
<file path=[Content_Types].xml><?xml version="1.0" encoding="utf-8"?>
<Types xmlns="http://schemas.openxmlformats.org/package/2006/content-types">
  <Default Extension="docx" ContentType="application/vnd.openxmlformats-officedocument.wordprocessingml.document"/>
  <Default Extension="emf" ContentType="image/x-emf"/>
  <Default Extension="fntdata" ContentType="application/x-fontdata"/>
  <Default Extension="jpeg" ContentType="image/jpeg"/>
  <Default Extension="jpg" ContentType="image/jp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2.xml" ContentType="application/vnd.openxmlformats-officedocument.theme+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60" r:id="rId4"/>
    <p:sldMasterId id="2147483953" r:id="rId5"/>
    <p:sldMasterId id="2147484013" r:id="rId6"/>
  </p:sldMasterIdLst>
  <p:notesMasterIdLst>
    <p:notesMasterId r:id="rId26"/>
  </p:notesMasterIdLst>
  <p:handoutMasterIdLst>
    <p:handoutMasterId r:id="rId27"/>
  </p:handoutMasterIdLst>
  <p:sldIdLst>
    <p:sldId id="256" r:id="rId7"/>
    <p:sldId id="2147483647" r:id="rId8"/>
    <p:sldId id="261" r:id="rId9"/>
    <p:sldId id="258" r:id="rId10"/>
    <p:sldId id="259" r:id="rId11"/>
    <p:sldId id="260"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57" r:id="rId25"/>
  </p:sldIdLst>
  <p:sldSz cx="12192000" cy="6858000"/>
  <p:notesSz cx="7010400" cy="9296400"/>
  <p:embeddedFontLst>
    <p:embeddedFont>
      <p:font typeface="3M Circular TT Black" panose="020B0604020202020204" charset="0"/>
      <p:bold r:id="rId28"/>
      <p:boldItalic r:id="rId29"/>
    </p:embeddedFont>
    <p:embeddedFont>
      <p:font typeface="3M Circular TT Bold" panose="020B0804020101010102" charset="0"/>
      <p:bold r:id="rId30"/>
      <p:boldItalic r:id="rId31"/>
    </p:embeddedFont>
    <p:embeddedFont>
      <p:font typeface="3M Circular TT Book" panose="020B0804020101010102" charset="0"/>
      <p:regular r:id="rId32"/>
      <p:bold r:id="rId33"/>
      <p:italic r:id="rId34"/>
      <p:boldItalic r:id="rId35"/>
    </p:embeddedFont>
    <p:embeddedFont>
      <p:font typeface="MS PGothic" panose="020B0600070205080204" pitchFamily="34" charset="-128"/>
      <p:regular r:id="rId3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3E71C21D-3AC9-4C6E-B9E9-9080F0CE10E2}">
          <p14:sldIdLst>
            <p14:sldId id="256"/>
            <p14:sldId id="2147483647"/>
            <p14:sldId id="261"/>
            <p14:sldId id="258"/>
            <p14:sldId id="259"/>
            <p14:sldId id="260"/>
            <p14:sldId id="262"/>
            <p14:sldId id="263"/>
            <p14:sldId id="264"/>
            <p14:sldId id="265"/>
            <p14:sldId id="266"/>
            <p14:sldId id="267"/>
            <p14:sldId id="268"/>
            <p14:sldId id="269"/>
            <p14:sldId id="270"/>
            <p14:sldId id="271"/>
            <p14:sldId id="272"/>
            <p14:sldId id="273"/>
            <p14:sldId id="257"/>
          </p14:sldIdLst>
        </p14:section>
      </p14:section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E0A0F77-A57A-69F7-F04A-F67FFDB73422}" name="Kathrin Gunjaca" initials="KG" userId="S::GE400357@mmm.com::4551ed21-7e29-479c-be09-d0404f46dde4" providerId="AD"/>
  <p188:author id="{613EC8A5-83F4-A0ED-1E79-CC4E11D8CD5C}" name="Sam Sventek" initials="SS" userId="S::a4yqqzz@mmm.com::87d68474-232f-4a7a-9a8a-8aff09cfd4ec" providerId="AD"/>
  <p188:author id="{18E8F3A5-5253-8E13-EC61-8F0D5A7F1A1D}" name="Andrew Langdell" initials="AL" userId="S::A9AW8ZZ@mmm.com::3910af48-b353-44cb-9c29-6a765295c1bc" providerId="AD"/>
  <p188:author id="{2B965EF1-17BA-99E7-CAFE-7B0290EFAC68}" name="Fanna Haile-Selassie" initials="FH" userId="S::A53QBZZ@mmm.com::c55739df-b488-4066-962c-f0b6e1618ccb" providerId="AD"/>
  <p188:author id="{FD5697FE-97CC-013E-6F4A-2572801519D7}" name="Kirsten Salmanowicz" initials="KS" userId="S::ACVJBZZ@mmm.com::2991d299-6954-4edb-94f7-657c63328163"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Cory Hanscom" initials="CH" lastIdx="1" clrIdx="0">
    <p:extLst>
      <p:ext uri="{19B8F6BF-5375-455C-9EA6-DF929625EA0E}">
        <p15:presenceInfo xmlns:p15="http://schemas.microsoft.com/office/powerpoint/2012/main" userId="S::US345876@mmm.com::6d697531-f294-401b-9c5b-18e19c75e32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229B5"/>
    <a:srgbClr val="F5821F"/>
    <a:srgbClr val="FFE825"/>
    <a:srgbClr val="8C006E"/>
    <a:srgbClr val="FF0000"/>
    <a:srgbClr val="003DE6"/>
    <a:srgbClr val="00C7E6"/>
    <a:srgbClr val="1F1F96"/>
    <a:srgbClr val="DB14AB"/>
    <a:srgbClr val="FFF000"/>
  </p:clrMru>
  <p:extLst>
    <p:ext uri="{E76CE94A-603C-4142-B9EB-6D1370010A27}">
      <p14:discardImageEditData xmlns:p14="http://schemas.microsoft.com/office/powerpoint/2010/main" val="1"/>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p:scale>
          <a:sx n="99" d="100"/>
          <a:sy n="99" d="100"/>
        </p:scale>
        <p:origin x="-612" y="-90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notesMaster" Target="notesMasters/notesMaster1.xml"/><Relationship Id="rId39" Type="http://schemas.openxmlformats.org/officeDocument/2006/relationships/viewProps" Target="viewProps.xml"/><Relationship Id="rId21" Type="http://schemas.openxmlformats.org/officeDocument/2006/relationships/slide" Target="slides/slide15.xml"/><Relationship Id="rId34" Type="http://schemas.openxmlformats.org/officeDocument/2006/relationships/font" Target="fonts/font7.fntdata"/><Relationship Id="rId42" Type="http://schemas.microsoft.com/office/2018/10/relationships/authors" Target="authors.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font" Target="fonts/font2.fntdata"/><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font" Target="fonts/font5.fntdata"/><Relationship Id="rId37" Type="http://schemas.openxmlformats.org/officeDocument/2006/relationships/commentAuthors" Target="commentAuthors.xml"/><Relationship Id="rId40"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font" Target="fonts/font1.fntdata"/><Relationship Id="rId36" Type="http://schemas.openxmlformats.org/officeDocument/2006/relationships/font" Target="fonts/font9.fntdata"/><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font" Target="fonts/font4.fntdata"/><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handoutMaster" Target="handoutMasters/handoutMaster1.xml"/><Relationship Id="rId30" Type="http://schemas.openxmlformats.org/officeDocument/2006/relationships/font" Target="fonts/font3.fntdata"/><Relationship Id="rId35" Type="http://schemas.openxmlformats.org/officeDocument/2006/relationships/font" Target="fonts/font8.fntdata"/><Relationship Id="rId8" Type="http://schemas.openxmlformats.org/officeDocument/2006/relationships/slide" Target="slides/slide2.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font" Target="fonts/font6.fntdata"/><Relationship Id="rId38"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GB"/>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A43E2305-466C-4623-BA03-7D1ABB7C9E8B}" type="datetimeFigureOut">
              <a:rPr lang="en-GB" smtClean="0"/>
              <a:t>15/09/2026</a:t>
            </a:fld>
            <a:endParaRPr lang="en-GB"/>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GB"/>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2BAB2DDB-3F36-4FB8-8004-74C0E9CD6F54}" type="slidenum">
              <a:rPr lang="en-GB" smtClean="0"/>
              <a:t>‹#›</a:t>
            </a:fld>
            <a:endParaRPr lang="en-GB"/>
          </a:p>
        </p:txBody>
      </p:sp>
    </p:spTree>
    <p:extLst>
      <p:ext uri="{BB962C8B-B14F-4D97-AF65-F5344CB8AC3E}">
        <p14:creationId xmlns:p14="http://schemas.microsoft.com/office/powerpoint/2010/main" val="305130470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GB"/>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F894DEE1-CFED-4862-80A6-C1C29819A1DC}" type="datetimeFigureOut">
              <a:rPr lang="en-GB" smtClean="0"/>
              <a:t>15/09/2026</a:t>
            </a:fld>
            <a:endParaRPr lang="en-GB"/>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GB"/>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GB"/>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94745B09-AD31-409C-B2BB-E7C534396A29}" type="slidenum">
              <a:rPr lang="en-GB" smtClean="0"/>
              <a:t>‹#›</a:t>
            </a:fld>
            <a:endParaRPr lang="en-GB"/>
          </a:p>
        </p:txBody>
      </p:sp>
    </p:spTree>
    <p:extLst>
      <p:ext uri="{BB962C8B-B14F-4D97-AF65-F5344CB8AC3E}">
        <p14:creationId xmlns:p14="http://schemas.microsoft.com/office/powerpoint/2010/main" val="12790389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package" Target="../embeddings/Microsoft_Word_Document.docx"/><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svg"/><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8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svg"/><Relationship Id="rId1" Type="http://schemas.openxmlformats.org/officeDocument/2006/relationships/slideMaster" Target="../slideMasters/slideMaster2.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121.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12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123.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12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rIns="0"/>
          <a:lstStyle/>
          <a:p>
            <a:r>
              <a:rPr lang="en-US"/>
              <a:t>Click to edit Master title style</a:t>
            </a:r>
            <a:endParaRPr lang="en-GB"/>
          </a:p>
        </p:txBody>
      </p:sp>
      <p:sp>
        <p:nvSpPr>
          <p:cNvPr id="6" name="TextBox 5">
            <a:extLst>
              <a:ext uri="{FF2B5EF4-FFF2-40B4-BE49-F238E27FC236}">
                <a16:creationId xmlns:a16="http://schemas.microsoft.com/office/drawing/2014/main" id="{939E3FFE-217B-49A6-86E8-7E9F9B7610F2}"/>
              </a:ext>
            </a:extLst>
          </p:cNvPr>
          <p:cNvSpPr txBox="1"/>
          <p:nvPr userDrawn="1"/>
        </p:nvSpPr>
        <p:spPr>
          <a:xfrm>
            <a:off x="11590811" y="6574731"/>
            <a:ext cx="218681" cy="123111"/>
          </a:xfrm>
          <a:prstGeom prst="rect">
            <a:avLst/>
          </a:prstGeom>
          <a:noFill/>
        </p:spPr>
        <p:txBody>
          <a:bodyPr wrap="square" lIns="0" tIns="0" rIns="0" bIns="0" rtlCol="0">
            <a:spAutoFit/>
          </a:bodyPr>
          <a:lstStyle/>
          <a:p>
            <a:pPr algn="r"/>
            <a:fld id="{29B7B62B-0732-4BEA-A6C8-5CF96588F2B9}" type="slidenum">
              <a:rPr lang="en-US" sz="800" smtClean="0"/>
              <a:pPr algn="r"/>
              <a:t>‹#›</a:t>
            </a:fld>
            <a:endParaRPr lang="en-US" sz="800"/>
          </a:p>
        </p:txBody>
      </p:sp>
      <p:sp>
        <p:nvSpPr>
          <p:cNvPr id="7" name="Freeform 5">
            <a:extLst>
              <a:ext uri="{FF2B5EF4-FFF2-40B4-BE49-F238E27FC236}">
                <a16:creationId xmlns:a16="http://schemas.microsoft.com/office/drawing/2014/main" id="{D2485E65-BDBF-494A-8847-8908887BED57}"/>
              </a:ext>
            </a:extLst>
          </p:cNvPr>
          <p:cNvSpPr>
            <a:spLocks noChangeAspect="1" noEditPoints="1"/>
          </p:cNvSpPr>
          <p:nvPr userDrawn="1"/>
        </p:nvSpPr>
        <p:spPr bwMode="auto">
          <a:xfrm>
            <a:off x="5910048" y="6477000"/>
            <a:ext cx="363963" cy="194400"/>
          </a:xfrm>
          <a:custGeom>
            <a:avLst/>
            <a:gdLst>
              <a:gd name="T0" fmla="*/ 134 w 170"/>
              <a:gd name="T1" fmla="*/ 3 h 90"/>
              <a:gd name="T2" fmla="*/ 122 w 170"/>
              <a:gd name="T3" fmla="*/ 52 h 90"/>
              <a:gd name="T4" fmla="*/ 109 w 170"/>
              <a:gd name="T5" fmla="*/ 3 h 90"/>
              <a:gd name="T6" fmla="*/ 74 w 170"/>
              <a:gd name="T7" fmla="*/ 3 h 90"/>
              <a:gd name="T8" fmla="*/ 74 w 170"/>
              <a:gd name="T9" fmla="*/ 21 h 90"/>
              <a:gd name="T10" fmla="*/ 40 w 170"/>
              <a:gd name="T11" fmla="*/ 1 h 90"/>
              <a:gd name="T12" fmla="*/ 4 w 170"/>
              <a:gd name="T13" fmla="*/ 31 h 90"/>
              <a:gd name="T14" fmla="*/ 28 w 170"/>
              <a:gd name="T15" fmla="*/ 31 h 90"/>
              <a:gd name="T16" fmla="*/ 39 w 170"/>
              <a:gd name="T17" fmla="*/ 20 h 90"/>
              <a:gd name="T18" fmla="*/ 50 w 170"/>
              <a:gd name="T19" fmla="*/ 28 h 90"/>
              <a:gd name="T20" fmla="*/ 39 w 170"/>
              <a:gd name="T21" fmla="*/ 35 h 90"/>
              <a:gd name="T22" fmla="*/ 31 w 170"/>
              <a:gd name="T23" fmla="*/ 35 h 90"/>
              <a:gd name="T24" fmla="*/ 31 w 170"/>
              <a:gd name="T25" fmla="*/ 51 h 90"/>
              <a:gd name="T26" fmla="*/ 38 w 170"/>
              <a:gd name="T27" fmla="*/ 51 h 90"/>
              <a:gd name="T28" fmla="*/ 48 w 170"/>
              <a:gd name="T29" fmla="*/ 60 h 90"/>
              <a:gd name="T30" fmla="*/ 38 w 170"/>
              <a:gd name="T31" fmla="*/ 70 h 90"/>
              <a:gd name="T32" fmla="*/ 25 w 170"/>
              <a:gd name="T33" fmla="*/ 54 h 90"/>
              <a:gd name="T34" fmla="*/ 1 w 170"/>
              <a:gd name="T35" fmla="*/ 54 h 90"/>
              <a:gd name="T36" fmla="*/ 38 w 170"/>
              <a:gd name="T37" fmla="*/ 90 h 90"/>
              <a:gd name="T38" fmla="*/ 74 w 170"/>
              <a:gd name="T39" fmla="*/ 71 h 90"/>
              <a:gd name="T40" fmla="*/ 74 w 170"/>
              <a:gd name="T41" fmla="*/ 88 h 90"/>
              <a:gd name="T42" fmla="*/ 98 w 170"/>
              <a:gd name="T43" fmla="*/ 88 h 90"/>
              <a:gd name="T44" fmla="*/ 98 w 170"/>
              <a:gd name="T45" fmla="*/ 34 h 90"/>
              <a:gd name="T46" fmla="*/ 111 w 170"/>
              <a:gd name="T47" fmla="*/ 88 h 90"/>
              <a:gd name="T48" fmla="*/ 132 w 170"/>
              <a:gd name="T49" fmla="*/ 88 h 90"/>
              <a:gd name="T50" fmla="*/ 146 w 170"/>
              <a:gd name="T51" fmla="*/ 34 h 90"/>
              <a:gd name="T52" fmla="*/ 146 w 170"/>
              <a:gd name="T53" fmla="*/ 88 h 90"/>
              <a:gd name="T54" fmla="*/ 170 w 170"/>
              <a:gd name="T55" fmla="*/ 88 h 90"/>
              <a:gd name="T56" fmla="*/ 170 w 170"/>
              <a:gd name="T57" fmla="*/ 3 h 90"/>
              <a:gd name="T58" fmla="*/ 134 w 170"/>
              <a:gd name="T59" fmla="*/ 3 h 90"/>
              <a:gd name="T60" fmla="*/ 74 w 170"/>
              <a:gd name="T61" fmla="*/ 52 h 90"/>
              <a:gd name="T62" fmla="*/ 64 w 170"/>
              <a:gd name="T63" fmla="*/ 42 h 90"/>
              <a:gd name="T64" fmla="*/ 74 w 170"/>
              <a:gd name="T65" fmla="*/ 31 h 90"/>
              <a:gd name="T66" fmla="*/ 74 w 170"/>
              <a:gd name="T67" fmla="*/ 5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0" h="90">
                <a:moveTo>
                  <a:pt x="134" y="3"/>
                </a:moveTo>
                <a:cubicBezTo>
                  <a:pt x="122" y="52"/>
                  <a:pt x="122" y="52"/>
                  <a:pt x="122" y="52"/>
                </a:cubicBezTo>
                <a:cubicBezTo>
                  <a:pt x="109" y="3"/>
                  <a:pt x="109" y="3"/>
                  <a:pt x="109" y="3"/>
                </a:cubicBezTo>
                <a:cubicBezTo>
                  <a:pt x="74" y="3"/>
                  <a:pt x="74" y="3"/>
                  <a:pt x="74" y="3"/>
                </a:cubicBezTo>
                <a:cubicBezTo>
                  <a:pt x="74" y="21"/>
                  <a:pt x="74" y="21"/>
                  <a:pt x="74" y="21"/>
                </a:cubicBezTo>
                <a:cubicBezTo>
                  <a:pt x="69" y="5"/>
                  <a:pt x="54" y="1"/>
                  <a:pt x="40" y="1"/>
                </a:cubicBezTo>
                <a:cubicBezTo>
                  <a:pt x="23" y="0"/>
                  <a:pt x="5" y="8"/>
                  <a:pt x="4" y="31"/>
                </a:cubicBezTo>
                <a:cubicBezTo>
                  <a:pt x="28" y="31"/>
                  <a:pt x="28" y="31"/>
                  <a:pt x="28" y="31"/>
                </a:cubicBezTo>
                <a:cubicBezTo>
                  <a:pt x="28" y="24"/>
                  <a:pt x="33" y="20"/>
                  <a:pt x="39" y="20"/>
                </a:cubicBezTo>
                <a:cubicBezTo>
                  <a:pt x="46" y="20"/>
                  <a:pt x="50" y="23"/>
                  <a:pt x="50" y="28"/>
                </a:cubicBezTo>
                <a:cubicBezTo>
                  <a:pt x="49" y="32"/>
                  <a:pt x="47" y="35"/>
                  <a:pt x="39" y="35"/>
                </a:cubicBezTo>
                <a:cubicBezTo>
                  <a:pt x="31" y="35"/>
                  <a:pt x="31" y="35"/>
                  <a:pt x="31" y="35"/>
                </a:cubicBezTo>
                <a:cubicBezTo>
                  <a:pt x="31" y="51"/>
                  <a:pt x="31" y="51"/>
                  <a:pt x="31" y="51"/>
                </a:cubicBezTo>
                <a:cubicBezTo>
                  <a:pt x="38" y="51"/>
                  <a:pt x="38" y="51"/>
                  <a:pt x="38" y="51"/>
                </a:cubicBezTo>
                <a:cubicBezTo>
                  <a:pt x="42" y="51"/>
                  <a:pt x="48" y="54"/>
                  <a:pt x="48" y="60"/>
                </a:cubicBezTo>
                <a:cubicBezTo>
                  <a:pt x="49" y="67"/>
                  <a:pt x="44" y="70"/>
                  <a:pt x="38" y="70"/>
                </a:cubicBezTo>
                <a:cubicBezTo>
                  <a:pt x="27" y="69"/>
                  <a:pt x="25" y="61"/>
                  <a:pt x="25" y="54"/>
                </a:cubicBezTo>
                <a:cubicBezTo>
                  <a:pt x="1" y="54"/>
                  <a:pt x="1" y="54"/>
                  <a:pt x="1" y="54"/>
                </a:cubicBezTo>
                <a:cubicBezTo>
                  <a:pt x="1" y="59"/>
                  <a:pt x="0" y="90"/>
                  <a:pt x="38" y="90"/>
                </a:cubicBezTo>
                <a:cubicBezTo>
                  <a:pt x="57" y="90"/>
                  <a:pt x="70" y="82"/>
                  <a:pt x="74" y="71"/>
                </a:cubicBezTo>
                <a:cubicBezTo>
                  <a:pt x="74" y="88"/>
                  <a:pt x="74" y="88"/>
                  <a:pt x="74" y="88"/>
                </a:cubicBezTo>
                <a:cubicBezTo>
                  <a:pt x="98" y="88"/>
                  <a:pt x="98" y="88"/>
                  <a:pt x="98" y="88"/>
                </a:cubicBezTo>
                <a:cubicBezTo>
                  <a:pt x="98" y="34"/>
                  <a:pt x="98" y="34"/>
                  <a:pt x="98" y="34"/>
                </a:cubicBezTo>
                <a:cubicBezTo>
                  <a:pt x="111" y="88"/>
                  <a:pt x="111" y="88"/>
                  <a:pt x="111" y="88"/>
                </a:cubicBezTo>
                <a:cubicBezTo>
                  <a:pt x="132" y="88"/>
                  <a:pt x="132" y="88"/>
                  <a:pt x="132" y="88"/>
                </a:cubicBezTo>
                <a:cubicBezTo>
                  <a:pt x="146" y="34"/>
                  <a:pt x="146" y="34"/>
                  <a:pt x="146" y="34"/>
                </a:cubicBezTo>
                <a:cubicBezTo>
                  <a:pt x="146" y="88"/>
                  <a:pt x="146" y="88"/>
                  <a:pt x="146" y="88"/>
                </a:cubicBezTo>
                <a:cubicBezTo>
                  <a:pt x="170" y="88"/>
                  <a:pt x="170" y="88"/>
                  <a:pt x="170" y="88"/>
                </a:cubicBezTo>
                <a:cubicBezTo>
                  <a:pt x="170" y="3"/>
                  <a:pt x="170" y="3"/>
                  <a:pt x="170" y="3"/>
                </a:cubicBezTo>
                <a:lnTo>
                  <a:pt x="134" y="3"/>
                </a:lnTo>
                <a:close/>
                <a:moveTo>
                  <a:pt x="74" y="52"/>
                </a:moveTo>
                <a:cubicBezTo>
                  <a:pt x="71" y="46"/>
                  <a:pt x="66" y="43"/>
                  <a:pt x="64" y="42"/>
                </a:cubicBezTo>
                <a:cubicBezTo>
                  <a:pt x="69" y="40"/>
                  <a:pt x="72" y="37"/>
                  <a:pt x="74" y="31"/>
                </a:cubicBezTo>
                <a:lnTo>
                  <a:pt x="74" y="5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nvGrpSpPr>
          <p:cNvPr id="8" name="Group 7">
            <a:extLst>
              <a:ext uri="{FF2B5EF4-FFF2-40B4-BE49-F238E27FC236}">
                <a16:creationId xmlns:a16="http://schemas.microsoft.com/office/drawing/2014/main" id="{4691A6D2-DA53-4227-B40D-F779479B11FD}"/>
              </a:ext>
            </a:extLst>
          </p:cNvPr>
          <p:cNvGrpSpPr/>
          <p:nvPr userDrawn="1"/>
        </p:nvGrpSpPr>
        <p:grpSpPr>
          <a:xfrm>
            <a:off x="-22860" y="6569823"/>
            <a:ext cx="2766060" cy="138337"/>
            <a:chOff x="-22860" y="6595827"/>
            <a:chExt cx="2766060" cy="138337"/>
          </a:xfrm>
        </p:grpSpPr>
        <p:sp>
          <p:nvSpPr>
            <p:cNvPr id="9" name="Footer Placeholder 3">
              <a:extLst>
                <a:ext uri="{FF2B5EF4-FFF2-40B4-BE49-F238E27FC236}">
                  <a16:creationId xmlns:a16="http://schemas.microsoft.com/office/drawing/2014/main" id="{06A12CDE-A5C8-4AB8-A340-617C75C20048}"/>
                </a:ext>
              </a:extLst>
            </p:cNvPr>
            <p:cNvSpPr txBox="1">
              <a:spLocks/>
            </p:cNvSpPr>
            <p:nvPr/>
          </p:nvSpPr>
          <p:spPr bwMode="auto">
            <a:xfrm>
              <a:off x="807721" y="6596419"/>
              <a:ext cx="1064702" cy="1372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lstStyle>
              <a:lvl1pPr defTabSz="912813" eaLnBrk="0" hangingPunct="0">
                <a:tabLst>
                  <a:tab pos="798513" algn="r"/>
                </a:tabLst>
                <a:defRPr sz="2400">
                  <a:solidFill>
                    <a:schemeClr val="tx1"/>
                  </a:solidFill>
                  <a:latin typeface="Arial" charset="0"/>
                  <a:ea typeface="ＭＳ Ｐゴシック" charset="0"/>
                  <a:cs typeface="Arial" charset="0"/>
                </a:defRPr>
              </a:lvl1pPr>
              <a:lvl2pPr marL="742950" indent="-285750" defTabSz="912813" eaLnBrk="0" hangingPunct="0">
                <a:tabLst>
                  <a:tab pos="798513" algn="r"/>
                </a:tabLst>
                <a:defRPr sz="2400">
                  <a:solidFill>
                    <a:schemeClr val="tx1"/>
                  </a:solidFill>
                  <a:latin typeface="Arial" charset="0"/>
                  <a:ea typeface="Arial" charset="0"/>
                  <a:cs typeface="Arial" charset="0"/>
                </a:defRPr>
              </a:lvl2pPr>
              <a:lvl3pPr marL="1143000" indent="-228600" defTabSz="912813" eaLnBrk="0" hangingPunct="0">
                <a:tabLst>
                  <a:tab pos="798513" algn="r"/>
                </a:tabLst>
                <a:defRPr sz="2400">
                  <a:solidFill>
                    <a:schemeClr val="tx1"/>
                  </a:solidFill>
                  <a:latin typeface="Arial" charset="0"/>
                  <a:ea typeface="Arial" charset="0"/>
                  <a:cs typeface="Arial" charset="0"/>
                </a:defRPr>
              </a:lvl3pPr>
              <a:lvl4pPr marL="1600200" indent="-228600" defTabSz="912813" eaLnBrk="0" hangingPunct="0">
                <a:tabLst>
                  <a:tab pos="798513" algn="r"/>
                </a:tabLst>
                <a:defRPr sz="2400">
                  <a:solidFill>
                    <a:schemeClr val="tx1"/>
                  </a:solidFill>
                  <a:latin typeface="Arial" charset="0"/>
                  <a:ea typeface="Arial" charset="0"/>
                  <a:cs typeface="Arial" charset="0"/>
                </a:defRPr>
              </a:lvl4pPr>
              <a:lvl5pPr marL="2057400" indent="-228600" defTabSz="912813" eaLnBrk="0" hangingPunct="0">
                <a:tabLst>
                  <a:tab pos="798513" algn="r"/>
                </a:tabLst>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tab pos="798513" algn="r"/>
                </a:tabLst>
                <a:defRPr/>
              </a:pPr>
              <a:r>
                <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All Rights Reserved.</a:t>
              </a:r>
            </a:p>
          </p:txBody>
        </p:sp>
        <p:sp>
          <p:nvSpPr>
            <p:cNvPr id="10" name="TextBox 25">
              <a:extLst>
                <a:ext uri="{FF2B5EF4-FFF2-40B4-BE49-F238E27FC236}">
                  <a16:creationId xmlns:a16="http://schemas.microsoft.com/office/drawing/2014/main" id="{FC01E7A2-4388-4932-997D-2EE6FDD07429}"/>
                </a:ext>
              </a:extLst>
            </p:cNvPr>
            <p:cNvSpPr txBox="1">
              <a:spLocks noChangeArrowheads="1"/>
            </p:cNvSpPr>
            <p:nvPr/>
          </p:nvSpPr>
          <p:spPr bwMode="auto">
            <a:xfrm>
              <a:off x="-22860" y="6596425"/>
              <a:ext cx="927172" cy="1230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defTabSz="912813" eaLnBrk="0" hangingPunct="0">
                <a:defRPr sz="2400">
                  <a:solidFill>
                    <a:schemeClr val="tx1"/>
                  </a:solidFill>
                  <a:latin typeface="Arial" charset="0"/>
                  <a:ea typeface="ＭＳ Ｐゴシック" charset="0"/>
                  <a:cs typeface="Arial" charset="0"/>
                </a:defRPr>
              </a:lvl1pPr>
              <a:lvl2pPr marL="742950" indent="-285750" defTabSz="912813" eaLnBrk="0" hangingPunct="0">
                <a:defRPr sz="2400">
                  <a:solidFill>
                    <a:schemeClr val="tx1"/>
                  </a:solidFill>
                  <a:latin typeface="Arial" charset="0"/>
                  <a:ea typeface="Arial" charset="0"/>
                  <a:cs typeface="Arial" charset="0"/>
                </a:defRPr>
              </a:lvl2pPr>
              <a:lvl3pPr marL="1143000" indent="-228600" defTabSz="912813" eaLnBrk="0" hangingPunct="0">
                <a:defRPr sz="2400">
                  <a:solidFill>
                    <a:schemeClr val="tx1"/>
                  </a:solidFill>
                  <a:latin typeface="Arial" charset="0"/>
                  <a:ea typeface="Arial" charset="0"/>
                  <a:cs typeface="Arial" charset="0"/>
                </a:defRPr>
              </a:lvl3pPr>
              <a:lvl4pPr marL="1600200" indent="-228600" defTabSz="912813" eaLnBrk="0" hangingPunct="0">
                <a:defRPr sz="2400">
                  <a:solidFill>
                    <a:schemeClr val="tx1"/>
                  </a:solidFill>
                  <a:latin typeface="Arial" charset="0"/>
                  <a:ea typeface="Arial" charset="0"/>
                  <a:cs typeface="Arial" charset="0"/>
                </a:defRPr>
              </a:lvl4pPr>
              <a:lvl5pPr marL="2057400" indent="-228600" defTabSz="912813" eaLnBrk="0" hangingPunct="0">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defRPr/>
              </a:pPr>
              <a:fld id="{7297CC28-9273-45A3-A669-8857AEF43BF8}" type="datetime3">
                <a:rPr kumimoji="0" lang="en-US" sz="800" b="0" i="0" u="none" strike="noStrike" kern="0" cap="none" spc="0" normalizeH="0" baseline="0" noProof="0" smtClean="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15 September 2026</a:t>
              </a:fld>
              <a:endPar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endParaRPr>
            </a:p>
          </p:txBody>
        </p:sp>
        <p:sp>
          <p:nvSpPr>
            <p:cNvPr id="11" name="Rectangle 26">
              <a:extLst>
                <a:ext uri="{FF2B5EF4-FFF2-40B4-BE49-F238E27FC236}">
                  <a16:creationId xmlns:a16="http://schemas.microsoft.com/office/drawing/2014/main" id="{626847D3-351F-4DF7-B605-DB21CD18B4DB}"/>
                </a:ext>
              </a:extLst>
            </p:cNvPr>
            <p:cNvSpPr>
              <a:spLocks noChangeArrowheads="1"/>
            </p:cNvSpPr>
            <p:nvPr/>
          </p:nvSpPr>
          <p:spPr bwMode="auto">
            <a:xfrm>
              <a:off x="0" y="6595827"/>
              <a:ext cx="666749" cy="123087"/>
            </a:xfrm>
            <a:prstGeom prst="rect">
              <a:avLst/>
            </a:prstGeom>
            <a:solidFill>
              <a:sysClr val="window" lastClr="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marL="0" marR="0" lvl="0" indent="0" defTabSz="912813" eaLnBrk="1" fontAlgn="base" latinLnBrk="0" hangingPunct="1">
                <a:lnSpc>
                  <a:spcPct val="100000"/>
                </a:lnSpc>
                <a:spcBef>
                  <a:spcPct val="0"/>
                </a:spcBef>
                <a:spcAft>
                  <a:spcPct val="0"/>
                </a:spcAft>
                <a:buClrTx/>
                <a:buSzTx/>
                <a:buFontTx/>
                <a:buNone/>
                <a:tabLst/>
                <a:defRPr/>
              </a:pPr>
              <a:endParaRPr kumimoji="0" lang="en-US" sz="800" b="0" i="0" u="none" strike="noStrike" kern="0" cap="none" spc="0" normalizeH="0" baseline="0" noProof="0">
                <a:ln>
                  <a:noFill/>
                </a:ln>
                <a:solidFill>
                  <a:prstClr val="black"/>
                </a:solidFill>
                <a:effectLst/>
                <a:uLnTx/>
                <a:uFillTx/>
                <a:ea typeface="ＭＳ Ｐゴシック" charset="0"/>
                <a:cs typeface="3M Circular TT Book" panose="020B0604020101020102" pitchFamily="34" charset="0"/>
              </a:endParaRPr>
            </a:p>
          </p:txBody>
        </p:sp>
        <p:sp>
          <p:nvSpPr>
            <p:cNvPr id="14" name="TextBox 24">
              <a:extLst>
                <a:ext uri="{FF2B5EF4-FFF2-40B4-BE49-F238E27FC236}">
                  <a16:creationId xmlns:a16="http://schemas.microsoft.com/office/drawing/2014/main" id="{8A3ED80A-D0A0-4513-8AB6-54D412B00124}"/>
                </a:ext>
              </a:extLst>
            </p:cNvPr>
            <p:cNvSpPr txBox="1">
              <a:spLocks noChangeArrowheads="1"/>
            </p:cNvSpPr>
            <p:nvPr/>
          </p:nvSpPr>
          <p:spPr bwMode="auto">
            <a:xfrm>
              <a:off x="372839" y="6596418"/>
              <a:ext cx="279621" cy="12249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3M</a:t>
              </a:r>
            </a:p>
          </p:txBody>
        </p:sp>
        <p:sp>
          <p:nvSpPr>
            <p:cNvPr id="15" name="Footer Placeholder 3">
              <a:extLst>
                <a:ext uri="{FF2B5EF4-FFF2-40B4-BE49-F238E27FC236}">
                  <a16:creationId xmlns:a16="http://schemas.microsoft.com/office/drawing/2014/main" id="{F9A1CC6D-3820-48BF-9B5D-DDE47D198728}"/>
                </a:ext>
              </a:extLst>
            </p:cNvPr>
            <p:cNvSpPr txBox="1">
              <a:spLocks/>
            </p:cNvSpPr>
            <p:nvPr/>
          </p:nvSpPr>
          <p:spPr bwMode="auto">
            <a:xfrm>
              <a:off x="1905198" y="6596401"/>
              <a:ext cx="838002" cy="1377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algn="l" eaLnBrk="1" fontAlgn="base" hangingPunct="1">
                <a:spcBef>
                  <a:spcPct val="0"/>
                </a:spcBef>
                <a:spcAft>
                  <a:spcPct val="0"/>
                </a:spcAft>
                <a:defRPr/>
              </a:pPr>
              <a:r>
                <a:rPr lang="en-US" sz="800">
                  <a:solidFill>
                    <a:prstClr val="black"/>
                  </a:solidFill>
                  <a:latin typeface="3M Circular TT Book" panose="020B0604020101020102" pitchFamily="34" charset="0"/>
                  <a:cs typeface="3M Circular TT Book" panose="020B0604020101020102" pitchFamily="34" charset="0"/>
                </a:rPr>
                <a:t>3M Confidential.</a:t>
              </a:r>
            </a:p>
          </p:txBody>
        </p:sp>
      </p:grpSp>
    </p:spTree>
    <p:extLst>
      <p:ext uri="{BB962C8B-B14F-4D97-AF65-F5344CB8AC3E}">
        <p14:creationId xmlns:p14="http://schemas.microsoft.com/office/powerpoint/2010/main" val="28811546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Content">
    <p:spTree>
      <p:nvGrpSpPr>
        <p:cNvPr id="1" name=""/>
        <p:cNvGrpSpPr/>
        <p:nvPr/>
      </p:nvGrpSpPr>
      <p:grpSpPr>
        <a:xfrm>
          <a:off x="0" y="0"/>
          <a:ext cx="0" cy="0"/>
          <a:chOff x="0" y="0"/>
          <a:chExt cx="0" cy="0"/>
        </a:xfrm>
      </p:grpSpPr>
      <p:sp>
        <p:nvSpPr>
          <p:cNvPr id="4" name="Title 3"/>
          <p:cNvSpPr>
            <a:spLocks noGrp="1"/>
          </p:cNvSpPr>
          <p:nvPr>
            <p:ph type="title"/>
          </p:nvPr>
        </p:nvSpPr>
        <p:spPr>
          <a:xfrm>
            <a:off x="379412" y="379413"/>
            <a:ext cx="11425237" cy="822960"/>
          </a:xfrm>
        </p:spPr>
        <p:txBody>
          <a:bodyPr/>
          <a:lstStyle/>
          <a:p>
            <a:r>
              <a:rPr lang="en-US"/>
              <a:t>Click to edit Master title style</a:t>
            </a:r>
            <a:endParaRPr lang="en-GB"/>
          </a:p>
        </p:txBody>
      </p:sp>
      <p:sp>
        <p:nvSpPr>
          <p:cNvPr id="5" name="Content Placeholder 4"/>
          <p:cNvSpPr>
            <a:spLocks noGrp="1"/>
          </p:cNvSpPr>
          <p:nvPr>
            <p:ph sz="quarter" idx="15"/>
          </p:nvPr>
        </p:nvSpPr>
        <p:spPr>
          <a:xfrm>
            <a:off x="379410" y="1295401"/>
            <a:ext cx="11430000" cy="4953000"/>
          </a:xfrm>
        </p:spPr>
        <p:txBody>
          <a:bodyPr/>
          <a:lstStyle>
            <a:lvl1pPr marL="0" marR="0"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sz="2000"/>
            </a:lvl1pPr>
            <a:lvl2pPr marL="182563" marR="0" indent="-182563"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2000"/>
            </a:lvl2pPr>
            <a:lvl3pPr marL="314325" marR="0" indent="-131763"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1600"/>
            </a:lvl3pPr>
            <a:lvl4pPr marL="473075" marR="0" indent="-115888"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1400"/>
            </a:lvl4pPr>
            <a:lvl5pPr marL="642938" marR="0" indent="-103188"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1200"/>
            </a:lvl5pPr>
          </a:lstStyle>
          <a:p>
            <a:pPr marL="0" marR="0" lvl="0"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Click to edit Master text styles</a:t>
            </a:r>
          </a:p>
          <a:p>
            <a:pPr marL="0" marR="0" lvl="1"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Second level</a:t>
            </a:r>
          </a:p>
          <a:p>
            <a:pPr marL="0" marR="0" lvl="2"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Third level</a:t>
            </a:r>
          </a:p>
          <a:p>
            <a:pPr marL="0" marR="0" lvl="3"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Fourth level</a:t>
            </a:r>
          </a:p>
          <a:p>
            <a:pPr marL="0" marR="0" lvl="4"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Fifth level</a:t>
            </a:r>
            <a:endParaRPr kumimoji="0" lang="en-GB" sz="1200" b="0" i="0" u="none" strike="noStrike" kern="1200" cap="none" spc="0" normalizeH="0" baseline="0" noProof="0">
              <a:ln>
                <a:noFill/>
              </a:ln>
              <a:solidFill>
                <a:prstClr val="black"/>
              </a:solidFill>
              <a:effectLst/>
              <a:uLnTx/>
              <a:uFillTx/>
              <a:latin typeface="+mn-lt"/>
              <a:ea typeface="+mn-ea"/>
              <a:cs typeface="+mn-cs"/>
            </a:endParaRPr>
          </a:p>
        </p:txBody>
      </p:sp>
      <p:sp>
        <p:nvSpPr>
          <p:cNvPr id="14" name="TextBox 13">
            <a:extLst>
              <a:ext uri="{FF2B5EF4-FFF2-40B4-BE49-F238E27FC236}">
                <a16:creationId xmlns:a16="http://schemas.microsoft.com/office/drawing/2014/main" id="{C387DB69-820F-41BD-AED8-27F06F0EF12A}"/>
              </a:ext>
            </a:extLst>
          </p:cNvPr>
          <p:cNvSpPr txBox="1"/>
          <p:nvPr userDrawn="1"/>
        </p:nvSpPr>
        <p:spPr>
          <a:xfrm>
            <a:off x="11590811" y="6574731"/>
            <a:ext cx="218681" cy="123111"/>
          </a:xfrm>
          <a:prstGeom prst="rect">
            <a:avLst/>
          </a:prstGeom>
          <a:noFill/>
        </p:spPr>
        <p:txBody>
          <a:bodyPr wrap="square" lIns="0" tIns="0" rIns="0" bIns="0" rtlCol="0">
            <a:spAutoFit/>
          </a:bodyPr>
          <a:lstStyle/>
          <a:p>
            <a:pPr algn="r"/>
            <a:fld id="{29B7B62B-0732-4BEA-A6C8-5CF96588F2B9}" type="slidenum">
              <a:rPr lang="en-US" sz="800" smtClean="0"/>
              <a:pPr algn="r"/>
              <a:t>‹#›</a:t>
            </a:fld>
            <a:endParaRPr lang="en-US" sz="800"/>
          </a:p>
        </p:txBody>
      </p:sp>
      <p:sp>
        <p:nvSpPr>
          <p:cNvPr id="16" name="Freeform 5">
            <a:extLst>
              <a:ext uri="{FF2B5EF4-FFF2-40B4-BE49-F238E27FC236}">
                <a16:creationId xmlns:a16="http://schemas.microsoft.com/office/drawing/2014/main" id="{F6A4115B-255F-4168-995A-C88FF2AE586A}"/>
              </a:ext>
            </a:extLst>
          </p:cNvPr>
          <p:cNvSpPr>
            <a:spLocks noChangeAspect="1" noEditPoints="1"/>
          </p:cNvSpPr>
          <p:nvPr userDrawn="1"/>
        </p:nvSpPr>
        <p:spPr bwMode="auto">
          <a:xfrm>
            <a:off x="5910048" y="6477000"/>
            <a:ext cx="363963" cy="194400"/>
          </a:xfrm>
          <a:custGeom>
            <a:avLst/>
            <a:gdLst>
              <a:gd name="T0" fmla="*/ 134 w 170"/>
              <a:gd name="T1" fmla="*/ 3 h 90"/>
              <a:gd name="T2" fmla="*/ 122 w 170"/>
              <a:gd name="T3" fmla="*/ 52 h 90"/>
              <a:gd name="T4" fmla="*/ 109 w 170"/>
              <a:gd name="T5" fmla="*/ 3 h 90"/>
              <a:gd name="T6" fmla="*/ 74 w 170"/>
              <a:gd name="T7" fmla="*/ 3 h 90"/>
              <a:gd name="T8" fmla="*/ 74 w 170"/>
              <a:gd name="T9" fmla="*/ 21 h 90"/>
              <a:gd name="T10" fmla="*/ 40 w 170"/>
              <a:gd name="T11" fmla="*/ 1 h 90"/>
              <a:gd name="T12" fmla="*/ 4 w 170"/>
              <a:gd name="T13" fmla="*/ 31 h 90"/>
              <a:gd name="T14" fmla="*/ 28 w 170"/>
              <a:gd name="T15" fmla="*/ 31 h 90"/>
              <a:gd name="T16" fmla="*/ 39 w 170"/>
              <a:gd name="T17" fmla="*/ 20 h 90"/>
              <a:gd name="T18" fmla="*/ 50 w 170"/>
              <a:gd name="T19" fmla="*/ 28 h 90"/>
              <a:gd name="T20" fmla="*/ 39 w 170"/>
              <a:gd name="T21" fmla="*/ 35 h 90"/>
              <a:gd name="T22" fmla="*/ 31 w 170"/>
              <a:gd name="T23" fmla="*/ 35 h 90"/>
              <a:gd name="T24" fmla="*/ 31 w 170"/>
              <a:gd name="T25" fmla="*/ 51 h 90"/>
              <a:gd name="T26" fmla="*/ 38 w 170"/>
              <a:gd name="T27" fmla="*/ 51 h 90"/>
              <a:gd name="T28" fmla="*/ 48 w 170"/>
              <a:gd name="T29" fmla="*/ 60 h 90"/>
              <a:gd name="T30" fmla="*/ 38 w 170"/>
              <a:gd name="T31" fmla="*/ 70 h 90"/>
              <a:gd name="T32" fmla="*/ 25 w 170"/>
              <a:gd name="T33" fmla="*/ 54 h 90"/>
              <a:gd name="T34" fmla="*/ 1 w 170"/>
              <a:gd name="T35" fmla="*/ 54 h 90"/>
              <a:gd name="T36" fmla="*/ 38 w 170"/>
              <a:gd name="T37" fmla="*/ 90 h 90"/>
              <a:gd name="T38" fmla="*/ 74 w 170"/>
              <a:gd name="T39" fmla="*/ 71 h 90"/>
              <a:gd name="T40" fmla="*/ 74 w 170"/>
              <a:gd name="T41" fmla="*/ 88 h 90"/>
              <a:gd name="T42" fmla="*/ 98 w 170"/>
              <a:gd name="T43" fmla="*/ 88 h 90"/>
              <a:gd name="T44" fmla="*/ 98 w 170"/>
              <a:gd name="T45" fmla="*/ 34 h 90"/>
              <a:gd name="T46" fmla="*/ 111 w 170"/>
              <a:gd name="T47" fmla="*/ 88 h 90"/>
              <a:gd name="T48" fmla="*/ 132 w 170"/>
              <a:gd name="T49" fmla="*/ 88 h 90"/>
              <a:gd name="T50" fmla="*/ 146 w 170"/>
              <a:gd name="T51" fmla="*/ 34 h 90"/>
              <a:gd name="T52" fmla="*/ 146 w 170"/>
              <a:gd name="T53" fmla="*/ 88 h 90"/>
              <a:gd name="T54" fmla="*/ 170 w 170"/>
              <a:gd name="T55" fmla="*/ 88 h 90"/>
              <a:gd name="T56" fmla="*/ 170 w 170"/>
              <a:gd name="T57" fmla="*/ 3 h 90"/>
              <a:gd name="T58" fmla="*/ 134 w 170"/>
              <a:gd name="T59" fmla="*/ 3 h 90"/>
              <a:gd name="T60" fmla="*/ 74 w 170"/>
              <a:gd name="T61" fmla="*/ 52 h 90"/>
              <a:gd name="T62" fmla="*/ 64 w 170"/>
              <a:gd name="T63" fmla="*/ 42 h 90"/>
              <a:gd name="T64" fmla="*/ 74 w 170"/>
              <a:gd name="T65" fmla="*/ 31 h 90"/>
              <a:gd name="T66" fmla="*/ 74 w 170"/>
              <a:gd name="T67" fmla="*/ 5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0" h="90">
                <a:moveTo>
                  <a:pt x="134" y="3"/>
                </a:moveTo>
                <a:cubicBezTo>
                  <a:pt x="122" y="52"/>
                  <a:pt x="122" y="52"/>
                  <a:pt x="122" y="52"/>
                </a:cubicBezTo>
                <a:cubicBezTo>
                  <a:pt x="109" y="3"/>
                  <a:pt x="109" y="3"/>
                  <a:pt x="109" y="3"/>
                </a:cubicBezTo>
                <a:cubicBezTo>
                  <a:pt x="74" y="3"/>
                  <a:pt x="74" y="3"/>
                  <a:pt x="74" y="3"/>
                </a:cubicBezTo>
                <a:cubicBezTo>
                  <a:pt x="74" y="21"/>
                  <a:pt x="74" y="21"/>
                  <a:pt x="74" y="21"/>
                </a:cubicBezTo>
                <a:cubicBezTo>
                  <a:pt x="69" y="5"/>
                  <a:pt x="54" y="1"/>
                  <a:pt x="40" y="1"/>
                </a:cubicBezTo>
                <a:cubicBezTo>
                  <a:pt x="23" y="0"/>
                  <a:pt x="5" y="8"/>
                  <a:pt x="4" y="31"/>
                </a:cubicBezTo>
                <a:cubicBezTo>
                  <a:pt x="28" y="31"/>
                  <a:pt x="28" y="31"/>
                  <a:pt x="28" y="31"/>
                </a:cubicBezTo>
                <a:cubicBezTo>
                  <a:pt x="28" y="24"/>
                  <a:pt x="33" y="20"/>
                  <a:pt x="39" y="20"/>
                </a:cubicBezTo>
                <a:cubicBezTo>
                  <a:pt x="46" y="20"/>
                  <a:pt x="50" y="23"/>
                  <a:pt x="50" y="28"/>
                </a:cubicBezTo>
                <a:cubicBezTo>
                  <a:pt x="49" y="32"/>
                  <a:pt x="47" y="35"/>
                  <a:pt x="39" y="35"/>
                </a:cubicBezTo>
                <a:cubicBezTo>
                  <a:pt x="31" y="35"/>
                  <a:pt x="31" y="35"/>
                  <a:pt x="31" y="35"/>
                </a:cubicBezTo>
                <a:cubicBezTo>
                  <a:pt x="31" y="51"/>
                  <a:pt x="31" y="51"/>
                  <a:pt x="31" y="51"/>
                </a:cubicBezTo>
                <a:cubicBezTo>
                  <a:pt x="38" y="51"/>
                  <a:pt x="38" y="51"/>
                  <a:pt x="38" y="51"/>
                </a:cubicBezTo>
                <a:cubicBezTo>
                  <a:pt x="42" y="51"/>
                  <a:pt x="48" y="54"/>
                  <a:pt x="48" y="60"/>
                </a:cubicBezTo>
                <a:cubicBezTo>
                  <a:pt x="49" y="67"/>
                  <a:pt x="44" y="70"/>
                  <a:pt x="38" y="70"/>
                </a:cubicBezTo>
                <a:cubicBezTo>
                  <a:pt x="27" y="69"/>
                  <a:pt x="25" y="61"/>
                  <a:pt x="25" y="54"/>
                </a:cubicBezTo>
                <a:cubicBezTo>
                  <a:pt x="1" y="54"/>
                  <a:pt x="1" y="54"/>
                  <a:pt x="1" y="54"/>
                </a:cubicBezTo>
                <a:cubicBezTo>
                  <a:pt x="1" y="59"/>
                  <a:pt x="0" y="90"/>
                  <a:pt x="38" y="90"/>
                </a:cubicBezTo>
                <a:cubicBezTo>
                  <a:pt x="57" y="90"/>
                  <a:pt x="70" y="82"/>
                  <a:pt x="74" y="71"/>
                </a:cubicBezTo>
                <a:cubicBezTo>
                  <a:pt x="74" y="88"/>
                  <a:pt x="74" y="88"/>
                  <a:pt x="74" y="88"/>
                </a:cubicBezTo>
                <a:cubicBezTo>
                  <a:pt x="98" y="88"/>
                  <a:pt x="98" y="88"/>
                  <a:pt x="98" y="88"/>
                </a:cubicBezTo>
                <a:cubicBezTo>
                  <a:pt x="98" y="34"/>
                  <a:pt x="98" y="34"/>
                  <a:pt x="98" y="34"/>
                </a:cubicBezTo>
                <a:cubicBezTo>
                  <a:pt x="111" y="88"/>
                  <a:pt x="111" y="88"/>
                  <a:pt x="111" y="88"/>
                </a:cubicBezTo>
                <a:cubicBezTo>
                  <a:pt x="132" y="88"/>
                  <a:pt x="132" y="88"/>
                  <a:pt x="132" y="88"/>
                </a:cubicBezTo>
                <a:cubicBezTo>
                  <a:pt x="146" y="34"/>
                  <a:pt x="146" y="34"/>
                  <a:pt x="146" y="34"/>
                </a:cubicBezTo>
                <a:cubicBezTo>
                  <a:pt x="146" y="88"/>
                  <a:pt x="146" y="88"/>
                  <a:pt x="146" y="88"/>
                </a:cubicBezTo>
                <a:cubicBezTo>
                  <a:pt x="170" y="88"/>
                  <a:pt x="170" y="88"/>
                  <a:pt x="170" y="88"/>
                </a:cubicBezTo>
                <a:cubicBezTo>
                  <a:pt x="170" y="3"/>
                  <a:pt x="170" y="3"/>
                  <a:pt x="170" y="3"/>
                </a:cubicBezTo>
                <a:lnTo>
                  <a:pt x="134" y="3"/>
                </a:lnTo>
                <a:close/>
                <a:moveTo>
                  <a:pt x="74" y="52"/>
                </a:moveTo>
                <a:cubicBezTo>
                  <a:pt x="71" y="46"/>
                  <a:pt x="66" y="43"/>
                  <a:pt x="64" y="42"/>
                </a:cubicBezTo>
                <a:cubicBezTo>
                  <a:pt x="69" y="40"/>
                  <a:pt x="72" y="37"/>
                  <a:pt x="74" y="31"/>
                </a:cubicBezTo>
                <a:lnTo>
                  <a:pt x="74" y="5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nvGrpSpPr>
          <p:cNvPr id="18" name="Group 17">
            <a:extLst>
              <a:ext uri="{FF2B5EF4-FFF2-40B4-BE49-F238E27FC236}">
                <a16:creationId xmlns:a16="http://schemas.microsoft.com/office/drawing/2014/main" id="{D7EA5B7C-FF4F-417B-956F-81F3E1FB79E9}"/>
              </a:ext>
            </a:extLst>
          </p:cNvPr>
          <p:cNvGrpSpPr/>
          <p:nvPr userDrawn="1"/>
        </p:nvGrpSpPr>
        <p:grpSpPr>
          <a:xfrm>
            <a:off x="-22860" y="6569823"/>
            <a:ext cx="2766060" cy="138337"/>
            <a:chOff x="-22860" y="6595827"/>
            <a:chExt cx="2766060" cy="138337"/>
          </a:xfrm>
        </p:grpSpPr>
        <p:sp>
          <p:nvSpPr>
            <p:cNvPr id="19" name="Footer Placeholder 3">
              <a:extLst>
                <a:ext uri="{FF2B5EF4-FFF2-40B4-BE49-F238E27FC236}">
                  <a16:creationId xmlns:a16="http://schemas.microsoft.com/office/drawing/2014/main" id="{ECD7EFF2-07E6-4CAD-9169-36648AED724B}"/>
                </a:ext>
              </a:extLst>
            </p:cNvPr>
            <p:cNvSpPr txBox="1">
              <a:spLocks/>
            </p:cNvSpPr>
            <p:nvPr/>
          </p:nvSpPr>
          <p:spPr bwMode="auto">
            <a:xfrm>
              <a:off x="807721" y="6596419"/>
              <a:ext cx="1064702" cy="1372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lstStyle>
              <a:lvl1pPr defTabSz="912813" eaLnBrk="0" hangingPunct="0">
                <a:tabLst>
                  <a:tab pos="798513" algn="r"/>
                </a:tabLst>
                <a:defRPr sz="2400">
                  <a:solidFill>
                    <a:schemeClr val="tx1"/>
                  </a:solidFill>
                  <a:latin typeface="Arial" charset="0"/>
                  <a:ea typeface="ＭＳ Ｐゴシック" charset="0"/>
                  <a:cs typeface="Arial" charset="0"/>
                </a:defRPr>
              </a:lvl1pPr>
              <a:lvl2pPr marL="742950" indent="-285750" defTabSz="912813" eaLnBrk="0" hangingPunct="0">
                <a:tabLst>
                  <a:tab pos="798513" algn="r"/>
                </a:tabLst>
                <a:defRPr sz="2400">
                  <a:solidFill>
                    <a:schemeClr val="tx1"/>
                  </a:solidFill>
                  <a:latin typeface="Arial" charset="0"/>
                  <a:ea typeface="Arial" charset="0"/>
                  <a:cs typeface="Arial" charset="0"/>
                </a:defRPr>
              </a:lvl2pPr>
              <a:lvl3pPr marL="1143000" indent="-228600" defTabSz="912813" eaLnBrk="0" hangingPunct="0">
                <a:tabLst>
                  <a:tab pos="798513" algn="r"/>
                </a:tabLst>
                <a:defRPr sz="2400">
                  <a:solidFill>
                    <a:schemeClr val="tx1"/>
                  </a:solidFill>
                  <a:latin typeface="Arial" charset="0"/>
                  <a:ea typeface="Arial" charset="0"/>
                  <a:cs typeface="Arial" charset="0"/>
                </a:defRPr>
              </a:lvl3pPr>
              <a:lvl4pPr marL="1600200" indent="-228600" defTabSz="912813" eaLnBrk="0" hangingPunct="0">
                <a:tabLst>
                  <a:tab pos="798513" algn="r"/>
                </a:tabLst>
                <a:defRPr sz="2400">
                  <a:solidFill>
                    <a:schemeClr val="tx1"/>
                  </a:solidFill>
                  <a:latin typeface="Arial" charset="0"/>
                  <a:ea typeface="Arial" charset="0"/>
                  <a:cs typeface="Arial" charset="0"/>
                </a:defRPr>
              </a:lvl4pPr>
              <a:lvl5pPr marL="2057400" indent="-228600" defTabSz="912813" eaLnBrk="0" hangingPunct="0">
                <a:tabLst>
                  <a:tab pos="798513" algn="r"/>
                </a:tabLst>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tab pos="798513" algn="r"/>
                </a:tabLst>
                <a:defRPr/>
              </a:pPr>
              <a:r>
                <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All Rights Reserved.</a:t>
              </a:r>
            </a:p>
          </p:txBody>
        </p:sp>
        <p:sp>
          <p:nvSpPr>
            <p:cNvPr id="20" name="TextBox 25">
              <a:extLst>
                <a:ext uri="{FF2B5EF4-FFF2-40B4-BE49-F238E27FC236}">
                  <a16:creationId xmlns:a16="http://schemas.microsoft.com/office/drawing/2014/main" id="{157396FE-7B91-4A37-A6F8-03D47123C658}"/>
                </a:ext>
              </a:extLst>
            </p:cNvPr>
            <p:cNvSpPr txBox="1">
              <a:spLocks noChangeArrowheads="1"/>
            </p:cNvSpPr>
            <p:nvPr/>
          </p:nvSpPr>
          <p:spPr bwMode="auto">
            <a:xfrm>
              <a:off x="-22860" y="6596425"/>
              <a:ext cx="927172" cy="1230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defTabSz="912813" eaLnBrk="0" hangingPunct="0">
                <a:defRPr sz="2400">
                  <a:solidFill>
                    <a:schemeClr val="tx1"/>
                  </a:solidFill>
                  <a:latin typeface="Arial" charset="0"/>
                  <a:ea typeface="ＭＳ Ｐゴシック" charset="0"/>
                  <a:cs typeface="Arial" charset="0"/>
                </a:defRPr>
              </a:lvl1pPr>
              <a:lvl2pPr marL="742950" indent="-285750" defTabSz="912813" eaLnBrk="0" hangingPunct="0">
                <a:defRPr sz="2400">
                  <a:solidFill>
                    <a:schemeClr val="tx1"/>
                  </a:solidFill>
                  <a:latin typeface="Arial" charset="0"/>
                  <a:ea typeface="Arial" charset="0"/>
                  <a:cs typeface="Arial" charset="0"/>
                </a:defRPr>
              </a:lvl2pPr>
              <a:lvl3pPr marL="1143000" indent="-228600" defTabSz="912813" eaLnBrk="0" hangingPunct="0">
                <a:defRPr sz="2400">
                  <a:solidFill>
                    <a:schemeClr val="tx1"/>
                  </a:solidFill>
                  <a:latin typeface="Arial" charset="0"/>
                  <a:ea typeface="Arial" charset="0"/>
                  <a:cs typeface="Arial" charset="0"/>
                </a:defRPr>
              </a:lvl3pPr>
              <a:lvl4pPr marL="1600200" indent="-228600" defTabSz="912813" eaLnBrk="0" hangingPunct="0">
                <a:defRPr sz="2400">
                  <a:solidFill>
                    <a:schemeClr val="tx1"/>
                  </a:solidFill>
                  <a:latin typeface="Arial" charset="0"/>
                  <a:ea typeface="Arial" charset="0"/>
                  <a:cs typeface="Arial" charset="0"/>
                </a:defRPr>
              </a:lvl4pPr>
              <a:lvl5pPr marL="2057400" indent="-228600" defTabSz="912813" eaLnBrk="0" hangingPunct="0">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defRPr/>
              </a:pPr>
              <a:fld id="{7297CC28-9273-45A3-A669-8857AEF43BF8}" type="datetime3">
                <a:rPr kumimoji="0" lang="en-US" sz="800" b="0" i="0" u="none" strike="noStrike" kern="0" cap="none" spc="0" normalizeH="0" baseline="0" noProof="0" smtClean="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15 September 2026</a:t>
              </a:fld>
              <a:endPar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endParaRPr>
            </a:p>
          </p:txBody>
        </p:sp>
        <p:sp>
          <p:nvSpPr>
            <p:cNvPr id="21" name="Rectangle 26">
              <a:extLst>
                <a:ext uri="{FF2B5EF4-FFF2-40B4-BE49-F238E27FC236}">
                  <a16:creationId xmlns:a16="http://schemas.microsoft.com/office/drawing/2014/main" id="{8D8E6FC6-BA29-4FA4-8430-93640B1FD54A}"/>
                </a:ext>
              </a:extLst>
            </p:cNvPr>
            <p:cNvSpPr>
              <a:spLocks noChangeArrowheads="1"/>
            </p:cNvSpPr>
            <p:nvPr/>
          </p:nvSpPr>
          <p:spPr bwMode="auto">
            <a:xfrm>
              <a:off x="0" y="6595827"/>
              <a:ext cx="666749" cy="123087"/>
            </a:xfrm>
            <a:prstGeom prst="rect">
              <a:avLst/>
            </a:prstGeom>
            <a:solidFill>
              <a:sysClr val="window" lastClr="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marL="0" marR="0" lvl="0" indent="0" defTabSz="912813" eaLnBrk="1" fontAlgn="base" latinLnBrk="0" hangingPunct="1">
                <a:lnSpc>
                  <a:spcPct val="100000"/>
                </a:lnSpc>
                <a:spcBef>
                  <a:spcPct val="0"/>
                </a:spcBef>
                <a:spcAft>
                  <a:spcPct val="0"/>
                </a:spcAft>
                <a:buClrTx/>
                <a:buSzTx/>
                <a:buFontTx/>
                <a:buNone/>
                <a:tabLst/>
                <a:defRPr/>
              </a:pPr>
              <a:endParaRPr kumimoji="0" lang="en-US" sz="800" b="0" i="0" u="none" strike="noStrike" kern="0" cap="none" spc="0" normalizeH="0" baseline="0" noProof="0">
                <a:ln>
                  <a:noFill/>
                </a:ln>
                <a:solidFill>
                  <a:prstClr val="black"/>
                </a:solidFill>
                <a:effectLst/>
                <a:uLnTx/>
                <a:uFillTx/>
                <a:ea typeface="ＭＳ Ｐゴシック" charset="0"/>
                <a:cs typeface="3M Circular TT Book" panose="020B0604020101020102" pitchFamily="34" charset="0"/>
              </a:endParaRPr>
            </a:p>
          </p:txBody>
        </p:sp>
        <p:sp>
          <p:nvSpPr>
            <p:cNvPr id="22" name="TextBox 24">
              <a:extLst>
                <a:ext uri="{FF2B5EF4-FFF2-40B4-BE49-F238E27FC236}">
                  <a16:creationId xmlns:a16="http://schemas.microsoft.com/office/drawing/2014/main" id="{B14C4B13-84E7-42C9-95A5-A8B070CD01C6}"/>
                </a:ext>
              </a:extLst>
            </p:cNvPr>
            <p:cNvSpPr txBox="1">
              <a:spLocks noChangeArrowheads="1"/>
            </p:cNvSpPr>
            <p:nvPr/>
          </p:nvSpPr>
          <p:spPr bwMode="auto">
            <a:xfrm>
              <a:off x="372839" y="6596418"/>
              <a:ext cx="279621" cy="12249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3M</a:t>
              </a:r>
            </a:p>
          </p:txBody>
        </p:sp>
        <p:sp>
          <p:nvSpPr>
            <p:cNvPr id="23" name="Footer Placeholder 3">
              <a:extLst>
                <a:ext uri="{FF2B5EF4-FFF2-40B4-BE49-F238E27FC236}">
                  <a16:creationId xmlns:a16="http://schemas.microsoft.com/office/drawing/2014/main" id="{00F35879-CB8E-47B5-9FA9-89A9327E8FB5}"/>
                </a:ext>
              </a:extLst>
            </p:cNvPr>
            <p:cNvSpPr txBox="1">
              <a:spLocks/>
            </p:cNvSpPr>
            <p:nvPr/>
          </p:nvSpPr>
          <p:spPr bwMode="auto">
            <a:xfrm>
              <a:off x="1905198" y="6596401"/>
              <a:ext cx="838002" cy="1377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algn="l" eaLnBrk="1" fontAlgn="base" hangingPunct="1">
                <a:spcBef>
                  <a:spcPct val="0"/>
                </a:spcBef>
                <a:spcAft>
                  <a:spcPct val="0"/>
                </a:spcAft>
                <a:defRPr/>
              </a:pPr>
              <a:r>
                <a:rPr lang="en-US" sz="800">
                  <a:solidFill>
                    <a:prstClr val="black"/>
                  </a:solidFill>
                  <a:latin typeface="3M Circular TT Book" panose="020B0604020101020102" pitchFamily="34" charset="0"/>
                  <a:cs typeface="3M Circular TT Book" panose="020B0604020101020102" pitchFamily="34" charset="0"/>
                </a:rPr>
                <a:t>3M Confidential.</a:t>
              </a:r>
            </a:p>
          </p:txBody>
        </p:sp>
      </p:grpSp>
    </p:spTree>
    <p:extLst>
      <p:ext uri="{BB962C8B-B14F-4D97-AF65-F5344CB8AC3E}">
        <p14:creationId xmlns:p14="http://schemas.microsoft.com/office/powerpoint/2010/main" val="24771527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B4480938-3206-419E-A8EA-E2EA8D0A4162}"/>
              </a:ext>
            </a:extLst>
          </p:cNvPr>
          <p:cNvSpPr txBox="1"/>
          <p:nvPr userDrawn="1"/>
        </p:nvSpPr>
        <p:spPr>
          <a:xfrm>
            <a:off x="11590811" y="6574731"/>
            <a:ext cx="218681" cy="123111"/>
          </a:xfrm>
          <a:prstGeom prst="rect">
            <a:avLst/>
          </a:prstGeom>
          <a:noFill/>
        </p:spPr>
        <p:txBody>
          <a:bodyPr wrap="square" lIns="0" tIns="0" rIns="0" bIns="0" rtlCol="0">
            <a:spAutoFit/>
          </a:bodyPr>
          <a:lstStyle/>
          <a:p>
            <a:pPr algn="r"/>
            <a:fld id="{29B7B62B-0732-4BEA-A6C8-5CF96588F2B9}" type="slidenum">
              <a:rPr lang="en-US" sz="800" smtClean="0"/>
              <a:pPr algn="r"/>
              <a:t>‹#›</a:t>
            </a:fld>
            <a:endParaRPr lang="en-US" sz="800"/>
          </a:p>
        </p:txBody>
      </p:sp>
      <p:sp>
        <p:nvSpPr>
          <p:cNvPr id="14" name="Freeform 5">
            <a:extLst>
              <a:ext uri="{FF2B5EF4-FFF2-40B4-BE49-F238E27FC236}">
                <a16:creationId xmlns:a16="http://schemas.microsoft.com/office/drawing/2014/main" id="{899F1064-18BF-490B-A707-02D56B21C3BD}"/>
              </a:ext>
            </a:extLst>
          </p:cNvPr>
          <p:cNvSpPr>
            <a:spLocks noChangeAspect="1" noEditPoints="1"/>
          </p:cNvSpPr>
          <p:nvPr userDrawn="1"/>
        </p:nvSpPr>
        <p:spPr bwMode="auto">
          <a:xfrm>
            <a:off x="5910048" y="6477000"/>
            <a:ext cx="363963" cy="194400"/>
          </a:xfrm>
          <a:custGeom>
            <a:avLst/>
            <a:gdLst>
              <a:gd name="T0" fmla="*/ 134 w 170"/>
              <a:gd name="T1" fmla="*/ 3 h 90"/>
              <a:gd name="T2" fmla="*/ 122 w 170"/>
              <a:gd name="T3" fmla="*/ 52 h 90"/>
              <a:gd name="T4" fmla="*/ 109 w 170"/>
              <a:gd name="T5" fmla="*/ 3 h 90"/>
              <a:gd name="T6" fmla="*/ 74 w 170"/>
              <a:gd name="T7" fmla="*/ 3 h 90"/>
              <a:gd name="T8" fmla="*/ 74 w 170"/>
              <a:gd name="T9" fmla="*/ 21 h 90"/>
              <a:gd name="T10" fmla="*/ 40 w 170"/>
              <a:gd name="T11" fmla="*/ 1 h 90"/>
              <a:gd name="T12" fmla="*/ 4 w 170"/>
              <a:gd name="T13" fmla="*/ 31 h 90"/>
              <a:gd name="T14" fmla="*/ 28 w 170"/>
              <a:gd name="T15" fmla="*/ 31 h 90"/>
              <a:gd name="T16" fmla="*/ 39 w 170"/>
              <a:gd name="T17" fmla="*/ 20 h 90"/>
              <a:gd name="T18" fmla="*/ 50 w 170"/>
              <a:gd name="T19" fmla="*/ 28 h 90"/>
              <a:gd name="T20" fmla="*/ 39 w 170"/>
              <a:gd name="T21" fmla="*/ 35 h 90"/>
              <a:gd name="T22" fmla="*/ 31 w 170"/>
              <a:gd name="T23" fmla="*/ 35 h 90"/>
              <a:gd name="T24" fmla="*/ 31 w 170"/>
              <a:gd name="T25" fmla="*/ 51 h 90"/>
              <a:gd name="T26" fmla="*/ 38 w 170"/>
              <a:gd name="T27" fmla="*/ 51 h 90"/>
              <a:gd name="T28" fmla="*/ 48 w 170"/>
              <a:gd name="T29" fmla="*/ 60 h 90"/>
              <a:gd name="T30" fmla="*/ 38 w 170"/>
              <a:gd name="T31" fmla="*/ 70 h 90"/>
              <a:gd name="T32" fmla="*/ 25 w 170"/>
              <a:gd name="T33" fmla="*/ 54 h 90"/>
              <a:gd name="T34" fmla="*/ 1 w 170"/>
              <a:gd name="T35" fmla="*/ 54 h 90"/>
              <a:gd name="T36" fmla="*/ 38 w 170"/>
              <a:gd name="T37" fmla="*/ 90 h 90"/>
              <a:gd name="T38" fmla="*/ 74 w 170"/>
              <a:gd name="T39" fmla="*/ 71 h 90"/>
              <a:gd name="T40" fmla="*/ 74 w 170"/>
              <a:gd name="T41" fmla="*/ 88 h 90"/>
              <a:gd name="T42" fmla="*/ 98 w 170"/>
              <a:gd name="T43" fmla="*/ 88 h 90"/>
              <a:gd name="T44" fmla="*/ 98 w 170"/>
              <a:gd name="T45" fmla="*/ 34 h 90"/>
              <a:gd name="T46" fmla="*/ 111 w 170"/>
              <a:gd name="T47" fmla="*/ 88 h 90"/>
              <a:gd name="T48" fmla="*/ 132 w 170"/>
              <a:gd name="T49" fmla="*/ 88 h 90"/>
              <a:gd name="T50" fmla="*/ 146 w 170"/>
              <a:gd name="T51" fmla="*/ 34 h 90"/>
              <a:gd name="T52" fmla="*/ 146 w 170"/>
              <a:gd name="T53" fmla="*/ 88 h 90"/>
              <a:gd name="T54" fmla="*/ 170 w 170"/>
              <a:gd name="T55" fmla="*/ 88 h 90"/>
              <a:gd name="T56" fmla="*/ 170 w 170"/>
              <a:gd name="T57" fmla="*/ 3 h 90"/>
              <a:gd name="T58" fmla="*/ 134 w 170"/>
              <a:gd name="T59" fmla="*/ 3 h 90"/>
              <a:gd name="T60" fmla="*/ 74 w 170"/>
              <a:gd name="T61" fmla="*/ 52 h 90"/>
              <a:gd name="T62" fmla="*/ 64 w 170"/>
              <a:gd name="T63" fmla="*/ 42 h 90"/>
              <a:gd name="T64" fmla="*/ 74 w 170"/>
              <a:gd name="T65" fmla="*/ 31 h 90"/>
              <a:gd name="T66" fmla="*/ 74 w 170"/>
              <a:gd name="T67" fmla="*/ 5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0" h="90">
                <a:moveTo>
                  <a:pt x="134" y="3"/>
                </a:moveTo>
                <a:cubicBezTo>
                  <a:pt x="122" y="52"/>
                  <a:pt x="122" y="52"/>
                  <a:pt x="122" y="52"/>
                </a:cubicBezTo>
                <a:cubicBezTo>
                  <a:pt x="109" y="3"/>
                  <a:pt x="109" y="3"/>
                  <a:pt x="109" y="3"/>
                </a:cubicBezTo>
                <a:cubicBezTo>
                  <a:pt x="74" y="3"/>
                  <a:pt x="74" y="3"/>
                  <a:pt x="74" y="3"/>
                </a:cubicBezTo>
                <a:cubicBezTo>
                  <a:pt x="74" y="21"/>
                  <a:pt x="74" y="21"/>
                  <a:pt x="74" y="21"/>
                </a:cubicBezTo>
                <a:cubicBezTo>
                  <a:pt x="69" y="5"/>
                  <a:pt x="54" y="1"/>
                  <a:pt x="40" y="1"/>
                </a:cubicBezTo>
                <a:cubicBezTo>
                  <a:pt x="23" y="0"/>
                  <a:pt x="5" y="8"/>
                  <a:pt x="4" y="31"/>
                </a:cubicBezTo>
                <a:cubicBezTo>
                  <a:pt x="28" y="31"/>
                  <a:pt x="28" y="31"/>
                  <a:pt x="28" y="31"/>
                </a:cubicBezTo>
                <a:cubicBezTo>
                  <a:pt x="28" y="24"/>
                  <a:pt x="33" y="20"/>
                  <a:pt x="39" y="20"/>
                </a:cubicBezTo>
                <a:cubicBezTo>
                  <a:pt x="46" y="20"/>
                  <a:pt x="50" y="23"/>
                  <a:pt x="50" y="28"/>
                </a:cubicBezTo>
                <a:cubicBezTo>
                  <a:pt x="49" y="32"/>
                  <a:pt x="47" y="35"/>
                  <a:pt x="39" y="35"/>
                </a:cubicBezTo>
                <a:cubicBezTo>
                  <a:pt x="31" y="35"/>
                  <a:pt x="31" y="35"/>
                  <a:pt x="31" y="35"/>
                </a:cubicBezTo>
                <a:cubicBezTo>
                  <a:pt x="31" y="51"/>
                  <a:pt x="31" y="51"/>
                  <a:pt x="31" y="51"/>
                </a:cubicBezTo>
                <a:cubicBezTo>
                  <a:pt x="38" y="51"/>
                  <a:pt x="38" y="51"/>
                  <a:pt x="38" y="51"/>
                </a:cubicBezTo>
                <a:cubicBezTo>
                  <a:pt x="42" y="51"/>
                  <a:pt x="48" y="54"/>
                  <a:pt x="48" y="60"/>
                </a:cubicBezTo>
                <a:cubicBezTo>
                  <a:pt x="49" y="67"/>
                  <a:pt x="44" y="70"/>
                  <a:pt x="38" y="70"/>
                </a:cubicBezTo>
                <a:cubicBezTo>
                  <a:pt x="27" y="69"/>
                  <a:pt x="25" y="61"/>
                  <a:pt x="25" y="54"/>
                </a:cubicBezTo>
                <a:cubicBezTo>
                  <a:pt x="1" y="54"/>
                  <a:pt x="1" y="54"/>
                  <a:pt x="1" y="54"/>
                </a:cubicBezTo>
                <a:cubicBezTo>
                  <a:pt x="1" y="59"/>
                  <a:pt x="0" y="90"/>
                  <a:pt x="38" y="90"/>
                </a:cubicBezTo>
                <a:cubicBezTo>
                  <a:pt x="57" y="90"/>
                  <a:pt x="70" y="82"/>
                  <a:pt x="74" y="71"/>
                </a:cubicBezTo>
                <a:cubicBezTo>
                  <a:pt x="74" y="88"/>
                  <a:pt x="74" y="88"/>
                  <a:pt x="74" y="88"/>
                </a:cubicBezTo>
                <a:cubicBezTo>
                  <a:pt x="98" y="88"/>
                  <a:pt x="98" y="88"/>
                  <a:pt x="98" y="88"/>
                </a:cubicBezTo>
                <a:cubicBezTo>
                  <a:pt x="98" y="34"/>
                  <a:pt x="98" y="34"/>
                  <a:pt x="98" y="34"/>
                </a:cubicBezTo>
                <a:cubicBezTo>
                  <a:pt x="111" y="88"/>
                  <a:pt x="111" y="88"/>
                  <a:pt x="111" y="88"/>
                </a:cubicBezTo>
                <a:cubicBezTo>
                  <a:pt x="132" y="88"/>
                  <a:pt x="132" y="88"/>
                  <a:pt x="132" y="88"/>
                </a:cubicBezTo>
                <a:cubicBezTo>
                  <a:pt x="146" y="34"/>
                  <a:pt x="146" y="34"/>
                  <a:pt x="146" y="34"/>
                </a:cubicBezTo>
                <a:cubicBezTo>
                  <a:pt x="146" y="88"/>
                  <a:pt x="146" y="88"/>
                  <a:pt x="146" y="88"/>
                </a:cubicBezTo>
                <a:cubicBezTo>
                  <a:pt x="170" y="88"/>
                  <a:pt x="170" y="88"/>
                  <a:pt x="170" y="88"/>
                </a:cubicBezTo>
                <a:cubicBezTo>
                  <a:pt x="170" y="3"/>
                  <a:pt x="170" y="3"/>
                  <a:pt x="170" y="3"/>
                </a:cubicBezTo>
                <a:lnTo>
                  <a:pt x="134" y="3"/>
                </a:lnTo>
                <a:close/>
                <a:moveTo>
                  <a:pt x="74" y="52"/>
                </a:moveTo>
                <a:cubicBezTo>
                  <a:pt x="71" y="46"/>
                  <a:pt x="66" y="43"/>
                  <a:pt x="64" y="42"/>
                </a:cubicBezTo>
                <a:cubicBezTo>
                  <a:pt x="69" y="40"/>
                  <a:pt x="72" y="37"/>
                  <a:pt x="74" y="31"/>
                </a:cubicBezTo>
                <a:lnTo>
                  <a:pt x="74" y="5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nvGrpSpPr>
          <p:cNvPr id="15" name="Group 14">
            <a:extLst>
              <a:ext uri="{FF2B5EF4-FFF2-40B4-BE49-F238E27FC236}">
                <a16:creationId xmlns:a16="http://schemas.microsoft.com/office/drawing/2014/main" id="{73D8BF5E-BABD-4307-A975-CE6B8292D0AF}"/>
              </a:ext>
            </a:extLst>
          </p:cNvPr>
          <p:cNvGrpSpPr/>
          <p:nvPr userDrawn="1"/>
        </p:nvGrpSpPr>
        <p:grpSpPr>
          <a:xfrm>
            <a:off x="-22860" y="6569823"/>
            <a:ext cx="2766060" cy="138337"/>
            <a:chOff x="-22860" y="6595827"/>
            <a:chExt cx="2766060" cy="138337"/>
          </a:xfrm>
        </p:grpSpPr>
        <p:sp>
          <p:nvSpPr>
            <p:cNvPr id="16" name="Footer Placeholder 3">
              <a:extLst>
                <a:ext uri="{FF2B5EF4-FFF2-40B4-BE49-F238E27FC236}">
                  <a16:creationId xmlns:a16="http://schemas.microsoft.com/office/drawing/2014/main" id="{197BBD2F-C8FC-41AC-8A54-6620FE97E83F}"/>
                </a:ext>
              </a:extLst>
            </p:cNvPr>
            <p:cNvSpPr txBox="1">
              <a:spLocks/>
            </p:cNvSpPr>
            <p:nvPr/>
          </p:nvSpPr>
          <p:spPr bwMode="auto">
            <a:xfrm>
              <a:off x="807721" y="6596419"/>
              <a:ext cx="1064702" cy="1372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lstStyle>
              <a:lvl1pPr defTabSz="912813" eaLnBrk="0" hangingPunct="0">
                <a:tabLst>
                  <a:tab pos="798513" algn="r"/>
                </a:tabLst>
                <a:defRPr sz="2400">
                  <a:solidFill>
                    <a:schemeClr val="tx1"/>
                  </a:solidFill>
                  <a:latin typeface="Arial" charset="0"/>
                  <a:ea typeface="ＭＳ Ｐゴシック" charset="0"/>
                  <a:cs typeface="Arial" charset="0"/>
                </a:defRPr>
              </a:lvl1pPr>
              <a:lvl2pPr marL="742950" indent="-285750" defTabSz="912813" eaLnBrk="0" hangingPunct="0">
                <a:tabLst>
                  <a:tab pos="798513" algn="r"/>
                </a:tabLst>
                <a:defRPr sz="2400">
                  <a:solidFill>
                    <a:schemeClr val="tx1"/>
                  </a:solidFill>
                  <a:latin typeface="Arial" charset="0"/>
                  <a:ea typeface="Arial" charset="0"/>
                  <a:cs typeface="Arial" charset="0"/>
                </a:defRPr>
              </a:lvl2pPr>
              <a:lvl3pPr marL="1143000" indent="-228600" defTabSz="912813" eaLnBrk="0" hangingPunct="0">
                <a:tabLst>
                  <a:tab pos="798513" algn="r"/>
                </a:tabLst>
                <a:defRPr sz="2400">
                  <a:solidFill>
                    <a:schemeClr val="tx1"/>
                  </a:solidFill>
                  <a:latin typeface="Arial" charset="0"/>
                  <a:ea typeface="Arial" charset="0"/>
                  <a:cs typeface="Arial" charset="0"/>
                </a:defRPr>
              </a:lvl3pPr>
              <a:lvl4pPr marL="1600200" indent="-228600" defTabSz="912813" eaLnBrk="0" hangingPunct="0">
                <a:tabLst>
                  <a:tab pos="798513" algn="r"/>
                </a:tabLst>
                <a:defRPr sz="2400">
                  <a:solidFill>
                    <a:schemeClr val="tx1"/>
                  </a:solidFill>
                  <a:latin typeface="Arial" charset="0"/>
                  <a:ea typeface="Arial" charset="0"/>
                  <a:cs typeface="Arial" charset="0"/>
                </a:defRPr>
              </a:lvl4pPr>
              <a:lvl5pPr marL="2057400" indent="-228600" defTabSz="912813" eaLnBrk="0" hangingPunct="0">
                <a:tabLst>
                  <a:tab pos="798513" algn="r"/>
                </a:tabLst>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tab pos="798513" algn="r"/>
                </a:tabLst>
                <a:defRPr/>
              </a:pPr>
              <a:r>
                <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All Rights Reserved.</a:t>
              </a:r>
            </a:p>
          </p:txBody>
        </p:sp>
        <p:sp>
          <p:nvSpPr>
            <p:cNvPr id="17" name="TextBox 25">
              <a:extLst>
                <a:ext uri="{FF2B5EF4-FFF2-40B4-BE49-F238E27FC236}">
                  <a16:creationId xmlns:a16="http://schemas.microsoft.com/office/drawing/2014/main" id="{8F42655D-1D76-44A2-8692-618F441A114D}"/>
                </a:ext>
              </a:extLst>
            </p:cNvPr>
            <p:cNvSpPr txBox="1">
              <a:spLocks noChangeArrowheads="1"/>
            </p:cNvSpPr>
            <p:nvPr/>
          </p:nvSpPr>
          <p:spPr bwMode="auto">
            <a:xfrm>
              <a:off x="-22860" y="6596425"/>
              <a:ext cx="927172" cy="1230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defTabSz="912813" eaLnBrk="0" hangingPunct="0">
                <a:defRPr sz="2400">
                  <a:solidFill>
                    <a:schemeClr val="tx1"/>
                  </a:solidFill>
                  <a:latin typeface="Arial" charset="0"/>
                  <a:ea typeface="ＭＳ Ｐゴシック" charset="0"/>
                  <a:cs typeface="Arial" charset="0"/>
                </a:defRPr>
              </a:lvl1pPr>
              <a:lvl2pPr marL="742950" indent="-285750" defTabSz="912813" eaLnBrk="0" hangingPunct="0">
                <a:defRPr sz="2400">
                  <a:solidFill>
                    <a:schemeClr val="tx1"/>
                  </a:solidFill>
                  <a:latin typeface="Arial" charset="0"/>
                  <a:ea typeface="Arial" charset="0"/>
                  <a:cs typeface="Arial" charset="0"/>
                </a:defRPr>
              </a:lvl2pPr>
              <a:lvl3pPr marL="1143000" indent="-228600" defTabSz="912813" eaLnBrk="0" hangingPunct="0">
                <a:defRPr sz="2400">
                  <a:solidFill>
                    <a:schemeClr val="tx1"/>
                  </a:solidFill>
                  <a:latin typeface="Arial" charset="0"/>
                  <a:ea typeface="Arial" charset="0"/>
                  <a:cs typeface="Arial" charset="0"/>
                </a:defRPr>
              </a:lvl3pPr>
              <a:lvl4pPr marL="1600200" indent="-228600" defTabSz="912813" eaLnBrk="0" hangingPunct="0">
                <a:defRPr sz="2400">
                  <a:solidFill>
                    <a:schemeClr val="tx1"/>
                  </a:solidFill>
                  <a:latin typeface="Arial" charset="0"/>
                  <a:ea typeface="Arial" charset="0"/>
                  <a:cs typeface="Arial" charset="0"/>
                </a:defRPr>
              </a:lvl4pPr>
              <a:lvl5pPr marL="2057400" indent="-228600" defTabSz="912813" eaLnBrk="0" hangingPunct="0">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defRPr/>
              </a:pPr>
              <a:fld id="{7297CC28-9273-45A3-A669-8857AEF43BF8}" type="datetime3">
                <a:rPr kumimoji="0" lang="en-US" sz="800" b="0" i="0" u="none" strike="noStrike" kern="0" cap="none" spc="0" normalizeH="0" baseline="0" noProof="0" smtClean="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15 September 2026</a:t>
              </a:fld>
              <a:endPar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endParaRPr>
            </a:p>
          </p:txBody>
        </p:sp>
        <p:sp>
          <p:nvSpPr>
            <p:cNvPr id="18" name="Rectangle 26">
              <a:extLst>
                <a:ext uri="{FF2B5EF4-FFF2-40B4-BE49-F238E27FC236}">
                  <a16:creationId xmlns:a16="http://schemas.microsoft.com/office/drawing/2014/main" id="{0F658D05-1FA7-456B-AB45-E1BCA3B06116}"/>
                </a:ext>
              </a:extLst>
            </p:cNvPr>
            <p:cNvSpPr>
              <a:spLocks noChangeArrowheads="1"/>
            </p:cNvSpPr>
            <p:nvPr/>
          </p:nvSpPr>
          <p:spPr bwMode="auto">
            <a:xfrm>
              <a:off x="0" y="6595827"/>
              <a:ext cx="666749" cy="123087"/>
            </a:xfrm>
            <a:prstGeom prst="rect">
              <a:avLst/>
            </a:prstGeom>
            <a:solidFill>
              <a:sysClr val="window" lastClr="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marL="0" marR="0" lvl="0" indent="0" defTabSz="912813" eaLnBrk="1" fontAlgn="base" latinLnBrk="0" hangingPunct="1">
                <a:lnSpc>
                  <a:spcPct val="100000"/>
                </a:lnSpc>
                <a:spcBef>
                  <a:spcPct val="0"/>
                </a:spcBef>
                <a:spcAft>
                  <a:spcPct val="0"/>
                </a:spcAft>
                <a:buClrTx/>
                <a:buSzTx/>
                <a:buFontTx/>
                <a:buNone/>
                <a:tabLst/>
                <a:defRPr/>
              </a:pPr>
              <a:endParaRPr kumimoji="0" lang="en-US" sz="800" b="0" i="0" u="none" strike="noStrike" kern="0" cap="none" spc="0" normalizeH="0" baseline="0" noProof="0">
                <a:ln>
                  <a:noFill/>
                </a:ln>
                <a:solidFill>
                  <a:prstClr val="black"/>
                </a:solidFill>
                <a:effectLst/>
                <a:uLnTx/>
                <a:uFillTx/>
                <a:ea typeface="ＭＳ Ｐゴシック" charset="0"/>
                <a:cs typeface="3M Circular TT Book" panose="020B0604020101020102" pitchFamily="34" charset="0"/>
              </a:endParaRPr>
            </a:p>
          </p:txBody>
        </p:sp>
        <p:sp>
          <p:nvSpPr>
            <p:cNvPr id="19" name="TextBox 24">
              <a:extLst>
                <a:ext uri="{FF2B5EF4-FFF2-40B4-BE49-F238E27FC236}">
                  <a16:creationId xmlns:a16="http://schemas.microsoft.com/office/drawing/2014/main" id="{6A32BB7E-90E2-48B7-B6D5-6B89A3B316DE}"/>
                </a:ext>
              </a:extLst>
            </p:cNvPr>
            <p:cNvSpPr txBox="1">
              <a:spLocks noChangeArrowheads="1"/>
            </p:cNvSpPr>
            <p:nvPr/>
          </p:nvSpPr>
          <p:spPr bwMode="auto">
            <a:xfrm>
              <a:off x="372839" y="6596418"/>
              <a:ext cx="279621" cy="12249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3M</a:t>
              </a:r>
            </a:p>
          </p:txBody>
        </p:sp>
        <p:sp>
          <p:nvSpPr>
            <p:cNvPr id="20" name="Footer Placeholder 3">
              <a:extLst>
                <a:ext uri="{FF2B5EF4-FFF2-40B4-BE49-F238E27FC236}">
                  <a16:creationId xmlns:a16="http://schemas.microsoft.com/office/drawing/2014/main" id="{E6712454-D4FB-4CA8-AF72-62CE72D54D92}"/>
                </a:ext>
              </a:extLst>
            </p:cNvPr>
            <p:cNvSpPr txBox="1">
              <a:spLocks/>
            </p:cNvSpPr>
            <p:nvPr/>
          </p:nvSpPr>
          <p:spPr bwMode="auto">
            <a:xfrm>
              <a:off x="1905198" y="6596401"/>
              <a:ext cx="838002" cy="1377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algn="l" eaLnBrk="1" fontAlgn="base" hangingPunct="1">
                <a:spcBef>
                  <a:spcPct val="0"/>
                </a:spcBef>
                <a:spcAft>
                  <a:spcPct val="0"/>
                </a:spcAft>
                <a:defRPr/>
              </a:pPr>
              <a:r>
                <a:rPr lang="en-US" sz="800">
                  <a:solidFill>
                    <a:prstClr val="black"/>
                  </a:solidFill>
                  <a:latin typeface="3M Circular TT Book" panose="020B0604020101020102" pitchFamily="34" charset="0"/>
                  <a:cs typeface="3M Circular TT Book" panose="020B0604020101020102" pitchFamily="34" charset="0"/>
                </a:rPr>
                <a:t>3M Confidential.</a:t>
              </a:r>
            </a:p>
          </p:txBody>
        </p:sp>
      </p:grpSp>
    </p:spTree>
    <p:extLst>
      <p:ext uri="{BB962C8B-B14F-4D97-AF65-F5344CB8AC3E}">
        <p14:creationId xmlns:p14="http://schemas.microsoft.com/office/powerpoint/2010/main" val="28850589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ubtitle">
    <p:spTree>
      <p:nvGrpSpPr>
        <p:cNvPr id="1" name=""/>
        <p:cNvGrpSpPr/>
        <p:nvPr/>
      </p:nvGrpSpPr>
      <p:grpSpPr>
        <a:xfrm>
          <a:off x="0" y="0"/>
          <a:ext cx="0" cy="0"/>
          <a:chOff x="0" y="0"/>
          <a:chExt cx="0" cy="0"/>
        </a:xfrm>
      </p:grpSpPr>
      <p:sp>
        <p:nvSpPr>
          <p:cNvPr id="2" name="Title 1"/>
          <p:cNvSpPr>
            <a:spLocks noGrp="1"/>
          </p:cNvSpPr>
          <p:nvPr>
            <p:ph type="title"/>
          </p:nvPr>
        </p:nvSpPr>
        <p:spPr>
          <a:xfrm>
            <a:off x="379412" y="381000"/>
            <a:ext cx="11425237" cy="457200"/>
          </a:xfrm>
        </p:spPr>
        <p:txBody>
          <a:bodyPr rIns="0"/>
          <a:lstStyle/>
          <a:p>
            <a:r>
              <a:rPr lang="en-US"/>
              <a:t>Click to edit Master title style</a:t>
            </a:r>
            <a:endParaRPr lang="en-GB"/>
          </a:p>
        </p:txBody>
      </p:sp>
      <p:sp>
        <p:nvSpPr>
          <p:cNvPr id="5" name="Text Placeholder 4"/>
          <p:cNvSpPr>
            <a:spLocks noGrp="1"/>
          </p:cNvSpPr>
          <p:nvPr>
            <p:ph type="body" sz="quarter" idx="10"/>
          </p:nvPr>
        </p:nvSpPr>
        <p:spPr>
          <a:xfrm>
            <a:off x="381000" y="841248"/>
            <a:ext cx="11430000" cy="365760"/>
          </a:xfrm>
        </p:spPr>
        <p:txBody>
          <a:bodyPr/>
          <a:lstStyle>
            <a:lvl1pPr>
              <a:defRPr sz="2400"/>
            </a:lvl1pPr>
          </a:lstStyle>
          <a:p>
            <a:pPr lvl="0"/>
            <a:r>
              <a:rPr lang="en-US"/>
              <a:t>Click to edit Master text styles</a:t>
            </a:r>
          </a:p>
        </p:txBody>
      </p:sp>
      <p:sp>
        <p:nvSpPr>
          <p:cNvPr id="6" name="TextBox 5"/>
          <p:cNvSpPr txBox="1"/>
          <p:nvPr userDrawn="1"/>
        </p:nvSpPr>
        <p:spPr>
          <a:xfrm>
            <a:off x="11590811" y="6574731"/>
            <a:ext cx="218681" cy="123111"/>
          </a:xfrm>
          <a:prstGeom prst="rect">
            <a:avLst/>
          </a:prstGeom>
          <a:noFill/>
        </p:spPr>
        <p:txBody>
          <a:bodyPr wrap="square" lIns="0" tIns="0" rIns="0" bIns="0" rtlCol="0">
            <a:spAutoFit/>
          </a:bodyPr>
          <a:lstStyle/>
          <a:p>
            <a:pPr algn="r"/>
            <a:fld id="{29B7B62B-0732-4BEA-A6C8-5CF96588F2B9}" type="slidenum">
              <a:rPr lang="en-US" sz="800" smtClean="0"/>
              <a:pPr algn="r"/>
              <a:t>‹#›</a:t>
            </a:fld>
            <a:endParaRPr lang="en-US" sz="800"/>
          </a:p>
        </p:txBody>
      </p:sp>
      <p:sp>
        <p:nvSpPr>
          <p:cNvPr id="14" name="Freeform 5"/>
          <p:cNvSpPr>
            <a:spLocks noChangeAspect="1" noEditPoints="1"/>
          </p:cNvSpPr>
          <p:nvPr userDrawn="1"/>
        </p:nvSpPr>
        <p:spPr bwMode="auto">
          <a:xfrm>
            <a:off x="5910048" y="6477000"/>
            <a:ext cx="363963" cy="194400"/>
          </a:xfrm>
          <a:custGeom>
            <a:avLst/>
            <a:gdLst>
              <a:gd name="T0" fmla="*/ 134 w 170"/>
              <a:gd name="T1" fmla="*/ 3 h 90"/>
              <a:gd name="T2" fmla="*/ 122 w 170"/>
              <a:gd name="T3" fmla="*/ 52 h 90"/>
              <a:gd name="T4" fmla="*/ 109 w 170"/>
              <a:gd name="T5" fmla="*/ 3 h 90"/>
              <a:gd name="T6" fmla="*/ 74 w 170"/>
              <a:gd name="T7" fmla="*/ 3 h 90"/>
              <a:gd name="T8" fmla="*/ 74 w 170"/>
              <a:gd name="T9" fmla="*/ 21 h 90"/>
              <a:gd name="T10" fmla="*/ 40 w 170"/>
              <a:gd name="T11" fmla="*/ 1 h 90"/>
              <a:gd name="T12" fmla="*/ 4 w 170"/>
              <a:gd name="T13" fmla="*/ 31 h 90"/>
              <a:gd name="T14" fmla="*/ 28 w 170"/>
              <a:gd name="T15" fmla="*/ 31 h 90"/>
              <a:gd name="T16" fmla="*/ 39 w 170"/>
              <a:gd name="T17" fmla="*/ 20 h 90"/>
              <a:gd name="T18" fmla="*/ 50 w 170"/>
              <a:gd name="T19" fmla="*/ 28 h 90"/>
              <a:gd name="T20" fmla="*/ 39 w 170"/>
              <a:gd name="T21" fmla="*/ 35 h 90"/>
              <a:gd name="T22" fmla="*/ 31 w 170"/>
              <a:gd name="T23" fmla="*/ 35 h 90"/>
              <a:gd name="T24" fmla="*/ 31 w 170"/>
              <a:gd name="T25" fmla="*/ 51 h 90"/>
              <a:gd name="T26" fmla="*/ 38 w 170"/>
              <a:gd name="T27" fmla="*/ 51 h 90"/>
              <a:gd name="T28" fmla="*/ 48 w 170"/>
              <a:gd name="T29" fmla="*/ 60 h 90"/>
              <a:gd name="T30" fmla="*/ 38 w 170"/>
              <a:gd name="T31" fmla="*/ 70 h 90"/>
              <a:gd name="T32" fmla="*/ 25 w 170"/>
              <a:gd name="T33" fmla="*/ 54 h 90"/>
              <a:gd name="T34" fmla="*/ 1 w 170"/>
              <a:gd name="T35" fmla="*/ 54 h 90"/>
              <a:gd name="T36" fmla="*/ 38 w 170"/>
              <a:gd name="T37" fmla="*/ 90 h 90"/>
              <a:gd name="T38" fmla="*/ 74 w 170"/>
              <a:gd name="T39" fmla="*/ 71 h 90"/>
              <a:gd name="T40" fmla="*/ 74 w 170"/>
              <a:gd name="T41" fmla="*/ 88 h 90"/>
              <a:gd name="T42" fmla="*/ 98 w 170"/>
              <a:gd name="T43" fmla="*/ 88 h 90"/>
              <a:gd name="T44" fmla="*/ 98 w 170"/>
              <a:gd name="T45" fmla="*/ 34 h 90"/>
              <a:gd name="T46" fmla="*/ 111 w 170"/>
              <a:gd name="T47" fmla="*/ 88 h 90"/>
              <a:gd name="T48" fmla="*/ 132 w 170"/>
              <a:gd name="T49" fmla="*/ 88 h 90"/>
              <a:gd name="T50" fmla="*/ 146 w 170"/>
              <a:gd name="T51" fmla="*/ 34 h 90"/>
              <a:gd name="T52" fmla="*/ 146 w 170"/>
              <a:gd name="T53" fmla="*/ 88 h 90"/>
              <a:gd name="T54" fmla="*/ 170 w 170"/>
              <a:gd name="T55" fmla="*/ 88 h 90"/>
              <a:gd name="T56" fmla="*/ 170 w 170"/>
              <a:gd name="T57" fmla="*/ 3 h 90"/>
              <a:gd name="T58" fmla="*/ 134 w 170"/>
              <a:gd name="T59" fmla="*/ 3 h 90"/>
              <a:gd name="T60" fmla="*/ 74 w 170"/>
              <a:gd name="T61" fmla="*/ 52 h 90"/>
              <a:gd name="T62" fmla="*/ 64 w 170"/>
              <a:gd name="T63" fmla="*/ 42 h 90"/>
              <a:gd name="T64" fmla="*/ 74 w 170"/>
              <a:gd name="T65" fmla="*/ 31 h 90"/>
              <a:gd name="T66" fmla="*/ 74 w 170"/>
              <a:gd name="T67" fmla="*/ 5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0" h="90">
                <a:moveTo>
                  <a:pt x="134" y="3"/>
                </a:moveTo>
                <a:cubicBezTo>
                  <a:pt x="122" y="52"/>
                  <a:pt x="122" y="52"/>
                  <a:pt x="122" y="52"/>
                </a:cubicBezTo>
                <a:cubicBezTo>
                  <a:pt x="109" y="3"/>
                  <a:pt x="109" y="3"/>
                  <a:pt x="109" y="3"/>
                </a:cubicBezTo>
                <a:cubicBezTo>
                  <a:pt x="74" y="3"/>
                  <a:pt x="74" y="3"/>
                  <a:pt x="74" y="3"/>
                </a:cubicBezTo>
                <a:cubicBezTo>
                  <a:pt x="74" y="21"/>
                  <a:pt x="74" y="21"/>
                  <a:pt x="74" y="21"/>
                </a:cubicBezTo>
                <a:cubicBezTo>
                  <a:pt x="69" y="5"/>
                  <a:pt x="54" y="1"/>
                  <a:pt x="40" y="1"/>
                </a:cubicBezTo>
                <a:cubicBezTo>
                  <a:pt x="23" y="0"/>
                  <a:pt x="5" y="8"/>
                  <a:pt x="4" y="31"/>
                </a:cubicBezTo>
                <a:cubicBezTo>
                  <a:pt x="28" y="31"/>
                  <a:pt x="28" y="31"/>
                  <a:pt x="28" y="31"/>
                </a:cubicBezTo>
                <a:cubicBezTo>
                  <a:pt x="28" y="24"/>
                  <a:pt x="33" y="20"/>
                  <a:pt x="39" y="20"/>
                </a:cubicBezTo>
                <a:cubicBezTo>
                  <a:pt x="46" y="20"/>
                  <a:pt x="50" y="23"/>
                  <a:pt x="50" y="28"/>
                </a:cubicBezTo>
                <a:cubicBezTo>
                  <a:pt x="49" y="32"/>
                  <a:pt x="47" y="35"/>
                  <a:pt x="39" y="35"/>
                </a:cubicBezTo>
                <a:cubicBezTo>
                  <a:pt x="31" y="35"/>
                  <a:pt x="31" y="35"/>
                  <a:pt x="31" y="35"/>
                </a:cubicBezTo>
                <a:cubicBezTo>
                  <a:pt x="31" y="51"/>
                  <a:pt x="31" y="51"/>
                  <a:pt x="31" y="51"/>
                </a:cubicBezTo>
                <a:cubicBezTo>
                  <a:pt x="38" y="51"/>
                  <a:pt x="38" y="51"/>
                  <a:pt x="38" y="51"/>
                </a:cubicBezTo>
                <a:cubicBezTo>
                  <a:pt x="42" y="51"/>
                  <a:pt x="48" y="54"/>
                  <a:pt x="48" y="60"/>
                </a:cubicBezTo>
                <a:cubicBezTo>
                  <a:pt x="49" y="67"/>
                  <a:pt x="44" y="70"/>
                  <a:pt x="38" y="70"/>
                </a:cubicBezTo>
                <a:cubicBezTo>
                  <a:pt x="27" y="69"/>
                  <a:pt x="25" y="61"/>
                  <a:pt x="25" y="54"/>
                </a:cubicBezTo>
                <a:cubicBezTo>
                  <a:pt x="1" y="54"/>
                  <a:pt x="1" y="54"/>
                  <a:pt x="1" y="54"/>
                </a:cubicBezTo>
                <a:cubicBezTo>
                  <a:pt x="1" y="59"/>
                  <a:pt x="0" y="90"/>
                  <a:pt x="38" y="90"/>
                </a:cubicBezTo>
                <a:cubicBezTo>
                  <a:pt x="57" y="90"/>
                  <a:pt x="70" y="82"/>
                  <a:pt x="74" y="71"/>
                </a:cubicBezTo>
                <a:cubicBezTo>
                  <a:pt x="74" y="88"/>
                  <a:pt x="74" y="88"/>
                  <a:pt x="74" y="88"/>
                </a:cubicBezTo>
                <a:cubicBezTo>
                  <a:pt x="98" y="88"/>
                  <a:pt x="98" y="88"/>
                  <a:pt x="98" y="88"/>
                </a:cubicBezTo>
                <a:cubicBezTo>
                  <a:pt x="98" y="34"/>
                  <a:pt x="98" y="34"/>
                  <a:pt x="98" y="34"/>
                </a:cubicBezTo>
                <a:cubicBezTo>
                  <a:pt x="111" y="88"/>
                  <a:pt x="111" y="88"/>
                  <a:pt x="111" y="88"/>
                </a:cubicBezTo>
                <a:cubicBezTo>
                  <a:pt x="132" y="88"/>
                  <a:pt x="132" y="88"/>
                  <a:pt x="132" y="88"/>
                </a:cubicBezTo>
                <a:cubicBezTo>
                  <a:pt x="146" y="34"/>
                  <a:pt x="146" y="34"/>
                  <a:pt x="146" y="34"/>
                </a:cubicBezTo>
                <a:cubicBezTo>
                  <a:pt x="146" y="88"/>
                  <a:pt x="146" y="88"/>
                  <a:pt x="146" y="88"/>
                </a:cubicBezTo>
                <a:cubicBezTo>
                  <a:pt x="170" y="88"/>
                  <a:pt x="170" y="88"/>
                  <a:pt x="170" y="88"/>
                </a:cubicBezTo>
                <a:cubicBezTo>
                  <a:pt x="170" y="3"/>
                  <a:pt x="170" y="3"/>
                  <a:pt x="170" y="3"/>
                </a:cubicBezTo>
                <a:lnTo>
                  <a:pt x="134" y="3"/>
                </a:lnTo>
                <a:close/>
                <a:moveTo>
                  <a:pt x="74" y="52"/>
                </a:moveTo>
                <a:cubicBezTo>
                  <a:pt x="71" y="46"/>
                  <a:pt x="66" y="43"/>
                  <a:pt x="64" y="42"/>
                </a:cubicBezTo>
                <a:cubicBezTo>
                  <a:pt x="69" y="40"/>
                  <a:pt x="72" y="37"/>
                  <a:pt x="74" y="31"/>
                </a:cubicBezTo>
                <a:lnTo>
                  <a:pt x="74" y="5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nvGrpSpPr>
          <p:cNvPr id="12" name="Group 11">
            <a:extLst>
              <a:ext uri="{FF2B5EF4-FFF2-40B4-BE49-F238E27FC236}">
                <a16:creationId xmlns:a16="http://schemas.microsoft.com/office/drawing/2014/main" id="{B73D1EE9-2B80-40BD-BDBC-24FE247E9B85}"/>
              </a:ext>
            </a:extLst>
          </p:cNvPr>
          <p:cNvGrpSpPr/>
          <p:nvPr userDrawn="1"/>
        </p:nvGrpSpPr>
        <p:grpSpPr>
          <a:xfrm>
            <a:off x="-22860" y="6569823"/>
            <a:ext cx="2766060" cy="138337"/>
            <a:chOff x="-22860" y="6595827"/>
            <a:chExt cx="2766060" cy="138337"/>
          </a:xfrm>
        </p:grpSpPr>
        <p:sp>
          <p:nvSpPr>
            <p:cNvPr id="20" name="Footer Placeholder 3">
              <a:extLst>
                <a:ext uri="{FF2B5EF4-FFF2-40B4-BE49-F238E27FC236}">
                  <a16:creationId xmlns:a16="http://schemas.microsoft.com/office/drawing/2014/main" id="{B53E3DE4-FCB3-4112-BB04-3F9F80E8F916}"/>
                </a:ext>
              </a:extLst>
            </p:cNvPr>
            <p:cNvSpPr txBox="1">
              <a:spLocks/>
            </p:cNvSpPr>
            <p:nvPr/>
          </p:nvSpPr>
          <p:spPr bwMode="auto">
            <a:xfrm>
              <a:off x="807721" y="6596419"/>
              <a:ext cx="1064702" cy="1372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lstStyle>
              <a:lvl1pPr defTabSz="912813" eaLnBrk="0" hangingPunct="0">
                <a:tabLst>
                  <a:tab pos="798513" algn="r"/>
                </a:tabLst>
                <a:defRPr sz="2400">
                  <a:solidFill>
                    <a:schemeClr val="tx1"/>
                  </a:solidFill>
                  <a:latin typeface="Arial" charset="0"/>
                  <a:ea typeface="ＭＳ Ｐゴシック" charset="0"/>
                  <a:cs typeface="Arial" charset="0"/>
                </a:defRPr>
              </a:lvl1pPr>
              <a:lvl2pPr marL="742950" indent="-285750" defTabSz="912813" eaLnBrk="0" hangingPunct="0">
                <a:tabLst>
                  <a:tab pos="798513" algn="r"/>
                </a:tabLst>
                <a:defRPr sz="2400">
                  <a:solidFill>
                    <a:schemeClr val="tx1"/>
                  </a:solidFill>
                  <a:latin typeface="Arial" charset="0"/>
                  <a:ea typeface="Arial" charset="0"/>
                  <a:cs typeface="Arial" charset="0"/>
                </a:defRPr>
              </a:lvl2pPr>
              <a:lvl3pPr marL="1143000" indent="-228600" defTabSz="912813" eaLnBrk="0" hangingPunct="0">
                <a:tabLst>
                  <a:tab pos="798513" algn="r"/>
                </a:tabLst>
                <a:defRPr sz="2400">
                  <a:solidFill>
                    <a:schemeClr val="tx1"/>
                  </a:solidFill>
                  <a:latin typeface="Arial" charset="0"/>
                  <a:ea typeface="Arial" charset="0"/>
                  <a:cs typeface="Arial" charset="0"/>
                </a:defRPr>
              </a:lvl3pPr>
              <a:lvl4pPr marL="1600200" indent="-228600" defTabSz="912813" eaLnBrk="0" hangingPunct="0">
                <a:tabLst>
                  <a:tab pos="798513" algn="r"/>
                </a:tabLst>
                <a:defRPr sz="2400">
                  <a:solidFill>
                    <a:schemeClr val="tx1"/>
                  </a:solidFill>
                  <a:latin typeface="Arial" charset="0"/>
                  <a:ea typeface="Arial" charset="0"/>
                  <a:cs typeface="Arial" charset="0"/>
                </a:defRPr>
              </a:lvl4pPr>
              <a:lvl5pPr marL="2057400" indent="-228600" defTabSz="912813" eaLnBrk="0" hangingPunct="0">
                <a:tabLst>
                  <a:tab pos="798513" algn="r"/>
                </a:tabLst>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tab pos="798513" algn="r"/>
                </a:tabLst>
                <a:defRPr/>
              </a:pPr>
              <a:r>
                <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All Rights Reserved.</a:t>
              </a:r>
            </a:p>
          </p:txBody>
        </p:sp>
        <p:sp>
          <p:nvSpPr>
            <p:cNvPr id="21" name="TextBox 25">
              <a:extLst>
                <a:ext uri="{FF2B5EF4-FFF2-40B4-BE49-F238E27FC236}">
                  <a16:creationId xmlns:a16="http://schemas.microsoft.com/office/drawing/2014/main" id="{8BB09BF7-6D5C-410D-B9C0-08691A43A6D1}"/>
                </a:ext>
              </a:extLst>
            </p:cNvPr>
            <p:cNvSpPr txBox="1">
              <a:spLocks noChangeArrowheads="1"/>
            </p:cNvSpPr>
            <p:nvPr/>
          </p:nvSpPr>
          <p:spPr bwMode="auto">
            <a:xfrm>
              <a:off x="-22860" y="6596425"/>
              <a:ext cx="927172" cy="1230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defTabSz="912813" eaLnBrk="0" hangingPunct="0">
                <a:defRPr sz="2400">
                  <a:solidFill>
                    <a:schemeClr val="tx1"/>
                  </a:solidFill>
                  <a:latin typeface="Arial" charset="0"/>
                  <a:ea typeface="ＭＳ Ｐゴシック" charset="0"/>
                  <a:cs typeface="Arial" charset="0"/>
                </a:defRPr>
              </a:lvl1pPr>
              <a:lvl2pPr marL="742950" indent="-285750" defTabSz="912813" eaLnBrk="0" hangingPunct="0">
                <a:defRPr sz="2400">
                  <a:solidFill>
                    <a:schemeClr val="tx1"/>
                  </a:solidFill>
                  <a:latin typeface="Arial" charset="0"/>
                  <a:ea typeface="Arial" charset="0"/>
                  <a:cs typeface="Arial" charset="0"/>
                </a:defRPr>
              </a:lvl2pPr>
              <a:lvl3pPr marL="1143000" indent="-228600" defTabSz="912813" eaLnBrk="0" hangingPunct="0">
                <a:defRPr sz="2400">
                  <a:solidFill>
                    <a:schemeClr val="tx1"/>
                  </a:solidFill>
                  <a:latin typeface="Arial" charset="0"/>
                  <a:ea typeface="Arial" charset="0"/>
                  <a:cs typeface="Arial" charset="0"/>
                </a:defRPr>
              </a:lvl3pPr>
              <a:lvl4pPr marL="1600200" indent="-228600" defTabSz="912813" eaLnBrk="0" hangingPunct="0">
                <a:defRPr sz="2400">
                  <a:solidFill>
                    <a:schemeClr val="tx1"/>
                  </a:solidFill>
                  <a:latin typeface="Arial" charset="0"/>
                  <a:ea typeface="Arial" charset="0"/>
                  <a:cs typeface="Arial" charset="0"/>
                </a:defRPr>
              </a:lvl4pPr>
              <a:lvl5pPr marL="2057400" indent="-228600" defTabSz="912813" eaLnBrk="0" hangingPunct="0">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defRPr/>
              </a:pPr>
              <a:fld id="{7297CC28-9273-45A3-A669-8857AEF43BF8}" type="datetime3">
                <a:rPr kumimoji="0" lang="en-US" sz="800" b="0" i="0" u="none" strike="noStrike" kern="0" cap="none" spc="0" normalizeH="0" baseline="0" noProof="0" smtClean="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15 September 2026</a:t>
              </a:fld>
              <a:endPar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endParaRPr>
            </a:p>
          </p:txBody>
        </p:sp>
        <p:sp>
          <p:nvSpPr>
            <p:cNvPr id="22" name="Rectangle 26">
              <a:extLst>
                <a:ext uri="{FF2B5EF4-FFF2-40B4-BE49-F238E27FC236}">
                  <a16:creationId xmlns:a16="http://schemas.microsoft.com/office/drawing/2014/main" id="{3BB37C5A-EDBE-46DF-9A84-30F2B2790877}"/>
                </a:ext>
              </a:extLst>
            </p:cNvPr>
            <p:cNvSpPr>
              <a:spLocks noChangeArrowheads="1"/>
            </p:cNvSpPr>
            <p:nvPr/>
          </p:nvSpPr>
          <p:spPr bwMode="auto">
            <a:xfrm>
              <a:off x="0" y="6595827"/>
              <a:ext cx="666749" cy="123087"/>
            </a:xfrm>
            <a:prstGeom prst="rect">
              <a:avLst/>
            </a:prstGeom>
            <a:solidFill>
              <a:sysClr val="window" lastClr="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marL="0" marR="0" lvl="0" indent="0" defTabSz="912813" eaLnBrk="1" fontAlgn="base" latinLnBrk="0" hangingPunct="1">
                <a:lnSpc>
                  <a:spcPct val="100000"/>
                </a:lnSpc>
                <a:spcBef>
                  <a:spcPct val="0"/>
                </a:spcBef>
                <a:spcAft>
                  <a:spcPct val="0"/>
                </a:spcAft>
                <a:buClrTx/>
                <a:buSzTx/>
                <a:buFontTx/>
                <a:buNone/>
                <a:tabLst/>
                <a:defRPr/>
              </a:pPr>
              <a:endParaRPr kumimoji="0" lang="en-US" sz="800" b="0" i="0" u="none" strike="noStrike" kern="0" cap="none" spc="0" normalizeH="0" baseline="0" noProof="0">
                <a:ln>
                  <a:noFill/>
                </a:ln>
                <a:solidFill>
                  <a:prstClr val="black"/>
                </a:solidFill>
                <a:effectLst/>
                <a:uLnTx/>
                <a:uFillTx/>
                <a:ea typeface="ＭＳ Ｐゴシック" charset="0"/>
                <a:cs typeface="3M Circular TT Book" panose="020B0604020101020102" pitchFamily="34" charset="0"/>
              </a:endParaRPr>
            </a:p>
          </p:txBody>
        </p:sp>
        <p:sp>
          <p:nvSpPr>
            <p:cNvPr id="23" name="TextBox 24">
              <a:extLst>
                <a:ext uri="{FF2B5EF4-FFF2-40B4-BE49-F238E27FC236}">
                  <a16:creationId xmlns:a16="http://schemas.microsoft.com/office/drawing/2014/main" id="{4E17B547-4F83-4AAE-B260-EFF5DBE4F610}"/>
                </a:ext>
              </a:extLst>
            </p:cNvPr>
            <p:cNvSpPr txBox="1">
              <a:spLocks noChangeArrowheads="1"/>
            </p:cNvSpPr>
            <p:nvPr/>
          </p:nvSpPr>
          <p:spPr bwMode="auto">
            <a:xfrm>
              <a:off x="372839" y="6596418"/>
              <a:ext cx="279621" cy="12249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3M</a:t>
              </a:r>
            </a:p>
          </p:txBody>
        </p:sp>
        <p:sp>
          <p:nvSpPr>
            <p:cNvPr id="24" name="Footer Placeholder 3">
              <a:extLst>
                <a:ext uri="{FF2B5EF4-FFF2-40B4-BE49-F238E27FC236}">
                  <a16:creationId xmlns:a16="http://schemas.microsoft.com/office/drawing/2014/main" id="{8EBAF093-0481-4F71-9AB6-8EA56E6623AA}"/>
                </a:ext>
              </a:extLst>
            </p:cNvPr>
            <p:cNvSpPr txBox="1">
              <a:spLocks/>
            </p:cNvSpPr>
            <p:nvPr/>
          </p:nvSpPr>
          <p:spPr bwMode="auto">
            <a:xfrm>
              <a:off x="1905198" y="6596401"/>
              <a:ext cx="838002" cy="1377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algn="l" eaLnBrk="1" fontAlgn="base" hangingPunct="1">
                <a:spcBef>
                  <a:spcPct val="0"/>
                </a:spcBef>
                <a:spcAft>
                  <a:spcPct val="0"/>
                </a:spcAft>
                <a:defRPr/>
              </a:pPr>
              <a:r>
                <a:rPr lang="en-US" sz="800">
                  <a:solidFill>
                    <a:prstClr val="black"/>
                  </a:solidFill>
                  <a:latin typeface="3M Circular TT Book" panose="020B0604020101020102" pitchFamily="34" charset="0"/>
                  <a:cs typeface="3M Circular TT Book" panose="020B0604020101020102" pitchFamily="34" charset="0"/>
                </a:rPr>
                <a:t>3M Confidential.</a:t>
              </a:r>
            </a:p>
          </p:txBody>
        </p:sp>
      </p:grpSp>
    </p:spTree>
    <p:extLst>
      <p:ext uri="{BB962C8B-B14F-4D97-AF65-F5344CB8AC3E}">
        <p14:creationId xmlns:p14="http://schemas.microsoft.com/office/powerpoint/2010/main" val="29395472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Subtitle, Content">
    <p:spTree>
      <p:nvGrpSpPr>
        <p:cNvPr id="1" name=""/>
        <p:cNvGrpSpPr/>
        <p:nvPr/>
      </p:nvGrpSpPr>
      <p:grpSpPr>
        <a:xfrm>
          <a:off x="0" y="0"/>
          <a:ext cx="0" cy="0"/>
          <a:chOff x="0" y="0"/>
          <a:chExt cx="0" cy="0"/>
        </a:xfrm>
      </p:grpSpPr>
      <p:sp>
        <p:nvSpPr>
          <p:cNvPr id="4" name="Title 3"/>
          <p:cNvSpPr>
            <a:spLocks noGrp="1"/>
          </p:cNvSpPr>
          <p:nvPr>
            <p:ph type="title"/>
          </p:nvPr>
        </p:nvSpPr>
        <p:spPr>
          <a:xfrm>
            <a:off x="379412" y="379414"/>
            <a:ext cx="11425237" cy="457200"/>
          </a:xfrm>
        </p:spPr>
        <p:txBody>
          <a:bodyPr/>
          <a:lstStyle/>
          <a:p>
            <a:r>
              <a:rPr lang="en-US"/>
              <a:t>Click to edit Master title style</a:t>
            </a:r>
            <a:endParaRPr lang="en-GB"/>
          </a:p>
        </p:txBody>
      </p:sp>
      <p:sp>
        <p:nvSpPr>
          <p:cNvPr id="5" name="Content Placeholder 4"/>
          <p:cNvSpPr>
            <a:spLocks noGrp="1"/>
          </p:cNvSpPr>
          <p:nvPr>
            <p:ph sz="quarter" idx="15"/>
          </p:nvPr>
        </p:nvSpPr>
        <p:spPr>
          <a:xfrm>
            <a:off x="379410" y="1295401"/>
            <a:ext cx="11430000" cy="4953000"/>
          </a:xfrm>
        </p:spPr>
        <p:txBody>
          <a:bodyPr/>
          <a:lstStyle>
            <a:lvl1pPr marL="0" marR="0"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sz="2000"/>
            </a:lvl1pPr>
            <a:lvl2pPr marL="182563" marR="0" indent="-182563"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2000"/>
            </a:lvl2pPr>
            <a:lvl3pPr marL="314325" marR="0" indent="-131763"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2000"/>
            </a:lvl3pPr>
            <a:lvl4pPr marL="473075" marR="0" indent="-115888"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2000"/>
            </a:lvl4pPr>
            <a:lvl5pPr marL="642938" marR="0" indent="-103188"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2000"/>
            </a:lvl5pPr>
          </a:lstStyle>
          <a:p>
            <a:pPr marL="0" marR="0" lvl="0"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Click to edit Master text styles</a:t>
            </a:r>
          </a:p>
          <a:p>
            <a:pPr marL="0" marR="0" lvl="1"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Second level</a:t>
            </a:r>
          </a:p>
          <a:p>
            <a:pPr marL="0" marR="0" lvl="2"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Third level</a:t>
            </a:r>
          </a:p>
          <a:p>
            <a:pPr marL="0" marR="0" lvl="3"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Fourth level</a:t>
            </a:r>
          </a:p>
          <a:p>
            <a:pPr marL="0" marR="0" lvl="4"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Fifth level</a:t>
            </a:r>
            <a:endParaRPr kumimoji="0" lang="en-GB" sz="1200" b="0" i="0" u="none" strike="noStrike" kern="1200" cap="none" spc="0" normalizeH="0" baseline="0" noProof="0">
              <a:ln>
                <a:noFill/>
              </a:ln>
              <a:solidFill>
                <a:prstClr val="black"/>
              </a:solidFill>
              <a:effectLst/>
              <a:uLnTx/>
              <a:uFillTx/>
              <a:latin typeface="+mn-lt"/>
              <a:ea typeface="+mn-ea"/>
              <a:cs typeface="+mn-cs"/>
            </a:endParaRPr>
          </a:p>
        </p:txBody>
      </p:sp>
      <p:sp>
        <p:nvSpPr>
          <p:cNvPr id="6" name="Text Placeholder 4"/>
          <p:cNvSpPr>
            <a:spLocks noGrp="1"/>
          </p:cNvSpPr>
          <p:nvPr>
            <p:ph type="body" sz="quarter" idx="10"/>
          </p:nvPr>
        </p:nvSpPr>
        <p:spPr>
          <a:xfrm>
            <a:off x="381000" y="841248"/>
            <a:ext cx="11430000" cy="365760"/>
          </a:xfrm>
        </p:spPr>
        <p:txBody>
          <a:bodyPr/>
          <a:lstStyle>
            <a:lvl1pPr>
              <a:defRPr sz="2400"/>
            </a:lvl1pPr>
          </a:lstStyle>
          <a:p>
            <a:pPr lvl="0"/>
            <a:r>
              <a:rPr lang="en-US"/>
              <a:t>Click to edit Master text styles</a:t>
            </a:r>
          </a:p>
        </p:txBody>
      </p:sp>
      <p:sp>
        <p:nvSpPr>
          <p:cNvPr id="9" name="TextBox 8">
            <a:extLst>
              <a:ext uri="{FF2B5EF4-FFF2-40B4-BE49-F238E27FC236}">
                <a16:creationId xmlns:a16="http://schemas.microsoft.com/office/drawing/2014/main" id="{EF62D8C6-B021-44AB-991D-D27E3330593E}"/>
              </a:ext>
            </a:extLst>
          </p:cNvPr>
          <p:cNvSpPr txBox="1"/>
          <p:nvPr userDrawn="1"/>
        </p:nvSpPr>
        <p:spPr>
          <a:xfrm>
            <a:off x="11590811" y="6574731"/>
            <a:ext cx="218681" cy="123111"/>
          </a:xfrm>
          <a:prstGeom prst="rect">
            <a:avLst/>
          </a:prstGeom>
          <a:noFill/>
        </p:spPr>
        <p:txBody>
          <a:bodyPr wrap="square" lIns="0" tIns="0" rIns="0" bIns="0" rtlCol="0">
            <a:spAutoFit/>
          </a:bodyPr>
          <a:lstStyle/>
          <a:p>
            <a:pPr algn="r"/>
            <a:fld id="{29B7B62B-0732-4BEA-A6C8-5CF96588F2B9}" type="slidenum">
              <a:rPr lang="en-US" sz="800" smtClean="0"/>
              <a:pPr algn="r"/>
              <a:t>‹#›</a:t>
            </a:fld>
            <a:endParaRPr lang="en-US" sz="800"/>
          </a:p>
        </p:txBody>
      </p:sp>
      <p:sp>
        <p:nvSpPr>
          <p:cNvPr id="10" name="Freeform 5">
            <a:extLst>
              <a:ext uri="{FF2B5EF4-FFF2-40B4-BE49-F238E27FC236}">
                <a16:creationId xmlns:a16="http://schemas.microsoft.com/office/drawing/2014/main" id="{A9F5DEA1-F45C-49D2-B1E2-C4E09DE25DC9}"/>
              </a:ext>
            </a:extLst>
          </p:cNvPr>
          <p:cNvSpPr>
            <a:spLocks noChangeAspect="1" noEditPoints="1"/>
          </p:cNvSpPr>
          <p:nvPr userDrawn="1"/>
        </p:nvSpPr>
        <p:spPr bwMode="auto">
          <a:xfrm>
            <a:off x="5910048" y="6477000"/>
            <a:ext cx="363963" cy="194400"/>
          </a:xfrm>
          <a:custGeom>
            <a:avLst/>
            <a:gdLst>
              <a:gd name="T0" fmla="*/ 134 w 170"/>
              <a:gd name="T1" fmla="*/ 3 h 90"/>
              <a:gd name="T2" fmla="*/ 122 w 170"/>
              <a:gd name="T3" fmla="*/ 52 h 90"/>
              <a:gd name="T4" fmla="*/ 109 w 170"/>
              <a:gd name="T5" fmla="*/ 3 h 90"/>
              <a:gd name="T6" fmla="*/ 74 w 170"/>
              <a:gd name="T7" fmla="*/ 3 h 90"/>
              <a:gd name="T8" fmla="*/ 74 w 170"/>
              <a:gd name="T9" fmla="*/ 21 h 90"/>
              <a:gd name="T10" fmla="*/ 40 w 170"/>
              <a:gd name="T11" fmla="*/ 1 h 90"/>
              <a:gd name="T12" fmla="*/ 4 w 170"/>
              <a:gd name="T13" fmla="*/ 31 h 90"/>
              <a:gd name="T14" fmla="*/ 28 w 170"/>
              <a:gd name="T15" fmla="*/ 31 h 90"/>
              <a:gd name="T16" fmla="*/ 39 w 170"/>
              <a:gd name="T17" fmla="*/ 20 h 90"/>
              <a:gd name="T18" fmla="*/ 50 w 170"/>
              <a:gd name="T19" fmla="*/ 28 h 90"/>
              <a:gd name="T20" fmla="*/ 39 w 170"/>
              <a:gd name="T21" fmla="*/ 35 h 90"/>
              <a:gd name="T22" fmla="*/ 31 w 170"/>
              <a:gd name="T23" fmla="*/ 35 h 90"/>
              <a:gd name="T24" fmla="*/ 31 w 170"/>
              <a:gd name="T25" fmla="*/ 51 h 90"/>
              <a:gd name="T26" fmla="*/ 38 w 170"/>
              <a:gd name="T27" fmla="*/ 51 h 90"/>
              <a:gd name="T28" fmla="*/ 48 w 170"/>
              <a:gd name="T29" fmla="*/ 60 h 90"/>
              <a:gd name="T30" fmla="*/ 38 w 170"/>
              <a:gd name="T31" fmla="*/ 70 h 90"/>
              <a:gd name="T32" fmla="*/ 25 w 170"/>
              <a:gd name="T33" fmla="*/ 54 h 90"/>
              <a:gd name="T34" fmla="*/ 1 w 170"/>
              <a:gd name="T35" fmla="*/ 54 h 90"/>
              <a:gd name="T36" fmla="*/ 38 w 170"/>
              <a:gd name="T37" fmla="*/ 90 h 90"/>
              <a:gd name="T38" fmla="*/ 74 w 170"/>
              <a:gd name="T39" fmla="*/ 71 h 90"/>
              <a:gd name="T40" fmla="*/ 74 w 170"/>
              <a:gd name="T41" fmla="*/ 88 h 90"/>
              <a:gd name="T42" fmla="*/ 98 w 170"/>
              <a:gd name="T43" fmla="*/ 88 h 90"/>
              <a:gd name="T44" fmla="*/ 98 w 170"/>
              <a:gd name="T45" fmla="*/ 34 h 90"/>
              <a:gd name="T46" fmla="*/ 111 w 170"/>
              <a:gd name="T47" fmla="*/ 88 h 90"/>
              <a:gd name="T48" fmla="*/ 132 w 170"/>
              <a:gd name="T49" fmla="*/ 88 h 90"/>
              <a:gd name="T50" fmla="*/ 146 w 170"/>
              <a:gd name="T51" fmla="*/ 34 h 90"/>
              <a:gd name="T52" fmla="*/ 146 w 170"/>
              <a:gd name="T53" fmla="*/ 88 h 90"/>
              <a:gd name="T54" fmla="*/ 170 w 170"/>
              <a:gd name="T55" fmla="*/ 88 h 90"/>
              <a:gd name="T56" fmla="*/ 170 w 170"/>
              <a:gd name="T57" fmla="*/ 3 h 90"/>
              <a:gd name="T58" fmla="*/ 134 w 170"/>
              <a:gd name="T59" fmla="*/ 3 h 90"/>
              <a:gd name="T60" fmla="*/ 74 w 170"/>
              <a:gd name="T61" fmla="*/ 52 h 90"/>
              <a:gd name="T62" fmla="*/ 64 w 170"/>
              <a:gd name="T63" fmla="*/ 42 h 90"/>
              <a:gd name="T64" fmla="*/ 74 w 170"/>
              <a:gd name="T65" fmla="*/ 31 h 90"/>
              <a:gd name="T66" fmla="*/ 74 w 170"/>
              <a:gd name="T67" fmla="*/ 5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0" h="90">
                <a:moveTo>
                  <a:pt x="134" y="3"/>
                </a:moveTo>
                <a:cubicBezTo>
                  <a:pt x="122" y="52"/>
                  <a:pt x="122" y="52"/>
                  <a:pt x="122" y="52"/>
                </a:cubicBezTo>
                <a:cubicBezTo>
                  <a:pt x="109" y="3"/>
                  <a:pt x="109" y="3"/>
                  <a:pt x="109" y="3"/>
                </a:cubicBezTo>
                <a:cubicBezTo>
                  <a:pt x="74" y="3"/>
                  <a:pt x="74" y="3"/>
                  <a:pt x="74" y="3"/>
                </a:cubicBezTo>
                <a:cubicBezTo>
                  <a:pt x="74" y="21"/>
                  <a:pt x="74" y="21"/>
                  <a:pt x="74" y="21"/>
                </a:cubicBezTo>
                <a:cubicBezTo>
                  <a:pt x="69" y="5"/>
                  <a:pt x="54" y="1"/>
                  <a:pt x="40" y="1"/>
                </a:cubicBezTo>
                <a:cubicBezTo>
                  <a:pt x="23" y="0"/>
                  <a:pt x="5" y="8"/>
                  <a:pt x="4" y="31"/>
                </a:cubicBezTo>
                <a:cubicBezTo>
                  <a:pt x="28" y="31"/>
                  <a:pt x="28" y="31"/>
                  <a:pt x="28" y="31"/>
                </a:cubicBezTo>
                <a:cubicBezTo>
                  <a:pt x="28" y="24"/>
                  <a:pt x="33" y="20"/>
                  <a:pt x="39" y="20"/>
                </a:cubicBezTo>
                <a:cubicBezTo>
                  <a:pt x="46" y="20"/>
                  <a:pt x="50" y="23"/>
                  <a:pt x="50" y="28"/>
                </a:cubicBezTo>
                <a:cubicBezTo>
                  <a:pt x="49" y="32"/>
                  <a:pt x="47" y="35"/>
                  <a:pt x="39" y="35"/>
                </a:cubicBezTo>
                <a:cubicBezTo>
                  <a:pt x="31" y="35"/>
                  <a:pt x="31" y="35"/>
                  <a:pt x="31" y="35"/>
                </a:cubicBezTo>
                <a:cubicBezTo>
                  <a:pt x="31" y="51"/>
                  <a:pt x="31" y="51"/>
                  <a:pt x="31" y="51"/>
                </a:cubicBezTo>
                <a:cubicBezTo>
                  <a:pt x="38" y="51"/>
                  <a:pt x="38" y="51"/>
                  <a:pt x="38" y="51"/>
                </a:cubicBezTo>
                <a:cubicBezTo>
                  <a:pt x="42" y="51"/>
                  <a:pt x="48" y="54"/>
                  <a:pt x="48" y="60"/>
                </a:cubicBezTo>
                <a:cubicBezTo>
                  <a:pt x="49" y="67"/>
                  <a:pt x="44" y="70"/>
                  <a:pt x="38" y="70"/>
                </a:cubicBezTo>
                <a:cubicBezTo>
                  <a:pt x="27" y="69"/>
                  <a:pt x="25" y="61"/>
                  <a:pt x="25" y="54"/>
                </a:cubicBezTo>
                <a:cubicBezTo>
                  <a:pt x="1" y="54"/>
                  <a:pt x="1" y="54"/>
                  <a:pt x="1" y="54"/>
                </a:cubicBezTo>
                <a:cubicBezTo>
                  <a:pt x="1" y="59"/>
                  <a:pt x="0" y="90"/>
                  <a:pt x="38" y="90"/>
                </a:cubicBezTo>
                <a:cubicBezTo>
                  <a:pt x="57" y="90"/>
                  <a:pt x="70" y="82"/>
                  <a:pt x="74" y="71"/>
                </a:cubicBezTo>
                <a:cubicBezTo>
                  <a:pt x="74" y="88"/>
                  <a:pt x="74" y="88"/>
                  <a:pt x="74" y="88"/>
                </a:cubicBezTo>
                <a:cubicBezTo>
                  <a:pt x="98" y="88"/>
                  <a:pt x="98" y="88"/>
                  <a:pt x="98" y="88"/>
                </a:cubicBezTo>
                <a:cubicBezTo>
                  <a:pt x="98" y="34"/>
                  <a:pt x="98" y="34"/>
                  <a:pt x="98" y="34"/>
                </a:cubicBezTo>
                <a:cubicBezTo>
                  <a:pt x="111" y="88"/>
                  <a:pt x="111" y="88"/>
                  <a:pt x="111" y="88"/>
                </a:cubicBezTo>
                <a:cubicBezTo>
                  <a:pt x="132" y="88"/>
                  <a:pt x="132" y="88"/>
                  <a:pt x="132" y="88"/>
                </a:cubicBezTo>
                <a:cubicBezTo>
                  <a:pt x="146" y="34"/>
                  <a:pt x="146" y="34"/>
                  <a:pt x="146" y="34"/>
                </a:cubicBezTo>
                <a:cubicBezTo>
                  <a:pt x="146" y="88"/>
                  <a:pt x="146" y="88"/>
                  <a:pt x="146" y="88"/>
                </a:cubicBezTo>
                <a:cubicBezTo>
                  <a:pt x="170" y="88"/>
                  <a:pt x="170" y="88"/>
                  <a:pt x="170" y="88"/>
                </a:cubicBezTo>
                <a:cubicBezTo>
                  <a:pt x="170" y="3"/>
                  <a:pt x="170" y="3"/>
                  <a:pt x="170" y="3"/>
                </a:cubicBezTo>
                <a:lnTo>
                  <a:pt x="134" y="3"/>
                </a:lnTo>
                <a:close/>
                <a:moveTo>
                  <a:pt x="74" y="52"/>
                </a:moveTo>
                <a:cubicBezTo>
                  <a:pt x="71" y="46"/>
                  <a:pt x="66" y="43"/>
                  <a:pt x="64" y="42"/>
                </a:cubicBezTo>
                <a:cubicBezTo>
                  <a:pt x="69" y="40"/>
                  <a:pt x="72" y="37"/>
                  <a:pt x="74" y="31"/>
                </a:cubicBezTo>
                <a:lnTo>
                  <a:pt x="74" y="5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nvGrpSpPr>
          <p:cNvPr id="13" name="Group 12">
            <a:extLst>
              <a:ext uri="{FF2B5EF4-FFF2-40B4-BE49-F238E27FC236}">
                <a16:creationId xmlns:a16="http://schemas.microsoft.com/office/drawing/2014/main" id="{0A13DB14-D770-4457-A7FB-3A8BF2CCF49C}"/>
              </a:ext>
            </a:extLst>
          </p:cNvPr>
          <p:cNvGrpSpPr/>
          <p:nvPr userDrawn="1"/>
        </p:nvGrpSpPr>
        <p:grpSpPr>
          <a:xfrm>
            <a:off x="-22860" y="6569823"/>
            <a:ext cx="2766060" cy="138337"/>
            <a:chOff x="-22860" y="6595827"/>
            <a:chExt cx="2766060" cy="138337"/>
          </a:xfrm>
        </p:grpSpPr>
        <p:sp>
          <p:nvSpPr>
            <p:cNvPr id="14" name="Footer Placeholder 3">
              <a:extLst>
                <a:ext uri="{FF2B5EF4-FFF2-40B4-BE49-F238E27FC236}">
                  <a16:creationId xmlns:a16="http://schemas.microsoft.com/office/drawing/2014/main" id="{8EC958F0-41CC-415D-88AA-89E3AECC28AB}"/>
                </a:ext>
              </a:extLst>
            </p:cNvPr>
            <p:cNvSpPr txBox="1">
              <a:spLocks/>
            </p:cNvSpPr>
            <p:nvPr/>
          </p:nvSpPr>
          <p:spPr bwMode="auto">
            <a:xfrm>
              <a:off x="807721" y="6596419"/>
              <a:ext cx="1064702" cy="1372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lstStyle>
              <a:lvl1pPr defTabSz="912813" eaLnBrk="0" hangingPunct="0">
                <a:tabLst>
                  <a:tab pos="798513" algn="r"/>
                </a:tabLst>
                <a:defRPr sz="2400">
                  <a:solidFill>
                    <a:schemeClr val="tx1"/>
                  </a:solidFill>
                  <a:latin typeface="Arial" charset="0"/>
                  <a:ea typeface="ＭＳ Ｐゴシック" charset="0"/>
                  <a:cs typeface="Arial" charset="0"/>
                </a:defRPr>
              </a:lvl1pPr>
              <a:lvl2pPr marL="742950" indent="-285750" defTabSz="912813" eaLnBrk="0" hangingPunct="0">
                <a:tabLst>
                  <a:tab pos="798513" algn="r"/>
                </a:tabLst>
                <a:defRPr sz="2400">
                  <a:solidFill>
                    <a:schemeClr val="tx1"/>
                  </a:solidFill>
                  <a:latin typeface="Arial" charset="0"/>
                  <a:ea typeface="Arial" charset="0"/>
                  <a:cs typeface="Arial" charset="0"/>
                </a:defRPr>
              </a:lvl2pPr>
              <a:lvl3pPr marL="1143000" indent="-228600" defTabSz="912813" eaLnBrk="0" hangingPunct="0">
                <a:tabLst>
                  <a:tab pos="798513" algn="r"/>
                </a:tabLst>
                <a:defRPr sz="2400">
                  <a:solidFill>
                    <a:schemeClr val="tx1"/>
                  </a:solidFill>
                  <a:latin typeface="Arial" charset="0"/>
                  <a:ea typeface="Arial" charset="0"/>
                  <a:cs typeface="Arial" charset="0"/>
                </a:defRPr>
              </a:lvl3pPr>
              <a:lvl4pPr marL="1600200" indent="-228600" defTabSz="912813" eaLnBrk="0" hangingPunct="0">
                <a:tabLst>
                  <a:tab pos="798513" algn="r"/>
                </a:tabLst>
                <a:defRPr sz="2400">
                  <a:solidFill>
                    <a:schemeClr val="tx1"/>
                  </a:solidFill>
                  <a:latin typeface="Arial" charset="0"/>
                  <a:ea typeface="Arial" charset="0"/>
                  <a:cs typeface="Arial" charset="0"/>
                </a:defRPr>
              </a:lvl4pPr>
              <a:lvl5pPr marL="2057400" indent="-228600" defTabSz="912813" eaLnBrk="0" hangingPunct="0">
                <a:tabLst>
                  <a:tab pos="798513" algn="r"/>
                </a:tabLst>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tab pos="798513" algn="r"/>
                </a:tabLst>
                <a:defRPr/>
              </a:pPr>
              <a:r>
                <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All Rights Reserved.</a:t>
              </a:r>
            </a:p>
          </p:txBody>
        </p:sp>
        <p:sp>
          <p:nvSpPr>
            <p:cNvPr id="15" name="TextBox 25">
              <a:extLst>
                <a:ext uri="{FF2B5EF4-FFF2-40B4-BE49-F238E27FC236}">
                  <a16:creationId xmlns:a16="http://schemas.microsoft.com/office/drawing/2014/main" id="{92DB555B-1636-4883-B142-7A70C8720510}"/>
                </a:ext>
              </a:extLst>
            </p:cNvPr>
            <p:cNvSpPr txBox="1">
              <a:spLocks noChangeArrowheads="1"/>
            </p:cNvSpPr>
            <p:nvPr/>
          </p:nvSpPr>
          <p:spPr bwMode="auto">
            <a:xfrm>
              <a:off x="-22860" y="6596425"/>
              <a:ext cx="927172" cy="1230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defTabSz="912813" eaLnBrk="0" hangingPunct="0">
                <a:defRPr sz="2400">
                  <a:solidFill>
                    <a:schemeClr val="tx1"/>
                  </a:solidFill>
                  <a:latin typeface="Arial" charset="0"/>
                  <a:ea typeface="ＭＳ Ｐゴシック" charset="0"/>
                  <a:cs typeface="Arial" charset="0"/>
                </a:defRPr>
              </a:lvl1pPr>
              <a:lvl2pPr marL="742950" indent="-285750" defTabSz="912813" eaLnBrk="0" hangingPunct="0">
                <a:defRPr sz="2400">
                  <a:solidFill>
                    <a:schemeClr val="tx1"/>
                  </a:solidFill>
                  <a:latin typeface="Arial" charset="0"/>
                  <a:ea typeface="Arial" charset="0"/>
                  <a:cs typeface="Arial" charset="0"/>
                </a:defRPr>
              </a:lvl2pPr>
              <a:lvl3pPr marL="1143000" indent="-228600" defTabSz="912813" eaLnBrk="0" hangingPunct="0">
                <a:defRPr sz="2400">
                  <a:solidFill>
                    <a:schemeClr val="tx1"/>
                  </a:solidFill>
                  <a:latin typeface="Arial" charset="0"/>
                  <a:ea typeface="Arial" charset="0"/>
                  <a:cs typeface="Arial" charset="0"/>
                </a:defRPr>
              </a:lvl3pPr>
              <a:lvl4pPr marL="1600200" indent="-228600" defTabSz="912813" eaLnBrk="0" hangingPunct="0">
                <a:defRPr sz="2400">
                  <a:solidFill>
                    <a:schemeClr val="tx1"/>
                  </a:solidFill>
                  <a:latin typeface="Arial" charset="0"/>
                  <a:ea typeface="Arial" charset="0"/>
                  <a:cs typeface="Arial" charset="0"/>
                </a:defRPr>
              </a:lvl4pPr>
              <a:lvl5pPr marL="2057400" indent="-228600" defTabSz="912813" eaLnBrk="0" hangingPunct="0">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defRPr/>
              </a:pPr>
              <a:fld id="{7297CC28-9273-45A3-A669-8857AEF43BF8}" type="datetime3">
                <a:rPr kumimoji="0" lang="en-US" sz="800" b="0" i="0" u="none" strike="noStrike" kern="0" cap="none" spc="0" normalizeH="0" baseline="0" noProof="0" smtClean="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15 September 2026</a:t>
              </a:fld>
              <a:endPar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endParaRPr>
            </a:p>
          </p:txBody>
        </p:sp>
        <p:sp>
          <p:nvSpPr>
            <p:cNvPr id="17" name="Rectangle 26">
              <a:extLst>
                <a:ext uri="{FF2B5EF4-FFF2-40B4-BE49-F238E27FC236}">
                  <a16:creationId xmlns:a16="http://schemas.microsoft.com/office/drawing/2014/main" id="{EFE29A9D-69DC-4014-92B2-BF3B4CEAEDA5}"/>
                </a:ext>
              </a:extLst>
            </p:cNvPr>
            <p:cNvSpPr>
              <a:spLocks noChangeArrowheads="1"/>
            </p:cNvSpPr>
            <p:nvPr/>
          </p:nvSpPr>
          <p:spPr bwMode="auto">
            <a:xfrm>
              <a:off x="0" y="6595827"/>
              <a:ext cx="666749" cy="123087"/>
            </a:xfrm>
            <a:prstGeom prst="rect">
              <a:avLst/>
            </a:prstGeom>
            <a:solidFill>
              <a:sysClr val="window" lastClr="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marL="0" marR="0" lvl="0" indent="0" defTabSz="912813" eaLnBrk="1" fontAlgn="base" latinLnBrk="0" hangingPunct="1">
                <a:lnSpc>
                  <a:spcPct val="100000"/>
                </a:lnSpc>
                <a:spcBef>
                  <a:spcPct val="0"/>
                </a:spcBef>
                <a:spcAft>
                  <a:spcPct val="0"/>
                </a:spcAft>
                <a:buClrTx/>
                <a:buSzTx/>
                <a:buFontTx/>
                <a:buNone/>
                <a:tabLst/>
                <a:defRPr/>
              </a:pPr>
              <a:endParaRPr kumimoji="0" lang="en-US" sz="800" b="0" i="0" u="none" strike="noStrike" kern="0" cap="none" spc="0" normalizeH="0" baseline="0" noProof="0">
                <a:ln>
                  <a:noFill/>
                </a:ln>
                <a:solidFill>
                  <a:prstClr val="black"/>
                </a:solidFill>
                <a:effectLst/>
                <a:uLnTx/>
                <a:uFillTx/>
                <a:ea typeface="ＭＳ Ｐゴシック" charset="0"/>
                <a:cs typeface="3M Circular TT Book" panose="020B0604020101020102" pitchFamily="34" charset="0"/>
              </a:endParaRPr>
            </a:p>
          </p:txBody>
        </p:sp>
        <p:sp>
          <p:nvSpPr>
            <p:cNvPr id="23" name="TextBox 24">
              <a:extLst>
                <a:ext uri="{FF2B5EF4-FFF2-40B4-BE49-F238E27FC236}">
                  <a16:creationId xmlns:a16="http://schemas.microsoft.com/office/drawing/2014/main" id="{2C16C4E2-D24A-4BE8-BA35-9E5F7439087E}"/>
                </a:ext>
              </a:extLst>
            </p:cNvPr>
            <p:cNvSpPr txBox="1">
              <a:spLocks noChangeArrowheads="1"/>
            </p:cNvSpPr>
            <p:nvPr/>
          </p:nvSpPr>
          <p:spPr bwMode="auto">
            <a:xfrm>
              <a:off x="372839" y="6596418"/>
              <a:ext cx="279621" cy="12249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3M</a:t>
              </a:r>
            </a:p>
          </p:txBody>
        </p:sp>
        <p:sp>
          <p:nvSpPr>
            <p:cNvPr id="24" name="Footer Placeholder 3">
              <a:extLst>
                <a:ext uri="{FF2B5EF4-FFF2-40B4-BE49-F238E27FC236}">
                  <a16:creationId xmlns:a16="http://schemas.microsoft.com/office/drawing/2014/main" id="{687CA877-7465-498D-A094-11C5790112EE}"/>
                </a:ext>
              </a:extLst>
            </p:cNvPr>
            <p:cNvSpPr txBox="1">
              <a:spLocks/>
            </p:cNvSpPr>
            <p:nvPr/>
          </p:nvSpPr>
          <p:spPr bwMode="auto">
            <a:xfrm>
              <a:off x="1905198" y="6596401"/>
              <a:ext cx="838002" cy="1377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algn="l" eaLnBrk="1" fontAlgn="base" hangingPunct="1">
                <a:spcBef>
                  <a:spcPct val="0"/>
                </a:spcBef>
                <a:spcAft>
                  <a:spcPct val="0"/>
                </a:spcAft>
                <a:defRPr/>
              </a:pPr>
              <a:r>
                <a:rPr lang="en-US" sz="800">
                  <a:solidFill>
                    <a:prstClr val="black"/>
                  </a:solidFill>
                  <a:latin typeface="3M Circular TT Book" panose="020B0604020101020102" pitchFamily="34" charset="0"/>
                  <a:cs typeface="3M Circular TT Book" panose="020B0604020101020102" pitchFamily="34" charset="0"/>
                </a:rPr>
                <a:t>3M Confidential.</a:t>
              </a:r>
            </a:p>
          </p:txBody>
        </p:sp>
      </p:grpSp>
    </p:spTree>
    <p:extLst>
      <p:ext uri="{BB962C8B-B14F-4D97-AF65-F5344CB8AC3E}">
        <p14:creationId xmlns:p14="http://schemas.microsoft.com/office/powerpoint/2010/main" val="30071069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2 Content">
    <p:spTree>
      <p:nvGrpSpPr>
        <p:cNvPr id="1" name=""/>
        <p:cNvGrpSpPr/>
        <p:nvPr/>
      </p:nvGrpSpPr>
      <p:grpSpPr>
        <a:xfrm>
          <a:off x="0" y="0"/>
          <a:ext cx="0" cy="0"/>
          <a:chOff x="0" y="0"/>
          <a:chExt cx="0" cy="0"/>
        </a:xfrm>
      </p:grpSpPr>
      <p:sp>
        <p:nvSpPr>
          <p:cNvPr id="4" name="Title 3"/>
          <p:cNvSpPr>
            <a:spLocks noGrp="1"/>
          </p:cNvSpPr>
          <p:nvPr>
            <p:ph type="title"/>
          </p:nvPr>
        </p:nvSpPr>
        <p:spPr>
          <a:xfrm>
            <a:off x="379412" y="379414"/>
            <a:ext cx="11425237" cy="822960"/>
          </a:xfrm>
        </p:spPr>
        <p:txBody>
          <a:bodyPr/>
          <a:lstStyle/>
          <a:p>
            <a:r>
              <a:rPr lang="en-US"/>
              <a:t>Click to edit Master title style</a:t>
            </a:r>
            <a:endParaRPr lang="en-GB"/>
          </a:p>
        </p:txBody>
      </p:sp>
      <p:sp>
        <p:nvSpPr>
          <p:cNvPr id="5" name="Content Placeholder 4"/>
          <p:cNvSpPr>
            <a:spLocks noGrp="1"/>
          </p:cNvSpPr>
          <p:nvPr>
            <p:ph sz="quarter" idx="15"/>
          </p:nvPr>
        </p:nvSpPr>
        <p:spPr>
          <a:xfrm>
            <a:off x="379410" y="1295401"/>
            <a:ext cx="5715000" cy="4953000"/>
          </a:xfrm>
        </p:spPr>
        <p:txBody>
          <a:bodyPr/>
          <a:lstStyle>
            <a:lvl1pPr marL="0" marR="0"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sz="2000"/>
            </a:lvl1pPr>
            <a:lvl2pPr marL="182563" marR="0" indent="-182563"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2000"/>
            </a:lvl2pPr>
            <a:lvl3pPr marL="314325" marR="0" indent="-131763"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2000"/>
            </a:lvl3pPr>
            <a:lvl4pPr marL="473075" marR="0" indent="-115888"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2000"/>
            </a:lvl4pPr>
            <a:lvl5pPr marL="642938" marR="0" indent="-103188"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2000"/>
            </a:lvl5pPr>
          </a:lstStyle>
          <a:p>
            <a:pPr marL="0" marR="0" lvl="0"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Click to edit Master text styles</a:t>
            </a:r>
          </a:p>
          <a:p>
            <a:pPr marL="0" marR="0" lvl="1"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Second level</a:t>
            </a:r>
          </a:p>
          <a:p>
            <a:pPr marL="0" marR="0" lvl="2"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Third level</a:t>
            </a:r>
          </a:p>
          <a:p>
            <a:pPr marL="0" marR="0" lvl="3"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Fourth level</a:t>
            </a:r>
          </a:p>
          <a:p>
            <a:pPr marL="0" marR="0" lvl="4"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Fifth level</a:t>
            </a:r>
            <a:endParaRPr kumimoji="0" lang="en-GB" sz="1200" b="0" i="0" u="none" strike="noStrike" kern="1200" cap="none" spc="0" normalizeH="0" baseline="0" noProof="0">
              <a:ln>
                <a:noFill/>
              </a:ln>
              <a:solidFill>
                <a:prstClr val="black"/>
              </a:solidFill>
              <a:effectLst/>
              <a:uLnTx/>
              <a:uFillTx/>
              <a:latin typeface="+mn-lt"/>
              <a:ea typeface="+mn-ea"/>
              <a:cs typeface="+mn-cs"/>
            </a:endParaRPr>
          </a:p>
        </p:txBody>
      </p:sp>
      <p:sp>
        <p:nvSpPr>
          <p:cNvPr id="10" name="Content Placeholder 9"/>
          <p:cNvSpPr>
            <a:spLocks noGrp="1"/>
          </p:cNvSpPr>
          <p:nvPr>
            <p:ph sz="quarter" idx="16"/>
          </p:nvPr>
        </p:nvSpPr>
        <p:spPr>
          <a:xfrm>
            <a:off x="6096000" y="1295401"/>
            <a:ext cx="5715000" cy="4953000"/>
          </a:xfrm>
        </p:spPr>
        <p:txBody>
          <a:bodyPr/>
          <a:lstStyle>
            <a:lvl1pPr marL="0" marR="0"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sz="2000"/>
            </a:lvl1pPr>
            <a:lvl2pPr marL="182563" marR="0" indent="-182563"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2000"/>
            </a:lvl2pPr>
            <a:lvl3pPr marL="314325" marR="0" indent="-131763"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2000"/>
            </a:lvl3pPr>
            <a:lvl4pPr marL="473075" marR="0" indent="-115888"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2000"/>
            </a:lvl4pPr>
            <a:lvl5pPr marL="642938" marR="0" indent="-103188"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2000"/>
            </a:lvl5pPr>
          </a:lstStyle>
          <a:p>
            <a:pPr marL="0" marR="0" lvl="0"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Click to edit Master text styles</a:t>
            </a:r>
          </a:p>
          <a:p>
            <a:pPr marL="0" marR="0" lvl="1"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Second level</a:t>
            </a:r>
          </a:p>
          <a:p>
            <a:pPr marL="0" marR="0" lvl="2"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Third level</a:t>
            </a:r>
          </a:p>
          <a:p>
            <a:pPr marL="0" marR="0" lvl="3"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Fourth level</a:t>
            </a:r>
          </a:p>
          <a:p>
            <a:pPr marL="0" marR="0" lvl="4"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Fifth level</a:t>
            </a:r>
            <a:endParaRPr kumimoji="0" lang="en-GB" sz="1200" b="0" i="0" u="none" strike="noStrike" kern="1200" cap="none" spc="0" normalizeH="0" baseline="0" noProof="0">
              <a:ln>
                <a:noFill/>
              </a:ln>
              <a:solidFill>
                <a:prstClr val="black"/>
              </a:solidFill>
              <a:effectLst/>
              <a:uLnTx/>
              <a:uFillTx/>
              <a:latin typeface="+mn-lt"/>
              <a:ea typeface="+mn-ea"/>
              <a:cs typeface="+mn-cs"/>
            </a:endParaRPr>
          </a:p>
        </p:txBody>
      </p:sp>
      <p:sp>
        <p:nvSpPr>
          <p:cNvPr id="15" name="TextBox 14">
            <a:extLst>
              <a:ext uri="{FF2B5EF4-FFF2-40B4-BE49-F238E27FC236}">
                <a16:creationId xmlns:a16="http://schemas.microsoft.com/office/drawing/2014/main" id="{70174F9C-6CB5-4A2F-A4B8-934EE28448CE}"/>
              </a:ext>
            </a:extLst>
          </p:cNvPr>
          <p:cNvSpPr txBox="1"/>
          <p:nvPr userDrawn="1"/>
        </p:nvSpPr>
        <p:spPr>
          <a:xfrm>
            <a:off x="11590811" y="6574731"/>
            <a:ext cx="218681" cy="123111"/>
          </a:xfrm>
          <a:prstGeom prst="rect">
            <a:avLst/>
          </a:prstGeom>
          <a:noFill/>
        </p:spPr>
        <p:txBody>
          <a:bodyPr wrap="square" lIns="0" tIns="0" rIns="0" bIns="0" rtlCol="0">
            <a:spAutoFit/>
          </a:bodyPr>
          <a:lstStyle/>
          <a:p>
            <a:pPr algn="r"/>
            <a:fld id="{29B7B62B-0732-4BEA-A6C8-5CF96588F2B9}" type="slidenum">
              <a:rPr lang="en-US" sz="800" smtClean="0"/>
              <a:pPr algn="r"/>
              <a:t>‹#›</a:t>
            </a:fld>
            <a:endParaRPr lang="en-US" sz="800"/>
          </a:p>
        </p:txBody>
      </p:sp>
      <p:sp>
        <p:nvSpPr>
          <p:cNvPr id="17" name="Freeform 5">
            <a:extLst>
              <a:ext uri="{FF2B5EF4-FFF2-40B4-BE49-F238E27FC236}">
                <a16:creationId xmlns:a16="http://schemas.microsoft.com/office/drawing/2014/main" id="{4B8D1D55-AF9F-4150-8F96-C44CB174D6D8}"/>
              </a:ext>
            </a:extLst>
          </p:cNvPr>
          <p:cNvSpPr>
            <a:spLocks noChangeAspect="1" noEditPoints="1"/>
          </p:cNvSpPr>
          <p:nvPr userDrawn="1"/>
        </p:nvSpPr>
        <p:spPr bwMode="auto">
          <a:xfrm>
            <a:off x="5910048" y="6477000"/>
            <a:ext cx="363963" cy="194400"/>
          </a:xfrm>
          <a:custGeom>
            <a:avLst/>
            <a:gdLst>
              <a:gd name="T0" fmla="*/ 134 w 170"/>
              <a:gd name="T1" fmla="*/ 3 h 90"/>
              <a:gd name="T2" fmla="*/ 122 w 170"/>
              <a:gd name="T3" fmla="*/ 52 h 90"/>
              <a:gd name="T4" fmla="*/ 109 w 170"/>
              <a:gd name="T5" fmla="*/ 3 h 90"/>
              <a:gd name="T6" fmla="*/ 74 w 170"/>
              <a:gd name="T7" fmla="*/ 3 h 90"/>
              <a:gd name="T8" fmla="*/ 74 w 170"/>
              <a:gd name="T9" fmla="*/ 21 h 90"/>
              <a:gd name="T10" fmla="*/ 40 w 170"/>
              <a:gd name="T11" fmla="*/ 1 h 90"/>
              <a:gd name="T12" fmla="*/ 4 w 170"/>
              <a:gd name="T13" fmla="*/ 31 h 90"/>
              <a:gd name="T14" fmla="*/ 28 w 170"/>
              <a:gd name="T15" fmla="*/ 31 h 90"/>
              <a:gd name="T16" fmla="*/ 39 w 170"/>
              <a:gd name="T17" fmla="*/ 20 h 90"/>
              <a:gd name="T18" fmla="*/ 50 w 170"/>
              <a:gd name="T19" fmla="*/ 28 h 90"/>
              <a:gd name="T20" fmla="*/ 39 w 170"/>
              <a:gd name="T21" fmla="*/ 35 h 90"/>
              <a:gd name="T22" fmla="*/ 31 w 170"/>
              <a:gd name="T23" fmla="*/ 35 h 90"/>
              <a:gd name="T24" fmla="*/ 31 w 170"/>
              <a:gd name="T25" fmla="*/ 51 h 90"/>
              <a:gd name="T26" fmla="*/ 38 w 170"/>
              <a:gd name="T27" fmla="*/ 51 h 90"/>
              <a:gd name="T28" fmla="*/ 48 w 170"/>
              <a:gd name="T29" fmla="*/ 60 h 90"/>
              <a:gd name="T30" fmla="*/ 38 w 170"/>
              <a:gd name="T31" fmla="*/ 70 h 90"/>
              <a:gd name="T32" fmla="*/ 25 w 170"/>
              <a:gd name="T33" fmla="*/ 54 h 90"/>
              <a:gd name="T34" fmla="*/ 1 w 170"/>
              <a:gd name="T35" fmla="*/ 54 h 90"/>
              <a:gd name="T36" fmla="*/ 38 w 170"/>
              <a:gd name="T37" fmla="*/ 90 h 90"/>
              <a:gd name="T38" fmla="*/ 74 w 170"/>
              <a:gd name="T39" fmla="*/ 71 h 90"/>
              <a:gd name="T40" fmla="*/ 74 w 170"/>
              <a:gd name="T41" fmla="*/ 88 h 90"/>
              <a:gd name="T42" fmla="*/ 98 w 170"/>
              <a:gd name="T43" fmla="*/ 88 h 90"/>
              <a:gd name="T44" fmla="*/ 98 w 170"/>
              <a:gd name="T45" fmla="*/ 34 h 90"/>
              <a:gd name="T46" fmla="*/ 111 w 170"/>
              <a:gd name="T47" fmla="*/ 88 h 90"/>
              <a:gd name="T48" fmla="*/ 132 w 170"/>
              <a:gd name="T49" fmla="*/ 88 h 90"/>
              <a:gd name="T50" fmla="*/ 146 w 170"/>
              <a:gd name="T51" fmla="*/ 34 h 90"/>
              <a:gd name="T52" fmla="*/ 146 w 170"/>
              <a:gd name="T53" fmla="*/ 88 h 90"/>
              <a:gd name="T54" fmla="*/ 170 w 170"/>
              <a:gd name="T55" fmla="*/ 88 h 90"/>
              <a:gd name="T56" fmla="*/ 170 w 170"/>
              <a:gd name="T57" fmla="*/ 3 h 90"/>
              <a:gd name="T58" fmla="*/ 134 w 170"/>
              <a:gd name="T59" fmla="*/ 3 h 90"/>
              <a:gd name="T60" fmla="*/ 74 w 170"/>
              <a:gd name="T61" fmla="*/ 52 h 90"/>
              <a:gd name="T62" fmla="*/ 64 w 170"/>
              <a:gd name="T63" fmla="*/ 42 h 90"/>
              <a:gd name="T64" fmla="*/ 74 w 170"/>
              <a:gd name="T65" fmla="*/ 31 h 90"/>
              <a:gd name="T66" fmla="*/ 74 w 170"/>
              <a:gd name="T67" fmla="*/ 5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0" h="90">
                <a:moveTo>
                  <a:pt x="134" y="3"/>
                </a:moveTo>
                <a:cubicBezTo>
                  <a:pt x="122" y="52"/>
                  <a:pt x="122" y="52"/>
                  <a:pt x="122" y="52"/>
                </a:cubicBezTo>
                <a:cubicBezTo>
                  <a:pt x="109" y="3"/>
                  <a:pt x="109" y="3"/>
                  <a:pt x="109" y="3"/>
                </a:cubicBezTo>
                <a:cubicBezTo>
                  <a:pt x="74" y="3"/>
                  <a:pt x="74" y="3"/>
                  <a:pt x="74" y="3"/>
                </a:cubicBezTo>
                <a:cubicBezTo>
                  <a:pt x="74" y="21"/>
                  <a:pt x="74" y="21"/>
                  <a:pt x="74" y="21"/>
                </a:cubicBezTo>
                <a:cubicBezTo>
                  <a:pt x="69" y="5"/>
                  <a:pt x="54" y="1"/>
                  <a:pt x="40" y="1"/>
                </a:cubicBezTo>
                <a:cubicBezTo>
                  <a:pt x="23" y="0"/>
                  <a:pt x="5" y="8"/>
                  <a:pt x="4" y="31"/>
                </a:cubicBezTo>
                <a:cubicBezTo>
                  <a:pt x="28" y="31"/>
                  <a:pt x="28" y="31"/>
                  <a:pt x="28" y="31"/>
                </a:cubicBezTo>
                <a:cubicBezTo>
                  <a:pt x="28" y="24"/>
                  <a:pt x="33" y="20"/>
                  <a:pt x="39" y="20"/>
                </a:cubicBezTo>
                <a:cubicBezTo>
                  <a:pt x="46" y="20"/>
                  <a:pt x="50" y="23"/>
                  <a:pt x="50" y="28"/>
                </a:cubicBezTo>
                <a:cubicBezTo>
                  <a:pt x="49" y="32"/>
                  <a:pt x="47" y="35"/>
                  <a:pt x="39" y="35"/>
                </a:cubicBezTo>
                <a:cubicBezTo>
                  <a:pt x="31" y="35"/>
                  <a:pt x="31" y="35"/>
                  <a:pt x="31" y="35"/>
                </a:cubicBezTo>
                <a:cubicBezTo>
                  <a:pt x="31" y="51"/>
                  <a:pt x="31" y="51"/>
                  <a:pt x="31" y="51"/>
                </a:cubicBezTo>
                <a:cubicBezTo>
                  <a:pt x="38" y="51"/>
                  <a:pt x="38" y="51"/>
                  <a:pt x="38" y="51"/>
                </a:cubicBezTo>
                <a:cubicBezTo>
                  <a:pt x="42" y="51"/>
                  <a:pt x="48" y="54"/>
                  <a:pt x="48" y="60"/>
                </a:cubicBezTo>
                <a:cubicBezTo>
                  <a:pt x="49" y="67"/>
                  <a:pt x="44" y="70"/>
                  <a:pt x="38" y="70"/>
                </a:cubicBezTo>
                <a:cubicBezTo>
                  <a:pt x="27" y="69"/>
                  <a:pt x="25" y="61"/>
                  <a:pt x="25" y="54"/>
                </a:cubicBezTo>
                <a:cubicBezTo>
                  <a:pt x="1" y="54"/>
                  <a:pt x="1" y="54"/>
                  <a:pt x="1" y="54"/>
                </a:cubicBezTo>
                <a:cubicBezTo>
                  <a:pt x="1" y="59"/>
                  <a:pt x="0" y="90"/>
                  <a:pt x="38" y="90"/>
                </a:cubicBezTo>
                <a:cubicBezTo>
                  <a:pt x="57" y="90"/>
                  <a:pt x="70" y="82"/>
                  <a:pt x="74" y="71"/>
                </a:cubicBezTo>
                <a:cubicBezTo>
                  <a:pt x="74" y="88"/>
                  <a:pt x="74" y="88"/>
                  <a:pt x="74" y="88"/>
                </a:cubicBezTo>
                <a:cubicBezTo>
                  <a:pt x="98" y="88"/>
                  <a:pt x="98" y="88"/>
                  <a:pt x="98" y="88"/>
                </a:cubicBezTo>
                <a:cubicBezTo>
                  <a:pt x="98" y="34"/>
                  <a:pt x="98" y="34"/>
                  <a:pt x="98" y="34"/>
                </a:cubicBezTo>
                <a:cubicBezTo>
                  <a:pt x="111" y="88"/>
                  <a:pt x="111" y="88"/>
                  <a:pt x="111" y="88"/>
                </a:cubicBezTo>
                <a:cubicBezTo>
                  <a:pt x="132" y="88"/>
                  <a:pt x="132" y="88"/>
                  <a:pt x="132" y="88"/>
                </a:cubicBezTo>
                <a:cubicBezTo>
                  <a:pt x="146" y="34"/>
                  <a:pt x="146" y="34"/>
                  <a:pt x="146" y="34"/>
                </a:cubicBezTo>
                <a:cubicBezTo>
                  <a:pt x="146" y="88"/>
                  <a:pt x="146" y="88"/>
                  <a:pt x="146" y="88"/>
                </a:cubicBezTo>
                <a:cubicBezTo>
                  <a:pt x="170" y="88"/>
                  <a:pt x="170" y="88"/>
                  <a:pt x="170" y="88"/>
                </a:cubicBezTo>
                <a:cubicBezTo>
                  <a:pt x="170" y="3"/>
                  <a:pt x="170" y="3"/>
                  <a:pt x="170" y="3"/>
                </a:cubicBezTo>
                <a:lnTo>
                  <a:pt x="134" y="3"/>
                </a:lnTo>
                <a:close/>
                <a:moveTo>
                  <a:pt x="74" y="52"/>
                </a:moveTo>
                <a:cubicBezTo>
                  <a:pt x="71" y="46"/>
                  <a:pt x="66" y="43"/>
                  <a:pt x="64" y="42"/>
                </a:cubicBezTo>
                <a:cubicBezTo>
                  <a:pt x="69" y="40"/>
                  <a:pt x="72" y="37"/>
                  <a:pt x="74" y="31"/>
                </a:cubicBezTo>
                <a:lnTo>
                  <a:pt x="74" y="5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nvGrpSpPr>
          <p:cNvPr id="19" name="Group 18">
            <a:extLst>
              <a:ext uri="{FF2B5EF4-FFF2-40B4-BE49-F238E27FC236}">
                <a16:creationId xmlns:a16="http://schemas.microsoft.com/office/drawing/2014/main" id="{C71F8C14-A360-449D-B677-6B7CF8C1EAFE}"/>
              </a:ext>
            </a:extLst>
          </p:cNvPr>
          <p:cNvGrpSpPr/>
          <p:nvPr userDrawn="1"/>
        </p:nvGrpSpPr>
        <p:grpSpPr>
          <a:xfrm>
            <a:off x="-22860" y="6569823"/>
            <a:ext cx="2766060" cy="138337"/>
            <a:chOff x="-22860" y="6595827"/>
            <a:chExt cx="2766060" cy="138337"/>
          </a:xfrm>
        </p:grpSpPr>
        <p:sp>
          <p:nvSpPr>
            <p:cNvPr id="20" name="Footer Placeholder 3">
              <a:extLst>
                <a:ext uri="{FF2B5EF4-FFF2-40B4-BE49-F238E27FC236}">
                  <a16:creationId xmlns:a16="http://schemas.microsoft.com/office/drawing/2014/main" id="{70B932BA-7623-4B1C-A4D5-76E7DD37CF86}"/>
                </a:ext>
              </a:extLst>
            </p:cNvPr>
            <p:cNvSpPr txBox="1">
              <a:spLocks/>
            </p:cNvSpPr>
            <p:nvPr/>
          </p:nvSpPr>
          <p:spPr bwMode="auto">
            <a:xfrm>
              <a:off x="807721" y="6596419"/>
              <a:ext cx="1064702" cy="1372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lstStyle>
              <a:lvl1pPr defTabSz="912813" eaLnBrk="0" hangingPunct="0">
                <a:tabLst>
                  <a:tab pos="798513" algn="r"/>
                </a:tabLst>
                <a:defRPr sz="2400">
                  <a:solidFill>
                    <a:schemeClr val="tx1"/>
                  </a:solidFill>
                  <a:latin typeface="Arial" charset="0"/>
                  <a:ea typeface="ＭＳ Ｐゴシック" charset="0"/>
                  <a:cs typeface="Arial" charset="0"/>
                </a:defRPr>
              </a:lvl1pPr>
              <a:lvl2pPr marL="742950" indent="-285750" defTabSz="912813" eaLnBrk="0" hangingPunct="0">
                <a:tabLst>
                  <a:tab pos="798513" algn="r"/>
                </a:tabLst>
                <a:defRPr sz="2400">
                  <a:solidFill>
                    <a:schemeClr val="tx1"/>
                  </a:solidFill>
                  <a:latin typeface="Arial" charset="0"/>
                  <a:ea typeface="Arial" charset="0"/>
                  <a:cs typeface="Arial" charset="0"/>
                </a:defRPr>
              </a:lvl2pPr>
              <a:lvl3pPr marL="1143000" indent="-228600" defTabSz="912813" eaLnBrk="0" hangingPunct="0">
                <a:tabLst>
                  <a:tab pos="798513" algn="r"/>
                </a:tabLst>
                <a:defRPr sz="2400">
                  <a:solidFill>
                    <a:schemeClr val="tx1"/>
                  </a:solidFill>
                  <a:latin typeface="Arial" charset="0"/>
                  <a:ea typeface="Arial" charset="0"/>
                  <a:cs typeface="Arial" charset="0"/>
                </a:defRPr>
              </a:lvl3pPr>
              <a:lvl4pPr marL="1600200" indent="-228600" defTabSz="912813" eaLnBrk="0" hangingPunct="0">
                <a:tabLst>
                  <a:tab pos="798513" algn="r"/>
                </a:tabLst>
                <a:defRPr sz="2400">
                  <a:solidFill>
                    <a:schemeClr val="tx1"/>
                  </a:solidFill>
                  <a:latin typeface="Arial" charset="0"/>
                  <a:ea typeface="Arial" charset="0"/>
                  <a:cs typeface="Arial" charset="0"/>
                </a:defRPr>
              </a:lvl4pPr>
              <a:lvl5pPr marL="2057400" indent="-228600" defTabSz="912813" eaLnBrk="0" hangingPunct="0">
                <a:tabLst>
                  <a:tab pos="798513" algn="r"/>
                </a:tabLst>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tab pos="798513" algn="r"/>
                </a:tabLst>
                <a:defRPr/>
              </a:pPr>
              <a:r>
                <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All Rights Reserved.</a:t>
              </a:r>
            </a:p>
          </p:txBody>
        </p:sp>
        <p:sp>
          <p:nvSpPr>
            <p:cNvPr id="21" name="TextBox 25">
              <a:extLst>
                <a:ext uri="{FF2B5EF4-FFF2-40B4-BE49-F238E27FC236}">
                  <a16:creationId xmlns:a16="http://schemas.microsoft.com/office/drawing/2014/main" id="{A9DE7FBA-80D8-4C73-BD4C-FE34FF90C0A2}"/>
                </a:ext>
              </a:extLst>
            </p:cNvPr>
            <p:cNvSpPr txBox="1">
              <a:spLocks noChangeArrowheads="1"/>
            </p:cNvSpPr>
            <p:nvPr/>
          </p:nvSpPr>
          <p:spPr bwMode="auto">
            <a:xfrm>
              <a:off x="-22860" y="6596425"/>
              <a:ext cx="927172" cy="1230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defTabSz="912813" eaLnBrk="0" hangingPunct="0">
                <a:defRPr sz="2400">
                  <a:solidFill>
                    <a:schemeClr val="tx1"/>
                  </a:solidFill>
                  <a:latin typeface="Arial" charset="0"/>
                  <a:ea typeface="ＭＳ Ｐゴシック" charset="0"/>
                  <a:cs typeface="Arial" charset="0"/>
                </a:defRPr>
              </a:lvl1pPr>
              <a:lvl2pPr marL="742950" indent="-285750" defTabSz="912813" eaLnBrk="0" hangingPunct="0">
                <a:defRPr sz="2400">
                  <a:solidFill>
                    <a:schemeClr val="tx1"/>
                  </a:solidFill>
                  <a:latin typeface="Arial" charset="0"/>
                  <a:ea typeface="Arial" charset="0"/>
                  <a:cs typeface="Arial" charset="0"/>
                </a:defRPr>
              </a:lvl2pPr>
              <a:lvl3pPr marL="1143000" indent="-228600" defTabSz="912813" eaLnBrk="0" hangingPunct="0">
                <a:defRPr sz="2400">
                  <a:solidFill>
                    <a:schemeClr val="tx1"/>
                  </a:solidFill>
                  <a:latin typeface="Arial" charset="0"/>
                  <a:ea typeface="Arial" charset="0"/>
                  <a:cs typeface="Arial" charset="0"/>
                </a:defRPr>
              </a:lvl3pPr>
              <a:lvl4pPr marL="1600200" indent="-228600" defTabSz="912813" eaLnBrk="0" hangingPunct="0">
                <a:defRPr sz="2400">
                  <a:solidFill>
                    <a:schemeClr val="tx1"/>
                  </a:solidFill>
                  <a:latin typeface="Arial" charset="0"/>
                  <a:ea typeface="Arial" charset="0"/>
                  <a:cs typeface="Arial" charset="0"/>
                </a:defRPr>
              </a:lvl4pPr>
              <a:lvl5pPr marL="2057400" indent="-228600" defTabSz="912813" eaLnBrk="0" hangingPunct="0">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defRPr/>
              </a:pPr>
              <a:fld id="{7297CC28-9273-45A3-A669-8857AEF43BF8}" type="datetime3">
                <a:rPr kumimoji="0" lang="en-US" sz="800" b="0" i="0" u="none" strike="noStrike" kern="0" cap="none" spc="0" normalizeH="0" baseline="0" noProof="0" smtClean="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15 September 2026</a:t>
              </a:fld>
              <a:endPar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endParaRPr>
            </a:p>
          </p:txBody>
        </p:sp>
        <p:sp>
          <p:nvSpPr>
            <p:cNvPr id="22" name="Rectangle 26">
              <a:extLst>
                <a:ext uri="{FF2B5EF4-FFF2-40B4-BE49-F238E27FC236}">
                  <a16:creationId xmlns:a16="http://schemas.microsoft.com/office/drawing/2014/main" id="{5F5A3B75-4D2E-41F1-BF16-3401337D781F}"/>
                </a:ext>
              </a:extLst>
            </p:cNvPr>
            <p:cNvSpPr>
              <a:spLocks noChangeArrowheads="1"/>
            </p:cNvSpPr>
            <p:nvPr/>
          </p:nvSpPr>
          <p:spPr bwMode="auto">
            <a:xfrm>
              <a:off x="0" y="6595827"/>
              <a:ext cx="666749" cy="123087"/>
            </a:xfrm>
            <a:prstGeom prst="rect">
              <a:avLst/>
            </a:prstGeom>
            <a:solidFill>
              <a:sysClr val="window" lastClr="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marL="0" marR="0" lvl="0" indent="0" defTabSz="912813" eaLnBrk="1" fontAlgn="base" latinLnBrk="0" hangingPunct="1">
                <a:lnSpc>
                  <a:spcPct val="100000"/>
                </a:lnSpc>
                <a:spcBef>
                  <a:spcPct val="0"/>
                </a:spcBef>
                <a:spcAft>
                  <a:spcPct val="0"/>
                </a:spcAft>
                <a:buClrTx/>
                <a:buSzTx/>
                <a:buFontTx/>
                <a:buNone/>
                <a:tabLst/>
                <a:defRPr/>
              </a:pPr>
              <a:endParaRPr kumimoji="0" lang="en-US" sz="800" b="0" i="0" u="none" strike="noStrike" kern="0" cap="none" spc="0" normalizeH="0" baseline="0" noProof="0">
                <a:ln>
                  <a:noFill/>
                </a:ln>
                <a:solidFill>
                  <a:prstClr val="black"/>
                </a:solidFill>
                <a:effectLst/>
                <a:uLnTx/>
                <a:uFillTx/>
                <a:ea typeface="ＭＳ Ｐゴシック" charset="0"/>
                <a:cs typeface="3M Circular TT Book" panose="020B0604020101020102" pitchFamily="34" charset="0"/>
              </a:endParaRPr>
            </a:p>
          </p:txBody>
        </p:sp>
        <p:sp>
          <p:nvSpPr>
            <p:cNvPr id="23" name="TextBox 24">
              <a:extLst>
                <a:ext uri="{FF2B5EF4-FFF2-40B4-BE49-F238E27FC236}">
                  <a16:creationId xmlns:a16="http://schemas.microsoft.com/office/drawing/2014/main" id="{76DAEA9E-42A3-4BA2-8549-50884FCFCFB1}"/>
                </a:ext>
              </a:extLst>
            </p:cNvPr>
            <p:cNvSpPr txBox="1">
              <a:spLocks noChangeArrowheads="1"/>
            </p:cNvSpPr>
            <p:nvPr/>
          </p:nvSpPr>
          <p:spPr bwMode="auto">
            <a:xfrm>
              <a:off x="372839" y="6596418"/>
              <a:ext cx="279621" cy="12249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3M</a:t>
              </a:r>
            </a:p>
          </p:txBody>
        </p:sp>
        <p:sp>
          <p:nvSpPr>
            <p:cNvPr id="24" name="Footer Placeholder 3">
              <a:extLst>
                <a:ext uri="{FF2B5EF4-FFF2-40B4-BE49-F238E27FC236}">
                  <a16:creationId xmlns:a16="http://schemas.microsoft.com/office/drawing/2014/main" id="{9C82EC3C-34FB-4C56-9195-EEC9531370E7}"/>
                </a:ext>
              </a:extLst>
            </p:cNvPr>
            <p:cNvSpPr txBox="1">
              <a:spLocks/>
            </p:cNvSpPr>
            <p:nvPr/>
          </p:nvSpPr>
          <p:spPr bwMode="auto">
            <a:xfrm>
              <a:off x="1905198" y="6596401"/>
              <a:ext cx="838002" cy="1377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algn="l" eaLnBrk="1" fontAlgn="base" hangingPunct="1">
                <a:spcBef>
                  <a:spcPct val="0"/>
                </a:spcBef>
                <a:spcAft>
                  <a:spcPct val="0"/>
                </a:spcAft>
                <a:defRPr/>
              </a:pPr>
              <a:r>
                <a:rPr lang="en-US" sz="800">
                  <a:solidFill>
                    <a:prstClr val="black"/>
                  </a:solidFill>
                  <a:latin typeface="3M Circular TT Book" panose="020B0604020101020102" pitchFamily="34" charset="0"/>
                  <a:cs typeface="3M Circular TT Book" panose="020B0604020101020102" pitchFamily="34" charset="0"/>
                </a:rPr>
                <a:t>3M Confidential.</a:t>
              </a:r>
            </a:p>
          </p:txBody>
        </p:sp>
      </p:grpSp>
    </p:spTree>
    <p:extLst>
      <p:ext uri="{BB962C8B-B14F-4D97-AF65-F5344CB8AC3E}">
        <p14:creationId xmlns:p14="http://schemas.microsoft.com/office/powerpoint/2010/main" val="20021301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Subtitle, 2 Content">
    <p:spTree>
      <p:nvGrpSpPr>
        <p:cNvPr id="1" name=""/>
        <p:cNvGrpSpPr/>
        <p:nvPr/>
      </p:nvGrpSpPr>
      <p:grpSpPr>
        <a:xfrm>
          <a:off x="0" y="0"/>
          <a:ext cx="0" cy="0"/>
          <a:chOff x="0" y="0"/>
          <a:chExt cx="0" cy="0"/>
        </a:xfrm>
      </p:grpSpPr>
      <p:sp>
        <p:nvSpPr>
          <p:cNvPr id="4" name="Title 3"/>
          <p:cNvSpPr>
            <a:spLocks noGrp="1"/>
          </p:cNvSpPr>
          <p:nvPr>
            <p:ph type="title"/>
          </p:nvPr>
        </p:nvSpPr>
        <p:spPr>
          <a:xfrm>
            <a:off x="379412" y="379414"/>
            <a:ext cx="11425237" cy="457200"/>
          </a:xfrm>
        </p:spPr>
        <p:txBody>
          <a:bodyPr/>
          <a:lstStyle/>
          <a:p>
            <a:r>
              <a:rPr lang="en-US"/>
              <a:t>Click to edit Master title style</a:t>
            </a:r>
            <a:endParaRPr lang="en-GB"/>
          </a:p>
        </p:txBody>
      </p:sp>
      <p:sp>
        <p:nvSpPr>
          <p:cNvPr id="5" name="Content Placeholder 4"/>
          <p:cNvSpPr>
            <a:spLocks noGrp="1"/>
          </p:cNvSpPr>
          <p:nvPr>
            <p:ph sz="quarter" idx="15"/>
          </p:nvPr>
        </p:nvSpPr>
        <p:spPr>
          <a:xfrm>
            <a:off x="384048" y="1298448"/>
            <a:ext cx="5715000" cy="4953000"/>
          </a:xfrm>
        </p:spPr>
        <p:txBody>
          <a:bodyPr/>
          <a:lstStyle>
            <a:lvl1pPr marL="0" marR="0"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sz="2000"/>
            </a:lvl1pPr>
            <a:lvl2pPr marL="182563" marR="0" indent="-182563"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2000"/>
            </a:lvl2pPr>
            <a:lvl3pPr marL="314325" marR="0" indent="-131763"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2000"/>
            </a:lvl3pPr>
            <a:lvl4pPr marL="473075" marR="0" indent="-115888"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2000"/>
            </a:lvl4pPr>
            <a:lvl5pPr marL="642938" marR="0" indent="-103188"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2000"/>
            </a:lvl5pPr>
          </a:lstStyle>
          <a:p>
            <a:pPr marL="0" marR="0" lvl="0"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Click to edit Master text styles</a:t>
            </a:r>
          </a:p>
          <a:p>
            <a:pPr marL="0" marR="0" lvl="1"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Second level</a:t>
            </a:r>
          </a:p>
          <a:p>
            <a:pPr marL="0" marR="0" lvl="2"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Third level</a:t>
            </a:r>
          </a:p>
          <a:p>
            <a:pPr marL="0" marR="0" lvl="3"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Fourth level</a:t>
            </a:r>
          </a:p>
          <a:p>
            <a:pPr marL="0" marR="0" lvl="4"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Fifth level</a:t>
            </a:r>
            <a:endParaRPr kumimoji="0" lang="en-GB" sz="1200" b="0" i="0" u="none" strike="noStrike" kern="1200" cap="none" spc="0" normalizeH="0" baseline="0" noProof="0">
              <a:ln>
                <a:noFill/>
              </a:ln>
              <a:solidFill>
                <a:prstClr val="black"/>
              </a:solidFill>
              <a:effectLst/>
              <a:uLnTx/>
              <a:uFillTx/>
              <a:latin typeface="+mn-lt"/>
              <a:ea typeface="+mn-ea"/>
              <a:cs typeface="+mn-cs"/>
            </a:endParaRPr>
          </a:p>
        </p:txBody>
      </p:sp>
      <p:sp>
        <p:nvSpPr>
          <p:cNvPr id="10" name="Content Placeholder 9"/>
          <p:cNvSpPr>
            <a:spLocks noGrp="1"/>
          </p:cNvSpPr>
          <p:nvPr>
            <p:ph sz="quarter" idx="16"/>
          </p:nvPr>
        </p:nvSpPr>
        <p:spPr>
          <a:xfrm>
            <a:off x="6096000" y="1295401"/>
            <a:ext cx="5715000" cy="4953000"/>
          </a:xfrm>
        </p:spPr>
        <p:txBody>
          <a:bodyPr/>
          <a:lstStyle>
            <a:lvl1pPr marL="0" marR="0"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sz="2000"/>
            </a:lvl1pPr>
            <a:lvl2pPr marL="182563" marR="0" indent="-182563"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2000"/>
            </a:lvl2pPr>
            <a:lvl3pPr marL="314325" marR="0" indent="-131763"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2000"/>
            </a:lvl3pPr>
            <a:lvl4pPr marL="473075" marR="0" indent="-115888"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2000"/>
            </a:lvl4pPr>
            <a:lvl5pPr marL="642938" marR="0" indent="-103188"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2000"/>
            </a:lvl5pPr>
          </a:lstStyle>
          <a:p>
            <a:pPr marL="0" marR="0" lvl="0"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Click to edit Master text styles</a:t>
            </a:r>
          </a:p>
          <a:p>
            <a:pPr marL="0" marR="0" lvl="1"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Second level</a:t>
            </a:r>
          </a:p>
          <a:p>
            <a:pPr marL="0" marR="0" lvl="2"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Third level</a:t>
            </a:r>
          </a:p>
          <a:p>
            <a:pPr marL="0" marR="0" lvl="3"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Fourth level</a:t>
            </a:r>
          </a:p>
          <a:p>
            <a:pPr marL="0" marR="0" lvl="4"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Fifth level</a:t>
            </a:r>
            <a:endParaRPr kumimoji="0" lang="en-GB" sz="1200" b="0" i="0" u="none" strike="noStrike" kern="1200" cap="none" spc="0" normalizeH="0" baseline="0" noProof="0">
              <a:ln>
                <a:noFill/>
              </a:ln>
              <a:solidFill>
                <a:prstClr val="black"/>
              </a:solidFill>
              <a:effectLst/>
              <a:uLnTx/>
              <a:uFillTx/>
              <a:latin typeface="+mn-lt"/>
              <a:ea typeface="+mn-ea"/>
              <a:cs typeface="+mn-cs"/>
            </a:endParaRPr>
          </a:p>
        </p:txBody>
      </p:sp>
      <p:sp>
        <p:nvSpPr>
          <p:cNvPr id="6" name="Text Placeholder 4"/>
          <p:cNvSpPr>
            <a:spLocks noGrp="1"/>
          </p:cNvSpPr>
          <p:nvPr>
            <p:ph type="body" sz="quarter" idx="10"/>
          </p:nvPr>
        </p:nvSpPr>
        <p:spPr>
          <a:xfrm>
            <a:off x="381000" y="841248"/>
            <a:ext cx="11430000" cy="365760"/>
          </a:xfrm>
        </p:spPr>
        <p:txBody>
          <a:bodyPr/>
          <a:lstStyle>
            <a:lvl1pPr>
              <a:defRPr sz="2400"/>
            </a:lvl1pPr>
          </a:lstStyle>
          <a:p>
            <a:pPr lvl="0"/>
            <a:r>
              <a:rPr lang="en-US"/>
              <a:t>Click to edit Master text styles</a:t>
            </a:r>
          </a:p>
        </p:txBody>
      </p:sp>
      <p:sp>
        <p:nvSpPr>
          <p:cNvPr id="9" name="TextBox 8">
            <a:extLst>
              <a:ext uri="{FF2B5EF4-FFF2-40B4-BE49-F238E27FC236}">
                <a16:creationId xmlns:a16="http://schemas.microsoft.com/office/drawing/2014/main" id="{DB47A7D5-413B-478D-90A4-5DD546B558BB}"/>
              </a:ext>
            </a:extLst>
          </p:cNvPr>
          <p:cNvSpPr txBox="1"/>
          <p:nvPr userDrawn="1"/>
        </p:nvSpPr>
        <p:spPr>
          <a:xfrm>
            <a:off x="11590811" y="6574731"/>
            <a:ext cx="218681" cy="123111"/>
          </a:xfrm>
          <a:prstGeom prst="rect">
            <a:avLst/>
          </a:prstGeom>
          <a:noFill/>
        </p:spPr>
        <p:txBody>
          <a:bodyPr wrap="square" lIns="0" tIns="0" rIns="0" bIns="0" rtlCol="0">
            <a:spAutoFit/>
          </a:bodyPr>
          <a:lstStyle/>
          <a:p>
            <a:pPr algn="r"/>
            <a:fld id="{29B7B62B-0732-4BEA-A6C8-5CF96588F2B9}" type="slidenum">
              <a:rPr lang="en-US" sz="800" smtClean="0"/>
              <a:pPr algn="r"/>
              <a:t>‹#›</a:t>
            </a:fld>
            <a:endParaRPr lang="en-US" sz="800"/>
          </a:p>
        </p:txBody>
      </p:sp>
      <p:sp>
        <p:nvSpPr>
          <p:cNvPr id="11" name="Freeform 5">
            <a:extLst>
              <a:ext uri="{FF2B5EF4-FFF2-40B4-BE49-F238E27FC236}">
                <a16:creationId xmlns:a16="http://schemas.microsoft.com/office/drawing/2014/main" id="{50CD2CEC-0C08-4BA9-A190-3D82368B2293}"/>
              </a:ext>
            </a:extLst>
          </p:cNvPr>
          <p:cNvSpPr>
            <a:spLocks noChangeAspect="1" noEditPoints="1"/>
          </p:cNvSpPr>
          <p:nvPr userDrawn="1"/>
        </p:nvSpPr>
        <p:spPr bwMode="auto">
          <a:xfrm>
            <a:off x="5910048" y="6477000"/>
            <a:ext cx="363963" cy="194400"/>
          </a:xfrm>
          <a:custGeom>
            <a:avLst/>
            <a:gdLst>
              <a:gd name="T0" fmla="*/ 134 w 170"/>
              <a:gd name="T1" fmla="*/ 3 h 90"/>
              <a:gd name="T2" fmla="*/ 122 w 170"/>
              <a:gd name="T3" fmla="*/ 52 h 90"/>
              <a:gd name="T4" fmla="*/ 109 w 170"/>
              <a:gd name="T5" fmla="*/ 3 h 90"/>
              <a:gd name="T6" fmla="*/ 74 w 170"/>
              <a:gd name="T7" fmla="*/ 3 h 90"/>
              <a:gd name="T8" fmla="*/ 74 w 170"/>
              <a:gd name="T9" fmla="*/ 21 h 90"/>
              <a:gd name="T10" fmla="*/ 40 w 170"/>
              <a:gd name="T11" fmla="*/ 1 h 90"/>
              <a:gd name="T12" fmla="*/ 4 w 170"/>
              <a:gd name="T13" fmla="*/ 31 h 90"/>
              <a:gd name="T14" fmla="*/ 28 w 170"/>
              <a:gd name="T15" fmla="*/ 31 h 90"/>
              <a:gd name="T16" fmla="*/ 39 w 170"/>
              <a:gd name="T17" fmla="*/ 20 h 90"/>
              <a:gd name="T18" fmla="*/ 50 w 170"/>
              <a:gd name="T19" fmla="*/ 28 h 90"/>
              <a:gd name="T20" fmla="*/ 39 w 170"/>
              <a:gd name="T21" fmla="*/ 35 h 90"/>
              <a:gd name="T22" fmla="*/ 31 w 170"/>
              <a:gd name="T23" fmla="*/ 35 h 90"/>
              <a:gd name="T24" fmla="*/ 31 w 170"/>
              <a:gd name="T25" fmla="*/ 51 h 90"/>
              <a:gd name="T26" fmla="*/ 38 w 170"/>
              <a:gd name="T27" fmla="*/ 51 h 90"/>
              <a:gd name="T28" fmla="*/ 48 w 170"/>
              <a:gd name="T29" fmla="*/ 60 h 90"/>
              <a:gd name="T30" fmla="*/ 38 w 170"/>
              <a:gd name="T31" fmla="*/ 70 h 90"/>
              <a:gd name="T32" fmla="*/ 25 w 170"/>
              <a:gd name="T33" fmla="*/ 54 h 90"/>
              <a:gd name="T34" fmla="*/ 1 w 170"/>
              <a:gd name="T35" fmla="*/ 54 h 90"/>
              <a:gd name="T36" fmla="*/ 38 w 170"/>
              <a:gd name="T37" fmla="*/ 90 h 90"/>
              <a:gd name="T38" fmla="*/ 74 w 170"/>
              <a:gd name="T39" fmla="*/ 71 h 90"/>
              <a:gd name="T40" fmla="*/ 74 w 170"/>
              <a:gd name="T41" fmla="*/ 88 h 90"/>
              <a:gd name="T42" fmla="*/ 98 w 170"/>
              <a:gd name="T43" fmla="*/ 88 h 90"/>
              <a:gd name="T44" fmla="*/ 98 w 170"/>
              <a:gd name="T45" fmla="*/ 34 h 90"/>
              <a:gd name="T46" fmla="*/ 111 w 170"/>
              <a:gd name="T47" fmla="*/ 88 h 90"/>
              <a:gd name="T48" fmla="*/ 132 w 170"/>
              <a:gd name="T49" fmla="*/ 88 h 90"/>
              <a:gd name="T50" fmla="*/ 146 w 170"/>
              <a:gd name="T51" fmla="*/ 34 h 90"/>
              <a:gd name="T52" fmla="*/ 146 w 170"/>
              <a:gd name="T53" fmla="*/ 88 h 90"/>
              <a:gd name="T54" fmla="*/ 170 w 170"/>
              <a:gd name="T55" fmla="*/ 88 h 90"/>
              <a:gd name="T56" fmla="*/ 170 w 170"/>
              <a:gd name="T57" fmla="*/ 3 h 90"/>
              <a:gd name="T58" fmla="*/ 134 w 170"/>
              <a:gd name="T59" fmla="*/ 3 h 90"/>
              <a:gd name="T60" fmla="*/ 74 w 170"/>
              <a:gd name="T61" fmla="*/ 52 h 90"/>
              <a:gd name="T62" fmla="*/ 64 w 170"/>
              <a:gd name="T63" fmla="*/ 42 h 90"/>
              <a:gd name="T64" fmla="*/ 74 w 170"/>
              <a:gd name="T65" fmla="*/ 31 h 90"/>
              <a:gd name="T66" fmla="*/ 74 w 170"/>
              <a:gd name="T67" fmla="*/ 5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0" h="90">
                <a:moveTo>
                  <a:pt x="134" y="3"/>
                </a:moveTo>
                <a:cubicBezTo>
                  <a:pt x="122" y="52"/>
                  <a:pt x="122" y="52"/>
                  <a:pt x="122" y="52"/>
                </a:cubicBezTo>
                <a:cubicBezTo>
                  <a:pt x="109" y="3"/>
                  <a:pt x="109" y="3"/>
                  <a:pt x="109" y="3"/>
                </a:cubicBezTo>
                <a:cubicBezTo>
                  <a:pt x="74" y="3"/>
                  <a:pt x="74" y="3"/>
                  <a:pt x="74" y="3"/>
                </a:cubicBezTo>
                <a:cubicBezTo>
                  <a:pt x="74" y="21"/>
                  <a:pt x="74" y="21"/>
                  <a:pt x="74" y="21"/>
                </a:cubicBezTo>
                <a:cubicBezTo>
                  <a:pt x="69" y="5"/>
                  <a:pt x="54" y="1"/>
                  <a:pt x="40" y="1"/>
                </a:cubicBezTo>
                <a:cubicBezTo>
                  <a:pt x="23" y="0"/>
                  <a:pt x="5" y="8"/>
                  <a:pt x="4" y="31"/>
                </a:cubicBezTo>
                <a:cubicBezTo>
                  <a:pt x="28" y="31"/>
                  <a:pt x="28" y="31"/>
                  <a:pt x="28" y="31"/>
                </a:cubicBezTo>
                <a:cubicBezTo>
                  <a:pt x="28" y="24"/>
                  <a:pt x="33" y="20"/>
                  <a:pt x="39" y="20"/>
                </a:cubicBezTo>
                <a:cubicBezTo>
                  <a:pt x="46" y="20"/>
                  <a:pt x="50" y="23"/>
                  <a:pt x="50" y="28"/>
                </a:cubicBezTo>
                <a:cubicBezTo>
                  <a:pt x="49" y="32"/>
                  <a:pt x="47" y="35"/>
                  <a:pt x="39" y="35"/>
                </a:cubicBezTo>
                <a:cubicBezTo>
                  <a:pt x="31" y="35"/>
                  <a:pt x="31" y="35"/>
                  <a:pt x="31" y="35"/>
                </a:cubicBezTo>
                <a:cubicBezTo>
                  <a:pt x="31" y="51"/>
                  <a:pt x="31" y="51"/>
                  <a:pt x="31" y="51"/>
                </a:cubicBezTo>
                <a:cubicBezTo>
                  <a:pt x="38" y="51"/>
                  <a:pt x="38" y="51"/>
                  <a:pt x="38" y="51"/>
                </a:cubicBezTo>
                <a:cubicBezTo>
                  <a:pt x="42" y="51"/>
                  <a:pt x="48" y="54"/>
                  <a:pt x="48" y="60"/>
                </a:cubicBezTo>
                <a:cubicBezTo>
                  <a:pt x="49" y="67"/>
                  <a:pt x="44" y="70"/>
                  <a:pt x="38" y="70"/>
                </a:cubicBezTo>
                <a:cubicBezTo>
                  <a:pt x="27" y="69"/>
                  <a:pt x="25" y="61"/>
                  <a:pt x="25" y="54"/>
                </a:cubicBezTo>
                <a:cubicBezTo>
                  <a:pt x="1" y="54"/>
                  <a:pt x="1" y="54"/>
                  <a:pt x="1" y="54"/>
                </a:cubicBezTo>
                <a:cubicBezTo>
                  <a:pt x="1" y="59"/>
                  <a:pt x="0" y="90"/>
                  <a:pt x="38" y="90"/>
                </a:cubicBezTo>
                <a:cubicBezTo>
                  <a:pt x="57" y="90"/>
                  <a:pt x="70" y="82"/>
                  <a:pt x="74" y="71"/>
                </a:cubicBezTo>
                <a:cubicBezTo>
                  <a:pt x="74" y="88"/>
                  <a:pt x="74" y="88"/>
                  <a:pt x="74" y="88"/>
                </a:cubicBezTo>
                <a:cubicBezTo>
                  <a:pt x="98" y="88"/>
                  <a:pt x="98" y="88"/>
                  <a:pt x="98" y="88"/>
                </a:cubicBezTo>
                <a:cubicBezTo>
                  <a:pt x="98" y="34"/>
                  <a:pt x="98" y="34"/>
                  <a:pt x="98" y="34"/>
                </a:cubicBezTo>
                <a:cubicBezTo>
                  <a:pt x="111" y="88"/>
                  <a:pt x="111" y="88"/>
                  <a:pt x="111" y="88"/>
                </a:cubicBezTo>
                <a:cubicBezTo>
                  <a:pt x="132" y="88"/>
                  <a:pt x="132" y="88"/>
                  <a:pt x="132" y="88"/>
                </a:cubicBezTo>
                <a:cubicBezTo>
                  <a:pt x="146" y="34"/>
                  <a:pt x="146" y="34"/>
                  <a:pt x="146" y="34"/>
                </a:cubicBezTo>
                <a:cubicBezTo>
                  <a:pt x="146" y="88"/>
                  <a:pt x="146" y="88"/>
                  <a:pt x="146" y="88"/>
                </a:cubicBezTo>
                <a:cubicBezTo>
                  <a:pt x="170" y="88"/>
                  <a:pt x="170" y="88"/>
                  <a:pt x="170" y="88"/>
                </a:cubicBezTo>
                <a:cubicBezTo>
                  <a:pt x="170" y="3"/>
                  <a:pt x="170" y="3"/>
                  <a:pt x="170" y="3"/>
                </a:cubicBezTo>
                <a:lnTo>
                  <a:pt x="134" y="3"/>
                </a:lnTo>
                <a:close/>
                <a:moveTo>
                  <a:pt x="74" y="52"/>
                </a:moveTo>
                <a:cubicBezTo>
                  <a:pt x="71" y="46"/>
                  <a:pt x="66" y="43"/>
                  <a:pt x="64" y="42"/>
                </a:cubicBezTo>
                <a:cubicBezTo>
                  <a:pt x="69" y="40"/>
                  <a:pt x="72" y="37"/>
                  <a:pt x="74" y="31"/>
                </a:cubicBezTo>
                <a:lnTo>
                  <a:pt x="74" y="5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nvGrpSpPr>
          <p:cNvPr id="14" name="Group 13">
            <a:extLst>
              <a:ext uri="{FF2B5EF4-FFF2-40B4-BE49-F238E27FC236}">
                <a16:creationId xmlns:a16="http://schemas.microsoft.com/office/drawing/2014/main" id="{FFA586AB-FA2D-42F4-8151-920854832330}"/>
              </a:ext>
            </a:extLst>
          </p:cNvPr>
          <p:cNvGrpSpPr/>
          <p:nvPr userDrawn="1"/>
        </p:nvGrpSpPr>
        <p:grpSpPr>
          <a:xfrm>
            <a:off x="-22860" y="6569823"/>
            <a:ext cx="2766060" cy="138337"/>
            <a:chOff x="-22860" y="6595827"/>
            <a:chExt cx="2766060" cy="138337"/>
          </a:xfrm>
        </p:grpSpPr>
        <p:sp>
          <p:nvSpPr>
            <p:cNvPr id="15" name="Footer Placeholder 3">
              <a:extLst>
                <a:ext uri="{FF2B5EF4-FFF2-40B4-BE49-F238E27FC236}">
                  <a16:creationId xmlns:a16="http://schemas.microsoft.com/office/drawing/2014/main" id="{1DCC11E6-50A6-4D60-90A3-DAC0F5C3141B}"/>
                </a:ext>
              </a:extLst>
            </p:cNvPr>
            <p:cNvSpPr txBox="1">
              <a:spLocks/>
            </p:cNvSpPr>
            <p:nvPr/>
          </p:nvSpPr>
          <p:spPr bwMode="auto">
            <a:xfrm>
              <a:off x="807721" y="6596419"/>
              <a:ext cx="1064702" cy="1372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lstStyle>
              <a:lvl1pPr defTabSz="912813" eaLnBrk="0" hangingPunct="0">
                <a:tabLst>
                  <a:tab pos="798513" algn="r"/>
                </a:tabLst>
                <a:defRPr sz="2400">
                  <a:solidFill>
                    <a:schemeClr val="tx1"/>
                  </a:solidFill>
                  <a:latin typeface="Arial" charset="0"/>
                  <a:ea typeface="ＭＳ Ｐゴシック" charset="0"/>
                  <a:cs typeface="Arial" charset="0"/>
                </a:defRPr>
              </a:lvl1pPr>
              <a:lvl2pPr marL="742950" indent="-285750" defTabSz="912813" eaLnBrk="0" hangingPunct="0">
                <a:tabLst>
                  <a:tab pos="798513" algn="r"/>
                </a:tabLst>
                <a:defRPr sz="2400">
                  <a:solidFill>
                    <a:schemeClr val="tx1"/>
                  </a:solidFill>
                  <a:latin typeface="Arial" charset="0"/>
                  <a:ea typeface="Arial" charset="0"/>
                  <a:cs typeface="Arial" charset="0"/>
                </a:defRPr>
              </a:lvl2pPr>
              <a:lvl3pPr marL="1143000" indent="-228600" defTabSz="912813" eaLnBrk="0" hangingPunct="0">
                <a:tabLst>
                  <a:tab pos="798513" algn="r"/>
                </a:tabLst>
                <a:defRPr sz="2400">
                  <a:solidFill>
                    <a:schemeClr val="tx1"/>
                  </a:solidFill>
                  <a:latin typeface="Arial" charset="0"/>
                  <a:ea typeface="Arial" charset="0"/>
                  <a:cs typeface="Arial" charset="0"/>
                </a:defRPr>
              </a:lvl3pPr>
              <a:lvl4pPr marL="1600200" indent="-228600" defTabSz="912813" eaLnBrk="0" hangingPunct="0">
                <a:tabLst>
                  <a:tab pos="798513" algn="r"/>
                </a:tabLst>
                <a:defRPr sz="2400">
                  <a:solidFill>
                    <a:schemeClr val="tx1"/>
                  </a:solidFill>
                  <a:latin typeface="Arial" charset="0"/>
                  <a:ea typeface="Arial" charset="0"/>
                  <a:cs typeface="Arial" charset="0"/>
                </a:defRPr>
              </a:lvl4pPr>
              <a:lvl5pPr marL="2057400" indent="-228600" defTabSz="912813" eaLnBrk="0" hangingPunct="0">
                <a:tabLst>
                  <a:tab pos="798513" algn="r"/>
                </a:tabLst>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tab pos="798513" algn="r"/>
                </a:tabLst>
                <a:defRPr/>
              </a:pPr>
              <a:r>
                <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All Rights Reserved.</a:t>
              </a:r>
            </a:p>
          </p:txBody>
        </p:sp>
        <p:sp>
          <p:nvSpPr>
            <p:cNvPr id="16" name="TextBox 25">
              <a:extLst>
                <a:ext uri="{FF2B5EF4-FFF2-40B4-BE49-F238E27FC236}">
                  <a16:creationId xmlns:a16="http://schemas.microsoft.com/office/drawing/2014/main" id="{E4939CD9-310E-4888-B857-D2F0D9F2C266}"/>
                </a:ext>
              </a:extLst>
            </p:cNvPr>
            <p:cNvSpPr txBox="1">
              <a:spLocks noChangeArrowheads="1"/>
            </p:cNvSpPr>
            <p:nvPr/>
          </p:nvSpPr>
          <p:spPr bwMode="auto">
            <a:xfrm>
              <a:off x="-22860" y="6596425"/>
              <a:ext cx="927172" cy="1230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defTabSz="912813" eaLnBrk="0" hangingPunct="0">
                <a:defRPr sz="2400">
                  <a:solidFill>
                    <a:schemeClr val="tx1"/>
                  </a:solidFill>
                  <a:latin typeface="Arial" charset="0"/>
                  <a:ea typeface="ＭＳ Ｐゴシック" charset="0"/>
                  <a:cs typeface="Arial" charset="0"/>
                </a:defRPr>
              </a:lvl1pPr>
              <a:lvl2pPr marL="742950" indent="-285750" defTabSz="912813" eaLnBrk="0" hangingPunct="0">
                <a:defRPr sz="2400">
                  <a:solidFill>
                    <a:schemeClr val="tx1"/>
                  </a:solidFill>
                  <a:latin typeface="Arial" charset="0"/>
                  <a:ea typeface="Arial" charset="0"/>
                  <a:cs typeface="Arial" charset="0"/>
                </a:defRPr>
              </a:lvl2pPr>
              <a:lvl3pPr marL="1143000" indent="-228600" defTabSz="912813" eaLnBrk="0" hangingPunct="0">
                <a:defRPr sz="2400">
                  <a:solidFill>
                    <a:schemeClr val="tx1"/>
                  </a:solidFill>
                  <a:latin typeface="Arial" charset="0"/>
                  <a:ea typeface="Arial" charset="0"/>
                  <a:cs typeface="Arial" charset="0"/>
                </a:defRPr>
              </a:lvl3pPr>
              <a:lvl4pPr marL="1600200" indent="-228600" defTabSz="912813" eaLnBrk="0" hangingPunct="0">
                <a:defRPr sz="2400">
                  <a:solidFill>
                    <a:schemeClr val="tx1"/>
                  </a:solidFill>
                  <a:latin typeface="Arial" charset="0"/>
                  <a:ea typeface="Arial" charset="0"/>
                  <a:cs typeface="Arial" charset="0"/>
                </a:defRPr>
              </a:lvl4pPr>
              <a:lvl5pPr marL="2057400" indent="-228600" defTabSz="912813" eaLnBrk="0" hangingPunct="0">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defRPr/>
              </a:pPr>
              <a:fld id="{7297CC28-9273-45A3-A669-8857AEF43BF8}" type="datetime3">
                <a:rPr kumimoji="0" lang="en-US" sz="800" b="0" i="0" u="none" strike="noStrike" kern="0" cap="none" spc="0" normalizeH="0" baseline="0" noProof="0" smtClean="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15 September 2026</a:t>
              </a:fld>
              <a:endPar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endParaRPr>
            </a:p>
          </p:txBody>
        </p:sp>
        <p:sp>
          <p:nvSpPr>
            <p:cNvPr id="18" name="Rectangle 26">
              <a:extLst>
                <a:ext uri="{FF2B5EF4-FFF2-40B4-BE49-F238E27FC236}">
                  <a16:creationId xmlns:a16="http://schemas.microsoft.com/office/drawing/2014/main" id="{09721296-013C-4CBD-81A5-04F2EA9AE930}"/>
                </a:ext>
              </a:extLst>
            </p:cNvPr>
            <p:cNvSpPr>
              <a:spLocks noChangeArrowheads="1"/>
            </p:cNvSpPr>
            <p:nvPr/>
          </p:nvSpPr>
          <p:spPr bwMode="auto">
            <a:xfrm>
              <a:off x="0" y="6595827"/>
              <a:ext cx="666749" cy="123087"/>
            </a:xfrm>
            <a:prstGeom prst="rect">
              <a:avLst/>
            </a:prstGeom>
            <a:solidFill>
              <a:sysClr val="window" lastClr="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marL="0" marR="0" lvl="0" indent="0" defTabSz="912813" eaLnBrk="1" fontAlgn="base" latinLnBrk="0" hangingPunct="1">
                <a:lnSpc>
                  <a:spcPct val="100000"/>
                </a:lnSpc>
                <a:spcBef>
                  <a:spcPct val="0"/>
                </a:spcBef>
                <a:spcAft>
                  <a:spcPct val="0"/>
                </a:spcAft>
                <a:buClrTx/>
                <a:buSzTx/>
                <a:buFontTx/>
                <a:buNone/>
                <a:tabLst/>
                <a:defRPr/>
              </a:pPr>
              <a:endParaRPr kumimoji="0" lang="en-US" sz="800" b="0" i="0" u="none" strike="noStrike" kern="0" cap="none" spc="0" normalizeH="0" baseline="0" noProof="0">
                <a:ln>
                  <a:noFill/>
                </a:ln>
                <a:solidFill>
                  <a:prstClr val="black"/>
                </a:solidFill>
                <a:effectLst/>
                <a:uLnTx/>
                <a:uFillTx/>
                <a:ea typeface="ＭＳ Ｐゴシック" charset="0"/>
                <a:cs typeface="3M Circular TT Book" panose="020B0604020101020102" pitchFamily="34" charset="0"/>
              </a:endParaRPr>
            </a:p>
          </p:txBody>
        </p:sp>
        <p:sp>
          <p:nvSpPr>
            <p:cNvPr id="24" name="TextBox 24">
              <a:extLst>
                <a:ext uri="{FF2B5EF4-FFF2-40B4-BE49-F238E27FC236}">
                  <a16:creationId xmlns:a16="http://schemas.microsoft.com/office/drawing/2014/main" id="{759D013F-7193-4C4F-8884-8AE9416A735E}"/>
                </a:ext>
              </a:extLst>
            </p:cNvPr>
            <p:cNvSpPr txBox="1">
              <a:spLocks noChangeArrowheads="1"/>
            </p:cNvSpPr>
            <p:nvPr/>
          </p:nvSpPr>
          <p:spPr bwMode="auto">
            <a:xfrm>
              <a:off x="372839" y="6596418"/>
              <a:ext cx="279621" cy="12249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3M</a:t>
              </a:r>
            </a:p>
          </p:txBody>
        </p:sp>
        <p:sp>
          <p:nvSpPr>
            <p:cNvPr id="25" name="Footer Placeholder 3">
              <a:extLst>
                <a:ext uri="{FF2B5EF4-FFF2-40B4-BE49-F238E27FC236}">
                  <a16:creationId xmlns:a16="http://schemas.microsoft.com/office/drawing/2014/main" id="{6A74E501-43F7-4892-86F3-3360305D16F6}"/>
                </a:ext>
              </a:extLst>
            </p:cNvPr>
            <p:cNvSpPr txBox="1">
              <a:spLocks/>
            </p:cNvSpPr>
            <p:nvPr/>
          </p:nvSpPr>
          <p:spPr bwMode="auto">
            <a:xfrm>
              <a:off x="1905198" y="6596401"/>
              <a:ext cx="838002" cy="1377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algn="l" eaLnBrk="1" fontAlgn="base" hangingPunct="1">
                <a:spcBef>
                  <a:spcPct val="0"/>
                </a:spcBef>
                <a:spcAft>
                  <a:spcPct val="0"/>
                </a:spcAft>
                <a:defRPr/>
              </a:pPr>
              <a:r>
                <a:rPr lang="en-US" sz="800">
                  <a:solidFill>
                    <a:prstClr val="black"/>
                  </a:solidFill>
                  <a:latin typeface="3M Circular TT Book" panose="020B0604020101020102" pitchFamily="34" charset="0"/>
                  <a:cs typeface="3M Circular TT Book" panose="020B0604020101020102" pitchFamily="34" charset="0"/>
                </a:rPr>
                <a:t>3M Confidential.</a:t>
              </a:r>
            </a:p>
          </p:txBody>
        </p:sp>
      </p:grpSp>
    </p:spTree>
    <p:extLst>
      <p:ext uri="{BB962C8B-B14F-4D97-AF65-F5344CB8AC3E}">
        <p14:creationId xmlns:p14="http://schemas.microsoft.com/office/powerpoint/2010/main" val="18502330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3 Content">
    <p:spTree>
      <p:nvGrpSpPr>
        <p:cNvPr id="1" name=""/>
        <p:cNvGrpSpPr/>
        <p:nvPr/>
      </p:nvGrpSpPr>
      <p:grpSpPr>
        <a:xfrm>
          <a:off x="0" y="0"/>
          <a:ext cx="0" cy="0"/>
          <a:chOff x="0" y="0"/>
          <a:chExt cx="0" cy="0"/>
        </a:xfrm>
      </p:grpSpPr>
      <p:sp>
        <p:nvSpPr>
          <p:cNvPr id="4" name="Title 3"/>
          <p:cNvSpPr>
            <a:spLocks noGrp="1"/>
          </p:cNvSpPr>
          <p:nvPr>
            <p:ph type="title"/>
          </p:nvPr>
        </p:nvSpPr>
        <p:spPr>
          <a:xfrm>
            <a:off x="379412" y="380999"/>
            <a:ext cx="11425237" cy="821373"/>
          </a:xfrm>
        </p:spPr>
        <p:txBody>
          <a:bodyPr/>
          <a:lstStyle/>
          <a:p>
            <a:r>
              <a:rPr lang="en-US"/>
              <a:t>Click to edit Master title style</a:t>
            </a:r>
            <a:endParaRPr lang="en-GB"/>
          </a:p>
        </p:txBody>
      </p:sp>
      <p:sp>
        <p:nvSpPr>
          <p:cNvPr id="5" name="Content Placeholder 4"/>
          <p:cNvSpPr>
            <a:spLocks noGrp="1"/>
          </p:cNvSpPr>
          <p:nvPr>
            <p:ph sz="quarter" idx="13"/>
          </p:nvPr>
        </p:nvSpPr>
        <p:spPr>
          <a:xfrm>
            <a:off x="379412" y="1295401"/>
            <a:ext cx="3794760" cy="4953000"/>
          </a:xfrm>
        </p:spPr>
        <p:txBody>
          <a:bodyPr/>
          <a:lstStyle>
            <a:lvl1pPr marL="0" marR="0"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sz="2000"/>
            </a:lvl1pPr>
            <a:lvl2pPr marL="182563" marR="0" indent="-182563"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2000"/>
            </a:lvl2pPr>
            <a:lvl3pPr marL="314325" marR="0" indent="-131763"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2000"/>
            </a:lvl3pPr>
            <a:lvl4pPr marL="473075" marR="0" indent="-115888"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2000"/>
            </a:lvl4pPr>
            <a:lvl5pPr marL="642938" marR="0" indent="-103188"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2000"/>
            </a:lvl5pPr>
          </a:lstStyle>
          <a:p>
            <a:pPr marL="0" marR="0" lvl="0"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Click to edit Master text styles</a:t>
            </a:r>
          </a:p>
          <a:p>
            <a:pPr marL="0" marR="0" lvl="1"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Second level</a:t>
            </a:r>
          </a:p>
          <a:p>
            <a:pPr marL="0" marR="0" lvl="2"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Third level</a:t>
            </a:r>
          </a:p>
          <a:p>
            <a:pPr marL="0" marR="0" lvl="3"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Fourth level</a:t>
            </a:r>
          </a:p>
          <a:p>
            <a:pPr marL="0" marR="0" lvl="4"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Fifth level</a:t>
            </a:r>
            <a:endParaRPr kumimoji="0" lang="en-GB" sz="1200" b="0" i="0" u="none" strike="noStrike" kern="1200" cap="none" spc="0" normalizeH="0" baseline="0" noProof="0">
              <a:ln>
                <a:noFill/>
              </a:ln>
              <a:solidFill>
                <a:prstClr val="black"/>
              </a:solidFill>
              <a:effectLst/>
              <a:uLnTx/>
              <a:uFillTx/>
              <a:latin typeface="+mn-lt"/>
              <a:ea typeface="+mn-ea"/>
              <a:cs typeface="+mn-cs"/>
            </a:endParaRPr>
          </a:p>
        </p:txBody>
      </p:sp>
      <p:sp>
        <p:nvSpPr>
          <p:cNvPr id="10" name="Content Placeholder 4"/>
          <p:cNvSpPr>
            <a:spLocks noGrp="1"/>
          </p:cNvSpPr>
          <p:nvPr>
            <p:ph sz="quarter" idx="14"/>
          </p:nvPr>
        </p:nvSpPr>
        <p:spPr>
          <a:xfrm>
            <a:off x="4187952" y="1295401"/>
            <a:ext cx="3803904" cy="4953000"/>
          </a:xfrm>
        </p:spPr>
        <p:txBody>
          <a:bodyPr/>
          <a:lstStyle>
            <a:lvl1pPr marL="0" marR="0"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lvl1pPr>
            <a:lvl2pPr marL="182563" marR="0" indent="-182563"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a:lvl2pPr>
            <a:lvl3pPr marL="314325" marR="0" indent="-131763"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a:lvl3pPr>
            <a:lvl4pPr marL="473075" marR="0" indent="-115888"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a:lvl4pPr>
            <a:lvl5pPr marL="642938" marR="0" indent="-103188"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a:lvl5pPr>
          </a:lstStyle>
          <a:p>
            <a:pPr marL="0" marR="0" lvl="0"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Click to edit Master text styles</a:t>
            </a:r>
          </a:p>
          <a:p>
            <a:pPr marL="0" marR="0" lvl="1"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Second level</a:t>
            </a:r>
          </a:p>
          <a:p>
            <a:pPr marL="0" marR="0" lvl="2"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Third level</a:t>
            </a:r>
          </a:p>
          <a:p>
            <a:pPr marL="0" marR="0" lvl="3"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Fourth level</a:t>
            </a:r>
          </a:p>
          <a:p>
            <a:pPr marL="0" marR="0" lvl="4"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Fifth level</a:t>
            </a:r>
            <a:endParaRPr kumimoji="0" lang="en-GB" sz="1200" b="0" i="0" u="none" strike="noStrike" kern="1200" cap="none" spc="0" normalizeH="0" baseline="0" noProof="0">
              <a:ln>
                <a:noFill/>
              </a:ln>
              <a:solidFill>
                <a:prstClr val="black"/>
              </a:solidFill>
              <a:effectLst/>
              <a:uLnTx/>
              <a:uFillTx/>
              <a:latin typeface="+mn-lt"/>
              <a:ea typeface="+mn-ea"/>
              <a:cs typeface="+mn-cs"/>
            </a:endParaRPr>
          </a:p>
        </p:txBody>
      </p:sp>
      <p:sp>
        <p:nvSpPr>
          <p:cNvPr id="11" name="Content Placeholder 4"/>
          <p:cNvSpPr>
            <a:spLocks noGrp="1"/>
          </p:cNvSpPr>
          <p:nvPr>
            <p:ph sz="quarter" idx="15"/>
          </p:nvPr>
        </p:nvSpPr>
        <p:spPr>
          <a:xfrm>
            <a:off x="8010144" y="1295401"/>
            <a:ext cx="3794760" cy="4953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TextBox 8">
            <a:extLst>
              <a:ext uri="{FF2B5EF4-FFF2-40B4-BE49-F238E27FC236}">
                <a16:creationId xmlns:a16="http://schemas.microsoft.com/office/drawing/2014/main" id="{F88C665B-2E7D-42CF-B622-947E87FE4C1B}"/>
              </a:ext>
            </a:extLst>
          </p:cNvPr>
          <p:cNvSpPr txBox="1"/>
          <p:nvPr userDrawn="1"/>
        </p:nvSpPr>
        <p:spPr>
          <a:xfrm>
            <a:off x="11590811" y="6574731"/>
            <a:ext cx="218681" cy="123111"/>
          </a:xfrm>
          <a:prstGeom prst="rect">
            <a:avLst/>
          </a:prstGeom>
          <a:noFill/>
        </p:spPr>
        <p:txBody>
          <a:bodyPr wrap="square" lIns="0" tIns="0" rIns="0" bIns="0" rtlCol="0">
            <a:spAutoFit/>
          </a:bodyPr>
          <a:lstStyle/>
          <a:p>
            <a:pPr algn="r"/>
            <a:fld id="{29B7B62B-0732-4BEA-A6C8-5CF96588F2B9}" type="slidenum">
              <a:rPr lang="en-US" sz="800" smtClean="0"/>
              <a:pPr algn="r"/>
              <a:t>‹#›</a:t>
            </a:fld>
            <a:endParaRPr lang="en-US" sz="800"/>
          </a:p>
        </p:txBody>
      </p:sp>
      <p:sp>
        <p:nvSpPr>
          <p:cNvPr id="12" name="Freeform 5">
            <a:extLst>
              <a:ext uri="{FF2B5EF4-FFF2-40B4-BE49-F238E27FC236}">
                <a16:creationId xmlns:a16="http://schemas.microsoft.com/office/drawing/2014/main" id="{2C35CA9D-2B55-4C68-97BE-E1089D733FFA}"/>
              </a:ext>
            </a:extLst>
          </p:cNvPr>
          <p:cNvSpPr>
            <a:spLocks noChangeAspect="1" noEditPoints="1"/>
          </p:cNvSpPr>
          <p:nvPr userDrawn="1"/>
        </p:nvSpPr>
        <p:spPr bwMode="auto">
          <a:xfrm>
            <a:off x="5910048" y="6477000"/>
            <a:ext cx="363963" cy="194400"/>
          </a:xfrm>
          <a:custGeom>
            <a:avLst/>
            <a:gdLst>
              <a:gd name="T0" fmla="*/ 134 w 170"/>
              <a:gd name="T1" fmla="*/ 3 h 90"/>
              <a:gd name="T2" fmla="*/ 122 w 170"/>
              <a:gd name="T3" fmla="*/ 52 h 90"/>
              <a:gd name="T4" fmla="*/ 109 w 170"/>
              <a:gd name="T5" fmla="*/ 3 h 90"/>
              <a:gd name="T6" fmla="*/ 74 w 170"/>
              <a:gd name="T7" fmla="*/ 3 h 90"/>
              <a:gd name="T8" fmla="*/ 74 w 170"/>
              <a:gd name="T9" fmla="*/ 21 h 90"/>
              <a:gd name="T10" fmla="*/ 40 w 170"/>
              <a:gd name="T11" fmla="*/ 1 h 90"/>
              <a:gd name="T12" fmla="*/ 4 w 170"/>
              <a:gd name="T13" fmla="*/ 31 h 90"/>
              <a:gd name="T14" fmla="*/ 28 w 170"/>
              <a:gd name="T15" fmla="*/ 31 h 90"/>
              <a:gd name="T16" fmla="*/ 39 w 170"/>
              <a:gd name="T17" fmla="*/ 20 h 90"/>
              <a:gd name="T18" fmla="*/ 50 w 170"/>
              <a:gd name="T19" fmla="*/ 28 h 90"/>
              <a:gd name="T20" fmla="*/ 39 w 170"/>
              <a:gd name="T21" fmla="*/ 35 h 90"/>
              <a:gd name="T22" fmla="*/ 31 w 170"/>
              <a:gd name="T23" fmla="*/ 35 h 90"/>
              <a:gd name="T24" fmla="*/ 31 w 170"/>
              <a:gd name="T25" fmla="*/ 51 h 90"/>
              <a:gd name="T26" fmla="*/ 38 w 170"/>
              <a:gd name="T27" fmla="*/ 51 h 90"/>
              <a:gd name="T28" fmla="*/ 48 w 170"/>
              <a:gd name="T29" fmla="*/ 60 h 90"/>
              <a:gd name="T30" fmla="*/ 38 w 170"/>
              <a:gd name="T31" fmla="*/ 70 h 90"/>
              <a:gd name="T32" fmla="*/ 25 w 170"/>
              <a:gd name="T33" fmla="*/ 54 h 90"/>
              <a:gd name="T34" fmla="*/ 1 w 170"/>
              <a:gd name="T35" fmla="*/ 54 h 90"/>
              <a:gd name="T36" fmla="*/ 38 w 170"/>
              <a:gd name="T37" fmla="*/ 90 h 90"/>
              <a:gd name="T38" fmla="*/ 74 w 170"/>
              <a:gd name="T39" fmla="*/ 71 h 90"/>
              <a:gd name="T40" fmla="*/ 74 w 170"/>
              <a:gd name="T41" fmla="*/ 88 h 90"/>
              <a:gd name="T42" fmla="*/ 98 w 170"/>
              <a:gd name="T43" fmla="*/ 88 h 90"/>
              <a:gd name="T44" fmla="*/ 98 w 170"/>
              <a:gd name="T45" fmla="*/ 34 h 90"/>
              <a:gd name="T46" fmla="*/ 111 w 170"/>
              <a:gd name="T47" fmla="*/ 88 h 90"/>
              <a:gd name="T48" fmla="*/ 132 w 170"/>
              <a:gd name="T49" fmla="*/ 88 h 90"/>
              <a:gd name="T50" fmla="*/ 146 w 170"/>
              <a:gd name="T51" fmla="*/ 34 h 90"/>
              <a:gd name="T52" fmla="*/ 146 w 170"/>
              <a:gd name="T53" fmla="*/ 88 h 90"/>
              <a:gd name="T54" fmla="*/ 170 w 170"/>
              <a:gd name="T55" fmla="*/ 88 h 90"/>
              <a:gd name="T56" fmla="*/ 170 w 170"/>
              <a:gd name="T57" fmla="*/ 3 h 90"/>
              <a:gd name="T58" fmla="*/ 134 w 170"/>
              <a:gd name="T59" fmla="*/ 3 h 90"/>
              <a:gd name="T60" fmla="*/ 74 w 170"/>
              <a:gd name="T61" fmla="*/ 52 h 90"/>
              <a:gd name="T62" fmla="*/ 64 w 170"/>
              <a:gd name="T63" fmla="*/ 42 h 90"/>
              <a:gd name="T64" fmla="*/ 74 w 170"/>
              <a:gd name="T65" fmla="*/ 31 h 90"/>
              <a:gd name="T66" fmla="*/ 74 w 170"/>
              <a:gd name="T67" fmla="*/ 5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0" h="90">
                <a:moveTo>
                  <a:pt x="134" y="3"/>
                </a:moveTo>
                <a:cubicBezTo>
                  <a:pt x="122" y="52"/>
                  <a:pt x="122" y="52"/>
                  <a:pt x="122" y="52"/>
                </a:cubicBezTo>
                <a:cubicBezTo>
                  <a:pt x="109" y="3"/>
                  <a:pt x="109" y="3"/>
                  <a:pt x="109" y="3"/>
                </a:cubicBezTo>
                <a:cubicBezTo>
                  <a:pt x="74" y="3"/>
                  <a:pt x="74" y="3"/>
                  <a:pt x="74" y="3"/>
                </a:cubicBezTo>
                <a:cubicBezTo>
                  <a:pt x="74" y="21"/>
                  <a:pt x="74" y="21"/>
                  <a:pt x="74" y="21"/>
                </a:cubicBezTo>
                <a:cubicBezTo>
                  <a:pt x="69" y="5"/>
                  <a:pt x="54" y="1"/>
                  <a:pt x="40" y="1"/>
                </a:cubicBezTo>
                <a:cubicBezTo>
                  <a:pt x="23" y="0"/>
                  <a:pt x="5" y="8"/>
                  <a:pt x="4" y="31"/>
                </a:cubicBezTo>
                <a:cubicBezTo>
                  <a:pt x="28" y="31"/>
                  <a:pt x="28" y="31"/>
                  <a:pt x="28" y="31"/>
                </a:cubicBezTo>
                <a:cubicBezTo>
                  <a:pt x="28" y="24"/>
                  <a:pt x="33" y="20"/>
                  <a:pt x="39" y="20"/>
                </a:cubicBezTo>
                <a:cubicBezTo>
                  <a:pt x="46" y="20"/>
                  <a:pt x="50" y="23"/>
                  <a:pt x="50" y="28"/>
                </a:cubicBezTo>
                <a:cubicBezTo>
                  <a:pt x="49" y="32"/>
                  <a:pt x="47" y="35"/>
                  <a:pt x="39" y="35"/>
                </a:cubicBezTo>
                <a:cubicBezTo>
                  <a:pt x="31" y="35"/>
                  <a:pt x="31" y="35"/>
                  <a:pt x="31" y="35"/>
                </a:cubicBezTo>
                <a:cubicBezTo>
                  <a:pt x="31" y="51"/>
                  <a:pt x="31" y="51"/>
                  <a:pt x="31" y="51"/>
                </a:cubicBezTo>
                <a:cubicBezTo>
                  <a:pt x="38" y="51"/>
                  <a:pt x="38" y="51"/>
                  <a:pt x="38" y="51"/>
                </a:cubicBezTo>
                <a:cubicBezTo>
                  <a:pt x="42" y="51"/>
                  <a:pt x="48" y="54"/>
                  <a:pt x="48" y="60"/>
                </a:cubicBezTo>
                <a:cubicBezTo>
                  <a:pt x="49" y="67"/>
                  <a:pt x="44" y="70"/>
                  <a:pt x="38" y="70"/>
                </a:cubicBezTo>
                <a:cubicBezTo>
                  <a:pt x="27" y="69"/>
                  <a:pt x="25" y="61"/>
                  <a:pt x="25" y="54"/>
                </a:cubicBezTo>
                <a:cubicBezTo>
                  <a:pt x="1" y="54"/>
                  <a:pt x="1" y="54"/>
                  <a:pt x="1" y="54"/>
                </a:cubicBezTo>
                <a:cubicBezTo>
                  <a:pt x="1" y="59"/>
                  <a:pt x="0" y="90"/>
                  <a:pt x="38" y="90"/>
                </a:cubicBezTo>
                <a:cubicBezTo>
                  <a:pt x="57" y="90"/>
                  <a:pt x="70" y="82"/>
                  <a:pt x="74" y="71"/>
                </a:cubicBezTo>
                <a:cubicBezTo>
                  <a:pt x="74" y="88"/>
                  <a:pt x="74" y="88"/>
                  <a:pt x="74" y="88"/>
                </a:cubicBezTo>
                <a:cubicBezTo>
                  <a:pt x="98" y="88"/>
                  <a:pt x="98" y="88"/>
                  <a:pt x="98" y="88"/>
                </a:cubicBezTo>
                <a:cubicBezTo>
                  <a:pt x="98" y="34"/>
                  <a:pt x="98" y="34"/>
                  <a:pt x="98" y="34"/>
                </a:cubicBezTo>
                <a:cubicBezTo>
                  <a:pt x="111" y="88"/>
                  <a:pt x="111" y="88"/>
                  <a:pt x="111" y="88"/>
                </a:cubicBezTo>
                <a:cubicBezTo>
                  <a:pt x="132" y="88"/>
                  <a:pt x="132" y="88"/>
                  <a:pt x="132" y="88"/>
                </a:cubicBezTo>
                <a:cubicBezTo>
                  <a:pt x="146" y="34"/>
                  <a:pt x="146" y="34"/>
                  <a:pt x="146" y="34"/>
                </a:cubicBezTo>
                <a:cubicBezTo>
                  <a:pt x="146" y="88"/>
                  <a:pt x="146" y="88"/>
                  <a:pt x="146" y="88"/>
                </a:cubicBezTo>
                <a:cubicBezTo>
                  <a:pt x="170" y="88"/>
                  <a:pt x="170" y="88"/>
                  <a:pt x="170" y="88"/>
                </a:cubicBezTo>
                <a:cubicBezTo>
                  <a:pt x="170" y="3"/>
                  <a:pt x="170" y="3"/>
                  <a:pt x="170" y="3"/>
                </a:cubicBezTo>
                <a:lnTo>
                  <a:pt x="134" y="3"/>
                </a:lnTo>
                <a:close/>
                <a:moveTo>
                  <a:pt x="74" y="52"/>
                </a:moveTo>
                <a:cubicBezTo>
                  <a:pt x="71" y="46"/>
                  <a:pt x="66" y="43"/>
                  <a:pt x="64" y="42"/>
                </a:cubicBezTo>
                <a:cubicBezTo>
                  <a:pt x="69" y="40"/>
                  <a:pt x="72" y="37"/>
                  <a:pt x="74" y="31"/>
                </a:cubicBezTo>
                <a:lnTo>
                  <a:pt x="74" y="5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nvGrpSpPr>
          <p:cNvPr id="14" name="Group 13">
            <a:extLst>
              <a:ext uri="{FF2B5EF4-FFF2-40B4-BE49-F238E27FC236}">
                <a16:creationId xmlns:a16="http://schemas.microsoft.com/office/drawing/2014/main" id="{734DD406-AD63-472D-89DF-36E3AD48AD16}"/>
              </a:ext>
            </a:extLst>
          </p:cNvPr>
          <p:cNvGrpSpPr/>
          <p:nvPr userDrawn="1"/>
        </p:nvGrpSpPr>
        <p:grpSpPr>
          <a:xfrm>
            <a:off x="-22860" y="6569823"/>
            <a:ext cx="2766060" cy="138337"/>
            <a:chOff x="-22860" y="6595827"/>
            <a:chExt cx="2766060" cy="138337"/>
          </a:xfrm>
        </p:grpSpPr>
        <p:sp>
          <p:nvSpPr>
            <p:cNvPr id="15" name="Footer Placeholder 3">
              <a:extLst>
                <a:ext uri="{FF2B5EF4-FFF2-40B4-BE49-F238E27FC236}">
                  <a16:creationId xmlns:a16="http://schemas.microsoft.com/office/drawing/2014/main" id="{FE63EB8E-1452-4309-BCA5-FFA1AF4D0B97}"/>
                </a:ext>
              </a:extLst>
            </p:cNvPr>
            <p:cNvSpPr txBox="1">
              <a:spLocks/>
            </p:cNvSpPr>
            <p:nvPr/>
          </p:nvSpPr>
          <p:spPr bwMode="auto">
            <a:xfrm>
              <a:off x="807721" y="6596419"/>
              <a:ext cx="1064702" cy="1372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lstStyle>
              <a:lvl1pPr defTabSz="912813" eaLnBrk="0" hangingPunct="0">
                <a:tabLst>
                  <a:tab pos="798513" algn="r"/>
                </a:tabLst>
                <a:defRPr sz="2400">
                  <a:solidFill>
                    <a:schemeClr val="tx1"/>
                  </a:solidFill>
                  <a:latin typeface="Arial" charset="0"/>
                  <a:ea typeface="ＭＳ Ｐゴシック" charset="0"/>
                  <a:cs typeface="Arial" charset="0"/>
                </a:defRPr>
              </a:lvl1pPr>
              <a:lvl2pPr marL="742950" indent="-285750" defTabSz="912813" eaLnBrk="0" hangingPunct="0">
                <a:tabLst>
                  <a:tab pos="798513" algn="r"/>
                </a:tabLst>
                <a:defRPr sz="2400">
                  <a:solidFill>
                    <a:schemeClr val="tx1"/>
                  </a:solidFill>
                  <a:latin typeface="Arial" charset="0"/>
                  <a:ea typeface="Arial" charset="0"/>
                  <a:cs typeface="Arial" charset="0"/>
                </a:defRPr>
              </a:lvl2pPr>
              <a:lvl3pPr marL="1143000" indent="-228600" defTabSz="912813" eaLnBrk="0" hangingPunct="0">
                <a:tabLst>
                  <a:tab pos="798513" algn="r"/>
                </a:tabLst>
                <a:defRPr sz="2400">
                  <a:solidFill>
                    <a:schemeClr val="tx1"/>
                  </a:solidFill>
                  <a:latin typeface="Arial" charset="0"/>
                  <a:ea typeface="Arial" charset="0"/>
                  <a:cs typeface="Arial" charset="0"/>
                </a:defRPr>
              </a:lvl3pPr>
              <a:lvl4pPr marL="1600200" indent="-228600" defTabSz="912813" eaLnBrk="0" hangingPunct="0">
                <a:tabLst>
                  <a:tab pos="798513" algn="r"/>
                </a:tabLst>
                <a:defRPr sz="2400">
                  <a:solidFill>
                    <a:schemeClr val="tx1"/>
                  </a:solidFill>
                  <a:latin typeface="Arial" charset="0"/>
                  <a:ea typeface="Arial" charset="0"/>
                  <a:cs typeface="Arial" charset="0"/>
                </a:defRPr>
              </a:lvl4pPr>
              <a:lvl5pPr marL="2057400" indent="-228600" defTabSz="912813" eaLnBrk="0" hangingPunct="0">
                <a:tabLst>
                  <a:tab pos="798513" algn="r"/>
                </a:tabLst>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tab pos="798513" algn="r"/>
                </a:tabLst>
                <a:defRPr/>
              </a:pPr>
              <a:r>
                <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All Rights Reserved.</a:t>
              </a:r>
            </a:p>
          </p:txBody>
        </p:sp>
        <p:sp>
          <p:nvSpPr>
            <p:cNvPr id="16" name="TextBox 25">
              <a:extLst>
                <a:ext uri="{FF2B5EF4-FFF2-40B4-BE49-F238E27FC236}">
                  <a16:creationId xmlns:a16="http://schemas.microsoft.com/office/drawing/2014/main" id="{4E2F2CB2-DD35-4673-B2EF-5FC8DEFB55C9}"/>
                </a:ext>
              </a:extLst>
            </p:cNvPr>
            <p:cNvSpPr txBox="1">
              <a:spLocks noChangeArrowheads="1"/>
            </p:cNvSpPr>
            <p:nvPr/>
          </p:nvSpPr>
          <p:spPr bwMode="auto">
            <a:xfrm>
              <a:off x="-22860" y="6596425"/>
              <a:ext cx="927172" cy="1230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defTabSz="912813" eaLnBrk="0" hangingPunct="0">
                <a:defRPr sz="2400">
                  <a:solidFill>
                    <a:schemeClr val="tx1"/>
                  </a:solidFill>
                  <a:latin typeface="Arial" charset="0"/>
                  <a:ea typeface="ＭＳ Ｐゴシック" charset="0"/>
                  <a:cs typeface="Arial" charset="0"/>
                </a:defRPr>
              </a:lvl1pPr>
              <a:lvl2pPr marL="742950" indent="-285750" defTabSz="912813" eaLnBrk="0" hangingPunct="0">
                <a:defRPr sz="2400">
                  <a:solidFill>
                    <a:schemeClr val="tx1"/>
                  </a:solidFill>
                  <a:latin typeface="Arial" charset="0"/>
                  <a:ea typeface="Arial" charset="0"/>
                  <a:cs typeface="Arial" charset="0"/>
                </a:defRPr>
              </a:lvl2pPr>
              <a:lvl3pPr marL="1143000" indent="-228600" defTabSz="912813" eaLnBrk="0" hangingPunct="0">
                <a:defRPr sz="2400">
                  <a:solidFill>
                    <a:schemeClr val="tx1"/>
                  </a:solidFill>
                  <a:latin typeface="Arial" charset="0"/>
                  <a:ea typeface="Arial" charset="0"/>
                  <a:cs typeface="Arial" charset="0"/>
                </a:defRPr>
              </a:lvl3pPr>
              <a:lvl4pPr marL="1600200" indent="-228600" defTabSz="912813" eaLnBrk="0" hangingPunct="0">
                <a:defRPr sz="2400">
                  <a:solidFill>
                    <a:schemeClr val="tx1"/>
                  </a:solidFill>
                  <a:latin typeface="Arial" charset="0"/>
                  <a:ea typeface="Arial" charset="0"/>
                  <a:cs typeface="Arial" charset="0"/>
                </a:defRPr>
              </a:lvl4pPr>
              <a:lvl5pPr marL="2057400" indent="-228600" defTabSz="912813" eaLnBrk="0" hangingPunct="0">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defRPr/>
              </a:pPr>
              <a:fld id="{7297CC28-9273-45A3-A669-8857AEF43BF8}" type="datetime3">
                <a:rPr kumimoji="0" lang="en-US" sz="800" b="0" i="0" u="none" strike="noStrike" kern="0" cap="none" spc="0" normalizeH="0" baseline="0" noProof="0" smtClean="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15 September 2026</a:t>
              </a:fld>
              <a:endPar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endParaRPr>
            </a:p>
          </p:txBody>
        </p:sp>
        <p:sp>
          <p:nvSpPr>
            <p:cNvPr id="18" name="Rectangle 26">
              <a:extLst>
                <a:ext uri="{FF2B5EF4-FFF2-40B4-BE49-F238E27FC236}">
                  <a16:creationId xmlns:a16="http://schemas.microsoft.com/office/drawing/2014/main" id="{FB2CCA12-74AC-434A-B551-B8159B0F2663}"/>
                </a:ext>
              </a:extLst>
            </p:cNvPr>
            <p:cNvSpPr>
              <a:spLocks noChangeArrowheads="1"/>
            </p:cNvSpPr>
            <p:nvPr/>
          </p:nvSpPr>
          <p:spPr bwMode="auto">
            <a:xfrm>
              <a:off x="0" y="6595827"/>
              <a:ext cx="666749" cy="123087"/>
            </a:xfrm>
            <a:prstGeom prst="rect">
              <a:avLst/>
            </a:prstGeom>
            <a:solidFill>
              <a:sysClr val="window" lastClr="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marL="0" marR="0" lvl="0" indent="0" defTabSz="912813" eaLnBrk="1" fontAlgn="base" latinLnBrk="0" hangingPunct="1">
                <a:lnSpc>
                  <a:spcPct val="100000"/>
                </a:lnSpc>
                <a:spcBef>
                  <a:spcPct val="0"/>
                </a:spcBef>
                <a:spcAft>
                  <a:spcPct val="0"/>
                </a:spcAft>
                <a:buClrTx/>
                <a:buSzTx/>
                <a:buFontTx/>
                <a:buNone/>
                <a:tabLst/>
                <a:defRPr/>
              </a:pPr>
              <a:endParaRPr kumimoji="0" lang="en-US" sz="800" b="0" i="0" u="none" strike="noStrike" kern="0" cap="none" spc="0" normalizeH="0" baseline="0" noProof="0">
                <a:ln>
                  <a:noFill/>
                </a:ln>
                <a:solidFill>
                  <a:prstClr val="black"/>
                </a:solidFill>
                <a:effectLst/>
                <a:uLnTx/>
                <a:uFillTx/>
                <a:ea typeface="ＭＳ Ｐゴシック" charset="0"/>
                <a:cs typeface="3M Circular TT Book" panose="020B0604020101020102" pitchFamily="34" charset="0"/>
              </a:endParaRPr>
            </a:p>
          </p:txBody>
        </p:sp>
        <p:sp>
          <p:nvSpPr>
            <p:cNvPr id="20" name="TextBox 24">
              <a:extLst>
                <a:ext uri="{FF2B5EF4-FFF2-40B4-BE49-F238E27FC236}">
                  <a16:creationId xmlns:a16="http://schemas.microsoft.com/office/drawing/2014/main" id="{017161D6-4AB3-45E4-AEFE-00D880DDA6AA}"/>
                </a:ext>
              </a:extLst>
            </p:cNvPr>
            <p:cNvSpPr txBox="1">
              <a:spLocks noChangeArrowheads="1"/>
            </p:cNvSpPr>
            <p:nvPr/>
          </p:nvSpPr>
          <p:spPr bwMode="auto">
            <a:xfrm>
              <a:off x="372839" y="6596418"/>
              <a:ext cx="279621" cy="12249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3M</a:t>
              </a:r>
            </a:p>
          </p:txBody>
        </p:sp>
        <p:sp>
          <p:nvSpPr>
            <p:cNvPr id="25" name="Footer Placeholder 3">
              <a:extLst>
                <a:ext uri="{FF2B5EF4-FFF2-40B4-BE49-F238E27FC236}">
                  <a16:creationId xmlns:a16="http://schemas.microsoft.com/office/drawing/2014/main" id="{55D8F11E-F9F8-43F2-85D3-6DF19B9A2E03}"/>
                </a:ext>
              </a:extLst>
            </p:cNvPr>
            <p:cNvSpPr txBox="1">
              <a:spLocks/>
            </p:cNvSpPr>
            <p:nvPr/>
          </p:nvSpPr>
          <p:spPr bwMode="auto">
            <a:xfrm>
              <a:off x="1905198" y="6596401"/>
              <a:ext cx="838002" cy="1377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algn="l" eaLnBrk="1" fontAlgn="base" hangingPunct="1">
                <a:spcBef>
                  <a:spcPct val="0"/>
                </a:spcBef>
                <a:spcAft>
                  <a:spcPct val="0"/>
                </a:spcAft>
                <a:defRPr/>
              </a:pPr>
              <a:r>
                <a:rPr lang="en-US" sz="800">
                  <a:solidFill>
                    <a:prstClr val="black"/>
                  </a:solidFill>
                  <a:latin typeface="3M Circular TT Book" panose="020B0604020101020102" pitchFamily="34" charset="0"/>
                  <a:cs typeface="3M Circular TT Book" panose="020B0604020101020102" pitchFamily="34" charset="0"/>
                </a:rPr>
                <a:t>3M Confidential.</a:t>
              </a:r>
            </a:p>
          </p:txBody>
        </p:sp>
      </p:grpSp>
    </p:spTree>
    <p:extLst>
      <p:ext uri="{BB962C8B-B14F-4D97-AF65-F5344CB8AC3E}">
        <p14:creationId xmlns:p14="http://schemas.microsoft.com/office/powerpoint/2010/main" val="7673406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Subtitle, 3 Content">
    <p:spTree>
      <p:nvGrpSpPr>
        <p:cNvPr id="1" name=""/>
        <p:cNvGrpSpPr/>
        <p:nvPr/>
      </p:nvGrpSpPr>
      <p:grpSpPr>
        <a:xfrm>
          <a:off x="0" y="0"/>
          <a:ext cx="0" cy="0"/>
          <a:chOff x="0" y="0"/>
          <a:chExt cx="0" cy="0"/>
        </a:xfrm>
      </p:grpSpPr>
      <p:sp>
        <p:nvSpPr>
          <p:cNvPr id="4" name="Title 3"/>
          <p:cNvSpPr>
            <a:spLocks noGrp="1"/>
          </p:cNvSpPr>
          <p:nvPr>
            <p:ph type="title"/>
          </p:nvPr>
        </p:nvSpPr>
        <p:spPr>
          <a:xfrm>
            <a:off x="379412" y="380999"/>
            <a:ext cx="11425237" cy="457200"/>
          </a:xfrm>
        </p:spPr>
        <p:txBody>
          <a:bodyPr/>
          <a:lstStyle/>
          <a:p>
            <a:r>
              <a:rPr lang="en-US"/>
              <a:t>Click to edit Master title style</a:t>
            </a:r>
            <a:endParaRPr lang="en-GB"/>
          </a:p>
        </p:txBody>
      </p:sp>
      <p:sp>
        <p:nvSpPr>
          <p:cNvPr id="6" name="Text Placeholder 4"/>
          <p:cNvSpPr>
            <a:spLocks noGrp="1"/>
          </p:cNvSpPr>
          <p:nvPr>
            <p:ph type="body" sz="quarter" idx="10"/>
          </p:nvPr>
        </p:nvSpPr>
        <p:spPr>
          <a:xfrm>
            <a:off x="384048" y="841248"/>
            <a:ext cx="11430000" cy="365760"/>
          </a:xfrm>
        </p:spPr>
        <p:txBody>
          <a:bodyPr/>
          <a:lstStyle>
            <a:lvl1pPr>
              <a:defRPr sz="2400"/>
            </a:lvl1pPr>
          </a:lstStyle>
          <a:p>
            <a:pPr lvl="0"/>
            <a:r>
              <a:rPr lang="en-US"/>
              <a:t>Click to edit Master text styles</a:t>
            </a:r>
          </a:p>
        </p:txBody>
      </p:sp>
      <p:sp>
        <p:nvSpPr>
          <p:cNvPr id="7" name="Content Placeholder 4"/>
          <p:cNvSpPr>
            <a:spLocks noGrp="1"/>
          </p:cNvSpPr>
          <p:nvPr>
            <p:ph sz="quarter" idx="13"/>
          </p:nvPr>
        </p:nvSpPr>
        <p:spPr>
          <a:xfrm>
            <a:off x="379412" y="1295401"/>
            <a:ext cx="3794760" cy="4953000"/>
          </a:xfrm>
        </p:spPr>
        <p:txBody>
          <a:bodyPr/>
          <a:lstStyle>
            <a:lvl1pPr marL="0" marR="0"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sz="2000"/>
            </a:lvl1pPr>
            <a:lvl2pPr marL="182563" marR="0" indent="-182563"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2000"/>
            </a:lvl2pPr>
            <a:lvl3pPr marL="314325" marR="0" indent="-131763"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2000"/>
            </a:lvl3pPr>
            <a:lvl4pPr marL="473075" marR="0" indent="-115888"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2000"/>
            </a:lvl4pPr>
            <a:lvl5pPr marL="642938" marR="0" indent="-103188"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2000"/>
            </a:lvl5pPr>
          </a:lstStyle>
          <a:p>
            <a:pPr marL="0" marR="0" lvl="0"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Click to edit Master text styles</a:t>
            </a:r>
          </a:p>
          <a:p>
            <a:pPr marL="0" marR="0" lvl="1"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Second level</a:t>
            </a:r>
          </a:p>
          <a:p>
            <a:pPr marL="0" marR="0" lvl="2"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Third level</a:t>
            </a:r>
          </a:p>
          <a:p>
            <a:pPr marL="0" marR="0" lvl="3"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Fourth level</a:t>
            </a:r>
          </a:p>
          <a:p>
            <a:pPr marL="0" marR="0" lvl="4"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Fifth level</a:t>
            </a:r>
            <a:endParaRPr kumimoji="0" lang="en-GB" sz="1200" b="0" i="0" u="none" strike="noStrike" kern="1200" cap="none" spc="0" normalizeH="0" baseline="0" noProof="0">
              <a:ln>
                <a:noFill/>
              </a:ln>
              <a:solidFill>
                <a:prstClr val="black"/>
              </a:solidFill>
              <a:effectLst/>
              <a:uLnTx/>
              <a:uFillTx/>
              <a:latin typeface="+mn-lt"/>
              <a:ea typeface="+mn-ea"/>
              <a:cs typeface="+mn-cs"/>
            </a:endParaRPr>
          </a:p>
        </p:txBody>
      </p:sp>
      <p:sp>
        <p:nvSpPr>
          <p:cNvPr id="8" name="Content Placeholder 4"/>
          <p:cNvSpPr>
            <a:spLocks noGrp="1"/>
          </p:cNvSpPr>
          <p:nvPr>
            <p:ph sz="quarter" idx="14"/>
          </p:nvPr>
        </p:nvSpPr>
        <p:spPr>
          <a:xfrm>
            <a:off x="4187952" y="1295401"/>
            <a:ext cx="3803904" cy="4953000"/>
          </a:xfrm>
        </p:spPr>
        <p:txBody>
          <a:bodyPr/>
          <a:lstStyle>
            <a:lvl1pPr marL="0" marR="0"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lvl1pPr>
            <a:lvl2pPr marL="182563" marR="0" indent="-182563"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a:lvl2pPr>
            <a:lvl3pPr marL="314325" marR="0" indent="-131763"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a:lvl3pPr>
            <a:lvl4pPr marL="473075" marR="0" indent="-115888"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a:lvl4pPr>
            <a:lvl5pPr marL="642938" marR="0" indent="-103188"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a:lvl5pPr>
          </a:lstStyle>
          <a:p>
            <a:pPr marL="0" marR="0" lvl="0"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Click to edit Master text styles</a:t>
            </a:r>
          </a:p>
          <a:p>
            <a:pPr marL="0" marR="0" lvl="1"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Second level</a:t>
            </a:r>
          </a:p>
          <a:p>
            <a:pPr marL="0" marR="0" lvl="2"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Third level</a:t>
            </a:r>
          </a:p>
          <a:p>
            <a:pPr marL="0" marR="0" lvl="3"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Fourth level</a:t>
            </a:r>
          </a:p>
          <a:p>
            <a:pPr marL="0" marR="0" lvl="4"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Fifth level</a:t>
            </a:r>
            <a:endParaRPr lang="en-GB"/>
          </a:p>
        </p:txBody>
      </p:sp>
      <p:sp>
        <p:nvSpPr>
          <p:cNvPr id="9" name="Content Placeholder 4"/>
          <p:cNvSpPr>
            <a:spLocks noGrp="1"/>
          </p:cNvSpPr>
          <p:nvPr>
            <p:ph sz="quarter" idx="15"/>
          </p:nvPr>
        </p:nvSpPr>
        <p:spPr>
          <a:xfrm>
            <a:off x="8010144" y="1295401"/>
            <a:ext cx="3794760" cy="4953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TextBox 9">
            <a:extLst>
              <a:ext uri="{FF2B5EF4-FFF2-40B4-BE49-F238E27FC236}">
                <a16:creationId xmlns:a16="http://schemas.microsoft.com/office/drawing/2014/main" id="{C0B5BC73-EDDB-4E69-9DA6-20B368FBD0AF}"/>
              </a:ext>
            </a:extLst>
          </p:cNvPr>
          <p:cNvSpPr txBox="1"/>
          <p:nvPr userDrawn="1"/>
        </p:nvSpPr>
        <p:spPr>
          <a:xfrm>
            <a:off x="11590811" y="6574731"/>
            <a:ext cx="218681" cy="123111"/>
          </a:xfrm>
          <a:prstGeom prst="rect">
            <a:avLst/>
          </a:prstGeom>
          <a:noFill/>
        </p:spPr>
        <p:txBody>
          <a:bodyPr wrap="square" lIns="0" tIns="0" rIns="0" bIns="0" rtlCol="0">
            <a:spAutoFit/>
          </a:bodyPr>
          <a:lstStyle/>
          <a:p>
            <a:pPr algn="r"/>
            <a:fld id="{29B7B62B-0732-4BEA-A6C8-5CF96588F2B9}" type="slidenum">
              <a:rPr lang="en-US" sz="800" smtClean="0"/>
              <a:pPr algn="r"/>
              <a:t>‹#›</a:t>
            </a:fld>
            <a:endParaRPr lang="en-US" sz="800"/>
          </a:p>
        </p:txBody>
      </p:sp>
      <p:sp>
        <p:nvSpPr>
          <p:cNvPr id="12" name="Freeform 5">
            <a:extLst>
              <a:ext uri="{FF2B5EF4-FFF2-40B4-BE49-F238E27FC236}">
                <a16:creationId xmlns:a16="http://schemas.microsoft.com/office/drawing/2014/main" id="{0DF48745-B946-447C-B11E-7E950DC5B0F7}"/>
              </a:ext>
            </a:extLst>
          </p:cNvPr>
          <p:cNvSpPr>
            <a:spLocks noChangeAspect="1" noEditPoints="1"/>
          </p:cNvSpPr>
          <p:nvPr userDrawn="1"/>
        </p:nvSpPr>
        <p:spPr bwMode="auto">
          <a:xfrm>
            <a:off x="5910048" y="6477000"/>
            <a:ext cx="363963" cy="194400"/>
          </a:xfrm>
          <a:custGeom>
            <a:avLst/>
            <a:gdLst>
              <a:gd name="T0" fmla="*/ 134 w 170"/>
              <a:gd name="T1" fmla="*/ 3 h 90"/>
              <a:gd name="T2" fmla="*/ 122 w 170"/>
              <a:gd name="T3" fmla="*/ 52 h 90"/>
              <a:gd name="T4" fmla="*/ 109 w 170"/>
              <a:gd name="T5" fmla="*/ 3 h 90"/>
              <a:gd name="T6" fmla="*/ 74 w 170"/>
              <a:gd name="T7" fmla="*/ 3 h 90"/>
              <a:gd name="T8" fmla="*/ 74 w 170"/>
              <a:gd name="T9" fmla="*/ 21 h 90"/>
              <a:gd name="T10" fmla="*/ 40 w 170"/>
              <a:gd name="T11" fmla="*/ 1 h 90"/>
              <a:gd name="T12" fmla="*/ 4 w 170"/>
              <a:gd name="T13" fmla="*/ 31 h 90"/>
              <a:gd name="T14" fmla="*/ 28 w 170"/>
              <a:gd name="T15" fmla="*/ 31 h 90"/>
              <a:gd name="T16" fmla="*/ 39 w 170"/>
              <a:gd name="T17" fmla="*/ 20 h 90"/>
              <a:gd name="T18" fmla="*/ 50 w 170"/>
              <a:gd name="T19" fmla="*/ 28 h 90"/>
              <a:gd name="T20" fmla="*/ 39 w 170"/>
              <a:gd name="T21" fmla="*/ 35 h 90"/>
              <a:gd name="T22" fmla="*/ 31 w 170"/>
              <a:gd name="T23" fmla="*/ 35 h 90"/>
              <a:gd name="T24" fmla="*/ 31 w 170"/>
              <a:gd name="T25" fmla="*/ 51 h 90"/>
              <a:gd name="T26" fmla="*/ 38 w 170"/>
              <a:gd name="T27" fmla="*/ 51 h 90"/>
              <a:gd name="T28" fmla="*/ 48 w 170"/>
              <a:gd name="T29" fmla="*/ 60 h 90"/>
              <a:gd name="T30" fmla="*/ 38 w 170"/>
              <a:gd name="T31" fmla="*/ 70 h 90"/>
              <a:gd name="T32" fmla="*/ 25 w 170"/>
              <a:gd name="T33" fmla="*/ 54 h 90"/>
              <a:gd name="T34" fmla="*/ 1 w 170"/>
              <a:gd name="T35" fmla="*/ 54 h 90"/>
              <a:gd name="T36" fmla="*/ 38 w 170"/>
              <a:gd name="T37" fmla="*/ 90 h 90"/>
              <a:gd name="T38" fmla="*/ 74 w 170"/>
              <a:gd name="T39" fmla="*/ 71 h 90"/>
              <a:gd name="T40" fmla="*/ 74 w 170"/>
              <a:gd name="T41" fmla="*/ 88 h 90"/>
              <a:gd name="T42" fmla="*/ 98 w 170"/>
              <a:gd name="T43" fmla="*/ 88 h 90"/>
              <a:gd name="T44" fmla="*/ 98 w 170"/>
              <a:gd name="T45" fmla="*/ 34 h 90"/>
              <a:gd name="T46" fmla="*/ 111 w 170"/>
              <a:gd name="T47" fmla="*/ 88 h 90"/>
              <a:gd name="T48" fmla="*/ 132 w 170"/>
              <a:gd name="T49" fmla="*/ 88 h 90"/>
              <a:gd name="T50" fmla="*/ 146 w 170"/>
              <a:gd name="T51" fmla="*/ 34 h 90"/>
              <a:gd name="T52" fmla="*/ 146 w 170"/>
              <a:gd name="T53" fmla="*/ 88 h 90"/>
              <a:gd name="T54" fmla="*/ 170 w 170"/>
              <a:gd name="T55" fmla="*/ 88 h 90"/>
              <a:gd name="T56" fmla="*/ 170 w 170"/>
              <a:gd name="T57" fmla="*/ 3 h 90"/>
              <a:gd name="T58" fmla="*/ 134 w 170"/>
              <a:gd name="T59" fmla="*/ 3 h 90"/>
              <a:gd name="T60" fmla="*/ 74 w 170"/>
              <a:gd name="T61" fmla="*/ 52 h 90"/>
              <a:gd name="T62" fmla="*/ 64 w 170"/>
              <a:gd name="T63" fmla="*/ 42 h 90"/>
              <a:gd name="T64" fmla="*/ 74 w 170"/>
              <a:gd name="T65" fmla="*/ 31 h 90"/>
              <a:gd name="T66" fmla="*/ 74 w 170"/>
              <a:gd name="T67" fmla="*/ 5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0" h="90">
                <a:moveTo>
                  <a:pt x="134" y="3"/>
                </a:moveTo>
                <a:cubicBezTo>
                  <a:pt x="122" y="52"/>
                  <a:pt x="122" y="52"/>
                  <a:pt x="122" y="52"/>
                </a:cubicBezTo>
                <a:cubicBezTo>
                  <a:pt x="109" y="3"/>
                  <a:pt x="109" y="3"/>
                  <a:pt x="109" y="3"/>
                </a:cubicBezTo>
                <a:cubicBezTo>
                  <a:pt x="74" y="3"/>
                  <a:pt x="74" y="3"/>
                  <a:pt x="74" y="3"/>
                </a:cubicBezTo>
                <a:cubicBezTo>
                  <a:pt x="74" y="21"/>
                  <a:pt x="74" y="21"/>
                  <a:pt x="74" y="21"/>
                </a:cubicBezTo>
                <a:cubicBezTo>
                  <a:pt x="69" y="5"/>
                  <a:pt x="54" y="1"/>
                  <a:pt x="40" y="1"/>
                </a:cubicBezTo>
                <a:cubicBezTo>
                  <a:pt x="23" y="0"/>
                  <a:pt x="5" y="8"/>
                  <a:pt x="4" y="31"/>
                </a:cubicBezTo>
                <a:cubicBezTo>
                  <a:pt x="28" y="31"/>
                  <a:pt x="28" y="31"/>
                  <a:pt x="28" y="31"/>
                </a:cubicBezTo>
                <a:cubicBezTo>
                  <a:pt x="28" y="24"/>
                  <a:pt x="33" y="20"/>
                  <a:pt x="39" y="20"/>
                </a:cubicBezTo>
                <a:cubicBezTo>
                  <a:pt x="46" y="20"/>
                  <a:pt x="50" y="23"/>
                  <a:pt x="50" y="28"/>
                </a:cubicBezTo>
                <a:cubicBezTo>
                  <a:pt x="49" y="32"/>
                  <a:pt x="47" y="35"/>
                  <a:pt x="39" y="35"/>
                </a:cubicBezTo>
                <a:cubicBezTo>
                  <a:pt x="31" y="35"/>
                  <a:pt x="31" y="35"/>
                  <a:pt x="31" y="35"/>
                </a:cubicBezTo>
                <a:cubicBezTo>
                  <a:pt x="31" y="51"/>
                  <a:pt x="31" y="51"/>
                  <a:pt x="31" y="51"/>
                </a:cubicBezTo>
                <a:cubicBezTo>
                  <a:pt x="38" y="51"/>
                  <a:pt x="38" y="51"/>
                  <a:pt x="38" y="51"/>
                </a:cubicBezTo>
                <a:cubicBezTo>
                  <a:pt x="42" y="51"/>
                  <a:pt x="48" y="54"/>
                  <a:pt x="48" y="60"/>
                </a:cubicBezTo>
                <a:cubicBezTo>
                  <a:pt x="49" y="67"/>
                  <a:pt x="44" y="70"/>
                  <a:pt x="38" y="70"/>
                </a:cubicBezTo>
                <a:cubicBezTo>
                  <a:pt x="27" y="69"/>
                  <a:pt x="25" y="61"/>
                  <a:pt x="25" y="54"/>
                </a:cubicBezTo>
                <a:cubicBezTo>
                  <a:pt x="1" y="54"/>
                  <a:pt x="1" y="54"/>
                  <a:pt x="1" y="54"/>
                </a:cubicBezTo>
                <a:cubicBezTo>
                  <a:pt x="1" y="59"/>
                  <a:pt x="0" y="90"/>
                  <a:pt x="38" y="90"/>
                </a:cubicBezTo>
                <a:cubicBezTo>
                  <a:pt x="57" y="90"/>
                  <a:pt x="70" y="82"/>
                  <a:pt x="74" y="71"/>
                </a:cubicBezTo>
                <a:cubicBezTo>
                  <a:pt x="74" y="88"/>
                  <a:pt x="74" y="88"/>
                  <a:pt x="74" y="88"/>
                </a:cubicBezTo>
                <a:cubicBezTo>
                  <a:pt x="98" y="88"/>
                  <a:pt x="98" y="88"/>
                  <a:pt x="98" y="88"/>
                </a:cubicBezTo>
                <a:cubicBezTo>
                  <a:pt x="98" y="34"/>
                  <a:pt x="98" y="34"/>
                  <a:pt x="98" y="34"/>
                </a:cubicBezTo>
                <a:cubicBezTo>
                  <a:pt x="111" y="88"/>
                  <a:pt x="111" y="88"/>
                  <a:pt x="111" y="88"/>
                </a:cubicBezTo>
                <a:cubicBezTo>
                  <a:pt x="132" y="88"/>
                  <a:pt x="132" y="88"/>
                  <a:pt x="132" y="88"/>
                </a:cubicBezTo>
                <a:cubicBezTo>
                  <a:pt x="146" y="34"/>
                  <a:pt x="146" y="34"/>
                  <a:pt x="146" y="34"/>
                </a:cubicBezTo>
                <a:cubicBezTo>
                  <a:pt x="146" y="88"/>
                  <a:pt x="146" y="88"/>
                  <a:pt x="146" y="88"/>
                </a:cubicBezTo>
                <a:cubicBezTo>
                  <a:pt x="170" y="88"/>
                  <a:pt x="170" y="88"/>
                  <a:pt x="170" y="88"/>
                </a:cubicBezTo>
                <a:cubicBezTo>
                  <a:pt x="170" y="3"/>
                  <a:pt x="170" y="3"/>
                  <a:pt x="170" y="3"/>
                </a:cubicBezTo>
                <a:lnTo>
                  <a:pt x="134" y="3"/>
                </a:lnTo>
                <a:close/>
                <a:moveTo>
                  <a:pt x="74" y="52"/>
                </a:moveTo>
                <a:cubicBezTo>
                  <a:pt x="71" y="46"/>
                  <a:pt x="66" y="43"/>
                  <a:pt x="64" y="42"/>
                </a:cubicBezTo>
                <a:cubicBezTo>
                  <a:pt x="69" y="40"/>
                  <a:pt x="72" y="37"/>
                  <a:pt x="74" y="31"/>
                </a:cubicBezTo>
                <a:lnTo>
                  <a:pt x="74" y="5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nvGrpSpPr>
          <p:cNvPr id="15" name="Group 14">
            <a:extLst>
              <a:ext uri="{FF2B5EF4-FFF2-40B4-BE49-F238E27FC236}">
                <a16:creationId xmlns:a16="http://schemas.microsoft.com/office/drawing/2014/main" id="{913FDAA3-870C-4058-9692-A85FB7929839}"/>
              </a:ext>
            </a:extLst>
          </p:cNvPr>
          <p:cNvGrpSpPr/>
          <p:nvPr userDrawn="1"/>
        </p:nvGrpSpPr>
        <p:grpSpPr>
          <a:xfrm>
            <a:off x="-22860" y="6569823"/>
            <a:ext cx="2766060" cy="138337"/>
            <a:chOff x="-22860" y="6595827"/>
            <a:chExt cx="2766060" cy="138337"/>
          </a:xfrm>
        </p:grpSpPr>
        <p:sp>
          <p:nvSpPr>
            <p:cNvPr id="16" name="Footer Placeholder 3">
              <a:extLst>
                <a:ext uri="{FF2B5EF4-FFF2-40B4-BE49-F238E27FC236}">
                  <a16:creationId xmlns:a16="http://schemas.microsoft.com/office/drawing/2014/main" id="{8DDA0244-1AB1-4FA1-96C0-D3041B253E1A}"/>
                </a:ext>
              </a:extLst>
            </p:cNvPr>
            <p:cNvSpPr txBox="1">
              <a:spLocks/>
            </p:cNvSpPr>
            <p:nvPr/>
          </p:nvSpPr>
          <p:spPr bwMode="auto">
            <a:xfrm>
              <a:off x="807721" y="6596419"/>
              <a:ext cx="1064702" cy="1372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lstStyle>
              <a:lvl1pPr defTabSz="912813" eaLnBrk="0" hangingPunct="0">
                <a:tabLst>
                  <a:tab pos="798513" algn="r"/>
                </a:tabLst>
                <a:defRPr sz="2400">
                  <a:solidFill>
                    <a:schemeClr val="tx1"/>
                  </a:solidFill>
                  <a:latin typeface="Arial" charset="0"/>
                  <a:ea typeface="ＭＳ Ｐゴシック" charset="0"/>
                  <a:cs typeface="Arial" charset="0"/>
                </a:defRPr>
              </a:lvl1pPr>
              <a:lvl2pPr marL="742950" indent="-285750" defTabSz="912813" eaLnBrk="0" hangingPunct="0">
                <a:tabLst>
                  <a:tab pos="798513" algn="r"/>
                </a:tabLst>
                <a:defRPr sz="2400">
                  <a:solidFill>
                    <a:schemeClr val="tx1"/>
                  </a:solidFill>
                  <a:latin typeface="Arial" charset="0"/>
                  <a:ea typeface="Arial" charset="0"/>
                  <a:cs typeface="Arial" charset="0"/>
                </a:defRPr>
              </a:lvl2pPr>
              <a:lvl3pPr marL="1143000" indent="-228600" defTabSz="912813" eaLnBrk="0" hangingPunct="0">
                <a:tabLst>
                  <a:tab pos="798513" algn="r"/>
                </a:tabLst>
                <a:defRPr sz="2400">
                  <a:solidFill>
                    <a:schemeClr val="tx1"/>
                  </a:solidFill>
                  <a:latin typeface="Arial" charset="0"/>
                  <a:ea typeface="Arial" charset="0"/>
                  <a:cs typeface="Arial" charset="0"/>
                </a:defRPr>
              </a:lvl3pPr>
              <a:lvl4pPr marL="1600200" indent="-228600" defTabSz="912813" eaLnBrk="0" hangingPunct="0">
                <a:tabLst>
                  <a:tab pos="798513" algn="r"/>
                </a:tabLst>
                <a:defRPr sz="2400">
                  <a:solidFill>
                    <a:schemeClr val="tx1"/>
                  </a:solidFill>
                  <a:latin typeface="Arial" charset="0"/>
                  <a:ea typeface="Arial" charset="0"/>
                  <a:cs typeface="Arial" charset="0"/>
                </a:defRPr>
              </a:lvl4pPr>
              <a:lvl5pPr marL="2057400" indent="-228600" defTabSz="912813" eaLnBrk="0" hangingPunct="0">
                <a:tabLst>
                  <a:tab pos="798513" algn="r"/>
                </a:tabLst>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tab pos="798513" algn="r"/>
                </a:tabLst>
                <a:defRPr/>
              </a:pPr>
              <a:r>
                <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All Rights Reserved.</a:t>
              </a:r>
            </a:p>
          </p:txBody>
        </p:sp>
        <p:sp>
          <p:nvSpPr>
            <p:cNvPr id="17" name="TextBox 25">
              <a:extLst>
                <a:ext uri="{FF2B5EF4-FFF2-40B4-BE49-F238E27FC236}">
                  <a16:creationId xmlns:a16="http://schemas.microsoft.com/office/drawing/2014/main" id="{D50C54EB-18E0-40BE-A3D3-AEDC473B258D}"/>
                </a:ext>
              </a:extLst>
            </p:cNvPr>
            <p:cNvSpPr txBox="1">
              <a:spLocks noChangeArrowheads="1"/>
            </p:cNvSpPr>
            <p:nvPr/>
          </p:nvSpPr>
          <p:spPr bwMode="auto">
            <a:xfrm>
              <a:off x="-22860" y="6596425"/>
              <a:ext cx="927172" cy="1230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defTabSz="912813" eaLnBrk="0" hangingPunct="0">
                <a:defRPr sz="2400">
                  <a:solidFill>
                    <a:schemeClr val="tx1"/>
                  </a:solidFill>
                  <a:latin typeface="Arial" charset="0"/>
                  <a:ea typeface="ＭＳ Ｐゴシック" charset="0"/>
                  <a:cs typeface="Arial" charset="0"/>
                </a:defRPr>
              </a:lvl1pPr>
              <a:lvl2pPr marL="742950" indent="-285750" defTabSz="912813" eaLnBrk="0" hangingPunct="0">
                <a:defRPr sz="2400">
                  <a:solidFill>
                    <a:schemeClr val="tx1"/>
                  </a:solidFill>
                  <a:latin typeface="Arial" charset="0"/>
                  <a:ea typeface="Arial" charset="0"/>
                  <a:cs typeface="Arial" charset="0"/>
                </a:defRPr>
              </a:lvl2pPr>
              <a:lvl3pPr marL="1143000" indent="-228600" defTabSz="912813" eaLnBrk="0" hangingPunct="0">
                <a:defRPr sz="2400">
                  <a:solidFill>
                    <a:schemeClr val="tx1"/>
                  </a:solidFill>
                  <a:latin typeface="Arial" charset="0"/>
                  <a:ea typeface="Arial" charset="0"/>
                  <a:cs typeface="Arial" charset="0"/>
                </a:defRPr>
              </a:lvl3pPr>
              <a:lvl4pPr marL="1600200" indent="-228600" defTabSz="912813" eaLnBrk="0" hangingPunct="0">
                <a:defRPr sz="2400">
                  <a:solidFill>
                    <a:schemeClr val="tx1"/>
                  </a:solidFill>
                  <a:latin typeface="Arial" charset="0"/>
                  <a:ea typeface="Arial" charset="0"/>
                  <a:cs typeface="Arial" charset="0"/>
                </a:defRPr>
              </a:lvl4pPr>
              <a:lvl5pPr marL="2057400" indent="-228600" defTabSz="912813" eaLnBrk="0" hangingPunct="0">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defRPr/>
              </a:pPr>
              <a:fld id="{7297CC28-9273-45A3-A669-8857AEF43BF8}" type="datetime3">
                <a:rPr kumimoji="0" lang="en-US" sz="800" b="0" i="0" u="none" strike="noStrike" kern="0" cap="none" spc="0" normalizeH="0" baseline="0" noProof="0" smtClean="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15 September 2026</a:t>
              </a:fld>
              <a:endPar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endParaRPr>
            </a:p>
          </p:txBody>
        </p:sp>
        <p:sp>
          <p:nvSpPr>
            <p:cNvPr id="18" name="Rectangle 26">
              <a:extLst>
                <a:ext uri="{FF2B5EF4-FFF2-40B4-BE49-F238E27FC236}">
                  <a16:creationId xmlns:a16="http://schemas.microsoft.com/office/drawing/2014/main" id="{CBECC73C-B1F5-488F-A032-ABFF89610DF6}"/>
                </a:ext>
              </a:extLst>
            </p:cNvPr>
            <p:cNvSpPr>
              <a:spLocks noChangeArrowheads="1"/>
            </p:cNvSpPr>
            <p:nvPr/>
          </p:nvSpPr>
          <p:spPr bwMode="auto">
            <a:xfrm>
              <a:off x="0" y="6595827"/>
              <a:ext cx="666749" cy="123087"/>
            </a:xfrm>
            <a:prstGeom prst="rect">
              <a:avLst/>
            </a:prstGeom>
            <a:solidFill>
              <a:sysClr val="window" lastClr="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marL="0" marR="0" lvl="0" indent="0" defTabSz="912813" eaLnBrk="1" fontAlgn="base" latinLnBrk="0" hangingPunct="1">
                <a:lnSpc>
                  <a:spcPct val="100000"/>
                </a:lnSpc>
                <a:spcBef>
                  <a:spcPct val="0"/>
                </a:spcBef>
                <a:spcAft>
                  <a:spcPct val="0"/>
                </a:spcAft>
                <a:buClrTx/>
                <a:buSzTx/>
                <a:buFontTx/>
                <a:buNone/>
                <a:tabLst/>
                <a:defRPr/>
              </a:pPr>
              <a:endParaRPr kumimoji="0" lang="en-US" sz="800" b="0" i="0" u="none" strike="noStrike" kern="0" cap="none" spc="0" normalizeH="0" baseline="0" noProof="0">
                <a:ln>
                  <a:noFill/>
                </a:ln>
                <a:solidFill>
                  <a:prstClr val="black"/>
                </a:solidFill>
                <a:effectLst/>
                <a:uLnTx/>
                <a:uFillTx/>
                <a:ea typeface="ＭＳ Ｐゴシック" charset="0"/>
                <a:cs typeface="3M Circular TT Book" panose="020B0604020101020102" pitchFamily="34" charset="0"/>
              </a:endParaRPr>
            </a:p>
          </p:txBody>
        </p:sp>
        <p:sp>
          <p:nvSpPr>
            <p:cNvPr id="25" name="TextBox 24">
              <a:extLst>
                <a:ext uri="{FF2B5EF4-FFF2-40B4-BE49-F238E27FC236}">
                  <a16:creationId xmlns:a16="http://schemas.microsoft.com/office/drawing/2014/main" id="{E86C79C7-B6AB-49EA-9B30-DA8E231083F1}"/>
                </a:ext>
              </a:extLst>
            </p:cNvPr>
            <p:cNvSpPr txBox="1">
              <a:spLocks noChangeArrowheads="1"/>
            </p:cNvSpPr>
            <p:nvPr/>
          </p:nvSpPr>
          <p:spPr bwMode="auto">
            <a:xfrm>
              <a:off x="372839" y="6596418"/>
              <a:ext cx="279621" cy="12249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3M</a:t>
              </a:r>
            </a:p>
          </p:txBody>
        </p:sp>
        <p:sp>
          <p:nvSpPr>
            <p:cNvPr id="26" name="Footer Placeholder 3">
              <a:extLst>
                <a:ext uri="{FF2B5EF4-FFF2-40B4-BE49-F238E27FC236}">
                  <a16:creationId xmlns:a16="http://schemas.microsoft.com/office/drawing/2014/main" id="{D2A9C3FA-2221-49F3-B7C8-63D6669AC06B}"/>
                </a:ext>
              </a:extLst>
            </p:cNvPr>
            <p:cNvSpPr txBox="1">
              <a:spLocks/>
            </p:cNvSpPr>
            <p:nvPr/>
          </p:nvSpPr>
          <p:spPr bwMode="auto">
            <a:xfrm>
              <a:off x="1905198" y="6596401"/>
              <a:ext cx="838002" cy="1377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algn="l" eaLnBrk="1" fontAlgn="base" hangingPunct="1">
                <a:spcBef>
                  <a:spcPct val="0"/>
                </a:spcBef>
                <a:spcAft>
                  <a:spcPct val="0"/>
                </a:spcAft>
                <a:defRPr/>
              </a:pPr>
              <a:r>
                <a:rPr lang="en-US" sz="800">
                  <a:solidFill>
                    <a:prstClr val="black"/>
                  </a:solidFill>
                  <a:latin typeface="3M Circular TT Book" panose="020B0604020101020102" pitchFamily="34" charset="0"/>
                  <a:cs typeface="3M Circular TT Book" panose="020B0604020101020102" pitchFamily="34" charset="0"/>
                </a:rPr>
                <a:t>3M Confidential.</a:t>
              </a:r>
            </a:p>
          </p:txBody>
        </p:sp>
      </p:grpSp>
    </p:spTree>
    <p:extLst>
      <p:ext uri="{BB962C8B-B14F-4D97-AF65-F5344CB8AC3E}">
        <p14:creationId xmlns:p14="http://schemas.microsoft.com/office/powerpoint/2010/main" val="39590260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Large Message">
    <p:spTree>
      <p:nvGrpSpPr>
        <p:cNvPr id="1" name=""/>
        <p:cNvGrpSpPr/>
        <p:nvPr/>
      </p:nvGrpSpPr>
      <p:grpSpPr>
        <a:xfrm>
          <a:off x="0" y="0"/>
          <a:ext cx="0" cy="0"/>
          <a:chOff x="0" y="0"/>
          <a:chExt cx="0" cy="0"/>
        </a:xfrm>
      </p:grpSpPr>
      <p:sp>
        <p:nvSpPr>
          <p:cNvPr id="5" name="Content Placeholder 4"/>
          <p:cNvSpPr>
            <a:spLocks noGrp="1"/>
          </p:cNvSpPr>
          <p:nvPr>
            <p:ph sz="quarter" idx="15"/>
          </p:nvPr>
        </p:nvSpPr>
        <p:spPr>
          <a:xfrm>
            <a:off x="379410" y="1298448"/>
            <a:ext cx="11431590" cy="4956048"/>
          </a:xfrm>
        </p:spPr>
        <p:txBody>
          <a:bodyPr/>
          <a:lstStyle>
            <a:lvl1pPr>
              <a:lnSpc>
                <a:spcPct val="90000"/>
              </a:lnSpc>
              <a:defRPr sz="4800">
                <a:latin typeface="+mj-lt"/>
              </a:defRPr>
            </a:lvl1pPr>
            <a:lvl2pPr>
              <a:defRPr sz="4400">
                <a:latin typeface="+mj-lt"/>
              </a:defRPr>
            </a:lvl2pPr>
            <a:lvl3pPr>
              <a:defRPr sz="4000">
                <a:latin typeface="+mj-lt"/>
              </a:defRPr>
            </a:lvl3pPr>
            <a:lvl4pPr>
              <a:defRPr sz="3600">
                <a:latin typeface="+mj-lt"/>
              </a:defRPr>
            </a:lvl4pPr>
            <a:lvl5pPr>
              <a:defRPr sz="3200">
                <a:latin typeface="+mj-lt"/>
              </a:defRPr>
            </a:lvl5pPr>
          </a:lstStyle>
          <a:p>
            <a:pPr lvl="0"/>
            <a:r>
              <a:rPr lang="en-US"/>
              <a:t>Click to edit Master text styles</a:t>
            </a:r>
          </a:p>
        </p:txBody>
      </p:sp>
      <p:sp>
        <p:nvSpPr>
          <p:cNvPr id="6" name="TextBox 5">
            <a:extLst>
              <a:ext uri="{FF2B5EF4-FFF2-40B4-BE49-F238E27FC236}">
                <a16:creationId xmlns:a16="http://schemas.microsoft.com/office/drawing/2014/main" id="{7BC7E976-602E-4798-9040-9FC479C609EC}"/>
              </a:ext>
            </a:extLst>
          </p:cNvPr>
          <p:cNvSpPr txBox="1"/>
          <p:nvPr userDrawn="1"/>
        </p:nvSpPr>
        <p:spPr>
          <a:xfrm>
            <a:off x="11590811" y="6574731"/>
            <a:ext cx="218681" cy="123111"/>
          </a:xfrm>
          <a:prstGeom prst="rect">
            <a:avLst/>
          </a:prstGeom>
          <a:noFill/>
        </p:spPr>
        <p:txBody>
          <a:bodyPr wrap="square" lIns="0" tIns="0" rIns="0" bIns="0" rtlCol="0">
            <a:spAutoFit/>
          </a:bodyPr>
          <a:lstStyle/>
          <a:p>
            <a:pPr algn="r"/>
            <a:fld id="{29B7B62B-0732-4BEA-A6C8-5CF96588F2B9}" type="slidenum">
              <a:rPr lang="en-US" sz="800" smtClean="0"/>
              <a:pPr algn="r"/>
              <a:t>‹#›</a:t>
            </a:fld>
            <a:endParaRPr lang="en-US" sz="800"/>
          </a:p>
        </p:txBody>
      </p:sp>
      <p:sp>
        <p:nvSpPr>
          <p:cNvPr id="7" name="Freeform 5">
            <a:extLst>
              <a:ext uri="{FF2B5EF4-FFF2-40B4-BE49-F238E27FC236}">
                <a16:creationId xmlns:a16="http://schemas.microsoft.com/office/drawing/2014/main" id="{29E3956E-4AE6-4089-8AFA-D06F2A3798E5}"/>
              </a:ext>
            </a:extLst>
          </p:cNvPr>
          <p:cNvSpPr>
            <a:spLocks noChangeAspect="1" noEditPoints="1"/>
          </p:cNvSpPr>
          <p:nvPr userDrawn="1"/>
        </p:nvSpPr>
        <p:spPr bwMode="auto">
          <a:xfrm>
            <a:off x="5910048" y="6477000"/>
            <a:ext cx="363963" cy="194400"/>
          </a:xfrm>
          <a:custGeom>
            <a:avLst/>
            <a:gdLst>
              <a:gd name="T0" fmla="*/ 134 w 170"/>
              <a:gd name="T1" fmla="*/ 3 h 90"/>
              <a:gd name="T2" fmla="*/ 122 w 170"/>
              <a:gd name="T3" fmla="*/ 52 h 90"/>
              <a:gd name="T4" fmla="*/ 109 w 170"/>
              <a:gd name="T5" fmla="*/ 3 h 90"/>
              <a:gd name="T6" fmla="*/ 74 w 170"/>
              <a:gd name="T7" fmla="*/ 3 h 90"/>
              <a:gd name="T8" fmla="*/ 74 w 170"/>
              <a:gd name="T9" fmla="*/ 21 h 90"/>
              <a:gd name="T10" fmla="*/ 40 w 170"/>
              <a:gd name="T11" fmla="*/ 1 h 90"/>
              <a:gd name="T12" fmla="*/ 4 w 170"/>
              <a:gd name="T13" fmla="*/ 31 h 90"/>
              <a:gd name="T14" fmla="*/ 28 w 170"/>
              <a:gd name="T15" fmla="*/ 31 h 90"/>
              <a:gd name="T16" fmla="*/ 39 w 170"/>
              <a:gd name="T17" fmla="*/ 20 h 90"/>
              <a:gd name="T18" fmla="*/ 50 w 170"/>
              <a:gd name="T19" fmla="*/ 28 h 90"/>
              <a:gd name="T20" fmla="*/ 39 w 170"/>
              <a:gd name="T21" fmla="*/ 35 h 90"/>
              <a:gd name="T22" fmla="*/ 31 w 170"/>
              <a:gd name="T23" fmla="*/ 35 h 90"/>
              <a:gd name="T24" fmla="*/ 31 w 170"/>
              <a:gd name="T25" fmla="*/ 51 h 90"/>
              <a:gd name="T26" fmla="*/ 38 w 170"/>
              <a:gd name="T27" fmla="*/ 51 h 90"/>
              <a:gd name="T28" fmla="*/ 48 w 170"/>
              <a:gd name="T29" fmla="*/ 60 h 90"/>
              <a:gd name="T30" fmla="*/ 38 w 170"/>
              <a:gd name="T31" fmla="*/ 70 h 90"/>
              <a:gd name="T32" fmla="*/ 25 w 170"/>
              <a:gd name="T33" fmla="*/ 54 h 90"/>
              <a:gd name="T34" fmla="*/ 1 w 170"/>
              <a:gd name="T35" fmla="*/ 54 h 90"/>
              <a:gd name="T36" fmla="*/ 38 w 170"/>
              <a:gd name="T37" fmla="*/ 90 h 90"/>
              <a:gd name="T38" fmla="*/ 74 w 170"/>
              <a:gd name="T39" fmla="*/ 71 h 90"/>
              <a:gd name="T40" fmla="*/ 74 w 170"/>
              <a:gd name="T41" fmla="*/ 88 h 90"/>
              <a:gd name="T42" fmla="*/ 98 w 170"/>
              <a:gd name="T43" fmla="*/ 88 h 90"/>
              <a:gd name="T44" fmla="*/ 98 w 170"/>
              <a:gd name="T45" fmla="*/ 34 h 90"/>
              <a:gd name="T46" fmla="*/ 111 w 170"/>
              <a:gd name="T47" fmla="*/ 88 h 90"/>
              <a:gd name="T48" fmla="*/ 132 w 170"/>
              <a:gd name="T49" fmla="*/ 88 h 90"/>
              <a:gd name="T50" fmla="*/ 146 w 170"/>
              <a:gd name="T51" fmla="*/ 34 h 90"/>
              <a:gd name="T52" fmla="*/ 146 w 170"/>
              <a:gd name="T53" fmla="*/ 88 h 90"/>
              <a:gd name="T54" fmla="*/ 170 w 170"/>
              <a:gd name="T55" fmla="*/ 88 h 90"/>
              <a:gd name="T56" fmla="*/ 170 w 170"/>
              <a:gd name="T57" fmla="*/ 3 h 90"/>
              <a:gd name="T58" fmla="*/ 134 w 170"/>
              <a:gd name="T59" fmla="*/ 3 h 90"/>
              <a:gd name="T60" fmla="*/ 74 w 170"/>
              <a:gd name="T61" fmla="*/ 52 h 90"/>
              <a:gd name="T62" fmla="*/ 64 w 170"/>
              <a:gd name="T63" fmla="*/ 42 h 90"/>
              <a:gd name="T64" fmla="*/ 74 w 170"/>
              <a:gd name="T65" fmla="*/ 31 h 90"/>
              <a:gd name="T66" fmla="*/ 74 w 170"/>
              <a:gd name="T67" fmla="*/ 5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0" h="90">
                <a:moveTo>
                  <a:pt x="134" y="3"/>
                </a:moveTo>
                <a:cubicBezTo>
                  <a:pt x="122" y="52"/>
                  <a:pt x="122" y="52"/>
                  <a:pt x="122" y="52"/>
                </a:cubicBezTo>
                <a:cubicBezTo>
                  <a:pt x="109" y="3"/>
                  <a:pt x="109" y="3"/>
                  <a:pt x="109" y="3"/>
                </a:cubicBezTo>
                <a:cubicBezTo>
                  <a:pt x="74" y="3"/>
                  <a:pt x="74" y="3"/>
                  <a:pt x="74" y="3"/>
                </a:cubicBezTo>
                <a:cubicBezTo>
                  <a:pt x="74" y="21"/>
                  <a:pt x="74" y="21"/>
                  <a:pt x="74" y="21"/>
                </a:cubicBezTo>
                <a:cubicBezTo>
                  <a:pt x="69" y="5"/>
                  <a:pt x="54" y="1"/>
                  <a:pt x="40" y="1"/>
                </a:cubicBezTo>
                <a:cubicBezTo>
                  <a:pt x="23" y="0"/>
                  <a:pt x="5" y="8"/>
                  <a:pt x="4" y="31"/>
                </a:cubicBezTo>
                <a:cubicBezTo>
                  <a:pt x="28" y="31"/>
                  <a:pt x="28" y="31"/>
                  <a:pt x="28" y="31"/>
                </a:cubicBezTo>
                <a:cubicBezTo>
                  <a:pt x="28" y="24"/>
                  <a:pt x="33" y="20"/>
                  <a:pt x="39" y="20"/>
                </a:cubicBezTo>
                <a:cubicBezTo>
                  <a:pt x="46" y="20"/>
                  <a:pt x="50" y="23"/>
                  <a:pt x="50" y="28"/>
                </a:cubicBezTo>
                <a:cubicBezTo>
                  <a:pt x="49" y="32"/>
                  <a:pt x="47" y="35"/>
                  <a:pt x="39" y="35"/>
                </a:cubicBezTo>
                <a:cubicBezTo>
                  <a:pt x="31" y="35"/>
                  <a:pt x="31" y="35"/>
                  <a:pt x="31" y="35"/>
                </a:cubicBezTo>
                <a:cubicBezTo>
                  <a:pt x="31" y="51"/>
                  <a:pt x="31" y="51"/>
                  <a:pt x="31" y="51"/>
                </a:cubicBezTo>
                <a:cubicBezTo>
                  <a:pt x="38" y="51"/>
                  <a:pt x="38" y="51"/>
                  <a:pt x="38" y="51"/>
                </a:cubicBezTo>
                <a:cubicBezTo>
                  <a:pt x="42" y="51"/>
                  <a:pt x="48" y="54"/>
                  <a:pt x="48" y="60"/>
                </a:cubicBezTo>
                <a:cubicBezTo>
                  <a:pt x="49" y="67"/>
                  <a:pt x="44" y="70"/>
                  <a:pt x="38" y="70"/>
                </a:cubicBezTo>
                <a:cubicBezTo>
                  <a:pt x="27" y="69"/>
                  <a:pt x="25" y="61"/>
                  <a:pt x="25" y="54"/>
                </a:cubicBezTo>
                <a:cubicBezTo>
                  <a:pt x="1" y="54"/>
                  <a:pt x="1" y="54"/>
                  <a:pt x="1" y="54"/>
                </a:cubicBezTo>
                <a:cubicBezTo>
                  <a:pt x="1" y="59"/>
                  <a:pt x="0" y="90"/>
                  <a:pt x="38" y="90"/>
                </a:cubicBezTo>
                <a:cubicBezTo>
                  <a:pt x="57" y="90"/>
                  <a:pt x="70" y="82"/>
                  <a:pt x="74" y="71"/>
                </a:cubicBezTo>
                <a:cubicBezTo>
                  <a:pt x="74" y="88"/>
                  <a:pt x="74" y="88"/>
                  <a:pt x="74" y="88"/>
                </a:cubicBezTo>
                <a:cubicBezTo>
                  <a:pt x="98" y="88"/>
                  <a:pt x="98" y="88"/>
                  <a:pt x="98" y="88"/>
                </a:cubicBezTo>
                <a:cubicBezTo>
                  <a:pt x="98" y="34"/>
                  <a:pt x="98" y="34"/>
                  <a:pt x="98" y="34"/>
                </a:cubicBezTo>
                <a:cubicBezTo>
                  <a:pt x="111" y="88"/>
                  <a:pt x="111" y="88"/>
                  <a:pt x="111" y="88"/>
                </a:cubicBezTo>
                <a:cubicBezTo>
                  <a:pt x="132" y="88"/>
                  <a:pt x="132" y="88"/>
                  <a:pt x="132" y="88"/>
                </a:cubicBezTo>
                <a:cubicBezTo>
                  <a:pt x="146" y="34"/>
                  <a:pt x="146" y="34"/>
                  <a:pt x="146" y="34"/>
                </a:cubicBezTo>
                <a:cubicBezTo>
                  <a:pt x="146" y="88"/>
                  <a:pt x="146" y="88"/>
                  <a:pt x="146" y="88"/>
                </a:cubicBezTo>
                <a:cubicBezTo>
                  <a:pt x="170" y="88"/>
                  <a:pt x="170" y="88"/>
                  <a:pt x="170" y="88"/>
                </a:cubicBezTo>
                <a:cubicBezTo>
                  <a:pt x="170" y="3"/>
                  <a:pt x="170" y="3"/>
                  <a:pt x="170" y="3"/>
                </a:cubicBezTo>
                <a:lnTo>
                  <a:pt x="134" y="3"/>
                </a:lnTo>
                <a:close/>
                <a:moveTo>
                  <a:pt x="74" y="52"/>
                </a:moveTo>
                <a:cubicBezTo>
                  <a:pt x="71" y="46"/>
                  <a:pt x="66" y="43"/>
                  <a:pt x="64" y="42"/>
                </a:cubicBezTo>
                <a:cubicBezTo>
                  <a:pt x="69" y="40"/>
                  <a:pt x="72" y="37"/>
                  <a:pt x="74" y="31"/>
                </a:cubicBezTo>
                <a:lnTo>
                  <a:pt x="74" y="5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nvGrpSpPr>
          <p:cNvPr id="11" name="Group 10">
            <a:extLst>
              <a:ext uri="{FF2B5EF4-FFF2-40B4-BE49-F238E27FC236}">
                <a16:creationId xmlns:a16="http://schemas.microsoft.com/office/drawing/2014/main" id="{36A4CE49-6AFE-43E0-A9E4-47F733AAD2A0}"/>
              </a:ext>
            </a:extLst>
          </p:cNvPr>
          <p:cNvGrpSpPr/>
          <p:nvPr userDrawn="1"/>
        </p:nvGrpSpPr>
        <p:grpSpPr>
          <a:xfrm>
            <a:off x="-22860" y="6569823"/>
            <a:ext cx="2766060" cy="138337"/>
            <a:chOff x="-22860" y="6595827"/>
            <a:chExt cx="2766060" cy="138337"/>
          </a:xfrm>
        </p:grpSpPr>
        <p:sp>
          <p:nvSpPr>
            <p:cNvPr id="12" name="Footer Placeholder 3">
              <a:extLst>
                <a:ext uri="{FF2B5EF4-FFF2-40B4-BE49-F238E27FC236}">
                  <a16:creationId xmlns:a16="http://schemas.microsoft.com/office/drawing/2014/main" id="{AFCF6DEC-CB96-4F4F-A813-9FDC46678D62}"/>
                </a:ext>
              </a:extLst>
            </p:cNvPr>
            <p:cNvSpPr txBox="1">
              <a:spLocks/>
            </p:cNvSpPr>
            <p:nvPr/>
          </p:nvSpPr>
          <p:spPr bwMode="auto">
            <a:xfrm>
              <a:off x="807721" y="6596419"/>
              <a:ext cx="1064702" cy="1372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lstStyle>
              <a:lvl1pPr defTabSz="912813" eaLnBrk="0" hangingPunct="0">
                <a:tabLst>
                  <a:tab pos="798513" algn="r"/>
                </a:tabLst>
                <a:defRPr sz="2400">
                  <a:solidFill>
                    <a:schemeClr val="tx1"/>
                  </a:solidFill>
                  <a:latin typeface="Arial" charset="0"/>
                  <a:ea typeface="ＭＳ Ｐゴシック" charset="0"/>
                  <a:cs typeface="Arial" charset="0"/>
                </a:defRPr>
              </a:lvl1pPr>
              <a:lvl2pPr marL="742950" indent="-285750" defTabSz="912813" eaLnBrk="0" hangingPunct="0">
                <a:tabLst>
                  <a:tab pos="798513" algn="r"/>
                </a:tabLst>
                <a:defRPr sz="2400">
                  <a:solidFill>
                    <a:schemeClr val="tx1"/>
                  </a:solidFill>
                  <a:latin typeface="Arial" charset="0"/>
                  <a:ea typeface="Arial" charset="0"/>
                  <a:cs typeface="Arial" charset="0"/>
                </a:defRPr>
              </a:lvl2pPr>
              <a:lvl3pPr marL="1143000" indent="-228600" defTabSz="912813" eaLnBrk="0" hangingPunct="0">
                <a:tabLst>
                  <a:tab pos="798513" algn="r"/>
                </a:tabLst>
                <a:defRPr sz="2400">
                  <a:solidFill>
                    <a:schemeClr val="tx1"/>
                  </a:solidFill>
                  <a:latin typeface="Arial" charset="0"/>
                  <a:ea typeface="Arial" charset="0"/>
                  <a:cs typeface="Arial" charset="0"/>
                </a:defRPr>
              </a:lvl3pPr>
              <a:lvl4pPr marL="1600200" indent="-228600" defTabSz="912813" eaLnBrk="0" hangingPunct="0">
                <a:tabLst>
                  <a:tab pos="798513" algn="r"/>
                </a:tabLst>
                <a:defRPr sz="2400">
                  <a:solidFill>
                    <a:schemeClr val="tx1"/>
                  </a:solidFill>
                  <a:latin typeface="Arial" charset="0"/>
                  <a:ea typeface="Arial" charset="0"/>
                  <a:cs typeface="Arial" charset="0"/>
                </a:defRPr>
              </a:lvl4pPr>
              <a:lvl5pPr marL="2057400" indent="-228600" defTabSz="912813" eaLnBrk="0" hangingPunct="0">
                <a:tabLst>
                  <a:tab pos="798513" algn="r"/>
                </a:tabLst>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tab pos="798513" algn="r"/>
                </a:tabLst>
                <a:defRPr/>
              </a:pPr>
              <a:r>
                <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All Rights Reserved.</a:t>
              </a:r>
            </a:p>
          </p:txBody>
        </p:sp>
        <p:sp>
          <p:nvSpPr>
            <p:cNvPr id="14" name="TextBox 25">
              <a:extLst>
                <a:ext uri="{FF2B5EF4-FFF2-40B4-BE49-F238E27FC236}">
                  <a16:creationId xmlns:a16="http://schemas.microsoft.com/office/drawing/2014/main" id="{BF3572EA-6A3D-45B7-BB6F-13DD9BF48C07}"/>
                </a:ext>
              </a:extLst>
            </p:cNvPr>
            <p:cNvSpPr txBox="1">
              <a:spLocks noChangeArrowheads="1"/>
            </p:cNvSpPr>
            <p:nvPr/>
          </p:nvSpPr>
          <p:spPr bwMode="auto">
            <a:xfrm>
              <a:off x="-22860" y="6596425"/>
              <a:ext cx="927172" cy="1230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defTabSz="912813" eaLnBrk="0" hangingPunct="0">
                <a:defRPr sz="2400">
                  <a:solidFill>
                    <a:schemeClr val="tx1"/>
                  </a:solidFill>
                  <a:latin typeface="Arial" charset="0"/>
                  <a:ea typeface="ＭＳ Ｐゴシック" charset="0"/>
                  <a:cs typeface="Arial" charset="0"/>
                </a:defRPr>
              </a:lvl1pPr>
              <a:lvl2pPr marL="742950" indent="-285750" defTabSz="912813" eaLnBrk="0" hangingPunct="0">
                <a:defRPr sz="2400">
                  <a:solidFill>
                    <a:schemeClr val="tx1"/>
                  </a:solidFill>
                  <a:latin typeface="Arial" charset="0"/>
                  <a:ea typeface="Arial" charset="0"/>
                  <a:cs typeface="Arial" charset="0"/>
                </a:defRPr>
              </a:lvl2pPr>
              <a:lvl3pPr marL="1143000" indent="-228600" defTabSz="912813" eaLnBrk="0" hangingPunct="0">
                <a:defRPr sz="2400">
                  <a:solidFill>
                    <a:schemeClr val="tx1"/>
                  </a:solidFill>
                  <a:latin typeface="Arial" charset="0"/>
                  <a:ea typeface="Arial" charset="0"/>
                  <a:cs typeface="Arial" charset="0"/>
                </a:defRPr>
              </a:lvl3pPr>
              <a:lvl4pPr marL="1600200" indent="-228600" defTabSz="912813" eaLnBrk="0" hangingPunct="0">
                <a:defRPr sz="2400">
                  <a:solidFill>
                    <a:schemeClr val="tx1"/>
                  </a:solidFill>
                  <a:latin typeface="Arial" charset="0"/>
                  <a:ea typeface="Arial" charset="0"/>
                  <a:cs typeface="Arial" charset="0"/>
                </a:defRPr>
              </a:lvl4pPr>
              <a:lvl5pPr marL="2057400" indent="-228600" defTabSz="912813" eaLnBrk="0" hangingPunct="0">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defRPr/>
              </a:pPr>
              <a:fld id="{7297CC28-9273-45A3-A669-8857AEF43BF8}" type="datetime3">
                <a:rPr kumimoji="0" lang="en-US" sz="800" b="0" i="0" u="none" strike="noStrike" kern="0" cap="none" spc="0" normalizeH="0" baseline="0" noProof="0" smtClean="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15 September 2026</a:t>
              </a:fld>
              <a:endPar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endParaRPr>
            </a:p>
          </p:txBody>
        </p:sp>
        <p:sp>
          <p:nvSpPr>
            <p:cNvPr id="20" name="Rectangle 26">
              <a:extLst>
                <a:ext uri="{FF2B5EF4-FFF2-40B4-BE49-F238E27FC236}">
                  <a16:creationId xmlns:a16="http://schemas.microsoft.com/office/drawing/2014/main" id="{C488333E-1DA7-440F-A801-53A031415DEA}"/>
                </a:ext>
              </a:extLst>
            </p:cNvPr>
            <p:cNvSpPr>
              <a:spLocks noChangeArrowheads="1"/>
            </p:cNvSpPr>
            <p:nvPr/>
          </p:nvSpPr>
          <p:spPr bwMode="auto">
            <a:xfrm>
              <a:off x="0" y="6595827"/>
              <a:ext cx="666749" cy="123087"/>
            </a:xfrm>
            <a:prstGeom prst="rect">
              <a:avLst/>
            </a:prstGeom>
            <a:solidFill>
              <a:sysClr val="window" lastClr="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marL="0" marR="0" lvl="0" indent="0" defTabSz="912813" eaLnBrk="1" fontAlgn="base" latinLnBrk="0" hangingPunct="1">
                <a:lnSpc>
                  <a:spcPct val="100000"/>
                </a:lnSpc>
                <a:spcBef>
                  <a:spcPct val="0"/>
                </a:spcBef>
                <a:spcAft>
                  <a:spcPct val="0"/>
                </a:spcAft>
                <a:buClrTx/>
                <a:buSzTx/>
                <a:buFontTx/>
                <a:buNone/>
                <a:tabLst/>
                <a:defRPr/>
              </a:pPr>
              <a:endParaRPr kumimoji="0" lang="en-US" sz="800" b="0" i="0" u="none" strike="noStrike" kern="0" cap="none" spc="0" normalizeH="0" baseline="0" noProof="0">
                <a:ln>
                  <a:noFill/>
                </a:ln>
                <a:solidFill>
                  <a:prstClr val="black"/>
                </a:solidFill>
                <a:effectLst/>
                <a:uLnTx/>
                <a:uFillTx/>
                <a:ea typeface="ＭＳ Ｐゴシック" charset="0"/>
                <a:cs typeface="3M Circular TT Book" panose="020B0604020101020102" pitchFamily="34" charset="0"/>
              </a:endParaRPr>
            </a:p>
          </p:txBody>
        </p:sp>
        <p:sp>
          <p:nvSpPr>
            <p:cNvPr id="21" name="TextBox 24">
              <a:extLst>
                <a:ext uri="{FF2B5EF4-FFF2-40B4-BE49-F238E27FC236}">
                  <a16:creationId xmlns:a16="http://schemas.microsoft.com/office/drawing/2014/main" id="{113AB11E-BA43-44CB-91E3-75E3D9A8B7F3}"/>
                </a:ext>
              </a:extLst>
            </p:cNvPr>
            <p:cNvSpPr txBox="1">
              <a:spLocks noChangeArrowheads="1"/>
            </p:cNvSpPr>
            <p:nvPr/>
          </p:nvSpPr>
          <p:spPr bwMode="auto">
            <a:xfrm>
              <a:off x="372839" y="6596418"/>
              <a:ext cx="279621" cy="12249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3M</a:t>
              </a:r>
            </a:p>
          </p:txBody>
        </p:sp>
        <p:sp>
          <p:nvSpPr>
            <p:cNvPr id="22" name="Footer Placeholder 3">
              <a:extLst>
                <a:ext uri="{FF2B5EF4-FFF2-40B4-BE49-F238E27FC236}">
                  <a16:creationId xmlns:a16="http://schemas.microsoft.com/office/drawing/2014/main" id="{80EC80E9-2828-473B-B544-EA66FAC710D5}"/>
                </a:ext>
              </a:extLst>
            </p:cNvPr>
            <p:cNvSpPr txBox="1">
              <a:spLocks/>
            </p:cNvSpPr>
            <p:nvPr/>
          </p:nvSpPr>
          <p:spPr bwMode="auto">
            <a:xfrm>
              <a:off x="1905198" y="6596401"/>
              <a:ext cx="838002" cy="1377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algn="l" eaLnBrk="1" fontAlgn="base" hangingPunct="1">
                <a:spcBef>
                  <a:spcPct val="0"/>
                </a:spcBef>
                <a:spcAft>
                  <a:spcPct val="0"/>
                </a:spcAft>
                <a:defRPr/>
              </a:pPr>
              <a:r>
                <a:rPr lang="en-US" sz="800">
                  <a:solidFill>
                    <a:prstClr val="black"/>
                  </a:solidFill>
                  <a:latin typeface="3M Circular TT Book" panose="020B0604020101020102" pitchFamily="34" charset="0"/>
                  <a:cs typeface="3M Circular TT Book" panose="020B0604020101020102" pitchFamily="34" charset="0"/>
                </a:rPr>
                <a:t>3M Confidential.</a:t>
              </a:r>
            </a:p>
          </p:txBody>
        </p:sp>
      </p:grpSp>
    </p:spTree>
    <p:extLst>
      <p:ext uri="{BB962C8B-B14F-4D97-AF65-F5344CB8AC3E}">
        <p14:creationId xmlns:p14="http://schemas.microsoft.com/office/powerpoint/2010/main" val="13307042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t Only">
    <p:spTree>
      <p:nvGrpSpPr>
        <p:cNvPr id="1" name=""/>
        <p:cNvGrpSpPr/>
        <p:nvPr/>
      </p:nvGrpSpPr>
      <p:grpSpPr>
        <a:xfrm>
          <a:off x="0" y="0"/>
          <a:ext cx="0" cy="0"/>
          <a:chOff x="0" y="0"/>
          <a:chExt cx="0" cy="0"/>
        </a:xfrm>
      </p:grpSpPr>
      <p:sp>
        <p:nvSpPr>
          <p:cNvPr id="3" name="Content Placeholder 2"/>
          <p:cNvSpPr>
            <a:spLocks noGrp="1"/>
          </p:cNvSpPr>
          <p:nvPr>
            <p:ph idx="1"/>
          </p:nvPr>
        </p:nvSpPr>
        <p:spPr>
          <a:xfrm>
            <a:off x="384048" y="384048"/>
            <a:ext cx="11426952" cy="5861304"/>
          </a:xfrm>
        </p:spPr>
        <p:txBody>
          <a:bodyPr r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TextBox 5">
            <a:extLst>
              <a:ext uri="{FF2B5EF4-FFF2-40B4-BE49-F238E27FC236}">
                <a16:creationId xmlns:a16="http://schemas.microsoft.com/office/drawing/2014/main" id="{564C7818-7DB8-467B-9E38-AA676C0E5FDB}"/>
              </a:ext>
            </a:extLst>
          </p:cNvPr>
          <p:cNvSpPr txBox="1"/>
          <p:nvPr userDrawn="1"/>
        </p:nvSpPr>
        <p:spPr>
          <a:xfrm>
            <a:off x="11590811" y="6574731"/>
            <a:ext cx="218681" cy="123111"/>
          </a:xfrm>
          <a:prstGeom prst="rect">
            <a:avLst/>
          </a:prstGeom>
          <a:noFill/>
        </p:spPr>
        <p:txBody>
          <a:bodyPr wrap="square" lIns="0" tIns="0" rIns="0" bIns="0" rtlCol="0">
            <a:spAutoFit/>
          </a:bodyPr>
          <a:lstStyle/>
          <a:p>
            <a:pPr algn="r"/>
            <a:fld id="{29B7B62B-0732-4BEA-A6C8-5CF96588F2B9}" type="slidenum">
              <a:rPr lang="en-US" sz="800" smtClean="0"/>
              <a:pPr algn="r"/>
              <a:t>‹#›</a:t>
            </a:fld>
            <a:endParaRPr lang="en-US" sz="800"/>
          </a:p>
        </p:txBody>
      </p:sp>
      <p:sp>
        <p:nvSpPr>
          <p:cNvPr id="7" name="Freeform 5">
            <a:extLst>
              <a:ext uri="{FF2B5EF4-FFF2-40B4-BE49-F238E27FC236}">
                <a16:creationId xmlns:a16="http://schemas.microsoft.com/office/drawing/2014/main" id="{E57F5270-7B0B-4F18-9CAE-ED7E9D8D9818}"/>
              </a:ext>
            </a:extLst>
          </p:cNvPr>
          <p:cNvSpPr>
            <a:spLocks noChangeAspect="1" noEditPoints="1"/>
          </p:cNvSpPr>
          <p:nvPr userDrawn="1"/>
        </p:nvSpPr>
        <p:spPr bwMode="auto">
          <a:xfrm>
            <a:off x="5910048" y="6477000"/>
            <a:ext cx="363963" cy="194400"/>
          </a:xfrm>
          <a:custGeom>
            <a:avLst/>
            <a:gdLst>
              <a:gd name="T0" fmla="*/ 134 w 170"/>
              <a:gd name="T1" fmla="*/ 3 h 90"/>
              <a:gd name="T2" fmla="*/ 122 w 170"/>
              <a:gd name="T3" fmla="*/ 52 h 90"/>
              <a:gd name="T4" fmla="*/ 109 w 170"/>
              <a:gd name="T5" fmla="*/ 3 h 90"/>
              <a:gd name="T6" fmla="*/ 74 w 170"/>
              <a:gd name="T7" fmla="*/ 3 h 90"/>
              <a:gd name="T8" fmla="*/ 74 w 170"/>
              <a:gd name="T9" fmla="*/ 21 h 90"/>
              <a:gd name="T10" fmla="*/ 40 w 170"/>
              <a:gd name="T11" fmla="*/ 1 h 90"/>
              <a:gd name="T12" fmla="*/ 4 w 170"/>
              <a:gd name="T13" fmla="*/ 31 h 90"/>
              <a:gd name="T14" fmla="*/ 28 w 170"/>
              <a:gd name="T15" fmla="*/ 31 h 90"/>
              <a:gd name="T16" fmla="*/ 39 w 170"/>
              <a:gd name="T17" fmla="*/ 20 h 90"/>
              <a:gd name="T18" fmla="*/ 50 w 170"/>
              <a:gd name="T19" fmla="*/ 28 h 90"/>
              <a:gd name="T20" fmla="*/ 39 w 170"/>
              <a:gd name="T21" fmla="*/ 35 h 90"/>
              <a:gd name="T22" fmla="*/ 31 w 170"/>
              <a:gd name="T23" fmla="*/ 35 h 90"/>
              <a:gd name="T24" fmla="*/ 31 w 170"/>
              <a:gd name="T25" fmla="*/ 51 h 90"/>
              <a:gd name="T26" fmla="*/ 38 w 170"/>
              <a:gd name="T27" fmla="*/ 51 h 90"/>
              <a:gd name="T28" fmla="*/ 48 w 170"/>
              <a:gd name="T29" fmla="*/ 60 h 90"/>
              <a:gd name="T30" fmla="*/ 38 w 170"/>
              <a:gd name="T31" fmla="*/ 70 h 90"/>
              <a:gd name="T32" fmla="*/ 25 w 170"/>
              <a:gd name="T33" fmla="*/ 54 h 90"/>
              <a:gd name="T34" fmla="*/ 1 w 170"/>
              <a:gd name="T35" fmla="*/ 54 h 90"/>
              <a:gd name="T36" fmla="*/ 38 w 170"/>
              <a:gd name="T37" fmla="*/ 90 h 90"/>
              <a:gd name="T38" fmla="*/ 74 w 170"/>
              <a:gd name="T39" fmla="*/ 71 h 90"/>
              <a:gd name="T40" fmla="*/ 74 w 170"/>
              <a:gd name="T41" fmla="*/ 88 h 90"/>
              <a:gd name="T42" fmla="*/ 98 w 170"/>
              <a:gd name="T43" fmla="*/ 88 h 90"/>
              <a:gd name="T44" fmla="*/ 98 w 170"/>
              <a:gd name="T45" fmla="*/ 34 h 90"/>
              <a:gd name="T46" fmla="*/ 111 w 170"/>
              <a:gd name="T47" fmla="*/ 88 h 90"/>
              <a:gd name="T48" fmla="*/ 132 w 170"/>
              <a:gd name="T49" fmla="*/ 88 h 90"/>
              <a:gd name="T50" fmla="*/ 146 w 170"/>
              <a:gd name="T51" fmla="*/ 34 h 90"/>
              <a:gd name="T52" fmla="*/ 146 w 170"/>
              <a:gd name="T53" fmla="*/ 88 h 90"/>
              <a:gd name="T54" fmla="*/ 170 w 170"/>
              <a:gd name="T55" fmla="*/ 88 h 90"/>
              <a:gd name="T56" fmla="*/ 170 w 170"/>
              <a:gd name="T57" fmla="*/ 3 h 90"/>
              <a:gd name="T58" fmla="*/ 134 w 170"/>
              <a:gd name="T59" fmla="*/ 3 h 90"/>
              <a:gd name="T60" fmla="*/ 74 w 170"/>
              <a:gd name="T61" fmla="*/ 52 h 90"/>
              <a:gd name="T62" fmla="*/ 64 w 170"/>
              <a:gd name="T63" fmla="*/ 42 h 90"/>
              <a:gd name="T64" fmla="*/ 74 w 170"/>
              <a:gd name="T65" fmla="*/ 31 h 90"/>
              <a:gd name="T66" fmla="*/ 74 w 170"/>
              <a:gd name="T67" fmla="*/ 5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0" h="90">
                <a:moveTo>
                  <a:pt x="134" y="3"/>
                </a:moveTo>
                <a:cubicBezTo>
                  <a:pt x="122" y="52"/>
                  <a:pt x="122" y="52"/>
                  <a:pt x="122" y="52"/>
                </a:cubicBezTo>
                <a:cubicBezTo>
                  <a:pt x="109" y="3"/>
                  <a:pt x="109" y="3"/>
                  <a:pt x="109" y="3"/>
                </a:cubicBezTo>
                <a:cubicBezTo>
                  <a:pt x="74" y="3"/>
                  <a:pt x="74" y="3"/>
                  <a:pt x="74" y="3"/>
                </a:cubicBezTo>
                <a:cubicBezTo>
                  <a:pt x="74" y="21"/>
                  <a:pt x="74" y="21"/>
                  <a:pt x="74" y="21"/>
                </a:cubicBezTo>
                <a:cubicBezTo>
                  <a:pt x="69" y="5"/>
                  <a:pt x="54" y="1"/>
                  <a:pt x="40" y="1"/>
                </a:cubicBezTo>
                <a:cubicBezTo>
                  <a:pt x="23" y="0"/>
                  <a:pt x="5" y="8"/>
                  <a:pt x="4" y="31"/>
                </a:cubicBezTo>
                <a:cubicBezTo>
                  <a:pt x="28" y="31"/>
                  <a:pt x="28" y="31"/>
                  <a:pt x="28" y="31"/>
                </a:cubicBezTo>
                <a:cubicBezTo>
                  <a:pt x="28" y="24"/>
                  <a:pt x="33" y="20"/>
                  <a:pt x="39" y="20"/>
                </a:cubicBezTo>
                <a:cubicBezTo>
                  <a:pt x="46" y="20"/>
                  <a:pt x="50" y="23"/>
                  <a:pt x="50" y="28"/>
                </a:cubicBezTo>
                <a:cubicBezTo>
                  <a:pt x="49" y="32"/>
                  <a:pt x="47" y="35"/>
                  <a:pt x="39" y="35"/>
                </a:cubicBezTo>
                <a:cubicBezTo>
                  <a:pt x="31" y="35"/>
                  <a:pt x="31" y="35"/>
                  <a:pt x="31" y="35"/>
                </a:cubicBezTo>
                <a:cubicBezTo>
                  <a:pt x="31" y="51"/>
                  <a:pt x="31" y="51"/>
                  <a:pt x="31" y="51"/>
                </a:cubicBezTo>
                <a:cubicBezTo>
                  <a:pt x="38" y="51"/>
                  <a:pt x="38" y="51"/>
                  <a:pt x="38" y="51"/>
                </a:cubicBezTo>
                <a:cubicBezTo>
                  <a:pt x="42" y="51"/>
                  <a:pt x="48" y="54"/>
                  <a:pt x="48" y="60"/>
                </a:cubicBezTo>
                <a:cubicBezTo>
                  <a:pt x="49" y="67"/>
                  <a:pt x="44" y="70"/>
                  <a:pt x="38" y="70"/>
                </a:cubicBezTo>
                <a:cubicBezTo>
                  <a:pt x="27" y="69"/>
                  <a:pt x="25" y="61"/>
                  <a:pt x="25" y="54"/>
                </a:cubicBezTo>
                <a:cubicBezTo>
                  <a:pt x="1" y="54"/>
                  <a:pt x="1" y="54"/>
                  <a:pt x="1" y="54"/>
                </a:cubicBezTo>
                <a:cubicBezTo>
                  <a:pt x="1" y="59"/>
                  <a:pt x="0" y="90"/>
                  <a:pt x="38" y="90"/>
                </a:cubicBezTo>
                <a:cubicBezTo>
                  <a:pt x="57" y="90"/>
                  <a:pt x="70" y="82"/>
                  <a:pt x="74" y="71"/>
                </a:cubicBezTo>
                <a:cubicBezTo>
                  <a:pt x="74" y="88"/>
                  <a:pt x="74" y="88"/>
                  <a:pt x="74" y="88"/>
                </a:cubicBezTo>
                <a:cubicBezTo>
                  <a:pt x="98" y="88"/>
                  <a:pt x="98" y="88"/>
                  <a:pt x="98" y="88"/>
                </a:cubicBezTo>
                <a:cubicBezTo>
                  <a:pt x="98" y="34"/>
                  <a:pt x="98" y="34"/>
                  <a:pt x="98" y="34"/>
                </a:cubicBezTo>
                <a:cubicBezTo>
                  <a:pt x="111" y="88"/>
                  <a:pt x="111" y="88"/>
                  <a:pt x="111" y="88"/>
                </a:cubicBezTo>
                <a:cubicBezTo>
                  <a:pt x="132" y="88"/>
                  <a:pt x="132" y="88"/>
                  <a:pt x="132" y="88"/>
                </a:cubicBezTo>
                <a:cubicBezTo>
                  <a:pt x="146" y="34"/>
                  <a:pt x="146" y="34"/>
                  <a:pt x="146" y="34"/>
                </a:cubicBezTo>
                <a:cubicBezTo>
                  <a:pt x="146" y="88"/>
                  <a:pt x="146" y="88"/>
                  <a:pt x="146" y="88"/>
                </a:cubicBezTo>
                <a:cubicBezTo>
                  <a:pt x="170" y="88"/>
                  <a:pt x="170" y="88"/>
                  <a:pt x="170" y="88"/>
                </a:cubicBezTo>
                <a:cubicBezTo>
                  <a:pt x="170" y="3"/>
                  <a:pt x="170" y="3"/>
                  <a:pt x="170" y="3"/>
                </a:cubicBezTo>
                <a:lnTo>
                  <a:pt x="134" y="3"/>
                </a:lnTo>
                <a:close/>
                <a:moveTo>
                  <a:pt x="74" y="52"/>
                </a:moveTo>
                <a:cubicBezTo>
                  <a:pt x="71" y="46"/>
                  <a:pt x="66" y="43"/>
                  <a:pt x="64" y="42"/>
                </a:cubicBezTo>
                <a:cubicBezTo>
                  <a:pt x="69" y="40"/>
                  <a:pt x="72" y="37"/>
                  <a:pt x="74" y="31"/>
                </a:cubicBezTo>
                <a:lnTo>
                  <a:pt x="74" y="5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nvGrpSpPr>
          <p:cNvPr id="11" name="Group 10">
            <a:extLst>
              <a:ext uri="{FF2B5EF4-FFF2-40B4-BE49-F238E27FC236}">
                <a16:creationId xmlns:a16="http://schemas.microsoft.com/office/drawing/2014/main" id="{4B8DA49F-2A82-4A25-B7DF-68BDBD59F8E7}"/>
              </a:ext>
            </a:extLst>
          </p:cNvPr>
          <p:cNvGrpSpPr/>
          <p:nvPr userDrawn="1"/>
        </p:nvGrpSpPr>
        <p:grpSpPr>
          <a:xfrm>
            <a:off x="-22860" y="6569823"/>
            <a:ext cx="2766060" cy="138337"/>
            <a:chOff x="-22860" y="6595827"/>
            <a:chExt cx="2766060" cy="138337"/>
          </a:xfrm>
        </p:grpSpPr>
        <p:sp>
          <p:nvSpPr>
            <p:cNvPr id="12" name="Footer Placeholder 3">
              <a:extLst>
                <a:ext uri="{FF2B5EF4-FFF2-40B4-BE49-F238E27FC236}">
                  <a16:creationId xmlns:a16="http://schemas.microsoft.com/office/drawing/2014/main" id="{95677047-4885-4E97-A3DA-727BB67B768E}"/>
                </a:ext>
              </a:extLst>
            </p:cNvPr>
            <p:cNvSpPr txBox="1">
              <a:spLocks/>
            </p:cNvSpPr>
            <p:nvPr/>
          </p:nvSpPr>
          <p:spPr bwMode="auto">
            <a:xfrm>
              <a:off x="807721" y="6596419"/>
              <a:ext cx="1064702" cy="1372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lstStyle>
              <a:lvl1pPr defTabSz="912813" eaLnBrk="0" hangingPunct="0">
                <a:tabLst>
                  <a:tab pos="798513" algn="r"/>
                </a:tabLst>
                <a:defRPr sz="2400">
                  <a:solidFill>
                    <a:schemeClr val="tx1"/>
                  </a:solidFill>
                  <a:latin typeface="Arial" charset="0"/>
                  <a:ea typeface="ＭＳ Ｐゴシック" charset="0"/>
                  <a:cs typeface="Arial" charset="0"/>
                </a:defRPr>
              </a:lvl1pPr>
              <a:lvl2pPr marL="742950" indent="-285750" defTabSz="912813" eaLnBrk="0" hangingPunct="0">
                <a:tabLst>
                  <a:tab pos="798513" algn="r"/>
                </a:tabLst>
                <a:defRPr sz="2400">
                  <a:solidFill>
                    <a:schemeClr val="tx1"/>
                  </a:solidFill>
                  <a:latin typeface="Arial" charset="0"/>
                  <a:ea typeface="Arial" charset="0"/>
                  <a:cs typeface="Arial" charset="0"/>
                </a:defRPr>
              </a:lvl2pPr>
              <a:lvl3pPr marL="1143000" indent="-228600" defTabSz="912813" eaLnBrk="0" hangingPunct="0">
                <a:tabLst>
                  <a:tab pos="798513" algn="r"/>
                </a:tabLst>
                <a:defRPr sz="2400">
                  <a:solidFill>
                    <a:schemeClr val="tx1"/>
                  </a:solidFill>
                  <a:latin typeface="Arial" charset="0"/>
                  <a:ea typeface="Arial" charset="0"/>
                  <a:cs typeface="Arial" charset="0"/>
                </a:defRPr>
              </a:lvl3pPr>
              <a:lvl4pPr marL="1600200" indent="-228600" defTabSz="912813" eaLnBrk="0" hangingPunct="0">
                <a:tabLst>
                  <a:tab pos="798513" algn="r"/>
                </a:tabLst>
                <a:defRPr sz="2400">
                  <a:solidFill>
                    <a:schemeClr val="tx1"/>
                  </a:solidFill>
                  <a:latin typeface="Arial" charset="0"/>
                  <a:ea typeface="Arial" charset="0"/>
                  <a:cs typeface="Arial" charset="0"/>
                </a:defRPr>
              </a:lvl4pPr>
              <a:lvl5pPr marL="2057400" indent="-228600" defTabSz="912813" eaLnBrk="0" hangingPunct="0">
                <a:tabLst>
                  <a:tab pos="798513" algn="r"/>
                </a:tabLst>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tab pos="798513" algn="r"/>
                </a:tabLst>
                <a:defRPr/>
              </a:pPr>
              <a:r>
                <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All Rights Reserved.</a:t>
              </a:r>
            </a:p>
          </p:txBody>
        </p:sp>
        <p:sp>
          <p:nvSpPr>
            <p:cNvPr id="14" name="TextBox 25">
              <a:extLst>
                <a:ext uri="{FF2B5EF4-FFF2-40B4-BE49-F238E27FC236}">
                  <a16:creationId xmlns:a16="http://schemas.microsoft.com/office/drawing/2014/main" id="{74B04A53-7DF9-4EFA-B87E-025996DD0DDF}"/>
                </a:ext>
              </a:extLst>
            </p:cNvPr>
            <p:cNvSpPr txBox="1">
              <a:spLocks noChangeArrowheads="1"/>
            </p:cNvSpPr>
            <p:nvPr/>
          </p:nvSpPr>
          <p:spPr bwMode="auto">
            <a:xfrm>
              <a:off x="-22860" y="6596425"/>
              <a:ext cx="927172" cy="1230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defTabSz="912813" eaLnBrk="0" hangingPunct="0">
                <a:defRPr sz="2400">
                  <a:solidFill>
                    <a:schemeClr val="tx1"/>
                  </a:solidFill>
                  <a:latin typeface="Arial" charset="0"/>
                  <a:ea typeface="ＭＳ Ｐゴシック" charset="0"/>
                  <a:cs typeface="Arial" charset="0"/>
                </a:defRPr>
              </a:lvl1pPr>
              <a:lvl2pPr marL="742950" indent="-285750" defTabSz="912813" eaLnBrk="0" hangingPunct="0">
                <a:defRPr sz="2400">
                  <a:solidFill>
                    <a:schemeClr val="tx1"/>
                  </a:solidFill>
                  <a:latin typeface="Arial" charset="0"/>
                  <a:ea typeface="Arial" charset="0"/>
                  <a:cs typeface="Arial" charset="0"/>
                </a:defRPr>
              </a:lvl2pPr>
              <a:lvl3pPr marL="1143000" indent="-228600" defTabSz="912813" eaLnBrk="0" hangingPunct="0">
                <a:defRPr sz="2400">
                  <a:solidFill>
                    <a:schemeClr val="tx1"/>
                  </a:solidFill>
                  <a:latin typeface="Arial" charset="0"/>
                  <a:ea typeface="Arial" charset="0"/>
                  <a:cs typeface="Arial" charset="0"/>
                </a:defRPr>
              </a:lvl3pPr>
              <a:lvl4pPr marL="1600200" indent="-228600" defTabSz="912813" eaLnBrk="0" hangingPunct="0">
                <a:defRPr sz="2400">
                  <a:solidFill>
                    <a:schemeClr val="tx1"/>
                  </a:solidFill>
                  <a:latin typeface="Arial" charset="0"/>
                  <a:ea typeface="Arial" charset="0"/>
                  <a:cs typeface="Arial" charset="0"/>
                </a:defRPr>
              </a:lvl4pPr>
              <a:lvl5pPr marL="2057400" indent="-228600" defTabSz="912813" eaLnBrk="0" hangingPunct="0">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defRPr/>
              </a:pPr>
              <a:fld id="{7297CC28-9273-45A3-A669-8857AEF43BF8}" type="datetime3">
                <a:rPr kumimoji="0" lang="en-US" sz="800" b="0" i="0" u="none" strike="noStrike" kern="0" cap="none" spc="0" normalizeH="0" baseline="0" noProof="0" smtClean="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15 September 2026</a:t>
              </a:fld>
              <a:endPar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endParaRPr>
            </a:p>
          </p:txBody>
        </p:sp>
        <p:sp>
          <p:nvSpPr>
            <p:cNvPr id="20" name="Rectangle 26">
              <a:extLst>
                <a:ext uri="{FF2B5EF4-FFF2-40B4-BE49-F238E27FC236}">
                  <a16:creationId xmlns:a16="http://schemas.microsoft.com/office/drawing/2014/main" id="{D77D41B0-F83D-4452-8115-2E597916BE5A}"/>
                </a:ext>
              </a:extLst>
            </p:cNvPr>
            <p:cNvSpPr>
              <a:spLocks noChangeArrowheads="1"/>
            </p:cNvSpPr>
            <p:nvPr/>
          </p:nvSpPr>
          <p:spPr bwMode="auto">
            <a:xfrm>
              <a:off x="0" y="6595827"/>
              <a:ext cx="666749" cy="123087"/>
            </a:xfrm>
            <a:prstGeom prst="rect">
              <a:avLst/>
            </a:prstGeom>
            <a:solidFill>
              <a:sysClr val="window" lastClr="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marL="0" marR="0" lvl="0" indent="0" defTabSz="912813" eaLnBrk="1" fontAlgn="base" latinLnBrk="0" hangingPunct="1">
                <a:lnSpc>
                  <a:spcPct val="100000"/>
                </a:lnSpc>
                <a:spcBef>
                  <a:spcPct val="0"/>
                </a:spcBef>
                <a:spcAft>
                  <a:spcPct val="0"/>
                </a:spcAft>
                <a:buClrTx/>
                <a:buSzTx/>
                <a:buFontTx/>
                <a:buNone/>
                <a:tabLst/>
                <a:defRPr/>
              </a:pPr>
              <a:endParaRPr kumimoji="0" lang="en-US" sz="800" b="0" i="0" u="none" strike="noStrike" kern="0" cap="none" spc="0" normalizeH="0" baseline="0" noProof="0">
                <a:ln>
                  <a:noFill/>
                </a:ln>
                <a:solidFill>
                  <a:prstClr val="black"/>
                </a:solidFill>
                <a:effectLst/>
                <a:uLnTx/>
                <a:uFillTx/>
                <a:ea typeface="ＭＳ Ｐゴシック" charset="0"/>
                <a:cs typeface="3M Circular TT Book" panose="020B0604020101020102" pitchFamily="34" charset="0"/>
              </a:endParaRPr>
            </a:p>
          </p:txBody>
        </p:sp>
        <p:sp>
          <p:nvSpPr>
            <p:cNvPr id="21" name="TextBox 24">
              <a:extLst>
                <a:ext uri="{FF2B5EF4-FFF2-40B4-BE49-F238E27FC236}">
                  <a16:creationId xmlns:a16="http://schemas.microsoft.com/office/drawing/2014/main" id="{A0205578-7263-4EB1-8D3C-BF31A8B31AC9}"/>
                </a:ext>
              </a:extLst>
            </p:cNvPr>
            <p:cNvSpPr txBox="1">
              <a:spLocks noChangeArrowheads="1"/>
            </p:cNvSpPr>
            <p:nvPr/>
          </p:nvSpPr>
          <p:spPr bwMode="auto">
            <a:xfrm>
              <a:off x="372839" y="6596418"/>
              <a:ext cx="279621" cy="12249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3M</a:t>
              </a:r>
            </a:p>
          </p:txBody>
        </p:sp>
        <p:sp>
          <p:nvSpPr>
            <p:cNvPr id="22" name="Footer Placeholder 3">
              <a:extLst>
                <a:ext uri="{FF2B5EF4-FFF2-40B4-BE49-F238E27FC236}">
                  <a16:creationId xmlns:a16="http://schemas.microsoft.com/office/drawing/2014/main" id="{470741EF-B2CA-40DC-B692-450CDF550948}"/>
                </a:ext>
              </a:extLst>
            </p:cNvPr>
            <p:cNvSpPr txBox="1">
              <a:spLocks/>
            </p:cNvSpPr>
            <p:nvPr/>
          </p:nvSpPr>
          <p:spPr bwMode="auto">
            <a:xfrm>
              <a:off x="1905198" y="6596401"/>
              <a:ext cx="838002" cy="1377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algn="l" eaLnBrk="1" fontAlgn="base" hangingPunct="1">
                <a:spcBef>
                  <a:spcPct val="0"/>
                </a:spcBef>
                <a:spcAft>
                  <a:spcPct val="0"/>
                </a:spcAft>
                <a:defRPr/>
              </a:pPr>
              <a:r>
                <a:rPr lang="en-US" sz="800">
                  <a:solidFill>
                    <a:prstClr val="black"/>
                  </a:solidFill>
                  <a:latin typeface="3M Circular TT Book" panose="020B0604020101020102" pitchFamily="34" charset="0"/>
                  <a:cs typeface="3M Circular TT Book" panose="020B0604020101020102" pitchFamily="34" charset="0"/>
                </a:rPr>
                <a:t>3M Confidential.</a:t>
              </a:r>
            </a:p>
          </p:txBody>
        </p:sp>
      </p:grpSp>
    </p:spTree>
    <p:extLst>
      <p:ext uri="{BB962C8B-B14F-4D97-AF65-F5344CB8AC3E}">
        <p14:creationId xmlns:p14="http://schemas.microsoft.com/office/powerpoint/2010/main" val="19098262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 Content Only_ 1/3  2/3">
    <p:spTree>
      <p:nvGrpSpPr>
        <p:cNvPr id="1" name=""/>
        <p:cNvGrpSpPr/>
        <p:nvPr/>
      </p:nvGrpSpPr>
      <p:grpSpPr>
        <a:xfrm>
          <a:off x="0" y="0"/>
          <a:ext cx="0" cy="0"/>
          <a:chOff x="0" y="0"/>
          <a:chExt cx="0" cy="0"/>
        </a:xfrm>
      </p:grpSpPr>
      <p:sp>
        <p:nvSpPr>
          <p:cNvPr id="4" name="Content Placeholder 4"/>
          <p:cNvSpPr>
            <a:spLocks noGrp="1"/>
          </p:cNvSpPr>
          <p:nvPr>
            <p:ph sz="quarter" idx="13"/>
          </p:nvPr>
        </p:nvSpPr>
        <p:spPr>
          <a:xfrm>
            <a:off x="379412" y="384048"/>
            <a:ext cx="3794760" cy="5861304"/>
          </a:xfrm>
        </p:spPr>
        <p:txBody>
          <a:bodyPr/>
          <a:lstStyle>
            <a:lvl1pPr marL="0" marR="0"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sz="2000"/>
            </a:lvl1pPr>
            <a:lvl2pPr marL="182563" marR="0" indent="-182563"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2000"/>
            </a:lvl2pPr>
            <a:lvl3pPr marL="314325" marR="0" indent="-131763"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2000"/>
            </a:lvl3pPr>
            <a:lvl4pPr marL="473075" marR="0" indent="-115888"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2000"/>
            </a:lvl4pPr>
            <a:lvl5pPr marL="642938" marR="0" indent="-103188"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2000"/>
            </a:lvl5pPr>
          </a:lstStyle>
          <a:p>
            <a:pPr marL="0" marR="0" lvl="0"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Click to edit Master text styles</a:t>
            </a:r>
          </a:p>
          <a:p>
            <a:pPr marL="0" marR="0" lvl="1"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Second level</a:t>
            </a:r>
          </a:p>
          <a:p>
            <a:pPr marL="0" marR="0" lvl="2"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Third level</a:t>
            </a:r>
          </a:p>
          <a:p>
            <a:pPr marL="0" marR="0" lvl="3"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Fourth level</a:t>
            </a:r>
          </a:p>
          <a:p>
            <a:pPr marL="0" marR="0" lvl="4"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Fifth level</a:t>
            </a:r>
            <a:endParaRPr kumimoji="0" lang="en-GB" sz="1200" b="0" i="0" u="none" strike="noStrike" kern="1200" cap="none" spc="0" normalizeH="0" baseline="0" noProof="0">
              <a:ln>
                <a:noFill/>
              </a:ln>
              <a:solidFill>
                <a:prstClr val="black"/>
              </a:solidFill>
              <a:effectLst/>
              <a:uLnTx/>
              <a:uFillTx/>
              <a:latin typeface="+mn-lt"/>
              <a:ea typeface="+mn-ea"/>
              <a:cs typeface="+mn-cs"/>
            </a:endParaRPr>
          </a:p>
        </p:txBody>
      </p:sp>
      <p:sp>
        <p:nvSpPr>
          <p:cNvPr id="5" name="Content Placeholder 4"/>
          <p:cNvSpPr>
            <a:spLocks noGrp="1"/>
          </p:cNvSpPr>
          <p:nvPr>
            <p:ph sz="quarter" idx="14"/>
          </p:nvPr>
        </p:nvSpPr>
        <p:spPr>
          <a:xfrm>
            <a:off x="4187952" y="384048"/>
            <a:ext cx="7623048" cy="58613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8" name="TextBox 7">
            <a:extLst>
              <a:ext uri="{FF2B5EF4-FFF2-40B4-BE49-F238E27FC236}">
                <a16:creationId xmlns:a16="http://schemas.microsoft.com/office/drawing/2014/main" id="{75509AD8-1A9C-4EF5-B884-55D562DE900B}"/>
              </a:ext>
            </a:extLst>
          </p:cNvPr>
          <p:cNvSpPr txBox="1"/>
          <p:nvPr userDrawn="1"/>
        </p:nvSpPr>
        <p:spPr>
          <a:xfrm>
            <a:off x="11590811" y="6574731"/>
            <a:ext cx="218681" cy="123111"/>
          </a:xfrm>
          <a:prstGeom prst="rect">
            <a:avLst/>
          </a:prstGeom>
          <a:noFill/>
        </p:spPr>
        <p:txBody>
          <a:bodyPr wrap="square" lIns="0" tIns="0" rIns="0" bIns="0" rtlCol="0">
            <a:spAutoFit/>
          </a:bodyPr>
          <a:lstStyle/>
          <a:p>
            <a:pPr algn="r"/>
            <a:fld id="{29B7B62B-0732-4BEA-A6C8-5CF96588F2B9}" type="slidenum">
              <a:rPr lang="en-US" sz="800" smtClean="0"/>
              <a:pPr algn="r"/>
              <a:t>‹#›</a:t>
            </a:fld>
            <a:endParaRPr lang="en-US" sz="800"/>
          </a:p>
        </p:txBody>
      </p:sp>
      <p:sp>
        <p:nvSpPr>
          <p:cNvPr id="9" name="Freeform 5">
            <a:extLst>
              <a:ext uri="{FF2B5EF4-FFF2-40B4-BE49-F238E27FC236}">
                <a16:creationId xmlns:a16="http://schemas.microsoft.com/office/drawing/2014/main" id="{5017569D-9CE0-4BE3-B3CD-1A417F50828C}"/>
              </a:ext>
            </a:extLst>
          </p:cNvPr>
          <p:cNvSpPr>
            <a:spLocks noChangeAspect="1" noEditPoints="1"/>
          </p:cNvSpPr>
          <p:nvPr userDrawn="1"/>
        </p:nvSpPr>
        <p:spPr bwMode="auto">
          <a:xfrm>
            <a:off x="5910048" y="6477000"/>
            <a:ext cx="363963" cy="194400"/>
          </a:xfrm>
          <a:custGeom>
            <a:avLst/>
            <a:gdLst>
              <a:gd name="T0" fmla="*/ 134 w 170"/>
              <a:gd name="T1" fmla="*/ 3 h 90"/>
              <a:gd name="T2" fmla="*/ 122 w 170"/>
              <a:gd name="T3" fmla="*/ 52 h 90"/>
              <a:gd name="T4" fmla="*/ 109 w 170"/>
              <a:gd name="T5" fmla="*/ 3 h 90"/>
              <a:gd name="T6" fmla="*/ 74 w 170"/>
              <a:gd name="T7" fmla="*/ 3 h 90"/>
              <a:gd name="T8" fmla="*/ 74 w 170"/>
              <a:gd name="T9" fmla="*/ 21 h 90"/>
              <a:gd name="T10" fmla="*/ 40 w 170"/>
              <a:gd name="T11" fmla="*/ 1 h 90"/>
              <a:gd name="T12" fmla="*/ 4 w 170"/>
              <a:gd name="T13" fmla="*/ 31 h 90"/>
              <a:gd name="T14" fmla="*/ 28 w 170"/>
              <a:gd name="T15" fmla="*/ 31 h 90"/>
              <a:gd name="T16" fmla="*/ 39 w 170"/>
              <a:gd name="T17" fmla="*/ 20 h 90"/>
              <a:gd name="T18" fmla="*/ 50 w 170"/>
              <a:gd name="T19" fmla="*/ 28 h 90"/>
              <a:gd name="T20" fmla="*/ 39 w 170"/>
              <a:gd name="T21" fmla="*/ 35 h 90"/>
              <a:gd name="T22" fmla="*/ 31 w 170"/>
              <a:gd name="T23" fmla="*/ 35 h 90"/>
              <a:gd name="T24" fmla="*/ 31 w 170"/>
              <a:gd name="T25" fmla="*/ 51 h 90"/>
              <a:gd name="T26" fmla="*/ 38 w 170"/>
              <a:gd name="T27" fmla="*/ 51 h 90"/>
              <a:gd name="T28" fmla="*/ 48 w 170"/>
              <a:gd name="T29" fmla="*/ 60 h 90"/>
              <a:gd name="T30" fmla="*/ 38 w 170"/>
              <a:gd name="T31" fmla="*/ 70 h 90"/>
              <a:gd name="T32" fmla="*/ 25 w 170"/>
              <a:gd name="T33" fmla="*/ 54 h 90"/>
              <a:gd name="T34" fmla="*/ 1 w 170"/>
              <a:gd name="T35" fmla="*/ 54 h 90"/>
              <a:gd name="T36" fmla="*/ 38 w 170"/>
              <a:gd name="T37" fmla="*/ 90 h 90"/>
              <a:gd name="T38" fmla="*/ 74 w 170"/>
              <a:gd name="T39" fmla="*/ 71 h 90"/>
              <a:gd name="T40" fmla="*/ 74 w 170"/>
              <a:gd name="T41" fmla="*/ 88 h 90"/>
              <a:gd name="T42" fmla="*/ 98 w 170"/>
              <a:gd name="T43" fmla="*/ 88 h 90"/>
              <a:gd name="T44" fmla="*/ 98 w 170"/>
              <a:gd name="T45" fmla="*/ 34 h 90"/>
              <a:gd name="T46" fmla="*/ 111 w 170"/>
              <a:gd name="T47" fmla="*/ 88 h 90"/>
              <a:gd name="T48" fmla="*/ 132 w 170"/>
              <a:gd name="T49" fmla="*/ 88 h 90"/>
              <a:gd name="T50" fmla="*/ 146 w 170"/>
              <a:gd name="T51" fmla="*/ 34 h 90"/>
              <a:gd name="T52" fmla="*/ 146 w 170"/>
              <a:gd name="T53" fmla="*/ 88 h 90"/>
              <a:gd name="T54" fmla="*/ 170 w 170"/>
              <a:gd name="T55" fmla="*/ 88 h 90"/>
              <a:gd name="T56" fmla="*/ 170 w 170"/>
              <a:gd name="T57" fmla="*/ 3 h 90"/>
              <a:gd name="T58" fmla="*/ 134 w 170"/>
              <a:gd name="T59" fmla="*/ 3 h 90"/>
              <a:gd name="T60" fmla="*/ 74 w 170"/>
              <a:gd name="T61" fmla="*/ 52 h 90"/>
              <a:gd name="T62" fmla="*/ 64 w 170"/>
              <a:gd name="T63" fmla="*/ 42 h 90"/>
              <a:gd name="T64" fmla="*/ 74 w 170"/>
              <a:gd name="T65" fmla="*/ 31 h 90"/>
              <a:gd name="T66" fmla="*/ 74 w 170"/>
              <a:gd name="T67" fmla="*/ 5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0" h="90">
                <a:moveTo>
                  <a:pt x="134" y="3"/>
                </a:moveTo>
                <a:cubicBezTo>
                  <a:pt x="122" y="52"/>
                  <a:pt x="122" y="52"/>
                  <a:pt x="122" y="52"/>
                </a:cubicBezTo>
                <a:cubicBezTo>
                  <a:pt x="109" y="3"/>
                  <a:pt x="109" y="3"/>
                  <a:pt x="109" y="3"/>
                </a:cubicBezTo>
                <a:cubicBezTo>
                  <a:pt x="74" y="3"/>
                  <a:pt x="74" y="3"/>
                  <a:pt x="74" y="3"/>
                </a:cubicBezTo>
                <a:cubicBezTo>
                  <a:pt x="74" y="21"/>
                  <a:pt x="74" y="21"/>
                  <a:pt x="74" y="21"/>
                </a:cubicBezTo>
                <a:cubicBezTo>
                  <a:pt x="69" y="5"/>
                  <a:pt x="54" y="1"/>
                  <a:pt x="40" y="1"/>
                </a:cubicBezTo>
                <a:cubicBezTo>
                  <a:pt x="23" y="0"/>
                  <a:pt x="5" y="8"/>
                  <a:pt x="4" y="31"/>
                </a:cubicBezTo>
                <a:cubicBezTo>
                  <a:pt x="28" y="31"/>
                  <a:pt x="28" y="31"/>
                  <a:pt x="28" y="31"/>
                </a:cubicBezTo>
                <a:cubicBezTo>
                  <a:pt x="28" y="24"/>
                  <a:pt x="33" y="20"/>
                  <a:pt x="39" y="20"/>
                </a:cubicBezTo>
                <a:cubicBezTo>
                  <a:pt x="46" y="20"/>
                  <a:pt x="50" y="23"/>
                  <a:pt x="50" y="28"/>
                </a:cubicBezTo>
                <a:cubicBezTo>
                  <a:pt x="49" y="32"/>
                  <a:pt x="47" y="35"/>
                  <a:pt x="39" y="35"/>
                </a:cubicBezTo>
                <a:cubicBezTo>
                  <a:pt x="31" y="35"/>
                  <a:pt x="31" y="35"/>
                  <a:pt x="31" y="35"/>
                </a:cubicBezTo>
                <a:cubicBezTo>
                  <a:pt x="31" y="51"/>
                  <a:pt x="31" y="51"/>
                  <a:pt x="31" y="51"/>
                </a:cubicBezTo>
                <a:cubicBezTo>
                  <a:pt x="38" y="51"/>
                  <a:pt x="38" y="51"/>
                  <a:pt x="38" y="51"/>
                </a:cubicBezTo>
                <a:cubicBezTo>
                  <a:pt x="42" y="51"/>
                  <a:pt x="48" y="54"/>
                  <a:pt x="48" y="60"/>
                </a:cubicBezTo>
                <a:cubicBezTo>
                  <a:pt x="49" y="67"/>
                  <a:pt x="44" y="70"/>
                  <a:pt x="38" y="70"/>
                </a:cubicBezTo>
                <a:cubicBezTo>
                  <a:pt x="27" y="69"/>
                  <a:pt x="25" y="61"/>
                  <a:pt x="25" y="54"/>
                </a:cubicBezTo>
                <a:cubicBezTo>
                  <a:pt x="1" y="54"/>
                  <a:pt x="1" y="54"/>
                  <a:pt x="1" y="54"/>
                </a:cubicBezTo>
                <a:cubicBezTo>
                  <a:pt x="1" y="59"/>
                  <a:pt x="0" y="90"/>
                  <a:pt x="38" y="90"/>
                </a:cubicBezTo>
                <a:cubicBezTo>
                  <a:pt x="57" y="90"/>
                  <a:pt x="70" y="82"/>
                  <a:pt x="74" y="71"/>
                </a:cubicBezTo>
                <a:cubicBezTo>
                  <a:pt x="74" y="88"/>
                  <a:pt x="74" y="88"/>
                  <a:pt x="74" y="88"/>
                </a:cubicBezTo>
                <a:cubicBezTo>
                  <a:pt x="98" y="88"/>
                  <a:pt x="98" y="88"/>
                  <a:pt x="98" y="88"/>
                </a:cubicBezTo>
                <a:cubicBezTo>
                  <a:pt x="98" y="34"/>
                  <a:pt x="98" y="34"/>
                  <a:pt x="98" y="34"/>
                </a:cubicBezTo>
                <a:cubicBezTo>
                  <a:pt x="111" y="88"/>
                  <a:pt x="111" y="88"/>
                  <a:pt x="111" y="88"/>
                </a:cubicBezTo>
                <a:cubicBezTo>
                  <a:pt x="132" y="88"/>
                  <a:pt x="132" y="88"/>
                  <a:pt x="132" y="88"/>
                </a:cubicBezTo>
                <a:cubicBezTo>
                  <a:pt x="146" y="34"/>
                  <a:pt x="146" y="34"/>
                  <a:pt x="146" y="34"/>
                </a:cubicBezTo>
                <a:cubicBezTo>
                  <a:pt x="146" y="88"/>
                  <a:pt x="146" y="88"/>
                  <a:pt x="146" y="88"/>
                </a:cubicBezTo>
                <a:cubicBezTo>
                  <a:pt x="170" y="88"/>
                  <a:pt x="170" y="88"/>
                  <a:pt x="170" y="88"/>
                </a:cubicBezTo>
                <a:cubicBezTo>
                  <a:pt x="170" y="3"/>
                  <a:pt x="170" y="3"/>
                  <a:pt x="170" y="3"/>
                </a:cubicBezTo>
                <a:lnTo>
                  <a:pt x="134" y="3"/>
                </a:lnTo>
                <a:close/>
                <a:moveTo>
                  <a:pt x="74" y="52"/>
                </a:moveTo>
                <a:cubicBezTo>
                  <a:pt x="71" y="46"/>
                  <a:pt x="66" y="43"/>
                  <a:pt x="64" y="42"/>
                </a:cubicBezTo>
                <a:cubicBezTo>
                  <a:pt x="69" y="40"/>
                  <a:pt x="72" y="37"/>
                  <a:pt x="74" y="31"/>
                </a:cubicBezTo>
                <a:lnTo>
                  <a:pt x="74" y="5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nvGrpSpPr>
          <p:cNvPr id="18" name="Group 17">
            <a:extLst>
              <a:ext uri="{FF2B5EF4-FFF2-40B4-BE49-F238E27FC236}">
                <a16:creationId xmlns:a16="http://schemas.microsoft.com/office/drawing/2014/main" id="{4FAE10B0-6483-4DD3-9AC6-B316EB7FBB02}"/>
              </a:ext>
            </a:extLst>
          </p:cNvPr>
          <p:cNvGrpSpPr/>
          <p:nvPr userDrawn="1"/>
        </p:nvGrpSpPr>
        <p:grpSpPr>
          <a:xfrm>
            <a:off x="-22860" y="6569823"/>
            <a:ext cx="2766060" cy="138337"/>
            <a:chOff x="-22860" y="6595827"/>
            <a:chExt cx="2766060" cy="138337"/>
          </a:xfrm>
        </p:grpSpPr>
        <p:sp>
          <p:nvSpPr>
            <p:cNvPr id="19" name="Footer Placeholder 3">
              <a:extLst>
                <a:ext uri="{FF2B5EF4-FFF2-40B4-BE49-F238E27FC236}">
                  <a16:creationId xmlns:a16="http://schemas.microsoft.com/office/drawing/2014/main" id="{3946B169-B73F-47BE-BA5A-330CF1FA061E}"/>
                </a:ext>
              </a:extLst>
            </p:cNvPr>
            <p:cNvSpPr txBox="1">
              <a:spLocks/>
            </p:cNvSpPr>
            <p:nvPr/>
          </p:nvSpPr>
          <p:spPr bwMode="auto">
            <a:xfrm>
              <a:off x="807721" y="6596419"/>
              <a:ext cx="1064702" cy="1372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lstStyle>
              <a:lvl1pPr defTabSz="912813" eaLnBrk="0" hangingPunct="0">
                <a:tabLst>
                  <a:tab pos="798513" algn="r"/>
                </a:tabLst>
                <a:defRPr sz="2400">
                  <a:solidFill>
                    <a:schemeClr val="tx1"/>
                  </a:solidFill>
                  <a:latin typeface="Arial" charset="0"/>
                  <a:ea typeface="ＭＳ Ｐゴシック" charset="0"/>
                  <a:cs typeface="Arial" charset="0"/>
                </a:defRPr>
              </a:lvl1pPr>
              <a:lvl2pPr marL="742950" indent="-285750" defTabSz="912813" eaLnBrk="0" hangingPunct="0">
                <a:tabLst>
                  <a:tab pos="798513" algn="r"/>
                </a:tabLst>
                <a:defRPr sz="2400">
                  <a:solidFill>
                    <a:schemeClr val="tx1"/>
                  </a:solidFill>
                  <a:latin typeface="Arial" charset="0"/>
                  <a:ea typeface="Arial" charset="0"/>
                  <a:cs typeface="Arial" charset="0"/>
                </a:defRPr>
              </a:lvl2pPr>
              <a:lvl3pPr marL="1143000" indent="-228600" defTabSz="912813" eaLnBrk="0" hangingPunct="0">
                <a:tabLst>
                  <a:tab pos="798513" algn="r"/>
                </a:tabLst>
                <a:defRPr sz="2400">
                  <a:solidFill>
                    <a:schemeClr val="tx1"/>
                  </a:solidFill>
                  <a:latin typeface="Arial" charset="0"/>
                  <a:ea typeface="Arial" charset="0"/>
                  <a:cs typeface="Arial" charset="0"/>
                </a:defRPr>
              </a:lvl3pPr>
              <a:lvl4pPr marL="1600200" indent="-228600" defTabSz="912813" eaLnBrk="0" hangingPunct="0">
                <a:tabLst>
                  <a:tab pos="798513" algn="r"/>
                </a:tabLst>
                <a:defRPr sz="2400">
                  <a:solidFill>
                    <a:schemeClr val="tx1"/>
                  </a:solidFill>
                  <a:latin typeface="Arial" charset="0"/>
                  <a:ea typeface="Arial" charset="0"/>
                  <a:cs typeface="Arial" charset="0"/>
                </a:defRPr>
              </a:lvl4pPr>
              <a:lvl5pPr marL="2057400" indent="-228600" defTabSz="912813" eaLnBrk="0" hangingPunct="0">
                <a:tabLst>
                  <a:tab pos="798513" algn="r"/>
                </a:tabLst>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tab pos="798513" algn="r"/>
                </a:tabLst>
                <a:defRPr/>
              </a:pPr>
              <a:r>
                <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All Rights Reserved.</a:t>
              </a:r>
            </a:p>
          </p:txBody>
        </p:sp>
        <p:sp>
          <p:nvSpPr>
            <p:cNvPr id="20" name="TextBox 25">
              <a:extLst>
                <a:ext uri="{FF2B5EF4-FFF2-40B4-BE49-F238E27FC236}">
                  <a16:creationId xmlns:a16="http://schemas.microsoft.com/office/drawing/2014/main" id="{C1C9907D-CB85-47D2-86D9-14E931DBEC64}"/>
                </a:ext>
              </a:extLst>
            </p:cNvPr>
            <p:cNvSpPr txBox="1">
              <a:spLocks noChangeArrowheads="1"/>
            </p:cNvSpPr>
            <p:nvPr/>
          </p:nvSpPr>
          <p:spPr bwMode="auto">
            <a:xfrm>
              <a:off x="-22860" y="6596425"/>
              <a:ext cx="927172" cy="1230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defTabSz="912813" eaLnBrk="0" hangingPunct="0">
                <a:defRPr sz="2400">
                  <a:solidFill>
                    <a:schemeClr val="tx1"/>
                  </a:solidFill>
                  <a:latin typeface="Arial" charset="0"/>
                  <a:ea typeface="ＭＳ Ｐゴシック" charset="0"/>
                  <a:cs typeface="Arial" charset="0"/>
                </a:defRPr>
              </a:lvl1pPr>
              <a:lvl2pPr marL="742950" indent="-285750" defTabSz="912813" eaLnBrk="0" hangingPunct="0">
                <a:defRPr sz="2400">
                  <a:solidFill>
                    <a:schemeClr val="tx1"/>
                  </a:solidFill>
                  <a:latin typeface="Arial" charset="0"/>
                  <a:ea typeface="Arial" charset="0"/>
                  <a:cs typeface="Arial" charset="0"/>
                </a:defRPr>
              </a:lvl2pPr>
              <a:lvl3pPr marL="1143000" indent="-228600" defTabSz="912813" eaLnBrk="0" hangingPunct="0">
                <a:defRPr sz="2400">
                  <a:solidFill>
                    <a:schemeClr val="tx1"/>
                  </a:solidFill>
                  <a:latin typeface="Arial" charset="0"/>
                  <a:ea typeface="Arial" charset="0"/>
                  <a:cs typeface="Arial" charset="0"/>
                </a:defRPr>
              </a:lvl3pPr>
              <a:lvl4pPr marL="1600200" indent="-228600" defTabSz="912813" eaLnBrk="0" hangingPunct="0">
                <a:defRPr sz="2400">
                  <a:solidFill>
                    <a:schemeClr val="tx1"/>
                  </a:solidFill>
                  <a:latin typeface="Arial" charset="0"/>
                  <a:ea typeface="Arial" charset="0"/>
                  <a:cs typeface="Arial" charset="0"/>
                </a:defRPr>
              </a:lvl4pPr>
              <a:lvl5pPr marL="2057400" indent="-228600" defTabSz="912813" eaLnBrk="0" hangingPunct="0">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defRPr/>
              </a:pPr>
              <a:fld id="{7297CC28-9273-45A3-A669-8857AEF43BF8}" type="datetime3">
                <a:rPr kumimoji="0" lang="en-US" sz="800" b="0" i="0" u="none" strike="noStrike" kern="0" cap="none" spc="0" normalizeH="0" baseline="0" noProof="0" smtClean="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15 September 2026</a:t>
              </a:fld>
              <a:endPar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endParaRPr>
            </a:p>
          </p:txBody>
        </p:sp>
        <p:sp>
          <p:nvSpPr>
            <p:cNvPr id="21" name="Rectangle 26">
              <a:extLst>
                <a:ext uri="{FF2B5EF4-FFF2-40B4-BE49-F238E27FC236}">
                  <a16:creationId xmlns:a16="http://schemas.microsoft.com/office/drawing/2014/main" id="{A302562C-C7B6-4A04-86B2-FD850E7581CD}"/>
                </a:ext>
              </a:extLst>
            </p:cNvPr>
            <p:cNvSpPr>
              <a:spLocks noChangeArrowheads="1"/>
            </p:cNvSpPr>
            <p:nvPr/>
          </p:nvSpPr>
          <p:spPr bwMode="auto">
            <a:xfrm>
              <a:off x="0" y="6595827"/>
              <a:ext cx="666749" cy="123087"/>
            </a:xfrm>
            <a:prstGeom prst="rect">
              <a:avLst/>
            </a:prstGeom>
            <a:solidFill>
              <a:sysClr val="window" lastClr="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marL="0" marR="0" lvl="0" indent="0" defTabSz="912813" eaLnBrk="1" fontAlgn="base" latinLnBrk="0" hangingPunct="1">
                <a:lnSpc>
                  <a:spcPct val="100000"/>
                </a:lnSpc>
                <a:spcBef>
                  <a:spcPct val="0"/>
                </a:spcBef>
                <a:spcAft>
                  <a:spcPct val="0"/>
                </a:spcAft>
                <a:buClrTx/>
                <a:buSzTx/>
                <a:buFontTx/>
                <a:buNone/>
                <a:tabLst/>
                <a:defRPr/>
              </a:pPr>
              <a:endParaRPr kumimoji="0" lang="en-US" sz="800" b="0" i="0" u="none" strike="noStrike" kern="0" cap="none" spc="0" normalizeH="0" baseline="0" noProof="0">
                <a:ln>
                  <a:noFill/>
                </a:ln>
                <a:solidFill>
                  <a:prstClr val="black"/>
                </a:solidFill>
                <a:effectLst/>
                <a:uLnTx/>
                <a:uFillTx/>
                <a:ea typeface="ＭＳ Ｐゴシック" charset="0"/>
                <a:cs typeface="3M Circular TT Book" panose="020B0604020101020102" pitchFamily="34" charset="0"/>
              </a:endParaRPr>
            </a:p>
          </p:txBody>
        </p:sp>
        <p:sp>
          <p:nvSpPr>
            <p:cNvPr id="22" name="TextBox 24">
              <a:extLst>
                <a:ext uri="{FF2B5EF4-FFF2-40B4-BE49-F238E27FC236}">
                  <a16:creationId xmlns:a16="http://schemas.microsoft.com/office/drawing/2014/main" id="{F5E5EC0E-7B9B-4EED-B3F6-84B5F2DFF76B}"/>
                </a:ext>
              </a:extLst>
            </p:cNvPr>
            <p:cNvSpPr txBox="1">
              <a:spLocks noChangeArrowheads="1"/>
            </p:cNvSpPr>
            <p:nvPr/>
          </p:nvSpPr>
          <p:spPr bwMode="auto">
            <a:xfrm>
              <a:off x="372839" y="6596418"/>
              <a:ext cx="279621" cy="12249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3M</a:t>
              </a:r>
            </a:p>
          </p:txBody>
        </p:sp>
        <p:sp>
          <p:nvSpPr>
            <p:cNvPr id="23" name="Footer Placeholder 3">
              <a:extLst>
                <a:ext uri="{FF2B5EF4-FFF2-40B4-BE49-F238E27FC236}">
                  <a16:creationId xmlns:a16="http://schemas.microsoft.com/office/drawing/2014/main" id="{FC03A5C1-226D-4759-A9FB-9012F2972C11}"/>
                </a:ext>
              </a:extLst>
            </p:cNvPr>
            <p:cNvSpPr txBox="1">
              <a:spLocks/>
            </p:cNvSpPr>
            <p:nvPr/>
          </p:nvSpPr>
          <p:spPr bwMode="auto">
            <a:xfrm>
              <a:off x="1905198" y="6596401"/>
              <a:ext cx="838002" cy="1377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algn="l" eaLnBrk="1" fontAlgn="base" hangingPunct="1">
                <a:spcBef>
                  <a:spcPct val="0"/>
                </a:spcBef>
                <a:spcAft>
                  <a:spcPct val="0"/>
                </a:spcAft>
                <a:defRPr/>
              </a:pPr>
              <a:r>
                <a:rPr lang="en-US" sz="800">
                  <a:solidFill>
                    <a:prstClr val="black"/>
                  </a:solidFill>
                  <a:latin typeface="3M Circular TT Book" panose="020B0604020101020102" pitchFamily="34" charset="0"/>
                  <a:cs typeface="3M Circular TT Book" panose="020B0604020101020102" pitchFamily="34" charset="0"/>
                </a:rPr>
                <a:t>3M Confidential.</a:t>
              </a:r>
            </a:p>
          </p:txBody>
        </p:sp>
      </p:grpSp>
    </p:spTree>
    <p:extLst>
      <p:ext uri="{BB962C8B-B14F-4D97-AF65-F5344CB8AC3E}">
        <p14:creationId xmlns:p14="http://schemas.microsoft.com/office/powerpoint/2010/main" val="10045013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 Content Only">
    <p:spTree>
      <p:nvGrpSpPr>
        <p:cNvPr id="1" name=""/>
        <p:cNvGrpSpPr/>
        <p:nvPr/>
      </p:nvGrpSpPr>
      <p:grpSpPr>
        <a:xfrm>
          <a:off x="0" y="0"/>
          <a:ext cx="0" cy="0"/>
          <a:chOff x="0" y="0"/>
          <a:chExt cx="0" cy="0"/>
        </a:xfrm>
      </p:grpSpPr>
      <p:sp>
        <p:nvSpPr>
          <p:cNvPr id="5" name="Content Placeholder 4"/>
          <p:cNvSpPr>
            <a:spLocks noGrp="1"/>
          </p:cNvSpPr>
          <p:nvPr>
            <p:ph sz="quarter" idx="13"/>
          </p:nvPr>
        </p:nvSpPr>
        <p:spPr>
          <a:xfrm>
            <a:off x="379412" y="384048"/>
            <a:ext cx="3794760" cy="5861304"/>
          </a:xfrm>
        </p:spPr>
        <p:txBody>
          <a:bodyPr/>
          <a:lstStyle>
            <a:lvl1pPr marL="0" marR="0"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sz="2000"/>
            </a:lvl1pPr>
            <a:lvl2pPr marL="182563" marR="0" indent="-182563"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2000"/>
            </a:lvl2pPr>
            <a:lvl3pPr marL="314325" marR="0" indent="-131763"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2000"/>
            </a:lvl3pPr>
            <a:lvl4pPr marL="473075" marR="0" indent="-115888"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2000"/>
            </a:lvl4pPr>
            <a:lvl5pPr marL="642938" marR="0" indent="-103188"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2000"/>
            </a:lvl5pPr>
          </a:lstStyle>
          <a:p>
            <a:pPr marL="0" marR="0" lvl="0"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Click to edit Master text styles</a:t>
            </a:r>
          </a:p>
          <a:p>
            <a:pPr marL="0" marR="0" lvl="1"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Second level</a:t>
            </a:r>
          </a:p>
          <a:p>
            <a:pPr marL="0" marR="0" lvl="2"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Third level</a:t>
            </a:r>
          </a:p>
          <a:p>
            <a:pPr marL="0" marR="0" lvl="3"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Fourth level</a:t>
            </a:r>
          </a:p>
          <a:p>
            <a:pPr marL="0" marR="0" lvl="4"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Fifth level</a:t>
            </a:r>
            <a:endParaRPr kumimoji="0" lang="en-GB" sz="1200" b="0" i="0" u="none" strike="noStrike" kern="1200" cap="none" spc="0" normalizeH="0" baseline="0" noProof="0">
              <a:ln>
                <a:noFill/>
              </a:ln>
              <a:solidFill>
                <a:prstClr val="black"/>
              </a:solidFill>
              <a:effectLst/>
              <a:uLnTx/>
              <a:uFillTx/>
              <a:latin typeface="+mn-lt"/>
              <a:ea typeface="+mn-ea"/>
              <a:cs typeface="+mn-cs"/>
            </a:endParaRPr>
          </a:p>
        </p:txBody>
      </p:sp>
      <p:sp>
        <p:nvSpPr>
          <p:cNvPr id="6" name="Content Placeholder 4"/>
          <p:cNvSpPr>
            <a:spLocks noGrp="1"/>
          </p:cNvSpPr>
          <p:nvPr>
            <p:ph sz="quarter" idx="14"/>
          </p:nvPr>
        </p:nvSpPr>
        <p:spPr>
          <a:xfrm>
            <a:off x="4187952" y="384048"/>
            <a:ext cx="3803904" cy="58613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Content Placeholder 4"/>
          <p:cNvSpPr>
            <a:spLocks noGrp="1"/>
          </p:cNvSpPr>
          <p:nvPr>
            <p:ph sz="quarter" idx="15"/>
          </p:nvPr>
        </p:nvSpPr>
        <p:spPr>
          <a:xfrm>
            <a:off x="8010144" y="384048"/>
            <a:ext cx="3794760" cy="58613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8" name="TextBox 7">
            <a:extLst>
              <a:ext uri="{FF2B5EF4-FFF2-40B4-BE49-F238E27FC236}">
                <a16:creationId xmlns:a16="http://schemas.microsoft.com/office/drawing/2014/main" id="{AB629DD5-8302-44FC-A0B1-8337DE811511}"/>
              </a:ext>
            </a:extLst>
          </p:cNvPr>
          <p:cNvSpPr txBox="1"/>
          <p:nvPr userDrawn="1"/>
        </p:nvSpPr>
        <p:spPr>
          <a:xfrm>
            <a:off x="11590811" y="6574731"/>
            <a:ext cx="218681" cy="123111"/>
          </a:xfrm>
          <a:prstGeom prst="rect">
            <a:avLst/>
          </a:prstGeom>
          <a:noFill/>
        </p:spPr>
        <p:txBody>
          <a:bodyPr wrap="square" lIns="0" tIns="0" rIns="0" bIns="0" rtlCol="0">
            <a:spAutoFit/>
          </a:bodyPr>
          <a:lstStyle/>
          <a:p>
            <a:pPr algn="r"/>
            <a:fld id="{29B7B62B-0732-4BEA-A6C8-5CF96588F2B9}" type="slidenum">
              <a:rPr lang="en-US" sz="800" smtClean="0"/>
              <a:pPr algn="r"/>
              <a:t>‹#›</a:t>
            </a:fld>
            <a:endParaRPr lang="en-US" sz="800"/>
          </a:p>
        </p:txBody>
      </p:sp>
      <p:sp>
        <p:nvSpPr>
          <p:cNvPr id="10" name="Freeform 5">
            <a:extLst>
              <a:ext uri="{FF2B5EF4-FFF2-40B4-BE49-F238E27FC236}">
                <a16:creationId xmlns:a16="http://schemas.microsoft.com/office/drawing/2014/main" id="{C44D76EA-E240-4A6C-A525-7D54EE25181A}"/>
              </a:ext>
            </a:extLst>
          </p:cNvPr>
          <p:cNvSpPr>
            <a:spLocks noChangeAspect="1" noEditPoints="1"/>
          </p:cNvSpPr>
          <p:nvPr userDrawn="1"/>
        </p:nvSpPr>
        <p:spPr bwMode="auto">
          <a:xfrm>
            <a:off x="5910048" y="6477000"/>
            <a:ext cx="363963" cy="194400"/>
          </a:xfrm>
          <a:custGeom>
            <a:avLst/>
            <a:gdLst>
              <a:gd name="T0" fmla="*/ 134 w 170"/>
              <a:gd name="T1" fmla="*/ 3 h 90"/>
              <a:gd name="T2" fmla="*/ 122 w 170"/>
              <a:gd name="T3" fmla="*/ 52 h 90"/>
              <a:gd name="T4" fmla="*/ 109 w 170"/>
              <a:gd name="T5" fmla="*/ 3 h 90"/>
              <a:gd name="T6" fmla="*/ 74 w 170"/>
              <a:gd name="T7" fmla="*/ 3 h 90"/>
              <a:gd name="T8" fmla="*/ 74 w 170"/>
              <a:gd name="T9" fmla="*/ 21 h 90"/>
              <a:gd name="T10" fmla="*/ 40 w 170"/>
              <a:gd name="T11" fmla="*/ 1 h 90"/>
              <a:gd name="T12" fmla="*/ 4 w 170"/>
              <a:gd name="T13" fmla="*/ 31 h 90"/>
              <a:gd name="T14" fmla="*/ 28 w 170"/>
              <a:gd name="T15" fmla="*/ 31 h 90"/>
              <a:gd name="T16" fmla="*/ 39 w 170"/>
              <a:gd name="T17" fmla="*/ 20 h 90"/>
              <a:gd name="T18" fmla="*/ 50 w 170"/>
              <a:gd name="T19" fmla="*/ 28 h 90"/>
              <a:gd name="T20" fmla="*/ 39 w 170"/>
              <a:gd name="T21" fmla="*/ 35 h 90"/>
              <a:gd name="T22" fmla="*/ 31 w 170"/>
              <a:gd name="T23" fmla="*/ 35 h 90"/>
              <a:gd name="T24" fmla="*/ 31 w 170"/>
              <a:gd name="T25" fmla="*/ 51 h 90"/>
              <a:gd name="T26" fmla="*/ 38 w 170"/>
              <a:gd name="T27" fmla="*/ 51 h 90"/>
              <a:gd name="T28" fmla="*/ 48 w 170"/>
              <a:gd name="T29" fmla="*/ 60 h 90"/>
              <a:gd name="T30" fmla="*/ 38 w 170"/>
              <a:gd name="T31" fmla="*/ 70 h 90"/>
              <a:gd name="T32" fmla="*/ 25 w 170"/>
              <a:gd name="T33" fmla="*/ 54 h 90"/>
              <a:gd name="T34" fmla="*/ 1 w 170"/>
              <a:gd name="T35" fmla="*/ 54 h 90"/>
              <a:gd name="T36" fmla="*/ 38 w 170"/>
              <a:gd name="T37" fmla="*/ 90 h 90"/>
              <a:gd name="T38" fmla="*/ 74 w 170"/>
              <a:gd name="T39" fmla="*/ 71 h 90"/>
              <a:gd name="T40" fmla="*/ 74 w 170"/>
              <a:gd name="T41" fmla="*/ 88 h 90"/>
              <a:gd name="T42" fmla="*/ 98 w 170"/>
              <a:gd name="T43" fmla="*/ 88 h 90"/>
              <a:gd name="T44" fmla="*/ 98 w 170"/>
              <a:gd name="T45" fmla="*/ 34 h 90"/>
              <a:gd name="T46" fmla="*/ 111 w 170"/>
              <a:gd name="T47" fmla="*/ 88 h 90"/>
              <a:gd name="T48" fmla="*/ 132 w 170"/>
              <a:gd name="T49" fmla="*/ 88 h 90"/>
              <a:gd name="T50" fmla="*/ 146 w 170"/>
              <a:gd name="T51" fmla="*/ 34 h 90"/>
              <a:gd name="T52" fmla="*/ 146 w 170"/>
              <a:gd name="T53" fmla="*/ 88 h 90"/>
              <a:gd name="T54" fmla="*/ 170 w 170"/>
              <a:gd name="T55" fmla="*/ 88 h 90"/>
              <a:gd name="T56" fmla="*/ 170 w 170"/>
              <a:gd name="T57" fmla="*/ 3 h 90"/>
              <a:gd name="T58" fmla="*/ 134 w 170"/>
              <a:gd name="T59" fmla="*/ 3 h 90"/>
              <a:gd name="T60" fmla="*/ 74 w 170"/>
              <a:gd name="T61" fmla="*/ 52 h 90"/>
              <a:gd name="T62" fmla="*/ 64 w 170"/>
              <a:gd name="T63" fmla="*/ 42 h 90"/>
              <a:gd name="T64" fmla="*/ 74 w 170"/>
              <a:gd name="T65" fmla="*/ 31 h 90"/>
              <a:gd name="T66" fmla="*/ 74 w 170"/>
              <a:gd name="T67" fmla="*/ 5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0" h="90">
                <a:moveTo>
                  <a:pt x="134" y="3"/>
                </a:moveTo>
                <a:cubicBezTo>
                  <a:pt x="122" y="52"/>
                  <a:pt x="122" y="52"/>
                  <a:pt x="122" y="52"/>
                </a:cubicBezTo>
                <a:cubicBezTo>
                  <a:pt x="109" y="3"/>
                  <a:pt x="109" y="3"/>
                  <a:pt x="109" y="3"/>
                </a:cubicBezTo>
                <a:cubicBezTo>
                  <a:pt x="74" y="3"/>
                  <a:pt x="74" y="3"/>
                  <a:pt x="74" y="3"/>
                </a:cubicBezTo>
                <a:cubicBezTo>
                  <a:pt x="74" y="21"/>
                  <a:pt x="74" y="21"/>
                  <a:pt x="74" y="21"/>
                </a:cubicBezTo>
                <a:cubicBezTo>
                  <a:pt x="69" y="5"/>
                  <a:pt x="54" y="1"/>
                  <a:pt x="40" y="1"/>
                </a:cubicBezTo>
                <a:cubicBezTo>
                  <a:pt x="23" y="0"/>
                  <a:pt x="5" y="8"/>
                  <a:pt x="4" y="31"/>
                </a:cubicBezTo>
                <a:cubicBezTo>
                  <a:pt x="28" y="31"/>
                  <a:pt x="28" y="31"/>
                  <a:pt x="28" y="31"/>
                </a:cubicBezTo>
                <a:cubicBezTo>
                  <a:pt x="28" y="24"/>
                  <a:pt x="33" y="20"/>
                  <a:pt x="39" y="20"/>
                </a:cubicBezTo>
                <a:cubicBezTo>
                  <a:pt x="46" y="20"/>
                  <a:pt x="50" y="23"/>
                  <a:pt x="50" y="28"/>
                </a:cubicBezTo>
                <a:cubicBezTo>
                  <a:pt x="49" y="32"/>
                  <a:pt x="47" y="35"/>
                  <a:pt x="39" y="35"/>
                </a:cubicBezTo>
                <a:cubicBezTo>
                  <a:pt x="31" y="35"/>
                  <a:pt x="31" y="35"/>
                  <a:pt x="31" y="35"/>
                </a:cubicBezTo>
                <a:cubicBezTo>
                  <a:pt x="31" y="51"/>
                  <a:pt x="31" y="51"/>
                  <a:pt x="31" y="51"/>
                </a:cubicBezTo>
                <a:cubicBezTo>
                  <a:pt x="38" y="51"/>
                  <a:pt x="38" y="51"/>
                  <a:pt x="38" y="51"/>
                </a:cubicBezTo>
                <a:cubicBezTo>
                  <a:pt x="42" y="51"/>
                  <a:pt x="48" y="54"/>
                  <a:pt x="48" y="60"/>
                </a:cubicBezTo>
                <a:cubicBezTo>
                  <a:pt x="49" y="67"/>
                  <a:pt x="44" y="70"/>
                  <a:pt x="38" y="70"/>
                </a:cubicBezTo>
                <a:cubicBezTo>
                  <a:pt x="27" y="69"/>
                  <a:pt x="25" y="61"/>
                  <a:pt x="25" y="54"/>
                </a:cubicBezTo>
                <a:cubicBezTo>
                  <a:pt x="1" y="54"/>
                  <a:pt x="1" y="54"/>
                  <a:pt x="1" y="54"/>
                </a:cubicBezTo>
                <a:cubicBezTo>
                  <a:pt x="1" y="59"/>
                  <a:pt x="0" y="90"/>
                  <a:pt x="38" y="90"/>
                </a:cubicBezTo>
                <a:cubicBezTo>
                  <a:pt x="57" y="90"/>
                  <a:pt x="70" y="82"/>
                  <a:pt x="74" y="71"/>
                </a:cubicBezTo>
                <a:cubicBezTo>
                  <a:pt x="74" y="88"/>
                  <a:pt x="74" y="88"/>
                  <a:pt x="74" y="88"/>
                </a:cubicBezTo>
                <a:cubicBezTo>
                  <a:pt x="98" y="88"/>
                  <a:pt x="98" y="88"/>
                  <a:pt x="98" y="88"/>
                </a:cubicBezTo>
                <a:cubicBezTo>
                  <a:pt x="98" y="34"/>
                  <a:pt x="98" y="34"/>
                  <a:pt x="98" y="34"/>
                </a:cubicBezTo>
                <a:cubicBezTo>
                  <a:pt x="111" y="88"/>
                  <a:pt x="111" y="88"/>
                  <a:pt x="111" y="88"/>
                </a:cubicBezTo>
                <a:cubicBezTo>
                  <a:pt x="132" y="88"/>
                  <a:pt x="132" y="88"/>
                  <a:pt x="132" y="88"/>
                </a:cubicBezTo>
                <a:cubicBezTo>
                  <a:pt x="146" y="34"/>
                  <a:pt x="146" y="34"/>
                  <a:pt x="146" y="34"/>
                </a:cubicBezTo>
                <a:cubicBezTo>
                  <a:pt x="146" y="88"/>
                  <a:pt x="146" y="88"/>
                  <a:pt x="146" y="88"/>
                </a:cubicBezTo>
                <a:cubicBezTo>
                  <a:pt x="170" y="88"/>
                  <a:pt x="170" y="88"/>
                  <a:pt x="170" y="88"/>
                </a:cubicBezTo>
                <a:cubicBezTo>
                  <a:pt x="170" y="3"/>
                  <a:pt x="170" y="3"/>
                  <a:pt x="170" y="3"/>
                </a:cubicBezTo>
                <a:lnTo>
                  <a:pt x="134" y="3"/>
                </a:lnTo>
                <a:close/>
                <a:moveTo>
                  <a:pt x="74" y="52"/>
                </a:moveTo>
                <a:cubicBezTo>
                  <a:pt x="71" y="46"/>
                  <a:pt x="66" y="43"/>
                  <a:pt x="64" y="42"/>
                </a:cubicBezTo>
                <a:cubicBezTo>
                  <a:pt x="69" y="40"/>
                  <a:pt x="72" y="37"/>
                  <a:pt x="74" y="31"/>
                </a:cubicBezTo>
                <a:lnTo>
                  <a:pt x="74" y="5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nvGrpSpPr>
          <p:cNvPr id="13" name="Group 12">
            <a:extLst>
              <a:ext uri="{FF2B5EF4-FFF2-40B4-BE49-F238E27FC236}">
                <a16:creationId xmlns:a16="http://schemas.microsoft.com/office/drawing/2014/main" id="{41E4D0F6-5DAB-412C-8F1F-7CBE531A70F8}"/>
              </a:ext>
            </a:extLst>
          </p:cNvPr>
          <p:cNvGrpSpPr/>
          <p:nvPr userDrawn="1"/>
        </p:nvGrpSpPr>
        <p:grpSpPr>
          <a:xfrm>
            <a:off x="-22860" y="6569823"/>
            <a:ext cx="2766060" cy="138337"/>
            <a:chOff x="-22860" y="6595827"/>
            <a:chExt cx="2766060" cy="138337"/>
          </a:xfrm>
        </p:grpSpPr>
        <p:sp>
          <p:nvSpPr>
            <p:cNvPr id="14" name="Footer Placeholder 3">
              <a:extLst>
                <a:ext uri="{FF2B5EF4-FFF2-40B4-BE49-F238E27FC236}">
                  <a16:creationId xmlns:a16="http://schemas.microsoft.com/office/drawing/2014/main" id="{8BCDBED6-3957-4CF5-A8B4-BE0F0AA278C6}"/>
                </a:ext>
              </a:extLst>
            </p:cNvPr>
            <p:cNvSpPr txBox="1">
              <a:spLocks/>
            </p:cNvSpPr>
            <p:nvPr/>
          </p:nvSpPr>
          <p:spPr bwMode="auto">
            <a:xfrm>
              <a:off x="807721" y="6596419"/>
              <a:ext cx="1064702" cy="1372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lstStyle>
              <a:lvl1pPr defTabSz="912813" eaLnBrk="0" hangingPunct="0">
                <a:tabLst>
                  <a:tab pos="798513" algn="r"/>
                </a:tabLst>
                <a:defRPr sz="2400">
                  <a:solidFill>
                    <a:schemeClr val="tx1"/>
                  </a:solidFill>
                  <a:latin typeface="Arial" charset="0"/>
                  <a:ea typeface="ＭＳ Ｐゴシック" charset="0"/>
                  <a:cs typeface="Arial" charset="0"/>
                </a:defRPr>
              </a:lvl1pPr>
              <a:lvl2pPr marL="742950" indent="-285750" defTabSz="912813" eaLnBrk="0" hangingPunct="0">
                <a:tabLst>
                  <a:tab pos="798513" algn="r"/>
                </a:tabLst>
                <a:defRPr sz="2400">
                  <a:solidFill>
                    <a:schemeClr val="tx1"/>
                  </a:solidFill>
                  <a:latin typeface="Arial" charset="0"/>
                  <a:ea typeface="Arial" charset="0"/>
                  <a:cs typeface="Arial" charset="0"/>
                </a:defRPr>
              </a:lvl2pPr>
              <a:lvl3pPr marL="1143000" indent="-228600" defTabSz="912813" eaLnBrk="0" hangingPunct="0">
                <a:tabLst>
                  <a:tab pos="798513" algn="r"/>
                </a:tabLst>
                <a:defRPr sz="2400">
                  <a:solidFill>
                    <a:schemeClr val="tx1"/>
                  </a:solidFill>
                  <a:latin typeface="Arial" charset="0"/>
                  <a:ea typeface="Arial" charset="0"/>
                  <a:cs typeface="Arial" charset="0"/>
                </a:defRPr>
              </a:lvl3pPr>
              <a:lvl4pPr marL="1600200" indent="-228600" defTabSz="912813" eaLnBrk="0" hangingPunct="0">
                <a:tabLst>
                  <a:tab pos="798513" algn="r"/>
                </a:tabLst>
                <a:defRPr sz="2400">
                  <a:solidFill>
                    <a:schemeClr val="tx1"/>
                  </a:solidFill>
                  <a:latin typeface="Arial" charset="0"/>
                  <a:ea typeface="Arial" charset="0"/>
                  <a:cs typeface="Arial" charset="0"/>
                </a:defRPr>
              </a:lvl4pPr>
              <a:lvl5pPr marL="2057400" indent="-228600" defTabSz="912813" eaLnBrk="0" hangingPunct="0">
                <a:tabLst>
                  <a:tab pos="798513" algn="r"/>
                </a:tabLst>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tab pos="798513" algn="r"/>
                </a:tabLst>
                <a:defRPr/>
              </a:pPr>
              <a:r>
                <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All Rights Reserved.</a:t>
              </a:r>
            </a:p>
          </p:txBody>
        </p:sp>
        <p:sp>
          <p:nvSpPr>
            <p:cNvPr id="15" name="TextBox 25">
              <a:extLst>
                <a:ext uri="{FF2B5EF4-FFF2-40B4-BE49-F238E27FC236}">
                  <a16:creationId xmlns:a16="http://schemas.microsoft.com/office/drawing/2014/main" id="{06FAE734-6022-4CFB-BBE8-C6C087C0589F}"/>
                </a:ext>
              </a:extLst>
            </p:cNvPr>
            <p:cNvSpPr txBox="1">
              <a:spLocks noChangeArrowheads="1"/>
            </p:cNvSpPr>
            <p:nvPr/>
          </p:nvSpPr>
          <p:spPr bwMode="auto">
            <a:xfrm>
              <a:off x="-22860" y="6596425"/>
              <a:ext cx="927172" cy="1230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defTabSz="912813" eaLnBrk="0" hangingPunct="0">
                <a:defRPr sz="2400">
                  <a:solidFill>
                    <a:schemeClr val="tx1"/>
                  </a:solidFill>
                  <a:latin typeface="Arial" charset="0"/>
                  <a:ea typeface="ＭＳ Ｐゴシック" charset="0"/>
                  <a:cs typeface="Arial" charset="0"/>
                </a:defRPr>
              </a:lvl1pPr>
              <a:lvl2pPr marL="742950" indent="-285750" defTabSz="912813" eaLnBrk="0" hangingPunct="0">
                <a:defRPr sz="2400">
                  <a:solidFill>
                    <a:schemeClr val="tx1"/>
                  </a:solidFill>
                  <a:latin typeface="Arial" charset="0"/>
                  <a:ea typeface="Arial" charset="0"/>
                  <a:cs typeface="Arial" charset="0"/>
                </a:defRPr>
              </a:lvl2pPr>
              <a:lvl3pPr marL="1143000" indent="-228600" defTabSz="912813" eaLnBrk="0" hangingPunct="0">
                <a:defRPr sz="2400">
                  <a:solidFill>
                    <a:schemeClr val="tx1"/>
                  </a:solidFill>
                  <a:latin typeface="Arial" charset="0"/>
                  <a:ea typeface="Arial" charset="0"/>
                  <a:cs typeface="Arial" charset="0"/>
                </a:defRPr>
              </a:lvl3pPr>
              <a:lvl4pPr marL="1600200" indent="-228600" defTabSz="912813" eaLnBrk="0" hangingPunct="0">
                <a:defRPr sz="2400">
                  <a:solidFill>
                    <a:schemeClr val="tx1"/>
                  </a:solidFill>
                  <a:latin typeface="Arial" charset="0"/>
                  <a:ea typeface="Arial" charset="0"/>
                  <a:cs typeface="Arial" charset="0"/>
                </a:defRPr>
              </a:lvl4pPr>
              <a:lvl5pPr marL="2057400" indent="-228600" defTabSz="912813" eaLnBrk="0" hangingPunct="0">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defRPr/>
              </a:pPr>
              <a:fld id="{7297CC28-9273-45A3-A669-8857AEF43BF8}" type="datetime3">
                <a:rPr kumimoji="0" lang="en-US" sz="800" b="0" i="0" u="none" strike="noStrike" kern="0" cap="none" spc="0" normalizeH="0" baseline="0" noProof="0" smtClean="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15 September 2026</a:t>
              </a:fld>
              <a:endPar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endParaRPr>
            </a:p>
          </p:txBody>
        </p:sp>
        <p:sp>
          <p:nvSpPr>
            <p:cNvPr id="16" name="Rectangle 26">
              <a:extLst>
                <a:ext uri="{FF2B5EF4-FFF2-40B4-BE49-F238E27FC236}">
                  <a16:creationId xmlns:a16="http://schemas.microsoft.com/office/drawing/2014/main" id="{57336218-C1BE-4B17-ACB9-E2CFA8EBC94F}"/>
                </a:ext>
              </a:extLst>
            </p:cNvPr>
            <p:cNvSpPr>
              <a:spLocks noChangeArrowheads="1"/>
            </p:cNvSpPr>
            <p:nvPr/>
          </p:nvSpPr>
          <p:spPr bwMode="auto">
            <a:xfrm>
              <a:off x="0" y="6595827"/>
              <a:ext cx="666749" cy="123087"/>
            </a:xfrm>
            <a:prstGeom prst="rect">
              <a:avLst/>
            </a:prstGeom>
            <a:solidFill>
              <a:sysClr val="window" lastClr="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marL="0" marR="0" lvl="0" indent="0" defTabSz="912813" eaLnBrk="1" fontAlgn="base" latinLnBrk="0" hangingPunct="1">
                <a:lnSpc>
                  <a:spcPct val="100000"/>
                </a:lnSpc>
                <a:spcBef>
                  <a:spcPct val="0"/>
                </a:spcBef>
                <a:spcAft>
                  <a:spcPct val="0"/>
                </a:spcAft>
                <a:buClrTx/>
                <a:buSzTx/>
                <a:buFontTx/>
                <a:buNone/>
                <a:tabLst/>
                <a:defRPr/>
              </a:pPr>
              <a:endParaRPr kumimoji="0" lang="en-US" sz="800" b="0" i="0" u="none" strike="noStrike" kern="0" cap="none" spc="0" normalizeH="0" baseline="0" noProof="0">
                <a:ln>
                  <a:noFill/>
                </a:ln>
                <a:solidFill>
                  <a:prstClr val="black"/>
                </a:solidFill>
                <a:effectLst/>
                <a:uLnTx/>
                <a:uFillTx/>
                <a:ea typeface="ＭＳ Ｐゴシック" charset="0"/>
                <a:cs typeface="3M Circular TT Book" panose="020B0604020101020102" pitchFamily="34" charset="0"/>
              </a:endParaRPr>
            </a:p>
          </p:txBody>
        </p:sp>
        <p:sp>
          <p:nvSpPr>
            <p:cNvPr id="23" name="TextBox 24">
              <a:extLst>
                <a:ext uri="{FF2B5EF4-FFF2-40B4-BE49-F238E27FC236}">
                  <a16:creationId xmlns:a16="http://schemas.microsoft.com/office/drawing/2014/main" id="{42D3CC64-9451-41B1-8CF4-F14302BA19FC}"/>
                </a:ext>
              </a:extLst>
            </p:cNvPr>
            <p:cNvSpPr txBox="1">
              <a:spLocks noChangeArrowheads="1"/>
            </p:cNvSpPr>
            <p:nvPr/>
          </p:nvSpPr>
          <p:spPr bwMode="auto">
            <a:xfrm>
              <a:off x="372839" y="6596418"/>
              <a:ext cx="279621" cy="12249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3M</a:t>
              </a:r>
            </a:p>
          </p:txBody>
        </p:sp>
        <p:sp>
          <p:nvSpPr>
            <p:cNvPr id="24" name="Footer Placeholder 3">
              <a:extLst>
                <a:ext uri="{FF2B5EF4-FFF2-40B4-BE49-F238E27FC236}">
                  <a16:creationId xmlns:a16="http://schemas.microsoft.com/office/drawing/2014/main" id="{969DFDB4-0D9B-4D5F-9E78-85E6F2FB9883}"/>
                </a:ext>
              </a:extLst>
            </p:cNvPr>
            <p:cNvSpPr txBox="1">
              <a:spLocks/>
            </p:cNvSpPr>
            <p:nvPr/>
          </p:nvSpPr>
          <p:spPr bwMode="auto">
            <a:xfrm>
              <a:off x="1905198" y="6596401"/>
              <a:ext cx="838002" cy="1377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algn="l" eaLnBrk="1" fontAlgn="base" hangingPunct="1">
                <a:spcBef>
                  <a:spcPct val="0"/>
                </a:spcBef>
                <a:spcAft>
                  <a:spcPct val="0"/>
                </a:spcAft>
                <a:defRPr/>
              </a:pPr>
              <a:r>
                <a:rPr lang="en-US" sz="800">
                  <a:solidFill>
                    <a:prstClr val="black"/>
                  </a:solidFill>
                  <a:latin typeface="3M Circular TT Book" panose="020B0604020101020102" pitchFamily="34" charset="0"/>
                  <a:cs typeface="3M Circular TT Book" panose="020B0604020101020102" pitchFamily="34" charset="0"/>
                </a:rPr>
                <a:t>3M Confidential.</a:t>
              </a:r>
            </a:p>
          </p:txBody>
        </p:sp>
      </p:grpSp>
    </p:spTree>
    <p:extLst>
      <p:ext uri="{BB962C8B-B14F-4D97-AF65-F5344CB8AC3E}">
        <p14:creationId xmlns:p14="http://schemas.microsoft.com/office/powerpoint/2010/main" val="28958241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ntent, Image">
    <p:spTree>
      <p:nvGrpSpPr>
        <p:cNvPr id="1" name=""/>
        <p:cNvGrpSpPr/>
        <p:nvPr/>
      </p:nvGrpSpPr>
      <p:grpSpPr>
        <a:xfrm>
          <a:off x="0" y="0"/>
          <a:ext cx="0" cy="0"/>
          <a:chOff x="0" y="0"/>
          <a:chExt cx="0" cy="0"/>
        </a:xfrm>
      </p:grpSpPr>
      <p:sp>
        <p:nvSpPr>
          <p:cNvPr id="8" name="Content Placeholder 4"/>
          <p:cNvSpPr>
            <a:spLocks noGrp="1"/>
          </p:cNvSpPr>
          <p:nvPr>
            <p:ph sz="quarter" idx="13"/>
          </p:nvPr>
        </p:nvSpPr>
        <p:spPr>
          <a:xfrm>
            <a:off x="384048" y="383675"/>
            <a:ext cx="7616952" cy="58613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3" name="Picture Placeholder 2"/>
          <p:cNvSpPr>
            <a:spLocks noGrp="1"/>
          </p:cNvSpPr>
          <p:nvPr>
            <p:ph type="pic" sz="quarter" idx="14"/>
          </p:nvPr>
        </p:nvSpPr>
        <p:spPr>
          <a:xfrm>
            <a:off x="8019288" y="381000"/>
            <a:ext cx="3794760" cy="5864225"/>
          </a:xfrm>
          <a:solidFill>
            <a:schemeClr val="bg1">
              <a:lumMod val="85000"/>
            </a:schemeClr>
          </a:solidFill>
        </p:spPr>
        <p:txBody>
          <a:bodyPr/>
          <a:lstStyle/>
          <a:p>
            <a:r>
              <a:rPr lang="en-US"/>
              <a:t>Click icon to add picture</a:t>
            </a:r>
          </a:p>
        </p:txBody>
      </p:sp>
      <p:sp>
        <p:nvSpPr>
          <p:cNvPr id="7" name="TextBox 6">
            <a:extLst>
              <a:ext uri="{FF2B5EF4-FFF2-40B4-BE49-F238E27FC236}">
                <a16:creationId xmlns:a16="http://schemas.microsoft.com/office/drawing/2014/main" id="{5345CE4F-6F70-4BAD-A37D-4113302E4C19}"/>
              </a:ext>
            </a:extLst>
          </p:cNvPr>
          <p:cNvSpPr txBox="1"/>
          <p:nvPr userDrawn="1"/>
        </p:nvSpPr>
        <p:spPr>
          <a:xfrm>
            <a:off x="11590811" y="6574731"/>
            <a:ext cx="218681" cy="123111"/>
          </a:xfrm>
          <a:prstGeom prst="rect">
            <a:avLst/>
          </a:prstGeom>
          <a:noFill/>
        </p:spPr>
        <p:txBody>
          <a:bodyPr wrap="square" lIns="0" tIns="0" rIns="0" bIns="0" rtlCol="0">
            <a:spAutoFit/>
          </a:bodyPr>
          <a:lstStyle/>
          <a:p>
            <a:pPr algn="r"/>
            <a:fld id="{29B7B62B-0732-4BEA-A6C8-5CF96588F2B9}" type="slidenum">
              <a:rPr lang="en-US" sz="800" smtClean="0"/>
              <a:pPr algn="r"/>
              <a:t>‹#›</a:t>
            </a:fld>
            <a:endParaRPr lang="en-US" sz="800"/>
          </a:p>
        </p:txBody>
      </p:sp>
      <p:sp>
        <p:nvSpPr>
          <p:cNvPr id="9" name="Freeform 5">
            <a:extLst>
              <a:ext uri="{FF2B5EF4-FFF2-40B4-BE49-F238E27FC236}">
                <a16:creationId xmlns:a16="http://schemas.microsoft.com/office/drawing/2014/main" id="{7E8A698D-770C-494C-B31A-7D8FAE71D857}"/>
              </a:ext>
            </a:extLst>
          </p:cNvPr>
          <p:cNvSpPr>
            <a:spLocks noChangeAspect="1" noEditPoints="1"/>
          </p:cNvSpPr>
          <p:nvPr userDrawn="1"/>
        </p:nvSpPr>
        <p:spPr bwMode="auto">
          <a:xfrm>
            <a:off x="5910048" y="6477000"/>
            <a:ext cx="363963" cy="194400"/>
          </a:xfrm>
          <a:custGeom>
            <a:avLst/>
            <a:gdLst>
              <a:gd name="T0" fmla="*/ 134 w 170"/>
              <a:gd name="T1" fmla="*/ 3 h 90"/>
              <a:gd name="T2" fmla="*/ 122 w 170"/>
              <a:gd name="T3" fmla="*/ 52 h 90"/>
              <a:gd name="T4" fmla="*/ 109 w 170"/>
              <a:gd name="T5" fmla="*/ 3 h 90"/>
              <a:gd name="T6" fmla="*/ 74 w 170"/>
              <a:gd name="T7" fmla="*/ 3 h 90"/>
              <a:gd name="T8" fmla="*/ 74 w 170"/>
              <a:gd name="T9" fmla="*/ 21 h 90"/>
              <a:gd name="T10" fmla="*/ 40 w 170"/>
              <a:gd name="T11" fmla="*/ 1 h 90"/>
              <a:gd name="T12" fmla="*/ 4 w 170"/>
              <a:gd name="T13" fmla="*/ 31 h 90"/>
              <a:gd name="T14" fmla="*/ 28 w 170"/>
              <a:gd name="T15" fmla="*/ 31 h 90"/>
              <a:gd name="T16" fmla="*/ 39 w 170"/>
              <a:gd name="T17" fmla="*/ 20 h 90"/>
              <a:gd name="T18" fmla="*/ 50 w 170"/>
              <a:gd name="T19" fmla="*/ 28 h 90"/>
              <a:gd name="T20" fmla="*/ 39 w 170"/>
              <a:gd name="T21" fmla="*/ 35 h 90"/>
              <a:gd name="T22" fmla="*/ 31 w 170"/>
              <a:gd name="T23" fmla="*/ 35 h 90"/>
              <a:gd name="T24" fmla="*/ 31 w 170"/>
              <a:gd name="T25" fmla="*/ 51 h 90"/>
              <a:gd name="T26" fmla="*/ 38 w 170"/>
              <a:gd name="T27" fmla="*/ 51 h 90"/>
              <a:gd name="T28" fmla="*/ 48 w 170"/>
              <a:gd name="T29" fmla="*/ 60 h 90"/>
              <a:gd name="T30" fmla="*/ 38 w 170"/>
              <a:gd name="T31" fmla="*/ 70 h 90"/>
              <a:gd name="T32" fmla="*/ 25 w 170"/>
              <a:gd name="T33" fmla="*/ 54 h 90"/>
              <a:gd name="T34" fmla="*/ 1 w 170"/>
              <a:gd name="T35" fmla="*/ 54 h 90"/>
              <a:gd name="T36" fmla="*/ 38 w 170"/>
              <a:gd name="T37" fmla="*/ 90 h 90"/>
              <a:gd name="T38" fmla="*/ 74 w 170"/>
              <a:gd name="T39" fmla="*/ 71 h 90"/>
              <a:gd name="T40" fmla="*/ 74 w 170"/>
              <a:gd name="T41" fmla="*/ 88 h 90"/>
              <a:gd name="T42" fmla="*/ 98 w 170"/>
              <a:gd name="T43" fmla="*/ 88 h 90"/>
              <a:gd name="T44" fmla="*/ 98 w 170"/>
              <a:gd name="T45" fmla="*/ 34 h 90"/>
              <a:gd name="T46" fmla="*/ 111 w 170"/>
              <a:gd name="T47" fmla="*/ 88 h 90"/>
              <a:gd name="T48" fmla="*/ 132 w 170"/>
              <a:gd name="T49" fmla="*/ 88 h 90"/>
              <a:gd name="T50" fmla="*/ 146 w 170"/>
              <a:gd name="T51" fmla="*/ 34 h 90"/>
              <a:gd name="T52" fmla="*/ 146 w 170"/>
              <a:gd name="T53" fmla="*/ 88 h 90"/>
              <a:gd name="T54" fmla="*/ 170 w 170"/>
              <a:gd name="T55" fmla="*/ 88 h 90"/>
              <a:gd name="T56" fmla="*/ 170 w 170"/>
              <a:gd name="T57" fmla="*/ 3 h 90"/>
              <a:gd name="T58" fmla="*/ 134 w 170"/>
              <a:gd name="T59" fmla="*/ 3 h 90"/>
              <a:gd name="T60" fmla="*/ 74 w 170"/>
              <a:gd name="T61" fmla="*/ 52 h 90"/>
              <a:gd name="T62" fmla="*/ 64 w 170"/>
              <a:gd name="T63" fmla="*/ 42 h 90"/>
              <a:gd name="T64" fmla="*/ 74 w 170"/>
              <a:gd name="T65" fmla="*/ 31 h 90"/>
              <a:gd name="T66" fmla="*/ 74 w 170"/>
              <a:gd name="T67" fmla="*/ 5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0" h="90">
                <a:moveTo>
                  <a:pt x="134" y="3"/>
                </a:moveTo>
                <a:cubicBezTo>
                  <a:pt x="122" y="52"/>
                  <a:pt x="122" y="52"/>
                  <a:pt x="122" y="52"/>
                </a:cubicBezTo>
                <a:cubicBezTo>
                  <a:pt x="109" y="3"/>
                  <a:pt x="109" y="3"/>
                  <a:pt x="109" y="3"/>
                </a:cubicBezTo>
                <a:cubicBezTo>
                  <a:pt x="74" y="3"/>
                  <a:pt x="74" y="3"/>
                  <a:pt x="74" y="3"/>
                </a:cubicBezTo>
                <a:cubicBezTo>
                  <a:pt x="74" y="21"/>
                  <a:pt x="74" y="21"/>
                  <a:pt x="74" y="21"/>
                </a:cubicBezTo>
                <a:cubicBezTo>
                  <a:pt x="69" y="5"/>
                  <a:pt x="54" y="1"/>
                  <a:pt x="40" y="1"/>
                </a:cubicBezTo>
                <a:cubicBezTo>
                  <a:pt x="23" y="0"/>
                  <a:pt x="5" y="8"/>
                  <a:pt x="4" y="31"/>
                </a:cubicBezTo>
                <a:cubicBezTo>
                  <a:pt x="28" y="31"/>
                  <a:pt x="28" y="31"/>
                  <a:pt x="28" y="31"/>
                </a:cubicBezTo>
                <a:cubicBezTo>
                  <a:pt x="28" y="24"/>
                  <a:pt x="33" y="20"/>
                  <a:pt x="39" y="20"/>
                </a:cubicBezTo>
                <a:cubicBezTo>
                  <a:pt x="46" y="20"/>
                  <a:pt x="50" y="23"/>
                  <a:pt x="50" y="28"/>
                </a:cubicBezTo>
                <a:cubicBezTo>
                  <a:pt x="49" y="32"/>
                  <a:pt x="47" y="35"/>
                  <a:pt x="39" y="35"/>
                </a:cubicBezTo>
                <a:cubicBezTo>
                  <a:pt x="31" y="35"/>
                  <a:pt x="31" y="35"/>
                  <a:pt x="31" y="35"/>
                </a:cubicBezTo>
                <a:cubicBezTo>
                  <a:pt x="31" y="51"/>
                  <a:pt x="31" y="51"/>
                  <a:pt x="31" y="51"/>
                </a:cubicBezTo>
                <a:cubicBezTo>
                  <a:pt x="38" y="51"/>
                  <a:pt x="38" y="51"/>
                  <a:pt x="38" y="51"/>
                </a:cubicBezTo>
                <a:cubicBezTo>
                  <a:pt x="42" y="51"/>
                  <a:pt x="48" y="54"/>
                  <a:pt x="48" y="60"/>
                </a:cubicBezTo>
                <a:cubicBezTo>
                  <a:pt x="49" y="67"/>
                  <a:pt x="44" y="70"/>
                  <a:pt x="38" y="70"/>
                </a:cubicBezTo>
                <a:cubicBezTo>
                  <a:pt x="27" y="69"/>
                  <a:pt x="25" y="61"/>
                  <a:pt x="25" y="54"/>
                </a:cubicBezTo>
                <a:cubicBezTo>
                  <a:pt x="1" y="54"/>
                  <a:pt x="1" y="54"/>
                  <a:pt x="1" y="54"/>
                </a:cubicBezTo>
                <a:cubicBezTo>
                  <a:pt x="1" y="59"/>
                  <a:pt x="0" y="90"/>
                  <a:pt x="38" y="90"/>
                </a:cubicBezTo>
                <a:cubicBezTo>
                  <a:pt x="57" y="90"/>
                  <a:pt x="70" y="82"/>
                  <a:pt x="74" y="71"/>
                </a:cubicBezTo>
                <a:cubicBezTo>
                  <a:pt x="74" y="88"/>
                  <a:pt x="74" y="88"/>
                  <a:pt x="74" y="88"/>
                </a:cubicBezTo>
                <a:cubicBezTo>
                  <a:pt x="98" y="88"/>
                  <a:pt x="98" y="88"/>
                  <a:pt x="98" y="88"/>
                </a:cubicBezTo>
                <a:cubicBezTo>
                  <a:pt x="98" y="34"/>
                  <a:pt x="98" y="34"/>
                  <a:pt x="98" y="34"/>
                </a:cubicBezTo>
                <a:cubicBezTo>
                  <a:pt x="111" y="88"/>
                  <a:pt x="111" y="88"/>
                  <a:pt x="111" y="88"/>
                </a:cubicBezTo>
                <a:cubicBezTo>
                  <a:pt x="132" y="88"/>
                  <a:pt x="132" y="88"/>
                  <a:pt x="132" y="88"/>
                </a:cubicBezTo>
                <a:cubicBezTo>
                  <a:pt x="146" y="34"/>
                  <a:pt x="146" y="34"/>
                  <a:pt x="146" y="34"/>
                </a:cubicBezTo>
                <a:cubicBezTo>
                  <a:pt x="146" y="88"/>
                  <a:pt x="146" y="88"/>
                  <a:pt x="146" y="88"/>
                </a:cubicBezTo>
                <a:cubicBezTo>
                  <a:pt x="170" y="88"/>
                  <a:pt x="170" y="88"/>
                  <a:pt x="170" y="88"/>
                </a:cubicBezTo>
                <a:cubicBezTo>
                  <a:pt x="170" y="3"/>
                  <a:pt x="170" y="3"/>
                  <a:pt x="170" y="3"/>
                </a:cubicBezTo>
                <a:lnTo>
                  <a:pt x="134" y="3"/>
                </a:lnTo>
                <a:close/>
                <a:moveTo>
                  <a:pt x="74" y="52"/>
                </a:moveTo>
                <a:cubicBezTo>
                  <a:pt x="71" y="46"/>
                  <a:pt x="66" y="43"/>
                  <a:pt x="64" y="42"/>
                </a:cubicBezTo>
                <a:cubicBezTo>
                  <a:pt x="69" y="40"/>
                  <a:pt x="72" y="37"/>
                  <a:pt x="74" y="31"/>
                </a:cubicBezTo>
                <a:lnTo>
                  <a:pt x="74" y="5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nvGrpSpPr>
          <p:cNvPr id="12" name="Group 11">
            <a:extLst>
              <a:ext uri="{FF2B5EF4-FFF2-40B4-BE49-F238E27FC236}">
                <a16:creationId xmlns:a16="http://schemas.microsoft.com/office/drawing/2014/main" id="{85B7AAFC-3AA8-49FF-BB2F-268106DDE51A}"/>
              </a:ext>
            </a:extLst>
          </p:cNvPr>
          <p:cNvGrpSpPr/>
          <p:nvPr userDrawn="1"/>
        </p:nvGrpSpPr>
        <p:grpSpPr>
          <a:xfrm>
            <a:off x="-22860" y="6569823"/>
            <a:ext cx="2766060" cy="138337"/>
            <a:chOff x="-22860" y="6595827"/>
            <a:chExt cx="2766060" cy="138337"/>
          </a:xfrm>
        </p:grpSpPr>
        <p:sp>
          <p:nvSpPr>
            <p:cNvPr id="13" name="Footer Placeholder 3">
              <a:extLst>
                <a:ext uri="{FF2B5EF4-FFF2-40B4-BE49-F238E27FC236}">
                  <a16:creationId xmlns:a16="http://schemas.microsoft.com/office/drawing/2014/main" id="{1BB4D2D5-AFEF-4459-9BF9-8D067F6198E9}"/>
                </a:ext>
              </a:extLst>
            </p:cNvPr>
            <p:cNvSpPr txBox="1">
              <a:spLocks/>
            </p:cNvSpPr>
            <p:nvPr/>
          </p:nvSpPr>
          <p:spPr bwMode="auto">
            <a:xfrm>
              <a:off x="807721" y="6596419"/>
              <a:ext cx="1064702" cy="1372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lstStyle>
              <a:lvl1pPr defTabSz="912813" eaLnBrk="0" hangingPunct="0">
                <a:tabLst>
                  <a:tab pos="798513" algn="r"/>
                </a:tabLst>
                <a:defRPr sz="2400">
                  <a:solidFill>
                    <a:schemeClr val="tx1"/>
                  </a:solidFill>
                  <a:latin typeface="Arial" charset="0"/>
                  <a:ea typeface="ＭＳ Ｐゴシック" charset="0"/>
                  <a:cs typeface="Arial" charset="0"/>
                </a:defRPr>
              </a:lvl1pPr>
              <a:lvl2pPr marL="742950" indent="-285750" defTabSz="912813" eaLnBrk="0" hangingPunct="0">
                <a:tabLst>
                  <a:tab pos="798513" algn="r"/>
                </a:tabLst>
                <a:defRPr sz="2400">
                  <a:solidFill>
                    <a:schemeClr val="tx1"/>
                  </a:solidFill>
                  <a:latin typeface="Arial" charset="0"/>
                  <a:ea typeface="Arial" charset="0"/>
                  <a:cs typeface="Arial" charset="0"/>
                </a:defRPr>
              </a:lvl2pPr>
              <a:lvl3pPr marL="1143000" indent="-228600" defTabSz="912813" eaLnBrk="0" hangingPunct="0">
                <a:tabLst>
                  <a:tab pos="798513" algn="r"/>
                </a:tabLst>
                <a:defRPr sz="2400">
                  <a:solidFill>
                    <a:schemeClr val="tx1"/>
                  </a:solidFill>
                  <a:latin typeface="Arial" charset="0"/>
                  <a:ea typeface="Arial" charset="0"/>
                  <a:cs typeface="Arial" charset="0"/>
                </a:defRPr>
              </a:lvl3pPr>
              <a:lvl4pPr marL="1600200" indent="-228600" defTabSz="912813" eaLnBrk="0" hangingPunct="0">
                <a:tabLst>
                  <a:tab pos="798513" algn="r"/>
                </a:tabLst>
                <a:defRPr sz="2400">
                  <a:solidFill>
                    <a:schemeClr val="tx1"/>
                  </a:solidFill>
                  <a:latin typeface="Arial" charset="0"/>
                  <a:ea typeface="Arial" charset="0"/>
                  <a:cs typeface="Arial" charset="0"/>
                </a:defRPr>
              </a:lvl4pPr>
              <a:lvl5pPr marL="2057400" indent="-228600" defTabSz="912813" eaLnBrk="0" hangingPunct="0">
                <a:tabLst>
                  <a:tab pos="798513" algn="r"/>
                </a:tabLst>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tab pos="798513" algn="r"/>
                </a:tabLst>
                <a:defRPr/>
              </a:pPr>
              <a:r>
                <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All Rights Reserved.</a:t>
              </a:r>
            </a:p>
          </p:txBody>
        </p:sp>
        <p:sp>
          <p:nvSpPr>
            <p:cNvPr id="15" name="TextBox 25">
              <a:extLst>
                <a:ext uri="{FF2B5EF4-FFF2-40B4-BE49-F238E27FC236}">
                  <a16:creationId xmlns:a16="http://schemas.microsoft.com/office/drawing/2014/main" id="{77D2C44C-7B05-467B-A795-49CF2F50FB57}"/>
                </a:ext>
              </a:extLst>
            </p:cNvPr>
            <p:cNvSpPr txBox="1">
              <a:spLocks noChangeArrowheads="1"/>
            </p:cNvSpPr>
            <p:nvPr/>
          </p:nvSpPr>
          <p:spPr bwMode="auto">
            <a:xfrm>
              <a:off x="-22860" y="6596425"/>
              <a:ext cx="927172" cy="1230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defTabSz="912813" eaLnBrk="0" hangingPunct="0">
                <a:defRPr sz="2400">
                  <a:solidFill>
                    <a:schemeClr val="tx1"/>
                  </a:solidFill>
                  <a:latin typeface="Arial" charset="0"/>
                  <a:ea typeface="ＭＳ Ｐゴシック" charset="0"/>
                  <a:cs typeface="Arial" charset="0"/>
                </a:defRPr>
              </a:lvl1pPr>
              <a:lvl2pPr marL="742950" indent="-285750" defTabSz="912813" eaLnBrk="0" hangingPunct="0">
                <a:defRPr sz="2400">
                  <a:solidFill>
                    <a:schemeClr val="tx1"/>
                  </a:solidFill>
                  <a:latin typeface="Arial" charset="0"/>
                  <a:ea typeface="Arial" charset="0"/>
                  <a:cs typeface="Arial" charset="0"/>
                </a:defRPr>
              </a:lvl2pPr>
              <a:lvl3pPr marL="1143000" indent="-228600" defTabSz="912813" eaLnBrk="0" hangingPunct="0">
                <a:defRPr sz="2400">
                  <a:solidFill>
                    <a:schemeClr val="tx1"/>
                  </a:solidFill>
                  <a:latin typeface="Arial" charset="0"/>
                  <a:ea typeface="Arial" charset="0"/>
                  <a:cs typeface="Arial" charset="0"/>
                </a:defRPr>
              </a:lvl3pPr>
              <a:lvl4pPr marL="1600200" indent="-228600" defTabSz="912813" eaLnBrk="0" hangingPunct="0">
                <a:defRPr sz="2400">
                  <a:solidFill>
                    <a:schemeClr val="tx1"/>
                  </a:solidFill>
                  <a:latin typeface="Arial" charset="0"/>
                  <a:ea typeface="Arial" charset="0"/>
                  <a:cs typeface="Arial" charset="0"/>
                </a:defRPr>
              </a:lvl4pPr>
              <a:lvl5pPr marL="2057400" indent="-228600" defTabSz="912813" eaLnBrk="0" hangingPunct="0">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defRPr/>
              </a:pPr>
              <a:fld id="{7297CC28-9273-45A3-A669-8857AEF43BF8}" type="datetime3">
                <a:rPr kumimoji="0" lang="en-US" sz="800" b="0" i="0" u="none" strike="noStrike" kern="0" cap="none" spc="0" normalizeH="0" baseline="0" noProof="0" smtClean="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15 September 2026</a:t>
              </a:fld>
              <a:endPar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endParaRPr>
            </a:p>
          </p:txBody>
        </p:sp>
        <p:sp>
          <p:nvSpPr>
            <p:cNvPr id="17" name="Rectangle 26">
              <a:extLst>
                <a:ext uri="{FF2B5EF4-FFF2-40B4-BE49-F238E27FC236}">
                  <a16:creationId xmlns:a16="http://schemas.microsoft.com/office/drawing/2014/main" id="{46D3F0A3-CDF2-4060-8B2F-83A456E62B15}"/>
                </a:ext>
              </a:extLst>
            </p:cNvPr>
            <p:cNvSpPr>
              <a:spLocks noChangeArrowheads="1"/>
            </p:cNvSpPr>
            <p:nvPr/>
          </p:nvSpPr>
          <p:spPr bwMode="auto">
            <a:xfrm>
              <a:off x="0" y="6595827"/>
              <a:ext cx="666749" cy="123087"/>
            </a:xfrm>
            <a:prstGeom prst="rect">
              <a:avLst/>
            </a:prstGeom>
            <a:solidFill>
              <a:sysClr val="window" lastClr="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marL="0" marR="0" lvl="0" indent="0" defTabSz="912813" eaLnBrk="1" fontAlgn="base" latinLnBrk="0" hangingPunct="1">
                <a:lnSpc>
                  <a:spcPct val="100000"/>
                </a:lnSpc>
                <a:spcBef>
                  <a:spcPct val="0"/>
                </a:spcBef>
                <a:spcAft>
                  <a:spcPct val="0"/>
                </a:spcAft>
                <a:buClrTx/>
                <a:buSzTx/>
                <a:buFontTx/>
                <a:buNone/>
                <a:tabLst/>
                <a:defRPr/>
              </a:pPr>
              <a:endParaRPr kumimoji="0" lang="en-US" sz="800" b="0" i="0" u="none" strike="noStrike" kern="0" cap="none" spc="0" normalizeH="0" baseline="0" noProof="0">
                <a:ln>
                  <a:noFill/>
                </a:ln>
                <a:solidFill>
                  <a:prstClr val="black"/>
                </a:solidFill>
                <a:effectLst/>
                <a:uLnTx/>
                <a:uFillTx/>
                <a:ea typeface="ＭＳ Ｐゴシック" charset="0"/>
                <a:cs typeface="3M Circular TT Book" panose="020B0604020101020102" pitchFamily="34" charset="0"/>
              </a:endParaRPr>
            </a:p>
          </p:txBody>
        </p:sp>
        <p:sp>
          <p:nvSpPr>
            <p:cNvPr id="22" name="TextBox 24">
              <a:extLst>
                <a:ext uri="{FF2B5EF4-FFF2-40B4-BE49-F238E27FC236}">
                  <a16:creationId xmlns:a16="http://schemas.microsoft.com/office/drawing/2014/main" id="{EEA5EC81-E79A-4C98-9B65-6C62E7DF25C9}"/>
                </a:ext>
              </a:extLst>
            </p:cNvPr>
            <p:cNvSpPr txBox="1">
              <a:spLocks noChangeArrowheads="1"/>
            </p:cNvSpPr>
            <p:nvPr/>
          </p:nvSpPr>
          <p:spPr bwMode="auto">
            <a:xfrm>
              <a:off x="372839" y="6596418"/>
              <a:ext cx="279621" cy="12249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3M</a:t>
              </a:r>
            </a:p>
          </p:txBody>
        </p:sp>
        <p:sp>
          <p:nvSpPr>
            <p:cNvPr id="23" name="Footer Placeholder 3">
              <a:extLst>
                <a:ext uri="{FF2B5EF4-FFF2-40B4-BE49-F238E27FC236}">
                  <a16:creationId xmlns:a16="http://schemas.microsoft.com/office/drawing/2014/main" id="{EC50136B-7BAF-40E7-B31A-EE90FE8E964C}"/>
                </a:ext>
              </a:extLst>
            </p:cNvPr>
            <p:cNvSpPr txBox="1">
              <a:spLocks/>
            </p:cNvSpPr>
            <p:nvPr/>
          </p:nvSpPr>
          <p:spPr bwMode="auto">
            <a:xfrm>
              <a:off x="1905198" y="6596401"/>
              <a:ext cx="838002" cy="1377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algn="l" eaLnBrk="1" fontAlgn="base" hangingPunct="1">
                <a:spcBef>
                  <a:spcPct val="0"/>
                </a:spcBef>
                <a:spcAft>
                  <a:spcPct val="0"/>
                </a:spcAft>
                <a:defRPr/>
              </a:pPr>
              <a:r>
                <a:rPr lang="en-US" sz="800">
                  <a:solidFill>
                    <a:prstClr val="black"/>
                  </a:solidFill>
                  <a:latin typeface="3M Circular TT Book" panose="020B0604020101020102" pitchFamily="34" charset="0"/>
                  <a:cs typeface="3M Circular TT Book" panose="020B0604020101020102" pitchFamily="34" charset="0"/>
                </a:rPr>
                <a:t>3M Confidential.</a:t>
              </a:r>
            </a:p>
          </p:txBody>
        </p:sp>
      </p:grpSp>
    </p:spTree>
    <p:extLst>
      <p:ext uri="{BB962C8B-B14F-4D97-AF65-F5344CB8AC3E}">
        <p14:creationId xmlns:p14="http://schemas.microsoft.com/office/powerpoint/2010/main" val="24529489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6 Image">
    <p:spTree>
      <p:nvGrpSpPr>
        <p:cNvPr id="1" name=""/>
        <p:cNvGrpSpPr/>
        <p:nvPr/>
      </p:nvGrpSpPr>
      <p:grpSpPr>
        <a:xfrm>
          <a:off x="0" y="0"/>
          <a:ext cx="0" cy="0"/>
          <a:chOff x="0" y="0"/>
          <a:chExt cx="0" cy="0"/>
        </a:xfrm>
      </p:grpSpPr>
      <p:sp>
        <p:nvSpPr>
          <p:cNvPr id="10" name="Picture Placeholder 9"/>
          <p:cNvSpPr>
            <a:spLocks noGrp="1"/>
          </p:cNvSpPr>
          <p:nvPr>
            <p:ph type="pic" sz="quarter" idx="13"/>
          </p:nvPr>
        </p:nvSpPr>
        <p:spPr>
          <a:xfrm>
            <a:off x="384048" y="384048"/>
            <a:ext cx="3816000" cy="2930652"/>
          </a:xfrm>
          <a:solidFill>
            <a:schemeClr val="bg1">
              <a:lumMod val="85000"/>
            </a:schemeClr>
          </a:solidFill>
        </p:spPr>
        <p:txBody>
          <a:bodyPr lIns="0" rIns="0"/>
          <a:lstStyle/>
          <a:p>
            <a:r>
              <a:rPr lang="en-US"/>
              <a:t>Click icon to add picture</a:t>
            </a:r>
            <a:endParaRPr lang="en-GB"/>
          </a:p>
        </p:txBody>
      </p:sp>
      <p:sp>
        <p:nvSpPr>
          <p:cNvPr id="13" name="Picture Placeholder 9"/>
          <p:cNvSpPr>
            <a:spLocks noGrp="1"/>
          </p:cNvSpPr>
          <p:nvPr>
            <p:ph type="pic" sz="quarter" idx="16"/>
          </p:nvPr>
        </p:nvSpPr>
        <p:spPr>
          <a:xfrm>
            <a:off x="384048" y="3314645"/>
            <a:ext cx="3816000" cy="2938461"/>
          </a:xfrm>
          <a:solidFill>
            <a:schemeClr val="bg1">
              <a:lumMod val="85000"/>
            </a:schemeClr>
          </a:solidFill>
        </p:spPr>
        <p:txBody>
          <a:bodyPr lIns="0" rIns="0"/>
          <a:lstStyle/>
          <a:p>
            <a:r>
              <a:rPr lang="en-US"/>
              <a:t>Click icon to add picture</a:t>
            </a:r>
            <a:endParaRPr lang="en-GB"/>
          </a:p>
        </p:txBody>
      </p:sp>
      <p:sp>
        <p:nvSpPr>
          <p:cNvPr id="11" name="Picture Placeholder 9"/>
          <p:cNvSpPr>
            <a:spLocks noGrp="1"/>
          </p:cNvSpPr>
          <p:nvPr>
            <p:ph type="pic" sz="quarter" idx="14"/>
          </p:nvPr>
        </p:nvSpPr>
        <p:spPr>
          <a:xfrm>
            <a:off x="4200048" y="384048"/>
            <a:ext cx="3803262" cy="2930652"/>
          </a:xfrm>
          <a:solidFill>
            <a:schemeClr val="bg1">
              <a:lumMod val="85000"/>
            </a:schemeClr>
          </a:solidFill>
        </p:spPr>
        <p:txBody>
          <a:bodyPr lIns="0" rIns="0"/>
          <a:lstStyle/>
          <a:p>
            <a:r>
              <a:rPr lang="en-US"/>
              <a:t>Click icon to add picture</a:t>
            </a:r>
            <a:endParaRPr lang="en-GB"/>
          </a:p>
        </p:txBody>
      </p:sp>
      <p:sp>
        <p:nvSpPr>
          <p:cNvPr id="14" name="Picture Placeholder 9"/>
          <p:cNvSpPr>
            <a:spLocks noGrp="1"/>
          </p:cNvSpPr>
          <p:nvPr>
            <p:ph type="pic" sz="quarter" idx="17"/>
          </p:nvPr>
        </p:nvSpPr>
        <p:spPr>
          <a:xfrm>
            <a:off x="4200048" y="3314646"/>
            <a:ext cx="3803262" cy="2938462"/>
          </a:xfrm>
          <a:solidFill>
            <a:schemeClr val="bg1">
              <a:lumMod val="85000"/>
            </a:schemeClr>
          </a:solidFill>
        </p:spPr>
        <p:txBody>
          <a:bodyPr lIns="0" rIns="0"/>
          <a:lstStyle/>
          <a:p>
            <a:r>
              <a:rPr lang="en-US"/>
              <a:t>Click icon to add picture</a:t>
            </a:r>
            <a:endParaRPr lang="en-GB"/>
          </a:p>
        </p:txBody>
      </p:sp>
      <p:sp>
        <p:nvSpPr>
          <p:cNvPr id="12" name="Picture Placeholder 9"/>
          <p:cNvSpPr>
            <a:spLocks noGrp="1"/>
          </p:cNvSpPr>
          <p:nvPr>
            <p:ph type="pic" sz="quarter" idx="15"/>
          </p:nvPr>
        </p:nvSpPr>
        <p:spPr>
          <a:xfrm>
            <a:off x="8001000" y="384048"/>
            <a:ext cx="3816000" cy="2930652"/>
          </a:xfrm>
          <a:solidFill>
            <a:schemeClr val="bg1">
              <a:lumMod val="85000"/>
            </a:schemeClr>
          </a:solidFill>
        </p:spPr>
        <p:txBody>
          <a:bodyPr lIns="0" rIns="0"/>
          <a:lstStyle/>
          <a:p>
            <a:r>
              <a:rPr lang="en-US"/>
              <a:t>Click icon to add picture</a:t>
            </a:r>
            <a:endParaRPr lang="en-GB"/>
          </a:p>
        </p:txBody>
      </p:sp>
      <p:sp>
        <p:nvSpPr>
          <p:cNvPr id="15" name="Picture Placeholder 9"/>
          <p:cNvSpPr>
            <a:spLocks noGrp="1"/>
          </p:cNvSpPr>
          <p:nvPr>
            <p:ph type="pic" sz="quarter" idx="18"/>
          </p:nvPr>
        </p:nvSpPr>
        <p:spPr>
          <a:xfrm>
            <a:off x="8001000" y="3314646"/>
            <a:ext cx="3816000" cy="2938460"/>
          </a:xfrm>
          <a:solidFill>
            <a:schemeClr val="bg1">
              <a:lumMod val="85000"/>
            </a:schemeClr>
          </a:solidFill>
        </p:spPr>
        <p:txBody>
          <a:bodyPr lIns="0" rIns="0"/>
          <a:lstStyle/>
          <a:p>
            <a:r>
              <a:rPr lang="en-US"/>
              <a:t>Click icon to add picture</a:t>
            </a:r>
            <a:endParaRPr lang="en-GB"/>
          </a:p>
        </p:txBody>
      </p:sp>
      <p:sp>
        <p:nvSpPr>
          <p:cNvPr id="16" name="TextBox 15">
            <a:extLst>
              <a:ext uri="{FF2B5EF4-FFF2-40B4-BE49-F238E27FC236}">
                <a16:creationId xmlns:a16="http://schemas.microsoft.com/office/drawing/2014/main" id="{0D45E3E5-52BA-45CB-AE34-D170892E860C}"/>
              </a:ext>
            </a:extLst>
          </p:cNvPr>
          <p:cNvSpPr txBox="1"/>
          <p:nvPr userDrawn="1"/>
        </p:nvSpPr>
        <p:spPr>
          <a:xfrm>
            <a:off x="11590811" y="6574731"/>
            <a:ext cx="218681" cy="123111"/>
          </a:xfrm>
          <a:prstGeom prst="rect">
            <a:avLst/>
          </a:prstGeom>
          <a:noFill/>
        </p:spPr>
        <p:txBody>
          <a:bodyPr wrap="square" lIns="0" tIns="0" rIns="0" bIns="0" rtlCol="0">
            <a:spAutoFit/>
          </a:bodyPr>
          <a:lstStyle/>
          <a:p>
            <a:pPr algn="r"/>
            <a:fld id="{29B7B62B-0732-4BEA-A6C8-5CF96588F2B9}" type="slidenum">
              <a:rPr lang="en-US" sz="800" smtClean="0"/>
              <a:pPr algn="r"/>
              <a:t>‹#›</a:t>
            </a:fld>
            <a:endParaRPr lang="en-US" sz="800"/>
          </a:p>
        </p:txBody>
      </p:sp>
      <p:sp>
        <p:nvSpPr>
          <p:cNvPr id="29" name="Freeform 5">
            <a:extLst>
              <a:ext uri="{FF2B5EF4-FFF2-40B4-BE49-F238E27FC236}">
                <a16:creationId xmlns:a16="http://schemas.microsoft.com/office/drawing/2014/main" id="{3B577B29-35AD-4376-AB85-5AD24BCE43D7}"/>
              </a:ext>
            </a:extLst>
          </p:cNvPr>
          <p:cNvSpPr>
            <a:spLocks noChangeAspect="1" noEditPoints="1"/>
          </p:cNvSpPr>
          <p:nvPr userDrawn="1"/>
        </p:nvSpPr>
        <p:spPr bwMode="auto">
          <a:xfrm>
            <a:off x="5910048" y="6477000"/>
            <a:ext cx="363963" cy="194400"/>
          </a:xfrm>
          <a:custGeom>
            <a:avLst/>
            <a:gdLst>
              <a:gd name="T0" fmla="*/ 134 w 170"/>
              <a:gd name="T1" fmla="*/ 3 h 90"/>
              <a:gd name="T2" fmla="*/ 122 w 170"/>
              <a:gd name="T3" fmla="*/ 52 h 90"/>
              <a:gd name="T4" fmla="*/ 109 w 170"/>
              <a:gd name="T5" fmla="*/ 3 h 90"/>
              <a:gd name="T6" fmla="*/ 74 w 170"/>
              <a:gd name="T7" fmla="*/ 3 h 90"/>
              <a:gd name="T8" fmla="*/ 74 w 170"/>
              <a:gd name="T9" fmla="*/ 21 h 90"/>
              <a:gd name="T10" fmla="*/ 40 w 170"/>
              <a:gd name="T11" fmla="*/ 1 h 90"/>
              <a:gd name="T12" fmla="*/ 4 w 170"/>
              <a:gd name="T13" fmla="*/ 31 h 90"/>
              <a:gd name="T14" fmla="*/ 28 w 170"/>
              <a:gd name="T15" fmla="*/ 31 h 90"/>
              <a:gd name="T16" fmla="*/ 39 w 170"/>
              <a:gd name="T17" fmla="*/ 20 h 90"/>
              <a:gd name="T18" fmla="*/ 50 w 170"/>
              <a:gd name="T19" fmla="*/ 28 h 90"/>
              <a:gd name="T20" fmla="*/ 39 w 170"/>
              <a:gd name="T21" fmla="*/ 35 h 90"/>
              <a:gd name="T22" fmla="*/ 31 w 170"/>
              <a:gd name="T23" fmla="*/ 35 h 90"/>
              <a:gd name="T24" fmla="*/ 31 w 170"/>
              <a:gd name="T25" fmla="*/ 51 h 90"/>
              <a:gd name="T26" fmla="*/ 38 w 170"/>
              <a:gd name="T27" fmla="*/ 51 h 90"/>
              <a:gd name="T28" fmla="*/ 48 w 170"/>
              <a:gd name="T29" fmla="*/ 60 h 90"/>
              <a:gd name="T30" fmla="*/ 38 w 170"/>
              <a:gd name="T31" fmla="*/ 70 h 90"/>
              <a:gd name="T32" fmla="*/ 25 w 170"/>
              <a:gd name="T33" fmla="*/ 54 h 90"/>
              <a:gd name="T34" fmla="*/ 1 w 170"/>
              <a:gd name="T35" fmla="*/ 54 h 90"/>
              <a:gd name="T36" fmla="*/ 38 w 170"/>
              <a:gd name="T37" fmla="*/ 90 h 90"/>
              <a:gd name="T38" fmla="*/ 74 w 170"/>
              <a:gd name="T39" fmla="*/ 71 h 90"/>
              <a:gd name="T40" fmla="*/ 74 w 170"/>
              <a:gd name="T41" fmla="*/ 88 h 90"/>
              <a:gd name="T42" fmla="*/ 98 w 170"/>
              <a:gd name="T43" fmla="*/ 88 h 90"/>
              <a:gd name="T44" fmla="*/ 98 w 170"/>
              <a:gd name="T45" fmla="*/ 34 h 90"/>
              <a:gd name="T46" fmla="*/ 111 w 170"/>
              <a:gd name="T47" fmla="*/ 88 h 90"/>
              <a:gd name="T48" fmla="*/ 132 w 170"/>
              <a:gd name="T49" fmla="*/ 88 h 90"/>
              <a:gd name="T50" fmla="*/ 146 w 170"/>
              <a:gd name="T51" fmla="*/ 34 h 90"/>
              <a:gd name="T52" fmla="*/ 146 w 170"/>
              <a:gd name="T53" fmla="*/ 88 h 90"/>
              <a:gd name="T54" fmla="*/ 170 w 170"/>
              <a:gd name="T55" fmla="*/ 88 h 90"/>
              <a:gd name="T56" fmla="*/ 170 w 170"/>
              <a:gd name="T57" fmla="*/ 3 h 90"/>
              <a:gd name="T58" fmla="*/ 134 w 170"/>
              <a:gd name="T59" fmla="*/ 3 h 90"/>
              <a:gd name="T60" fmla="*/ 74 w 170"/>
              <a:gd name="T61" fmla="*/ 52 h 90"/>
              <a:gd name="T62" fmla="*/ 64 w 170"/>
              <a:gd name="T63" fmla="*/ 42 h 90"/>
              <a:gd name="T64" fmla="*/ 74 w 170"/>
              <a:gd name="T65" fmla="*/ 31 h 90"/>
              <a:gd name="T66" fmla="*/ 74 w 170"/>
              <a:gd name="T67" fmla="*/ 5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0" h="90">
                <a:moveTo>
                  <a:pt x="134" y="3"/>
                </a:moveTo>
                <a:cubicBezTo>
                  <a:pt x="122" y="52"/>
                  <a:pt x="122" y="52"/>
                  <a:pt x="122" y="52"/>
                </a:cubicBezTo>
                <a:cubicBezTo>
                  <a:pt x="109" y="3"/>
                  <a:pt x="109" y="3"/>
                  <a:pt x="109" y="3"/>
                </a:cubicBezTo>
                <a:cubicBezTo>
                  <a:pt x="74" y="3"/>
                  <a:pt x="74" y="3"/>
                  <a:pt x="74" y="3"/>
                </a:cubicBezTo>
                <a:cubicBezTo>
                  <a:pt x="74" y="21"/>
                  <a:pt x="74" y="21"/>
                  <a:pt x="74" y="21"/>
                </a:cubicBezTo>
                <a:cubicBezTo>
                  <a:pt x="69" y="5"/>
                  <a:pt x="54" y="1"/>
                  <a:pt x="40" y="1"/>
                </a:cubicBezTo>
                <a:cubicBezTo>
                  <a:pt x="23" y="0"/>
                  <a:pt x="5" y="8"/>
                  <a:pt x="4" y="31"/>
                </a:cubicBezTo>
                <a:cubicBezTo>
                  <a:pt x="28" y="31"/>
                  <a:pt x="28" y="31"/>
                  <a:pt x="28" y="31"/>
                </a:cubicBezTo>
                <a:cubicBezTo>
                  <a:pt x="28" y="24"/>
                  <a:pt x="33" y="20"/>
                  <a:pt x="39" y="20"/>
                </a:cubicBezTo>
                <a:cubicBezTo>
                  <a:pt x="46" y="20"/>
                  <a:pt x="50" y="23"/>
                  <a:pt x="50" y="28"/>
                </a:cubicBezTo>
                <a:cubicBezTo>
                  <a:pt x="49" y="32"/>
                  <a:pt x="47" y="35"/>
                  <a:pt x="39" y="35"/>
                </a:cubicBezTo>
                <a:cubicBezTo>
                  <a:pt x="31" y="35"/>
                  <a:pt x="31" y="35"/>
                  <a:pt x="31" y="35"/>
                </a:cubicBezTo>
                <a:cubicBezTo>
                  <a:pt x="31" y="51"/>
                  <a:pt x="31" y="51"/>
                  <a:pt x="31" y="51"/>
                </a:cubicBezTo>
                <a:cubicBezTo>
                  <a:pt x="38" y="51"/>
                  <a:pt x="38" y="51"/>
                  <a:pt x="38" y="51"/>
                </a:cubicBezTo>
                <a:cubicBezTo>
                  <a:pt x="42" y="51"/>
                  <a:pt x="48" y="54"/>
                  <a:pt x="48" y="60"/>
                </a:cubicBezTo>
                <a:cubicBezTo>
                  <a:pt x="49" y="67"/>
                  <a:pt x="44" y="70"/>
                  <a:pt x="38" y="70"/>
                </a:cubicBezTo>
                <a:cubicBezTo>
                  <a:pt x="27" y="69"/>
                  <a:pt x="25" y="61"/>
                  <a:pt x="25" y="54"/>
                </a:cubicBezTo>
                <a:cubicBezTo>
                  <a:pt x="1" y="54"/>
                  <a:pt x="1" y="54"/>
                  <a:pt x="1" y="54"/>
                </a:cubicBezTo>
                <a:cubicBezTo>
                  <a:pt x="1" y="59"/>
                  <a:pt x="0" y="90"/>
                  <a:pt x="38" y="90"/>
                </a:cubicBezTo>
                <a:cubicBezTo>
                  <a:pt x="57" y="90"/>
                  <a:pt x="70" y="82"/>
                  <a:pt x="74" y="71"/>
                </a:cubicBezTo>
                <a:cubicBezTo>
                  <a:pt x="74" y="88"/>
                  <a:pt x="74" y="88"/>
                  <a:pt x="74" y="88"/>
                </a:cubicBezTo>
                <a:cubicBezTo>
                  <a:pt x="98" y="88"/>
                  <a:pt x="98" y="88"/>
                  <a:pt x="98" y="88"/>
                </a:cubicBezTo>
                <a:cubicBezTo>
                  <a:pt x="98" y="34"/>
                  <a:pt x="98" y="34"/>
                  <a:pt x="98" y="34"/>
                </a:cubicBezTo>
                <a:cubicBezTo>
                  <a:pt x="111" y="88"/>
                  <a:pt x="111" y="88"/>
                  <a:pt x="111" y="88"/>
                </a:cubicBezTo>
                <a:cubicBezTo>
                  <a:pt x="132" y="88"/>
                  <a:pt x="132" y="88"/>
                  <a:pt x="132" y="88"/>
                </a:cubicBezTo>
                <a:cubicBezTo>
                  <a:pt x="146" y="34"/>
                  <a:pt x="146" y="34"/>
                  <a:pt x="146" y="34"/>
                </a:cubicBezTo>
                <a:cubicBezTo>
                  <a:pt x="146" y="88"/>
                  <a:pt x="146" y="88"/>
                  <a:pt x="146" y="88"/>
                </a:cubicBezTo>
                <a:cubicBezTo>
                  <a:pt x="170" y="88"/>
                  <a:pt x="170" y="88"/>
                  <a:pt x="170" y="88"/>
                </a:cubicBezTo>
                <a:cubicBezTo>
                  <a:pt x="170" y="3"/>
                  <a:pt x="170" y="3"/>
                  <a:pt x="170" y="3"/>
                </a:cubicBezTo>
                <a:lnTo>
                  <a:pt x="134" y="3"/>
                </a:lnTo>
                <a:close/>
                <a:moveTo>
                  <a:pt x="74" y="52"/>
                </a:moveTo>
                <a:cubicBezTo>
                  <a:pt x="71" y="46"/>
                  <a:pt x="66" y="43"/>
                  <a:pt x="64" y="42"/>
                </a:cubicBezTo>
                <a:cubicBezTo>
                  <a:pt x="69" y="40"/>
                  <a:pt x="72" y="37"/>
                  <a:pt x="74" y="31"/>
                </a:cubicBezTo>
                <a:lnTo>
                  <a:pt x="74" y="5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nvGrpSpPr>
          <p:cNvPr id="17" name="Group 16">
            <a:extLst>
              <a:ext uri="{FF2B5EF4-FFF2-40B4-BE49-F238E27FC236}">
                <a16:creationId xmlns:a16="http://schemas.microsoft.com/office/drawing/2014/main" id="{CB0C0AC3-044D-4C91-A5BE-0F9CABC8550F}"/>
              </a:ext>
            </a:extLst>
          </p:cNvPr>
          <p:cNvGrpSpPr/>
          <p:nvPr userDrawn="1"/>
        </p:nvGrpSpPr>
        <p:grpSpPr>
          <a:xfrm>
            <a:off x="-22860" y="6569823"/>
            <a:ext cx="2766060" cy="138337"/>
            <a:chOff x="-22860" y="6595827"/>
            <a:chExt cx="2766060" cy="138337"/>
          </a:xfrm>
        </p:grpSpPr>
        <p:sp>
          <p:nvSpPr>
            <p:cNvPr id="18" name="Footer Placeholder 3">
              <a:extLst>
                <a:ext uri="{FF2B5EF4-FFF2-40B4-BE49-F238E27FC236}">
                  <a16:creationId xmlns:a16="http://schemas.microsoft.com/office/drawing/2014/main" id="{9CEA6B75-5546-49E7-8F15-5CCCBA27ADE1}"/>
                </a:ext>
              </a:extLst>
            </p:cNvPr>
            <p:cNvSpPr txBox="1">
              <a:spLocks/>
            </p:cNvSpPr>
            <p:nvPr/>
          </p:nvSpPr>
          <p:spPr bwMode="auto">
            <a:xfrm>
              <a:off x="807721" y="6596419"/>
              <a:ext cx="1064702" cy="1372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lstStyle>
              <a:lvl1pPr defTabSz="912813" eaLnBrk="0" hangingPunct="0">
                <a:tabLst>
                  <a:tab pos="798513" algn="r"/>
                </a:tabLst>
                <a:defRPr sz="2400">
                  <a:solidFill>
                    <a:schemeClr val="tx1"/>
                  </a:solidFill>
                  <a:latin typeface="Arial" charset="0"/>
                  <a:ea typeface="ＭＳ Ｐゴシック" charset="0"/>
                  <a:cs typeface="Arial" charset="0"/>
                </a:defRPr>
              </a:lvl1pPr>
              <a:lvl2pPr marL="742950" indent="-285750" defTabSz="912813" eaLnBrk="0" hangingPunct="0">
                <a:tabLst>
                  <a:tab pos="798513" algn="r"/>
                </a:tabLst>
                <a:defRPr sz="2400">
                  <a:solidFill>
                    <a:schemeClr val="tx1"/>
                  </a:solidFill>
                  <a:latin typeface="Arial" charset="0"/>
                  <a:ea typeface="Arial" charset="0"/>
                  <a:cs typeface="Arial" charset="0"/>
                </a:defRPr>
              </a:lvl2pPr>
              <a:lvl3pPr marL="1143000" indent="-228600" defTabSz="912813" eaLnBrk="0" hangingPunct="0">
                <a:tabLst>
                  <a:tab pos="798513" algn="r"/>
                </a:tabLst>
                <a:defRPr sz="2400">
                  <a:solidFill>
                    <a:schemeClr val="tx1"/>
                  </a:solidFill>
                  <a:latin typeface="Arial" charset="0"/>
                  <a:ea typeface="Arial" charset="0"/>
                  <a:cs typeface="Arial" charset="0"/>
                </a:defRPr>
              </a:lvl3pPr>
              <a:lvl4pPr marL="1600200" indent="-228600" defTabSz="912813" eaLnBrk="0" hangingPunct="0">
                <a:tabLst>
                  <a:tab pos="798513" algn="r"/>
                </a:tabLst>
                <a:defRPr sz="2400">
                  <a:solidFill>
                    <a:schemeClr val="tx1"/>
                  </a:solidFill>
                  <a:latin typeface="Arial" charset="0"/>
                  <a:ea typeface="Arial" charset="0"/>
                  <a:cs typeface="Arial" charset="0"/>
                </a:defRPr>
              </a:lvl4pPr>
              <a:lvl5pPr marL="2057400" indent="-228600" defTabSz="912813" eaLnBrk="0" hangingPunct="0">
                <a:tabLst>
                  <a:tab pos="798513" algn="r"/>
                </a:tabLst>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tab pos="798513" algn="r"/>
                </a:tabLst>
                <a:defRPr/>
              </a:pPr>
              <a:r>
                <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All Rights Reserved.</a:t>
              </a:r>
            </a:p>
          </p:txBody>
        </p:sp>
        <p:sp>
          <p:nvSpPr>
            <p:cNvPr id="19" name="TextBox 25">
              <a:extLst>
                <a:ext uri="{FF2B5EF4-FFF2-40B4-BE49-F238E27FC236}">
                  <a16:creationId xmlns:a16="http://schemas.microsoft.com/office/drawing/2014/main" id="{4DEAC9CD-B13E-4D35-AB68-7AE7A06F4433}"/>
                </a:ext>
              </a:extLst>
            </p:cNvPr>
            <p:cNvSpPr txBox="1">
              <a:spLocks noChangeArrowheads="1"/>
            </p:cNvSpPr>
            <p:nvPr/>
          </p:nvSpPr>
          <p:spPr bwMode="auto">
            <a:xfrm>
              <a:off x="-22860" y="6596425"/>
              <a:ext cx="927172" cy="1230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defTabSz="912813" eaLnBrk="0" hangingPunct="0">
                <a:defRPr sz="2400">
                  <a:solidFill>
                    <a:schemeClr val="tx1"/>
                  </a:solidFill>
                  <a:latin typeface="Arial" charset="0"/>
                  <a:ea typeface="ＭＳ Ｐゴシック" charset="0"/>
                  <a:cs typeface="Arial" charset="0"/>
                </a:defRPr>
              </a:lvl1pPr>
              <a:lvl2pPr marL="742950" indent="-285750" defTabSz="912813" eaLnBrk="0" hangingPunct="0">
                <a:defRPr sz="2400">
                  <a:solidFill>
                    <a:schemeClr val="tx1"/>
                  </a:solidFill>
                  <a:latin typeface="Arial" charset="0"/>
                  <a:ea typeface="Arial" charset="0"/>
                  <a:cs typeface="Arial" charset="0"/>
                </a:defRPr>
              </a:lvl2pPr>
              <a:lvl3pPr marL="1143000" indent="-228600" defTabSz="912813" eaLnBrk="0" hangingPunct="0">
                <a:defRPr sz="2400">
                  <a:solidFill>
                    <a:schemeClr val="tx1"/>
                  </a:solidFill>
                  <a:latin typeface="Arial" charset="0"/>
                  <a:ea typeface="Arial" charset="0"/>
                  <a:cs typeface="Arial" charset="0"/>
                </a:defRPr>
              </a:lvl3pPr>
              <a:lvl4pPr marL="1600200" indent="-228600" defTabSz="912813" eaLnBrk="0" hangingPunct="0">
                <a:defRPr sz="2400">
                  <a:solidFill>
                    <a:schemeClr val="tx1"/>
                  </a:solidFill>
                  <a:latin typeface="Arial" charset="0"/>
                  <a:ea typeface="Arial" charset="0"/>
                  <a:cs typeface="Arial" charset="0"/>
                </a:defRPr>
              </a:lvl4pPr>
              <a:lvl5pPr marL="2057400" indent="-228600" defTabSz="912813" eaLnBrk="0" hangingPunct="0">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defRPr/>
              </a:pPr>
              <a:fld id="{7297CC28-9273-45A3-A669-8857AEF43BF8}" type="datetime3">
                <a:rPr kumimoji="0" lang="en-US" sz="800" b="0" i="0" u="none" strike="noStrike" kern="0" cap="none" spc="0" normalizeH="0" baseline="0" noProof="0" smtClean="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15 September 2026</a:t>
              </a:fld>
              <a:endPar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endParaRPr>
            </a:p>
          </p:txBody>
        </p:sp>
        <p:sp>
          <p:nvSpPr>
            <p:cNvPr id="20" name="Rectangle 26">
              <a:extLst>
                <a:ext uri="{FF2B5EF4-FFF2-40B4-BE49-F238E27FC236}">
                  <a16:creationId xmlns:a16="http://schemas.microsoft.com/office/drawing/2014/main" id="{01DA0C63-CE71-441C-8394-40BA33F4C9B5}"/>
                </a:ext>
              </a:extLst>
            </p:cNvPr>
            <p:cNvSpPr>
              <a:spLocks noChangeArrowheads="1"/>
            </p:cNvSpPr>
            <p:nvPr/>
          </p:nvSpPr>
          <p:spPr bwMode="auto">
            <a:xfrm>
              <a:off x="0" y="6595827"/>
              <a:ext cx="666749" cy="123087"/>
            </a:xfrm>
            <a:prstGeom prst="rect">
              <a:avLst/>
            </a:prstGeom>
            <a:solidFill>
              <a:sysClr val="window" lastClr="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marL="0" marR="0" lvl="0" indent="0" defTabSz="912813" eaLnBrk="1" fontAlgn="base" latinLnBrk="0" hangingPunct="1">
                <a:lnSpc>
                  <a:spcPct val="100000"/>
                </a:lnSpc>
                <a:spcBef>
                  <a:spcPct val="0"/>
                </a:spcBef>
                <a:spcAft>
                  <a:spcPct val="0"/>
                </a:spcAft>
                <a:buClrTx/>
                <a:buSzTx/>
                <a:buFontTx/>
                <a:buNone/>
                <a:tabLst/>
                <a:defRPr/>
              </a:pPr>
              <a:endParaRPr kumimoji="0" lang="en-US" sz="800" b="0" i="0" u="none" strike="noStrike" kern="0" cap="none" spc="0" normalizeH="0" baseline="0" noProof="0">
                <a:ln>
                  <a:noFill/>
                </a:ln>
                <a:solidFill>
                  <a:prstClr val="black"/>
                </a:solidFill>
                <a:effectLst/>
                <a:uLnTx/>
                <a:uFillTx/>
                <a:ea typeface="ＭＳ Ｐゴシック" charset="0"/>
                <a:cs typeface="3M Circular TT Book" panose="020B0604020101020102" pitchFamily="34" charset="0"/>
              </a:endParaRPr>
            </a:p>
          </p:txBody>
        </p:sp>
        <p:sp>
          <p:nvSpPr>
            <p:cNvPr id="21" name="TextBox 24">
              <a:extLst>
                <a:ext uri="{FF2B5EF4-FFF2-40B4-BE49-F238E27FC236}">
                  <a16:creationId xmlns:a16="http://schemas.microsoft.com/office/drawing/2014/main" id="{CC87C814-250D-4D13-9F92-B437C3A596CA}"/>
                </a:ext>
              </a:extLst>
            </p:cNvPr>
            <p:cNvSpPr txBox="1">
              <a:spLocks noChangeArrowheads="1"/>
            </p:cNvSpPr>
            <p:nvPr/>
          </p:nvSpPr>
          <p:spPr bwMode="auto">
            <a:xfrm>
              <a:off x="372839" y="6596418"/>
              <a:ext cx="279621" cy="12249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3M</a:t>
              </a:r>
            </a:p>
          </p:txBody>
        </p:sp>
        <p:sp>
          <p:nvSpPr>
            <p:cNvPr id="22" name="Footer Placeholder 3">
              <a:extLst>
                <a:ext uri="{FF2B5EF4-FFF2-40B4-BE49-F238E27FC236}">
                  <a16:creationId xmlns:a16="http://schemas.microsoft.com/office/drawing/2014/main" id="{65582DA2-7D06-400F-85D7-66EFEB14445C}"/>
                </a:ext>
              </a:extLst>
            </p:cNvPr>
            <p:cNvSpPr txBox="1">
              <a:spLocks/>
            </p:cNvSpPr>
            <p:nvPr/>
          </p:nvSpPr>
          <p:spPr bwMode="auto">
            <a:xfrm>
              <a:off x="1905198" y="6596401"/>
              <a:ext cx="838002" cy="1377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algn="l" eaLnBrk="1" fontAlgn="base" hangingPunct="1">
                <a:spcBef>
                  <a:spcPct val="0"/>
                </a:spcBef>
                <a:spcAft>
                  <a:spcPct val="0"/>
                </a:spcAft>
                <a:defRPr/>
              </a:pPr>
              <a:r>
                <a:rPr lang="en-US" sz="800">
                  <a:solidFill>
                    <a:prstClr val="black"/>
                  </a:solidFill>
                  <a:latin typeface="3M Circular TT Book" panose="020B0604020101020102" pitchFamily="34" charset="0"/>
                  <a:cs typeface="3M Circular TT Book" panose="020B0604020101020102" pitchFamily="34" charset="0"/>
                </a:rPr>
                <a:t>3M Confidential.</a:t>
              </a:r>
            </a:p>
          </p:txBody>
        </p:sp>
      </p:grpSp>
    </p:spTree>
    <p:extLst>
      <p:ext uri="{BB962C8B-B14F-4D97-AF65-F5344CB8AC3E}">
        <p14:creationId xmlns:p14="http://schemas.microsoft.com/office/powerpoint/2010/main" val="25890929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1/3 Image">
    <p:spTree>
      <p:nvGrpSpPr>
        <p:cNvPr id="1" name=""/>
        <p:cNvGrpSpPr/>
        <p:nvPr/>
      </p:nvGrpSpPr>
      <p:grpSpPr>
        <a:xfrm>
          <a:off x="0" y="0"/>
          <a:ext cx="0" cy="0"/>
          <a:chOff x="0" y="0"/>
          <a:chExt cx="0" cy="0"/>
        </a:xfrm>
      </p:grpSpPr>
      <p:sp>
        <p:nvSpPr>
          <p:cNvPr id="4" name="Title 3"/>
          <p:cNvSpPr>
            <a:spLocks noGrp="1"/>
          </p:cNvSpPr>
          <p:nvPr>
            <p:ph type="title"/>
          </p:nvPr>
        </p:nvSpPr>
        <p:spPr>
          <a:xfrm>
            <a:off x="379413" y="379413"/>
            <a:ext cx="6546044" cy="822960"/>
          </a:xfrm>
        </p:spPr>
        <p:txBody>
          <a:bodyPr/>
          <a:lstStyle/>
          <a:p>
            <a:r>
              <a:rPr lang="en-US"/>
              <a:t>Click to edit Master title style</a:t>
            </a:r>
            <a:endParaRPr lang="en-GB"/>
          </a:p>
        </p:txBody>
      </p:sp>
      <p:sp>
        <p:nvSpPr>
          <p:cNvPr id="5" name="Picture Placeholder 4">
            <a:extLst>
              <a:ext uri="{FF2B5EF4-FFF2-40B4-BE49-F238E27FC236}">
                <a16:creationId xmlns:a16="http://schemas.microsoft.com/office/drawing/2014/main" id="{32280423-D31A-0A49-9C46-7AC0C2A2DBAD}"/>
              </a:ext>
            </a:extLst>
          </p:cNvPr>
          <p:cNvSpPr>
            <a:spLocks noGrp="1"/>
          </p:cNvSpPr>
          <p:nvPr>
            <p:ph type="pic" sz="quarter" idx="11"/>
          </p:nvPr>
        </p:nvSpPr>
        <p:spPr>
          <a:xfrm>
            <a:off x="8128000" y="0"/>
            <a:ext cx="4064000" cy="6858000"/>
          </a:xfrm>
          <a:solidFill>
            <a:schemeClr val="bg1">
              <a:lumMod val="85000"/>
            </a:schemeClr>
          </a:solidFill>
        </p:spPr>
        <p:txBody>
          <a:bodyPr/>
          <a:lstStyle/>
          <a:p>
            <a:r>
              <a:rPr lang="en-US"/>
              <a:t>Click icon to add picture</a:t>
            </a:r>
          </a:p>
        </p:txBody>
      </p:sp>
      <p:sp>
        <p:nvSpPr>
          <p:cNvPr id="8" name="TextBox 7">
            <a:extLst>
              <a:ext uri="{FF2B5EF4-FFF2-40B4-BE49-F238E27FC236}">
                <a16:creationId xmlns:a16="http://schemas.microsoft.com/office/drawing/2014/main" id="{757A8E2A-4A36-49B7-97C5-B28B154DFB63}"/>
              </a:ext>
            </a:extLst>
          </p:cNvPr>
          <p:cNvSpPr txBox="1"/>
          <p:nvPr userDrawn="1"/>
        </p:nvSpPr>
        <p:spPr>
          <a:xfrm>
            <a:off x="11590811" y="6574731"/>
            <a:ext cx="218681" cy="123111"/>
          </a:xfrm>
          <a:prstGeom prst="rect">
            <a:avLst/>
          </a:prstGeom>
          <a:noFill/>
        </p:spPr>
        <p:txBody>
          <a:bodyPr wrap="square" lIns="0" tIns="0" rIns="0" bIns="0" rtlCol="0">
            <a:spAutoFit/>
          </a:bodyPr>
          <a:lstStyle/>
          <a:p>
            <a:pPr algn="r"/>
            <a:fld id="{29B7B62B-0732-4BEA-A6C8-5CF96588F2B9}" type="slidenum">
              <a:rPr lang="en-US" sz="800" smtClean="0"/>
              <a:pPr algn="r"/>
              <a:t>‹#›</a:t>
            </a:fld>
            <a:endParaRPr lang="en-US" sz="800"/>
          </a:p>
        </p:txBody>
      </p:sp>
      <p:sp>
        <p:nvSpPr>
          <p:cNvPr id="9" name="Freeform 5">
            <a:extLst>
              <a:ext uri="{FF2B5EF4-FFF2-40B4-BE49-F238E27FC236}">
                <a16:creationId xmlns:a16="http://schemas.microsoft.com/office/drawing/2014/main" id="{4E3195D2-07B8-4C69-B164-16DF82FEFA3C}"/>
              </a:ext>
            </a:extLst>
          </p:cNvPr>
          <p:cNvSpPr>
            <a:spLocks noChangeAspect="1" noEditPoints="1"/>
          </p:cNvSpPr>
          <p:nvPr userDrawn="1"/>
        </p:nvSpPr>
        <p:spPr bwMode="auto">
          <a:xfrm>
            <a:off x="5910048" y="6477000"/>
            <a:ext cx="363963" cy="194400"/>
          </a:xfrm>
          <a:custGeom>
            <a:avLst/>
            <a:gdLst>
              <a:gd name="T0" fmla="*/ 134 w 170"/>
              <a:gd name="T1" fmla="*/ 3 h 90"/>
              <a:gd name="T2" fmla="*/ 122 w 170"/>
              <a:gd name="T3" fmla="*/ 52 h 90"/>
              <a:gd name="T4" fmla="*/ 109 w 170"/>
              <a:gd name="T5" fmla="*/ 3 h 90"/>
              <a:gd name="T6" fmla="*/ 74 w 170"/>
              <a:gd name="T7" fmla="*/ 3 h 90"/>
              <a:gd name="T8" fmla="*/ 74 w 170"/>
              <a:gd name="T9" fmla="*/ 21 h 90"/>
              <a:gd name="T10" fmla="*/ 40 w 170"/>
              <a:gd name="T11" fmla="*/ 1 h 90"/>
              <a:gd name="T12" fmla="*/ 4 w 170"/>
              <a:gd name="T13" fmla="*/ 31 h 90"/>
              <a:gd name="T14" fmla="*/ 28 w 170"/>
              <a:gd name="T15" fmla="*/ 31 h 90"/>
              <a:gd name="T16" fmla="*/ 39 w 170"/>
              <a:gd name="T17" fmla="*/ 20 h 90"/>
              <a:gd name="T18" fmla="*/ 50 w 170"/>
              <a:gd name="T19" fmla="*/ 28 h 90"/>
              <a:gd name="T20" fmla="*/ 39 w 170"/>
              <a:gd name="T21" fmla="*/ 35 h 90"/>
              <a:gd name="T22" fmla="*/ 31 w 170"/>
              <a:gd name="T23" fmla="*/ 35 h 90"/>
              <a:gd name="T24" fmla="*/ 31 w 170"/>
              <a:gd name="T25" fmla="*/ 51 h 90"/>
              <a:gd name="T26" fmla="*/ 38 w 170"/>
              <a:gd name="T27" fmla="*/ 51 h 90"/>
              <a:gd name="T28" fmla="*/ 48 w 170"/>
              <a:gd name="T29" fmla="*/ 60 h 90"/>
              <a:gd name="T30" fmla="*/ 38 w 170"/>
              <a:gd name="T31" fmla="*/ 70 h 90"/>
              <a:gd name="T32" fmla="*/ 25 w 170"/>
              <a:gd name="T33" fmla="*/ 54 h 90"/>
              <a:gd name="T34" fmla="*/ 1 w 170"/>
              <a:gd name="T35" fmla="*/ 54 h 90"/>
              <a:gd name="T36" fmla="*/ 38 w 170"/>
              <a:gd name="T37" fmla="*/ 90 h 90"/>
              <a:gd name="T38" fmla="*/ 74 w 170"/>
              <a:gd name="T39" fmla="*/ 71 h 90"/>
              <a:gd name="T40" fmla="*/ 74 w 170"/>
              <a:gd name="T41" fmla="*/ 88 h 90"/>
              <a:gd name="T42" fmla="*/ 98 w 170"/>
              <a:gd name="T43" fmla="*/ 88 h 90"/>
              <a:gd name="T44" fmla="*/ 98 w 170"/>
              <a:gd name="T45" fmla="*/ 34 h 90"/>
              <a:gd name="T46" fmla="*/ 111 w 170"/>
              <a:gd name="T47" fmla="*/ 88 h 90"/>
              <a:gd name="T48" fmla="*/ 132 w 170"/>
              <a:gd name="T49" fmla="*/ 88 h 90"/>
              <a:gd name="T50" fmla="*/ 146 w 170"/>
              <a:gd name="T51" fmla="*/ 34 h 90"/>
              <a:gd name="T52" fmla="*/ 146 w 170"/>
              <a:gd name="T53" fmla="*/ 88 h 90"/>
              <a:gd name="T54" fmla="*/ 170 w 170"/>
              <a:gd name="T55" fmla="*/ 88 h 90"/>
              <a:gd name="T56" fmla="*/ 170 w 170"/>
              <a:gd name="T57" fmla="*/ 3 h 90"/>
              <a:gd name="T58" fmla="*/ 134 w 170"/>
              <a:gd name="T59" fmla="*/ 3 h 90"/>
              <a:gd name="T60" fmla="*/ 74 w 170"/>
              <a:gd name="T61" fmla="*/ 52 h 90"/>
              <a:gd name="T62" fmla="*/ 64 w 170"/>
              <a:gd name="T63" fmla="*/ 42 h 90"/>
              <a:gd name="T64" fmla="*/ 74 w 170"/>
              <a:gd name="T65" fmla="*/ 31 h 90"/>
              <a:gd name="T66" fmla="*/ 74 w 170"/>
              <a:gd name="T67" fmla="*/ 5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0" h="90">
                <a:moveTo>
                  <a:pt x="134" y="3"/>
                </a:moveTo>
                <a:cubicBezTo>
                  <a:pt x="122" y="52"/>
                  <a:pt x="122" y="52"/>
                  <a:pt x="122" y="52"/>
                </a:cubicBezTo>
                <a:cubicBezTo>
                  <a:pt x="109" y="3"/>
                  <a:pt x="109" y="3"/>
                  <a:pt x="109" y="3"/>
                </a:cubicBezTo>
                <a:cubicBezTo>
                  <a:pt x="74" y="3"/>
                  <a:pt x="74" y="3"/>
                  <a:pt x="74" y="3"/>
                </a:cubicBezTo>
                <a:cubicBezTo>
                  <a:pt x="74" y="21"/>
                  <a:pt x="74" y="21"/>
                  <a:pt x="74" y="21"/>
                </a:cubicBezTo>
                <a:cubicBezTo>
                  <a:pt x="69" y="5"/>
                  <a:pt x="54" y="1"/>
                  <a:pt x="40" y="1"/>
                </a:cubicBezTo>
                <a:cubicBezTo>
                  <a:pt x="23" y="0"/>
                  <a:pt x="5" y="8"/>
                  <a:pt x="4" y="31"/>
                </a:cubicBezTo>
                <a:cubicBezTo>
                  <a:pt x="28" y="31"/>
                  <a:pt x="28" y="31"/>
                  <a:pt x="28" y="31"/>
                </a:cubicBezTo>
                <a:cubicBezTo>
                  <a:pt x="28" y="24"/>
                  <a:pt x="33" y="20"/>
                  <a:pt x="39" y="20"/>
                </a:cubicBezTo>
                <a:cubicBezTo>
                  <a:pt x="46" y="20"/>
                  <a:pt x="50" y="23"/>
                  <a:pt x="50" y="28"/>
                </a:cubicBezTo>
                <a:cubicBezTo>
                  <a:pt x="49" y="32"/>
                  <a:pt x="47" y="35"/>
                  <a:pt x="39" y="35"/>
                </a:cubicBezTo>
                <a:cubicBezTo>
                  <a:pt x="31" y="35"/>
                  <a:pt x="31" y="35"/>
                  <a:pt x="31" y="35"/>
                </a:cubicBezTo>
                <a:cubicBezTo>
                  <a:pt x="31" y="51"/>
                  <a:pt x="31" y="51"/>
                  <a:pt x="31" y="51"/>
                </a:cubicBezTo>
                <a:cubicBezTo>
                  <a:pt x="38" y="51"/>
                  <a:pt x="38" y="51"/>
                  <a:pt x="38" y="51"/>
                </a:cubicBezTo>
                <a:cubicBezTo>
                  <a:pt x="42" y="51"/>
                  <a:pt x="48" y="54"/>
                  <a:pt x="48" y="60"/>
                </a:cubicBezTo>
                <a:cubicBezTo>
                  <a:pt x="49" y="67"/>
                  <a:pt x="44" y="70"/>
                  <a:pt x="38" y="70"/>
                </a:cubicBezTo>
                <a:cubicBezTo>
                  <a:pt x="27" y="69"/>
                  <a:pt x="25" y="61"/>
                  <a:pt x="25" y="54"/>
                </a:cubicBezTo>
                <a:cubicBezTo>
                  <a:pt x="1" y="54"/>
                  <a:pt x="1" y="54"/>
                  <a:pt x="1" y="54"/>
                </a:cubicBezTo>
                <a:cubicBezTo>
                  <a:pt x="1" y="59"/>
                  <a:pt x="0" y="90"/>
                  <a:pt x="38" y="90"/>
                </a:cubicBezTo>
                <a:cubicBezTo>
                  <a:pt x="57" y="90"/>
                  <a:pt x="70" y="82"/>
                  <a:pt x="74" y="71"/>
                </a:cubicBezTo>
                <a:cubicBezTo>
                  <a:pt x="74" y="88"/>
                  <a:pt x="74" y="88"/>
                  <a:pt x="74" y="88"/>
                </a:cubicBezTo>
                <a:cubicBezTo>
                  <a:pt x="98" y="88"/>
                  <a:pt x="98" y="88"/>
                  <a:pt x="98" y="88"/>
                </a:cubicBezTo>
                <a:cubicBezTo>
                  <a:pt x="98" y="34"/>
                  <a:pt x="98" y="34"/>
                  <a:pt x="98" y="34"/>
                </a:cubicBezTo>
                <a:cubicBezTo>
                  <a:pt x="111" y="88"/>
                  <a:pt x="111" y="88"/>
                  <a:pt x="111" y="88"/>
                </a:cubicBezTo>
                <a:cubicBezTo>
                  <a:pt x="132" y="88"/>
                  <a:pt x="132" y="88"/>
                  <a:pt x="132" y="88"/>
                </a:cubicBezTo>
                <a:cubicBezTo>
                  <a:pt x="146" y="34"/>
                  <a:pt x="146" y="34"/>
                  <a:pt x="146" y="34"/>
                </a:cubicBezTo>
                <a:cubicBezTo>
                  <a:pt x="146" y="88"/>
                  <a:pt x="146" y="88"/>
                  <a:pt x="146" y="88"/>
                </a:cubicBezTo>
                <a:cubicBezTo>
                  <a:pt x="170" y="88"/>
                  <a:pt x="170" y="88"/>
                  <a:pt x="170" y="88"/>
                </a:cubicBezTo>
                <a:cubicBezTo>
                  <a:pt x="170" y="3"/>
                  <a:pt x="170" y="3"/>
                  <a:pt x="170" y="3"/>
                </a:cubicBezTo>
                <a:lnTo>
                  <a:pt x="134" y="3"/>
                </a:lnTo>
                <a:close/>
                <a:moveTo>
                  <a:pt x="74" y="52"/>
                </a:moveTo>
                <a:cubicBezTo>
                  <a:pt x="71" y="46"/>
                  <a:pt x="66" y="43"/>
                  <a:pt x="64" y="42"/>
                </a:cubicBezTo>
                <a:cubicBezTo>
                  <a:pt x="69" y="40"/>
                  <a:pt x="72" y="37"/>
                  <a:pt x="74" y="31"/>
                </a:cubicBezTo>
                <a:lnTo>
                  <a:pt x="74" y="5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nvGrpSpPr>
          <p:cNvPr id="12" name="Group 11">
            <a:extLst>
              <a:ext uri="{FF2B5EF4-FFF2-40B4-BE49-F238E27FC236}">
                <a16:creationId xmlns:a16="http://schemas.microsoft.com/office/drawing/2014/main" id="{9D7375B6-2F05-435F-8405-D6A69B36C390}"/>
              </a:ext>
            </a:extLst>
          </p:cNvPr>
          <p:cNvGrpSpPr/>
          <p:nvPr userDrawn="1"/>
        </p:nvGrpSpPr>
        <p:grpSpPr>
          <a:xfrm>
            <a:off x="-22860" y="6569823"/>
            <a:ext cx="2766060" cy="138337"/>
            <a:chOff x="-22860" y="6595827"/>
            <a:chExt cx="2766060" cy="138337"/>
          </a:xfrm>
        </p:grpSpPr>
        <p:sp>
          <p:nvSpPr>
            <p:cNvPr id="13" name="Footer Placeholder 3">
              <a:extLst>
                <a:ext uri="{FF2B5EF4-FFF2-40B4-BE49-F238E27FC236}">
                  <a16:creationId xmlns:a16="http://schemas.microsoft.com/office/drawing/2014/main" id="{658D4024-932D-4BD7-8816-5439BEFB15B6}"/>
                </a:ext>
              </a:extLst>
            </p:cNvPr>
            <p:cNvSpPr txBox="1">
              <a:spLocks/>
            </p:cNvSpPr>
            <p:nvPr/>
          </p:nvSpPr>
          <p:spPr bwMode="auto">
            <a:xfrm>
              <a:off x="807721" y="6596419"/>
              <a:ext cx="1064702" cy="1372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lstStyle>
              <a:lvl1pPr defTabSz="912813" eaLnBrk="0" hangingPunct="0">
                <a:tabLst>
                  <a:tab pos="798513" algn="r"/>
                </a:tabLst>
                <a:defRPr sz="2400">
                  <a:solidFill>
                    <a:schemeClr val="tx1"/>
                  </a:solidFill>
                  <a:latin typeface="Arial" charset="0"/>
                  <a:ea typeface="ＭＳ Ｐゴシック" charset="0"/>
                  <a:cs typeface="Arial" charset="0"/>
                </a:defRPr>
              </a:lvl1pPr>
              <a:lvl2pPr marL="742950" indent="-285750" defTabSz="912813" eaLnBrk="0" hangingPunct="0">
                <a:tabLst>
                  <a:tab pos="798513" algn="r"/>
                </a:tabLst>
                <a:defRPr sz="2400">
                  <a:solidFill>
                    <a:schemeClr val="tx1"/>
                  </a:solidFill>
                  <a:latin typeface="Arial" charset="0"/>
                  <a:ea typeface="Arial" charset="0"/>
                  <a:cs typeface="Arial" charset="0"/>
                </a:defRPr>
              </a:lvl2pPr>
              <a:lvl3pPr marL="1143000" indent="-228600" defTabSz="912813" eaLnBrk="0" hangingPunct="0">
                <a:tabLst>
                  <a:tab pos="798513" algn="r"/>
                </a:tabLst>
                <a:defRPr sz="2400">
                  <a:solidFill>
                    <a:schemeClr val="tx1"/>
                  </a:solidFill>
                  <a:latin typeface="Arial" charset="0"/>
                  <a:ea typeface="Arial" charset="0"/>
                  <a:cs typeface="Arial" charset="0"/>
                </a:defRPr>
              </a:lvl3pPr>
              <a:lvl4pPr marL="1600200" indent="-228600" defTabSz="912813" eaLnBrk="0" hangingPunct="0">
                <a:tabLst>
                  <a:tab pos="798513" algn="r"/>
                </a:tabLst>
                <a:defRPr sz="2400">
                  <a:solidFill>
                    <a:schemeClr val="tx1"/>
                  </a:solidFill>
                  <a:latin typeface="Arial" charset="0"/>
                  <a:ea typeface="Arial" charset="0"/>
                  <a:cs typeface="Arial" charset="0"/>
                </a:defRPr>
              </a:lvl4pPr>
              <a:lvl5pPr marL="2057400" indent="-228600" defTabSz="912813" eaLnBrk="0" hangingPunct="0">
                <a:tabLst>
                  <a:tab pos="798513" algn="r"/>
                </a:tabLst>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tab pos="798513" algn="r"/>
                </a:tabLst>
                <a:defRPr/>
              </a:pPr>
              <a:r>
                <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All Rights Reserved.</a:t>
              </a:r>
            </a:p>
          </p:txBody>
        </p:sp>
        <p:sp>
          <p:nvSpPr>
            <p:cNvPr id="14" name="TextBox 25">
              <a:extLst>
                <a:ext uri="{FF2B5EF4-FFF2-40B4-BE49-F238E27FC236}">
                  <a16:creationId xmlns:a16="http://schemas.microsoft.com/office/drawing/2014/main" id="{46614E42-7CF7-4D68-AFF2-220AA6709BAC}"/>
                </a:ext>
              </a:extLst>
            </p:cNvPr>
            <p:cNvSpPr txBox="1">
              <a:spLocks noChangeArrowheads="1"/>
            </p:cNvSpPr>
            <p:nvPr/>
          </p:nvSpPr>
          <p:spPr bwMode="auto">
            <a:xfrm>
              <a:off x="-22860" y="6596425"/>
              <a:ext cx="927172" cy="1230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defTabSz="912813" eaLnBrk="0" hangingPunct="0">
                <a:defRPr sz="2400">
                  <a:solidFill>
                    <a:schemeClr val="tx1"/>
                  </a:solidFill>
                  <a:latin typeface="Arial" charset="0"/>
                  <a:ea typeface="ＭＳ Ｐゴシック" charset="0"/>
                  <a:cs typeface="Arial" charset="0"/>
                </a:defRPr>
              </a:lvl1pPr>
              <a:lvl2pPr marL="742950" indent="-285750" defTabSz="912813" eaLnBrk="0" hangingPunct="0">
                <a:defRPr sz="2400">
                  <a:solidFill>
                    <a:schemeClr val="tx1"/>
                  </a:solidFill>
                  <a:latin typeface="Arial" charset="0"/>
                  <a:ea typeface="Arial" charset="0"/>
                  <a:cs typeface="Arial" charset="0"/>
                </a:defRPr>
              </a:lvl2pPr>
              <a:lvl3pPr marL="1143000" indent="-228600" defTabSz="912813" eaLnBrk="0" hangingPunct="0">
                <a:defRPr sz="2400">
                  <a:solidFill>
                    <a:schemeClr val="tx1"/>
                  </a:solidFill>
                  <a:latin typeface="Arial" charset="0"/>
                  <a:ea typeface="Arial" charset="0"/>
                  <a:cs typeface="Arial" charset="0"/>
                </a:defRPr>
              </a:lvl3pPr>
              <a:lvl4pPr marL="1600200" indent="-228600" defTabSz="912813" eaLnBrk="0" hangingPunct="0">
                <a:defRPr sz="2400">
                  <a:solidFill>
                    <a:schemeClr val="tx1"/>
                  </a:solidFill>
                  <a:latin typeface="Arial" charset="0"/>
                  <a:ea typeface="Arial" charset="0"/>
                  <a:cs typeface="Arial" charset="0"/>
                </a:defRPr>
              </a:lvl4pPr>
              <a:lvl5pPr marL="2057400" indent="-228600" defTabSz="912813" eaLnBrk="0" hangingPunct="0">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defRPr/>
              </a:pPr>
              <a:fld id="{7297CC28-9273-45A3-A669-8857AEF43BF8}" type="datetime3">
                <a:rPr kumimoji="0" lang="en-US" sz="800" b="0" i="0" u="none" strike="noStrike" kern="0" cap="none" spc="0" normalizeH="0" baseline="0" noProof="0" smtClean="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15 September 2026</a:t>
              </a:fld>
              <a:endPar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endParaRPr>
            </a:p>
          </p:txBody>
        </p:sp>
        <p:sp>
          <p:nvSpPr>
            <p:cNvPr id="16" name="Rectangle 26">
              <a:extLst>
                <a:ext uri="{FF2B5EF4-FFF2-40B4-BE49-F238E27FC236}">
                  <a16:creationId xmlns:a16="http://schemas.microsoft.com/office/drawing/2014/main" id="{4B979D3F-52C3-4CFF-86F5-716C60EDFCF7}"/>
                </a:ext>
              </a:extLst>
            </p:cNvPr>
            <p:cNvSpPr>
              <a:spLocks noChangeArrowheads="1"/>
            </p:cNvSpPr>
            <p:nvPr/>
          </p:nvSpPr>
          <p:spPr bwMode="auto">
            <a:xfrm>
              <a:off x="0" y="6595827"/>
              <a:ext cx="666749" cy="123087"/>
            </a:xfrm>
            <a:prstGeom prst="rect">
              <a:avLst/>
            </a:prstGeom>
            <a:solidFill>
              <a:sysClr val="window" lastClr="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marL="0" marR="0" lvl="0" indent="0" defTabSz="912813" eaLnBrk="1" fontAlgn="base" latinLnBrk="0" hangingPunct="1">
                <a:lnSpc>
                  <a:spcPct val="100000"/>
                </a:lnSpc>
                <a:spcBef>
                  <a:spcPct val="0"/>
                </a:spcBef>
                <a:spcAft>
                  <a:spcPct val="0"/>
                </a:spcAft>
                <a:buClrTx/>
                <a:buSzTx/>
                <a:buFontTx/>
                <a:buNone/>
                <a:tabLst/>
                <a:defRPr/>
              </a:pPr>
              <a:endParaRPr kumimoji="0" lang="en-US" sz="800" b="0" i="0" u="none" strike="noStrike" kern="0" cap="none" spc="0" normalizeH="0" baseline="0" noProof="0">
                <a:ln>
                  <a:noFill/>
                </a:ln>
                <a:solidFill>
                  <a:prstClr val="black"/>
                </a:solidFill>
                <a:effectLst/>
                <a:uLnTx/>
                <a:uFillTx/>
                <a:ea typeface="ＭＳ Ｐゴシック" charset="0"/>
                <a:cs typeface="3M Circular TT Book" panose="020B0604020101020102" pitchFamily="34" charset="0"/>
              </a:endParaRPr>
            </a:p>
          </p:txBody>
        </p:sp>
        <p:sp>
          <p:nvSpPr>
            <p:cNvPr id="22" name="TextBox 24">
              <a:extLst>
                <a:ext uri="{FF2B5EF4-FFF2-40B4-BE49-F238E27FC236}">
                  <a16:creationId xmlns:a16="http://schemas.microsoft.com/office/drawing/2014/main" id="{A4002AE0-1215-44D8-A69A-99D004368873}"/>
                </a:ext>
              </a:extLst>
            </p:cNvPr>
            <p:cNvSpPr txBox="1">
              <a:spLocks noChangeArrowheads="1"/>
            </p:cNvSpPr>
            <p:nvPr/>
          </p:nvSpPr>
          <p:spPr bwMode="auto">
            <a:xfrm>
              <a:off x="372839" y="6596418"/>
              <a:ext cx="279621" cy="12249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3M</a:t>
              </a:r>
            </a:p>
          </p:txBody>
        </p:sp>
        <p:sp>
          <p:nvSpPr>
            <p:cNvPr id="23" name="Footer Placeholder 3">
              <a:extLst>
                <a:ext uri="{FF2B5EF4-FFF2-40B4-BE49-F238E27FC236}">
                  <a16:creationId xmlns:a16="http://schemas.microsoft.com/office/drawing/2014/main" id="{0DD60D4F-DDED-4FC0-904A-DE255BA26019}"/>
                </a:ext>
              </a:extLst>
            </p:cNvPr>
            <p:cNvSpPr txBox="1">
              <a:spLocks/>
            </p:cNvSpPr>
            <p:nvPr/>
          </p:nvSpPr>
          <p:spPr bwMode="auto">
            <a:xfrm>
              <a:off x="1905198" y="6596401"/>
              <a:ext cx="838002" cy="1377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algn="l" eaLnBrk="1" fontAlgn="base" hangingPunct="1">
                <a:spcBef>
                  <a:spcPct val="0"/>
                </a:spcBef>
                <a:spcAft>
                  <a:spcPct val="0"/>
                </a:spcAft>
                <a:defRPr/>
              </a:pPr>
              <a:r>
                <a:rPr lang="en-US" sz="800">
                  <a:solidFill>
                    <a:prstClr val="black"/>
                  </a:solidFill>
                  <a:latin typeface="3M Circular TT Book" panose="020B0604020101020102" pitchFamily="34" charset="0"/>
                  <a:cs typeface="3M Circular TT Book" panose="020B0604020101020102" pitchFamily="34" charset="0"/>
                </a:rPr>
                <a:t>3M Confidential.</a:t>
              </a:r>
            </a:p>
          </p:txBody>
        </p:sp>
      </p:grpSp>
    </p:spTree>
    <p:extLst>
      <p:ext uri="{BB962C8B-B14F-4D97-AF65-F5344CB8AC3E}">
        <p14:creationId xmlns:p14="http://schemas.microsoft.com/office/powerpoint/2010/main" val="10830285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Bulleted list- 2 Column with image-Righ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rIns="0"/>
          <a:lstStyle/>
          <a:p>
            <a:r>
              <a:rPr lang="en-US"/>
              <a:t>Image right</a:t>
            </a:r>
            <a:endParaRPr lang="en-GB"/>
          </a:p>
        </p:txBody>
      </p:sp>
      <p:sp>
        <p:nvSpPr>
          <p:cNvPr id="6" name="Picture Placeholder 4">
            <a:extLst>
              <a:ext uri="{FF2B5EF4-FFF2-40B4-BE49-F238E27FC236}">
                <a16:creationId xmlns:a16="http://schemas.microsoft.com/office/drawing/2014/main" id="{1408C6FB-BB0C-CD4B-B374-025253E647E7}"/>
              </a:ext>
            </a:extLst>
          </p:cNvPr>
          <p:cNvSpPr>
            <a:spLocks noGrp="1"/>
          </p:cNvSpPr>
          <p:nvPr>
            <p:ph type="pic" sz="quarter" idx="10"/>
          </p:nvPr>
        </p:nvSpPr>
        <p:spPr>
          <a:xfrm>
            <a:off x="6562597" y="1333500"/>
            <a:ext cx="5242052" cy="4787900"/>
          </a:xfrm>
          <a:solidFill>
            <a:schemeClr val="bg1">
              <a:lumMod val="95000"/>
            </a:schemeClr>
          </a:solidFill>
        </p:spPr>
        <p:txBody>
          <a:bodyPr/>
          <a:lstStyle/>
          <a:p>
            <a:r>
              <a:rPr lang="en-US"/>
              <a:t>Click icon to add picture</a:t>
            </a:r>
          </a:p>
        </p:txBody>
      </p:sp>
      <p:sp>
        <p:nvSpPr>
          <p:cNvPr id="7" name="TextBox 6">
            <a:extLst>
              <a:ext uri="{FF2B5EF4-FFF2-40B4-BE49-F238E27FC236}">
                <a16:creationId xmlns:a16="http://schemas.microsoft.com/office/drawing/2014/main" id="{7261D9E2-4BFB-4A6F-A885-AE3A5C254DC7}"/>
              </a:ext>
            </a:extLst>
          </p:cNvPr>
          <p:cNvSpPr txBox="1"/>
          <p:nvPr userDrawn="1"/>
        </p:nvSpPr>
        <p:spPr>
          <a:xfrm>
            <a:off x="11590811" y="6574731"/>
            <a:ext cx="218681" cy="123111"/>
          </a:xfrm>
          <a:prstGeom prst="rect">
            <a:avLst/>
          </a:prstGeom>
          <a:noFill/>
        </p:spPr>
        <p:txBody>
          <a:bodyPr wrap="square" lIns="0" tIns="0" rIns="0" bIns="0" rtlCol="0">
            <a:spAutoFit/>
          </a:bodyPr>
          <a:lstStyle/>
          <a:p>
            <a:pPr algn="r"/>
            <a:fld id="{29B7B62B-0732-4BEA-A6C8-5CF96588F2B9}" type="slidenum">
              <a:rPr lang="en-US" sz="800" smtClean="0"/>
              <a:pPr algn="r"/>
              <a:t>‹#›</a:t>
            </a:fld>
            <a:endParaRPr lang="en-US" sz="800"/>
          </a:p>
        </p:txBody>
      </p:sp>
      <p:sp>
        <p:nvSpPr>
          <p:cNvPr id="8" name="Freeform 5">
            <a:extLst>
              <a:ext uri="{FF2B5EF4-FFF2-40B4-BE49-F238E27FC236}">
                <a16:creationId xmlns:a16="http://schemas.microsoft.com/office/drawing/2014/main" id="{348D6E41-D129-47BF-8048-84CC50D0625D}"/>
              </a:ext>
            </a:extLst>
          </p:cNvPr>
          <p:cNvSpPr>
            <a:spLocks noChangeAspect="1" noEditPoints="1"/>
          </p:cNvSpPr>
          <p:nvPr userDrawn="1"/>
        </p:nvSpPr>
        <p:spPr bwMode="auto">
          <a:xfrm>
            <a:off x="5910048" y="6477000"/>
            <a:ext cx="363963" cy="194400"/>
          </a:xfrm>
          <a:custGeom>
            <a:avLst/>
            <a:gdLst>
              <a:gd name="T0" fmla="*/ 134 w 170"/>
              <a:gd name="T1" fmla="*/ 3 h 90"/>
              <a:gd name="T2" fmla="*/ 122 w 170"/>
              <a:gd name="T3" fmla="*/ 52 h 90"/>
              <a:gd name="T4" fmla="*/ 109 w 170"/>
              <a:gd name="T5" fmla="*/ 3 h 90"/>
              <a:gd name="T6" fmla="*/ 74 w 170"/>
              <a:gd name="T7" fmla="*/ 3 h 90"/>
              <a:gd name="T8" fmla="*/ 74 w 170"/>
              <a:gd name="T9" fmla="*/ 21 h 90"/>
              <a:gd name="T10" fmla="*/ 40 w 170"/>
              <a:gd name="T11" fmla="*/ 1 h 90"/>
              <a:gd name="T12" fmla="*/ 4 w 170"/>
              <a:gd name="T13" fmla="*/ 31 h 90"/>
              <a:gd name="T14" fmla="*/ 28 w 170"/>
              <a:gd name="T15" fmla="*/ 31 h 90"/>
              <a:gd name="T16" fmla="*/ 39 w 170"/>
              <a:gd name="T17" fmla="*/ 20 h 90"/>
              <a:gd name="T18" fmla="*/ 50 w 170"/>
              <a:gd name="T19" fmla="*/ 28 h 90"/>
              <a:gd name="T20" fmla="*/ 39 w 170"/>
              <a:gd name="T21" fmla="*/ 35 h 90"/>
              <a:gd name="T22" fmla="*/ 31 w 170"/>
              <a:gd name="T23" fmla="*/ 35 h 90"/>
              <a:gd name="T24" fmla="*/ 31 w 170"/>
              <a:gd name="T25" fmla="*/ 51 h 90"/>
              <a:gd name="T26" fmla="*/ 38 w 170"/>
              <a:gd name="T27" fmla="*/ 51 h 90"/>
              <a:gd name="T28" fmla="*/ 48 w 170"/>
              <a:gd name="T29" fmla="*/ 60 h 90"/>
              <a:gd name="T30" fmla="*/ 38 w 170"/>
              <a:gd name="T31" fmla="*/ 70 h 90"/>
              <a:gd name="T32" fmla="*/ 25 w 170"/>
              <a:gd name="T33" fmla="*/ 54 h 90"/>
              <a:gd name="T34" fmla="*/ 1 w 170"/>
              <a:gd name="T35" fmla="*/ 54 h 90"/>
              <a:gd name="T36" fmla="*/ 38 w 170"/>
              <a:gd name="T37" fmla="*/ 90 h 90"/>
              <a:gd name="T38" fmla="*/ 74 w 170"/>
              <a:gd name="T39" fmla="*/ 71 h 90"/>
              <a:gd name="T40" fmla="*/ 74 w 170"/>
              <a:gd name="T41" fmla="*/ 88 h 90"/>
              <a:gd name="T42" fmla="*/ 98 w 170"/>
              <a:gd name="T43" fmla="*/ 88 h 90"/>
              <a:gd name="T44" fmla="*/ 98 w 170"/>
              <a:gd name="T45" fmla="*/ 34 h 90"/>
              <a:gd name="T46" fmla="*/ 111 w 170"/>
              <a:gd name="T47" fmla="*/ 88 h 90"/>
              <a:gd name="T48" fmla="*/ 132 w 170"/>
              <a:gd name="T49" fmla="*/ 88 h 90"/>
              <a:gd name="T50" fmla="*/ 146 w 170"/>
              <a:gd name="T51" fmla="*/ 34 h 90"/>
              <a:gd name="T52" fmla="*/ 146 w 170"/>
              <a:gd name="T53" fmla="*/ 88 h 90"/>
              <a:gd name="T54" fmla="*/ 170 w 170"/>
              <a:gd name="T55" fmla="*/ 88 h 90"/>
              <a:gd name="T56" fmla="*/ 170 w 170"/>
              <a:gd name="T57" fmla="*/ 3 h 90"/>
              <a:gd name="T58" fmla="*/ 134 w 170"/>
              <a:gd name="T59" fmla="*/ 3 h 90"/>
              <a:gd name="T60" fmla="*/ 74 w 170"/>
              <a:gd name="T61" fmla="*/ 52 h 90"/>
              <a:gd name="T62" fmla="*/ 64 w 170"/>
              <a:gd name="T63" fmla="*/ 42 h 90"/>
              <a:gd name="T64" fmla="*/ 74 w 170"/>
              <a:gd name="T65" fmla="*/ 31 h 90"/>
              <a:gd name="T66" fmla="*/ 74 w 170"/>
              <a:gd name="T67" fmla="*/ 5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0" h="90">
                <a:moveTo>
                  <a:pt x="134" y="3"/>
                </a:moveTo>
                <a:cubicBezTo>
                  <a:pt x="122" y="52"/>
                  <a:pt x="122" y="52"/>
                  <a:pt x="122" y="52"/>
                </a:cubicBezTo>
                <a:cubicBezTo>
                  <a:pt x="109" y="3"/>
                  <a:pt x="109" y="3"/>
                  <a:pt x="109" y="3"/>
                </a:cubicBezTo>
                <a:cubicBezTo>
                  <a:pt x="74" y="3"/>
                  <a:pt x="74" y="3"/>
                  <a:pt x="74" y="3"/>
                </a:cubicBezTo>
                <a:cubicBezTo>
                  <a:pt x="74" y="21"/>
                  <a:pt x="74" y="21"/>
                  <a:pt x="74" y="21"/>
                </a:cubicBezTo>
                <a:cubicBezTo>
                  <a:pt x="69" y="5"/>
                  <a:pt x="54" y="1"/>
                  <a:pt x="40" y="1"/>
                </a:cubicBezTo>
                <a:cubicBezTo>
                  <a:pt x="23" y="0"/>
                  <a:pt x="5" y="8"/>
                  <a:pt x="4" y="31"/>
                </a:cubicBezTo>
                <a:cubicBezTo>
                  <a:pt x="28" y="31"/>
                  <a:pt x="28" y="31"/>
                  <a:pt x="28" y="31"/>
                </a:cubicBezTo>
                <a:cubicBezTo>
                  <a:pt x="28" y="24"/>
                  <a:pt x="33" y="20"/>
                  <a:pt x="39" y="20"/>
                </a:cubicBezTo>
                <a:cubicBezTo>
                  <a:pt x="46" y="20"/>
                  <a:pt x="50" y="23"/>
                  <a:pt x="50" y="28"/>
                </a:cubicBezTo>
                <a:cubicBezTo>
                  <a:pt x="49" y="32"/>
                  <a:pt x="47" y="35"/>
                  <a:pt x="39" y="35"/>
                </a:cubicBezTo>
                <a:cubicBezTo>
                  <a:pt x="31" y="35"/>
                  <a:pt x="31" y="35"/>
                  <a:pt x="31" y="35"/>
                </a:cubicBezTo>
                <a:cubicBezTo>
                  <a:pt x="31" y="51"/>
                  <a:pt x="31" y="51"/>
                  <a:pt x="31" y="51"/>
                </a:cubicBezTo>
                <a:cubicBezTo>
                  <a:pt x="38" y="51"/>
                  <a:pt x="38" y="51"/>
                  <a:pt x="38" y="51"/>
                </a:cubicBezTo>
                <a:cubicBezTo>
                  <a:pt x="42" y="51"/>
                  <a:pt x="48" y="54"/>
                  <a:pt x="48" y="60"/>
                </a:cubicBezTo>
                <a:cubicBezTo>
                  <a:pt x="49" y="67"/>
                  <a:pt x="44" y="70"/>
                  <a:pt x="38" y="70"/>
                </a:cubicBezTo>
                <a:cubicBezTo>
                  <a:pt x="27" y="69"/>
                  <a:pt x="25" y="61"/>
                  <a:pt x="25" y="54"/>
                </a:cubicBezTo>
                <a:cubicBezTo>
                  <a:pt x="1" y="54"/>
                  <a:pt x="1" y="54"/>
                  <a:pt x="1" y="54"/>
                </a:cubicBezTo>
                <a:cubicBezTo>
                  <a:pt x="1" y="59"/>
                  <a:pt x="0" y="90"/>
                  <a:pt x="38" y="90"/>
                </a:cubicBezTo>
                <a:cubicBezTo>
                  <a:pt x="57" y="90"/>
                  <a:pt x="70" y="82"/>
                  <a:pt x="74" y="71"/>
                </a:cubicBezTo>
                <a:cubicBezTo>
                  <a:pt x="74" y="88"/>
                  <a:pt x="74" y="88"/>
                  <a:pt x="74" y="88"/>
                </a:cubicBezTo>
                <a:cubicBezTo>
                  <a:pt x="98" y="88"/>
                  <a:pt x="98" y="88"/>
                  <a:pt x="98" y="88"/>
                </a:cubicBezTo>
                <a:cubicBezTo>
                  <a:pt x="98" y="34"/>
                  <a:pt x="98" y="34"/>
                  <a:pt x="98" y="34"/>
                </a:cubicBezTo>
                <a:cubicBezTo>
                  <a:pt x="111" y="88"/>
                  <a:pt x="111" y="88"/>
                  <a:pt x="111" y="88"/>
                </a:cubicBezTo>
                <a:cubicBezTo>
                  <a:pt x="132" y="88"/>
                  <a:pt x="132" y="88"/>
                  <a:pt x="132" y="88"/>
                </a:cubicBezTo>
                <a:cubicBezTo>
                  <a:pt x="146" y="34"/>
                  <a:pt x="146" y="34"/>
                  <a:pt x="146" y="34"/>
                </a:cubicBezTo>
                <a:cubicBezTo>
                  <a:pt x="146" y="88"/>
                  <a:pt x="146" y="88"/>
                  <a:pt x="146" y="88"/>
                </a:cubicBezTo>
                <a:cubicBezTo>
                  <a:pt x="170" y="88"/>
                  <a:pt x="170" y="88"/>
                  <a:pt x="170" y="88"/>
                </a:cubicBezTo>
                <a:cubicBezTo>
                  <a:pt x="170" y="3"/>
                  <a:pt x="170" y="3"/>
                  <a:pt x="170" y="3"/>
                </a:cubicBezTo>
                <a:lnTo>
                  <a:pt x="134" y="3"/>
                </a:lnTo>
                <a:close/>
                <a:moveTo>
                  <a:pt x="74" y="52"/>
                </a:moveTo>
                <a:cubicBezTo>
                  <a:pt x="71" y="46"/>
                  <a:pt x="66" y="43"/>
                  <a:pt x="64" y="42"/>
                </a:cubicBezTo>
                <a:cubicBezTo>
                  <a:pt x="69" y="40"/>
                  <a:pt x="72" y="37"/>
                  <a:pt x="74" y="31"/>
                </a:cubicBezTo>
                <a:lnTo>
                  <a:pt x="74" y="5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nvGrpSpPr>
          <p:cNvPr id="14" name="Group 13">
            <a:extLst>
              <a:ext uri="{FF2B5EF4-FFF2-40B4-BE49-F238E27FC236}">
                <a16:creationId xmlns:a16="http://schemas.microsoft.com/office/drawing/2014/main" id="{5D5AE57E-ED9D-4D30-B5BB-5B890BD8A6A0}"/>
              </a:ext>
            </a:extLst>
          </p:cNvPr>
          <p:cNvGrpSpPr/>
          <p:nvPr userDrawn="1"/>
        </p:nvGrpSpPr>
        <p:grpSpPr>
          <a:xfrm>
            <a:off x="-22860" y="6569823"/>
            <a:ext cx="2766060" cy="138337"/>
            <a:chOff x="-22860" y="6595827"/>
            <a:chExt cx="2766060" cy="138337"/>
          </a:xfrm>
        </p:grpSpPr>
        <p:sp>
          <p:nvSpPr>
            <p:cNvPr id="15" name="Footer Placeholder 3">
              <a:extLst>
                <a:ext uri="{FF2B5EF4-FFF2-40B4-BE49-F238E27FC236}">
                  <a16:creationId xmlns:a16="http://schemas.microsoft.com/office/drawing/2014/main" id="{A9D80115-46FD-4867-98CE-79D9ACB5A221}"/>
                </a:ext>
              </a:extLst>
            </p:cNvPr>
            <p:cNvSpPr txBox="1">
              <a:spLocks/>
            </p:cNvSpPr>
            <p:nvPr/>
          </p:nvSpPr>
          <p:spPr bwMode="auto">
            <a:xfrm>
              <a:off x="807721" y="6596419"/>
              <a:ext cx="1064702" cy="1372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lstStyle>
              <a:lvl1pPr defTabSz="912813" eaLnBrk="0" hangingPunct="0">
                <a:tabLst>
                  <a:tab pos="798513" algn="r"/>
                </a:tabLst>
                <a:defRPr sz="2400">
                  <a:solidFill>
                    <a:schemeClr val="tx1"/>
                  </a:solidFill>
                  <a:latin typeface="Arial" charset="0"/>
                  <a:ea typeface="ＭＳ Ｐゴシック" charset="0"/>
                  <a:cs typeface="Arial" charset="0"/>
                </a:defRPr>
              </a:lvl1pPr>
              <a:lvl2pPr marL="742950" indent="-285750" defTabSz="912813" eaLnBrk="0" hangingPunct="0">
                <a:tabLst>
                  <a:tab pos="798513" algn="r"/>
                </a:tabLst>
                <a:defRPr sz="2400">
                  <a:solidFill>
                    <a:schemeClr val="tx1"/>
                  </a:solidFill>
                  <a:latin typeface="Arial" charset="0"/>
                  <a:ea typeface="Arial" charset="0"/>
                  <a:cs typeface="Arial" charset="0"/>
                </a:defRPr>
              </a:lvl2pPr>
              <a:lvl3pPr marL="1143000" indent="-228600" defTabSz="912813" eaLnBrk="0" hangingPunct="0">
                <a:tabLst>
                  <a:tab pos="798513" algn="r"/>
                </a:tabLst>
                <a:defRPr sz="2400">
                  <a:solidFill>
                    <a:schemeClr val="tx1"/>
                  </a:solidFill>
                  <a:latin typeface="Arial" charset="0"/>
                  <a:ea typeface="Arial" charset="0"/>
                  <a:cs typeface="Arial" charset="0"/>
                </a:defRPr>
              </a:lvl3pPr>
              <a:lvl4pPr marL="1600200" indent="-228600" defTabSz="912813" eaLnBrk="0" hangingPunct="0">
                <a:tabLst>
                  <a:tab pos="798513" algn="r"/>
                </a:tabLst>
                <a:defRPr sz="2400">
                  <a:solidFill>
                    <a:schemeClr val="tx1"/>
                  </a:solidFill>
                  <a:latin typeface="Arial" charset="0"/>
                  <a:ea typeface="Arial" charset="0"/>
                  <a:cs typeface="Arial" charset="0"/>
                </a:defRPr>
              </a:lvl4pPr>
              <a:lvl5pPr marL="2057400" indent="-228600" defTabSz="912813" eaLnBrk="0" hangingPunct="0">
                <a:tabLst>
                  <a:tab pos="798513" algn="r"/>
                </a:tabLst>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tab pos="798513" algn="r"/>
                </a:tabLst>
                <a:defRPr/>
              </a:pPr>
              <a:r>
                <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All Rights Reserved.</a:t>
              </a:r>
            </a:p>
          </p:txBody>
        </p:sp>
        <p:sp>
          <p:nvSpPr>
            <p:cNvPr id="16" name="TextBox 25">
              <a:extLst>
                <a:ext uri="{FF2B5EF4-FFF2-40B4-BE49-F238E27FC236}">
                  <a16:creationId xmlns:a16="http://schemas.microsoft.com/office/drawing/2014/main" id="{7D15C1AF-3889-495A-82E5-86D5347DA6A6}"/>
                </a:ext>
              </a:extLst>
            </p:cNvPr>
            <p:cNvSpPr txBox="1">
              <a:spLocks noChangeArrowheads="1"/>
            </p:cNvSpPr>
            <p:nvPr/>
          </p:nvSpPr>
          <p:spPr bwMode="auto">
            <a:xfrm>
              <a:off x="-22860" y="6596425"/>
              <a:ext cx="927172" cy="1230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defTabSz="912813" eaLnBrk="0" hangingPunct="0">
                <a:defRPr sz="2400">
                  <a:solidFill>
                    <a:schemeClr val="tx1"/>
                  </a:solidFill>
                  <a:latin typeface="Arial" charset="0"/>
                  <a:ea typeface="ＭＳ Ｐゴシック" charset="0"/>
                  <a:cs typeface="Arial" charset="0"/>
                </a:defRPr>
              </a:lvl1pPr>
              <a:lvl2pPr marL="742950" indent="-285750" defTabSz="912813" eaLnBrk="0" hangingPunct="0">
                <a:defRPr sz="2400">
                  <a:solidFill>
                    <a:schemeClr val="tx1"/>
                  </a:solidFill>
                  <a:latin typeface="Arial" charset="0"/>
                  <a:ea typeface="Arial" charset="0"/>
                  <a:cs typeface="Arial" charset="0"/>
                </a:defRPr>
              </a:lvl2pPr>
              <a:lvl3pPr marL="1143000" indent="-228600" defTabSz="912813" eaLnBrk="0" hangingPunct="0">
                <a:defRPr sz="2400">
                  <a:solidFill>
                    <a:schemeClr val="tx1"/>
                  </a:solidFill>
                  <a:latin typeface="Arial" charset="0"/>
                  <a:ea typeface="Arial" charset="0"/>
                  <a:cs typeface="Arial" charset="0"/>
                </a:defRPr>
              </a:lvl3pPr>
              <a:lvl4pPr marL="1600200" indent="-228600" defTabSz="912813" eaLnBrk="0" hangingPunct="0">
                <a:defRPr sz="2400">
                  <a:solidFill>
                    <a:schemeClr val="tx1"/>
                  </a:solidFill>
                  <a:latin typeface="Arial" charset="0"/>
                  <a:ea typeface="Arial" charset="0"/>
                  <a:cs typeface="Arial" charset="0"/>
                </a:defRPr>
              </a:lvl4pPr>
              <a:lvl5pPr marL="2057400" indent="-228600" defTabSz="912813" eaLnBrk="0" hangingPunct="0">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defRPr/>
              </a:pPr>
              <a:fld id="{7297CC28-9273-45A3-A669-8857AEF43BF8}" type="datetime3">
                <a:rPr kumimoji="0" lang="en-US" sz="800" b="0" i="0" u="none" strike="noStrike" kern="0" cap="none" spc="0" normalizeH="0" baseline="0" noProof="0" smtClean="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15 September 2026</a:t>
              </a:fld>
              <a:endPar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endParaRPr>
            </a:p>
          </p:txBody>
        </p:sp>
        <p:sp>
          <p:nvSpPr>
            <p:cNvPr id="21" name="Rectangle 26">
              <a:extLst>
                <a:ext uri="{FF2B5EF4-FFF2-40B4-BE49-F238E27FC236}">
                  <a16:creationId xmlns:a16="http://schemas.microsoft.com/office/drawing/2014/main" id="{8F161AC0-C82E-449A-9774-6250C2166FA2}"/>
                </a:ext>
              </a:extLst>
            </p:cNvPr>
            <p:cNvSpPr>
              <a:spLocks noChangeArrowheads="1"/>
            </p:cNvSpPr>
            <p:nvPr/>
          </p:nvSpPr>
          <p:spPr bwMode="auto">
            <a:xfrm>
              <a:off x="0" y="6595827"/>
              <a:ext cx="666749" cy="123087"/>
            </a:xfrm>
            <a:prstGeom prst="rect">
              <a:avLst/>
            </a:prstGeom>
            <a:solidFill>
              <a:sysClr val="window" lastClr="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marL="0" marR="0" lvl="0" indent="0" defTabSz="912813" eaLnBrk="1" fontAlgn="base" latinLnBrk="0" hangingPunct="1">
                <a:lnSpc>
                  <a:spcPct val="100000"/>
                </a:lnSpc>
                <a:spcBef>
                  <a:spcPct val="0"/>
                </a:spcBef>
                <a:spcAft>
                  <a:spcPct val="0"/>
                </a:spcAft>
                <a:buClrTx/>
                <a:buSzTx/>
                <a:buFontTx/>
                <a:buNone/>
                <a:tabLst/>
                <a:defRPr/>
              </a:pPr>
              <a:endParaRPr kumimoji="0" lang="en-US" sz="800" b="0" i="0" u="none" strike="noStrike" kern="0" cap="none" spc="0" normalizeH="0" baseline="0" noProof="0">
                <a:ln>
                  <a:noFill/>
                </a:ln>
                <a:solidFill>
                  <a:prstClr val="black"/>
                </a:solidFill>
                <a:effectLst/>
                <a:uLnTx/>
                <a:uFillTx/>
                <a:ea typeface="ＭＳ Ｐゴシック" charset="0"/>
                <a:cs typeface="3M Circular TT Book" panose="020B0604020101020102" pitchFamily="34" charset="0"/>
              </a:endParaRPr>
            </a:p>
          </p:txBody>
        </p:sp>
        <p:sp>
          <p:nvSpPr>
            <p:cNvPr id="22" name="TextBox 24">
              <a:extLst>
                <a:ext uri="{FF2B5EF4-FFF2-40B4-BE49-F238E27FC236}">
                  <a16:creationId xmlns:a16="http://schemas.microsoft.com/office/drawing/2014/main" id="{55AF0BF9-A59D-4ED9-AFDF-D217FEEC5D34}"/>
                </a:ext>
              </a:extLst>
            </p:cNvPr>
            <p:cNvSpPr txBox="1">
              <a:spLocks noChangeArrowheads="1"/>
            </p:cNvSpPr>
            <p:nvPr/>
          </p:nvSpPr>
          <p:spPr bwMode="auto">
            <a:xfrm>
              <a:off x="372839" y="6596418"/>
              <a:ext cx="279621" cy="12249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3M</a:t>
              </a:r>
            </a:p>
          </p:txBody>
        </p:sp>
        <p:sp>
          <p:nvSpPr>
            <p:cNvPr id="23" name="Footer Placeholder 3">
              <a:extLst>
                <a:ext uri="{FF2B5EF4-FFF2-40B4-BE49-F238E27FC236}">
                  <a16:creationId xmlns:a16="http://schemas.microsoft.com/office/drawing/2014/main" id="{78A3495F-08B5-49B7-B8D0-854401294998}"/>
                </a:ext>
              </a:extLst>
            </p:cNvPr>
            <p:cNvSpPr txBox="1">
              <a:spLocks/>
            </p:cNvSpPr>
            <p:nvPr/>
          </p:nvSpPr>
          <p:spPr bwMode="auto">
            <a:xfrm>
              <a:off x="1905198" y="6596401"/>
              <a:ext cx="838002" cy="1377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algn="l" eaLnBrk="1" fontAlgn="base" hangingPunct="1">
                <a:spcBef>
                  <a:spcPct val="0"/>
                </a:spcBef>
                <a:spcAft>
                  <a:spcPct val="0"/>
                </a:spcAft>
                <a:defRPr/>
              </a:pPr>
              <a:r>
                <a:rPr lang="en-US" sz="800">
                  <a:solidFill>
                    <a:prstClr val="black"/>
                  </a:solidFill>
                  <a:latin typeface="3M Circular TT Book" panose="020B0604020101020102" pitchFamily="34" charset="0"/>
                  <a:cs typeface="3M Circular TT Book" panose="020B0604020101020102" pitchFamily="34" charset="0"/>
                </a:rPr>
                <a:t>3M Confidential.</a:t>
              </a:r>
            </a:p>
          </p:txBody>
        </p:sp>
      </p:grpSp>
    </p:spTree>
    <p:extLst>
      <p:ext uri="{BB962C8B-B14F-4D97-AF65-F5344CB8AC3E}">
        <p14:creationId xmlns:p14="http://schemas.microsoft.com/office/powerpoint/2010/main" val="40694024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Table with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79412" y="381000"/>
            <a:ext cx="11425237" cy="435864"/>
          </a:xfrm>
        </p:spPr>
        <p:txBody>
          <a:bodyPr rIns="0"/>
          <a:lstStyle>
            <a:lvl1pPr>
              <a:defRPr/>
            </a:lvl1pPr>
          </a:lstStyle>
          <a:p>
            <a:r>
              <a:rPr lang="en-US"/>
              <a:t>Image left</a:t>
            </a:r>
            <a:endParaRPr lang="en-GB"/>
          </a:p>
        </p:txBody>
      </p:sp>
      <p:sp>
        <p:nvSpPr>
          <p:cNvPr id="11" name="Picture Placeholder 4">
            <a:extLst>
              <a:ext uri="{FF2B5EF4-FFF2-40B4-BE49-F238E27FC236}">
                <a16:creationId xmlns:a16="http://schemas.microsoft.com/office/drawing/2014/main" id="{DEF009F2-17EF-7F4F-91BC-C9D2B62F45CC}"/>
              </a:ext>
            </a:extLst>
          </p:cNvPr>
          <p:cNvSpPr>
            <a:spLocks noGrp="1"/>
          </p:cNvSpPr>
          <p:nvPr>
            <p:ph type="pic" sz="quarter" idx="10"/>
          </p:nvPr>
        </p:nvSpPr>
        <p:spPr>
          <a:xfrm>
            <a:off x="384048" y="1333500"/>
            <a:ext cx="5708649" cy="4914900"/>
          </a:xfrm>
          <a:solidFill>
            <a:schemeClr val="bg1">
              <a:lumMod val="95000"/>
            </a:schemeClr>
          </a:solidFill>
        </p:spPr>
        <p:txBody>
          <a:bodyPr/>
          <a:lstStyle/>
          <a:p>
            <a:r>
              <a:rPr lang="en-US"/>
              <a:t>Click icon to add picture</a:t>
            </a:r>
          </a:p>
        </p:txBody>
      </p:sp>
      <p:sp>
        <p:nvSpPr>
          <p:cNvPr id="7" name="TextBox 6">
            <a:extLst>
              <a:ext uri="{FF2B5EF4-FFF2-40B4-BE49-F238E27FC236}">
                <a16:creationId xmlns:a16="http://schemas.microsoft.com/office/drawing/2014/main" id="{1C250FB7-BC1F-4D60-A1BA-8872DD950A0A}"/>
              </a:ext>
            </a:extLst>
          </p:cNvPr>
          <p:cNvSpPr txBox="1"/>
          <p:nvPr userDrawn="1"/>
        </p:nvSpPr>
        <p:spPr>
          <a:xfrm>
            <a:off x="11590811" y="6574731"/>
            <a:ext cx="218681" cy="123111"/>
          </a:xfrm>
          <a:prstGeom prst="rect">
            <a:avLst/>
          </a:prstGeom>
          <a:noFill/>
        </p:spPr>
        <p:txBody>
          <a:bodyPr wrap="square" lIns="0" tIns="0" rIns="0" bIns="0" rtlCol="0">
            <a:spAutoFit/>
          </a:bodyPr>
          <a:lstStyle/>
          <a:p>
            <a:pPr algn="r"/>
            <a:fld id="{29B7B62B-0732-4BEA-A6C8-5CF96588F2B9}" type="slidenum">
              <a:rPr lang="en-US" sz="800" smtClean="0"/>
              <a:pPr algn="r"/>
              <a:t>‹#›</a:t>
            </a:fld>
            <a:endParaRPr lang="en-US" sz="800"/>
          </a:p>
        </p:txBody>
      </p:sp>
      <p:sp>
        <p:nvSpPr>
          <p:cNvPr id="8" name="Freeform 5">
            <a:extLst>
              <a:ext uri="{FF2B5EF4-FFF2-40B4-BE49-F238E27FC236}">
                <a16:creationId xmlns:a16="http://schemas.microsoft.com/office/drawing/2014/main" id="{A0C22D61-94E0-4F0C-876C-100C5DBEFFE3}"/>
              </a:ext>
            </a:extLst>
          </p:cNvPr>
          <p:cNvSpPr>
            <a:spLocks noChangeAspect="1" noEditPoints="1"/>
          </p:cNvSpPr>
          <p:nvPr userDrawn="1"/>
        </p:nvSpPr>
        <p:spPr bwMode="auto">
          <a:xfrm>
            <a:off x="5910048" y="6477000"/>
            <a:ext cx="363963" cy="194400"/>
          </a:xfrm>
          <a:custGeom>
            <a:avLst/>
            <a:gdLst>
              <a:gd name="T0" fmla="*/ 134 w 170"/>
              <a:gd name="T1" fmla="*/ 3 h 90"/>
              <a:gd name="T2" fmla="*/ 122 w 170"/>
              <a:gd name="T3" fmla="*/ 52 h 90"/>
              <a:gd name="T4" fmla="*/ 109 w 170"/>
              <a:gd name="T5" fmla="*/ 3 h 90"/>
              <a:gd name="T6" fmla="*/ 74 w 170"/>
              <a:gd name="T7" fmla="*/ 3 h 90"/>
              <a:gd name="T8" fmla="*/ 74 w 170"/>
              <a:gd name="T9" fmla="*/ 21 h 90"/>
              <a:gd name="T10" fmla="*/ 40 w 170"/>
              <a:gd name="T11" fmla="*/ 1 h 90"/>
              <a:gd name="T12" fmla="*/ 4 w 170"/>
              <a:gd name="T13" fmla="*/ 31 h 90"/>
              <a:gd name="T14" fmla="*/ 28 w 170"/>
              <a:gd name="T15" fmla="*/ 31 h 90"/>
              <a:gd name="T16" fmla="*/ 39 w 170"/>
              <a:gd name="T17" fmla="*/ 20 h 90"/>
              <a:gd name="T18" fmla="*/ 50 w 170"/>
              <a:gd name="T19" fmla="*/ 28 h 90"/>
              <a:gd name="T20" fmla="*/ 39 w 170"/>
              <a:gd name="T21" fmla="*/ 35 h 90"/>
              <a:gd name="T22" fmla="*/ 31 w 170"/>
              <a:gd name="T23" fmla="*/ 35 h 90"/>
              <a:gd name="T24" fmla="*/ 31 w 170"/>
              <a:gd name="T25" fmla="*/ 51 h 90"/>
              <a:gd name="T26" fmla="*/ 38 w 170"/>
              <a:gd name="T27" fmla="*/ 51 h 90"/>
              <a:gd name="T28" fmla="*/ 48 w 170"/>
              <a:gd name="T29" fmla="*/ 60 h 90"/>
              <a:gd name="T30" fmla="*/ 38 w 170"/>
              <a:gd name="T31" fmla="*/ 70 h 90"/>
              <a:gd name="T32" fmla="*/ 25 w 170"/>
              <a:gd name="T33" fmla="*/ 54 h 90"/>
              <a:gd name="T34" fmla="*/ 1 w 170"/>
              <a:gd name="T35" fmla="*/ 54 h 90"/>
              <a:gd name="T36" fmla="*/ 38 w 170"/>
              <a:gd name="T37" fmla="*/ 90 h 90"/>
              <a:gd name="T38" fmla="*/ 74 w 170"/>
              <a:gd name="T39" fmla="*/ 71 h 90"/>
              <a:gd name="T40" fmla="*/ 74 w 170"/>
              <a:gd name="T41" fmla="*/ 88 h 90"/>
              <a:gd name="T42" fmla="*/ 98 w 170"/>
              <a:gd name="T43" fmla="*/ 88 h 90"/>
              <a:gd name="T44" fmla="*/ 98 w 170"/>
              <a:gd name="T45" fmla="*/ 34 h 90"/>
              <a:gd name="T46" fmla="*/ 111 w 170"/>
              <a:gd name="T47" fmla="*/ 88 h 90"/>
              <a:gd name="T48" fmla="*/ 132 w 170"/>
              <a:gd name="T49" fmla="*/ 88 h 90"/>
              <a:gd name="T50" fmla="*/ 146 w 170"/>
              <a:gd name="T51" fmla="*/ 34 h 90"/>
              <a:gd name="T52" fmla="*/ 146 w 170"/>
              <a:gd name="T53" fmla="*/ 88 h 90"/>
              <a:gd name="T54" fmla="*/ 170 w 170"/>
              <a:gd name="T55" fmla="*/ 88 h 90"/>
              <a:gd name="T56" fmla="*/ 170 w 170"/>
              <a:gd name="T57" fmla="*/ 3 h 90"/>
              <a:gd name="T58" fmla="*/ 134 w 170"/>
              <a:gd name="T59" fmla="*/ 3 h 90"/>
              <a:gd name="T60" fmla="*/ 74 w 170"/>
              <a:gd name="T61" fmla="*/ 52 h 90"/>
              <a:gd name="T62" fmla="*/ 64 w 170"/>
              <a:gd name="T63" fmla="*/ 42 h 90"/>
              <a:gd name="T64" fmla="*/ 74 w 170"/>
              <a:gd name="T65" fmla="*/ 31 h 90"/>
              <a:gd name="T66" fmla="*/ 74 w 170"/>
              <a:gd name="T67" fmla="*/ 5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0" h="90">
                <a:moveTo>
                  <a:pt x="134" y="3"/>
                </a:moveTo>
                <a:cubicBezTo>
                  <a:pt x="122" y="52"/>
                  <a:pt x="122" y="52"/>
                  <a:pt x="122" y="52"/>
                </a:cubicBezTo>
                <a:cubicBezTo>
                  <a:pt x="109" y="3"/>
                  <a:pt x="109" y="3"/>
                  <a:pt x="109" y="3"/>
                </a:cubicBezTo>
                <a:cubicBezTo>
                  <a:pt x="74" y="3"/>
                  <a:pt x="74" y="3"/>
                  <a:pt x="74" y="3"/>
                </a:cubicBezTo>
                <a:cubicBezTo>
                  <a:pt x="74" y="21"/>
                  <a:pt x="74" y="21"/>
                  <a:pt x="74" y="21"/>
                </a:cubicBezTo>
                <a:cubicBezTo>
                  <a:pt x="69" y="5"/>
                  <a:pt x="54" y="1"/>
                  <a:pt x="40" y="1"/>
                </a:cubicBezTo>
                <a:cubicBezTo>
                  <a:pt x="23" y="0"/>
                  <a:pt x="5" y="8"/>
                  <a:pt x="4" y="31"/>
                </a:cubicBezTo>
                <a:cubicBezTo>
                  <a:pt x="28" y="31"/>
                  <a:pt x="28" y="31"/>
                  <a:pt x="28" y="31"/>
                </a:cubicBezTo>
                <a:cubicBezTo>
                  <a:pt x="28" y="24"/>
                  <a:pt x="33" y="20"/>
                  <a:pt x="39" y="20"/>
                </a:cubicBezTo>
                <a:cubicBezTo>
                  <a:pt x="46" y="20"/>
                  <a:pt x="50" y="23"/>
                  <a:pt x="50" y="28"/>
                </a:cubicBezTo>
                <a:cubicBezTo>
                  <a:pt x="49" y="32"/>
                  <a:pt x="47" y="35"/>
                  <a:pt x="39" y="35"/>
                </a:cubicBezTo>
                <a:cubicBezTo>
                  <a:pt x="31" y="35"/>
                  <a:pt x="31" y="35"/>
                  <a:pt x="31" y="35"/>
                </a:cubicBezTo>
                <a:cubicBezTo>
                  <a:pt x="31" y="51"/>
                  <a:pt x="31" y="51"/>
                  <a:pt x="31" y="51"/>
                </a:cubicBezTo>
                <a:cubicBezTo>
                  <a:pt x="38" y="51"/>
                  <a:pt x="38" y="51"/>
                  <a:pt x="38" y="51"/>
                </a:cubicBezTo>
                <a:cubicBezTo>
                  <a:pt x="42" y="51"/>
                  <a:pt x="48" y="54"/>
                  <a:pt x="48" y="60"/>
                </a:cubicBezTo>
                <a:cubicBezTo>
                  <a:pt x="49" y="67"/>
                  <a:pt x="44" y="70"/>
                  <a:pt x="38" y="70"/>
                </a:cubicBezTo>
                <a:cubicBezTo>
                  <a:pt x="27" y="69"/>
                  <a:pt x="25" y="61"/>
                  <a:pt x="25" y="54"/>
                </a:cubicBezTo>
                <a:cubicBezTo>
                  <a:pt x="1" y="54"/>
                  <a:pt x="1" y="54"/>
                  <a:pt x="1" y="54"/>
                </a:cubicBezTo>
                <a:cubicBezTo>
                  <a:pt x="1" y="59"/>
                  <a:pt x="0" y="90"/>
                  <a:pt x="38" y="90"/>
                </a:cubicBezTo>
                <a:cubicBezTo>
                  <a:pt x="57" y="90"/>
                  <a:pt x="70" y="82"/>
                  <a:pt x="74" y="71"/>
                </a:cubicBezTo>
                <a:cubicBezTo>
                  <a:pt x="74" y="88"/>
                  <a:pt x="74" y="88"/>
                  <a:pt x="74" y="88"/>
                </a:cubicBezTo>
                <a:cubicBezTo>
                  <a:pt x="98" y="88"/>
                  <a:pt x="98" y="88"/>
                  <a:pt x="98" y="88"/>
                </a:cubicBezTo>
                <a:cubicBezTo>
                  <a:pt x="98" y="34"/>
                  <a:pt x="98" y="34"/>
                  <a:pt x="98" y="34"/>
                </a:cubicBezTo>
                <a:cubicBezTo>
                  <a:pt x="111" y="88"/>
                  <a:pt x="111" y="88"/>
                  <a:pt x="111" y="88"/>
                </a:cubicBezTo>
                <a:cubicBezTo>
                  <a:pt x="132" y="88"/>
                  <a:pt x="132" y="88"/>
                  <a:pt x="132" y="88"/>
                </a:cubicBezTo>
                <a:cubicBezTo>
                  <a:pt x="146" y="34"/>
                  <a:pt x="146" y="34"/>
                  <a:pt x="146" y="34"/>
                </a:cubicBezTo>
                <a:cubicBezTo>
                  <a:pt x="146" y="88"/>
                  <a:pt x="146" y="88"/>
                  <a:pt x="146" y="88"/>
                </a:cubicBezTo>
                <a:cubicBezTo>
                  <a:pt x="170" y="88"/>
                  <a:pt x="170" y="88"/>
                  <a:pt x="170" y="88"/>
                </a:cubicBezTo>
                <a:cubicBezTo>
                  <a:pt x="170" y="3"/>
                  <a:pt x="170" y="3"/>
                  <a:pt x="170" y="3"/>
                </a:cubicBezTo>
                <a:lnTo>
                  <a:pt x="134" y="3"/>
                </a:lnTo>
                <a:close/>
                <a:moveTo>
                  <a:pt x="74" y="52"/>
                </a:moveTo>
                <a:cubicBezTo>
                  <a:pt x="71" y="46"/>
                  <a:pt x="66" y="43"/>
                  <a:pt x="64" y="42"/>
                </a:cubicBezTo>
                <a:cubicBezTo>
                  <a:pt x="69" y="40"/>
                  <a:pt x="72" y="37"/>
                  <a:pt x="74" y="31"/>
                </a:cubicBezTo>
                <a:lnTo>
                  <a:pt x="74" y="5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nvGrpSpPr>
          <p:cNvPr id="14" name="Group 13">
            <a:extLst>
              <a:ext uri="{FF2B5EF4-FFF2-40B4-BE49-F238E27FC236}">
                <a16:creationId xmlns:a16="http://schemas.microsoft.com/office/drawing/2014/main" id="{C2CE2885-9B92-43AC-A8FC-DE8903D555B8}"/>
              </a:ext>
            </a:extLst>
          </p:cNvPr>
          <p:cNvGrpSpPr/>
          <p:nvPr userDrawn="1"/>
        </p:nvGrpSpPr>
        <p:grpSpPr>
          <a:xfrm>
            <a:off x="-22860" y="6569823"/>
            <a:ext cx="2766060" cy="138337"/>
            <a:chOff x="-22860" y="6595827"/>
            <a:chExt cx="2766060" cy="138337"/>
          </a:xfrm>
        </p:grpSpPr>
        <p:sp>
          <p:nvSpPr>
            <p:cNvPr id="15" name="Footer Placeholder 3">
              <a:extLst>
                <a:ext uri="{FF2B5EF4-FFF2-40B4-BE49-F238E27FC236}">
                  <a16:creationId xmlns:a16="http://schemas.microsoft.com/office/drawing/2014/main" id="{9049E853-7A75-419C-B2FB-00E3C2430683}"/>
                </a:ext>
              </a:extLst>
            </p:cNvPr>
            <p:cNvSpPr txBox="1">
              <a:spLocks/>
            </p:cNvSpPr>
            <p:nvPr/>
          </p:nvSpPr>
          <p:spPr bwMode="auto">
            <a:xfrm>
              <a:off x="807721" y="6596419"/>
              <a:ext cx="1064702" cy="1372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lstStyle>
              <a:lvl1pPr defTabSz="912813" eaLnBrk="0" hangingPunct="0">
                <a:tabLst>
                  <a:tab pos="798513" algn="r"/>
                </a:tabLst>
                <a:defRPr sz="2400">
                  <a:solidFill>
                    <a:schemeClr val="tx1"/>
                  </a:solidFill>
                  <a:latin typeface="Arial" charset="0"/>
                  <a:ea typeface="ＭＳ Ｐゴシック" charset="0"/>
                  <a:cs typeface="Arial" charset="0"/>
                </a:defRPr>
              </a:lvl1pPr>
              <a:lvl2pPr marL="742950" indent="-285750" defTabSz="912813" eaLnBrk="0" hangingPunct="0">
                <a:tabLst>
                  <a:tab pos="798513" algn="r"/>
                </a:tabLst>
                <a:defRPr sz="2400">
                  <a:solidFill>
                    <a:schemeClr val="tx1"/>
                  </a:solidFill>
                  <a:latin typeface="Arial" charset="0"/>
                  <a:ea typeface="Arial" charset="0"/>
                  <a:cs typeface="Arial" charset="0"/>
                </a:defRPr>
              </a:lvl2pPr>
              <a:lvl3pPr marL="1143000" indent="-228600" defTabSz="912813" eaLnBrk="0" hangingPunct="0">
                <a:tabLst>
                  <a:tab pos="798513" algn="r"/>
                </a:tabLst>
                <a:defRPr sz="2400">
                  <a:solidFill>
                    <a:schemeClr val="tx1"/>
                  </a:solidFill>
                  <a:latin typeface="Arial" charset="0"/>
                  <a:ea typeface="Arial" charset="0"/>
                  <a:cs typeface="Arial" charset="0"/>
                </a:defRPr>
              </a:lvl3pPr>
              <a:lvl4pPr marL="1600200" indent="-228600" defTabSz="912813" eaLnBrk="0" hangingPunct="0">
                <a:tabLst>
                  <a:tab pos="798513" algn="r"/>
                </a:tabLst>
                <a:defRPr sz="2400">
                  <a:solidFill>
                    <a:schemeClr val="tx1"/>
                  </a:solidFill>
                  <a:latin typeface="Arial" charset="0"/>
                  <a:ea typeface="Arial" charset="0"/>
                  <a:cs typeface="Arial" charset="0"/>
                </a:defRPr>
              </a:lvl4pPr>
              <a:lvl5pPr marL="2057400" indent="-228600" defTabSz="912813" eaLnBrk="0" hangingPunct="0">
                <a:tabLst>
                  <a:tab pos="798513" algn="r"/>
                </a:tabLst>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tab pos="798513" algn="r"/>
                </a:tabLst>
                <a:defRPr/>
              </a:pPr>
              <a:r>
                <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All Rights Reserved.</a:t>
              </a:r>
            </a:p>
          </p:txBody>
        </p:sp>
        <p:sp>
          <p:nvSpPr>
            <p:cNvPr id="16" name="TextBox 25">
              <a:extLst>
                <a:ext uri="{FF2B5EF4-FFF2-40B4-BE49-F238E27FC236}">
                  <a16:creationId xmlns:a16="http://schemas.microsoft.com/office/drawing/2014/main" id="{8632C330-393C-4984-86D5-59EC238378AD}"/>
                </a:ext>
              </a:extLst>
            </p:cNvPr>
            <p:cNvSpPr txBox="1">
              <a:spLocks noChangeArrowheads="1"/>
            </p:cNvSpPr>
            <p:nvPr/>
          </p:nvSpPr>
          <p:spPr bwMode="auto">
            <a:xfrm>
              <a:off x="-22860" y="6596425"/>
              <a:ext cx="927172" cy="1230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defTabSz="912813" eaLnBrk="0" hangingPunct="0">
                <a:defRPr sz="2400">
                  <a:solidFill>
                    <a:schemeClr val="tx1"/>
                  </a:solidFill>
                  <a:latin typeface="Arial" charset="0"/>
                  <a:ea typeface="ＭＳ Ｐゴシック" charset="0"/>
                  <a:cs typeface="Arial" charset="0"/>
                </a:defRPr>
              </a:lvl1pPr>
              <a:lvl2pPr marL="742950" indent="-285750" defTabSz="912813" eaLnBrk="0" hangingPunct="0">
                <a:defRPr sz="2400">
                  <a:solidFill>
                    <a:schemeClr val="tx1"/>
                  </a:solidFill>
                  <a:latin typeface="Arial" charset="0"/>
                  <a:ea typeface="Arial" charset="0"/>
                  <a:cs typeface="Arial" charset="0"/>
                </a:defRPr>
              </a:lvl2pPr>
              <a:lvl3pPr marL="1143000" indent="-228600" defTabSz="912813" eaLnBrk="0" hangingPunct="0">
                <a:defRPr sz="2400">
                  <a:solidFill>
                    <a:schemeClr val="tx1"/>
                  </a:solidFill>
                  <a:latin typeface="Arial" charset="0"/>
                  <a:ea typeface="Arial" charset="0"/>
                  <a:cs typeface="Arial" charset="0"/>
                </a:defRPr>
              </a:lvl3pPr>
              <a:lvl4pPr marL="1600200" indent="-228600" defTabSz="912813" eaLnBrk="0" hangingPunct="0">
                <a:defRPr sz="2400">
                  <a:solidFill>
                    <a:schemeClr val="tx1"/>
                  </a:solidFill>
                  <a:latin typeface="Arial" charset="0"/>
                  <a:ea typeface="Arial" charset="0"/>
                  <a:cs typeface="Arial" charset="0"/>
                </a:defRPr>
              </a:lvl4pPr>
              <a:lvl5pPr marL="2057400" indent="-228600" defTabSz="912813" eaLnBrk="0" hangingPunct="0">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defRPr/>
              </a:pPr>
              <a:fld id="{7297CC28-9273-45A3-A669-8857AEF43BF8}" type="datetime3">
                <a:rPr kumimoji="0" lang="en-US" sz="800" b="0" i="0" u="none" strike="noStrike" kern="0" cap="none" spc="0" normalizeH="0" baseline="0" noProof="0" smtClean="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15 September 2026</a:t>
              </a:fld>
              <a:endPar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endParaRPr>
            </a:p>
          </p:txBody>
        </p:sp>
        <p:sp>
          <p:nvSpPr>
            <p:cNvPr id="17" name="Rectangle 26">
              <a:extLst>
                <a:ext uri="{FF2B5EF4-FFF2-40B4-BE49-F238E27FC236}">
                  <a16:creationId xmlns:a16="http://schemas.microsoft.com/office/drawing/2014/main" id="{27A66FA0-7B4C-49EA-BEE1-A8F88221A77E}"/>
                </a:ext>
              </a:extLst>
            </p:cNvPr>
            <p:cNvSpPr>
              <a:spLocks noChangeArrowheads="1"/>
            </p:cNvSpPr>
            <p:nvPr/>
          </p:nvSpPr>
          <p:spPr bwMode="auto">
            <a:xfrm>
              <a:off x="0" y="6595827"/>
              <a:ext cx="666749" cy="123087"/>
            </a:xfrm>
            <a:prstGeom prst="rect">
              <a:avLst/>
            </a:prstGeom>
            <a:solidFill>
              <a:sysClr val="window" lastClr="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marL="0" marR="0" lvl="0" indent="0" defTabSz="912813" eaLnBrk="1" fontAlgn="base" latinLnBrk="0" hangingPunct="1">
                <a:lnSpc>
                  <a:spcPct val="100000"/>
                </a:lnSpc>
                <a:spcBef>
                  <a:spcPct val="0"/>
                </a:spcBef>
                <a:spcAft>
                  <a:spcPct val="0"/>
                </a:spcAft>
                <a:buClrTx/>
                <a:buSzTx/>
                <a:buFontTx/>
                <a:buNone/>
                <a:tabLst/>
                <a:defRPr/>
              </a:pPr>
              <a:endParaRPr kumimoji="0" lang="en-US" sz="800" b="0" i="0" u="none" strike="noStrike" kern="0" cap="none" spc="0" normalizeH="0" baseline="0" noProof="0">
                <a:ln>
                  <a:noFill/>
                </a:ln>
                <a:solidFill>
                  <a:prstClr val="black"/>
                </a:solidFill>
                <a:effectLst/>
                <a:uLnTx/>
                <a:uFillTx/>
                <a:ea typeface="ＭＳ Ｐゴシック" charset="0"/>
                <a:cs typeface="3M Circular TT Book" panose="020B0604020101020102" pitchFamily="34" charset="0"/>
              </a:endParaRPr>
            </a:p>
          </p:txBody>
        </p:sp>
        <p:sp>
          <p:nvSpPr>
            <p:cNvPr id="22" name="TextBox 24">
              <a:extLst>
                <a:ext uri="{FF2B5EF4-FFF2-40B4-BE49-F238E27FC236}">
                  <a16:creationId xmlns:a16="http://schemas.microsoft.com/office/drawing/2014/main" id="{6F0A99C5-714E-4F9D-BC33-6413A2424141}"/>
                </a:ext>
              </a:extLst>
            </p:cNvPr>
            <p:cNvSpPr txBox="1">
              <a:spLocks noChangeArrowheads="1"/>
            </p:cNvSpPr>
            <p:nvPr/>
          </p:nvSpPr>
          <p:spPr bwMode="auto">
            <a:xfrm>
              <a:off x="372839" y="6596418"/>
              <a:ext cx="279621" cy="12249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3M</a:t>
              </a:r>
            </a:p>
          </p:txBody>
        </p:sp>
        <p:sp>
          <p:nvSpPr>
            <p:cNvPr id="23" name="Footer Placeholder 3">
              <a:extLst>
                <a:ext uri="{FF2B5EF4-FFF2-40B4-BE49-F238E27FC236}">
                  <a16:creationId xmlns:a16="http://schemas.microsoft.com/office/drawing/2014/main" id="{DF148B9C-D872-4166-937E-F26F48AF49ED}"/>
                </a:ext>
              </a:extLst>
            </p:cNvPr>
            <p:cNvSpPr txBox="1">
              <a:spLocks/>
            </p:cNvSpPr>
            <p:nvPr/>
          </p:nvSpPr>
          <p:spPr bwMode="auto">
            <a:xfrm>
              <a:off x="1905198" y="6596401"/>
              <a:ext cx="838002" cy="1377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algn="l" eaLnBrk="1" fontAlgn="base" hangingPunct="1">
                <a:spcBef>
                  <a:spcPct val="0"/>
                </a:spcBef>
                <a:spcAft>
                  <a:spcPct val="0"/>
                </a:spcAft>
                <a:defRPr/>
              </a:pPr>
              <a:r>
                <a:rPr lang="en-US" sz="800">
                  <a:solidFill>
                    <a:prstClr val="black"/>
                  </a:solidFill>
                  <a:latin typeface="3M Circular TT Book" panose="020B0604020101020102" pitchFamily="34" charset="0"/>
                  <a:cs typeface="3M Circular TT Book" panose="020B0604020101020102" pitchFamily="34" charset="0"/>
                </a:rPr>
                <a:t>3M Confidential.</a:t>
              </a:r>
            </a:p>
          </p:txBody>
        </p:sp>
      </p:grpSp>
    </p:spTree>
    <p:extLst>
      <p:ext uri="{BB962C8B-B14F-4D97-AF65-F5344CB8AC3E}">
        <p14:creationId xmlns:p14="http://schemas.microsoft.com/office/powerpoint/2010/main" val="42305404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able with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79412" y="381000"/>
            <a:ext cx="11425237" cy="435864"/>
          </a:xfrm>
        </p:spPr>
        <p:txBody>
          <a:bodyPr rIns="0"/>
          <a:lstStyle>
            <a:lvl1pPr>
              <a:defRPr/>
            </a:lvl1pPr>
          </a:lstStyle>
          <a:p>
            <a:r>
              <a:rPr lang="en-US"/>
              <a:t>2 images</a:t>
            </a:r>
            <a:endParaRPr lang="en-GB"/>
          </a:p>
        </p:txBody>
      </p:sp>
      <p:sp>
        <p:nvSpPr>
          <p:cNvPr id="11" name="Picture Placeholder 4">
            <a:extLst>
              <a:ext uri="{FF2B5EF4-FFF2-40B4-BE49-F238E27FC236}">
                <a16:creationId xmlns:a16="http://schemas.microsoft.com/office/drawing/2014/main" id="{DEF009F2-17EF-7F4F-91BC-C9D2B62F45CC}"/>
              </a:ext>
            </a:extLst>
          </p:cNvPr>
          <p:cNvSpPr>
            <a:spLocks noGrp="1"/>
          </p:cNvSpPr>
          <p:nvPr>
            <p:ph type="pic" sz="quarter" idx="10"/>
          </p:nvPr>
        </p:nvSpPr>
        <p:spPr>
          <a:xfrm>
            <a:off x="384048" y="1335024"/>
            <a:ext cx="3379977" cy="2185416"/>
          </a:xfrm>
          <a:solidFill>
            <a:schemeClr val="bg1">
              <a:lumMod val="95000"/>
            </a:schemeClr>
          </a:solidFill>
        </p:spPr>
        <p:txBody>
          <a:bodyPr/>
          <a:lstStyle/>
          <a:p>
            <a:r>
              <a:rPr lang="en-US"/>
              <a:t>Click icon to add picture</a:t>
            </a:r>
          </a:p>
        </p:txBody>
      </p:sp>
      <p:sp>
        <p:nvSpPr>
          <p:cNvPr id="17" name="Picture Placeholder 4">
            <a:extLst>
              <a:ext uri="{FF2B5EF4-FFF2-40B4-BE49-F238E27FC236}">
                <a16:creationId xmlns:a16="http://schemas.microsoft.com/office/drawing/2014/main" id="{DD33E0B6-FA3C-4C42-8E9A-A34DC203DBF2}"/>
              </a:ext>
            </a:extLst>
          </p:cNvPr>
          <p:cNvSpPr>
            <a:spLocks noGrp="1"/>
          </p:cNvSpPr>
          <p:nvPr>
            <p:ph type="pic" sz="quarter" idx="11"/>
          </p:nvPr>
        </p:nvSpPr>
        <p:spPr>
          <a:xfrm>
            <a:off x="384048" y="3944207"/>
            <a:ext cx="3379977" cy="2185416"/>
          </a:xfrm>
          <a:solidFill>
            <a:schemeClr val="bg1">
              <a:lumMod val="95000"/>
            </a:schemeClr>
          </a:solidFill>
        </p:spPr>
        <p:txBody>
          <a:bodyPr/>
          <a:lstStyle/>
          <a:p>
            <a:r>
              <a:rPr lang="en-US"/>
              <a:t>Click icon to add picture</a:t>
            </a:r>
          </a:p>
        </p:txBody>
      </p:sp>
      <p:sp>
        <p:nvSpPr>
          <p:cNvPr id="8" name="TextBox 7">
            <a:extLst>
              <a:ext uri="{FF2B5EF4-FFF2-40B4-BE49-F238E27FC236}">
                <a16:creationId xmlns:a16="http://schemas.microsoft.com/office/drawing/2014/main" id="{7B726177-B364-4A05-B182-1F9BFBA166D4}"/>
              </a:ext>
            </a:extLst>
          </p:cNvPr>
          <p:cNvSpPr txBox="1"/>
          <p:nvPr userDrawn="1"/>
        </p:nvSpPr>
        <p:spPr>
          <a:xfrm>
            <a:off x="11590811" y="6574731"/>
            <a:ext cx="218681" cy="123111"/>
          </a:xfrm>
          <a:prstGeom prst="rect">
            <a:avLst/>
          </a:prstGeom>
          <a:noFill/>
        </p:spPr>
        <p:txBody>
          <a:bodyPr wrap="square" lIns="0" tIns="0" rIns="0" bIns="0" rtlCol="0">
            <a:spAutoFit/>
          </a:bodyPr>
          <a:lstStyle/>
          <a:p>
            <a:pPr algn="r"/>
            <a:fld id="{29B7B62B-0732-4BEA-A6C8-5CF96588F2B9}" type="slidenum">
              <a:rPr lang="en-US" sz="800" smtClean="0"/>
              <a:pPr algn="r"/>
              <a:t>‹#›</a:t>
            </a:fld>
            <a:endParaRPr lang="en-US" sz="800"/>
          </a:p>
        </p:txBody>
      </p:sp>
      <p:sp>
        <p:nvSpPr>
          <p:cNvPr id="25" name="Freeform 5">
            <a:extLst>
              <a:ext uri="{FF2B5EF4-FFF2-40B4-BE49-F238E27FC236}">
                <a16:creationId xmlns:a16="http://schemas.microsoft.com/office/drawing/2014/main" id="{BB0B2729-CE39-4D19-BEF6-01A72BE96E46}"/>
              </a:ext>
            </a:extLst>
          </p:cNvPr>
          <p:cNvSpPr>
            <a:spLocks noChangeAspect="1" noEditPoints="1"/>
          </p:cNvSpPr>
          <p:nvPr userDrawn="1"/>
        </p:nvSpPr>
        <p:spPr bwMode="auto">
          <a:xfrm>
            <a:off x="5910048" y="6477000"/>
            <a:ext cx="363963" cy="194400"/>
          </a:xfrm>
          <a:custGeom>
            <a:avLst/>
            <a:gdLst>
              <a:gd name="T0" fmla="*/ 134 w 170"/>
              <a:gd name="T1" fmla="*/ 3 h 90"/>
              <a:gd name="T2" fmla="*/ 122 w 170"/>
              <a:gd name="T3" fmla="*/ 52 h 90"/>
              <a:gd name="T4" fmla="*/ 109 w 170"/>
              <a:gd name="T5" fmla="*/ 3 h 90"/>
              <a:gd name="T6" fmla="*/ 74 w 170"/>
              <a:gd name="T7" fmla="*/ 3 h 90"/>
              <a:gd name="T8" fmla="*/ 74 w 170"/>
              <a:gd name="T9" fmla="*/ 21 h 90"/>
              <a:gd name="T10" fmla="*/ 40 w 170"/>
              <a:gd name="T11" fmla="*/ 1 h 90"/>
              <a:gd name="T12" fmla="*/ 4 w 170"/>
              <a:gd name="T13" fmla="*/ 31 h 90"/>
              <a:gd name="T14" fmla="*/ 28 w 170"/>
              <a:gd name="T15" fmla="*/ 31 h 90"/>
              <a:gd name="T16" fmla="*/ 39 w 170"/>
              <a:gd name="T17" fmla="*/ 20 h 90"/>
              <a:gd name="T18" fmla="*/ 50 w 170"/>
              <a:gd name="T19" fmla="*/ 28 h 90"/>
              <a:gd name="T20" fmla="*/ 39 w 170"/>
              <a:gd name="T21" fmla="*/ 35 h 90"/>
              <a:gd name="T22" fmla="*/ 31 w 170"/>
              <a:gd name="T23" fmla="*/ 35 h 90"/>
              <a:gd name="T24" fmla="*/ 31 w 170"/>
              <a:gd name="T25" fmla="*/ 51 h 90"/>
              <a:gd name="T26" fmla="*/ 38 w 170"/>
              <a:gd name="T27" fmla="*/ 51 h 90"/>
              <a:gd name="T28" fmla="*/ 48 w 170"/>
              <a:gd name="T29" fmla="*/ 60 h 90"/>
              <a:gd name="T30" fmla="*/ 38 w 170"/>
              <a:gd name="T31" fmla="*/ 70 h 90"/>
              <a:gd name="T32" fmla="*/ 25 w 170"/>
              <a:gd name="T33" fmla="*/ 54 h 90"/>
              <a:gd name="T34" fmla="*/ 1 w 170"/>
              <a:gd name="T35" fmla="*/ 54 h 90"/>
              <a:gd name="T36" fmla="*/ 38 w 170"/>
              <a:gd name="T37" fmla="*/ 90 h 90"/>
              <a:gd name="T38" fmla="*/ 74 w 170"/>
              <a:gd name="T39" fmla="*/ 71 h 90"/>
              <a:gd name="T40" fmla="*/ 74 w 170"/>
              <a:gd name="T41" fmla="*/ 88 h 90"/>
              <a:gd name="T42" fmla="*/ 98 w 170"/>
              <a:gd name="T43" fmla="*/ 88 h 90"/>
              <a:gd name="T44" fmla="*/ 98 w 170"/>
              <a:gd name="T45" fmla="*/ 34 h 90"/>
              <a:gd name="T46" fmla="*/ 111 w 170"/>
              <a:gd name="T47" fmla="*/ 88 h 90"/>
              <a:gd name="T48" fmla="*/ 132 w 170"/>
              <a:gd name="T49" fmla="*/ 88 h 90"/>
              <a:gd name="T50" fmla="*/ 146 w 170"/>
              <a:gd name="T51" fmla="*/ 34 h 90"/>
              <a:gd name="T52" fmla="*/ 146 w 170"/>
              <a:gd name="T53" fmla="*/ 88 h 90"/>
              <a:gd name="T54" fmla="*/ 170 w 170"/>
              <a:gd name="T55" fmla="*/ 88 h 90"/>
              <a:gd name="T56" fmla="*/ 170 w 170"/>
              <a:gd name="T57" fmla="*/ 3 h 90"/>
              <a:gd name="T58" fmla="*/ 134 w 170"/>
              <a:gd name="T59" fmla="*/ 3 h 90"/>
              <a:gd name="T60" fmla="*/ 74 w 170"/>
              <a:gd name="T61" fmla="*/ 52 h 90"/>
              <a:gd name="T62" fmla="*/ 64 w 170"/>
              <a:gd name="T63" fmla="*/ 42 h 90"/>
              <a:gd name="T64" fmla="*/ 74 w 170"/>
              <a:gd name="T65" fmla="*/ 31 h 90"/>
              <a:gd name="T66" fmla="*/ 74 w 170"/>
              <a:gd name="T67" fmla="*/ 5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0" h="90">
                <a:moveTo>
                  <a:pt x="134" y="3"/>
                </a:moveTo>
                <a:cubicBezTo>
                  <a:pt x="122" y="52"/>
                  <a:pt x="122" y="52"/>
                  <a:pt x="122" y="52"/>
                </a:cubicBezTo>
                <a:cubicBezTo>
                  <a:pt x="109" y="3"/>
                  <a:pt x="109" y="3"/>
                  <a:pt x="109" y="3"/>
                </a:cubicBezTo>
                <a:cubicBezTo>
                  <a:pt x="74" y="3"/>
                  <a:pt x="74" y="3"/>
                  <a:pt x="74" y="3"/>
                </a:cubicBezTo>
                <a:cubicBezTo>
                  <a:pt x="74" y="21"/>
                  <a:pt x="74" y="21"/>
                  <a:pt x="74" y="21"/>
                </a:cubicBezTo>
                <a:cubicBezTo>
                  <a:pt x="69" y="5"/>
                  <a:pt x="54" y="1"/>
                  <a:pt x="40" y="1"/>
                </a:cubicBezTo>
                <a:cubicBezTo>
                  <a:pt x="23" y="0"/>
                  <a:pt x="5" y="8"/>
                  <a:pt x="4" y="31"/>
                </a:cubicBezTo>
                <a:cubicBezTo>
                  <a:pt x="28" y="31"/>
                  <a:pt x="28" y="31"/>
                  <a:pt x="28" y="31"/>
                </a:cubicBezTo>
                <a:cubicBezTo>
                  <a:pt x="28" y="24"/>
                  <a:pt x="33" y="20"/>
                  <a:pt x="39" y="20"/>
                </a:cubicBezTo>
                <a:cubicBezTo>
                  <a:pt x="46" y="20"/>
                  <a:pt x="50" y="23"/>
                  <a:pt x="50" y="28"/>
                </a:cubicBezTo>
                <a:cubicBezTo>
                  <a:pt x="49" y="32"/>
                  <a:pt x="47" y="35"/>
                  <a:pt x="39" y="35"/>
                </a:cubicBezTo>
                <a:cubicBezTo>
                  <a:pt x="31" y="35"/>
                  <a:pt x="31" y="35"/>
                  <a:pt x="31" y="35"/>
                </a:cubicBezTo>
                <a:cubicBezTo>
                  <a:pt x="31" y="51"/>
                  <a:pt x="31" y="51"/>
                  <a:pt x="31" y="51"/>
                </a:cubicBezTo>
                <a:cubicBezTo>
                  <a:pt x="38" y="51"/>
                  <a:pt x="38" y="51"/>
                  <a:pt x="38" y="51"/>
                </a:cubicBezTo>
                <a:cubicBezTo>
                  <a:pt x="42" y="51"/>
                  <a:pt x="48" y="54"/>
                  <a:pt x="48" y="60"/>
                </a:cubicBezTo>
                <a:cubicBezTo>
                  <a:pt x="49" y="67"/>
                  <a:pt x="44" y="70"/>
                  <a:pt x="38" y="70"/>
                </a:cubicBezTo>
                <a:cubicBezTo>
                  <a:pt x="27" y="69"/>
                  <a:pt x="25" y="61"/>
                  <a:pt x="25" y="54"/>
                </a:cubicBezTo>
                <a:cubicBezTo>
                  <a:pt x="1" y="54"/>
                  <a:pt x="1" y="54"/>
                  <a:pt x="1" y="54"/>
                </a:cubicBezTo>
                <a:cubicBezTo>
                  <a:pt x="1" y="59"/>
                  <a:pt x="0" y="90"/>
                  <a:pt x="38" y="90"/>
                </a:cubicBezTo>
                <a:cubicBezTo>
                  <a:pt x="57" y="90"/>
                  <a:pt x="70" y="82"/>
                  <a:pt x="74" y="71"/>
                </a:cubicBezTo>
                <a:cubicBezTo>
                  <a:pt x="74" y="88"/>
                  <a:pt x="74" y="88"/>
                  <a:pt x="74" y="88"/>
                </a:cubicBezTo>
                <a:cubicBezTo>
                  <a:pt x="98" y="88"/>
                  <a:pt x="98" y="88"/>
                  <a:pt x="98" y="88"/>
                </a:cubicBezTo>
                <a:cubicBezTo>
                  <a:pt x="98" y="34"/>
                  <a:pt x="98" y="34"/>
                  <a:pt x="98" y="34"/>
                </a:cubicBezTo>
                <a:cubicBezTo>
                  <a:pt x="111" y="88"/>
                  <a:pt x="111" y="88"/>
                  <a:pt x="111" y="88"/>
                </a:cubicBezTo>
                <a:cubicBezTo>
                  <a:pt x="132" y="88"/>
                  <a:pt x="132" y="88"/>
                  <a:pt x="132" y="88"/>
                </a:cubicBezTo>
                <a:cubicBezTo>
                  <a:pt x="146" y="34"/>
                  <a:pt x="146" y="34"/>
                  <a:pt x="146" y="34"/>
                </a:cubicBezTo>
                <a:cubicBezTo>
                  <a:pt x="146" y="88"/>
                  <a:pt x="146" y="88"/>
                  <a:pt x="146" y="88"/>
                </a:cubicBezTo>
                <a:cubicBezTo>
                  <a:pt x="170" y="88"/>
                  <a:pt x="170" y="88"/>
                  <a:pt x="170" y="88"/>
                </a:cubicBezTo>
                <a:cubicBezTo>
                  <a:pt x="170" y="3"/>
                  <a:pt x="170" y="3"/>
                  <a:pt x="170" y="3"/>
                </a:cubicBezTo>
                <a:lnTo>
                  <a:pt x="134" y="3"/>
                </a:lnTo>
                <a:close/>
                <a:moveTo>
                  <a:pt x="74" y="52"/>
                </a:moveTo>
                <a:cubicBezTo>
                  <a:pt x="71" y="46"/>
                  <a:pt x="66" y="43"/>
                  <a:pt x="64" y="42"/>
                </a:cubicBezTo>
                <a:cubicBezTo>
                  <a:pt x="69" y="40"/>
                  <a:pt x="72" y="37"/>
                  <a:pt x="74" y="31"/>
                </a:cubicBezTo>
                <a:lnTo>
                  <a:pt x="74" y="5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nvGrpSpPr>
          <p:cNvPr id="14" name="Group 13">
            <a:extLst>
              <a:ext uri="{FF2B5EF4-FFF2-40B4-BE49-F238E27FC236}">
                <a16:creationId xmlns:a16="http://schemas.microsoft.com/office/drawing/2014/main" id="{81194B9D-C2C5-4A01-9445-F1167CC4097A}"/>
              </a:ext>
            </a:extLst>
          </p:cNvPr>
          <p:cNvGrpSpPr/>
          <p:nvPr userDrawn="1"/>
        </p:nvGrpSpPr>
        <p:grpSpPr>
          <a:xfrm>
            <a:off x="-22860" y="6569823"/>
            <a:ext cx="2766060" cy="138337"/>
            <a:chOff x="-22860" y="6595827"/>
            <a:chExt cx="2766060" cy="138337"/>
          </a:xfrm>
        </p:grpSpPr>
        <p:sp>
          <p:nvSpPr>
            <p:cNvPr id="15" name="Footer Placeholder 3">
              <a:extLst>
                <a:ext uri="{FF2B5EF4-FFF2-40B4-BE49-F238E27FC236}">
                  <a16:creationId xmlns:a16="http://schemas.microsoft.com/office/drawing/2014/main" id="{BF360822-D4E6-421A-92DB-96F04DCB21A3}"/>
                </a:ext>
              </a:extLst>
            </p:cNvPr>
            <p:cNvSpPr txBox="1">
              <a:spLocks/>
            </p:cNvSpPr>
            <p:nvPr/>
          </p:nvSpPr>
          <p:spPr bwMode="auto">
            <a:xfrm>
              <a:off x="807721" y="6596419"/>
              <a:ext cx="1064702" cy="1372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lstStyle>
              <a:lvl1pPr defTabSz="912813" eaLnBrk="0" hangingPunct="0">
                <a:tabLst>
                  <a:tab pos="798513" algn="r"/>
                </a:tabLst>
                <a:defRPr sz="2400">
                  <a:solidFill>
                    <a:schemeClr val="tx1"/>
                  </a:solidFill>
                  <a:latin typeface="Arial" charset="0"/>
                  <a:ea typeface="ＭＳ Ｐゴシック" charset="0"/>
                  <a:cs typeface="Arial" charset="0"/>
                </a:defRPr>
              </a:lvl1pPr>
              <a:lvl2pPr marL="742950" indent="-285750" defTabSz="912813" eaLnBrk="0" hangingPunct="0">
                <a:tabLst>
                  <a:tab pos="798513" algn="r"/>
                </a:tabLst>
                <a:defRPr sz="2400">
                  <a:solidFill>
                    <a:schemeClr val="tx1"/>
                  </a:solidFill>
                  <a:latin typeface="Arial" charset="0"/>
                  <a:ea typeface="Arial" charset="0"/>
                  <a:cs typeface="Arial" charset="0"/>
                </a:defRPr>
              </a:lvl2pPr>
              <a:lvl3pPr marL="1143000" indent="-228600" defTabSz="912813" eaLnBrk="0" hangingPunct="0">
                <a:tabLst>
                  <a:tab pos="798513" algn="r"/>
                </a:tabLst>
                <a:defRPr sz="2400">
                  <a:solidFill>
                    <a:schemeClr val="tx1"/>
                  </a:solidFill>
                  <a:latin typeface="Arial" charset="0"/>
                  <a:ea typeface="Arial" charset="0"/>
                  <a:cs typeface="Arial" charset="0"/>
                </a:defRPr>
              </a:lvl3pPr>
              <a:lvl4pPr marL="1600200" indent="-228600" defTabSz="912813" eaLnBrk="0" hangingPunct="0">
                <a:tabLst>
                  <a:tab pos="798513" algn="r"/>
                </a:tabLst>
                <a:defRPr sz="2400">
                  <a:solidFill>
                    <a:schemeClr val="tx1"/>
                  </a:solidFill>
                  <a:latin typeface="Arial" charset="0"/>
                  <a:ea typeface="Arial" charset="0"/>
                  <a:cs typeface="Arial" charset="0"/>
                </a:defRPr>
              </a:lvl4pPr>
              <a:lvl5pPr marL="2057400" indent="-228600" defTabSz="912813" eaLnBrk="0" hangingPunct="0">
                <a:tabLst>
                  <a:tab pos="798513" algn="r"/>
                </a:tabLst>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tab pos="798513" algn="r"/>
                </a:tabLst>
                <a:defRPr/>
              </a:pPr>
              <a:r>
                <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All Rights Reserved.</a:t>
              </a:r>
            </a:p>
          </p:txBody>
        </p:sp>
        <p:sp>
          <p:nvSpPr>
            <p:cNvPr id="16" name="TextBox 25">
              <a:extLst>
                <a:ext uri="{FF2B5EF4-FFF2-40B4-BE49-F238E27FC236}">
                  <a16:creationId xmlns:a16="http://schemas.microsoft.com/office/drawing/2014/main" id="{372EB1BA-DBAA-4D01-83CC-39D54F8A17FB}"/>
                </a:ext>
              </a:extLst>
            </p:cNvPr>
            <p:cNvSpPr txBox="1">
              <a:spLocks noChangeArrowheads="1"/>
            </p:cNvSpPr>
            <p:nvPr/>
          </p:nvSpPr>
          <p:spPr bwMode="auto">
            <a:xfrm>
              <a:off x="-22860" y="6596425"/>
              <a:ext cx="927172" cy="1230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defTabSz="912813" eaLnBrk="0" hangingPunct="0">
                <a:defRPr sz="2400">
                  <a:solidFill>
                    <a:schemeClr val="tx1"/>
                  </a:solidFill>
                  <a:latin typeface="Arial" charset="0"/>
                  <a:ea typeface="ＭＳ Ｐゴシック" charset="0"/>
                  <a:cs typeface="Arial" charset="0"/>
                </a:defRPr>
              </a:lvl1pPr>
              <a:lvl2pPr marL="742950" indent="-285750" defTabSz="912813" eaLnBrk="0" hangingPunct="0">
                <a:defRPr sz="2400">
                  <a:solidFill>
                    <a:schemeClr val="tx1"/>
                  </a:solidFill>
                  <a:latin typeface="Arial" charset="0"/>
                  <a:ea typeface="Arial" charset="0"/>
                  <a:cs typeface="Arial" charset="0"/>
                </a:defRPr>
              </a:lvl2pPr>
              <a:lvl3pPr marL="1143000" indent="-228600" defTabSz="912813" eaLnBrk="0" hangingPunct="0">
                <a:defRPr sz="2400">
                  <a:solidFill>
                    <a:schemeClr val="tx1"/>
                  </a:solidFill>
                  <a:latin typeface="Arial" charset="0"/>
                  <a:ea typeface="Arial" charset="0"/>
                  <a:cs typeface="Arial" charset="0"/>
                </a:defRPr>
              </a:lvl3pPr>
              <a:lvl4pPr marL="1600200" indent="-228600" defTabSz="912813" eaLnBrk="0" hangingPunct="0">
                <a:defRPr sz="2400">
                  <a:solidFill>
                    <a:schemeClr val="tx1"/>
                  </a:solidFill>
                  <a:latin typeface="Arial" charset="0"/>
                  <a:ea typeface="Arial" charset="0"/>
                  <a:cs typeface="Arial" charset="0"/>
                </a:defRPr>
              </a:lvl4pPr>
              <a:lvl5pPr marL="2057400" indent="-228600" defTabSz="912813" eaLnBrk="0" hangingPunct="0">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defRPr/>
              </a:pPr>
              <a:fld id="{7297CC28-9273-45A3-A669-8857AEF43BF8}" type="datetime3">
                <a:rPr kumimoji="0" lang="en-US" sz="800" b="0" i="0" u="none" strike="noStrike" kern="0" cap="none" spc="0" normalizeH="0" baseline="0" noProof="0" smtClean="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15 September 2026</a:t>
              </a:fld>
              <a:endPar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endParaRPr>
            </a:p>
          </p:txBody>
        </p:sp>
        <p:sp>
          <p:nvSpPr>
            <p:cNvPr id="18" name="Rectangle 26">
              <a:extLst>
                <a:ext uri="{FF2B5EF4-FFF2-40B4-BE49-F238E27FC236}">
                  <a16:creationId xmlns:a16="http://schemas.microsoft.com/office/drawing/2014/main" id="{23124B40-703E-4D86-9A25-7FFA80B9E2FD}"/>
                </a:ext>
              </a:extLst>
            </p:cNvPr>
            <p:cNvSpPr>
              <a:spLocks noChangeArrowheads="1"/>
            </p:cNvSpPr>
            <p:nvPr/>
          </p:nvSpPr>
          <p:spPr bwMode="auto">
            <a:xfrm>
              <a:off x="0" y="6595827"/>
              <a:ext cx="666749" cy="123087"/>
            </a:xfrm>
            <a:prstGeom prst="rect">
              <a:avLst/>
            </a:prstGeom>
            <a:solidFill>
              <a:sysClr val="window" lastClr="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marL="0" marR="0" lvl="0" indent="0" defTabSz="912813" eaLnBrk="1" fontAlgn="base" latinLnBrk="0" hangingPunct="1">
                <a:lnSpc>
                  <a:spcPct val="100000"/>
                </a:lnSpc>
                <a:spcBef>
                  <a:spcPct val="0"/>
                </a:spcBef>
                <a:spcAft>
                  <a:spcPct val="0"/>
                </a:spcAft>
                <a:buClrTx/>
                <a:buSzTx/>
                <a:buFontTx/>
                <a:buNone/>
                <a:tabLst/>
                <a:defRPr/>
              </a:pPr>
              <a:endParaRPr kumimoji="0" lang="en-US" sz="800" b="0" i="0" u="none" strike="noStrike" kern="0" cap="none" spc="0" normalizeH="0" baseline="0" noProof="0">
                <a:ln>
                  <a:noFill/>
                </a:ln>
                <a:solidFill>
                  <a:prstClr val="black"/>
                </a:solidFill>
                <a:effectLst/>
                <a:uLnTx/>
                <a:uFillTx/>
                <a:ea typeface="ＭＳ Ｐゴシック" charset="0"/>
                <a:cs typeface="3M Circular TT Book" panose="020B0604020101020102" pitchFamily="34" charset="0"/>
              </a:endParaRPr>
            </a:p>
          </p:txBody>
        </p:sp>
        <p:sp>
          <p:nvSpPr>
            <p:cNvPr id="19" name="TextBox 24">
              <a:extLst>
                <a:ext uri="{FF2B5EF4-FFF2-40B4-BE49-F238E27FC236}">
                  <a16:creationId xmlns:a16="http://schemas.microsoft.com/office/drawing/2014/main" id="{B53BB185-470E-48F1-95C6-0B65571CB9A1}"/>
                </a:ext>
              </a:extLst>
            </p:cNvPr>
            <p:cNvSpPr txBox="1">
              <a:spLocks noChangeArrowheads="1"/>
            </p:cNvSpPr>
            <p:nvPr/>
          </p:nvSpPr>
          <p:spPr bwMode="auto">
            <a:xfrm>
              <a:off x="372839" y="6596418"/>
              <a:ext cx="279621" cy="12249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3M</a:t>
              </a:r>
            </a:p>
          </p:txBody>
        </p:sp>
        <p:sp>
          <p:nvSpPr>
            <p:cNvPr id="26" name="Footer Placeholder 3">
              <a:extLst>
                <a:ext uri="{FF2B5EF4-FFF2-40B4-BE49-F238E27FC236}">
                  <a16:creationId xmlns:a16="http://schemas.microsoft.com/office/drawing/2014/main" id="{EB3BE6BB-07F1-49C5-AAD2-3EE520F35DAD}"/>
                </a:ext>
              </a:extLst>
            </p:cNvPr>
            <p:cNvSpPr txBox="1">
              <a:spLocks/>
            </p:cNvSpPr>
            <p:nvPr/>
          </p:nvSpPr>
          <p:spPr bwMode="auto">
            <a:xfrm>
              <a:off x="1905198" y="6596401"/>
              <a:ext cx="838002" cy="1377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algn="l" eaLnBrk="1" fontAlgn="base" hangingPunct="1">
                <a:spcBef>
                  <a:spcPct val="0"/>
                </a:spcBef>
                <a:spcAft>
                  <a:spcPct val="0"/>
                </a:spcAft>
                <a:defRPr/>
              </a:pPr>
              <a:r>
                <a:rPr lang="en-US" sz="800">
                  <a:solidFill>
                    <a:prstClr val="black"/>
                  </a:solidFill>
                  <a:latin typeface="3M Circular TT Book" panose="020B0604020101020102" pitchFamily="34" charset="0"/>
                  <a:cs typeface="3M Circular TT Book" panose="020B0604020101020102" pitchFamily="34" charset="0"/>
                </a:rPr>
                <a:t>3M Confidential.</a:t>
              </a:r>
            </a:p>
          </p:txBody>
        </p:sp>
      </p:grpSp>
    </p:spTree>
    <p:extLst>
      <p:ext uri="{BB962C8B-B14F-4D97-AF65-F5344CB8AC3E}">
        <p14:creationId xmlns:p14="http://schemas.microsoft.com/office/powerpoint/2010/main" val="11719620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able with Content - 3 Colum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79412" y="381000"/>
            <a:ext cx="11425237" cy="435864"/>
          </a:xfrm>
        </p:spPr>
        <p:txBody>
          <a:bodyPr rIns="0"/>
          <a:lstStyle>
            <a:lvl1pPr>
              <a:defRPr/>
            </a:lvl1pPr>
          </a:lstStyle>
          <a:p>
            <a:r>
              <a:rPr lang="en-US"/>
              <a:t>3 Column</a:t>
            </a:r>
            <a:endParaRPr lang="en-GB"/>
          </a:p>
        </p:txBody>
      </p:sp>
      <p:sp>
        <p:nvSpPr>
          <p:cNvPr id="11" name="Picture Placeholder 4">
            <a:extLst>
              <a:ext uri="{FF2B5EF4-FFF2-40B4-BE49-F238E27FC236}">
                <a16:creationId xmlns:a16="http://schemas.microsoft.com/office/drawing/2014/main" id="{DEF009F2-17EF-7F4F-91BC-C9D2B62F45CC}"/>
              </a:ext>
            </a:extLst>
          </p:cNvPr>
          <p:cNvSpPr>
            <a:spLocks noGrp="1"/>
          </p:cNvSpPr>
          <p:nvPr>
            <p:ph type="pic" sz="quarter" idx="10"/>
          </p:nvPr>
        </p:nvSpPr>
        <p:spPr>
          <a:xfrm>
            <a:off x="387351" y="1335024"/>
            <a:ext cx="3379977" cy="2334202"/>
          </a:xfrm>
          <a:solidFill>
            <a:schemeClr val="bg1">
              <a:lumMod val="95000"/>
            </a:schemeClr>
          </a:solidFill>
        </p:spPr>
        <p:txBody>
          <a:bodyPr/>
          <a:lstStyle/>
          <a:p>
            <a:r>
              <a:rPr lang="en-US"/>
              <a:t>Click icon to add picture</a:t>
            </a:r>
          </a:p>
        </p:txBody>
      </p:sp>
      <p:sp>
        <p:nvSpPr>
          <p:cNvPr id="16" name="Picture Placeholder 4">
            <a:extLst>
              <a:ext uri="{FF2B5EF4-FFF2-40B4-BE49-F238E27FC236}">
                <a16:creationId xmlns:a16="http://schemas.microsoft.com/office/drawing/2014/main" id="{645E584F-5DE2-B141-AC84-3A34A02CE5EF}"/>
              </a:ext>
            </a:extLst>
          </p:cNvPr>
          <p:cNvSpPr>
            <a:spLocks noGrp="1"/>
          </p:cNvSpPr>
          <p:nvPr>
            <p:ph type="pic" sz="quarter" idx="11"/>
          </p:nvPr>
        </p:nvSpPr>
        <p:spPr>
          <a:xfrm>
            <a:off x="8012353" y="1335024"/>
            <a:ext cx="3379977" cy="2334202"/>
          </a:xfrm>
          <a:solidFill>
            <a:schemeClr val="bg1">
              <a:lumMod val="95000"/>
            </a:schemeClr>
          </a:solidFill>
        </p:spPr>
        <p:txBody>
          <a:bodyPr/>
          <a:lstStyle/>
          <a:p>
            <a:r>
              <a:rPr lang="en-US"/>
              <a:t>Click icon to add picture</a:t>
            </a:r>
          </a:p>
        </p:txBody>
      </p:sp>
      <p:sp>
        <p:nvSpPr>
          <p:cNvPr id="9" name="Picture Placeholder 4">
            <a:extLst>
              <a:ext uri="{FF2B5EF4-FFF2-40B4-BE49-F238E27FC236}">
                <a16:creationId xmlns:a16="http://schemas.microsoft.com/office/drawing/2014/main" id="{055D5057-AB79-EC43-800A-30C61EFE7C32}"/>
              </a:ext>
            </a:extLst>
          </p:cNvPr>
          <p:cNvSpPr>
            <a:spLocks noGrp="1"/>
          </p:cNvSpPr>
          <p:nvPr>
            <p:ph type="pic" sz="quarter" idx="12"/>
          </p:nvPr>
        </p:nvSpPr>
        <p:spPr>
          <a:xfrm>
            <a:off x="4199852" y="1335024"/>
            <a:ext cx="3379977" cy="2334202"/>
          </a:xfrm>
          <a:solidFill>
            <a:schemeClr val="bg1">
              <a:lumMod val="95000"/>
            </a:schemeClr>
          </a:solidFill>
        </p:spPr>
        <p:txBody>
          <a:bodyPr/>
          <a:lstStyle/>
          <a:p>
            <a:r>
              <a:rPr lang="en-US"/>
              <a:t>Click icon to add picture</a:t>
            </a:r>
          </a:p>
        </p:txBody>
      </p:sp>
      <p:sp>
        <p:nvSpPr>
          <p:cNvPr id="10" name="TextBox 9">
            <a:extLst>
              <a:ext uri="{FF2B5EF4-FFF2-40B4-BE49-F238E27FC236}">
                <a16:creationId xmlns:a16="http://schemas.microsoft.com/office/drawing/2014/main" id="{8ED5E9CE-9795-46E1-895C-B0F36A871BD9}"/>
              </a:ext>
            </a:extLst>
          </p:cNvPr>
          <p:cNvSpPr txBox="1"/>
          <p:nvPr userDrawn="1"/>
        </p:nvSpPr>
        <p:spPr>
          <a:xfrm>
            <a:off x="11590811" y="6574731"/>
            <a:ext cx="218681" cy="123111"/>
          </a:xfrm>
          <a:prstGeom prst="rect">
            <a:avLst/>
          </a:prstGeom>
          <a:noFill/>
        </p:spPr>
        <p:txBody>
          <a:bodyPr wrap="square" lIns="0" tIns="0" rIns="0" bIns="0" rtlCol="0">
            <a:spAutoFit/>
          </a:bodyPr>
          <a:lstStyle/>
          <a:p>
            <a:pPr algn="r"/>
            <a:fld id="{29B7B62B-0732-4BEA-A6C8-5CF96588F2B9}" type="slidenum">
              <a:rPr lang="en-US" sz="800" smtClean="0"/>
              <a:pPr algn="r"/>
              <a:t>‹#›</a:t>
            </a:fld>
            <a:endParaRPr lang="en-US" sz="800"/>
          </a:p>
        </p:txBody>
      </p:sp>
      <p:sp>
        <p:nvSpPr>
          <p:cNvPr id="14" name="Freeform 5">
            <a:extLst>
              <a:ext uri="{FF2B5EF4-FFF2-40B4-BE49-F238E27FC236}">
                <a16:creationId xmlns:a16="http://schemas.microsoft.com/office/drawing/2014/main" id="{FF678131-3E5E-4604-85C7-310DDA047B9F}"/>
              </a:ext>
            </a:extLst>
          </p:cNvPr>
          <p:cNvSpPr>
            <a:spLocks noChangeAspect="1" noEditPoints="1"/>
          </p:cNvSpPr>
          <p:nvPr userDrawn="1"/>
        </p:nvSpPr>
        <p:spPr bwMode="auto">
          <a:xfrm>
            <a:off x="5910048" y="6477000"/>
            <a:ext cx="363963" cy="194400"/>
          </a:xfrm>
          <a:custGeom>
            <a:avLst/>
            <a:gdLst>
              <a:gd name="T0" fmla="*/ 134 w 170"/>
              <a:gd name="T1" fmla="*/ 3 h 90"/>
              <a:gd name="T2" fmla="*/ 122 w 170"/>
              <a:gd name="T3" fmla="*/ 52 h 90"/>
              <a:gd name="T4" fmla="*/ 109 w 170"/>
              <a:gd name="T5" fmla="*/ 3 h 90"/>
              <a:gd name="T6" fmla="*/ 74 w 170"/>
              <a:gd name="T7" fmla="*/ 3 h 90"/>
              <a:gd name="T8" fmla="*/ 74 w 170"/>
              <a:gd name="T9" fmla="*/ 21 h 90"/>
              <a:gd name="T10" fmla="*/ 40 w 170"/>
              <a:gd name="T11" fmla="*/ 1 h 90"/>
              <a:gd name="T12" fmla="*/ 4 w 170"/>
              <a:gd name="T13" fmla="*/ 31 h 90"/>
              <a:gd name="T14" fmla="*/ 28 w 170"/>
              <a:gd name="T15" fmla="*/ 31 h 90"/>
              <a:gd name="T16" fmla="*/ 39 w 170"/>
              <a:gd name="T17" fmla="*/ 20 h 90"/>
              <a:gd name="T18" fmla="*/ 50 w 170"/>
              <a:gd name="T19" fmla="*/ 28 h 90"/>
              <a:gd name="T20" fmla="*/ 39 w 170"/>
              <a:gd name="T21" fmla="*/ 35 h 90"/>
              <a:gd name="T22" fmla="*/ 31 w 170"/>
              <a:gd name="T23" fmla="*/ 35 h 90"/>
              <a:gd name="T24" fmla="*/ 31 w 170"/>
              <a:gd name="T25" fmla="*/ 51 h 90"/>
              <a:gd name="T26" fmla="*/ 38 w 170"/>
              <a:gd name="T27" fmla="*/ 51 h 90"/>
              <a:gd name="T28" fmla="*/ 48 w 170"/>
              <a:gd name="T29" fmla="*/ 60 h 90"/>
              <a:gd name="T30" fmla="*/ 38 w 170"/>
              <a:gd name="T31" fmla="*/ 70 h 90"/>
              <a:gd name="T32" fmla="*/ 25 w 170"/>
              <a:gd name="T33" fmla="*/ 54 h 90"/>
              <a:gd name="T34" fmla="*/ 1 w 170"/>
              <a:gd name="T35" fmla="*/ 54 h 90"/>
              <a:gd name="T36" fmla="*/ 38 w 170"/>
              <a:gd name="T37" fmla="*/ 90 h 90"/>
              <a:gd name="T38" fmla="*/ 74 w 170"/>
              <a:gd name="T39" fmla="*/ 71 h 90"/>
              <a:gd name="T40" fmla="*/ 74 w 170"/>
              <a:gd name="T41" fmla="*/ 88 h 90"/>
              <a:gd name="T42" fmla="*/ 98 w 170"/>
              <a:gd name="T43" fmla="*/ 88 h 90"/>
              <a:gd name="T44" fmla="*/ 98 w 170"/>
              <a:gd name="T45" fmla="*/ 34 h 90"/>
              <a:gd name="T46" fmla="*/ 111 w 170"/>
              <a:gd name="T47" fmla="*/ 88 h 90"/>
              <a:gd name="T48" fmla="*/ 132 w 170"/>
              <a:gd name="T49" fmla="*/ 88 h 90"/>
              <a:gd name="T50" fmla="*/ 146 w 170"/>
              <a:gd name="T51" fmla="*/ 34 h 90"/>
              <a:gd name="T52" fmla="*/ 146 w 170"/>
              <a:gd name="T53" fmla="*/ 88 h 90"/>
              <a:gd name="T54" fmla="*/ 170 w 170"/>
              <a:gd name="T55" fmla="*/ 88 h 90"/>
              <a:gd name="T56" fmla="*/ 170 w 170"/>
              <a:gd name="T57" fmla="*/ 3 h 90"/>
              <a:gd name="T58" fmla="*/ 134 w 170"/>
              <a:gd name="T59" fmla="*/ 3 h 90"/>
              <a:gd name="T60" fmla="*/ 74 w 170"/>
              <a:gd name="T61" fmla="*/ 52 h 90"/>
              <a:gd name="T62" fmla="*/ 64 w 170"/>
              <a:gd name="T63" fmla="*/ 42 h 90"/>
              <a:gd name="T64" fmla="*/ 74 w 170"/>
              <a:gd name="T65" fmla="*/ 31 h 90"/>
              <a:gd name="T66" fmla="*/ 74 w 170"/>
              <a:gd name="T67" fmla="*/ 5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0" h="90">
                <a:moveTo>
                  <a:pt x="134" y="3"/>
                </a:moveTo>
                <a:cubicBezTo>
                  <a:pt x="122" y="52"/>
                  <a:pt x="122" y="52"/>
                  <a:pt x="122" y="52"/>
                </a:cubicBezTo>
                <a:cubicBezTo>
                  <a:pt x="109" y="3"/>
                  <a:pt x="109" y="3"/>
                  <a:pt x="109" y="3"/>
                </a:cubicBezTo>
                <a:cubicBezTo>
                  <a:pt x="74" y="3"/>
                  <a:pt x="74" y="3"/>
                  <a:pt x="74" y="3"/>
                </a:cubicBezTo>
                <a:cubicBezTo>
                  <a:pt x="74" y="21"/>
                  <a:pt x="74" y="21"/>
                  <a:pt x="74" y="21"/>
                </a:cubicBezTo>
                <a:cubicBezTo>
                  <a:pt x="69" y="5"/>
                  <a:pt x="54" y="1"/>
                  <a:pt x="40" y="1"/>
                </a:cubicBezTo>
                <a:cubicBezTo>
                  <a:pt x="23" y="0"/>
                  <a:pt x="5" y="8"/>
                  <a:pt x="4" y="31"/>
                </a:cubicBezTo>
                <a:cubicBezTo>
                  <a:pt x="28" y="31"/>
                  <a:pt x="28" y="31"/>
                  <a:pt x="28" y="31"/>
                </a:cubicBezTo>
                <a:cubicBezTo>
                  <a:pt x="28" y="24"/>
                  <a:pt x="33" y="20"/>
                  <a:pt x="39" y="20"/>
                </a:cubicBezTo>
                <a:cubicBezTo>
                  <a:pt x="46" y="20"/>
                  <a:pt x="50" y="23"/>
                  <a:pt x="50" y="28"/>
                </a:cubicBezTo>
                <a:cubicBezTo>
                  <a:pt x="49" y="32"/>
                  <a:pt x="47" y="35"/>
                  <a:pt x="39" y="35"/>
                </a:cubicBezTo>
                <a:cubicBezTo>
                  <a:pt x="31" y="35"/>
                  <a:pt x="31" y="35"/>
                  <a:pt x="31" y="35"/>
                </a:cubicBezTo>
                <a:cubicBezTo>
                  <a:pt x="31" y="51"/>
                  <a:pt x="31" y="51"/>
                  <a:pt x="31" y="51"/>
                </a:cubicBezTo>
                <a:cubicBezTo>
                  <a:pt x="38" y="51"/>
                  <a:pt x="38" y="51"/>
                  <a:pt x="38" y="51"/>
                </a:cubicBezTo>
                <a:cubicBezTo>
                  <a:pt x="42" y="51"/>
                  <a:pt x="48" y="54"/>
                  <a:pt x="48" y="60"/>
                </a:cubicBezTo>
                <a:cubicBezTo>
                  <a:pt x="49" y="67"/>
                  <a:pt x="44" y="70"/>
                  <a:pt x="38" y="70"/>
                </a:cubicBezTo>
                <a:cubicBezTo>
                  <a:pt x="27" y="69"/>
                  <a:pt x="25" y="61"/>
                  <a:pt x="25" y="54"/>
                </a:cubicBezTo>
                <a:cubicBezTo>
                  <a:pt x="1" y="54"/>
                  <a:pt x="1" y="54"/>
                  <a:pt x="1" y="54"/>
                </a:cubicBezTo>
                <a:cubicBezTo>
                  <a:pt x="1" y="59"/>
                  <a:pt x="0" y="90"/>
                  <a:pt x="38" y="90"/>
                </a:cubicBezTo>
                <a:cubicBezTo>
                  <a:pt x="57" y="90"/>
                  <a:pt x="70" y="82"/>
                  <a:pt x="74" y="71"/>
                </a:cubicBezTo>
                <a:cubicBezTo>
                  <a:pt x="74" y="88"/>
                  <a:pt x="74" y="88"/>
                  <a:pt x="74" y="88"/>
                </a:cubicBezTo>
                <a:cubicBezTo>
                  <a:pt x="98" y="88"/>
                  <a:pt x="98" y="88"/>
                  <a:pt x="98" y="88"/>
                </a:cubicBezTo>
                <a:cubicBezTo>
                  <a:pt x="98" y="34"/>
                  <a:pt x="98" y="34"/>
                  <a:pt x="98" y="34"/>
                </a:cubicBezTo>
                <a:cubicBezTo>
                  <a:pt x="111" y="88"/>
                  <a:pt x="111" y="88"/>
                  <a:pt x="111" y="88"/>
                </a:cubicBezTo>
                <a:cubicBezTo>
                  <a:pt x="132" y="88"/>
                  <a:pt x="132" y="88"/>
                  <a:pt x="132" y="88"/>
                </a:cubicBezTo>
                <a:cubicBezTo>
                  <a:pt x="146" y="34"/>
                  <a:pt x="146" y="34"/>
                  <a:pt x="146" y="34"/>
                </a:cubicBezTo>
                <a:cubicBezTo>
                  <a:pt x="146" y="88"/>
                  <a:pt x="146" y="88"/>
                  <a:pt x="146" y="88"/>
                </a:cubicBezTo>
                <a:cubicBezTo>
                  <a:pt x="170" y="88"/>
                  <a:pt x="170" y="88"/>
                  <a:pt x="170" y="88"/>
                </a:cubicBezTo>
                <a:cubicBezTo>
                  <a:pt x="170" y="3"/>
                  <a:pt x="170" y="3"/>
                  <a:pt x="170" y="3"/>
                </a:cubicBezTo>
                <a:lnTo>
                  <a:pt x="134" y="3"/>
                </a:lnTo>
                <a:close/>
                <a:moveTo>
                  <a:pt x="74" y="52"/>
                </a:moveTo>
                <a:cubicBezTo>
                  <a:pt x="71" y="46"/>
                  <a:pt x="66" y="43"/>
                  <a:pt x="64" y="42"/>
                </a:cubicBezTo>
                <a:cubicBezTo>
                  <a:pt x="69" y="40"/>
                  <a:pt x="72" y="37"/>
                  <a:pt x="74" y="31"/>
                </a:cubicBezTo>
                <a:lnTo>
                  <a:pt x="74" y="5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nvGrpSpPr>
          <p:cNvPr id="15" name="Group 14">
            <a:extLst>
              <a:ext uri="{FF2B5EF4-FFF2-40B4-BE49-F238E27FC236}">
                <a16:creationId xmlns:a16="http://schemas.microsoft.com/office/drawing/2014/main" id="{279BD488-A603-411E-A395-A807603835A7}"/>
              </a:ext>
            </a:extLst>
          </p:cNvPr>
          <p:cNvGrpSpPr/>
          <p:nvPr userDrawn="1"/>
        </p:nvGrpSpPr>
        <p:grpSpPr>
          <a:xfrm>
            <a:off x="-22860" y="6569823"/>
            <a:ext cx="2766060" cy="138337"/>
            <a:chOff x="-22860" y="6595827"/>
            <a:chExt cx="2766060" cy="138337"/>
          </a:xfrm>
        </p:grpSpPr>
        <p:sp>
          <p:nvSpPr>
            <p:cNvPr id="17" name="Footer Placeholder 3">
              <a:extLst>
                <a:ext uri="{FF2B5EF4-FFF2-40B4-BE49-F238E27FC236}">
                  <a16:creationId xmlns:a16="http://schemas.microsoft.com/office/drawing/2014/main" id="{F6397A6C-D3BC-4CBC-85E4-3125FBDFA672}"/>
                </a:ext>
              </a:extLst>
            </p:cNvPr>
            <p:cNvSpPr txBox="1">
              <a:spLocks/>
            </p:cNvSpPr>
            <p:nvPr/>
          </p:nvSpPr>
          <p:spPr bwMode="auto">
            <a:xfrm>
              <a:off x="807721" y="6596419"/>
              <a:ext cx="1064702" cy="1372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lstStyle>
              <a:lvl1pPr defTabSz="912813" eaLnBrk="0" hangingPunct="0">
                <a:tabLst>
                  <a:tab pos="798513" algn="r"/>
                </a:tabLst>
                <a:defRPr sz="2400">
                  <a:solidFill>
                    <a:schemeClr val="tx1"/>
                  </a:solidFill>
                  <a:latin typeface="Arial" charset="0"/>
                  <a:ea typeface="ＭＳ Ｐゴシック" charset="0"/>
                  <a:cs typeface="Arial" charset="0"/>
                </a:defRPr>
              </a:lvl1pPr>
              <a:lvl2pPr marL="742950" indent="-285750" defTabSz="912813" eaLnBrk="0" hangingPunct="0">
                <a:tabLst>
                  <a:tab pos="798513" algn="r"/>
                </a:tabLst>
                <a:defRPr sz="2400">
                  <a:solidFill>
                    <a:schemeClr val="tx1"/>
                  </a:solidFill>
                  <a:latin typeface="Arial" charset="0"/>
                  <a:ea typeface="Arial" charset="0"/>
                  <a:cs typeface="Arial" charset="0"/>
                </a:defRPr>
              </a:lvl2pPr>
              <a:lvl3pPr marL="1143000" indent="-228600" defTabSz="912813" eaLnBrk="0" hangingPunct="0">
                <a:tabLst>
                  <a:tab pos="798513" algn="r"/>
                </a:tabLst>
                <a:defRPr sz="2400">
                  <a:solidFill>
                    <a:schemeClr val="tx1"/>
                  </a:solidFill>
                  <a:latin typeface="Arial" charset="0"/>
                  <a:ea typeface="Arial" charset="0"/>
                  <a:cs typeface="Arial" charset="0"/>
                </a:defRPr>
              </a:lvl3pPr>
              <a:lvl4pPr marL="1600200" indent="-228600" defTabSz="912813" eaLnBrk="0" hangingPunct="0">
                <a:tabLst>
                  <a:tab pos="798513" algn="r"/>
                </a:tabLst>
                <a:defRPr sz="2400">
                  <a:solidFill>
                    <a:schemeClr val="tx1"/>
                  </a:solidFill>
                  <a:latin typeface="Arial" charset="0"/>
                  <a:ea typeface="Arial" charset="0"/>
                  <a:cs typeface="Arial" charset="0"/>
                </a:defRPr>
              </a:lvl4pPr>
              <a:lvl5pPr marL="2057400" indent="-228600" defTabSz="912813" eaLnBrk="0" hangingPunct="0">
                <a:tabLst>
                  <a:tab pos="798513" algn="r"/>
                </a:tabLst>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tab pos="798513" algn="r"/>
                </a:tabLst>
                <a:defRPr/>
              </a:pPr>
              <a:r>
                <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All Rights Reserved.</a:t>
              </a:r>
            </a:p>
          </p:txBody>
        </p:sp>
        <p:sp>
          <p:nvSpPr>
            <p:cNvPr id="18" name="TextBox 25">
              <a:extLst>
                <a:ext uri="{FF2B5EF4-FFF2-40B4-BE49-F238E27FC236}">
                  <a16:creationId xmlns:a16="http://schemas.microsoft.com/office/drawing/2014/main" id="{5A700EEE-3618-4A79-AC0B-5F3FD98B6657}"/>
                </a:ext>
              </a:extLst>
            </p:cNvPr>
            <p:cNvSpPr txBox="1">
              <a:spLocks noChangeArrowheads="1"/>
            </p:cNvSpPr>
            <p:nvPr/>
          </p:nvSpPr>
          <p:spPr bwMode="auto">
            <a:xfrm>
              <a:off x="-22860" y="6596425"/>
              <a:ext cx="927172" cy="1230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defTabSz="912813" eaLnBrk="0" hangingPunct="0">
                <a:defRPr sz="2400">
                  <a:solidFill>
                    <a:schemeClr val="tx1"/>
                  </a:solidFill>
                  <a:latin typeface="Arial" charset="0"/>
                  <a:ea typeface="ＭＳ Ｐゴシック" charset="0"/>
                  <a:cs typeface="Arial" charset="0"/>
                </a:defRPr>
              </a:lvl1pPr>
              <a:lvl2pPr marL="742950" indent="-285750" defTabSz="912813" eaLnBrk="0" hangingPunct="0">
                <a:defRPr sz="2400">
                  <a:solidFill>
                    <a:schemeClr val="tx1"/>
                  </a:solidFill>
                  <a:latin typeface="Arial" charset="0"/>
                  <a:ea typeface="Arial" charset="0"/>
                  <a:cs typeface="Arial" charset="0"/>
                </a:defRPr>
              </a:lvl2pPr>
              <a:lvl3pPr marL="1143000" indent="-228600" defTabSz="912813" eaLnBrk="0" hangingPunct="0">
                <a:defRPr sz="2400">
                  <a:solidFill>
                    <a:schemeClr val="tx1"/>
                  </a:solidFill>
                  <a:latin typeface="Arial" charset="0"/>
                  <a:ea typeface="Arial" charset="0"/>
                  <a:cs typeface="Arial" charset="0"/>
                </a:defRPr>
              </a:lvl3pPr>
              <a:lvl4pPr marL="1600200" indent="-228600" defTabSz="912813" eaLnBrk="0" hangingPunct="0">
                <a:defRPr sz="2400">
                  <a:solidFill>
                    <a:schemeClr val="tx1"/>
                  </a:solidFill>
                  <a:latin typeface="Arial" charset="0"/>
                  <a:ea typeface="Arial" charset="0"/>
                  <a:cs typeface="Arial" charset="0"/>
                </a:defRPr>
              </a:lvl4pPr>
              <a:lvl5pPr marL="2057400" indent="-228600" defTabSz="912813" eaLnBrk="0" hangingPunct="0">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defRPr/>
              </a:pPr>
              <a:fld id="{7297CC28-9273-45A3-A669-8857AEF43BF8}" type="datetime3">
                <a:rPr kumimoji="0" lang="en-US" sz="800" b="0" i="0" u="none" strike="noStrike" kern="0" cap="none" spc="0" normalizeH="0" baseline="0" noProof="0" smtClean="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15 September 2026</a:t>
              </a:fld>
              <a:endPar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endParaRPr>
            </a:p>
          </p:txBody>
        </p:sp>
        <p:sp>
          <p:nvSpPr>
            <p:cNvPr id="19" name="Rectangle 26">
              <a:extLst>
                <a:ext uri="{FF2B5EF4-FFF2-40B4-BE49-F238E27FC236}">
                  <a16:creationId xmlns:a16="http://schemas.microsoft.com/office/drawing/2014/main" id="{FA701E83-B5A4-449E-8FA9-E17581AA9F34}"/>
                </a:ext>
              </a:extLst>
            </p:cNvPr>
            <p:cNvSpPr>
              <a:spLocks noChangeArrowheads="1"/>
            </p:cNvSpPr>
            <p:nvPr/>
          </p:nvSpPr>
          <p:spPr bwMode="auto">
            <a:xfrm>
              <a:off x="0" y="6595827"/>
              <a:ext cx="666749" cy="123087"/>
            </a:xfrm>
            <a:prstGeom prst="rect">
              <a:avLst/>
            </a:prstGeom>
            <a:solidFill>
              <a:sysClr val="window" lastClr="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marL="0" marR="0" lvl="0" indent="0" defTabSz="912813" eaLnBrk="1" fontAlgn="base" latinLnBrk="0" hangingPunct="1">
                <a:lnSpc>
                  <a:spcPct val="100000"/>
                </a:lnSpc>
                <a:spcBef>
                  <a:spcPct val="0"/>
                </a:spcBef>
                <a:spcAft>
                  <a:spcPct val="0"/>
                </a:spcAft>
                <a:buClrTx/>
                <a:buSzTx/>
                <a:buFontTx/>
                <a:buNone/>
                <a:tabLst/>
                <a:defRPr/>
              </a:pPr>
              <a:endParaRPr kumimoji="0" lang="en-US" sz="800" b="0" i="0" u="none" strike="noStrike" kern="0" cap="none" spc="0" normalizeH="0" baseline="0" noProof="0">
                <a:ln>
                  <a:noFill/>
                </a:ln>
                <a:solidFill>
                  <a:prstClr val="black"/>
                </a:solidFill>
                <a:effectLst/>
                <a:uLnTx/>
                <a:uFillTx/>
                <a:ea typeface="ＭＳ Ｐゴシック" charset="0"/>
                <a:cs typeface="3M Circular TT Book" panose="020B0604020101020102" pitchFamily="34" charset="0"/>
              </a:endParaRPr>
            </a:p>
          </p:txBody>
        </p:sp>
        <p:sp>
          <p:nvSpPr>
            <p:cNvPr id="20" name="TextBox 24">
              <a:extLst>
                <a:ext uri="{FF2B5EF4-FFF2-40B4-BE49-F238E27FC236}">
                  <a16:creationId xmlns:a16="http://schemas.microsoft.com/office/drawing/2014/main" id="{7835B9E9-F5A4-41CF-8A76-3526280DCD64}"/>
                </a:ext>
              </a:extLst>
            </p:cNvPr>
            <p:cNvSpPr txBox="1">
              <a:spLocks noChangeArrowheads="1"/>
            </p:cNvSpPr>
            <p:nvPr/>
          </p:nvSpPr>
          <p:spPr bwMode="auto">
            <a:xfrm>
              <a:off x="372839" y="6596418"/>
              <a:ext cx="279621" cy="12249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3M</a:t>
              </a:r>
            </a:p>
          </p:txBody>
        </p:sp>
        <p:sp>
          <p:nvSpPr>
            <p:cNvPr id="21" name="Footer Placeholder 3">
              <a:extLst>
                <a:ext uri="{FF2B5EF4-FFF2-40B4-BE49-F238E27FC236}">
                  <a16:creationId xmlns:a16="http://schemas.microsoft.com/office/drawing/2014/main" id="{B12651EB-FF4D-4451-869B-9A195B4B9316}"/>
                </a:ext>
              </a:extLst>
            </p:cNvPr>
            <p:cNvSpPr txBox="1">
              <a:spLocks/>
            </p:cNvSpPr>
            <p:nvPr/>
          </p:nvSpPr>
          <p:spPr bwMode="auto">
            <a:xfrm>
              <a:off x="1905198" y="6596401"/>
              <a:ext cx="838002" cy="1377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algn="l" eaLnBrk="1" fontAlgn="base" hangingPunct="1">
                <a:spcBef>
                  <a:spcPct val="0"/>
                </a:spcBef>
                <a:spcAft>
                  <a:spcPct val="0"/>
                </a:spcAft>
                <a:defRPr/>
              </a:pPr>
              <a:r>
                <a:rPr lang="en-US" sz="800">
                  <a:solidFill>
                    <a:prstClr val="black"/>
                  </a:solidFill>
                  <a:latin typeface="3M Circular TT Book" panose="020B0604020101020102" pitchFamily="34" charset="0"/>
                  <a:cs typeface="3M Circular TT Book" panose="020B0604020101020102" pitchFamily="34" charset="0"/>
                </a:rPr>
                <a:t>3M Confidential.</a:t>
              </a:r>
            </a:p>
          </p:txBody>
        </p:sp>
      </p:grpSp>
    </p:spTree>
    <p:extLst>
      <p:ext uri="{BB962C8B-B14F-4D97-AF65-F5344CB8AC3E}">
        <p14:creationId xmlns:p14="http://schemas.microsoft.com/office/powerpoint/2010/main" val="10596488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able with Content - 4 Colum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79412" y="381000"/>
            <a:ext cx="11425237" cy="435864"/>
          </a:xfrm>
        </p:spPr>
        <p:txBody>
          <a:bodyPr rIns="0"/>
          <a:lstStyle>
            <a:lvl1pPr>
              <a:defRPr/>
            </a:lvl1pPr>
          </a:lstStyle>
          <a:p>
            <a:r>
              <a:rPr lang="en-US"/>
              <a:t>4 Column</a:t>
            </a:r>
            <a:endParaRPr lang="en-GB"/>
          </a:p>
        </p:txBody>
      </p:sp>
      <p:sp>
        <p:nvSpPr>
          <p:cNvPr id="11" name="Picture Placeholder 4">
            <a:extLst>
              <a:ext uri="{FF2B5EF4-FFF2-40B4-BE49-F238E27FC236}">
                <a16:creationId xmlns:a16="http://schemas.microsoft.com/office/drawing/2014/main" id="{DEF009F2-17EF-7F4F-91BC-C9D2B62F45CC}"/>
              </a:ext>
            </a:extLst>
          </p:cNvPr>
          <p:cNvSpPr>
            <a:spLocks noGrp="1"/>
          </p:cNvSpPr>
          <p:nvPr>
            <p:ph type="pic" sz="quarter" idx="10"/>
          </p:nvPr>
        </p:nvSpPr>
        <p:spPr>
          <a:xfrm>
            <a:off x="387351" y="1335024"/>
            <a:ext cx="2599689" cy="2334202"/>
          </a:xfrm>
          <a:solidFill>
            <a:schemeClr val="bg1">
              <a:lumMod val="95000"/>
            </a:schemeClr>
          </a:solidFill>
        </p:spPr>
        <p:txBody>
          <a:bodyPr/>
          <a:lstStyle/>
          <a:p>
            <a:r>
              <a:rPr lang="en-US"/>
              <a:t>Click icon to add picture</a:t>
            </a:r>
          </a:p>
        </p:txBody>
      </p:sp>
      <p:sp>
        <p:nvSpPr>
          <p:cNvPr id="14" name="Picture Placeholder 4">
            <a:extLst>
              <a:ext uri="{FF2B5EF4-FFF2-40B4-BE49-F238E27FC236}">
                <a16:creationId xmlns:a16="http://schemas.microsoft.com/office/drawing/2014/main" id="{28E301B7-7692-CC4B-B7B1-C6AF36DB6871}"/>
              </a:ext>
            </a:extLst>
          </p:cNvPr>
          <p:cNvSpPr>
            <a:spLocks noGrp="1"/>
          </p:cNvSpPr>
          <p:nvPr>
            <p:ph type="pic" sz="quarter" idx="14"/>
          </p:nvPr>
        </p:nvSpPr>
        <p:spPr>
          <a:xfrm>
            <a:off x="3240280" y="1333500"/>
            <a:ext cx="2599689" cy="2334202"/>
          </a:xfrm>
          <a:solidFill>
            <a:schemeClr val="bg1">
              <a:lumMod val="95000"/>
            </a:schemeClr>
          </a:solidFill>
        </p:spPr>
        <p:txBody>
          <a:bodyPr/>
          <a:lstStyle/>
          <a:p>
            <a:r>
              <a:rPr lang="en-US"/>
              <a:t>Click icon to add picture</a:t>
            </a:r>
          </a:p>
        </p:txBody>
      </p:sp>
      <p:sp>
        <p:nvSpPr>
          <p:cNvPr id="15" name="Picture Placeholder 4">
            <a:extLst>
              <a:ext uri="{FF2B5EF4-FFF2-40B4-BE49-F238E27FC236}">
                <a16:creationId xmlns:a16="http://schemas.microsoft.com/office/drawing/2014/main" id="{B70A4A61-55BF-B84F-A6BF-9C4D85C5EBC1}"/>
              </a:ext>
            </a:extLst>
          </p:cNvPr>
          <p:cNvSpPr>
            <a:spLocks noGrp="1"/>
          </p:cNvSpPr>
          <p:nvPr>
            <p:ph type="pic" sz="quarter" idx="15"/>
          </p:nvPr>
        </p:nvSpPr>
        <p:spPr>
          <a:xfrm>
            <a:off x="6092029" y="1333500"/>
            <a:ext cx="2599689" cy="2334202"/>
          </a:xfrm>
          <a:solidFill>
            <a:schemeClr val="bg1">
              <a:lumMod val="95000"/>
            </a:schemeClr>
          </a:solidFill>
        </p:spPr>
        <p:txBody>
          <a:bodyPr/>
          <a:lstStyle/>
          <a:p>
            <a:r>
              <a:rPr lang="en-US"/>
              <a:t>Click icon to add picture</a:t>
            </a:r>
          </a:p>
        </p:txBody>
      </p:sp>
      <p:sp>
        <p:nvSpPr>
          <p:cNvPr id="17" name="Picture Placeholder 4">
            <a:extLst>
              <a:ext uri="{FF2B5EF4-FFF2-40B4-BE49-F238E27FC236}">
                <a16:creationId xmlns:a16="http://schemas.microsoft.com/office/drawing/2014/main" id="{C7A4C35A-34A5-B54C-BA60-9A722D578705}"/>
              </a:ext>
            </a:extLst>
          </p:cNvPr>
          <p:cNvSpPr>
            <a:spLocks noGrp="1"/>
          </p:cNvSpPr>
          <p:nvPr>
            <p:ph type="pic" sz="quarter" idx="16"/>
          </p:nvPr>
        </p:nvSpPr>
        <p:spPr>
          <a:xfrm>
            <a:off x="8943778" y="1333500"/>
            <a:ext cx="2599689" cy="2334202"/>
          </a:xfrm>
          <a:solidFill>
            <a:schemeClr val="bg1">
              <a:lumMod val="95000"/>
            </a:schemeClr>
          </a:solidFill>
        </p:spPr>
        <p:txBody>
          <a:bodyPr/>
          <a:lstStyle/>
          <a:p>
            <a:r>
              <a:rPr lang="en-US"/>
              <a:t>Click icon to add picture</a:t>
            </a:r>
          </a:p>
        </p:txBody>
      </p:sp>
      <p:sp>
        <p:nvSpPr>
          <p:cNvPr id="10" name="TextBox 9">
            <a:extLst>
              <a:ext uri="{FF2B5EF4-FFF2-40B4-BE49-F238E27FC236}">
                <a16:creationId xmlns:a16="http://schemas.microsoft.com/office/drawing/2014/main" id="{BE185ABA-C846-45F4-8543-1819B45D5DC2}"/>
              </a:ext>
            </a:extLst>
          </p:cNvPr>
          <p:cNvSpPr txBox="1"/>
          <p:nvPr userDrawn="1"/>
        </p:nvSpPr>
        <p:spPr>
          <a:xfrm>
            <a:off x="11590811" y="6574731"/>
            <a:ext cx="218681" cy="123111"/>
          </a:xfrm>
          <a:prstGeom prst="rect">
            <a:avLst/>
          </a:prstGeom>
          <a:noFill/>
        </p:spPr>
        <p:txBody>
          <a:bodyPr wrap="square" lIns="0" tIns="0" rIns="0" bIns="0" rtlCol="0">
            <a:spAutoFit/>
          </a:bodyPr>
          <a:lstStyle/>
          <a:p>
            <a:pPr algn="r"/>
            <a:fld id="{29B7B62B-0732-4BEA-A6C8-5CF96588F2B9}" type="slidenum">
              <a:rPr lang="en-US" sz="800" smtClean="0"/>
              <a:pPr algn="r"/>
              <a:t>‹#›</a:t>
            </a:fld>
            <a:endParaRPr lang="en-US" sz="800"/>
          </a:p>
        </p:txBody>
      </p:sp>
      <p:sp>
        <p:nvSpPr>
          <p:cNvPr id="16" name="Freeform 5">
            <a:extLst>
              <a:ext uri="{FF2B5EF4-FFF2-40B4-BE49-F238E27FC236}">
                <a16:creationId xmlns:a16="http://schemas.microsoft.com/office/drawing/2014/main" id="{A881C24B-2C5D-4CDB-A0BF-2744545C161E}"/>
              </a:ext>
            </a:extLst>
          </p:cNvPr>
          <p:cNvSpPr>
            <a:spLocks noChangeAspect="1" noEditPoints="1"/>
          </p:cNvSpPr>
          <p:nvPr userDrawn="1"/>
        </p:nvSpPr>
        <p:spPr bwMode="auto">
          <a:xfrm>
            <a:off x="5910048" y="6477000"/>
            <a:ext cx="363963" cy="194400"/>
          </a:xfrm>
          <a:custGeom>
            <a:avLst/>
            <a:gdLst>
              <a:gd name="T0" fmla="*/ 134 w 170"/>
              <a:gd name="T1" fmla="*/ 3 h 90"/>
              <a:gd name="T2" fmla="*/ 122 w 170"/>
              <a:gd name="T3" fmla="*/ 52 h 90"/>
              <a:gd name="T4" fmla="*/ 109 w 170"/>
              <a:gd name="T5" fmla="*/ 3 h 90"/>
              <a:gd name="T6" fmla="*/ 74 w 170"/>
              <a:gd name="T7" fmla="*/ 3 h 90"/>
              <a:gd name="T8" fmla="*/ 74 w 170"/>
              <a:gd name="T9" fmla="*/ 21 h 90"/>
              <a:gd name="T10" fmla="*/ 40 w 170"/>
              <a:gd name="T11" fmla="*/ 1 h 90"/>
              <a:gd name="T12" fmla="*/ 4 w 170"/>
              <a:gd name="T13" fmla="*/ 31 h 90"/>
              <a:gd name="T14" fmla="*/ 28 w 170"/>
              <a:gd name="T15" fmla="*/ 31 h 90"/>
              <a:gd name="T16" fmla="*/ 39 w 170"/>
              <a:gd name="T17" fmla="*/ 20 h 90"/>
              <a:gd name="T18" fmla="*/ 50 w 170"/>
              <a:gd name="T19" fmla="*/ 28 h 90"/>
              <a:gd name="T20" fmla="*/ 39 w 170"/>
              <a:gd name="T21" fmla="*/ 35 h 90"/>
              <a:gd name="T22" fmla="*/ 31 w 170"/>
              <a:gd name="T23" fmla="*/ 35 h 90"/>
              <a:gd name="T24" fmla="*/ 31 w 170"/>
              <a:gd name="T25" fmla="*/ 51 h 90"/>
              <a:gd name="T26" fmla="*/ 38 w 170"/>
              <a:gd name="T27" fmla="*/ 51 h 90"/>
              <a:gd name="T28" fmla="*/ 48 w 170"/>
              <a:gd name="T29" fmla="*/ 60 h 90"/>
              <a:gd name="T30" fmla="*/ 38 w 170"/>
              <a:gd name="T31" fmla="*/ 70 h 90"/>
              <a:gd name="T32" fmla="*/ 25 w 170"/>
              <a:gd name="T33" fmla="*/ 54 h 90"/>
              <a:gd name="T34" fmla="*/ 1 w 170"/>
              <a:gd name="T35" fmla="*/ 54 h 90"/>
              <a:gd name="T36" fmla="*/ 38 w 170"/>
              <a:gd name="T37" fmla="*/ 90 h 90"/>
              <a:gd name="T38" fmla="*/ 74 w 170"/>
              <a:gd name="T39" fmla="*/ 71 h 90"/>
              <a:gd name="T40" fmla="*/ 74 w 170"/>
              <a:gd name="T41" fmla="*/ 88 h 90"/>
              <a:gd name="T42" fmla="*/ 98 w 170"/>
              <a:gd name="T43" fmla="*/ 88 h 90"/>
              <a:gd name="T44" fmla="*/ 98 w 170"/>
              <a:gd name="T45" fmla="*/ 34 h 90"/>
              <a:gd name="T46" fmla="*/ 111 w 170"/>
              <a:gd name="T47" fmla="*/ 88 h 90"/>
              <a:gd name="T48" fmla="*/ 132 w 170"/>
              <a:gd name="T49" fmla="*/ 88 h 90"/>
              <a:gd name="T50" fmla="*/ 146 w 170"/>
              <a:gd name="T51" fmla="*/ 34 h 90"/>
              <a:gd name="T52" fmla="*/ 146 w 170"/>
              <a:gd name="T53" fmla="*/ 88 h 90"/>
              <a:gd name="T54" fmla="*/ 170 w 170"/>
              <a:gd name="T55" fmla="*/ 88 h 90"/>
              <a:gd name="T56" fmla="*/ 170 w 170"/>
              <a:gd name="T57" fmla="*/ 3 h 90"/>
              <a:gd name="T58" fmla="*/ 134 w 170"/>
              <a:gd name="T59" fmla="*/ 3 h 90"/>
              <a:gd name="T60" fmla="*/ 74 w 170"/>
              <a:gd name="T61" fmla="*/ 52 h 90"/>
              <a:gd name="T62" fmla="*/ 64 w 170"/>
              <a:gd name="T63" fmla="*/ 42 h 90"/>
              <a:gd name="T64" fmla="*/ 74 w 170"/>
              <a:gd name="T65" fmla="*/ 31 h 90"/>
              <a:gd name="T66" fmla="*/ 74 w 170"/>
              <a:gd name="T67" fmla="*/ 5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0" h="90">
                <a:moveTo>
                  <a:pt x="134" y="3"/>
                </a:moveTo>
                <a:cubicBezTo>
                  <a:pt x="122" y="52"/>
                  <a:pt x="122" y="52"/>
                  <a:pt x="122" y="52"/>
                </a:cubicBezTo>
                <a:cubicBezTo>
                  <a:pt x="109" y="3"/>
                  <a:pt x="109" y="3"/>
                  <a:pt x="109" y="3"/>
                </a:cubicBezTo>
                <a:cubicBezTo>
                  <a:pt x="74" y="3"/>
                  <a:pt x="74" y="3"/>
                  <a:pt x="74" y="3"/>
                </a:cubicBezTo>
                <a:cubicBezTo>
                  <a:pt x="74" y="21"/>
                  <a:pt x="74" y="21"/>
                  <a:pt x="74" y="21"/>
                </a:cubicBezTo>
                <a:cubicBezTo>
                  <a:pt x="69" y="5"/>
                  <a:pt x="54" y="1"/>
                  <a:pt x="40" y="1"/>
                </a:cubicBezTo>
                <a:cubicBezTo>
                  <a:pt x="23" y="0"/>
                  <a:pt x="5" y="8"/>
                  <a:pt x="4" y="31"/>
                </a:cubicBezTo>
                <a:cubicBezTo>
                  <a:pt x="28" y="31"/>
                  <a:pt x="28" y="31"/>
                  <a:pt x="28" y="31"/>
                </a:cubicBezTo>
                <a:cubicBezTo>
                  <a:pt x="28" y="24"/>
                  <a:pt x="33" y="20"/>
                  <a:pt x="39" y="20"/>
                </a:cubicBezTo>
                <a:cubicBezTo>
                  <a:pt x="46" y="20"/>
                  <a:pt x="50" y="23"/>
                  <a:pt x="50" y="28"/>
                </a:cubicBezTo>
                <a:cubicBezTo>
                  <a:pt x="49" y="32"/>
                  <a:pt x="47" y="35"/>
                  <a:pt x="39" y="35"/>
                </a:cubicBezTo>
                <a:cubicBezTo>
                  <a:pt x="31" y="35"/>
                  <a:pt x="31" y="35"/>
                  <a:pt x="31" y="35"/>
                </a:cubicBezTo>
                <a:cubicBezTo>
                  <a:pt x="31" y="51"/>
                  <a:pt x="31" y="51"/>
                  <a:pt x="31" y="51"/>
                </a:cubicBezTo>
                <a:cubicBezTo>
                  <a:pt x="38" y="51"/>
                  <a:pt x="38" y="51"/>
                  <a:pt x="38" y="51"/>
                </a:cubicBezTo>
                <a:cubicBezTo>
                  <a:pt x="42" y="51"/>
                  <a:pt x="48" y="54"/>
                  <a:pt x="48" y="60"/>
                </a:cubicBezTo>
                <a:cubicBezTo>
                  <a:pt x="49" y="67"/>
                  <a:pt x="44" y="70"/>
                  <a:pt x="38" y="70"/>
                </a:cubicBezTo>
                <a:cubicBezTo>
                  <a:pt x="27" y="69"/>
                  <a:pt x="25" y="61"/>
                  <a:pt x="25" y="54"/>
                </a:cubicBezTo>
                <a:cubicBezTo>
                  <a:pt x="1" y="54"/>
                  <a:pt x="1" y="54"/>
                  <a:pt x="1" y="54"/>
                </a:cubicBezTo>
                <a:cubicBezTo>
                  <a:pt x="1" y="59"/>
                  <a:pt x="0" y="90"/>
                  <a:pt x="38" y="90"/>
                </a:cubicBezTo>
                <a:cubicBezTo>
                  <a:pt x="57" y="90"/>
                  <a:pt x="70" y="82"/>
                  <a:pt x="74" y="71"/>
                </a:cubicBezTo>
                <a:cubicBezTo>
                  <a:pt x="74" y="88"/>
                  <a:pt x="74" y="88"/>
                  <a:pt x="74" y="88"/>
                </a:cubicBezTo>
                <a:cubicBezTo>
                  <a:pt x="98" y="88"/>
                  <a:pt x="98" y="88"/>
                  <a:pt x="98" y="88"/>
                </a:cubicBezTo>
                <a:cubicBezTo>
                  <a:pt x="98" y="34"/>
                  <a:pt x="98" y="34"/>
                  <a:pt x="98" y="34"/>
                </a:cubicBezTo>
                <a:cubicBezTo>
                  <a:pt x="111" y="88"/>
                  <a:pt x="111" y="88"/>
                  <a:pt x="111" y="88"/>
                </a:cubicBezTo>
                <a:cubicBezTo>
                  <a:pt x="132" y="88"/>
                  <a:pt x="132" y="88"/>
                  <a:pt x="132" y="88"/>
                </a:cubicBezTo>
                <a:cubicBezTo>
                  <a:pt x="146" y="34"/>
                  <a:pt x="146" y="34"/>
                  <a:pt x="146" y="34"/>
                </a:cubicBezTo>
                <a:cubicBezTo>
                  <a:pt x="146" y="88"/>
                  <a:pt x="146" y="88"/>
                  <a:pt x="146" y="88"/>
                </a:cubicBezTo>
                <a:cubicBezTo>
                  <a:pt x="170" y="88"/>
                  <a:pt x="170" y="88"/>
                  <a:pt x="170" y="88"/>
                </a:cubicBezTo>
                <a:cubicBezTo>
                  <a:pt x="170" y="3"/>
                  <a:pt x="170" y="3"/>
                  <a:pt x="170" y="3"/>
                </a:cubicBezTo>
                <a:lnTo>
                  <a:pt x="134" y="3"/>
                </a:lnTo>
                <a:close/>
                <a:moveTo>
                  <a:pt x="74" y="52"/>
                </a:moveTo>
                <a:cubicBezTo>
                  <a:pt x="71" y="46"/>
                  <a:pt x="66" y="43"/>
                  <a:pt x="64" y="42"/>
                </a:cubicBezTo>
                <a:cubicBezTo>
                  <a:pt x="69" y="40"/>
                  <a:pt x="72" y="37"/>
                  <a:pt x="74" y="31"/>
                </a:cubicBezTo>
                <a:lnTo>
                  <a:pt x="74" y="5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nvGrpSpPr>
          <p:cNvPr id="18" name="Group 17">
            <a:extLst>
              <a:ext uri="{FF2B5EF4-FFF2-40B4-BE49-F238E27FC236}">
                <a16:creationId xmlns:a16="http://schemas.microsoft.com/office/drawing/2014/main" id="{B098D8E4-0D63-4C3E-862D-CA1DED0434DE}"/>
              </a:ext>
            </a:extLst>
          </p:cNvPr>
          <p:cNvGrpSpPr/>
          <p:nvPr userDrawn="1"/>
        </p:nvGrpSpPr>
        <p:grpSpPr>
          <a:xfrm>
            <a:off x="-22860" y="6569823"/>
            <a:ext cx="2766060" cy="138337"/>
            <a:chOff x="-22860" y="6595827"/>
            <a:chExt cx="2766060" cy="138337"/>
          </a:xfrm>
        </p:grpSpPr>
        <p:sp>
          <p:nvSpPr>
            <p:cNvPr id="19" name="Footer Placeholder 3">
              <a:extLst>
                <a:ext uri="{FF2B5EF4-FFF2-40B4-BE49-F238E27FC236}">
                  <a16:creationId xmlns:a16="http://schemas.microsoft.com/office/drawing/2014/main" id="{7F73DE3B-404F-4E5A-8B39-368646D50493}"/>
                </a:ext>
              </a:extLst>
            </p:cNvPr>
            <p:cNvSpPr txBox="1">
              <a:spLocks/>
            </p:cNvSpPr>
            <p:nvPr/>
          </p:nvSpPr>
          <p:spPr bwMode="auto">
            <a:xfrm>
              <a:off x="807721" y="6596419"/>
              <a:ext cx="1064702" cy="1372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lstStyle>
              <a:lvl1pPr defTabSz="912813" eaLnBrk="0" hangingPunct="0">
                <a:tabLst>
                  <a:tab pos="798513" algn="r"/>
                </a:tabLst>
                <a:defRPr sz="2400">
                  <a:solidFill>
                    <a:schemeClr val="tx1"/>
                  </a:solidFill>
                  <a:latin typeface="Arial" charset="0"/>
                  <a:ea typeface="ＭＳ Ｐゴシック" charset="0"/>
                  <a:cs typeface="Arial" charset="0"/>
                </a:defRPr>
              </a:lvl1pPr>
              <a:lvl2pPr marL="742950" indent="-285750" defTabSz="912813" eaLnBrk="0" hangingPunct="0">
                <a:tabLst>
                  <a:tab pos="798513" algn="r"/>
                </a:tabLst>
                <a:defRPr sz="2400">
                  <a:solidFill>
                    <a:schemeClr val="tx1"/>
                  </a:solidFill>
                  <a:latin typeface="Arial" charset="0"/>
                  <a:ea typeface="Arial" charset="0"/>
                  <a:cs typeface="Arial" charset="0"/>
                </a:defRPr>
              </a:lvl2pPr>
              <a:lvl3pPr marL="1143000" indent="-228600" defTabSz="912813" eaLnBrk="0" hangingPunct="0">
                <a:tabLst>
                  <a:tab pos="798513" algn="r"/>
                </a:tabLst>
                <a:defRPr sz="2400">
                  <a:solidFill>
                    <a:schemeClr val="tx1"/>
                  </a:solidFill>
                  <a:latin typeface="Arial" charset="0"/>
                  <a:ea typeface="Arial" charset="0"/>
                  <a:cs typeface="Arial" charset="0"/>
                </a:defRPr>
              </a:lvl3pPr>
              <a:lvl4pPr marL="1600200" indent="-228600" defTabSz="912813" eaLnBrk="0" hangingPunct="0">
                <a:tabLst>
                  <a:tab pos="798513" algn="r"/>
                </a:tabLst>
                <a:defRPr sz="2400">
                  <a:solidFill>
                    <a:schemeClr val="tx1"/>
                  </a:solidFill>
                  <a:latin typeface="Arial" charset="0"/>
                  <a:ea typeface="Arial" charset="0"/>
                  <a:cs typeface="Arial" charset="0"/>
                </a:defRPr>
              </a:lvl4pPr>
              <a:lvl5pPr marL="2057400" indent="-228600" defTabSz="912813" eaLnBrk="0" hangingPunct="0">
                <a:tabLst>
                  <a:tab pos="798513" algn="r"/>
                </a:tabLst>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tab pos="798513" algn="r"/>
                </a:tabLst>
                <a:defRPr/>
              </a:pPr>
              <a:r>
                <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All Rights Reserved.</a:t>
              </a:r>
            </a:p>
          </p:txBody>
        </p:sp>
        <p:sp>
          <p:nvSpPr>
            <p:cNvPr id="20" name="TextBox 25">
              <a:extLst>
                <a:ext uri="{FF2B5EF4-FFF2-40B4-BE49-F238E27FC236}">
                  <a16:creationId xmlns:a16="http://schemas.microsoft.com/office/drawing/2014/main" id="{BF14E099-0E85-4EEE-8BB0-6E94402C3327}"/>
                </a:ext>
              </a:extLst>
            </p:cNvPr>
            <p:cNvSpPr txBox="1">
              <a:spLocks noChangeArrowheads="1"/>
            </p:cNvSpPr>
            <p:nvPr/>
          </p:nvSpPr>
          <p:spPr bwMode="auto">
            <a:xfrm>
              <a:off x="-22860" y="6596425"/>
              <a:ext cx="927172" cy="1230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defTabSz="912813" eaLnBrk="0" hangingPunct="0">
                <a:defRPr sz="2400">
                  <a:solidFill>
                    <a:schemeClr val="tx1"/>
                  </a:solidFill>
                  <a:latin typeface="Arial" charset="0"/>
                  <a:ea typeface="ＭＳ Ｐゴシック" charset="0"/>
                  <a:cs typeface="Arial" charset="0"/>
                </a:defRPr>
              </a:lvl1pPr>
              <a:lvl2pPr marL="742950" indent="-285750" defTabSz="912813" eaLnBrk="0" hangingPunct="0">
                <a:defRPr sz="2400">
                  <a:solidFill>
                    <a:schemeClr val="tx1"/>
                  </a:solidFill>
                  <a:latin typeface="Arial" charset="0"/>
                  <a:ea typeface="Arial" charset="0"/>
                  <a:cs typeface="Arial" charset="0"/>
                </a:defRPr>
              </a:lvl2pPr>
              <a:lvl3pPr marL="1143000" indent="-228600" defTabSz="912813" eaLnBrk="0" hangingPunct="0">
                <a:defRPr sz="2400">
                  <a:solidFill>
                    <a:schemeClr val="tx1"/>
                  </a:solidFill>
                  <a:latin typeface="Arial" charset="0"/>
                  <a:ea typeface="Arial" charset="0"/>
                  <a:cs typeface="Arial" charset="0"/>
                </a:defRPr>
              </a:lvl3pPr>
              <a:lvl4pPr marL="1600200" indent="-228600" defTabSz="912813" eaLnBrk="0" hangingPunct="0">
                <a:defRPr sz="2400">
                  <a:solidFill>
                    <a:schemeClr val="tx1"/>
                  </a:solidFill>
                  <a:latin typeface="Arial" charset="0"/>
                  <a:ea typeface="Arial" charset="0"/>
                  <a:cs typeface="Arial" charset="0"/>
                </a:defRPr>
              </a:lvl4pPr>
              <a:lvl5pPr marL="2057400" indent="-228600" defTabSz="912813" eaLnBrk="0" hangingPunct="0">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defRPr/>
              </a:pPr>
              <a:fld id="{7297CC28-9273-45A3-A669-8857AEF43BF8}" type="datetime3">
                <a:rPr kumimoji="0" lang="en-US" sz="800" b="0" i="0" u="none" strike="noStrike" kern="0" cap="none" spc="0" normalizeH="0" baseline="0" noProof="0" smtClean="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15 September 2026</a:t>
              </a:fld>
              <a:endPar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endParaRPr>
            </a:p>
          </p:txBody>
        </p:sp>
        <p:sp>
          <p:nvSpPr>
            <p:cNvPr id="21" name="Rectangle 26">
              <a:extLst>
                <a:ext uri="{FF2B5EF4-FFF2-40B4-BE49-F238E27FC236}">
                  <a16:creationId xmlns:a16="http://schemas.microsoft.com/office/drawing/2014/main" id="{76B314DD-FA6E-4CDF-BC00-CB3B2AA26F49}"/>
                </a:ext>
              </a:extLst>
            </p:cNvPr>
            <p:cNvSpPr>
              <a:spLocks noChangeArrowheads="1"/>
            </p:cNvSpPr>
            <p:nvPr/>
          </p:nvSpPr>
          <p:spPr bwMode="auto">
            <a:xfrm>
              <a:off x="0" y="6595827"/>
              <a:ext cx="666749" cy="123087"/>
            </a:xfrm>
            <a:prstGeom prst="rect">
              <a:avLst/>
            </a:prstGeom>
            <a:solidFill>
              <a:sysClr val="window" lastClr="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marL="0" marR="0" lvl="0" indent="0" defTabSz="912813" eaLnBrk="1" fontAlgn="base" latinLnBrk="0" hangingPunct="1">
                <a:lnSpc>
                  <a:spcPct val="100000"/>
                </a:lnSpc>
                <a:spcBef>
                  <a:spcPct val="0"/>
                </a:spcBef>
                <a:spcAft>
                  <a:spcPct val="0"/>
                </a:spcAft>
                <a:buClrTx/>
                <a:buSzTx/>
                <a:buFontTx/>
                <a:buNone/>
                <a:tabLst/>
                <a:defRPr/>
              </a:pPr>
              <a:endParaRPr kumimoji="0" lang="en-US" sz="800" b="0" i="0" u="none" strike="noStrike" kern="0" cap="none" spc="0" normalizeH="0" baseline="0" noProof="0">
                <a:ln>
                  <a:noFill/>
                </a:ln>
                <a:solidFill>
                  <a:prstClr val="black"/>
                </a:solidFill>
                <a:effectLst/>
                <a:uLnTx/>
                <a:uFillTx/>
                <a:ea typeface="ＭＳ Ｐゴシック" charset="0"/>
                <a:cs typeface="3M Circular TT Book" panose="020B0604020101020102" pitchFamily="34" charset="0"/>
              </a:endParaRPr>
            </a:p>
          </p:txBody>
        </p:sp>
        <p:sp>
          <p:nvSpPr>
            <p:cNvPr id="22" name="TextBox 24">
              <a:extLst>
                <a:ext uri="{FF2B5EF4-FFF2-40B4-BE49-F238E27FC236}">
                  <a16:creationId xmlns:a16="http://schemas.microsoft.com/office/drawing/2014/main" id="{0340319C-502E-4FEA-BBEC-10C7C73B8C60}"/>
                </a:ext>
              </a:extLst>
            </p:cNvPr>
            <p:cNvSpPr txBox="1">
              <a:spLocks noChangeArrowheads="1"/>
            </p:cNvSpPr>
            <p:nvPr/>
          </p:nvSpPr>
          <p:spPr bwMode="auto">
            <a:xfrm>
              <a:off x="372839" y="6596418"/>
              <a:ext cx="279621" cy="12249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3M</a:t>
              </a:r>
            </a:p>
          </p:txBody>
        </p:sp>
        <p:sp>
          <p:nvSpPr>
            <p:cNvPr id="23" name="Footer Placeholder 3">
              <a:extLst>
                <a:ext uri="{FF2B5EF4-FFF2-40B4-BE49-F238E27FC236}">
                  <a16:creationId xmlns:a16="http://schemas.microsoft.com/office/drawing/2014/main" id="{1D911506-2972-4658-8B12-44E377437866}"/>
                </a:ext>
              </a:extLst>
            </p:cNvPr>
            <p:cNvSpPr txBox="1">
              <a:spLocks/>
            </p:cNvSpPr>
            <p:nvPr/>
          </p:nvSpPr>
          <p:spPr bwMode="auto">
            <a:xfrm>
              <a:off x="1905198" y="6596401"/>
              <a:ext cx="838002" cy="1377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algn="l" eaLnBrk="1" fontAlgn="base" hangingPunct="1">
                <a:spcBef>
                  <a:spcPct val="0"/>
                </a:spcBef>
                <a:spcAft>
                  <a:spcPct val="0"/>
                </a:spcAft>
                <a:defRPr/>
              </a:pPr>
              <a:r>
                <a:rPr lang="en-US" sz="800">
                  <a:solidFill>
                    <a:prstClr val="black"/>
                  </a:solidFill>
                  <a:latin typeface="3M Circular TT Book" panose="020B0604020101020102" pitchFamily="34" charset="0"/>
                  <a:cs typeface="3M Circular TT Book" panose="020B0604020101020102" pitchFamily="34" charset="0"/>
                </a:rPr>
                <a:t>3M Confidential.</a:t>
              </a:r>
            </a:p>
          </p:txBody>
        </p:sp>
      </p:grpSp>
    </p:spTree>
    <p:extLst>
      <p:ext uri="{BB962C8B-B14F-4D97-AF65-F5344CB8AC3E}">
        <p14:creationId xmlns:p14="http://schemas.microsoft.com/office/powerpoint/2010/main" val="36270061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rIns="0"/>
          <a:lstStyle/>
          <a:p>
            <a:r>
              <a:rPr lang="en-US"/>
              <a:t>Video</a:t>
            </a:r>
            <a:endParaRPr lang="en-GB"/>
          </a:p>
        </p:txBody>
      </p:sp>
      <p:sp>
        <p:nvSpPr>
          <p:cNvPr id="5" name="Media Placeholder 4">
            <a:extLst>
              <a:ext uri="{FF2B5EF4-FFF2-40B4-BE49-F238E27FC236}">
                <a16:creationId xmlns:a16="http://schemas.microsoft.com/office/drawing/2014/main" id="{30DA5EFA-4F73-A14E-A503-3A05AC686437}"/>
              </a:ext>
            </a:extLst>
          </p:cNvPr>
          <p:cNvSpPr>
            <a:spLocks noGrp="1"/>
          </p:cNvSpPr>
          <p:nvPr>
            <p:ph type="media" sz="quarter" idx="10"/>
          </p:nvPr>
        </p:nvSpPr>
        <p:spPr>
          <a:xfrm>
            <a:off x="0" y="0"/>
            <a:ext cx="12192000" cy="6858000"/>
          </a:xfrm>
          <a:solidFill>
            <a:schemeClr val="bg1">
              <a:lumMod val="95000"/>
            </a:schemeClr>
          </a:solidFill>
        </p:spPr>
        <p:txBody>
          <a:bodyPr/>
          <a:lstStyle/>
          <a:p>
            <a:r>
              <a:rPr lang="en-US"/>
              <a:t>Click icon to add media</a:t>
            </a:r>
          </a:p>
        </p:txBody>
      </p:sp>
    </p:spTree>
    <p:extLst>
      <p:ext uri="{BB962C8B-B14F-4D97-AF65-F5344CB8AC3E}">
        <p14:creationId xmlns:p14="http://schemas.microsoft.com/office/powerpoint/2010/main" val="10483351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Gradient_Header_1">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1333500"/>
          </a:xfrm>
          <a:gradFill>
            <a:gsLst>
              <a:gs pos="0">
                <a:srgbClr val="8229B5"/>
              </a:gs>
              <a:gs pos="100000">
                <a:schemeClr val="accent3"/>
              </a:gs>
            </a:gsLst>
            <a:lin ang="0" scaled="0"/>
          </a:gradFill>
        </p:spPr>
        <p:txBody>
          <a:bodyPr lIns="374904" tIns="384048" rIns="182880" bIns="182880"/>
          <a:lstStyle>
            <a:lvl1pPr>
              <a:defRPr>
                <a:solidFill>
                  <a:schemeClr val="bg1"/>
                </a:solidFill>
              </a:defRPr>
            </a:lvl1pPr>
          </a:lstStyle>
          <a:p>
            <a:r>
              <a:rPr lang="en-US"/>
              <a:t>Click to edit Master title style</a:t>
            </a:r>
            <a:endParaRPr lang="en-GB"/>
          </a:p>
        </p:txBody>
      </p:sp>
      <p:sp>
        <p:nvSpPr>
          <p:cNvPr id="6" name="TextBox 5">
            <a:extLst>
              <a:ext uri="{FF2B5EF4-FFF2-40B4-BE49-F238E27FC236}">
                <a16:creationId xmlns:a16="http://schemas.microsoft.com/office/drawing/2014/main" id="{321A96A0-FB6B-4EF9-93E7-F4B355625E8D}"/>
              </a:ext>
            </a:extLst>
          </p:cNvPr>
          <p:cNvSpPr txBox="1"/>
          <p:nvPr userDrawn="1"/>
        </p:nvSpPr>
        <p:spPr>
          <a:xfrm>
            <a:off x="11590811" y="6574731"/>
            <a:ext cx="218681" cy="123111"/>
          </a:xfrm>
          <a:prstGeom prst="rect">
            <a:avLst/>
          </a:prstGeom>
          <a:noFill/>
        </p:spPr>
        <p:txBody>
          <a:bodyPr wrap="square" lIns="0" tIns="0" rIns="0" bIns="0" rtlCol="0">
            <a:spAutoFit/>
          </a:bodyPr>
          <a:lstStyle/>
          <a:p>
            <a:pPr algn="r"/>
            <a:fld id="{29B7B62B-0732-4BEA-A6C8-5CF96588F2B9}" type="slidenum">
              <a:rPr lang="en-US" sz="800" smtClean="0"/>
              <a:pPr algn="r"/>
              <a:t>‹#›</a:t>
            </a:fld>
            <a:endParaRPr lang="en-US" sz="800"/>
          </a:p>
        </p:txBody>
      </p:sp>
      <p:sp>
        <p:nvSpPr>
          <p:cNvPr id="22" name="Freeform 5">
            <a:extLst>
              <a:ext uri="{FF2B5EF4-FFF2-40B4-BE49-F238E27FC236}">
                <a16:creationId xmlns:a16="http://schemas.microsoft.com/office/drawing/2014/main" id="{F5A62717-FB4E-41C9-A3D0-E7F0E01789B6}"/>
              </a:ext>
            </a:extLst>
          </p:cNvPr>
          <p:cNvSpPr>
            <a:spLocks noChangeAspect="1" noEditPoints="1"/>
          </p:cNvSpPr>
          <p:nvPr userDrawn="1"/>
        </p:nvSpPr>
        <p:spPr bwMode="auto">
          <a:xfrm>
            <a:off x="5910048" y="6477000"/>
            <a:ext cx="363963" cy="194400"/>
          </a:xfrm>
          <a:custGeom>
            <a:avLst/>
            <a:gdLst>
              <a:gd name="T0" fmla="*/ 134 w 170"/>
              <a:gd name="T1" fmla="*/ 3 h 90"/>
              <a:gd name="T2" fmla="*/ 122 w 170"/>
              <a:gd name="T3" fmla="*/ 52 h 90"/>
              <a:gd name="T4" fmla="*/ 109 w 170"/>
              <a:gd name="T5" fmla="*/ 3 h 90"/>
              <a:gd name="T6" fmla="*/ 74 w 170"/>
              <a:gd name="T7" fmla="*/ 3 h 90"/>
              <a:gd name="T8" fmla="*/ 74 w 170"/>
              <a:gd name="T9" fmla="*/ 21 h 90"/>
              <a:gd name="T10" fmla="*/ 40 w 170"/>
              <a:gd name="T11" fmla="*/ 1 h 90"/>
              <a:gd name="T12" fmla="*/ 4 w 170"/>
              <a:gd name="T13" fmla="*/ 31 h 90"/>
              <a:gd name="T14" fmla="*/ 28 w 170"/>
              <a:gd name="T15" fmla="*/ 31 h 90"/>
              <a:gd name="T16" fmla="*/ 39 w 170"/>
              <a:gd name="T17" fmla="*/ 20 h 90"/>
              <a:gd name="T18" fmla="*/ 50 w 170"/>
              <a:gd name="T19" fmla="*/ 28 h 90"/>
              <a:gd name="T20" fmla="*/ 39 w 170"/>
              <a:gd name="T21" fmla="*/ 35 h 90"/>
              <a:gd name="T22" fmla="*/ 31 w 170"/>
              <a:gd name="T23" fmla="*/ 35 h 90"/>
              <a:gd name="T24" fmla="*/ 31 w 170"/>
              <a:gd name="T25" fmla="*/ 51 h 90"/>
              <a:gd name="T26" fmla="*/ 38 w 170"/>
              <a:gd name="T27" fmla="*/ 51 h 90"/>
              <a:gd name="T28" fmla="*/ 48 w 170"/>
              <a:gd name="T29" fmla="*/ 60 h 90"/>
              <a:gd name="T30" fmla="*/ 38 w 170"/>
              <a:gd name="T31" fmla="*/ 70 h 90"/>
              <a:gd name="T32" fmla="*/ 25 w 170"/>
              <a:gd name="T33" fmla="*/ 54 h 90"/>
              <a:gd name="T34" fmla="*/ 1 w 170"/>
              <a:gd name="T35" fmla="*/ 54 h 90"/>
              <a:gd name="T36" fmla="*/ 38 w 170"/>
              <a:gd name="T37" fmla="*/ 90 h 90"/>
              <a:gd name="T38" fmla="*/ 74 w 170"/>
              <a:gd name="T39" fmla="*/ 71 h 90"/>
              <a:gd name="T40" fmla="*/ 74 w 170"/>
              <a:gd name="T41" fmla="*/ 88 h 90"/>
              <a:gd name="T42" fmla="*/ 98 w 170"/>
              <a:gd name="T43" fmla="*/ 88 h 90"/>
              <a:gd name="T44" fmla="*/ 98 w 170"/>
              <a:gd name="T45" fmla="*/ 34 h 90"/>
              <a:gd name="T46" fmla="*/ 111 w 170"/>
              <a:gd name="T47" fmla="*/ 88 h 90"/>
              <a:gd name="T48" fmla="*/ 132 w 170"/>
              <a:gd name="T49" fmla="*/ 88 h 90"/>
              <a:gd name="T50" fmla="*/ 146 w 170"/>
              <a:gd name="T51" fmla="*/ 34 h 90"/>
              <a:gd name="T52" fmla="*/ 146 w 170"/>
              <a:gd name="T53" fmla="*/ 88 h 90"/>
              <a:gd name="T54" fmla="*/ 170 w 170"/>
              <a:gd name="T55" fmla="*/ 88 h 90"/>
              <a:gd name="T56" fmla="*/ 170 w 170"/>
              <a:gd name="T57" fmla="*/ 3 h 90"/>
              <a:gd name="T58" fmla="*/ 134 w 170"/>
              <a:gd name="T59" fmla="*/ 3 h 90"/>
              <a:gd name="T60" fmla="*/ 74 w 170"/>
              <a:gd name="T61" fmla="*/ 52 h 90"/>
              <a:gd name="T62" fmla="*/ 64 w 170"/>
              <a:gd name="T63" fmla="*/ 42 h 90"/>
              <a:gd name="T64" fmla="*/ 74 w 170"/>
              <a:gd name="T65" fmla="*/ 31 h 90"/>
              <a:gd name="T66" fmla="*/ 74 w 170"/>
              <a:gd name="T67" fmla="*/ 5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0" h="90">
                <a:moveTo>
                  <a:pt x="134" y="3"/>
                </a:moveTo>
                <a:cubicBezTo>
                  <a:pt x="122" y="52"/>
                  <a:pt x="122" y="52"/>
                  <a:pt x="122" y="52"/>
                </a:cubicBezTo>
                <a:cubicBezTo>
                  <a:pt x="109" y="3"/>
                  <a:pt x="109" y="3"/>
                  <a:pt x="109" y="3"/>
                </a:cubicBezTo>
                <a:cubicBezTo>
                  <a:pt x="74" y="3"/>
                  <a:pt x="74" y="3"/>
                  <a:pt x="74" y="3"/>
                </a:cubicBezTo>
                <a:cubicBezTo>
                  <a:pt x="74" y="21"/>
                  <a:pt x="74" y="21"/>
                  <a:pt x="74" y="21"/>
                </a:cubicBezTo>
                <a:cubicBezTo>
                  <a:pt x="69" y="5"/>
                  <a:pt x="54" y="1"/>
                  <a:pt x="40" y="1"/>
                </a:cubicBezTo>
                <a:cubicBezTo>
                  <a:pt x="23" y="0"/>
                  <a:pt x="5" y="8"/>
                  <a:pt x="4" y="31"/>
                </a:cubicBezTo>
                <a:cubicBezTo>
                  <a:pt x="28" y="31"/>
                  <a:pt x="28" y="31"/>
                  <a:pt x="28" y="31"/>
                </a:cubicBezTo>
                <a:cubicBezTo>
                  <a:pt x="28" y="24"/>
                  <a:pt x="33" y="20"/>
                  <a:pt x="39" y="20"/>
                </a:cubicBezTo>
                <a:cubicBezTo>
                  <a:pt x="46" y="20"/>
                  <a:pt x="50" y="23"/>
                  <a:pt x="50" y="28"/>
                </a:cubicBezTo>
                <a:cubicBezTo>
                  <a:pt x="49" y="32"/>
                  <a:pt x="47" y="35"/>
                  <a:pt x="39" y="35"/>
                </a:cubicBezTo>
                <a:cubicBezTo>
                  <a:pt x="31" y="35"/>
                  <a:pt x="31" y="35"/>
                  <a:pt x="31" y="35"/>
                </a:cubicBezTo>
                <a:cubicBezTo>
                  <a:pt x="31" y="51"/>
                  <a:pt x="31" y="51"/>
                  <a:pt x="31" y="51"/>
                </a:cubicBezTo>
                <a:cubicBezTo>
                  <a:pt x="38" y="51"/>
                  <a:pt x="38" y="51"/>
                  <a:pt x="38" y="51"/>
                </a:cubicBezTo>
                <a:cubicBezTo>
                  <a:pt x="42" y="51"/>
                  <a:pt x="48" y="54"/>
                  <a:pt x="48" y="60"/>
                </a:cubicBezTo>
                <a:cubicBezTo>
                  <a:pt x="49" y="67"/>
                  <a:pt x="44" y="70"/>
                  <a:pt x="38" y="70"/>
                </a:cubicBezTo>
                <a:cubicBezTo>
                  <a:pt x="27" y="69"/>
                  <a:pt x="25" y="61"/>
                  <a:pt x="25" y="54"/>
                </a:cubicBezTo>
                <a:cubicBezTo>
                  <a:pt x="1" y="54"/>
                  <a:pt x="1" y="54"/>
                  <a:pt x="1" y="54"/>
                </a:cubicBezTo>
                <a:cubicBezTo>
                  <a:pt x="1" y="59"/>
                  <a:pt x="0" y="90"/>
                  <a:pt x="38" y="90"/>
                </a:cubicBezTo>
                <a:cubicBezTo>
                  <a:pt x="57" y="90"/>
                  <a:pt x="70" y="82"/>
                  <a:pt x="74" y="71"/>
                </a:cubicBezTo>
                <a:cubicBezTo>
                  <a:pt x="74" y="88"/>
                  <a:pt x="74" y="88"/>
                  <a:pt x="74" y="88"/>
                </a:cubicBezTo>
                <a:cubicBezTo>
                  <a:pt x="98" y="88"/>
                  <a:pt x="98" y="88"/>
                  <a:pt x="98" y="88"/>
                </a:cubicBezTo>
                <a:cubicBezTo>
                  <a:pt x="98" y="34"/>
                  <a:pt x="98" y="34"/>
                  <a:pt x="98" y="34"/>
                </a:cubicBezTo>
                <a:cubicBezTo>
                  <a:pt x="111" y="88"/>
                  <a:pt x="111" y="88"/>
                  <a:pt x="111" y="88"/>
                </a:cubicBezTo>
                <a:cubicBezTo>
                  <a:pt x="132" y="88"/>
                  <a:pt x="132" y="88"/>
                  <a:pt x="132" y="88"/>
                </a:cubicBezTo>
                <a:cubicBezTo>
                  <a:pt x="146" y="34"/>
                  <a:pt x="146" y="34"/>
                  <a:pt x="146" y="34"/>
                </a:cubicBezTo>
                <a:cubicBezTo>
                  <a:pt x="146" y="88"/>
                  <a:pt x="146" y="88"/>
                  <a:pt x="146" y="88"/>
                </a:cubicBezTo>
                <a:cubicBezTo>
                  <a:pt x="170" y="88"/>
                  <a:pt x="170" y="88"/>
                  <a:pt x="170" y="88"/>
                </a:cubicBezTo>
                <a:cubicBezTo>
                  <a:pt x="170" y="3"/>
                  <a:pt x="170" y="3"/>
                  <a:pt x="170" y="3"/>
                </a:cubicBezTo>
                <a:lnTo>
                  <a:pt x="134" y="3"/>
                </a:lnTo>
                <a:close/>
                <a:moveTo>
                  <a:pt x="74" y="52"/>
                </a:moveTo>
                <a:cubicBezTo>
                  <a:pt x="71" y="46"/>
                  <a:pt x="66" y="43"/>
                  <a:pt x="64" y="42"/>
                </a:cubicBezTo>
                <a:cubicBezTo>
                  <a:pt x="69" y="40"/>
                  <a:pt x="72" y="37"/>
                  <a:pt x="74" y="31"/>
                </a:cubicBezTo>
                <a:lnTo>
                  <a:pt x="74" y="5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nvGrpSpPr>
          <p:cNvPr id="11" name="Group 10">
            <a:extLst>
              <a:ext uri="{FF2B5EF4-FFF2-40B4-BE49-F238E27FC236}">
                <a16:creationId xmlns:a16="http://schemas.microsoft.com/office/drawing/2014/main" id="{5139B986-6780-4BC3-8E7C-3EBBD1100B5B}"/>
              </a:ext>
            </a:extLst>
          </p:cNvPr>
          <p:cNvGrpSpPr/>
          <p:nvPr userDrawn="1"/>
        </p:nvGrpSpPr>
        <p:grpSpPr>
          <a:xfrm>
            <a:off x="-22860" y="6569823"/>
            <a:ext cx="2766060" cy="138337"/>
            <a:chOff x="-22860" y="6595827"/>
            <a:chExt cx="2766060" cy="138337"/>
          </a:xfrm>
        </p:grpSpPr>
        <p:sp>
          <p:nvSpPr>
            <p:cNvPr id="13" name="Footer Placeholder 3">
              <a:extLst>
                <a:ext uri="{FF2B5EF4-FFF2-40B4-BE49-F238E27FC236}">
                  <a16:creationId xmlns:a16="http://schemas.microsoft.com/office/drawing/2014/main" id="{58530264-2521-46EE-A155-808ED9E88230}"/>
                </a:ext>
              </a:extLst>
            </p:cNvPr>
            <p:cNvSpPr txBox="1">
              <a:spLocks/>
            </p:cNvSpPr>
            <p:nvPr/>
          </p:nvSpPr>
          <p:spPr bwMode="auto">
            <a:xfrm>
              <a:off x="807721" y="6596419"/>
              <a:ext cx="1064702" cy="1372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lstStyle>
              <a:lvl1pPr defTabSz="912813" eaLnBrk="0" hangingPunct="0">
                <a:tabLst>
                  <a:tab pos="798513" algn="r"/>
                </a:tabLst>
                <a:defRPr sz="2400">
                  <a:solidFill>
                    <a:schemeClr val="tx1"/>
                  </a:solidFill>
                  <a:latin typeface="Arial" charset="0"/>
                  <a:ea typeface="ＭＳ Ｐゴシック" charset="0"/>
                  <a:cs typeface="Arial" charset="0"/>
                </a:defRPr>
              </a:lvl1pPr>
              <a:lvl2pPr marL="742950" indent="-285750" defTabSz="912813" eaLnBrk="0" hangingPunct="0">
                <a:tabLst>
                  <a:tab pos="798513" algn="r"/>
                </a:tabLst>
                <a:defRPr sz="2400">
                  <a:solidFill>
                    <a:schemeClr val="tx1"/>
                  </a:solidFill>
                  <a:latin typeface="Arial" charset="0"/>
                  <a:ea typeface="Arial" charset="0"/>
                  <a:cs typeface="Arial" charset="0"/>
                </a:defRPr>
              </a:lvl2pPr>
              <a:lvl3pPr marL="1143000" indent="-228600" defTabSz="912813" eaLnBrk="0" hangingPunct="0">
                <a:tabLst>
                  <a:tab pos="798513" algn="r"/>
                </a:tabLst>
                <a:defRPr sz="2400">
                  <a:solidFill>
                    <a:schemeClr val="tx1"/>
                  </a:solidFill>
                  <a:latin typeface="Arial" charset="0"/>
                  <a:ea typeface="Arial" charset="0"/>
                  <a:cs typeface="Arial" charset="0"/>
                </a:defRPr>
              </a:lvl3pPr>
              <a:lvl4pPr marL="1600200" indent="-228600" defTabSz="912813" eaLnBrk="0" hangingPunct="0">
                <a:tabLst>
                  <a:tab pos="798513" algn="r"/>
                </a:tabLst>
                <a:defRPr sz="2400">
                  <a:solidFill>
                    <a:schemeClr val="tx1"/>
                  </a:solidFill>
                  <a:latin typeface="Arial" charset="0"/>
                  <a:ea typeface="Arial" charset="0"/>
                  <a:cs typeface="Arial" charset="0"/>
                </a:defRPr>
              </a:lvl4pPr>
              <a:lvl5pPr marL="2057400" indent="-228600" defTabSz="912813" eaLnBrk="0" hangingPunct="0">
                <a:tabLst>
                  <a:tab pos="798513" algn="r"/>
                </a:tabLst>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tab pos="798513" algn="r"/>
                </a:tabLst>
                <a:defRPr/>
              </a:pPr>
              <a:r>
                <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All Rights Reserved.</a:t>
              </a:r>
            </a:p>
          </p:txBody>
        </p:sp>
        <p:sp>
          <p:nvSpPr>
            <p:cNvPr id="14" name="TextBox 25">
              <a:extLst>
                <a:ext uri="{FF2B5EF4-FFF2-40B4-BE49-F238E27FC236}">
                  <a16:creationId xmlns:a16="http://schemas.microsoft.com/office/drawing/2014/main" id="{F3161364-A058-4203-B80D-6BFEF627FF97}"/>
                </a:ext>
              </a:extLst>
            </p:cNvPr>
            <p:cNvSpPr txBox="1">
              <a:spLocks noChangeArrowheads="1"/>
            </p:cNvSpPr>
            <p:nvPr/>
          </p:nvSpPr>
          <p:spPr bwMode="auto">
            <a:xfrm>
              <a:off x="-22860" y="6596425"/>
              <a:ext cx="927172" cy="1230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defTabSz="912813" eaLnBrk="0" hangingPunct="0">
                <a:defRPr sz="2400">
                  <a:solidFill>
                    <a:schemeClr val="tx1"/>
                  </a:solidFill>
                  <a:latin typeface="Arial" charset="0"/>
                  <a:ea typeface="ＭＳ Ｐゴシック" charset="0"/>
                  <a:cs typeface="Arial" charset="0"/>
                </a:defRPr>
              </a:lvl1pPr>
              <a:lvl2pPr marL="742950" indent="-285750" defTabSz="912813" eaLnBrk="0" hangingPunct="0">
                <a:defRPr sz="2400">
                  <a:solidFill>
                    <a:schemeClr val="tx1"/>
                  </a:solidFill>
                  <a:latin typeface="Arial" charset="0"/>
                  <a:ea typeface="Arial" charset="0"/>
                  <a:cs typeface="Arial" charset="0"/>
                </a:defRPr>
              </a:lvl2pPr>
              <a:lvl3pPr marL="1143000" indent="-228600" defTabSz="912813" eaLnBrk="0" hangingPunct="0">
                <a:defRPr sz="2400">
                  <a:solidFill>
                    <a:schemeClr val="tx1"/>
                  </a:solidFill>
                  <a:latin typeface="Arial" charset="0"/>
                  <a:ea typeface="Arial" charset="0"/>
                  <a:cs typeface="Arial" charset="0"/>
                </a:defRPr>
              </a:lvl3pPr>
              <a:lvl4pPr marL="1600200" indent="-228600" defTabSz="912813" eaLnBrk="0" hangingPunct="0">
                <a:defRPr sz="2400">
                  <a:solidFill>
                    <a:schemeClr val="tx1"/>
                  </a:solidFill>
                  <a:latin typeface="Arial" charset="0"/>
                  <a:ea typeface="Arial" charset="0"/>
                  <a:cs typeface="Arial" charset="0"/>
                </a:defRPr>
              </a:lvl4pPr>
              <a:lvl5pPr marL="2057400" indent="-228600" defTabSz="912813" eaLnBrk="0" hangingPunct="0">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defRPr/>
              </a:pPr>
              <a:fld id="{7297CC28-9273-45A3-A669-8857AEF43BF8}" type="datetime3">
                <a:rPr kumimoji="0" lang="en-US" sz="800" b="0" i="0" u="none" strike="noStrike" kern="0" cap="none" spc="0" normalizeH="0" baseline="0" noProof="0" smtClean="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15 September 2026</a:t>
              </a:fld>
              <a:endPar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endParaRPr>
            </a:p>
          </p:txBody>
        </p:sp>
        <p:sp>
          <p:nvSpPr>
            <p:cNvPr id="20" name="Rectangle 26">
              <a:extLst>
                <a:ext uri="{FF2B5EF4-FFF2-40B4-BE49-F238E27FC236}">
                  <a16:creationId xmlns:a16="http://schemas.microsoft.com/office/drawing/2014/main" id="{503B79C0-E6FE-4CF2-9D20-636E5EF71144}"/>
                </a:ext>
              </a:extLst>
            </p:cNvPr>
            <p:cNvSpPr>
              <a:spLocks noChangeArrowheads="1"/>
            </p:cNvSpPr>
            <p:nvPr/>
          </p:nvSpPr>
          <p:spPr bwMode="auto">
            <a:xfrm>
              <a:off x="0" y="6595827"/>
              <a:ext cx="666749" cy="123087"/>
            </a:xfrm>
            <a:prstGeom prst="rect">
              <a:avLst/>
            </a:prstGeom>
            <a:solidFill>
              <a:sysClr val="window" lastClr="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marL="0" marR="0" lvl="0" indent="0" defTabSz="912813" eaLnBrk="1" fontAlgn="base" latinLnBrk="0" hangingPunct="1">
                <a:lnSpc>
                  <a:spcPct val="100000"/>
                </a:lnSpc>
                <a:spcBef>
                  <a:spcPct val="0"/>
                </a:spcBef>
                <a:spcAft>
                  <a:spcPct val="0"/>
                </a:spcAft>
                <a:buClrTx/>
                <a:buSzTx/>
                <a:buFontTx/>
                <a:buNone/>
                <a:tabLst/>
                <a:defRPr/>
              </a:pPr>
              <a:endParaRPr kumimoji="0" lang="en-US" sz="800" b="0" i="0" u="none" strike="noStrike" kern="0" cap="none" spc="0" normalizeH="0" baseline="0" noProof="0">
                <a:ln>
                  <a:noFill/>
                </a:ln>
                <a:solidFill>
                  <a:prstClr val="black"/>
                </a:solidFill>
                <a:effectLst/>
                <a:uLnTx/>
                <a:uFillTx/>
                <a:ea typeface="ＭＳ Ｐゴシック" charset="0"/>
                <a:cs typeface="3M Circular TT Book" panose="020B0604020101020102" pitchFamily="34" charset="0"/>
              </a:endParaRPr>
            </a:p>
          </p:txBody>
        </p:sp>
        <p:sp>
          <p:nvSpPr>
            <p:cNvPr id="21" name="TextBox 24">
              <a:extLst>
                <a:ext uri="{FF2B5EF4-FFF2-40B4-BE49-F238E27FC236}">
                  <a16:creationId xmlns:a16="http://schemas.microsoft.com/office/drawing/2014/main" id="{79FF987A-21EF-4B3F-8FC2-DCB25B2FA8A8}"/>
                </a:ext>
              </a:extLst>
            </p:cNvPr>
            <p:cNvSpPr txBox="1">
              <a:spLocks noChangeArrowheads="1"/>
            </p:cNvSpPr>
            <p:nvPr/>
          </p:nvSpPr>
          <p:spPr bwMode="auto">
            <a:xfrm>
              <a:off x="372839" y="6596418"/>
              <a:ext cx="279621" cy="12249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3M</a:t>
              </a:r>
            </a:p>
          </p:txBody>
        </p:sp>
        <p:sp>
          <p:nvSpPr>
            <p:cNvPr id="23" name="Footer Placeholder 3">
              <a:extLst>
                <a:ext uri="{FF2B5EF4-FFF2-40B4-BE49-F238E27FC236}">
                  <a16:creationId xmlns:a16="http://schemas.microsoft.com/office/drawing/2014/main" id="{7442742E-5E3B-471F-849A-8154709D3035}"/>
                </a:ext>
              </a:extLst>
            </p:cNvPr>
            <p:cNvSpPr txBox="1">
              <a:spLocks/>
            </p:cNvSpPr>
            <p:nvPr/>
          </p:nvSpPr>
          <p:spPr bwMode="auto">
            <a:xfrm>
              <a:off x="1905198" y="6596401"/>
              <a:ext cx="838002" cy="1377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algn="l" eaLnBrk="1" fontAlgn="base" hangingPunct="1">
                <a:spcBef>
                  <a:spcPct val="0"/>
                </a:spcBef>
                <a:spcAft>
                  <a:spcPct val="0"/>
                </a:spcAft>
                <a:defRPr/>
              </a:pPr>
              <a:r>
                <a:rPr lang="en-US" sz="800">
                  <a:solidFill>
                    <a:prstClr val="black"/>
                  </a:solidFill>
                  <a:latin typeface="3M Circular TT Book" panose="020B0604020101020102" pitchFamily="34" charset="0"/>
                  <a:cs typeface="3M Circular TT Book" panose="020B0604020101020102" pitchFamily="34" charset="0"/>
                </a:rPr>
                <a:t>3M Confidential.</a:t>
              </a:r>
            </a:p>
          </p:txBody>
        </p:sp>
      </p:grpSp>
    </p:spTree>
    <p:extLst>
      <p:ext uri="{BB962C8B-B14F-4D97-AF65-F5344CB8AC3E}">
        <p14:creationId xmlns:p14="http://schemas.microsoft.com/office/powerpoint/2010/main" val="13256756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Gradient_Header_2">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91AA11D-67C5-5A47-A985-3F057C58E873}"/>
              </a:ext>
            </a:extLst>
          </p:cNvPr>
          <p:cNvSpPr>
            <a:spLocks noGrp="1"/>
          </p:cNvSpPr>
          <p:nvPr>
            <p:ph type="title"/>
          </p:nvPr>
        </p:nvSpPr>
        <p:spPr>
          <a:xfrm>
            <a:off x="0" y="0"/>
            <a:ext cx="12192000" cy="1333500"/>
          </a:xfrm>
          <a:gradFill>
            <a:gsLst>
              <a:gs pos="100000">
                <a:schemeClr val="accent2"/>
              </a:gs>
              <a:gs pos="0">
                <a:schemeClr val="accent3"/>
              </a:gs>
            </a:gsLst>
            <a:lin ang="0" scaled="0"/>
          </a:gradFill>
        </p:spPr>
        <p:txBody>
          <a:bodyPr lIns="374904" tIns="384048" rIns="182880" bIns="182880"/>
          <a:lstStyle>
            <a:lvl1pPr>
              <a:defRPr>
                <a:solidFill>
                  <a:schemeClr val="bg1"/>
                </a:solidFill>
              </a:defRPr>
            </a:lvl1pPr>
          </a:lstStyle>
          <a:p>
            <a:r>
              <a:rPr lang="en-US"/>
              <a:t>Click to edit Master title style</a:t>
            </a:r>
            <a:endParaRPr lang="en-GB"/>
          </a:p>
        </p:txBody>
      </p:sp>
      <p:sp>
        <p:nvSpPr>
          <p:cNvPr id="6" name="TextBox 5">
            <a:extLst>
              <a:ext uri="{FF2B5EF4-FFF2-40B4-BE49-F238E27FC236}">
                <a16:creationId xmlns:a16="http://schemas.microsoft.com/office/drawing/2014/main" id="{88E05D58-6CFB-4520-AC11-987761EBAE56}"/>
              </a:ext>
            </a:extLst>
          </p:cNvPr>
          <p:cNvSpPr txBox="1"/>
          <p:nvPr userDrawn="1"/>
        </p:nvSpPr>
        <p:spPr>
          <a:xfrm>
            <a:off x="11590811" y="6574731"/>
            <a:ext cx="218681" cy="123111"/>
          </a:xfrm>
          <a:prstGeom prst="rect">
            <a:avLst/>
          </a:prstGeom>
          <a:noFill/>
        </p:spPr>
        <p:txBody>
          <a:bodyPr wrap="square" lIns="0" tIns="0" rIns="0" bIns="0" rtlCol="0">
            <a:spAutoFit/>
          </a:bodyPr>
          <a:lstStyle/>
          <a:p>
            <a:pPr algn="r"/>
            <a:fld id="{29B7B62B-0732-4BEA-A6C8-5CF96588F2B9}" type="slidenum">
              <a:rPr lang="en-US" sz="800" smtClean="0"/>
              <a:pPr algn="r"/>
              <a:t>‹#›</a:t>
            </a:fld>
            <a:endParaRPr lang="en-US" sz="800"/>
          </a:p>
        </p:txBody>
      </p:sp>
      <p:sp>
        <p:nvSpPr>
          <p:cNvPr id="8" name="Freeform 5">
            <a:extLst>
              <a:ext uri="{FF2B5EF4-FFF2-40B4-BE49-F238E27FC236}">
                <a16:creationId xmlns:a16="http://schemas.microsoft.com/office/drawing/2014/main" id="{B8BE1E78-9439-424A-9A1D-11234F9FCC94}"/>
              </a:ext>
            </a:extLst>
          </p:cNvPr>
          <p:cNvSpPr>
            <a:spLocks noChangeAspect="1" noEditPoints="1"/>
          </p:cNvSpPr>
          <p:nvPr userDrawn="1"/>
        </p:nvSpPr>
        <p:spPr bwMode="auto">
          <a:xfrm>
            <a:off x="5910048" y="6477000"/>
            <a:ext cx="363963" cy="194400"/>
          </a:xfrm>
          <a:custGeom>
            <a:avLst/>
            <a:gdLst>
              <a:gd name="T0" fmla="*/ 134 w 170"/>
              <a:gd name="T1" fmla="*/ 3 h 90"/>
              <a:gd name="T2" fmla="*/ 122 w 170"/>
              <a:gd name="T3" fmla="*/ 52 h 90"/>
              <a:gd name="T4" fmla="*/ 109 w 170"/>
              <a:gd name="T5" fmla="*/ 3 h 90"/>
              <a:gd name="T6" fmla="*/ 74 w 170"/>
              <a:gd name="T7" fmla="*/ 3 h 90"/>
              <a:gd name="T8" fmla="*/ 74 w 170"/>
              <a:gd name="T9" fmla="*/ 21 h 90"/>
              <a:gd name="T10" fmla="*/ 40 w 170"/>
              <a:gd name="T11" fmla="*/ 1 h 90"/>
              <a:gd name="T12" fmla="*/ 4 w 170"/>
              <a:gd name="T13" fmla="*/ 31 h 90"/>
              <a:gd name="T14" fmla="*/ 28 w 170"/>
              <a:gd name="T15" fmla="*/ 31 h 90"/>
              <a:gd name="T16" fmla="*/ 39 w 170"/>
              <a:gd name="T17" fmla="*/ 20 h 90"/>
              <a:gd name="T18" fmla="*/ 50 w 170"/>
              <a:gd name="T19" fmla="*/ 28 h 90"/>
              <a:gd name="T20" fmla="*/ 39 w 170"/>
              <a:gd name="T21" fmla="*/ 35 h 90"/>
              <a:gd name="T22" fmla="*/ 31 w 170"/>
              <a:gd name="T23" fmla="*/ 35 h 90"/>
              <a:gd name="T24" fmla="*/ 31 w 170"/>
              <a:gd name="T25" fmla="*/ 51 h 90"/>
              <a:gd name="T26" fmla="*/ 38 w 170"/>
              <a:gd name="T27" fmla="*/ 51 h 90"/>
              <a:gd name="T28" fmla="*/ 48 w 170"/>
              <a:gd name="T29" fmla="*/ 60 h 90"/>
              <a:gd name="T30" fmla="*/ 38 w 170"/>
              <a:gd name="T31" fmla="*/ 70 h 90"/>
              <a:gd name="T32" fmla="*/ 25 w 170"/>
              <a:gd name="T33" fmla="*/ 54 h 90"/>
              <a:gd name="T34" fmla="*/ 1 w 170"/>
              <a:gd name="T35" fmla="*/ 54 h 90"/>
              <a:gd name="T36" fmla="*/ 38 w 170"/>
              <a:gd name="T37" fmla="*/ 90 h 90"/>
              <a:gd name="T38" fmla="*/ 74 w 170"/>
              <a:gd name="T39" fmla="*/ 71 h 90"/>
              <a:gd name="T40" fmla="*/ 74 w 170"/>
              <a:gd name="T41" fmla="*/ 88 h 90"/>
              <a:gd name="T42" fmla="*/ 98 w 170"/>
              <a:gd name="T43" fmla="*/ 88 h 90"/>
              <a:gd name="T44" fmla="*/ 98 w 170"/>
              <a:gd name="T45" fmla="*/ 34 h 90"/>
              <a:gd name="T46" fmla="*/ 111 w 170"/>
              <a:gd name="T47" fmla="*/ 88 h 90"/>
              <a:gd name="T48" fmla="*/ 132 w 170"/>
              <a:gd name="T49" fmla="*/ 88 h 90"/>
              <a:gd name="T50" fmla="*/ 146 w 170"/>
              <a:gd name="T51" fmla="*/ 34 h 90"/>
              <a:gd name="T52" fmla="*/ 146 w 170"/>
              <a:gd name="T53" fmla="*/ 88 h 90"/>
              <a:gd name="T54" fmla="*/ 170 w 170"/>
              <a:gd name="T55" fmla="*/ 88 h 90"/>
              <a:gd name="T56" fmla="*/ 170 w 170"/>
              <a:gd name="T57" fmla="*/ 3 h 90"/>
              <a:gd name="T58" fmla="*/ 134 w 170"/>
              <a:gd name="T59" fmla="*/ 3 h 90"/>
              <a:gd name="T60" fmla="*/ 74 w 170"/>
              <a:gd name="T61" fmla="*/ 52 h 90"/>
              <a:gd name="T62" fmla="*/ 64 w 170"/>
              <a:gd name="T63" fmla="*/ 42 h 90"/>
              <a:gd name="T64" fmla="*/ 74 w 170"/>
              <a:gd name="T65" fmla="*/ 31 h 90"/>
              <a:gd name="T66" fmla="*/ 74 w 170"/>
              <a:gd name="T67" fmla="*/ 5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0" h="90">
                <a:moveTo>
                  <a:pt x="134" y="3"/>
                </a:moveTo>
                <a:cubicBezTo>
                  <a:pt x="122" y="52"/>
                  <a:pt x="122" y="52"/>
                  <a:pt x="122" y="52"/>
                </a:cubicBezTo>
                <a:cubicBezTo>
                  <a:pt x="109" y="3"/>
                  <a:pt x="109" y="3"/>
                  <a:pt x="109" y="3"/>
                </a:cubicBezTo>
                <a:cubicBezTo>
                  <a:pt x="74" y="3"/>
                  <a:pt x="74" y="3"/>
                  <a:pt x="74" y="3"/>
                </a:cubicBezTo>
                <a:cubicBezTo>
                  <a:pt x="74" y="21"/>
                  <a:pt x="74" y="21"/>
                  <a:pt x="74" y="21"/>
                </a:cubicBezTo>
                <a:cubicBezTo>
                  <a:pt x="69" y="5"/>
                  <a:pt x="54" y="1"/>
                  <a:pt x="40" y="1"/>
                </a:cubicBezTo>
                <a:cubicBezTo>
                  <a:pt x="23" y="0"/>
                  <a:pt x="5" y="8"/>
                  <a:pt x="4" y="31"/>
                </a:cubicBezTo>
                <a:cubicBezTo>
                  <a:pt x="28" y="31"/>
                  <a:pt x="28" y="31"/>
                  <a:pt x="28" y="31"/>
                </a:cubicBezTo>
                <a:cubicBezTo>
                  <a:pt x="28" y="24"/>
                  <a:pt x="33" y="20"/>
                  <a:pt x="39" y="20"/>
                </a:cubicBezTo>
                <a:cubicBezTo>
                  <a:pt x="46" y="20"/>
                  <a:pt x="50" y="23"/>
                  <a:pt x="50" y="28"/>
                </a:cubicBezTo>
                <a:cubicBezTo>
                  <a:pt x="49" y="32"/>
                  <a:pt x="47" y="35"/>
                  <a:pt x="39" y="35"/>
                </a:cubicBezTo>
                <a:cubicBezTo>
                  <a:pt x="31" y="35"/>
                  <a:pt x="31" y="35"/>
                  <a:pt x="31" y="35"/>
                </a:cubicBezTo>
                <a:cubicBezTo>
                  <a:pt x="31" y="51"/>
                  <a:pt x="31" y="51"/>
                  <a:pt x="31" y="51"/>
                </a:cubicBezTo>
                <a:cubicBezTo>
                  <a:pt x="38" y="51"/>
                  <a:pt x="38" y="51"/>
                  <a:pt x="38" y="51"/>
                </a:cubicBezTo>
                <a:cubicBezTo>
                  <a:pt x="42" y="51"/>
                  <a:pt x="48" y="54"/>
                  <a:pt x="48" y="60"/>
                </a:cubicBezTo>
                <a:cubicBezTo>
                  <a:pt x="49" y="67"/>
                  <a:pt x="44" y="70"/>
                  <a:pt x="38" y="70"/>
                </a:cubicBezTo>
                <a:cubicBezTo>
                  <a:pt x="27" y="69"/>
                  <a:pt x="25" y="61"/>
                  <a:pt x="25" y="54"/>
                </a:cubicBezTo>
                <a:cubicBezTo>
                  <a:pt x="1" y="54"/>
                  <a:pt x="1" y="54"/>
                  <a:pt x="1" y="54"/>
                </a:cubicBezTo>
                <a:cubicBezTo>
                  <a:pt x="1" y="59"/>
                  <a:pt x="0" y="90"/>
                  <a:pt x="38" y="90"/>
                </a:cubicBezTo>
                <a:cubicBezTo>
                  <a:pt x="57" y="90"/>
                  <a:pt x="70" y="82"/>
                  <a:pt x="74" y="71"/>
                </a:cubicBezTo>
                <a:cubicBezTo>
                  <a:pt x="74" y="88"/>
                  <a:pt x="74" y="88"/>
                  <a:pt x="74" y="88"/>
                </a:cubicBezTo>
                <a:cubicBezTo>
                  <a:pt x="98" y="88"/>
                  <a:pt x="98" y="88"/>
                  <a:pt x="98" y="88"/>
                </a:cubicBezTo>
                <a:cubicBezTo>
                  <a:pt x="98" y="34"/>
                  <a:pt x="98" y="34"/>
                  <a:pt x="98" y="34"/>
                </a:cubicBezTo>
                <a:cubicBezTo>
                  <a:pt x="111" y="88"/>
                  <a:pt x="111" y="88"/>
                  <a:pt x="111" y="88"/>
                </a:cubicBezTo>
                <a:cubicBezTo>
                  <a:pt x="132" y="88"/>
                  <a:pt x="132" y="88"/>
                  <a:pt x="132" y="88"/>
                </a:cubicBezTo>
                <a:cubicBezTo>
                  <a:pt x="146" y="34"/>
                  <a:pt x="146" y="34"/>
                  <a:pt x="146" y="34"/>
                </a:cubicBezTo>
                <a:cubicBezTo>
                  <a:pt x="146" y="88"/>
                  <a:pt x="146" y="88"/>
                  <a:pt x="146" y="88"/>
                </a:cubicBezTo>
                <a:cubicBezTo>
                  <a:pt x="170" y="88"/>
                  <a:pt x="170" y="88"/>
                  <a:pt x="170" y="88"/>
                </a:cubicBezTo>
                <a:cubicBezTo>
                  <a:pt x="170" y="3"/>
                  <a:pt x="170" y="3"/>
                  <a:pt x="170" y="3"/>
                </a:cubicBezTo>
                <a:lnTo>
                  <a:pt x="134" y="3"/>
                </a:lnTo>
                <a:close/>
                <a:moveTo>
                  <a:pt x="74" y="52"/>
                </a:moveTo>
                <a:cubicBezTo>
                  <a:pt x="71" y="46"/>
                  <a:pt x="66" y="43"/>
                  <a:pt x="64" y="42"/>
                </a:cubicBezTo>
                <a:cubicBezTo>
                  <a:pt x="69" y="40"/>
                  <a:pt x="72" y="37"/>
                  <a:pt x="74" y="31"/>
                </a:cubicBezTo>
                <a:lnTo>
                  <a:pt x="74" y="5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nvGrpSpPr>
          <p:cNvPr id="11" name="Group 10">
            <a:extLst>
              <a:ext uri="{FF2B5EF4-FFF2-40B4-BE49-F238E27FC236}">
                <a16:creationId xmlns:a16="http://schemas.microsoft.com/office/drawing/2014/main" id="{02D9B67C-279E-48B3-8CA7-93D57679E99A}"/>
              </a:ext>
            </a:extLst>
          </p:cNvPr>
          <p:cNvGrpSpPr/>
          <p:nvPr userDrawn="1"/>
        </p:nvGrpSpPr>
        <p:grpSpPr>
          <a:xfrm>
            <a:off x="-22860" y="6569823"/>
            <a:ext cx="2766060" cy="138337"/>
            <a:chOff x="-22860" y="6595827"/>
            <a:chExt cx="2766060" cy="138337"/>
          </a:xfrm>
        </p:grpSpPr>
        <p:sp>
          <p:nvSpPr>
            <p:cNvPr id="13" name="Footer Placeholder 3">
              <a:extLst>
                <a:ext uri="{FF2B5EF4-FFF2-40B4-BE49-F238E27FC236}">
                  <a16:creationId xmlns:a16="http://schemas.microsoft.com/office/drawing/2014/main" id="{68FFBEBE-4E47-4E43-9C52-DBBB9D308198}"/>
                </a:ext>
              </a:extLst>
            </p:cNvPr>
            <p:cNvSpPr txBox="1">
              <a:spLocks/>
            </p:cNvSpPr>
            <p:nvPr/>
          </p:nvSpPr>
          <p:spPr bwMode="auto">
            <a:xfrm>
              <a:off x="807721" y="6596419"/>
              <a:ext cx="1064702" cy="1372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lstStyle>
              <a:lvl1pPr defTabSz="912813" eaLnBrk="0" hangingPunct="0">
                <a:tabLst>
                  <a:tab pos="798513" algn="r"/>
                </a:tabLst>
                <a:defRPr sz="2400">
                  <a:solidFill>
                    <a:schemeClr val="tx1"/>
                  </a:solidFill>
                  <a:latin typeface="Arial" charset="0"/>
                  <a:ea typeface="ＭＳ Ｐゴシック" charset="0"/>
                  <a:cs typeface="Arial" charset="0"/>
                </a:defRPr>
              </a:lvl1pPr>
              <a:lvl2pPr marL="742950" indent="-285750" defTabSz="912813" eaLnBrk="0" hangingPunct="0">
                <a:tabLst>
                  <a:tab pos="798513" algn="r"/>
                </a:tabLst>
                <a:defRPr sz="2400">
                  <a:solidFill>
                    <a:schemeClr val="tx1"/>
                  </a:solidFill>
                  <a:latin typeface="Arial" charset="0"/>
                  <a:ea typeface="Arial" charset="0"/>
                  <a:cs typeface="Arial" charset="0"/>
                </a:defRPr>
              </a:lvl2pPr>
              <a:lvl3pPr marL="1143000" indent="-228600" defTabSz="912813" eaLnBrk="0" hangingPunct="0">
                <a:tabLst>
                  <a:tab pos="798513" algn="r"/>
                </a:tabLst>
                <a:defRPr sz="2400">
                  <a:solidFill>
                    <a:schemeClr val="tx1"/>
                  </a:solidFill>
                  <a:latin typeface="Arial" charset="0"/>
                  <a:ea typeface="Arial" charset="0"/>
                  <a:cs typeface="Arial" charset="0"/>
                </a:defRPr>
              </a:lvl3pPr>
              <a:lvl4pPr marL="1600200" indent="-228600" defTabSz="912813" eaLnBrk="0" hangingPunct="0">
                <a:tabLst>
                  <a:tab pos="798513" algn="r"/>
                </a:tabLst>
                <a:defRPr sz="2400">
                  <a:solidFill>
                    <a:schemeClr val="tx1"/>
                  </a:solidFill>
                  <a:latin typeface="Arial" charset="0"/>
                  <a:ea typeface="Arial" charset="0"/>
                  <a:cs typeface="Arial" charset="0"/>
                </a:defRPr>
              </a:lvl4pPr>
              <a:lvl5pPr marL="2057400" indent="-228600" defTabSz="912813" eaLnBrk="0" hangingPunct="0">
                <a:tabLst>
                  <a:tab pos="798513" algn="r"/>
                </a:tabLst>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tab pos="798513" algn="r"/>
                </a:tabLst>
                <a:defRPr/>
              </a:pPr>
              <a:r>
                <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All Rights Reserved.</a:t>
              </a:r>
            </a:p>
          </p:txBody>
        </p:sp>
        <p:sp>
          <p:nvSpPr>
            <p:cNvPr id="14" name="TextBox 25">
              <a:extLst>
                <a:ext uri="{FF2B5EF4-FFF2-40B4-BE49-F238E27FC236}">
                  <a16:creationId xmlns:a16="http://schemas.microsoft.com/office/drawing/2014/main" id="{061CD494-0033-465F-BF2D-B741078F1D8B}"/>
                </a:ext>
              </a:extLst>
            </p:cNvPr>
            <p:cNvSpPr txBox="1">
              <a:spLocks noChangeArrowheads="1"/>
            </p:cNvSpPr>
            <p:nvPr/>
          </p:nvSpPr>
          <p:spPr bwMode="auto">
            <a:xfrm>
              <a:off x="-22860" y="6596425"/>
              <a:ext cx="927172" cy="1230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defTabSz="912813" eaLnBrk="0" hangingPunct="0">
                <a:defRPr sz="2400">
                  <a:solidFill>
                    <a:schemeClr val="tx1"/>
                  </a:solidFill>
                  <a:latin typeface="Arial" charset="0"/>
                  <a:ea typeface="ＭＳ Ｐゴシック" charset="0"/>
                  <a:cs typeface="Arial" charset="0"/>
                </a:defRPr>
              </a:lvl1pPr>
              <a:lvl2pPr marL="742950" indent="-285750" defTabSz="912813" eaLnBrk="0" hangingPunct="0">
                <a:defRPr sz="2400">
                  <a:solidFill>
                    <a:schemeClr val="tx1"/>
                  </a:solidFill>
                  <a:latin typeface="Arial" charset="0"/>
                  <a:ea typeface="Arial" charset="0"/>
                  <a:cs typeface="Arial" charset="0"/>
                </a:defRPr>
              </a:lvl2pPr>
              <a:lvl3pPr marL="1143000" indent="-228600" defTabSz="912813" eaLnBrk="0" hangingPunct="0">
                <a:defRPr sz="2400">
                  <a:solidFill>
                    <a:schemeClr val="tx1"/>
                  </a:solidFill>
                  <a:latin typeface="Arial" charset="0"/>
                  <a:ea typeface="Arial" charset="0"/>
                  <a:cs typeface="Arial" charset="0"/>
                </a:defRPr>
              </a:lvl3pPr>
              <a:lvl4pPr marL="1600200" indent="-228600" defTabSz="912813" eaLnBrk="0" hangingPunct="0">
                <a:defRPr sz="2400">
                  <a:solidFill>
                    <a:schemeClr val="tx1"/>
                  </a:solidFill>
                  <a:latin typeface="Arial" charset="0"/>
                  <a:ea typeface="Arial" charset="0"/>
                  <a:cs typeface="Arial" charset="0"/>
                </a:defRPr>
              </a:lvl4pPr>
              <a:lvl5pPr marL="2057400" indent="-228600" defTabSz="912813" eaLnBrk="0" hangingPunct="0">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defRPr/>
              </a:pPr>
              <a:fld id="{7297CC28-9273-45A3-A669-8857AEF43BF8}" type="datetime3">
                <a:rPr kumimoji="0" lang="en-US" sz="800" b="0" i="0" u="none" strike="noStrike" kern="0" cap="none" spc="0" normalizeH="0" baseline="0" noProof="0" smtClean="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15 September 2026</a:t>
              </a:fld>
              <a:endPar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endParaRPr>
            </a:p>
          </p:txBody>
        </p:sp>
        <p:sp>
          <p:nvSpPr>
            <p:cNvPr id="16" name="Rectangle 26">
              <a:extLst>
                <a:ext uri="{FF2B5EF4-FFF2-40B4-BE49-F238E27FC236}">
                  <a16:creationId xmlns:a16="http://schemas.microsoft.com/office/drawing/2014/main" id="{DE4BE242-B57B-4D24-8D6C-CDCE06E18CF6}"/>
                </a:ext>
              </a:extLst>
            </p:cNvPr>
            <p:cNvSpPr>
              <a:spLocks noChangeArrowheads="1"/>
            </p:cNvSpPr>
            <p:nvPr/>
          </p:nvSpPr>
          <p:spPr bwMode="auto">
            <a:xfrm>
              <a:off x="0" y="6595827"/>
              <a:ext cx="666749" cy="123087"/>
            </a:xfrm>
            <a:prstGeom prst="rect">
              <a:avLst/>
            </a:prstGeom>
            <a:solidFill>
              <a:sysClr val="window" lastClr="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marL="0" marR="0" lvl="0" indent="0" defTabSz="912813" eaLnBrk="1" fontAlgn="base" latinLnBrk="0" hangingPunct="1">
                <a:lnSpc>
                  <a:spcPct val="100000"/>
                </a:lnSpc>
                <a:spcBef>
                  <a:spcPct val="0"/>
                </a:spcBef>
                <a:spcAft>
                  <a:spcPct val="0"/>
                </a:spcAft>
                <a:buClrTx/>
                <a:buSzTx/>
                <a:buFontTx/>
                <a:buNone/>
                <a:tabLst/>
                <a:defRPr/>
              </a:pPr>
              <a:endParaRPr kumimoji="0" lang="en-US" sz="800" b="0" i="0" u="none" strike="noStrike" kern="0" cap="none" spc="0" normalizeH="0" baseline="0" noProof="0">
                <a:ln>
                  <a:noFill/>
                </a:ln>
                <a:solidFill>
                  <a:prstClr val="black"/>
                </a:solidFill>
                <a:effectLst/>
                <a:uLnTx/>
                <a:uFillTx/>
                <a:ea typeface="ＭＳ Ｐゴシック" charset="0"/>
                <a:cs typeface="3M Circular TT Book" panose="020B0604020101020102" pitchFamily="34" charset="0"/>
              </a:endParaRPr>
            </a:p>
          </p:txBody>
        </p:sp>
        <p:sp>
          <p:nvSpPr>
            <p:cNvPr id="21" name="TextBox 24">
              <a:extLst>
                <a:ext uri="{FF2B5EF4-FFF2-40B4-BE49-F238E27FC236}">
                  <a16:creationId xmlns:a16="http://schemas.microsoft.com/office/drawing/2014/main" id="{78800B63-CB02-463A-ACD7-B2D61BE1C9AB}"/>
                </a:ext>
              </a:extLst>
            </p:cNvPr>
            <p:cNvSpPr txBox="1">
              <a:spLocks noChangeArrowheads="1"/>
            </p:cNvSpPr>
            <p:nvPr/>
          </p:nvSpPr>
          <p:spPr bwMode="auto">
            <a:xfrm>
              <a:off x="372839" y="6596418"/>
              <a:ext cx="279621" cy="12249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3M</a:t>
              </a:r>
            </a:p>
          </p:txBody>
        </p:sp>
        <p:sp>
          <p:nvSpPr>
            <p:cNvPr id="22" name="Footer Placeholder 3">
              <a:extLst>
                <a:ext uri="{FF2B5EF4-FFF2-40B4-BE49-F238E27FC236}">
                  <a16:creationId xmlns:a16="http://schemas.microsoft.com/office/drawing/2014/main" id="{659500EB-D4F2-4C06-BE21-93F64AF61E8A}"/>
                </a:ext>
              </a:extLst>
            </p:cNvPr>
            <p:cNvSpPr txBox="1">
              <a:spLocks/>
            </p:cNvSpPr>
            <p:nvPr/>
          </p:nvSpPr>
          <p:spPr bwMode="auto">
            <a:xfrm>
              <a:off x="1905198" y="6596401"/>
              <a:ext cx="838002" cy="1377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algn="l" eaLnBrk="1" fontAlgn="base" hangingPunct="1">
                <a:spcBef>
                  <a:spcPct val="0"/>
                </a:spcBef>
                <a:spcAft>
                  <a:spcPct val="0"/>
                </a:spcAft>
                <a:defRPr/>
              </a:pPr>
              <a:r>
                <a:rPr lang="en-US" sz="800">
                  <a:solidFill>
                    <a:prstClr val="black"/>
                  </a:solidFill>
                  <a:latin typeface="3M Circular TT Book" panose="020B0604020101020102" pitchFamily="34" charset="0"/>
                  <a:cs typeface="3M Circular TT Book" panose="020B0604020101020102" pitchFamily="34" charset="0"/>
                </a:rPr>
                <a:t>3M Confidential.</a:t>
              </a:r>
            </a:p>
          </p:txBody>
        </p:sp>
      </p:grpSp>
    </p:spTree>
    <p:extLst>
      <p:ext uri="{BB962C8B-B14F-4D97-AF65-F5344CB8AC3E}">
        <p14:creationId xmlns:p14="http://schemas.microsoft.com/office/powerpoint/2010/main" val="8680352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Solid_Color_Block">
    <p:spTree>
      <p:nvGrpSpPr>
        <p:cNvPr id="1" name=""/>
        <p:cNvGrpSpPr/>
        <p:nvPr/>
      </p:nvGrpSpPr>
      <p:grpSpPr>
        <a:xfrm>
          <a:off x="0" y="0"/>
          <a:ext cx="0" cy="0"/>
          <a:chOff x="0" y="0"/>
          <a:chExt cx="0" cy="0"/>
        </a:xfrm>
      </p:grpSpPr>
      <p:sp>
        <p:nvSpPr>
          <p:cNvPr id="24" name="Freeform 23"/>
          <p:cNvSpPr/>
          <p:nvPr/>
        </p:nvSpPr>
        <p:spPr>
          <a:xfrm>
            <a:off x="4102443" y="4914459"/>
            <a:ext cx="547228" cy="151811"/>
          </a:xfrm>
          <a:custGeom>
            <a:avLst/>
            <a:gdLst>
              <a:gd name="connsiteX0" fmla="*/ 0 w 547228"/>
              <a:gd name="connsiteY0" fmla="*/ 0 h 151811"/>
              <a:gd name="connsiteX1" fmla="*/ 547228 w 547228"/>
              <a:gd name="connsiteY1" fmla="*/ 70610 h 151811"/>
              <a:gd name="connsiteX2" fmla="*/ 526045 w 547228"/>
              <a:gd name="connsiteY2" fmla="*/ 151811 h 151811"/>
            </a:gdLst>
            <a:ahLst/>
            <a:cxnLst>
              <a:cxn ang="0">
                <a:pos x="connsiteX0" y="connsiteY0"/>
              </a:cxn>
              <a:cxn ang="0">
                <a:pos x="connsiteX1" y="connsiteY1"/>
              </a:cxn>
              <a:cxn ang="0">
                <a:pos x="connsiteX2" y="connsiteY2"/>
              </a:cxn>
            </a:cxnLst>
            <a:rect l="l" t="t" r="r" b="b"/>
            <a:pathLst>
              <a:path w="547228" h="151811">
                <a:moveTo>
                  <a:pt x="0" y="0"/>
                </a:moveTo>
                <a:lnTo>
                  <a:pt x="547228" y="70610"/>
                </a:lnTo>
                <a:lnTo>
                  <a:pt x="526045" y="151811"/>
                </a:lnTo>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Freeform 27"/>
          <p:cNvSpPr/>
          <p:nvPr/>
        </p:nvSpPr>
        <p:spPr>
          <a:xfrm>
            <a:off x="8745794" y="2426110"/>
            <a:ext cx="2263877" cy="4424516"/>
          </a:xfrm>
          <a:custGeom>
            <a:avLst/>
            <a:gdLst>
              <a:gd name="connsiteX0" fmla="*/ 958645 w 2263877"/>
              <a:gd name="connsiteY0" fmla="*/ 0 h 4424516"/>
              <a:gd name="connsiteX1" fmla="*/ 2263877 w 2263877"/>
              <a:gd name="connsiteY1" fmla="*/ 1393722 h 4424516"/>
              <a:gd name="connsiteX2" fmla="*/ 0 w 2263877"/>
              <a:gd name="connsiteY2" fmla="*/ 4424516 h 4424516"/>
              <a:gd name="connsiteX3" fmla="*/ 958645 w 2263877"/>
              <a:gd name="connsiteY3" fmla="*/ 0 h 4424516"/>
            </a:gdLst>
            <a:ahLst/>
            <a:cxnLst>
              <a:cxn ang="0">
                <a:pos x="connsiteX0" y="connsiteY0"/>
              </a:cxn>
              <a:cxn ang="0">
                <a:pos x="connsiteX1" y="connsiteY1"/>
              </a:cxn>
              <a:cxn ang="0">
                <a:pos x="connsiteX2" y="connsiteY2"/>
              </a:cxn>
              <a:cxn ang="0">
                <a:pos x="connsiteX3" y="connsiteY3"/>
              </a:cxn>
            </a:cxnLst>
            <a:rect l="l" t="t" r="r" b="b"/>
            <a:pathLst>
              <a:path w="2263877" h="4424516">
                <a:moveTo>
                  <a:pt x="958645" y="0"/>
                </a:moveTo>
                <a:lnTo>
                  <a:pt x="2263877" y="1393722"/>
                </a:lnTo>
                <a:lnTo>
                  <a:pt x="0" y="4424516"/>
                </a:lnTo>
                <a:lnTo>
                  <a:pt x="958645" y="0"/>
                </a:lnTo>
                <a:close/>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29" name="Freeform 28"/>
          <p:cNvSpPr/>
          <p:nvPr/>
        </p:nvSpPr>
        <p:spPr>
          <a:xfrm>
            <a:off x="-1" y="-1"/>
            <a:ext cx="3153403" cy="1773715"/>
          </a:xfrm>
          <a:custGeom>
            <a:avLst/>
            <a:gdLst>
              <a:gd name="connsiteX0" fmla="*/ 0 w 3172858"/>
              <a:gd name="connsiteY0" fmla="*/ 0 h 1773716"/>
              <a:gd name="connsiteX1" fmla="*/ 1079653 w 3172858"/>
              <a:gd name="connsiteY1" fmla="*/ 1773716 h 1773716"/>
              <a:gd name="connsiteX2" fmla="*/ 3172858 w 3172858"/>
              <a:gd name="connsiteY2" fmla="*/ 1751682 h 1773716"/>
              <a:gd name="connsiteX3" fmla="*/ 0 w 3172858"/>
              <a:gd name="connsiteY3" fmla="*/ 0 h 1773716"/>
              <a:gd name="connsiteX0" fmla="*/ 0 w 3114492"/>
              <a:gd name="connsiteY0" fmla="*/ 0 h 1773716"/>
              <a:gd name="connsiteX1" fmla="*/ 1079653 w 3114492"/>
              <a:gd name="connsiteY1" fmla="*/ 1773716 h 1773716"/>
              <a:gd name="connsiteX2" fmla="*/ 3114492 w 3114492"/>
              <a:gd name="connsiteY2" fmla="*/ 1177750 h 1773716"/>
              <a:gd name="connsiteX3" fmla="*/ 0 w 3114492"/>
              <a:gd name="connsiteY3" fmla="*/ 0 h 1773716"/>
              <a:gd name="connsiteX0" fmla="*/ 0 w 3153403"/>
              <a:gd name="connsiteY0" fmla="*/ 0 h 1773716"/>
              <a:gd name="connsiteX1" fmla="*/ 1079653 w 3153403"/>
              <a:gd name="connsiteY1" fmla="*/ 1773716 h 1773716"/>
              <a:gd name="connsiteX2" fmla="*/ 3153403 w 3153403"/>
              <a:gd name="connsiteY2" fmla="*/ 1771137 h 1773716"/>
              <a:gd name="connsiteX3" fmla="*/ 0 w 3153403"/>
              <a:gd name="connsiteY3" fmla="*/ 0 h 1773716"/>
              <a:gd name="connsiteX0" fmla="*/ 0 w 3153403"/>
              <a:gd name="connsiteY0" fmla="*/ 0 h 1771137"/>
              <a:gd name="connsiteX1" fmla="*/ 1036790 w 3153403"/>
              <a:gd name="connsiteY1" fmla="*/ 1768953 h 1771137"/>
              <a:gd name="connsiteX2" fmla="*/ 3153403 w 3153403"/>
              <a:gd name="connsiteY2" fmla="*/ 1771137 h 1771137"/>
              <a:gd name="connsiteX3" fmla="*/ 0 w 3153403"/>
              <a:gd name="connsiteY3" fmla="*/ 0 h 1771137"/>
              <a:gd name="connsiteX0" fmla="*/ 0 w 3153403"/>
              <a:gd name="connsiteY0" fmla="*/ 0 h 1773715"/>
              <a:gd name="connsiteX1" fmla="*/ 1036790 w 3153403"/>
              <a:gd name="connsiteY1" fmla="*/ 1773715 h 1773715"/>
              <a:gd name="connsiteX2" fmla="*/ 3153403 w 3153403"/>
              <a:gd name="connsiteY2" fmla="*/ 1771137 h 1773715"/>
              <a:gd name="connsiteX3" fmla="*/ 0 w 3153403"/>
              <a:gd name="connsiteY3" fmla="*/ 0 h 1773715"/>
            </a:gdLst>
            <a:ahLst/>
            <a:cxnLst>
              <a:cxn ang="0">
                <a:pos x="connsiteX0" y="connsiteY0"/>
              </a:cxn>
              <a:cxn ang="0">
                <a:pos x="connsiteX1" y="connsiteY1"/>
              </a:cxn>
              <a:cxn ang="0">
                <a:pos x="connsiteX2" y="connsiteY2"/>
              </a:cxn>
              <a:cxn ang="0">
                <a:pos x="connsiteX3" y="connsiteY3"/>
              </a:cxn>
            </a:cxnLst>
            <a:rect l="l" t="t" r="r" b="b"/>
            <a:pathLst>
              <a:path w="3153403" h="1773715">
                <a:moveTo>
                  <a:pt x="0" y="0"/>
                </a:moveTo>
                <a:lnTo>
                  <a:pt x="1036790" y="1773715"/>
                </a:lnTo>
                <a:lnTo>
                  <a:pt x="3153403" y="1771137"/>
                </a:lnTo>
                <a:lnTo>
                  <a:pt x="0" y="0"/>
                </a:lnTo>
                <a:close/>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41" name="Rectangle 40">
            <a:extLst>
              <a:ext uri="{FF2B5EF4-FFF2-40B4-BE49-F238E27FC236}">
                <a16:creationId xmlns:a16="http://schemas.microsoft.com/office/drawing/2014/main" id="{B34349EE-095D-4F41-A12A-9F3D57FC2C79}"/>
              </a:ext>
            </a:extLst>
          </p:cNvPr>
          <p:cNvSpPr/>
          <p:nvPr userDrawn="1"/>
        </p:nvSpPr>
        <p:spPr>
          <a:xfrm>
            <a:off x="8132064" y="0"/>
            <a:ext cx="4059936" cy="687152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47" name="Text Placeholder 45">
            <a:extLst>
              <a:ext uri="{FF2B5EF4-FFF2-40B4-BE49-F238E27FC236}">
                <a16:creationId xmlns:a16="http://schemas.microsoft.com/office/drawing/2014/main" id="{FB9BB99E-0EE0-DA49-8096-DEC2AA0FC1EB}"/>
              </a:ext>
            </a:extLst>
          </p:cNvPr>
          <p:cNvSpPr>
            <a:spLocks noGrp="1"/>
          </p:cNvSpPr>
          <p:nvPr>
            <p:ph type="body" sz="quarter" idx="10" hasCustomPrompt="1"/>
          </p:nvPr>
        </p:nvSpPr>
        <p:spPr>
          <a:xfrm>
            <a:off x="8514506" y="1649072"/>
            <a:ext cx="3295052" cy="2995994"/>
          </a:xfrm>
        </p:spPr>
        <p:txBody>
          <a:bodyPr/>
          <a:lstStyle>
            <a:lvl1pPr>
              <a:defRPr sz="1600" b="0" i="0">
                <a:solidFill>
                  <a:schemeClr val="bg1"/>
                </a:solidFill>
                <a:latin typeface="3M Circular TT Book" panose="020B0604020101020102" pitchFamily="34" charset="77"/>
                <a:cs typeface="3M Circular TT Book" panose="020B0604020101020102" pitchFamily="34" charset="77"/>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Duis </a:t>
            </a:r>
            <a:r>
              <a:rPr lang="en-US" err="1"/>
              <a:t>aute</a:t>
            </a:r>
            <a:r>
              <a:rPr lang="en-US"/>
              <a:t> </a:t>
            </a:r>
            <a:r>
              <a:rPr lang="en-US" err="1"/>
              <a:t>irure</a:t>
            </a:r>
            <a:r>
              <a:rPr lang="en-US"/>
              <a:t> dolor in </a:t>
            </a:r>
            <a:r>
              <a:rPr lang="en-US" err="1"/>
              <a:t>reprehenderit</a:t>
            </a:r>
            <a:r>
              <a:rPr lang="en-US"/>
              <a:t> in </a:t>
            </a:r>
            <a:r>
              <a:rPr lang="en-US" err="1"/>
              <a:t>voluptate</a:t>
            </a:r>
            <a:r>
              <a:rPr lang="en-US"/>
              <a:t> </a:t>
            </a:r>
            <a:r>
              <a:rPr lang="en-US" err="1"/>
              <a:t>velit</a:t>
            </a:r>
            <a:r>
              <a:rPr lang="en-US"/>
              <a:t> </a:t>
            </a:r>
            <a:r>
              <a:rPr lang="en-US" err="1"/>
              <a:t>esse</a:t>
            </a:r>
            <a:r>
              <a:rPr lang="en-US"/>
              <a:t> </a:t>
            </a:r>
            <a:r>
              <a:rPr lang="en-US" err="1"/>
              <a:t>cillum</a:t>
            </a:r>
            <a:r>
              <a:rPr lang="en-US"/>
              <a:t> dolore </a:t>
            </a:r>
            <a:r>
              <a:rPr lang="en-US" err="1"/>
              <a:t>eu</a:t>
            </a:r>
            <a:r>
              <a:rPr lang="en-US"/>
              <a:t> </a:t>
            </a:r>
            <a:r>
              <a:rPr lang="en-US" err="1"/>
              <a:t>fugiat</a:t>
            </a:r>
            <a:r>
              <a:rPr lang="en-US"/>
              <a:t> </a:t>
            </a:r>
            <a:r>
              <a:rPr lang="en-US" err="1"/>
              <a:t>nulla</a:t>
            </a:r>
            <a:r>
              <a:rPr lang="en-US"/>
              <a:t> </a:t>
            </a:r>
            <a:r>
              <a:rPr lang="en-US" err="1"/>
              <a:t>pariatur</a:t>
            </a:r>
            <a:r>
              <a:rPr lang="en-US"/>
              <a:t>. </a:t>
            </a:r>
          </a:p>
        </p:txBody>
      </p:sp>
      <p:sp>
        <p:nvSpPr>
          <p:cNvPr id="9" name="Title 1">
            <a:extLst>
              <a:ext uri="{FF2B5EF4-FFF2-40B4-BE49-F238E27FC236}">
                <a16:creationId xmlns:a16="http://schemas.microsoft.com/office/drawing/2014/main" id="{03CA6A73-5884-C241-9B9D-891E265D656D}"/>
              </a:ext>
            </a:extLst>
          </p:cNvPr>
          <p:cNvSpPr>
            <a:spLocks noGrp="1"/>
          </p:cNvSpPr>
          <p:nvPr>
            <p:ph type="title"/>
          </p:nvPr>
        </p:nvSpPr>
        <p:spPr>
          <a:xfrm>
            <a:off x="379413" y="381000"/>
            <a:ext cx="7491842" cy="822960"/>
          </a:xfrm>
        </p:spPr>
        <p:txBody>
          <a:bodyPr rIns="0"/>
          <a:lstStyle/>
          <a:p>
            <a:r>
              <a:rPr lang="en-US"/>
              <a:t>Click to edit Master title style</a:t>
            </a:r>
            <a:endParaRPr lang="en-GB"/>
          </a:p>
        </p:txBody>
      </p:sp>
      <p:sp>
        <p:nvSpPr>
          <p:cNvPr id="3" name="Text Placeholder 2">
            <a:extLst>
              <a:ext uri="{FF2B5EF4-FFF2-40B4-BE49-F238E27FC236}">
                <a16:creationId xmlns:a16="http://schemas.microsoft.com/office/drawing/2014/main" id="{88AC27ED-6574-954C-8065-FC85F5AF4C06}"/>
              </a:ext>
            </a:extLst>
          </p:cNvPr>
          <p:cNvSpPr>
            <a:spLocks noGrp="1"/>
          </p:cNvSpPr>
          <p:nvPr>
            <p:ph type="body" sz="quarter" idx="11" hasCustomPrompt="1"/>
          </p:nvPr>
        </p:nvSpPr>
        <p:spPr>
          <a:xfrm>
            <a:off x="379413" y="1557338"/>
            <a:ext cx="7145337" cy="4691062"/>
          </a:xfrm>
        </p:spPr>
        <p:txBody>
          <a:bodyPr/>
          <a:lstStyle>
            <a:lvl1pPr>
              <a:defRPr sz="1800"/>
            </a:lvl1pPr>
          </a:lstStyle>
          <a:p>
            <a:r>
              <a:rPr lang="en-US" sz="2000"/>
              <a:t>Lorem ipsum dolor sit </a:t>
            </a:r>
            <a:r>
              <a:rPr lang="en-US" sz="2000" err="1"/>
              <a:t>amet</a:t>
            </a:r>
            <a:r>
              <a:rPr lang="en-US" sz="2000"/>
              <a:t>, </a:t>
            </a:r>
            <a:r>
              <a:rPr lang="en-US" sz="2000" err="1"/>
              <a:t>consectetur</a:t>
            </a:r>
            <a:r>
              <a:rPr lang="en-US" sz="2000"/>
              <a:t> </a:t>
            </a:r>
            <a:r>
              <a:rPr lang="en-US" sz="2000" err="1"/>
              <a:t>adipiscing</a:t>
            </a:r>
            <a:r>
              <a:rPr lang="en-US" sz="2000"/>
              <a:t> </a:t>
            </a:r>
            <a:r>
              <a:rPr lang="en-US" sz="2000" err="1"/>
              <a:t>elit</a:t>
            </a:r>
            <a:r>
              <a:rPr lang="en-US" sz="2000"/>
              <a:t>, sed do </a:t>
            </a:r>
            <a:r>
              <a:rPr lang="en-US" sz="2000" err="1"/>
              <a:t>eiusmod</a:t>
            </a:r>
            <a:r>
              <a:rPr lang="en-US" sz="2000"/>
              <a:t> </a:t>
            </a:r>
            <a:r>
              <a:rPr lang="en-US" sz="2000" err="1"/>
              <a:t>tempor</a:t>
            </a:r>
            <a:r>
              <a:rPr lang="en-US" sz="2000"/>
              <a:t> </a:t>
            </a:r>
            <a:r>
              <a:rPr lang="en-US" sz="2000" err="1"/>
              <a:t>incididunt</a:t>
            </a:r>
            <a:r>
              <a:rPr lang="en-US" sz="2000"/>
              <a:t> </a:t>
            </a:r>
            <a:r>
              <a:rPr lang="en-US" sz="2000" err="1"/>
              <a:t>ut</a:t>
            </a:r>
            <a:r>
              <a:rPr lang="en-US" sz="2000"/>
              <a:t> </a:t>
            </a:r>
            <a:r>
              <a:rPr lang="en-US" sz="2000" err="1"/>
              <a:t>labore</a:t>
            </a:r>
            <a:r>
              <a:rPr lang="en-US" sz="2000"/>
              <a:t> et dolore magna </a:t>
            </a:r>
            <a:r>
              <a:rPr lang="en-US" sz="2000" err="1"/>
              <a:t>aliqua</a:t>
            </a:r>
            <a:r>
              <a:rPr lang="en-US" sz="2000"/>
              <a:t>. </a:t>
            </a:r>
            <a:r>
              <a:rPr lang="en-US" sz="2000" err="1"/>
              <a:t>Tincidunt</a:t>
            </a:r>
            <a:r>
              <a:rPr lang="en-US" sz="2000"/>
              <a:t> </a:t>
            </a:r>
            <a:r>
              <a:rPr lang="en-US" sz="2000" err="1"/>
              <a:t>nunc</a:t>
            </a:r>
            <a:r>
              <a:rPr lang="en-US" sz="2000"/>
              <a:t> pulvinar </a:t>
            </a:r>
            <a:r>
              <a:rPr lang="en-US" sz="2000" err="1"/>
              <a:t>sapien</a:t>
            </a:r>
            <a:r>
              <a:rPr lang="en-US" sz="2000"/>
              <a:t> et ligula </a:t>
            </a:r>
            <a:r>
              <a:rPr lang="en-US" sz="2000" err="1"/>
              <a:t>ullamcorper</a:t>
            </a:r>
            <a:r>
              <a:rPr lang="en-US" sz="2000"/>
              <a:t>. </a:t>
            </a:r>
            <a:r>
              <a:rPr lang="en-US" sz="2000" err="1"/>
              <a:t>Nec</a:t>
            </a:r>
            <a:r>
              <a:rPr lang="en-US" sz="2000"/>
              <a:t> </a:t>
            </a:r>
            <a:r>
              <a:rPr lang="en-US" sz="2000" err="1"/>
              <a:t>feugiat</a:t>
            </a:r>
            <a:r>
              <a:rPr lang="en-US" sz="2000"/>
              <a:t> </a:t>
            </a:r>
            <a:r>
              <a:rPr lang="en-US" sz="2000" err="1"/>
              <a:t>nisl</a:t>
            </a:r>
            <a:r>
              <a:rPr lang="en-US" sz="2000"/>
              <a:t> </a:t>
            </a:r>
            <a:r>
              <a:rPr lang="en-US" sz="2000" err="1"/>
              <a:t>pretium</a:t>
            </a:r>
            <a:r>
              <a:rPr lang="en-US" sz="2000"/>
              <a:t> </a:t>
            </a:r>
            <a:r>
              <a:rPr lang="en-US" sz="2000" err="1"/>
              <a:t>fusce</a:t>
            </a:r>
            <a:r>
              <a:rPr lang="en-US" sz="2000"/>
              <a:t> id </a:t>
            </a:r>
            <a:r>
              <a:rPr lang="en-US" sz="2000" err="1"/>
              <a:t>velit</a:t>
            </a:r>
            <a:r>
              <a:rPr lang="en-US" sz="2000"/>
              <a:t> </a:t>
            </a:r>
            <a:r>
              <a:rPr lang="en-US" sz="2000" err="1"/>
              <a:t>ut</a:t>
            </a:r>
            <a:r>
              <a:rPr lang="en-US" sz="2000"/>
              <a:t> </a:t>
            </a:r>
            <a:r>
              <a:rPr lang="en-US" sz="2000" err="1"/>
              <a:t>tortor</a:t>
            </a:r>
            <a:r>
              <a:rPr lang="en-US" sz="2000"/>
              <a:t>. Ipsum </a:t>
            </a:r>
            <a:r>
              <a:rPr lang="en-US" sz="2000" err="1"/>
              <a:t>suspendisse</a:t>
            </a:r>
            <a:r>
              <a:rPr lang="en-US" sz="2000"/>
              <a:t> </a:t>
            </a:r>
            <a:r>
              <a:rPr lang="en-US" sz="2000" err="1"/>
              <a:t>ultrices</a:t>
            </a:r>
            <a:r>
              <a:rPr lang="en-US" sz="2000"/>
              <a:t> gravida dictum </a:t>
            </a:r>
            <a:r>
              <a:rPr lang="en-US" sz="2000" err="1"/>
              <a:t>fusce</a:t>
            </a:r>
            <a:r>
              <a:rPr lang="en-US" sz="2000"/>
              <a:t> </a:t>
            </a:r>
            <a:r>
              <a:rPr lang="en-US" sz="2000" err="1"/>
              <a:t>ut</a:t>
            </a:r>
            <a:r>
              <a:rPr lang="en-US" sz="2000"/>
              <a:t> </a:t>
            </a:r>
            <a:r>
              <a:rPr lang="en-US" sz="2000" err="1"/>
              <a:t>placerat</a:t>
            </a:r>
            <a:r>
              <a:rPr lang="en-US" sz="2000"/>
              <a:t> </a:t>
            </a:r>
            <a:r>
              <a:rPr lang="en-US" sz="2000" err="1"/>
              <a:t>orci</a:t>
            </a:r>
            <a:r>
              <a:rPr lang="en-US" sz="2000"/>
              <a:t>. Pharetra sit </a:t>
            </a:r>
            <a:r>
              <a:rPr lang="en-US" sz="2000" err="1"/>
              <a:t>amet</a:t>
            </a:r>
            <a:r>
              <a:rPr lang="en-US" sz="2000"/>
              <a:t> </a:t>
            </a:r>
            <a:r>
              <a:rPr lang="en-US" sz="2000" err="1"/>
              <a:t>aliquam</a:t>
            </a:r>
            <a:r>
              <a:rPr lang="en-US" sz="2000"/>
              <a:t> id diam </a:t>
            </a:r>
            <a:r>
              <a:rPr lang="en-US" sz="2000" err="1"/>
              <a:t>maecenas</a:t>
            </a:r>
            <a:r>
              <a:rPr lang="en-US" sz="2000"/>
              <a:t> </a:t>
            </a:r>
            <a:r>
              <a:rPr lang="en-US" sz="2000" err="1"/>
              <a:t>ultricies</a:t>
            </a:r>
            <a:r>
              <a:rPr lang="en-US" sz="2000"/>
              <a:t> mi </a:t>
            </a:r>
            <a:r>
              <a:rPr lang="en-US" sz="2000" err="1"/>
              <a:t>eget</a:t>
            </a:r>
            <a:r>
              <a:rPr lang="en-US" sz="2000"/>
              <a:t>. Vitae </a:t>
            </a:r>
            <a:r>
              <a:rPr lang="en-US" sz="2000" err="1"/>
              <a:t>proin</a:t>
            </a:r>
            <a:r>
              <a:rPr lang="en-US" sz="2000"/>
              <a:t> </a:t>
            </a:r>
            <a:r>
              <a:rPr lang="en-US" sz="2000" err="1"/>
              <a:t>sagittis</a:t>
            </a:r>
            <a:r>
              <a:rPr lang="en-US" sz="2000"/>
              <a:t> </a:t>
            </a:r>
            <a:r>
              <a:rPr lang="en-US" sz="2000" err="1"/>
              <a:t>nisl</a:t>
            </a:r>
            <a:r>
              <a:rPr lang="en-US" sz="2000"/>
              <a:t> </a:t>
            </a:r>
            <a:r>
              <a:rPr lang="en-US" sz="2000" err="1"/>
              <a:t>rhoncus</a:t>
            </a:r>
            <a:r>
              <a:rPr lang="en-US" sz="2000"/>
              <a:t> </a:t>
            </a:r>
            <a:r>
              <a:rPr lang="en-US" sz="2000" err="1"/>
              <a:t>mattis</a:t>
            </a:r>
            <a:r>
              <a:rPr lang="en-US" sz="2000"/>
              <a:t> </a:t>
            </a:r>
            <a:r>
              <a:rPr lang="en-US" sz="2000" err="1"/>
              <a:t>rhoncus</a:t>
            </a:r>
            <a:r>
              <a:rPr lang="en-US" sz="2000"/>
              <a:t> </a:t>
            </a:r>
            <a:r>
              <a:rPr lang="en-US" sz="2000" err="1"/>
              <a:t>urna</a:t>
            </a:r>
            <a:r>
              <a:rPr lang="en-US" sz="2000"/>
              <a:t> </a:t>
            </a:r>
            <a:r>
              <a:rPr lang="en-US" sz="2000" err="1"/>
              <a:t>neque</a:t>
            </a:r>
            <a:r>
              <a:rPr lang="en-US" sz="2000"/>
              <a:t>. Mi </a:t>
            </a:r>
            <a:r>
              <a:rPr lang="en-US" sz="2000" err="1"/>
              <a:t>eget</a:t>
            </a:r>
            <a:r>
              <a:rPr lang="en-US" sz="2000"/>
              <a:t> </a:t>
            </a:r>
            <a:r>
              <a:rPr lang="en-US" sz="2000" err="1"/>
              <a:t>mauris</a:t>
            </a:r>
            <a:r>
              <a:rPr lang="en-US" sz="2000"/>
              <a:t> pharetra et. Ut </a:t>
            </a:r>
            <a:r>
              <a:rPr lang="en-US" sz="2000" err="1"/>
              <a:t>faucibus</a:t>
            </a:r>
            <a:r>
              <a:rPr lang="en-US" sz="2000"/>
              <a:t> pulvinar </a:t>
            </a:r>
            <a:r>
              <a:rPr lang="en-US" sz="2000" err="1"/>
              <a:t>elementum</a:t>
            </a:r>
            <a:r>
              <a:rPr lang="en-US" sz="2000"/>
              <a:t> integer </a:t>
            </a:r>
            <a:r>
              <a:rPr lang="en-US" sz="2000" err="1"/>
              <a:t>enim</a:t>
            </a:r>
            <a:r>
              <a:rPr lang="en-US" sz="2000"/>
              <a:t> </a:t>
            </a:r>
            <a:r>
              <a:rPr lang="en-US" sz="2000" err="1"/>
              <a:t>neque</a:t>
            </a:r>
            <a:r>
              <a:rPr lang="en-US" sz="2000"/>
              <a:t>. </a:t>
            </a:r>
          </a:p>
        </p:txBody>
      </p:sp>
      <p:sp>
        <p:nvSpPr>
          <p:cNvPr id="13" name="TextBox 12">
            <a:extLst>
              <a:ext uri="{FF2B5EF4-FFF2-40B4-BE49-F238E27FC236}">
                <a16:creationId xmlns:a16="http://schemas.microsoft.com/office/drawing/2014/main" id="{264ECFDB-A70D-45F8-BD99-1ADC6D4E4AC5}"/>
              </a:ext>
            </a:extLst>
          </p:cNvPr>
          <p:cNvSpPr txBox="1"/>
          <p:nvPr userDrawn="1"/>
        </p:nvSpPr>
        <p:spPr>
          <a:xfrm>
            <a:off x="11590811" y="6574731"/>
            <a:ext cx="218681" cy="123111"/>
          </a:xfrm>
          <a:prstGeom prst="rect">
            <a:avLst/>
          </a:prstGeom>
          <a:noFill/>
        </p:spPr>
        <p:txBody>
          <a:bodyPr wrap="square" lIns="0" tIns="0" rIns="0" bIns="0" rtlCol="0">
            <a:spAutoFit/>
          </a:bodyPr>
          <a:lstStyle/>
          <a:p>
            <a:pPr algn="r"/>
            <a:fld id="{29B7B62B-0732-4BEA-A6C8-5CF96588F2B9}" type="slidenum">
              <a:rPr lang="en-US" sz="800" smtClean="0"/>
              <a:pPr algn="r"/>
              <a:t>‹#›</a:t>
            </a:fld>
            <a:endParaRPr lang="en-US" sz="800"/>
          </a:p>
        </p:txBody>
      </p:sp>
      <p:sp>
        <p:nvSpPr>
          <p:cNvPr id="14" name="Freeform 5">
            <a:extLst>
              <a:ext uri="{FF2B5EF4-FFF2-40B4-BE49-F238E27FC236}">
                <a16:creationId xmlns:a16="http://schemas.microsoft.com/office/drawing/2014/main" id="{22AC48E2-D92B-4024-88B6-AC22B2277840}"/>
              </a:ext>
            </a:extLst>
          </p:cNvPr>
          <p:cNvSpPr>
            <a:spLocks noChangeAspect="1" noEditPoints="1"/>
          </p:cNvSpPr>
          <p:nvPr userDrawn="1"/>
        </p:nvSpPr>
        <p:spPr bwMode="auto">
          <a:xfrm>
            <a:off x="5910048" y="6477000"/>
            <a:ext cx="363963" cy="194400"/>
          </a:xfrm>
          <a:custGeom>
            <a:avLst/>
            <a:gdLst>
              <a:gd name="T0" fmla="*/ 134 w 170"/>
              <a:gd name="T1" fmla="*/ 3 h 90"/>
              <a:gd name="T2" fmla="*/ 122 w 170"/>
              <a:gd name="T3" fmla="*/ 52 h 90"/>
              <a:gd name="T4" fmla="*/ 109 w 170"/>
              <a:gd name="T5" fmla="*/ 3 h 90"/>
              <a:gd name="T6" fmla="*/ 74 w 170"/>
              <a:gd name="T7" fmla="*/ 3 h 90"/>
              <a:gd name="T8" fmla="*/ 74 w 170"/>
              <a:gd name="T9" fmla="*/ 21 h 90"/>
              <a:gd name="T10" fmla="*/ 40 w 170"/>
              <a:gd name="T11" fmla="*/ 1 h 90"/>
              <a:gd name="T12" fmla="*/ 4 w 170"/>
              <a:gd name="T13" fmla="*/ 31 h 90"/>
              <a:gd name="T14" fmla="*/ 28 w 170"/>
              <a:gd name="T15" fmla="*/ 31 h 90"/>
              <a:gd name="T16" fmla="*/ 39 w 170"/>
              <a:gd name="T17" fmla="*/ 20 h 90"/>
              <a:gd name="T18" fmla="*/ 50 w 170"/>
              <a:gd name="T19" fmla="*/ 28 h 90"/>
              <a:gd name="T20" fmla="*/ 39 w 170"/>
              <a:gd name="T21" fmla="*/ 35 h 90"/>
              <a:gd name="T22" fmla="*/ 31 w 170"/>
              <a:gd name="T23" fmla="*/ 35 h 90"/>
              <a:gd name="T24" fmla="*/ 31 w 170"/>
              <a:gd name="T25" fmla="*/ 51 h 90"/>
              <a:gd name="T26" fmla="*/ 38 w 170"/>
              <a:gd name="T27" fmla="*/ 51 h 90"/>
              <a:gd name="T28" fmla="*/ 48 w 170"/>
              <a:gd name="T29" fmla="*/ 60 h 90"/>
              <a:gd name="T30" fmla="*/ 38 w 170"/>
              <a:gd name="T31" fmla="*/ 70 h 90"/>
              <a:gd name="T32" fmla="*/ 25 w 170"/>
              <a:gd name="T33" fmla="*/ 54 h 90"/>
              <a:gd name="T34" fmla="*/ 1 w 170"/>
              <a:gd name="T35" fmla="*/ 54 h 90"/>
              <a:gd name="T36" fmla="*/ 38 w 170"/>
              <a:gd name="T37" fmla="*/ 90 h 90"/>
              <a:gd name="T38" fmla="*/ 74 w 170"/>
              <a:gd name="T39" fmla="*/ 71 h 90"/>
              <a:gd name="T40" fmla="*/ 74 w 170"/>
              <a:gd name="T41" fmla="*/ 88 h 90"/>
              <a:gd name="T42" fmla="*/ 98 w 170"/>
              <a:gd name="T43" fmla="*/ 88 h 90"/>
              <a:gd name="T44" fmla="*/ 98 w 170"/>
              <a:gd name="T45" fmla="*/ 34 h 90"/>
              <a:gd name="T46" fmla="*/ 111 w 170"/>
              <a:gd name="T47" fmla="*/ 88 h 90"/>
              <a:gd name="T48" fmla="*/ 132 w 170"/>
              <a:gd name="T49" fmla="*/ 88 h 90"/>
              <a:gd name="T50" fmla="*/ 146 w 170"/>
              <a:gd name="T51" fmla="*/ 34 h 90"/>
              <a:gd name="T52" fmla="*/ 146 w 170"/>
              <a:gd name="T53" fmla="*/ 88 h 90"/>
              <a:gd name="T54" fmla="*/ 170 w 170"/>
              <a:gd name="T55" fmla="*/ 88 h 90"/>
              <a:gd name="T56" fmla="*/ 170 w 170"/>
              <a:gd name="T57" fmla="*/ 3 h 90"/>
              <a:gd name="T58" fmla="*/ 134 w 170"/>
              <a:gd name="T59" fmla="*/ 3 h 90"/>
              <a:gd name="T60" fmla="*/ 74 w 170"/>
              <a:gd name="T61" fmla="*/ 52 h 90"/>
              <a:gd name="T62" fmla="*/ 64 w 170"/>
              <a:gd name="T63" fmla="*/ 42 h 90"/>
              <a:gd name="T64" fmla="*/ 74 w 170"/>
              <a:gd name="T65" fmla="*/ 31 h 90"/>
              <a:gd name="T66" fmla="*/ 74 w 170"/>
              <a:gd name="T67" fmla="*/ 5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0" h="90">
                <a:moveTo>
                  <a:pt x="134" y="3"/>
                </a:moveTo>
                <a:cubicBezTo>
                  <a:pt x="122" y="52"/>
                  <a:pt x="122" y="52"/>
                  <a:pt x="122" y="52"/>
                </a:cubicBezTo>
                <a:cubicBezTo>
                  <a:pt x="109" y="3"/>
                  <a:pt x="109" y="3"/>
                  <a:pt x="109" y="3"/>
                </a:cubicBezTo>
                <a:cubicBezTo>
                  <a:pt x="74" y="3"/>
                  <a:pt x="74" y="3"/>
                  <a:pt x="74" y="3"/>
                </a:cubicBezTo>
                <a:cubicBezTo>
                  <a:pt x="74" y="21"/>
                  <a:pt x="74" y="21"/>
                  <a:pt x="74" y="21"/>
                </a:cubicBezTo>
                <a:cubicBezTo>
                  <a:pt x="69" y="5"/>
                  <a:pt x="54" y="1"/>
                  <a:pt x="40" y="1"/>
                </a:cubicBezTo>
                <a:cubicBezTo>
                  <a:pt x="23" y="0"/>
                  <a:pt x="5" y="8"/>
                  <a:pt x="4" y="31"/>
                </a:cubicBezTo>
                <a:cubicBezTo>
                  <a:pt x="28" y="31"/>
                  <a:pt x="28" y="31"/>
                  <a:pt x="28" y="31"/>
                </a:cubicBezTo>
                <a:cubicBezTo>
                  <a:pt x="28" y="24"/>
                  <a:pt x="33" y="20"/>
                  <a:pt x="39" y="20"/>
                </a:cubicBezTo>
                <a:cubicBezTo>
                  <a:pt x="46" y="20"/>
                  <a:pt x="50" y="23"/>
                  <a:pt x="50" y="28"/>
                </a:cubicBezTo>
                <a:cubicBezTo>
                  <a:pt x="49" y="32"/>
                  <a:pt x="47" y="35"/>
                  <a:pt x="39" y="35"/>
                </a:cubicBezTo>
                <a:cubicBezTo>
                  <a:pt x="31" y="35"/>
                  <a:pt x="31" y="35"/>
                  <a:pt x="31" y="35"/>
                </a:cubicBezTo>
                <a:cubicBezTo>
                  <a:pt x="31" y="51"/>
                  <a:pt x="31" y="51"/>
                  <a:pt x="31" y="51"/>
                </a:cubicBezTo>
                <a:cubicBezTo>
                  <a:pt x="38" y="51"/>
                  <a:pt x="38" y="51"/>
                  <a:pt x="38" y="51"/>
                </a:cubicBezTo>
                <a:cubicBezTo>
                  <a:pt x="42" y="51"/>
                  <a:pt x="48" y="54"/>
                  <a:pt x="48" y="60"/>
                </a:cubicBezTo>
                <a:cubicBezTo>
                  <a:pt x="49" y="67"/>
                  <a:pt x="44" y="70"/>
                  <a:pt x="38" y="70"/>
                </a:cubicBezTo>
                <a:cubicBezTo>
                  <a:pt x="27" y="69"/>
                  <a:pt x="25" y="61"/>
                  <a:pt x="25" y="54"/>
                </a:cubicBezTo>
                <a:cubicBezTo>
                  <a:pt x="1" y="54"/>
                  <a:pt x="1" y="54"/>
                  <a:pt x="1" y="54"/>
                </a:cubicBezTo>
                <a:cubicBezTo>
                  <a:pt x="1" y="59"/>
                  <a:pt x="0" y="90"/>
                  <a:pt x="38" y="90"/>
                </a:cubicBezTo>
                <a:cubicBezTo>
                  <a:pt x="57" y="90"/>
                  <a:pt x="70" y="82"/>
                  <a:pt x="74" y="71"/>
                </a:cubicBezTo>
                <a:cubicBezTo>
                  <a:pt x="74" y="88"/>
                  <a:pt x="74" y="88"/>
                  <a:pt x="74" y="88"/>
                </a:cubicBezTo>
                <a:cubicBezTo>
                  <a:pt x="98" y="88"/>
                  <a:pt x="98" y="88"/>
                  <a:pt x="98" y="88"/>
                </a:cubicBezTo>
                <a:cubicBezTo>
                  <a:pt x="98" y="34"/>
                  <a:pt x="98" y="34"/>
                  <a:pt x="98" y="34"/>
                </a:cubicBezTo>
                <a:cubicBezTo>
                  <a:pt x="111" y="88"/>
                  <a:pt x="111" y="88"/>
                  <a:pt x="111" y="88"/>
                </a:cubicBezTo>
                <a:cubicBezTo>
                  <a:pt x="132" y="88"/>
                  <a:pt x="132" y="88"/>
                  <a:pt x="132" y="88"/>
                </a:cubicBezTo>
                <a:cubicBezTo>
                  <a:pt x="146" y="34"/>
                  <a:pt x="146" y="34"/>
                  <a:pt x="146" y="34"/>
                </a:cubicBezTo>
                <a:cubicBezTo>
                  <a:pt x="146" y="88"/>
                  <a:pt x="146" y="88"/>
                  <a:pt x="146" y="88"/>
                </a:cubicBezTo>
                <a:cubicBezTo>
                  <a:pt x="170" y="88"/>
                  <a:pt x="170" y="88"/>
                  <a:pt x="170" y="88"/>
                </a:cubicBezTo>
                <a:cubicBezTo>
                  <a:pt x="170" y="3"/>
                  <a:pt x="170" y="3"/>
                  <a:pt x="170" y="3"/>
                </a:cubicBezTo>
                <a:lnTo>
                  <a:pt x="134" y="3"/>
                </a:lnTo>
                <a:close/>
                <a:moveTo>
                  <a:pt x="74" y="52"/>
                </a:moveTo>
                <a:cubicBezTo>
                  <a:pt x="71" y="46"/>
                  <a:pt x="66" y="43"/>
                  <a:pt x="64" y="42"/>
                </a:cubicBezTo>
                <a:cubicBezTo>
                  <a:pt x="69" y="40"/>
                  <a:pt x="72" y="37"/>
                  <a:pt x="74" y="31"/>
                </a:cubicBezTo>
                <a:lnTo>
                  <a:pt x="74" y="5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nvGrpSpPr>
          <p:cNvPr id="17" name="Group 16">
            <a:extLst>
              <a:ext uri="{FF2B5EF4-FFF2-40B4-BE49-F238E27FC236}">
                <a16:creationId xmlns:a16="http://schemas.microsoft.com/office/drawing/2014/main" id="{760A95D4-C738-4A03-97DE-8716E38F4607}"/>
              </a:ext>
            </a:extLst>
          </p:cNvPr>
          <p:cNvGrpSpPr/>
          <p:nvPr userDrawn="1"/>
        </p:nvGrpSpPr>
        <p:grpSpPr>
          <a:xfrm>
            <a:off x="-22860" y="6569823"/>
            <a:ext cx="2766060" cy="138337"/>
            <a:chOff x="-22860" y="6595827"/>
            <a:chExt cx="2766060" cy="138337"/>
          </a:xfrm>
        </p:grpSpPr>
        <p:sp>
          <p:nvSpPr>
            <p:cNvPr id="18" name="Footer Placeholder 3">
              <a:extLst>
                <a:ext uri="{FF2B5EF4-FFF2-40B4-BE49-F238E27FC236}">
                  <a16:creationId xmlns:a16="http://schemas.microsoft.com/office/drawing/2014/main" id="{D807F769-FB37-4B29-8EC9-8D89F85D67A2}"/>
                </a:ext>
              </a:extLst>
            </p:cNvPr>
            <p:cNvSpPr txBox="1">
              <a:spLocks/>
            </p:cNvSpPr>
            <p:nvPr/>
          </p:nvSpPr>
          <p:spPr bwMode="auto">
            <a:xfrm>
              <a:off x="807721" y="6596419"/>
              <a:ext cx="1064702" cy="1372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lstStyle>
              <a:lvl1pPr defTabSz="912813" eaLnBrk="0" hangingPunct="0">
                <a:tabLst>
                  <a:tab pos="798513" algn="r"/>
                </a:tabLst>
                <a:defRPr sz="2400">
                  <a:solidFill>
                    <a:schemeClr val="tx1"/>
                  </a:solidFill>
                  <a:latin typeface="Arial" charset="0"/>
                  <a:ea typeface="ＭＳ Ｐゴシック" charset="0"/>
                  <a:cs typeface="Arial" charset="0"/>
                </a:defRPr>
              </a:lvl1pPr>
              <a:lvl2pPr marL="742950" indent="-285750" defTabSz="912813" eaLnBrk="0" hangingPunct="0">
                <a:tabLst>
                  <a:tab pos="798513" algn="r"/>
                </a:tabLst>
                <a:defRPr sz="2400">
                  <a:solidFill>
                    <a:schemeClr val="tx1"/>
                  </a:solidFill>
                  <a:latin typeface="Arial" charset="0"/>
                  <a:ea typeface="Arial" charset="0"/>
                  <a:cs typeface="Arial" charset="0"/>
                </a:defRPr>
              </a:lvl2pPr>
              <a:lvl3pPr marL="1143000" indent="-228600" defTabSz="912813" eaLnBrk="0" hangingPunct="0">
                <a:tabLst>
                  <a:tab pos="798513" algn="r"/>
                </a:tabLst>
                <a:defRPr sz="2400">
                  <a:solidFill>
                    <a:schemeClr val="tx1"/>
                  </a:solidFill>
                  <a:latin typeface="Arial" charset="0"/>
                  <a:ea typeface="Arial" charset="0"/>
                  <a:cs typeface="Arial" charset="0"/>
                </a:defRPr>
              </a:lvl3pPr>
              <a:lvl4pPr marL="1600200" indent="-228600" defTabSz="912813" eaLnBrk="0" hangingPunct="0">
                <a:tabLst>
                  <a:tab pos="798513" algn="r"/>
                </a:tabLst>
                <a:defRPr sz="2400">
                  <a:solidFill>
                    <a:schemeClr val="tx1"/>
                  </a:solidFill>
                  <a:latin typeface="Arial" charset="0"/>
                  <a:ea typeface="Arial" charset="0"/>
                  <a:cs typeface="Arial" charset="0"/>
                </a:defRPr>
              </a:lvl4pPr>
              <a:lvl5pPr marL="2057400" indent="-228600" defTabSz="912813" eaLnBrk="0" hangingPunct="0">
                <a:tabLst>
                  <a:tab pos="798513" algn="r"/>
                </a:tabLst>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tab pos="798513" algn="r"/>
                </a:tabLst>
                <a:defRPr/>
              </a:pPr>
              <a:r>
                <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All Rights Reserved.</a:t>
              </a:r>
            </a:p>
          </p:txBody>
        </p:sp>
        <p:sp>
          <p:nvSpPr>
            <p:cNvPr id="19" name="TextBox 25">
              <a:extLst>
                <a:ext uri="{FF2B5EF4-FFF2-40B4-BE49-F238E27FC236}">
                  <a16:creationId xmlns:a16="http://schemas.microsoft.com/office/drawing/2014/main" id="{1E275CB0-76BC-4450-AA7E-64AABF3B373D}"/>
                </a:ext>
              </a:extLst>
            </p:cNvPr>
            <p:cNvSpPr txBox="1">
              <a:spLocks noChangeArrowheads="1"/>
            </p:cNvSpPr>
            <p:nvPr/>
          </p:nvSpPr>
          <p:spPr bwMode="auto">
            <a:xfrm>
              <a:off x="-22860" y="6596425"/>
              <a:ext cx="927172" cy="1230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defTabSz="912813" eaLnBrk="0" hangingPunct="0">
                <a:defRPr sz="2400">
                  <a:solidFill>
                    <a:schemeClr val="tx1"/>
                  </a:solidFill>
                  <a:latin typeface="Arial" charset="0"/>
                  <a:ea typeface="ＭＳ Ｐゴシック" charset="0"/>
                  <a:cs typeface="Arial" charset="0"/>
                </a:defRPr>
              </a:lvl1pPr>
              <a:lvl2pPr marL="742950" indent="-285750" defTabSz="912813" eaLnBrk="0" hangingPunct="0">
                <a:defRPr sz="2400">
                  <a:solidFill>
                    <a:schemeClr val="tx1"/>
                  </a:solidFill>
                  <a:latin typeface="Arial" charset="0"/>
                  <a:ea typeface="Arial" charset="0"/>
                  <a:cs typeface="Arial" charset="0"/>
                </a:defRPr>
              </a:lvl2pPr>
              <a:lvl3pPr marL="1143000" indent="-228600" defTabSz="912813" eaLnBrk="0" hangingPunct="0">
                <a:defRPr sz="2400">
                  <a:solidFill>
                    <a:schemeClr val="tx1"/>
                  </a:solidFill>
                  <a:latin typeface="Arial" charset="0"/>
                  <a:ea typeface="Arial" charset="0"/>
                  <a:cs typeface="Arial" charset="0"/>
                </a:defRPr>
              </a:lvl3pPr>
              <a:lvl4pPr marL="1600200" indent="-228600" defTabSz="912813" eaLnBrk="0" hangingPunct="0">
                <a:defRPr sz="2400">
                  <a:solidFill>
                    <a:schemeClr val="tx1"/>
                  </a:solidFill>
                  <a:latin typeface="Arial" charset="0"/>
                  <a:ea typeface="Arial" charset="0"/>
                  <a:cs typeface="Arial" charset="0"/>
                </a:defRPr>
              </a:lvl4pPr>
              <a:lvl5pPr marL="2057400" indent="-228600" defTabSz="912813" eaLnBrk="0" hangingPunct="0">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defRPr/>
              </a:pPr>
              <a:fld id="{7297CC28-9273-45A3-A669-8857AEF43BF8}" type="datetime3">
                <a:rPr kumimoji="0" lang="en-US" sz="800" b="0" i="0" u="none" strike="noStrike" kern="0" cap="none" spc="0" normalizeH="0" baseline="0" noProof="0" smtClean="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15 September 2026</a:t>
              </a:fld>
              <a:endPar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endParaRPr>
            </a:p>
          </p:txBody>
        </p:sp>
        <p:sp>
          <p:nvSpPr>
            <p:cNvPr id="20" name="Rectangle 26">
              <a:extLst>
                <a:ext uri="{FF2B5EF4-FFF2-40B4-BE49-F238E27FC236}">
                  <a16:creationId xmlns:a16="http://schemas.microsoft.com/office/drawing/2014/main" id="{47C7A700-0E67-4741-AC85-0AB12BFAF34D}"/>
                </a:ext>
              </a:extLst>
            </p:cNvPr>
            <p:cNvSpPr>
              <a:spLocks noChangeArrowheads="1"/>
            </p:cNvSpPr>
            <p:nvPr/>
          </p:nvSpPr>
          <p:spPr bwMode="auto">
            <a:xfrm>
              <a:off x="0" y="6595827"/>
              <a:ext cx="666749" cy="123087"/>
            </a:xfrm>
            <a:prstGeom prst="rect">
              <a:avLst/>
            </a:prstGeom>
            <a:solidFill>
              <a:sysClr val="window" lastClr="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marL="0" marR="0" lvl="0" indent="0" defTabSz="912813" eaLnBrk="1" fontAlgn="base" latinLnBrk="0" hangingPunct="1">
                <a:lnSpc>
                  <a:spcPct val="100000"/>
                </a:lnSpc>
                <a:spcBef>
                  <a:spcPct val="0"/>
                </a:spcBef>
                <a:spcAft>
                  <a:spcPct val="0"/>
                </a:spcAft>
                <a:buClrTx/>
                <a:buSzTx/>
                <a:buFontTx/>
                <a:buNone/>
                <a:tabLst/>
                <a:defRPr/>
              </a:pPr>
              <a:endParaRPr kumimoji="0" lang="en-US" sz="800" b="0" i="0" u="none" strike="noStrike" kern="0" cap="none" spc="0" normalizeH="0" baseline="0" noProof="0">
                <a:ln>
                  <a:noFill/>
                </a:ln>
                <a:solidFill>
                  <a:prstClr val="black"/>
                </a:solidFill>
                <a:effectLst/>
                <a:uLnTx/>
                <a:uFillTx/>
                <a:ea typeface="ＭＳ Ｐゴシック" charset="0"/>
                <a:cs typeface="3M Circular TT Book" panose="020B0604020101020102" pitchFamily="34" charset="0"/>
              </a:endParaRPr>
            </a:p>
          </p:txBody>
        </p:sp>
        <p:sp>
          <p:nvSpPr>
            <p:cNvPr id="30" name="TextBox 24">
              <a:extLst>
                <a:ext uri="{FF2B5EF4-FFF2-40B4-BE49-F238E27FC236}">
                  <a16:creationId xmlns:a16="http://schemas.microsoft.com/office/drawing/2014/main" id="{79A5B815-BC8D-477C-BA11-52C7A4B1D925}"/>
                </a:ext>
              </a:extLst>
            </p:cNvPr>
            <p:cNvSpPr txBox="1">
              <a:spLocks noChangeArrowheads="1"/>
            </p:cNvSpPr>
            <p:nvPr/>
          </p:nvSpPr>
          <p:spPr bwMode="auto">
            <a:xfrm>
              <a:off x="372839" y="6596418"/>
              <a:ext cx="279621" cy="12249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3M</a:t>
              </a:r>
            </a:p>
          </p:txBody>
        </p:sp>
        <p:sp>
          <p:nvSpPr>
            <p:cNvPr id="31" name="Footer Placeholder 3">
              <a:extLst>
                <a:ext uri="{FF2B5EF4-FFF2-40B4-BE49-F238E27FC236}">
                  <a16:creationId xmlns:a16="http://schemas.microsoft.com/office/drawing/2014/main" id="{084BD9F7-C231-470C-96F1-543ED9CAA810}"/>
                </a:ext>
              </a:extLst>
            </p:cNvPr>
            <p:cNvSpPr txBox="1">
              <a:spLocks/>
            </p:cNvSpPr>
            <p:nvPr/>
          </p:nvSpPr>
          <p:spPr bwMode="auto">
            <a:xfrm>
              <a:off x="1905198" y="6596401"/>
              <a:ext cx="838002" cy="1377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algn="l" eaLnBrk="1" fontAlgn="base" hangingPunct="1">
                <a:spcBef>
                  <a:spcPct val="0"/>
                </a:spcBef>
                <a:spcAft>
                  <a:spcPct val="0"/>
                </a:spcAft>
                <a:defRPr/>
              </a:pPr>
              <a:r>
                <a:rPr lang="en-US" sz="800">
                  <a:solidFill>
                    <a:prstClr val="black"/>
                  </a:solidFill>
                  <a:latin typeface="3M Circular TT Book" panose="020B0604020101020102" pitchFamily="34" charset="0"/>
                  <a:cs typeface="3M Circular TT Book" panose="020B0604020101020102" pitchFamily="34" charset="0"/>
                </a:rPr>
                <a:t>3M Confidential.</a:t>
              </a:r>
            </a:p>
          </p:txBody>
        </p:sp>
      </p:grpSp>
    </p:spTree>
    <p:extLst>
      <p:ext uri="{BB962C8B-B14F-4D97-AF65-F5344CB8AC3E}">
        <p14:creationId xmlns:p14="http://schemas.microsoft.com/office/powerpoint/2010/main" val="35704320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Gradient_Color_Block_Mesh_1">
    <p:spTree>
      <p:nvGrpSpPr>
        <p:cNvPr id="1" name=""/>
        <p:cNvGrpSpPr/>
        <p:nvPr/>
      </p:nvGrpSpPr>
      <p:grpSpPr>
        <a:xfrm>
          <a:off x="0" y="0"/>
          <a:ext cx="0" cy="0"/>
          <a:chOff x="0" y="0"/>
          <a:chExt cx="0" cy="0"/>
        </a:xfrm>
      </p:grpSpPr>
      <p:sp>
        <p:nvSpPr>
          <p:cNvPr id="24" name="Freeform 23"/>
          <p:cNvSpPr/>
          <p:nvPr/>
        </p:nvSpPr>
        <p:spPr>
          <a:xfrm>
            <a:off x="4102443" y="4914459"/>
            <a:ext cx="547228" cy="151811"/>
          </a:xfrm>
          <a:custGeom>
            <a:avLst/>
            <a:gdLst>
              <a:gd name="connsiteX0" fmla="*/ 0 w 547228"/>
              <a:gd name="connsiteY0" fmla="*/ 0 h 151811"/>
              <a:gd name="connsiteX1" fmla="*/ 547228 w 547228"/>
              <a:gd name="connsiteY1" fmla="*/ 70610 h 151811"/>
              <a:gd name="connsiteX2" fmla="*/ 526045 w 547228"/>
              <a:gd name="connsiteY2" fmla="*/ 151811 h 151811"/>
            </a:gdLst>
            <a:ahLst/>
            <a:cxnLst>
              <a:cxn ang="0">
                <a:pos x="connsiteX0" y="connsiteY0"/>
              </a:cxn>
              <a:cxn ang="0">
                <a:pos x="connsiteX1" y="connsiteY1"/>
              </a:cxn>
              <a:cxn ang="0">
                <a:pos x="connsiteX2" y="connsiteY2"/>
              </a:cxn>
            </a:cxnLst>
            <a:rect l="l" t="t" r="r" b="b"/>
            <a:pathLst>
              <a:path w="547228" h="151811">
                <a:moveTo>
                  <a:pt x="0" y="0"/>
                </a:moveTo>
                <a:lnTo>
                  <a:pt x="547228" y="70610"/>
                </a:lnTo>
                <a:lnTo>
                  <a:pt x="526045" y="151811"/>
                </a:lnTo>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Freeform 27"/>
          <p:cNvSpPr/>
          <p:nvPr/>
        </p:nvSpPr>
        <p:spPr>
          <a:xfrm>
            <a:off x="8745794" y="2426110"/>
            <a:ext cx="2263877" cy="4424516"/>
          </a:xfrm>
          <a:custGeom>
            <a:avLst/>
            <a:gdLst>
              <a:gd name="connsiteX0" fmla="*/ 958645 w 2263877"/>
              <a:gd name="connsiteY0" fmla="*/ 0 h 4424516"/>
              <a:gd name="connsiteX1" fmla="*/ 2263877 w 2263877"/>
              <a:gd name="connsiteY1" fmla="*/ 1393722 h 4424516"/>
              <a:gd name="connsiteX2" fmla="*/ 0 w 2263877"/>
              <a:gd name="connsiteY2" fmla="*/ 4424516 h 4424516"/>
              <a:gd name="connsiteX3" fmla="*/ 958645 w 2263877"/>
              <a:gd name="connsiteY3" fmla="*/ 0 h 4424516"/>
            </a:gdLst>
            <a:ahLst/>
            <a:cxnLst>
              <a:cxn ang="0">
                <a:pos x="connsiteX0" y="connsiteY0"/>
              </a:cxn>
              <a:cxn ang="0">
                <a:pos x="connsiteX1" y="connsiteY1"/>
              </a:cxn>
              <a:cxn ang="0">
                <a:pos x="connsiteX2" y="connsiteY2"/>
              </a:cxn>
              <a:cxn ang="0">
                <a:pos x="connsiteX3" y="connsiteY3"/>
              </a:cxn>
            </a:cxnLst>
            <a:rect l="l" t="t" r="r" b="b"/>
            <a:pathLst>
              <a:path w="2263877" h="4424516">
                <a:moveTo>
                  <a:pt x="958645" y="0"/>
                </a:moveTo>
                <a:lnTo>
                  <a:pt x="2263877" y="1393722"/>
                </a:lnTo>
                <a:lnTo>
                  <a:pt x="0" y="4424516"/>
                </a:lnTo>
                <a:lnTo>
                  <a:pt x="958645" y="0"/>
                </a:lnTo>
                <a:close/>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29" name="Freeform 28"/>
          <p:cNvSpPr/>
          <p:nvPr/>
        </p:nvSpPr>
        <p:spPr>
          <a:xfrm>
            <a:off x="-1" y="-1"/>
            <a:ext cx="3153403" cy="1773715"/>
          </a:xfrm>
          <a:custGeom>
            <a:avLst/>
            <a:gdLst>
              <a:gd name="connsiteX0" fmla="*/ 0 w 3172858"/>
              <a:gd name="connsiteY0" fmla="*/ 0 h 1773716"/>
              <a:gd name="connsiteX1" fmla="*/ 1079653 w 3172858"/>
              <a:gd name="connsiteY1" fmla="*/ 1773716 h 1773716"/>
              <a:gd name="connsiteX2" fmla="*/ 3172858 w 3172858"/>
              <a:gd name="connsiteY2" fmla="*/ 1751682 h 1773716"/>
              <a:gd name="connsiteX3" fmla="*/ 0 w 3172858"/>
              <a:gd name="connsiteY3" fmla="*/ 0 h 1773716"/>
              <a:gd name="connsiteX0" fmla="*/ 0 w 3114492"/>
              <a:gd name="connsiteY0" fmla="*/ 0 h 1773716"/>
              <a:gd name="connsiteX1" fmla="*/ 1079653 w 3114492"/>
              <a:gd name="connsiteY1" fmla="*/ 1773716 h 1773716"/>
              <a:gd name="connsiteX2" fmla="*/ 3114492 w 3114492"/>
              <a:gd name="connsiteY2" fmla="*/ 1177750 h 1773716"/>
              <a:gd name="connsiteX3" fmla="*/ 0 w 3114492"/>
              <a:gd name="connsiteY3" fmla="*/ 0 h 1773716"/>
              <a:gd name="connsiteX0" fmla="*/ 0 w 3153403"/>
              <a:gd name="connsiteY0" fmla="*/ 0 h 1773716"/>
              <a:gd name="connsiteX1" fmla="*/ 1079653 w 3153403"/>
              <a:gd name="connsiteY1" fmla="*/ 1773716 h 1773716"/>
              <a:gd name="connsiteX2" fmla="*/ 3153403 w 3153403"/>
              <a:gd name="connsiteY2" fmla="*/ 1771137 h 1773716"/>
              <a:gd name="connsiteX3" fmla="*/ 0 w 3153403"/>
              <a:gd name="connsiteY3" fmla="*/ 0 h 1773716"/>
              <a:gd name="connsiteX0" fmla="*/ 0 w 3153403"/>
              <a:gd name="connsiteY0" fmla="*/ 0 h 1771137"/>
              <a:gd name="connsiteX1" fmla="*/ 1036790 w 3153403"/>
              <a:gd name="connsiteY1" fmla="*/ 1768953 h 1771137"/>
              <a:gd name="connsiteX2" fmla="*/ 3153403 w 3153403"/>
              <a:gd name="connsiteY2" fmla="*/ 1771137 h 1771137"/>
              <a:gd name="connsiteX3" fmla="*/ 0 w 3153403"/>
              <a:gd name="connsiteY3" fmla="*/ 0 h 1771137"/>
              <a:gd name="connsiteX0" fmla="*/ 0 w 3153403"/>
              <a:gd name="connsiteY0" fmla="*/ 0 h 1773715"/>
              <a:gd name="connsiteX1" fmla="*/ 1036790 w 3153403"/>
              <a:gd name="connsiteY1" fmla="*/ 1773715 h 1773715"/>
              <a:gd name="connsiteX2" fmla="*/ 3153403 w 3153403"/>
              <a:gd name="connsiteY2" fmla="*/ 1771137 h 1773715"/>
              <a:gd name="connsiteX3" fmla="*/ 0 w 3153403"/>
              <a:gd name="connsiteY3" fmla="*/ 0 h 1773715"/>
            </a:gdLst>
            <a:ahLst/>
            <a:cxnLst>
              <a:cxn ang="0">
                <a:pos x="connsiteX0" y="connsiteY0"/>
              </a:cxn>
              <a:cxn ang="0">
                <a:pos x="connsiteX1" y="connsiteY1"/>
              </a:cxn>
              <a:cxn ang="0">
                <a:pos x="connsiteX2" y="connsiteY2"/>
              </a:cxn>
              <a:cxn ang="0">
                <a:pos x="connsiteX3" y="connsiteY3"/>
              </a:cxn>
            </a:cxnLst>
            <a:rect l="l" t="t" r="r" b="b"/>
            <a:pathLst>
              <a:path w="3153403" h="1773715">
                <a:moveTo>
                  <a:pt x="0" y="0"/>
                </a:moveTo>
                <a:lnTo>
                  <a:pt x="1036790" y="1773715"/>
                </a:lnTo>
                <a:lnTo>
                  <a:pt x="3153403" y="1771137"/>
                </a:lnTo>
                <a:lnTo>
                  <a:pt x="0" y="0"/>
                </a:lnTo>
                <a:close/>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41" name="Rectangle 40">
            <a:extLst>
              <a:ext uri="{FF2B5EF4-FFF2-40B4-BE49-F238E27FC236}">
                <a16:creationId xmlns:a16="http://schemas.microsoft.com/office/drawing/2014/main" id="{B34349EE-095D-4F41-A12A-9F3D57FC2C79}"/>
              </a:ext>
            </a:extLst>
          </p:cNvPr>
          <p:cNvSpPr/>
          <p:nvPr userDrawn="1"/>
        </p:nvSpPr>
        <p:spPr>
          <a:xfrm>
            <a:off x="8132064" y="0"/>
            <a:ext cx="4059936" cy="6871523"/>
          </a:xfrm>
          <a:prstGeom prst="rect">
            <a:avLst/>
          </a:prstGeom>
          <a:gradFill>
            <a:gsLst>
              <a:gs pos="0">
                <a:schemeClr val="accent2"/>
              </a:gs>
              <a:gs pos="9900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pic>
        <p:nvPicPr>
          <p:cNvPr id="3" name="Graphic 2">
            <a:extLst>
              <a:ext uri="{FF2B5EF4-FFF2-40B4-BE49-F238E27FC236}">
                <a16:creationId xmlns:a16="http://schemas.microsoft.com/office/drawing/2014/main" id="{7AEB768E-18A3-0749-B9F7-5F9A347DA5D1}"/>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8132064" y="13523"/>
            <a:ext cx="4059936" cy="6858000"/>
          </a:xfrm>
          <a:prstGeom prst="rect">
            <a:avLst/>
          </a:prstGeom>
        </p:spPr>
      </p:pic>
      <p:sp>
        <p:nvSpPr>
          <p:cNvPr id="47" name="Text Placeholder 45">
            <a:extLst>
              <a:ext uri="{FF2B5EF4-FFF2-40B4-BE49-F238E27FC236}">
                <a16:creationId xmlns:a16="http://schemas.microsoft.com/office/drawing/2014/main" id="{FB9BB99E-0EE0-DA49-8096-DEC2AA0FC1EB}"/>
              </a:ext>
            </a:extLst>
          </p:cNvPr>
          <p:cNvSpPr>
            <a:spLocks noGrp="1"/>
          </p:cNvSpPr>
          <p:nvPr>
            <p:ph type="body" sz="quarter" idx="10" hasCustomPrompt="1"/>
          </p:nvPr>
        </p:nvSpPr>
        <p:spPr>
          <a:xfrm>
            <a:off x="8514506" y="1649072"/>
            <a:ext cx="3295052" cy="2995994"/>
          </a:xfrm>
        </p:spPr>
        <p:txBody>
          <a:bodyPr/>
          <a:lstStyle>
            <a:lvl1pPr>
              <a:defRPr sz="1600" b="0" i="0">
                <a:solidFill>
                  <a:schemeClr val="bg1"/>
                </a:solidFill>
                <a:latin typeface="3M Circular TT Book" panose="020B0604020101020102" pitchFamily="34" charset="77"/>
                <a:cs typeface="3M Circular TT Book" panose="020B0604020101020102" pitchFamily="34" charset="77"/>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Duis </a:t>
            </a:r>
            <a:r>
              <a:rPr lang="en-US" err="1"/>
              <a:t>aute</a:t>
            </a:r>
            <a:r>
              <a:rPr lang="en-US"/>
              <a:t> </a:t>
            </a:r>
            <a:r>
              <a:rPr lang="en-US" err="1"/>
              <a:t>irure</a:t>
            </a:r>
            <a:r>
              <a:rPr lang="en-US"/>
              <a:t> dolor in </a:t>
            </a:r>
            <a:r>
              <a:rPr lang="en-US" err="1"/>
              <a:t>reprehenderit</a:t>
            </a:r>
            <a:r>
              <a:rPr lang="en-US"/>
              <a:t> in </a:t>
            </a:r>
            <a:r>
              <a:rPr lang="en-US" err="1"/>
              <a:t>voluptate</a:t>
            </a:r>
            <a:r>
              <a:rPr lang="en-US"/>
              <a:t> </a:t>
            </a:r>
            <a:r>
              <a:rPr lang="en-US" err="1"/>
              <a:t>velit</a:t>
            </a:r>
            <a:r>
              <a:rPr lang="en-US"/>
              <a:t> </a:t>
            </a:r>
            <a:r>
              <a:rPr lang="en-US" err="1"/>
              <a:t>esse</a:t>
            </a:r>
            <a:r>
              <a:rPr lang="en-US"/>
              <a:t> </a:t>
            </a:r>
            <a:r>
              <a:rPr lang="en-US" err="1"/>
              <a:t>cillum</a:t>
            </a:r>
            <a:r>
              <a:rPr lang="en-US"/>
              <a:t> dolore </a:t>
            </a:r>
            <a:r>
              <a:rPr lang="en-US" err="1"/>
              <a:t>eu</a:t>
            </a:r>
            <a:r>
              <a:rPr lang="en-US"/>
              <a:t> </a:t>
            </a:r>
            <a:r>
              <a:rPr lang="en-US" err="1"/>
              <a:t>fugiat</a:t>
            </a:r>
            <a:r>
              <a:rPr lang="en-US"/>
              <a:t> </a:t>
            </a:r>
            <a:r>
              <a:rPr lang="en-US" err="1"/>
              <a:t>nulla</a:t>
            </a:r>
            <a:r>
              <a:rPr lang="en-US"/>
              <a:t> </a:t>
            </a:r>
            <a:r>
              <a:rPr lang="en-US" err="1"/>
              <a:t>pariatur</a:t>
            </a:r>
            <a:r>
              <a:rPr lang="en-US"/>
              <a:t>. </a:t>
            </a:r>
          </a:p>
        </p:txBody>
      </p:sp>
      <p:sp>
        <p:nvSpPr>
          <p:cNvPr id="9" name="Title 1">
            <a:extLst>
              <a:ext uri="{FF2B5EF4-FFF2-40B4-BE49-F238E27FC236}">
                <a16:creationId xmlns:a16="http://schemas.microsoft.com/office/drawing/2014/main" id="{03CA6A73-5884-C241-9B9D-891E265D656D}"/>
              </a:ext>
            </a:extLst>
          </p:cNvPr>
          <p:cNvSpPr>
            <a:spLocks noGrp="1"/>
          </p:cNvSpPr>
          <p:nvPr>
            <p:ph type="title"/>
          </p:nvPr>
        </p:nvSpPr>
        <p:spPr>
          <a:xfrm>
            <a:off x="379413" y="381000"/>
            <a:ext cx="7491842" cy="822960"/>
          </a:xfrm>
        </p:spPr>
        <p:txBody>
          <a:bodyPr rIns="0"/>
          <a:lstStyle/>
          <a:p>
            <a:r>
              <a:rPr lang="en-US"/>
              <a:t>Click to edit Master title style</a:t>
            </a:r>
            <a:endParaRPr lang="en-GB"/>
          </a:p>
        </p:txBody>
      </p:sp>
      <p:sp>
        <p:nvSpPr>
          <p:cNvPr id="10" name="Text Placeholder 2">
            <a:extLst>
              <a:ext uri="{FF2B5EF4-FFF2-40B4-BE49-F238E27FC236}">
                <a16:creationId xmlns:a16="http://schemas.microsoft.com/office/drawing/2014/main" id="{70246F82-4DFB-0B4E-8300-43707EA96E11}"/>
              </a:ext>
            </a:extLst>
          </p:cNvPr>
          <p:cNvSpPr>
            <a:spLocks noGrp="1"/>
          </p:cNvSpPr>
          <p:nvPr>
            <p:ph type="body" sz="quarter" idx="11" hasCustomPrompt="1"/>
          </p:nvPr>
        </p:nvSpPr>
        <p:spPr>
          <a:xfrm>
            <a:off x="379413" y="1557338"/>
            <a:ext cx="7145337" cy="4691062"/>
          </a:xfrm>
        </p:spPr>
        <p:txBody>
          <a:bodyPr/>
          <a:lstStyle>
            <a:lvl1pPr>
              <a:defRPr sz="1800"/>
            </a:lvl1pPr>
          </a:lstStyle>
          <a:p>
            <a:r>
              <a:rPr lang="en-US" sz="2000"/>
              <a:t>Lorem ipsum dolor sit </a:t>
            </a:r>
            <a:r>
              <a:rPr lang="en-US" sz="2000" err="1"/>
              <a:t>amet</a:t>
            </a:r>
            <a:r>
              <a:rPr lang="en-US" sz="2000"/>
              <a:t>, </a:t>
            </a:r>
            <a:r>
              <a:rPr lang="en-US" sz="2000" err="1"/>
              <a:t>consectetur</a:t>
            </a:r>
            <a:r>
              <a:rPr lang="en-US" sz="2000"/>
              <a:t> </a:t>
            </a:r>
            <a:r>
              <a:rPr lang="en-US" sz="2000" err="1"/>
              <a:t>adipiscing</a:t>
            </a:r>
            <a:r>
              <a:rPr lang="en-US" sz="2000"/>
              <a:t> </a:t>
            </a:r>
            <a:r>
              <a:rPr lang="en-US" sz="2000" err="1"/>
              <a:t>elit</a:t>
            </a:r>
            <a:r>
              <a:rPr lang="en-US" sz="2000"/>
              <a:t>, sed do </a:t>
            </a:r>
            <a:r>
              <a:rPr lang="en-US" sz="2000" err="1"/>
              <a:t>eiusmod</a:t>
            </a:r>
            <a:r>
              <a:rPr lang="en-US" sz="2000"/>
              <a:t> </a:t>
            </a:r>
            <a:r>
              <a:rPr lang="en-US" sz="2000" err="1"/>
              <a:t>tempor</a:t>
            </a:r>
            <a:r>
              <a:rPr lang="en-US" sz="2000"/>
              <a:t> </a:t>
            </a:r>
            <a:r>
              <a:rPr lang="en-US" sz="2000" err="1"/>
              <a:t>incididunt</a:t>
            </a:r>
            <a:r>
              <a:rPr lang="en-US" sz="2000"/>
              <a:t> </a:t>
            </a:r>
            <a:r>
              <a:rPr lang="en-US" sz="2000" err="1"/>
              <a:t>ut</a:t>
            </a:r>
            <a:r>
              <a:rPr lang="en-US" sz="2000"/>
              <a:t> </a:t>
            </a:r>
            <a:r>
              <a:rPr lang="en-US" sz="2000" err="1"/>
              <a:t>labore</a:t>
            </a:r>
            <a:r>
              <a:rPr lang="en-US" sz="2000"/>
              <a:t> et dolore magna </a:t>
            </a:r>
            <a:r>
              <a:rPr lang="en-US" sz="2000" err="1"/>
              <a:t>aliqua</a:t>
            </a:r>
            <a:r>
              <a:rPr lang="en-US" sz="2000"/>
              <a:t>. </a:t>
            </a:r>
            <a:r>
              <a:rPr lang="en-US" sz="2000" err="1"/>
              <a:t>Tincidunt</a:t>
            </a:r>
            <a:r>
              <a:rPr lang="en-US" sz="2000"/>
              <a:t> </a:t>
            </a:r>
            <a:r>
              <a:rPr lang="en-US" sz="2000" err="1"/>
              <a:t>nunc</a:t>
            </a:r>
            <a:r>
              <a:rPr lang="en-US" sz="2000"/>
              <a:t> pulvinar </a:t>
            </a:r>
            <a:r>
              <a:rPr lang="en-US" sz="2000" err="1"/>
              <a:t>sapien</a:t>
            </a:r>
            <a:r>
              <a:rPr lang="en-US" sz="2000"/>
              <a:t> et ligula </a:t>
            </a:r>
            <a:r>
              <a:rPr lang="en-US" sz="2000" err="1"/>
              <a:t>ullamcorper</a:t>
            </a:r>
            <a:r>
              <a:rPr lang="en-US" sz="2000"/>
              <a:t>. </a:t>
            </a:r>
            <a:r>
              <a:rPr lang="en-US" sz="2000" err="1"/>
              <a:t>Nec</a:t>
            </a:r>
            <a:r>
              <a:rPr lang="en-US" sz="2000"/>
              <a:t> </a:t>
            </a:r>
            <a:r>
              <a:rPr lang="en-US" sz="2000" err="1"/>
              <a:t>feugiat</a:t>
            </a:r>
            <a:r>
              <a:rPr lang="en-US" sz="2000"/>
              <a:t> </a:t>
            </a:r>
            <a:r>
              <a:rPr lang="en-US" sz="2000" err="1"/>
              <a:t>nisl</a:t>
            </a:r>
            <a:r>
              <a:rPr lang="en-US" sz="2000"/>
              <a:t> </a:t>
            </a:r>
            <a:r>
              <a:rPr lang="en-US" sz="2000" err="1"/>
              <a:t>pretium</a:t>
            </a:r>
            <a:r>
              <a:rPr lang="en-US" sz="2000"/>
              <a:t> </a:t>
            </a:r>
            <a:r>
              <a:rPr lang="en-US" sz="2000" err="1"/>
              <a:t>fusce</a:t>
            </a:r>
            <a:r>
              <a:rPr lang="en-US" sz="2000"/>
              <a:t> id </a:t>
            </a:r>
            <a:r>
              <a:rPr lang="en-US" sz="2000" err="1"/>
              <a:t>velit</a:t>
            </a:r>
            <a:r>
              <a:rPr lang="en-US" sz="2000"/>
              <a:t> </a:t>
            </a:r>
            <a:r>
              <a:rPr lang="en-US" sz="2000" err="1"/>
              <a:t>ut</a:t>
            </a:r>
            <a:r>
              <a:rPr lang="en-US" sz="2000"/>
              <a:t> </a:t>
            </a:r>
            <a:r>
              <a:rPr lang="en-US" sz="2000" err="1"/>
              <a:t>tortor</a:t>
            </a:r>
            <a:r>
              <a:rPr lang="en-US" sz="2000"/>
              <a:t>. Ipsum </a:t>
            </a:r>
            <a:r>
              <a:rPr lang="en-US" sz="2000" err="1"/>
              <a:t>suspendisse</a:t>
            </a:r>
            <a:r>
              <a:rPr lang="en-US" sz="2000"/>
              <a:t> </a:t>
            </a:r>
            <a:r>
              <a:rPr lang="en-US" sz="2000" err="1"/>
              <a:t>ultrices</a:t>
            </a:r>
            <a:r>
              <a:rPr lang="en-US" sz="2000"/>
              <a:t> gravida dictum </a:t>
            </a:r>
            <a:r>
              <a:rPr lang="en-US" sz="2000" err="1"/>
              <a:t>fusce</a:t>
            </a:r>
            <a:r>
              <a:rPr lang="en-US" sz="2000"/>
              <a:t> </a:t>
            </a:r>
            <a:r>
              <a:rPr lang="en-US" sz="2000" err="1"/>
              <a:t>ut</a:t>
            </a:r>
            <a:r>
              <a:rPr lang="en-US" sz="2000"/>
              <a:t> </a:t>
            </a:r>
            <a:r>
              <a:rPr lang="en-US" sz="2000" err="1"/>
              <a:t>placerat</a:t>
            </a:r>
            <a:r>
              <a:rPr lang="en-US" sz="2000"/>
              <a:t> </a:t>
            </a:r>
            <a:r>
              <a:rPr lang="en-US" sz="2000" err="1"/>
              <a:t>orci</a:t>
            </a:r>
            <a:r>
              <a:rPr lang="en-US" sz="2000"/>
              <a:t>. Pharetra sit </a:t>
            </a:r>
            <a:r>
              <a:rPr lang="en-US" sz="2000" err="1"/>
              <a:t>amet</a:t>
            </a:r>
            <a:r>
              <a:rPr lang="en-US" sz="2000"/>
              <a:t> </a:t>
            </a:r>
            <a:r>
              <a:rPr lang="en-US" sz="2000" err="1"/>
              <a:t>aliquam</a:t>
            </a:r>
            <a:r>
              <a:rPr lang="en-US" sz="2000"/>
              <a:t> id diam </a:t>
            </a:r>
            <a:r>
              <a:rPr lang="en-US" sz="2000" err="1"/>
              <a:t>maecenas</a:t>
            </a:r>
            <a:r>
              <a:rPr lang="en-US" sz="2000"/>
              <a:t> </a:t>
            </a:r>
            <a:r>
              <a:rPr lang="en-US" sz="2000" err="1"/>
              <a:t>ultricies</a:t>
            </a:r>
            <a:r>
              <a:rPr lang="en-US" sz="2000"/>
              <a:t> mi </a:t>
            </a:r>
            <a:r>
              <a:rPr lang="en-US" sz="2000" err="1"/>
              <a:t>eget</a:t>
            </a:r>
            <a:r>
              <a:rPr lang="en-US" sz="2000"/>
              <a:t>. Vitae </a:t>
            </a:r>
            <a:r>
              <a:rPr lang="en-US" sz="2000" err="1"/>
              <a:t>proin</a:t>
            </a:r>
            <a:r>
              <a:rPr lang="en-US" sz="2000"/>
              <a:t> </a:t>
            </a:r>
            <a:r>
              <a:rPr lang="en-US" sz="2000" err="1"/>
              <a:t>sagittis</a:t>
            </a:r>
            <a:r>
              <a:rPr lang="en-US" sz="2000"/>
              <a:t> </a:t>
            </a:r>
            <a:r>
              <a:rPr lang="en-US" sz="2000" err="1"/>
              <a:t>nisl</a:t>
            </a:r>
            <a:r>
              <a:rPr lang="en-US" sz="2000"/>
              <a:t> </a:t>
            </a:r>
            <a:r>
              <a:rPr lang="en-US" sz="2000" err="1"/>
              <a:t>rhoncus</a:t>
            </a:r>
            <a:r>
              <a:rPr lang="en-US" sz="2000"/>
              <a:t> </a:t>
            </a:r>
            <a:r>
              <a:rPr lang="en-US" sz="2000" err="1"/>
              <a:t>mattis</a:t>
            </a:r>
            <a:r>
              <a:rPr lang="en-US" sz="2000"/>
              <a:t> </a:t>
            </a:r>
            <a:r>
              <a:rPr lang="en-US" sz="2000" err="1"/>
              <a:t>rhoncus</a:t>
            </a:r>
            <a:r>
              <a:rPr lang="en-US" sz="2000"/>
              <a:t> </a:t>
            </a:r>
            <a:r>
              <a:rPr lang="en-US" sz="2000" err="1"/>
              <a:t>urna</a:t>
            </a:r>
            <a:r>
              <a:rPr lang="en-US" sz="2000"/>
              <a:t> </a:t>
            </a:r>
            <a:r>
              <a:rPr lang="en-US" sz="2000" err="1"/>
              <a:t>neque</a:t>
            </a:r>
            <a:r>
              <a:rPr lang="en-US" sz="2000"/>
              <a:t>. Mi </a:t>
            </a:r>
            <a:r>
              <a:rPr lang="en-US" sz="2000" err="1"/>
              <a:t>eget</a:t>
            </a:r>
            <a:r>
              <a:rPr lang="en-US" sz="2000"/>
              <a:t> </a:t>
            </a:r>
            <a:r>
              <a:rPr lang="en-US" sz="2000" err="1"/>
              <a:t>mauris</a:t>
            </a:r>
            <a:r>
              <a:rPr lang="en-US" sz="2000"/>
              <a:t> pharetra et. Ut </a:t>
            </a:r>
            <a:r>
              <a:rPr lang="en-US" sz="2000" err="1"/>
              <a:t>faucibus</a:t>
            </a:r>
            <a:r>
              <a:rPr lang="en-US" sz="2000"/>
              <a:t> pulvinar </a:t>
            </a:r>
            <a:r>
              <a:rPr lang="en-US" sz="2000" err="1"/>
              <a:t>elementum</a:t>
            </a:r>
            <a:r>
              <a:rPr lang="en-US" sz="2000"/>
              <a:t> integer </a:t>
            </a:r>
            <a:r>
              <a:rPr lang="en-US" sz="2000" err="1"/>
              <a:t>enim</a:t>
            </a:r>
            <a:r>
              <a:rPr lang="en-US" sz="2000"/>
              <a:t> </a:t>
            </a:r>
            <a:r>
              <a:rPr lang="en-US" sz="2000" err="1"/>
              <a:t>neque</a:t>
            </a:r>
            <a:r>
              <a:rPr lang="en-US" sz="2000"/>
              <a:t>. </a:t>
            </a:r>
          </a:p>
        </p:txBody>
      </p:sp>
      <p:sp>
        <p:nvSpPr>
          <p:cNvPr id="14" name="TextBox 13">
            <a:extLst>
              <a:ext uri="{FF2B5EF4-FFF2-40B4-BE49-F238E27FC236}">
                <a16:creationId xmlns:a16="http://schemas.microsoft.com/office/drawing/2014/main" id="{79EA4F4F-2B32-4709-9AA6-BCA874F6E435}"/>
              </a:ext>
            </a:extLst>
          </p:cNvPr>
          <p:cNvSpPr txBox="1"/>
          <p:nvPr userDrawn="1"/>
        </p:nvSpPr>
        <p:spPr>
          <a:xfrm>
            <a:off x="11590811" y="6574731"/>
            <a:ext cx="218681" cy="123111"/>
          </a:xfrm>
          <a:prstGeom prst="rect">
            <a:avLst/>
          </a:prstGeom>
          <a:noFill/>
        </p:spPr>
        <p:txBody>
          <a:bodyPr wrap="square" lIns="0" tIns="0" rIns="0" bIns="0" rtlCol="0">
            <a:spAutoFit/>
          </a:bodyPr>
          <a:lstStyle/>
          <a:p>
            <a:pPr algn="r"/>
            <a:fld id="{29B7B62B-0732-4BEA-A6C8-5CF96588F2B9}" type="slidenum">
              <a:rPr lang="en-US" sz="800" smtClean="0"/>
              <a:pPr algn="r"/>
              <a:t>‹#›</a:t>
            </a:fld>
            <a:endParaRPr lang="en-US" sz="800"/>
          </a:p>
        </p:txBody>
      </p:sp>
      <p:sp>
        <p:nvSpPr>
          <p:cNvPr id="15" name="Freeform 5">
            <a:extLst>
              <a:ext uri="{FF2B5EF4-FFF2-40B4-BE49-F238E27FC236}">
                <a16:creationId xmlns:a16="http://schemas.microsoft.com/office/drawing/2014/main" id="{835ADEF9-B077-41BF-8CF0-A8967F7CC3C2}"/>
              </a:ext>
            </a:extLst>
          </p:cNvPr>
          <p:cNvSpPr>
            <a:spLocks noChangeAspect="1" noEditPoints="1"/>
          </p:cNvSpPr>
          <p:nvPr userDrawn="1"/>
        </p:nvSpPr>
        <p:spPr bwMode="auto">
          <a:xfrm>
            <a:off x="5910048" y="6477000"/>
            <a:ext cx="363963" cy="194400"/>
          </a:xfrm>
          <a:custGeom>
            <a:avLst/>
            <a:gdLst>
              <a:gd name="T0" fmla="*/ 134 w 170"/>
              <a:gd name="T1" fmla="*/ 3 h 90"/>
              <a:gd name="T2" fmla="*/ 122 w 170"/>
              <a:gd name="T3" fmla="*/ 52 h 90"/>
              <a:gd name="T4" fmla="*/ 109 w 170"/>
              <a:gd name="T5" fmla="*/ 3 h 90"/>
              <a:gd name="T6" fmla="*/ 74 w 170"/>
              <a:gd name="T7" fmla="*/ 3 h 90"/>
              <a:gd name="T8" fmla="*/ 74 w 170"/>
              <a:gd name="T9" fmla="*/ 21 h 90"/>
              <a:gd name="T10" fmla="*/ 40 w 170"/>
              <a:gd name="T11" fmla="*/ 1 h 90"/>
              <a:gd name="T12" fmla="*/ 4 w 170"/>
              <a:gd name="T13" fmla="*/ 31 h 90"/>
              <a:gd name="T14" fmla="*/ 28 w 170"/>
              <a:gd name="T15" fmla="*/ 31 h 90"/>
              <a:gd name="T16" fmla="*/ 39 w 170"/>
              <a:gd name="T17" fmla="*/ 20 h 90"/>
              <a:gd name="T18" fmla="*/ 50 w 170"/>
              <a:gd name="T19" fmla="*/ 28 h 90"/>
              <a:gd name="T20" fmla="*/ 39 w 170"/>
              <a:gd name="T21" fmla="*/ 35 h 90"/>
              <a:gd name="T22" fmla="*/ 31 w 170"/>
              <a:gd name="T23" fmla="*/ 35 h 90"/>
              <a:gd name="T24" fmla="*/ 31 w 170"/>
              <a:gd name="T25" fmla="*/ 51 h 90"/>
              <a:gd name="T26" fmla="*/ 38 w 170"/>
              <a:gd name="T27" fmla="*/ 51 h 90"/>
              <a:gd name="T28" fmla="*/ 48 w 170"/>
              <a:gd name="T29" fmla="*/ 60 h 90"/>
              <a:gd name="T30" fmla="*/ 38 w 170"/>
              <a:gd name="T31" fmla="*/ 70 h 90"/>
              <a:gd name="T32" fmla="*/ 25 w 170"/>
              <a:gd name="T33" fmla="*/ 54 h 90"/>
              <a:gd name="T34" fmla="*/ 1 w 170"/>
              <a:gd name="T35" fmla="*/ 54 h 90"/>
              <a:gd name="T36" fmla="*/ 38 w 170"/>
              <a:gd name="T37" fmla="*/ 90 h 90"/>
              <a:gd name="T38" fmla="*/ 74 w 170"/>
              <a:gd name="T39" fmla="*/ 71 h 90"/>
              <a:gd name="T40" fmla="*/ 74 w 170"/>
              <a:gd name="T41" fmla="*/ 88 h 90"/>
              <a:gd name="T42" fmla="*/ 98 w 170"/>
              <a:gd name="T43" fmla="*/ 88 h 90"/>
              <a:gd name="T44" fmla="*/ 98 w 170"/>
              <a:gd name="T45" fmla="*/ 34 h 90"/>
              <a:gd name="T46" fmla="*/ 111 w 170"/>
              <a:gd name="T47" fmla="*/ 88 h 90"/>
              <a:gd name="T48" fmla="*/ 132 w 170"/>
              <a:gd name="T49" fmla="*/ 88 h 90"/>
              <a:gd name="T50" fmla="*/ 146 w 170"/>
              <a:gd name="T51" fmla="*/ 34 h 90"/>
              <a:gd name="T52" fmla="*/ 146 w 170"/>
              <a:gd name="T53" fmla="*/ 88 h 90"/>
              <a:gd name="T54" fmla="*/ 170 w 170"/>
              <a:gd name="T55" fmla="*/ 88 h 90"/>
              <a:gd name="T56" fmla="*/ 170 w 170"/>
              <a:gd name="T57" fmla="*/ 3 h 90"/>
              <a:gd name="T58" fmla="*/ 134 w 170"/>
              <a:gd name="T59" fmla="*/ 3 h 90"/>
              <a:gd name="T60" fmla="*/ 74 w 170"/>
              <a:gd name="T61" fmla="*/ 52 h 90"/>
              <a:gd name="T62" fmla="*/ 64 w 170"/>
              <a:gd name="T63" fmla="*/ 42 h 90"/>
              <a:gd name="T64" fmla="*/ 74 w 170"/>
              <a:gd name="T65" fmla="*/ 31 h 90"/>
              <a:gd name="T66" fmla="*/ 74 w 170"/>
              <a:gd name="T67" fmla="*/ 5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0" h="90">
                <a:moveTo>
                  <a:pt x="134" y="3"/>
                </a:moveTo>
                <a:cubicBezTo>
                  <a:pt x="122" y="52"/>
                  <a:pt x="122" y="52"/>
                  <a:pt x="122" y="52"/>
                </a:cubicBezTo>
                <a:cubicBezTo>
                  <a:pt x="109" y="3"/>
                  <a:pt x="109" y="3"/>
                  <a:pt x="109" y="3"/>
                </a:cubicBezTo>
                <a:cubicBezTo>
                  <a:pt x="74" y="3"/>
                  <a:pt x="74" y="3"/>
                  <a:pt x="74" y="3"/>
                </a:cubicBezTo>
                <a:cubicBezTo>
                  <a:pt x="74" y="21"/>
                  <a:pt x="74" y="21"/>
                  <a:pt x="74" y="21"/>
                </a:cubicBezTo>
                <a:cubicBezTo>
                  <a:pt x="69" y="5"/>
                  <a:pt x="54" y="1"/>
                  <a:pt x="40" y="1"/>
                </a:cubicBezTo>
                <a:cubicBezTo>
                  <a:pt x="23" y="0"/>
                  <a:pt x="5" y="8"/>
                  <a:pt x="4" y="31"/>
                </a:cubicBezTo>
                <a:cubicBezTo>
                  <a:pt x="28" y="31"/>
                  <a:pt x="28" y="31"/>
                  <a:pt x="28" y="31"/>
                </a:cubicBezTo>
                <a:cubicBezTo>
                  <a:pt x="28" y="24"/>
                  <a:pt x="33" y="20"/>
                  <a:pt x="39" y="20"/>
                </a:cubicBezTo>
                <a:cubicBezTo>
                  <a:pt x="46" y="20"/>
                  <a:pt x="50" y="23"/>
                  <a:pt x="50" y="28"/>
                </a:cubicBezTo>
                <a:cubicBezTo>
                  <a:pt x="49" y="32"/>
                  <a:pt x="47" y="35"/>
                  <a:pt x="39" y="35"/>
                </a:cubicBezTo>
                <a:cubicBezTo>
                  <a:pt x="31" y="35"/>
                  <a:pt x="31" y="35"/>
                  <a:pt x="31" y="35"/>
                </a:cubicBezTo>
                <a:cubicBezTo>
                  <a:pt x="31" y="51"/>
                  <a:pt x="31" y="51"/>
                  <a:pt x="31" y="51"/>
                </a:cubicBezTo>
                <a:cubicBezTo>
                  <a:pt x="38" y="51"/>
                  <a:pt x="38" y="51"/>
                  <a:pt x="38" y="51"/>
                </a:cubicBezTo>
                <a:cubicBezTo>
                  <a:pt x="42" y="51"/>
                  <a:pt x="48" y="54"/>
                  <a:pt x="48" y="60"/>
                </a:cubicBezTo>
                <a:cubicBezTo>
                  <a:pt x="49" y="67"/>
                  <a:pt x="44" y="70"/>
                  <a:pt x="38" y="70"/>
                </a:cubicBezTo>
                <a:cubicBezTo>
                  <a:pt x="27" y="69"/>
                  <a:pt x="25" y="61"/>
                  <a:pt x="25" y="54"/>
                </a:cubicBezTo>
                <a:cubicBezTo>
                  <a:pt x="1" y="54"/>
                  <a:pt x="1" y="54"/>
                  <a:pt x="1" y="54"/>
                </a:cubicBezTo>
                <a:cubicBezTo>
                  <a:pt x="1" y="59"/>
                  <a:pt x="0" y="90"/>
                  <a:pt x="38" y="90"/>
                </a:cubicBezTo>
                <a:cubicBezTo>
                  <a:pt x="57" y="90"/>
                  <a:pt x="70" y="82"/>
                  <a:pt x="74" y="71"/>
                </a:cubicBezTo>
                <a:cubicBezTo>
                  <a:pt x="74" y="88"/>
                  <a:pt x="74" y="88"/>
                  <a:pt x="74" y="88"/>
                </a:cubicBezTo>
                <a:cubicBezTo>
                  <a:pt x="98" y="88"/>
                  <a:pt x="98" y="88"/>
                  <a:pt x="98" y="88"/>
                </a:cubicBezTo>
                <a:cubicBezTo>
                  <a:pt x="98" y="34"/>
                  <a:pt x="98" y="34"/>
                  <a:pt x="98" y="34"/>
                </a:cubicBezTo>
                <a:cubicBezTo>
                  <a:pt x="111" y="88"/>
                  <a:pt x="111" y="88"/>
                  <a:pt x="111" y="88"/>
                </a:cubicBezTo>
                <a:cubicBezTo>
                  <a:pt x="132" y="88"/>
                  <a:pt x="132" y="88"/>
                  <a:pt x="132" y="88"/>
                </a:cubicBezTo>
                <a:cubicBezTo>
                  <a:pt x="146" y="34"/>
                  <a:pt x="146" y="34"/>
                  <a:pt x="146" y="34"/>
                </a:cubicBezTo>
                <a:cubicBezTo>
                  <a:pt x="146" y="88"/>
                  <a:pt x="146" y="88"/>
                  <a:pt x="146" y="88"/>
                </a:cubicBezTo>
                <a:cubicBezTo>
                  <a:pt x="170" y="88"/>
                  <a:pt x="170" y="88"/>
                  <a:pt x="170" y="88"/>
                </a:cubicBezTo>
                <a:cubicBezTo>
                  <a:pt x="170" y="3"/>
                  <a:pt x="170" y="3"/>
                  <a:pt x="170" y="3"/>
                </a:cubicBezTo>
                <a:lnTo>
                  <a:pt x="134" y="3"/>
                </a:lnTo>
                <a:close/>
                <a:moveTo>
                  <a:pt x="74" y="52"/>
                </a:moveTo>
                <a:cubicBezTo>
                  <a:pt x="71" y="46"/>
                  <a:pt x="66" y="43"/>
                  <a:pt x="64" y="42"/>
                </a:cubicBezTo>
                <a:cubicBezTo>
                  <a:pt x="69" y="40"/>
                  <a:pt x="72" y="37"/>
                  <a:pt x="74" y="31"/>
                </a:cubicBezTo>
                <a:lnTo>
                  <a:pt x="74" y="5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nvGrpSpPr>
          <p:cNvPr id="18" name="Group 17">
            <a:extLst>
              <a:ext uri="{FF2B5EF4-FFF2-40B4-BE49-F238E27FC236}">
                <a16:creationId xmlns:a16="http://schemas.microsoft.com/office/drawing/2014/main" id="{0BACA35E-1245-4A8F-8E3C-E239BCC90C7D}"/>
              </a:ext>
            </a:extLst>
          </p:cNvPr>
          <p:cNvGrpSpPr/>
          <p:nvPr userDrawn="1"/>
        </p:nvGrpSpPr>
        <p:grpSpPr>
          <a:xfrm>
            <a:off x="-22860" y="6569823"/>
            <a:ext cx="2766060" cy="138337"/>
            <a:chOff x="-22860" y="6595827"/>
            <a:chExt cx="2766060" cy="138337"/>
          </a:xfrm>
        </p:grpSpPr>
        <p:sp>
          <p:nvSpPr>
            <p:cNvPr id="19" name="Footer Placeholder 3">
              <a:extLst>
                <a:ext uri="{FF2B5EF4-FFF2-40B4-BE49-F238E27FC236}">
                  <a16:creationId xmlns:a16="http://schemas.microsoft.com/office/drawing/2014/main" id="{C546CCAF-1A63-493D-B010-A266ACF02CFA}"/>
                </a:ext>
              </a:extLst>
            </p:cNvPr>
            <p:cNvSpPr txBox="1">
              <a:spLocks/>
            </p:cNvSpPr>
            <p:nvPr/>
          </p:nvSpPr>
          <p:spPr bwMode="auto">
            <a:xfrm>
              <a:off x="807721" y="6596419"/>
              <a:ext cx="1064702" cy="1372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lstStyle>
              <a:lvl1pPr defTabSz="912813" eaLnBrk="0" hangingPunct="0">
                <a:tabLst>
                  <a:tab pos="798513" algn="r"/>
                </a:tabLst>
                <a:defRPr sz="2400">
                  <a:solidFill>
                    <a:schemeClr val="tx1"/>
                  </a:solidFill>
                  <a:latin typeface="Arial" charset="0"/>
                  <a:ea typeface="ＭＳ Ｐゴシック" charset="0"/>
                  <a:cs typeface="Arial" charset="0"/>
                </a:defRPr>
              </a:lvl1pPr>
              <a:lvl2pPr marL="742950" indent="-285750" defTabSz="912813" eaLnBrk="0" hangingPunct="0">
                <a:tabLst>
                  <a:tab pos="798513" algn="r"/>
                </a:tabLst>
                <a:defRPr sz="2400">
                  <a:solidFill>
                    <a:schemeClr val="tx1"/>
                  </a:solidFill>
                  <a:latin typeface="Arial" charset="0"/>
                  <a:ea typeface="Arial" charset="0"/>
                  <a:cs typeface="Arial" charset="0"/>
                </a:defRPr>
              </a:lvl2pPr>
              <a:lvl3pPr marL="1143000" indent="-228600" defTabSz="912813" eaLnBrk="0" hangingPunct="0">
                <a:tabLst>
                  <a:tab pos="798513" algn="r"/>
                </a:tabLst>
                <a:defRPr sz="2400">
                  <a:solidFill>
                    <a:schemeClr val="tx1"/>
                  </a:solidFill>
                  <a:latin typeface="Arial" charset="0"/>
                  <a:ea typeface="Arial" charset="0"/>
                  <a:cs typeface="Arial" charset="0"/>
                </a:defRPr>
              </a:lvl3pPr>
              <a:lvl4pPr marL="1600200" indent="-228600" defTabSz="912813" eaLnBrk="0" hangingPunct="0">
                <a:tabLst>
                  <a:tab pos="798513" algn="r"/>
                </a:tabLst>
                <a:defRPr sz="2400">
                  <a:solidFill>
                    <a:schemeClr val="tx1"/>
                  </a:solidFill>
                  <a:latin typeface="Arial" charset="0"/>
                  <a:ea typeface="Arial" charset="0"/>
                  <a:cs typeface="Arial" charset="0"/>
                </a:defRPr>
              </a:lvl4pPr>
              <a:lvl5pPr marL="2057400" indent="-228600" defTabSz="912813" eaLnBrk="0" hangingPunct="0">
                <a:tabLst>
                  <a:tab pos="798513" algn="r"/>
                </a:tabLst>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tab pos="798513" algn="r"/>
                </a:tabLst>
                <a:defRPr/>
              </a:pPr>
              <a:r>
                <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All Rights Reserved.</a:t>
              </a:r>
            </a:p>
          </p:txBody>
        </p:sp>
        <p:sp>
          <p:nvSpPr>
            <p:cNvPr id="20" name="TextBox 25">
              <a:extLst>
                <a:ext uri="{FF2B5EF4-FFF2-40B4-BE49-F238E27FC236}">
                  <a16:creationId xmlns:a16="http://schemas.microsoft.com/office/drawing/2014/main" id="{A6A4F38F-1598-4A9D-8CA6-267FC1DDE3F1}"/>
                </a:ext>
              </a:extLst>
            </p:cNvPr>
            <p:cNvSpPr txBox="1">
              <a:spLocks noChangeArrowheads="1"/>
            </p:cNvSpPr>
            <p:nvPr/>
          </p:nvSpPr>
          <p:spPr bwMode="auto">
            <a:xfrm>
              <a:off x="-22860" y="6596425"/>
              <a:ext cx="927172" cy="1230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defTabSz="912813" eaLnBrk="0" hangingPunct="0">
                <a:defRPr sz="2400">
                  <a:solidFill>
                    <a:schemeClr val="tx1"/>
                  </a:solidFill>
                  <a:latin typeface="Arial" charset="0"/>
                  <a:ea typeface="ＭＳ Ｐゴシック" charset="0"/>
                  <a:cs typeface="Arial" charset="0"/>
                </a:defRPr>
              </a:lvl1pPr>
              <a:lvl2pPr marL="742950" indent="-285750" defTabSz="912813" eaLnBrk="0" hangingPunct="0">
                <a:defRPr sz="2400">
                  <a:solidFill>
                    <a:schemeClr val="tx1"/>
                  </a:solidFill>
                  <a:latin typeface="Arial" charset="0"/>
                  <a:ea typeface="Arial" charset="0"/>
                  <a:cs typeface="Arial" charset="0"/>
                </a:defRPr>
              </a:lvl2pPr>
              <a:lvl3pPr marL="1143000" indent="-228600" defTabSz="912813" eaLnBrk="0" hangingPunct="0">
                <a:defRPr sz="2400">
                  <a:solidFill>
                    <a:schemeClr val="tx1"/>
                  </a:solidFill>
                  <a:latin typeface="Arial" charset="0"/>
                  <a:ea typeface="Arial" charset="0"/>
                  <a:cs typeface="Arial" charset="0"/>
                </a:defRPr>
              </a:lvl3pPr>
              <a:lvl4pPr marL="1600200" indent="-228600" defTabSz="912813" eaLnBrk="0" hangingPunct="0">
                <a:defRPr sz="2400">
                  <a:solidFill>
                    <a:schemeClr val="tx1"/>
                  </a:solidFill>
                  <a:latin typeface="Arial" charset="0"/>
                  <a:ea typeface="Arial" charset="0"/>
                  <a:cs typeface="Arial" charset="0"/>
                </a:defRPr>
              </a:lvl4pPr>
              <a:lvl5pPr marL="2057400" indent="-228600" defTabSz="912813" eaLnBrk="0" hangingPunct="0">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defRPr/>
              </a:pPr>
              <a:fld id="{7297CC28-9273-45A3-A669-8857AEF43BF8}" type="datetime3">
                <a:rPr kumimoji="0" lang="en-US" sz="800" b="0" i="0" u="none" strike="noStrike" kern="0" cap="none" spc="0" normalizeH="0" baseline="0" noProof="0" smtClean="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15 September 2026</a:t>
              </a:fld>
              <a:endPar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endParaRPr>
            </a:p>
          </p:txBody>
        </p:sp>
        <p:sp>
          <p:nvSpPr>
            <p:cNvPr id="21" name="Rectangle 26">
              <a:extLst>
                <a:ext uri="{FF2B5EF4-FFF2-40B4-BE49-F238E27FC236}">
                  <a16:creationId xmlns:a16="http://schemas.microsoft.com/office/drawing/2014/main" id="{62E864EA-7EEE-4E26-925F-BC8B075E6199}"/>
                </a:ext>
              </a:extLst>
            </p:cNvPr>
            <p:cNvSpPr>
              <a:spLocks noChangeArrowheads="1"/>
            </p:cNvSpPr>
            <p:nvPr/>
          </p:nvSpPr>
          <p:spPr bwMode="auto">
            <a:xfrm>
              <a:off x="0" y="6595827"/>
              <a:ext cx="666749" cy="123087"/>
            </a:xfrm>
            <a:prstGeom prst="rect">
              <a:avLst/>
            </a:prstGeom>
            <a:solidFill>
              <a:sysClr val="window" lastClr="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marL="0" marR="0" lvl="0" indent="0" defTabSz="912813" eaLnBrk="1" fontAlgn="base" latinLnBrk="0" hangingPunct="1">
                <a:lnSpc>
                  <a:spcPct val="100000"/>
                </a:lnSpc>
                <a:spcBef>
                  <a:spcPct val="0"/>
                </a:spcBef>
                <a:spcAft>
                  <a:spcPct val="0"/>
                </a:spcAft>
                <a:buClrTx/>
                <a:buSzTx/>
                <a:buFontTx/>
                <a:buNone/>
                <a:tabLst/>
                <a:defRPr/>
              </a:pPr>
              <a:endParaRPr kumimoji="0" lang="en-US" sz="800" b="0" i="0" u="none" strike="noStrike" kern="0" cap="none" spc="0" normalizeH="0" baseline="0" noProof="0">
                <a:ln>
                  <a:noFill/>
                </a:ln>
                <a:solidFill>
                  <a:prstClr val="black"/>
                </a:solidFill>
                <a:effectLst/>
                <a:uLnTx/>
                <a:uFillTx/>
                <a:ea typeface="ＭＳ Ｐゴシック" charset="0"/>
                <a:cs typeface="3M Circular TT Book" panose="020B0604020101020102" pitchFamily="34" charset="0"/>
              </a:endParaRPr>
            </a:p>
          </p:txBody>
        </p:sp>
        <p:sp>
          <p:nvSpPr>
            <p:cNvPr id="31" name="TextBox 24">
              <a:extLst>
                <a:ext uri="{FF2B5EF4-FFF2-40B4-BE49-F238E27FC236}">
                  <a16:creationId xmlns:a16="http://schemas.microsoft.com/office/drawing/2014/main" id="{6E05ABD0-C03A-4E33-96B3-97345552C3EA}"/>
                </a:ext>
              </a:extLst>
            </p:cNvPr>
            <p:cNvSpPr txBox="1">
              <a:spLocks noChangeArrowheads="1"/>
            </p:cNvSpPr>
            <p:nvPr/>
          </p:nvSpPr>
          <p:spPr bwMode="auto">
            <a:xfrm>
              <a:off x="372839" y="6596418"/>
              <a:ext cx="279621" cy="12249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3M</a:t>
              </a:r>
            </a:p>
          </p:txBody>
        </p:sp>
        <p:sp>
          <p:nvSpPr>
            <p:cNvPr id="32" name="Footer Placeholder 3">
              <a:extLst>
                <a:ext uri="{FF2B5EF4-FFF2-40B4-BE49-F238E27FC236}">
                  <a16:creationId xmlns:a16="http://schemas.microsoft.com/office/drawing/2014/main" id="{A826DE7E-05A6-4D67-B72D-8A6BC4EF4FDB}"/>
                </a:ext>
              </a:extLst>
            </p:cNvPr>
            <p:cNvSpPr txBox="1">
              <a:spLocks/>
            </p:cNvSpPr>
            <p:nvPr/>
          </p:nvSpPr>
          <p:spPr bwMode="auto">
            <a:xfrm>
              <a:off x="1905198" y="6596401"/>
              <a:ext cx="838002" cy="1377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algn="l" eaLnBrk="1" fontAlgn="base" hangingPunct="1">
                <a:spcBef>
                  <a:spcPct val="0"/>
                </a:spcBef>
                <a:spcAft>
                  <a:spcPct val="0"/>
                </a:spcAft>
                <a:defRPr/>
              </a:pPr>
              <a:r>
                <a:rPr lang="en-US" sz="800">
                  <a:solidFill>
                    <a:prstClr val="black"/>
                  </a:solidFill>
                  <a:latin typeface="3M Circular TT Book" panose="020B0604020101020102" pitchFamily="34" charset="0"/>
                  <a:cs typeface="3M Circular TT Book" panose="020B0604020101020102" pitchFamily="34" charset="0"/>
                </a:rPr>
                <a:t>3M Confidential.</a:t>
              </a:r>
            </a:p>
          </p:txBody>
        </p:sp>
      </p:grpSp>
    </p:spTree>
    <p:extLst>
      <p:ext uri="{BB962C8B-B14F-4D97-AF65-F5344CB8AC3E}">
        <p14:creationId xmlns:p14="http://schemas.microsoft.com/office/powerpoint/2010/main" val="9357382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Gradient_Color_Block_Mesh_2">
    <p:spTree>
      <p:nvGrpSpPr>
        <p:cNvPr id="1" name=""/>
        <p:cNvGrpSpPr/>
        <p:nvPr/>
      </p:nvGrpSpPr>
      <p:grpSpPr>
        <a:xfrm>
          <a:off x="0" y="0"/>
          <a:ext cx="0" cy="0"/>
          <a:chOff x="0" y="0"/>
          <a:chExt cx="0" cy="0"/>
        </a:xfrm>
      </p:grpSpPr>
      <p:sp>
        <p:nvSpPr>
          <p:cNvPr id="24" name="Freeform 23"/>
          <p:cNvSpPr/>
          <p:nvPr/>
        </p:nvSpPr>
        <p:spPr>
          <a:xfrm>
            <a:off x="4102443" y="4914459"/>
            <a:ext cx="547228" cy="151811"/>
          </a:xfrm>
          <a:custGeom>
            <a:avLst/>
            <a:gdLst>
              <a:gd name="connsiteX0" fmla="*/ 0 w 547228"/>
              <a:gd name="connsiteY0" fmla="*/ 0 h 151811"/>
              <a:gd name="connsiteX1" fmla="*/ 547228 w 547228"/>
              <a:gd name="connsiteY1" fmla="*/ 70610 h 151811"/>
              <a:gd name="connsiteX2" fmla="*/ 526045 w 547228"/>
              <a:gd name="connsiteY2" fmla="*/ 151811 h 151811"/>
            </a:gdLst>
            <a:ahLst/>
            <a:cxnLst>
              <a:cxn ang="0">
                <a:pos x="connsiteX0" y="connsiteY0"/>
              </a:cxn>
              <a:cxn ang="0">
                <a:pos x="connsiteX1" y="connsiteY1"/>
              </a:cxn>
              <a:cxn ang="0">
                <a:pos x="connsiteX2" y="connsiteY2"/>
              </a:cxn>
            </a:cxnLst>
            <a:rect l="l" t="t" r="r" b="b"/>
            <a:pathLst>
              <a:path w="547228" h="151811">
                <a:moveTo>
                  <a:pt x="0" y="0"/>
                </a:moveTo>
                <a:lnTo>
                  <a:pt x="547228" y="70610"/>
                </a:lnTo>
                <a:lnTo>
                  <a:pt x="526045" y="151811"/>
                </a:lnTo>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Freeform 27"/>
          <p:cNvSpPr/>
          <p:nvPr/>
        </p:nvSpPr>
        <p:spPr>
          <a:xfrm>
            <a:off x="8745794" y="2426110"/>
            <a:ext cx="2263877" cy="4424516"/>
          </a:xfrm>
          <a:custGeom>
            <a:avLst/>
            <a:gdLst>
              <a:gd name="connsiteX0" fmla="*/ 958645 w 2263877"/>
              <a:gd name="connsiteY0" fmla="*/ 0 h 4424516"/>
              <a:gd name="connsiteX1" fmla="*/ 2263877 w 2263877"/>
              <a:gd name="connsiteY1" fmla="*/ 1393722 h 4424516"/>
              <a:gd name="connsiteX2" fmla="*/ 0 w 2263877"/>
              <a:gd name="connsiteY2" fmla="*/ 4424516 h 4424516"/>
              <a:gd name="connsiteX3" fmla="*/ 958645 w 2263877"/>
              <a:gd name="connsiteY3" fmla="*/ 0 h 4424516"/>
            </a:gdLst>
            <a:ahLst/>
            <a:cxnLst>
              <a:cxn ang="0">
                <a:pos x="connsiteX0" y="connsiteY0"/>
              </a:cxn>
              <a:cxn ang="0">
                <a:pos x="connsiteX1" y="connsiteY1"/>
              </a:cxn>
              <a:cxn ang="0">
                <a:pos x="connsiteX2" y="connsiteY2"/>
              </a:cxn>
              <a:cxn ang="0">
                <a:pos x="connsiteX3" y="connsiteY3"/>
              </a:cxn>
            </a:cxnLst>
            <a:rect l="l" t="t" r="r" b="b"/>
            <a:pathLst>
              <a:path w="2263877" h="4424516">
                <a:moveTo>
                  <a:pt x="958645" y="0"/>
                </a:moveTo>
                <a:lnTo>
                  <a:pt x="2263877" y="1393722"/>
                </a:lnTo>
                <a:lnTo>
                  <a:pt x="0" y="4424516"/>
                </a:lnTo>
                <a:lnTo>
                  <a:pt x="958645" y="0"/>
                </a:lnTo>
                <a:close/>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29" name="Freeform 28"/>
          <p:cNvSpPr/>
          <p:nvPr/>
        </p:nvSpPr>
        <p:spPr>
          <a:xfrm>
            <a:off x="-1" y="-1"/>
            <a:ext cx="3153403" cy="1773715"/>
          </a:xfrm>
          <a:custGeom>
            <a:avLst/>
            <a:gdLst>
              <a:gd name="connsiteX0" fmla="*/ 0 w 3172858"/>
              <a:gd name="connsiteY0" fmla="*/ 0 h 1773716"/>
              <a:gd name="connsiteX1" fmla="*/ 1079653 w 3172858"/>
              <a:gd name="connsiteY1" fmla="*/ 1773716 h 1773716"/>
              <a:gd name="connsiteX2" fmla="*/ 3172858 w 3172858"/>
              <a:gd name="connsiteY2" fmla="*/ 1751682 h 1773716"/>
              <a:gd name="connsiteX3" fmla="*/ 0 w 3172858"/>
              <a:gd name="connsiteY3" fmla="*/ 0 h 1773716"/>
              <a:gd name="connsiteX0" fmla="*/ 0 w 3114492"/>
              <a:gd name="connsiteY0" fmla="*/ 0 h 1773716"/>
              <a:gd name="connsiteX1" fmla="*/ 1079653 w 3114492"/>
              <a:gd name="connsiteY1" fmla="*/ 1773716 h 1773716"/>
              <a:gd name="connsiteX2" fmla="*/ 3114492 w 3114492"/>
              <a:gd name="connsiteY2" fmla="*/ 1177750 h 1773716"/>
              <a:gd name="connsiteX3" fmla="*/ 0 w 3114492"/>
              <a:gd name="connsiteY3" fmla="*/ 0 h 1773716"/>
              <a:gd name="connsiteX0" fmla="*/ 0 w 3153403"/>
              <a:gd name="connsiteY0" fmla="*/ 0 h 1773716"/>
              <a:gd name="connsiteX1" fmla="*/ 1079653 w 3153403"/>
              <a:gd name="connsiteY1" fmla="*/ 1773716 h 1773716"/>
              <a:gd name="connsiteX2" fmla="*/ 3153403 w 3153403"/>
              <a:gd name="connsiteY2" fmla="*/ 1771137 h 1773716"/>
              <a:gd name="connsiteX3" fmla="*/ 0 w 3153403"/>
              <a:gd name="connsiteY3" fmla="*/ 0 h 1773716"/>
              <a:gd name="connsiteX0" fmla="*/ 0 w 3153403"/>
              <a:gd name="connsiteY0" fmla="*/ 0 h 1771137"/>
              <a:gd name="connsiteX1" fmla="*/ 1036790 w 3153403"/>
              <a:gd name="connsiteY1" fmla="*/ 1768953 h 1771137"/>
              <a:gd name="connsiteX2" fmla="*/ 3153403 w 3153403"/>
              <a:gd name="connsiteY2" fmla="*/ 1771137 h 1771137"/>
              <a:gd name="connsiteX3" fmla="*/ 0 w 3153403"/>
              <a:gd name="connsiteY3" fmla="*/ 0 h 1771137"/>
              <a:gd name="connsiteX0" fmla="*/ 0 w 3153403"/>
              <a:gd name="connsiteY0" fmla="*/ 0 h 1773715"/>
              <a:gd name="connsiteX1" fmla="*/ 1036790 w 3153403"/>
              <a:gd name="connsiteY1" fmla="*/ 1773715 h 1773715"/>
              <a:gd name="connsiteX2" fmla="*/ 3153403 w 3153403"/>
              <a:gd name="connsiteY2" fmla="*/ 1771137 h 1773715"/>
              <a:gd name="connsiteX3" fmla="*/ 0 w 3153403"/>
              <a:gd name="connsiteY3" fmla="*/ 0 h 1773715"/>
            </a:gdLst>
            <a:ahLst/>
            <a:cxnLst>
              <a:cxn ang="0">
                <a:pos x="connsiteX0" y="connsiteY0"/>
              </a:cxn>
              <a:cxn ang="0">
                <a:pos x="connsiteX1" y="connsiteY1"/>
              </a:cxn>
              <a:cxn ang="0">
                <a:pos x="connsiteX2" y="connsiteY2"/>
              </a:cxn>
              <a:cxn ang="0">
                <a:pos x="connsiteX3" y="connsiteY3"/>
              </a:cxn>
            </a:cxnLst>
            <a:rect l="l" t="t" r="r" b="b"/>
            <a:pathLst>
              <a:path w="3153403" h="1773715">
                <a:moveTo>
                  <a:pt x="0" y="0"/>
                </a:moveTo>
                <a:lnTo>
                  <a:pt x="1036790" y="1773715"/>
                </a:lnTo>
                <a:lnTo>
                  <a:pt x="3153403" y="1771137"/>
                </a:lnTo>
                <a:lnTo>
                  <a:pt x="0" y="0"/>
                </a:lnTo>
                <a:close/>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41" name="Rectangle 40">
            <a:extLst>
              <a:ext uri="{FF2B5EF4-FFF2-40B4-BE49-F238E27FC236}">
                <a16:creationId xmlns:a16="http://schemas.microsoft.com/office/drawing/2014/main" id="{B34349EE-095D-4F41-A12A-9F3D57FC2C79}"/>
              </a:ext>
            </a:extLst>
          </p:cNvPr>
          <p:cNvSpPr/>
          <p:nvPr userDrawn="1"/>
        </p:nvSpPr>
        <p:spPr>
          <a:xfrm>
            <a:off x="8132064" y="0"/>
            <a:ext cx="4059936" cy="6871523"/>
          </a:xfrm>
          <a:prstGeom prst="rect">
            <a:avLst/>
          </a:prstGeom>
          <a:gradFill>
            <a:gsLst>
              <a:gs pos="100000">
                <a:schemeClr val="accent3"/>
              </a:gs>
              <a:gs pos="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9" name="Title 1">
            <a:extLst>
              <a:ext uri="{FF2B5EF4-FFF2-40B4-BE49-F238E27FC236}">
                <a16:creationId xmlns:a16="http://schemas.microsoft.com/office/drawing/2014/main" id="{03CA6A73-5884-C241-9B9D-891E265D656D}"/>
              </a:ext>
            </a:extLst>
          </p:cNvPr>
          <p:cNvSpPr>
            <a:spLocks noGrp="1"/>
          </p:cNvSpPr>
          <p:nvPr>
            <p:ph type="title"/>
          </p:nvPr>
        </p:nvSpPr>
        <p:spPr>
          <a:xfrm>
            <a:off x="379413" y="381000"/>
            <a:ext cx="7491842" cy="822960"/>
          </a:xfrm>
        </p:spPr>
        <p:txBody>
          <a:bodyPr rIns="0"/>
          <a:lstStyle/>
          <a:p>
            <a:r>
              <a:rPr lang="en-US"/>
              <a:t>Click to edit Master title style</a:t>
            </a:r>
            <a:endParaRPr lang="en-GB"/>
          </a:p>
        </p:txBody>
      </p:sp>
      <p:sp>
        <p:nvSpPr>
          <p:cNvPr id="8" name="Text Placeholder 2">
            <a:extLst>
              <a:ext uri="{FF2B5EF4-FFF2-40B4-BE49-F238E27FC236}">
                <a16:creationId xmlns:a16="http://schemas.microsoft.com/office/drawing/2014/main" id="{1CE9659E-4F37-7E49-A4ED-B95170C77DBB}"/>
              </a:ext>
            </a:extLst>
          </p:cNvPr>
          <p:cNvSpPr>
            <a:spLocks noGrp="1"/>
          </p:cNvSpPr>
          <p:nvPr>
            <p:ph type="body" sz="quarter" idx="11" hasCustomPrompt="1"/>
          </p:nvPr>
        </p:nvSpPr>
        <p:spPr>
          <a:xfrm>
            <a:off x="379413" y="1557338"/>
            <a:ext cx="7145337" cy="4691062"/>
          </a:xfrm>
        </p:spPr>
        <p:txBody>
          <a:bodyPr/>
          <a:lstStyle>
            <a:lvl1pPr>
              <a:defRPr sz="1800"/>
            </a:lvl1pPr>
          </a:lstStyle>
          <a:p>
            <a:r>
              <a:rPr lang="en-US" sz="2000"/>
              <a:t>Lorem ipsum dolor sit </a:t>
            </a:r>
            <a:r>
              <a:rPr lang="en-US" sz="2000" err="1"/>
              <a:t>amet</a:t>
            </a:r>
            <a:r>
              <a:rPr lang="en-US" sz="2000"/>
              <a:t>, </a:t>
            </a:r>
            <a:r>
              <a:rPr lang="en-US" sz="2000" err="1"/>
              <a:t>consectetur</a:t>
            </a:r>
            <a:r>
              <a:rPr lang="en-US" sz="2000"/>
              <a:t> </a:t>
            </a:r>
            <a:r>
              <a:rPr lang="en-US" sz="2000" err="1"/>
              <a:t>adipiscing</a:t>
            </a:r>
            <a:r>
              <a:rPr lang="en-US" sz="2000"/>
              <a:t> </a:t>
            </a:r>
            <a:r>
              <a:rPr lang="en-US" sz="2000" err="1"/>
              <a:t>elit</a:t>
            </a:r>
            <a:r>
              <a:rPr lang="en-US" sz="2000"/>
              <a:t>, sed do </a:t>
            </a:r>
            <a:r>
              <a:rPr lang="en-US" sz="2000" err="1"/>
              <a:t>eiusmod</a:t>
            </a:r>
            <a:r>
              <a:rPr lang="en-US" sz="2000"/>
              <a:t> </a:t>
            </a:r>
            <a:r>
              <a:rPr lang="en-US" sz="2000" err="1"/>
              <a:t>tempor</a:t>
            </a:r>
            <a:r>
              <a:rPr lang="en-US" sz="2000"/>
              <a:t> </a:t>
            </a:r>
            <a:r>
              <a:rPr lang="en-US" sz="2000" err="1"/>
              <a:t>incididunt</a:t>
            </a:r>
            <a:r>
              <a:rPr lang="en-US" sz="2000"/>
              <a:t> </a:t>
            </a:r>
            <a:r>
              <a:rPr lang="en-US" sz="2000" err="1"/>
              <a:t>ut</a:t>
            </a:r>
            <a:r>
              <a:rPr lang="en-US" sz="2000"/>
              <a:t> </a:t>
            </a:r>
            <a:r>
              <a:rPr lang="en-US" sz="2000" err="1"/>
              <a:t>labore</a:t>
            </a:r>
            <a:r>
              <a:rPr lang="en-US" sz="2000"/>
              <a:t> et dolore magna </a:t>
            </a:r>
            <a:r>
              <a:rPr lang="en-US" sz="2000" err="1"/>
              <a:t>aliqua</a:t>
            </a:r>
            <a:r>
              <a:rPr lang="en-US" sz="2000"/>
              <a:t>. </a:t>
            </a:r>
            <a:r>
              <a:rPr lang="en-US" sz="2000" err="1"/>
              <a:t>Tincidunt</a:t>
            </a:r>
            <a:r>
              <a:rPr lang="en-US" sz="2000"/>
              <a:t> </a:t>
            </a:r>
            <a:r>
              <a:rPr lang="en-US" sz="2000" err="1"/>
              <a:t>nunc</a:t>
            </a:r>
            <a:r>
              <a:rPr lang="en-US" sz="2000"/>
              <a:t> pulvinar </a:t>
            </a:r>
            <a:r>
              <a:rPr lang="en-US" sz="2000" err="1"/>
              <a:t>sapien</a:t>
            </a:r>
            <a:r>
              <a:rPr lang="en-US" sz="2000"/>
              <a:t> et ligula </a:t>
            </a:r>
            <a:r>
              <a:rPr lang="en-US" sz="2000" err="1"/>
              <a:t>ullamcorper</a:t>
            </a:r>
            <a:r>
              <a:rPr lang="en-US" sz="2000"/>
              <a:t>. </a:t>
            </a:r>
            <a:r>
              <a:rPr lang="en-US" sz="2000" err="1"/>
              <a:t>Nec</a:t>
            </a:r>
            <a:r>
              <a:rPr lang="en-US" sz="2000"/>
              <a:t> </a:t>
            </a:r>
            <a:r>
              <a:rPr lang="en-US" sz="2000" err="1"/>
              <a:t>feugiat</a:t>
            </a:r>
            <a:r>
              <a:rPr lang="en-US" sz="2000"/>
              <a:t> </a:t>
            </a:r>
            <a:r>
              <a:rPr lang="en-US" sz="2000" err="1"/>
              <a:t>nisl</a:t>
            </a:r>
            <a:r>
              <a:rPr lang="en-US" sz="2000"/>
              <a:t> </a:t>
            </a:r>
            <a:r>
              <a:rPr lang="en-US" sz="2000" err="1"/>
              <a:t>pretium</a:t>
            </a:r>
            <a:r>
              <a:rPr lang="en-US" sz="2000"/>
              <a:t> </a:t>
            </a:r>
            <a:r>
              <a:rPr lang="en-US" sz="2000" err="1"/>
              <a:t>fusce</a:t>
            </a:r>
            <a:r>
              <a:rPr lang="en-US" sz="2000"/>
              <a:t> id </a:t>
            </a:r>
            <a:r>
              <a:rPr lang="en-US" sz="2000" err="1"/>
              <a:t>velit</a:t>
            </a:r>
            <a:r>
              <a:rPr lang="en-US" sz="2000"/>
              <a:t> </a:t>
            </a:r>
            <a:r>
              <a:rPr lang="en-US" sz="2000" err="1"/>
              <a:t>ut</a:t>
            </a:r>
            <a:r>
              <a:rPr lang="en-US" sz="2000"/>
              <a:t> </a:t>
            </a:r>
            <a:r>
              <a:rPr lang="en-US" sz="2000" err="1"/>
              <a:t>tortor</a:t>
            </a:r>
            <a:r>
              <a:rPr lang="en-US" sz="2000"/>
              <a:t>. Ipsum </a:t>
            </a:r>
            <a:r>
              <a:rPr lang="en-US" sz="2000" err="1"/>
              <a:t>suspendisse</a:t>
            </a:r>
            <a:r>
              <a:rPr lang="en-US" sz="2000"/>
              <a:t> </a:t>
            </a:r>
            <a:r>
              <a:rPr lang="en-US" sz="2000" err="1"/>
              <a:t>ultrices</a:t>
            </a:r>
            <a:r>
              <a:rPr lang="en-US" sz="2000"/>
              <a:t> gravida dictum </a:t>
            </a:r>
            <a:r>
              <a:rPr lang="en-US" sz="2000" err="1"/>
              <a:t>fusce</a:t>
            </a:r>
            <a:r>
              <a:rPr lang="en-US" sz="2000"/>
              <a:t> </a:t>
            </a:r>
            <a:r>
              <a:rPr lang="en-US" sz="2000" err="1"/>
              <a:t>ut</a:t>
            </a:r>
            <a:r>
              <a:rPr lang="en-US" sz="2000"/>
              <a:t> </a:t>
            </a:r>
            <a:r>
              <a:rPr lang="en-US" sz="2000" err="1"/>
              <a:t>placerat</a:t>
            </a:r>
            <a:r>
              <a:rPr lang="en-US" sz="2000"/>
              <a:t> </a:t>
            </a:r>
            <a:r>
              <a:rPr lang="en-US" sz="2000" err="1"/>
              <a:t>orci</a:t>
            </a:r>
            <a:r>
              <a:rPr lang="en-US" sz="2000"/>
              <a:t>. Pharetra sit </a:t>
            </a:r>
            <a:r>
              <a:rPr lang="en-US" sz="2000" err="1"/>
              <a:t>amet</a:t>
            </a:r>
            <a:r>
              <a:rPr lang="en-US" sz="2000"/>
              <a:t> </a:t>
            </a:r>
            <a:r>
              <a:rPr lang="en-US" sz="2000" err="1"/>
              <a:t>aliquam</a:t>
            </a:r>
            <a:r>
              <a:rPr lang="en-US" sz="2000"/>
              <a:t> id diam </a:t>
            </a:r>
            <a:r>
              <a:rPr lang="en-US" sz="2000" err="1"/>
              <a:t>maecenas</a:t>
            </a:r>
            <a:r>
              <a:rPr lang="en-US" sz="2000"/>
              <a:t> </a:t>
            </a:r>
            <a:r>
              <a:rPr lang="en-US" sz="2000" err="1"/>
              <a:t>ultricies</a:t>
            </a:r>
            <a:r>
              <a:rPr lang="en-US" sz="2000"/>
              <a:t> mi </a:t>
            </a:r>
            <a:r>
              <a:rPr lang="en-US" sz="2000" err="1"/>
              <a:t>eget</a:t>
            </a:r>
            <a:r>
              <a:rPr lang="en-US" sz="2000"/>
              <a:t>. Vitae </a:t>
            </a:r>
            <a:r>
              <a:rPr lang="en-US" sz="2000" err="1"/>
              <a:t>proin</a:t>
            </a:r>
            <a:r>
              <a:rPr lang="en-US" sz="2000"/>
              <a:t> </a:t>
            </a:r>
            <a:r>
              <a:rPr lang="en-US" sz="2000" err="1"/>
              <a:t>sagittis</a:t>
            </a:r>
            <a:r>
              <a:rPr lang="en-US" sz="2000"/>
              <a:t> </a:t>
            </a:r>
            <a:r>
              <a:rPr lang="en-US" sz="2000" err="1"/>
              <a:t>nisl</a:t>
            </a:r>
            <a:r>
              <a:rPr lang="en-US" sz="2000"/>
              <a:t> </a:t>
            </a:r>
            <a:r>
              <a:rPr lang="en-US" sz="2000" err="1"/>
              <a:t>rhoncus</a:t>
            </a:r>
            <a:r>
              <a:rPr lang="en-US" sz="2000"/>
              <a:t> </a:t>
            </a:r>
            <a:r>
              <a:rPr lang="en-US" sz="2000" err="1"/>
              <a:t>mattis</a:t>
            </a:r>
            <a:r>
              <a:rPr lang="en-US" sz="2000"/>
              <a:t> </a:t>
            </a:r>
            <a:r>
              <a:rPr lang="en-US" sz="2000" err="1"/>
              <a:t>rhoncus</a:t>
            </a:r>
            <a:r>
              <a:rPr lang="en-US" sz="2000"/>
              <a:t> </a:t>
            </a:r>
            <a:r>
              <a:rPr lang="en-US" sz="2000" err="1"/>
              <a:t>urna</a:t>
            </a:r>
            <a:r>
              <a:rPr lang="en-US" sz="2000"/>
              <a:t> </a:t>
            </a:r>
            <a:r>
              <a:rPr lang="en-US" sz="2000" err="1"/>
              <a:t>neque</a:t>
            </a:r>
            <a:r>
              <a:rPr lang="en-US" sz="2000"/>
              <a:t>. Mi </a:t>
            </a:r>
            <a:r>
              <a:rPr lang="en-US" sz="2000" err="1"/>
              <a:t>eget</a:t>
            </a:r>
            <a:r>
              <a:rPr lang="en-US" sz="2000"/>
              <a:t> </a:t>
            </a:r>
            <a:r>
              <a:rPr lang="en-US" sz="2000" err="1"/>
              <a:t>mauris</a:t>
            </a:r>
            <a:r>
              <a:rPr lang="en-US" sz="2000"/>
              <a:t> pharetra et. Ut </a:t>
            </a:r>
            <a:r>
              <a:rPr lang="en-US" sz="2000" err="1"/>
              <a:t>faucibus</a:t>
            </a:r>
            <a:r>
              <a:rPr lang="en-US" sz="2000"/>
              <a:t> pulvinar </a:t>
            </a:r>
            <a:r>
              <a:rPr lang="en-US" sz="2000" err="1"/>
              <a:t>elementum</a:t>
            </a:r>
            <a:r>
              <a:rPr lang="en-US" sz="2000"/>
              <a:t> integer </a:t>
            </a:r>
            <a:r>
              <a:rPr lang="en-US" sz="2000" err="1"/>
              <a:t>enim</a:t>
            </a:r>
            <a:r>
              <a:rPr lang="en-US" sz="2000"/>
              <a:t> </a:t>
            </a:r>
            <a:r>
              <a:rPr lang="en-US" sz="2000" err="1"/>
              <a:t>neque</a:t>
            </a:r>
            <a:r>
              <a:rPr lang="en-US" sz="2000"/>
              <a:t>. </a:t>
            </a:r>
          </a:p>
        </p:txBody>
      </p:sp>
      <p:pic>
        <p:nvPicPr>
          <p:cNvPr id="13" name="Graphic 12">
            <a:extLst>
              <a:ext uri="{FF2B5EF4-FFF2-40B4-BE49-F238E27FC236}">
                <a16:creationId xmlns:a16="http://schemas.microsoft.com/office/drawing/2014/main" id="{E2573D53-395C-3147-8FCC-58BFBF750569}"/>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8132064" y="13523"/>
            <a:ext cx="4059936" cy="6858000"/>
          </a:xfrm>
          <a:prstGeom prst="rect">
            <a:avLst/>
          </a:prstGeom>
        </p:spPr>
      </p:pic>
      <p:sp>
        <p:nvSpPr>
          <p:cNvPr id="47" name="Text Placeholder 45">
            <a:extLst>
              <a:ext uri="{FF2B5EF4-FFF2-40B4-BE49-F238E27FC236}">
                <a16:creationId xmlns:a16="http://schemas.microsoft.com/office/drawing/2014/main" id="{FB9BB99E-0EE0-DA49-8096-DEC2AA0FC1EB}"/>
              </a:ext>
            </a:extLst>
          </p:cNvPr>
          <p:cNvSpPr>
            <a:spLocks noGrp="1"/>
          </p:cNvSpPr>
          <p:nvPr>
            <p:ph type="body" sz="quarter" idx="10" hasCustomPrompt="1"/>
          </p:nvPr>
        </p:nvSpPr>
        <p:spPr>
          <a:xfrm>
            <a:off x="8514506" y="1649072"/>
            <a:ext cx="3295052" cy="2995994"/>
          </a:xfrm>
        </p:spPr>
        <p:txBody>
          <a:bodyPr/>
          <a:lstStyle>
            <a:lvl1pPr>
              <a:defRPr sz="1600" b="0" i="0">
                <a:solidFill>
                  <a:schemeClr val="bg1"/>
                </a:solidFill>
                <a:latin typeface="3M Circular TT Book" panose="020B0604020101020102" pitchFamily="34" charset="77"/>
                <a:cs typeface="3M Circular TT Book" panose="020B0604020101020102" pitchFamily="34" charset="77"/>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Duis </a:t>
            </a:r>
            <a:r>
              <a:rPr lang="en-US" err="1"/>
              <a:t>aute</a:t>
            </a:r>
            <a:r>
              <a:rPr lang="en-US"/>
              <a:t> </a:t>
            </a:r>
            <a:r>
              <a:rPr lang="en-US" err="1"/>
              <a:t>irure</a:t>
            </a:r>
            <a:r>
              <a:rPr lang="en-US"/>
              <a:t> dolor in </a:t>
            </a:r>
            <a:r>
              <a:rPr lang="en-US" err="1"/>
              <a:t>reprehenderit</a:t>
            </a:r>
            <a:r>
              <a:rPr lang="en-US"/>
              <a:t> in </a:t>
            </a:r>
            <a:r>
              <a:rPr lang="en-US" err="1"/>
              <a:t>voluptate</a:t>
            </a:r>
            <a:r>
              <a:rPr lang="en-US"/>
              <a:t> </a:t>
            </a:r>
            <a:r>
              <a:rPr lang="en-US" err="1"/>
              <a:t>velit</a:t>
            </a:r>
            <a:r>
              <a:rPr lang="en-US"/>
              <a:t> </a:t>
            </a:r>
            <a:r>
              <a:rPr lang="en-US" err="1"/>
              <a:t>esse</a:t>
            </a:r>
            <a:r>
              <a:rPr lang="en-US"/>
              <a:t> </a:t>
            </a:r>
            <a:r>
              <a:rPr lang="en-US" err="1"/>
              <a:t>cillum</a:t>
            </a:r>
            <a:r>
              <a:rPr lang="en-US"/>
              <a:t> dolore </a:t>
            </a:r>
            <a:r>
              <a:rPr lang="en-US" err="1"/>
              <a:t>eu</a:t>
            </a:r>
            <a:r>
              <a:rPr lang="en-US"/>
              <a:t> </a:t>
            </a:r>
            <a:r>
              <a:rPr lang="en-US" err="1"/>
              <a:t>fugiat</a:t>
            </a:r>
            <a:r>
              <a:rPr lang="en-US"/>
              <a:t> </a:t>
            </a:r>
            <a:r>
              <a:rPr lang="en-US" err="1"/>
              <a:t>nulla</a:t>
            </a:r>
            <a:r>
              <a:rPr lang="en-US"/>
              <a:t> </a:t>
            </a:r>
            <a:r>
              <a:rPr lang="en-US" err="1"/>
              <a:t>pariatur</a:t>
            </a:r>
            <a:r>
              <a:rPr lang="en-US"/>
              <a:t>. </a:t>
            </a:r>
          </a:p>
        </p:txBody>
      </p:sp>
      <p:sp>
        <p:nvSpPr>
          <p:cNvPr id="14" name="TextBox 13">
            <a:extLst>
              <a:ext uri="{FF2B5EF4-FFF2-40B4-BE49-F238E27FC236}">
                <a16:creationId xmlns:a16="http://schemas.microsoft.com/office/drawing/2014/main" id="{12655F80-BED0-474B-97AE-C486624F02E2}"/>
              </a:ext>
            </a:extLst>
          </p:cNvPr>
          <p:cNvSpPr txBox="1"/>
          <p:nvPr userDrawn="1"/>
        </p:nvSpPr>
        <p:spPr>
          <a:xfrm>
            <a:off x="11590811" y="6574731"/>
            <a:ext cx="218681" cy="123111"/>
          </a:xfrm>
          <a:prstGeom prst="rect">
            <a:avLst/>
          </a:prstGeom>
          <a:noFill/>
        </p:spPr>
        <p:txBody>
          <a:bodyPr wrap="square" lIns="0" tIns="0" rIns="0" bIns="0" rtlCol="0">
            <a:spAutoFit/>
          </a:bodyPr>
          <a:lstStyle/>
          <a:p>
            <a:pPr algn="r"/>
            <a:fld id="{29B7B62B-0732-4BEA-A6C8-5CF96588F2B9}" type="slidenum">
              <a:rPr lang="en-US" sz="800" smtClean="0"/>
              <a:pPr algn="r"/>
              <a:t>‹#›</a:t>
            </a:fld>
            <a:endParaRPr lang="en-US" sz="800"/>
          </a:p>
        </p:txBody>
      </p:sp>
      <p:sp>
        <p:nvSpPr>
          <p:cNvPr id="15" name="Freeform 5">
            <a:extLst>
              <a:ext uri="{FF2B5EF4-FFF2-40B4-BE49-F238E27FC236}">
                <a16:creationId xmlns:a16="http://schemas.microsoft.com/office/drawing/2014/main" id="{D5DC9E90-FD0C-4703-9AF1-EAAE97122760}"/>
              </a:ext>
            </a:extLst>
          </p:cNvPr>
          <p:cNvSpPr>
            <a:spLocks noChangeAspect="1" noEditPoints="1"/>
          </p:cNvSpPr>
          <p:nvPr userDrawn="1"/>
        </p:nvSpPr>
        <p:spPr bwMode="auto">
          <a:xfrm>
            <a:off x="5910048" y="6477000"/>
            <a:ext cx="363963" cy="194400"/>
          </a:xfrm>
          <a:custGeom>
            <a:avLst/>
            <a:gdLst>
              <a:gd name="T0" fmla="*/ 134 w 170"/>
              <a:gd name="T1" fmla="*/ 3 h 90"/>
              <a:gd name="T2" fmla="*/ 122 w 170"/>
              <a:gd name="T3" fmla="*/ 52 h 90"/>
              <a:gd name="T4" fmla="*/ 109 w 170"/>
              <a:gd name="T5" fmla="*/ 3 h 90"/>
              <a:gd name="T6" fmla="*/ 74 w 170"/>
              <a:gd name="T7" fmla="*/ 3 h 90"/>
              <a:gd name="T8" fmla="*/ 74 w 170"/>
              <a:gd name="T9" fmla="*/ 21 h 90"/>
              <a:gd name="T10" fmla="*/ 40 w 170"/>
              <a:gd name="T11" fmla="*/ 1 h 90"/>
              <a:gd name="T12" fmla="*/ 4 w 170"/>
              <a:gd name="T13" fmla="*/ 31 h 90"/>
              <a:gd name="T14" fmla="*/ 28 w 170"/>
              <a:gd name="T15" fmla="*/ 31 h 90"/>
              <a:gd name="T16" fmla="*/ 39 w 170"/>
              <a:gd name="T17" fmla="*/ 20 h 90"/>
              <a:gd name="T18" fmla="*/ 50 w 170"/>
              <a:gd name="T19" fmla="*/ 28 h 90"/>
              <a:gd name="T20" fmla="*/ 39 w 170"/>
              <a:gd name="T21" fmla="*/ 35 h 90"/>
              <a:gd name="T22" fmla="*/ 31 w 170"/>
              <a:gd name="T23" fmla="*/ 35 h 90"/>
              <a:gd name="T24" fmla="*/ 31 w 170"/>
              <a:gd name="T25" fmla="*/ 51 h 90"/>
              <a:gd name="T26" fmla="*/ 38 w 170"/>
              <a:gd name="T27" fmla="*/ 51 h 90"/>
              <a:gd name="T28" fmla="*/ 48 w 170"/>
              <a:gd name="T29" fmla="*/ 60 h 90"/>
              <a:gd name="T30" fmla="*/ 38 w 170"/>
              <a:gd name="T31" fmla="*/ 70 h 90"/>
              <a:gd name="T32" fmla="*/ 25 w 170"/>
              <a:gd name="T33" fmla="*/ 54 h 90"/>
              <a:gd name="T34" fmla="*/ 1 w 170"/>
              <a:gd name="T35" fmla="*/ 54 h 90"/>
              <a:gd name="T36" fmla="*/ 38 w 170"/>
              <a:gd name="T37" fmla="*/ 90 h 90"/>
              <a:gd name="T38" fmla="*/ 74 w 170"/>
              <a:gd name="T39" fmla="*/ 71 h 90"/>
              <a:gd name="T40" fmla="*/ 74 w 170"/>
              <a:gd name="T41" fmla="*/ 88 h 90"/>
              <a:gd name="T42" fmla="*/ 98 w 170"/>
              <a:gd name="T43" fmla="*/ 88 h 90"/>
              <a:gd name="T44" fmla="*/ 98 w 170"/>
              <a:gd name="T45" fmla="*/ 34 h 90"/>
              <a:gd name="T46" fmla="*/ 111 w 170"/>
              <a:gd name="T47" fmla="*/ 88 h 90"/>
              <a:gd name="T48" fmla="*/ 132 w 170"/>
              <a:gd name="T49" fmla="*/ 88 h 90"/>
              <a:gd name="T50" fmla="*/ 146 w 170"/>
              <a:gd name="T51" fmla="*/ 34 h 90"/>
              <a:gd name="T52" fmla="*/ 146 w 170"/>
              <a:gd name="T53" fmla="*/ 88 h 90"/>
              <a:gd name="T54" fmla="*/ 170 w 170"/>
              <a:gd name="T55" fmla="*/ 88 h 90"/>
              <a:gd name="T56" fmla="*/ 170 w 170"/>
              <a:gd name="T57" fmla="*/ 3 h 90"/>
              <a:gd name="T58" fmla="*/ 134 w 170"/>
              <a:gd name="T59" fmla="*/ 3 h 90"/>
              <a:gd name="T60" fmla="*/ 74 w 170"/>
              <a:gd name="T61" fmla="*/ 52 h 90"/>
              <a:gd name="T62" fmla="*/ 64 w 170"/>
              <a:gd name="T63" fmla="*/ 42 h 90"/>
              <a:gd name="T64" fmla="*/ 74 w 170"/>
              <a:gd name="T65" fmla="*/ 31 h 90"/>
              <a:gd name="T66" fmla="*/ 74 w 170"/>
              <a:gd name="T67" fmla="*/ 5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0" h="90">
                <a:moveTo>
                  <a:pt x="134" y="3"/>
                </a:moveTo>
                <a:cubicBezTo>
                  <a:pt x="122" y="52"/>
                  <a:pt x="122" y="52"/>
                  <a:pt x="122" y="52"/>
                </a:cubicBezTo>
                <a:cubicBezTo>
                  <a:pt x="109" y="3"/>
                  <a:pt x="109" y="3"/>
                  <a:pt x="109" y="3"/>
                </a:cubicBezTo>
                <a:cubicBezTo>
                  <a:pt x="74" y="3"/>
                  <a:pt x="74" y="3"/>
                  <a:pt x="74" y="3"/>
                </a:cubicBezTo>
                <a:cubicBezTo>
                  <a:pt x="74" y="21"/>
                  <a:pt x="74" y="21"/>
                  <a:pt x="74" y="21"/>
                </a:cubicBezTo>
                <a:cubicBezTo>
                  <a:pt x="69" y="5"/>
                  <a:pt x="54" y="1"/>
                  <a:pt x="40" y="1"/>
                </a:cubicBezTo>
                <a:cubicBezTo>
                  <a:pt x="23" y="0"/>
                  <a:pt x="5" y="8"/>
                  <a:pt x="4" y="31"/>
                </a:cubicBezTo>
                <a:cubicBezTo>
                  <a:pt x="28" y="31"/>
                  <a:pt x="28" y="31"/>
                  <a:pt x="28" y="31"/>
                </a:cubicBezTo>
                <a:cubicBezTo>
                  <a:pt x="28" y="24"/>
                  <a:pt x="33" y="20"/>
                  <a:pt x="39" y="20"/>
                </a:cubicBezTo>
                <a:cubicBezTo>
                  <a:pt x="46" y="20"/>
                  <a:pt x="50" y="23"/>
                  <a:pt x="50" y="28"/>
                </a:cubicBezTo>
                <a:cubicBezTo>
                  <a:pt x="49" y="32"/>
                  <a:pt x="47" y="35"/>
                  <a:pt x="39" y="35"/>
                </a:cubicBezTo>
                <a:cubicBezTo>
                  <a:pt x="31" y="35"/>
                  <a:pt x="31" y="35"/>
                  <a:pt x="31" y="35"/>
                </a:cubicBezTo>
                <a:cubicBezTo>
                  <a:pt x="31" y="51"/>
                  <a:pt x="31" y="51"/>
                  <a:pt x="31" y="51"/>
                </a:cubicBezTo>
                <a:cubicBezTo>
                  <a:pt x="38" y="51"/>
                  <a:pt x="38" y="51"/>
                  <a:pt x="38" y="51"/>
                </a:cubicBezTo>
                <a:cubicBezTo>
                  <a:pt x="42" y="51"/>
                  <a:pt x="48" y="54"/>
                  <a:pt x="48" y="60"/>
                </a:cubicBezTo>
                <a:cubicBezTo>
                  <a:pt x="49" y="67"/>
                  <a:pt x="44" y="70"/>
                  <a:pt x="38" y="70"/>
                </a:cubicBezTo>
                <a:cubicBezTo>
                  <a:pt x="27" y="69"/>
                  <a:pt x="25" y="61"/>
                  <a:pt x="25" y="54"/>
                </a:cubicBezTo>
                <a:cubicBezTo>
                  <a:pt x="1" y="54"/>
                  <a:pt x="1" y="54"/>
                  <a:pt x="1" y="54"/>
                </a:cubicBezTo>
                <a:cubicBezTo>
                  <a:pt x="1" y="59"/>
                  <a:pt x="0" y="90"/>
                  <a:pt x="38" y="90"/>
                </a:cubicBezTo>
                <a:cubicBezTo>
                  <a:pt x="57" y="90"/>
                  <a:pt x="70" y="82"/>
                  <a:pt x="74" y="71"/>
                </a:cubicBezTo>
                <a:cubicBezTo>
                  <a:pt x="74" y="88"/>
                  <a:pt x="74" y="88"/>
                  <a:pt x="74" y="88"/>
                </a:cubicBezTo>
                <a:cubicBezTo>
                  <a:pt x="98" y="88"/>
                  <a:pt x="98" y="88"/>
                  <a:pt x="98" y="88"/>
                </a:cubicBezTo>
                <a:cubicBezTo>
                  <a:pt x="98" y="34"/>
                  <a:pt x="98" y="34"/>
                  <a:pt x="98" y="34"/>
                </a:cubicBezTo>
                <a:cubicBezTo>
                  <a:pt x="111" y="88"/>
                  <a:pt x="111" y="88"/>
                  <a:pt x="111" y="88"/>
                </a:cubicBezTo>
                <a:cubicBezTo>
                  <a:pt x="132" y="88"/>
                  <a:pt x="132" y="88"/>
                  <a:pt x="132" y="88"/>
                </a:cubicBezTo>
                <a:cubicBezTo>
                  <a:pt x="146" y="34"/>
                  <a:pt x="146" y="34"/>
                  <a:pt x="146" y="34"/>
                </a:cubicBezTo>
                <a:cubicBezTo>
                  <a:pt x="146" y="88"/>
                  <a:pt x="146" y="88"/>
                  <a:pt x="146" y="88"/>
                </a:cubicBezTo>
                <a:cubicBezTo>
                  <a:pt x="170" y="88"/>
                  <a:pt x="170" y="88"/>
                  <a:pt x="170" y="88"/>
                </a:cubicBezTo>
                <a:cubicBezTo>
                  <a:pt x="170" y="3"/>
                  <a:pt x="170" y="3"/>
                  <a:pt x="170" y="3"/>
                </a:cubicBezTo>
                <a:lnTo>
                  <a:pt x="134" y="3"/>
                </a:lnTo>
                <a:close/>
                <a:moveTo>
                  <a:pt x="74" y="52"/>
                </a:moveTo>
                <a:cubicBezTo>
                  <a:pt x="71" y="46"/>
                  <a:pt x="66" y="43"/>
                  <a:pt x="64" y="42"/>
                </a:cubicBezTo>
                <a:cubicBezTo>
                  <a:pt x="69" y="40"/>
                  <a:pt x="72" y="37"/>
                  <a:pt x="74" y="31"/>
                </a:cubicBezTo>
                <a:lnTo>
                  <a:pt x="74" y="5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nvGrpSpPr>
          <p:cNvPr id="18" name="Group 17">
            <a:extLst>
              <a:ext uri="{FF2B5EF4-FFF2-40B4-BE49-F238E27FC236}">
                <a16:creationId xmlns:a16="http://schemas.microsoft.com/office/drawing/2014/main" id="{5C9428AC-CA43-45BE-B001-D9EE8F330BCA}"/>
              </a:ext>
            </a:extLst>
          </p:cNvPr>
          <p:cNvGrpSpPr/>
          <p:nvPr userDrawn="1"/>
        </p:nvGrpSpPr>
        <p:grpSpPr>
          <a:xfrm>
            <a:off x="-22860" y="6569823"/>
            <a:ext cx="2766060" cy="138337"/>
            <a:chOff x="-22860" y="6595827"/>
            <a:chExt cx="2766060" cy="138337"/>
          </a:xfrm>
        </p:grpSpPr>
        <p:sp>
          <p:nvSpPr>
            <p:cNvPr id="19" name="Footer Placeholder 3">
              <a:extLst>
                <a:ext uri="{FF2B5EF4-FFF2-40B4-BE49-F238E27FC236}">
                  <a16:creationId xmlns:a16="http://schemas.microsoft.com/office/drawing/2014/main" id="{79E526A7-8629-44F2-AC52-4C7E9C9629D2}"/>
                </a:ext>
              </a:extLst>
            </p:cNvPr>
            <p:cNvSpPr txBox="1">
              <a:spLocks/>
            </p:cNvSpPr>
            <p:nvPr/>
          </p:nvSpPr>
          <p:spPr bwMode="auto">
            <a:xfrm>
              <a:off x="807721" y="6596419"/>
              <a:ext cx="1064702" cy="1372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lstStyle>
              <a:lvl1pPr defTabSz="912813" eaLnBrk="0" hangingPunct="0">
                <a:tabLst>
                  <a:tab pos="798513" algn="r"/>
                </a:tabLst>
                <a:defRPr sz="2400">
                  <a:solidFill>
                    <a:schemeClr val="tx1"/>
                  </a:solidFill>
                  <a:latin typeface="Arial" charset="0"/>
                  <a:ea typeface="ＭＳ Ｐゴシック" charset="0"/>
                  <a:cs typeface="Arial" charset="0"/>
                </a:defRPr>
              </a:lvl1pPr>
              <a:lvl2pPr marL="742950" indent="-285750" defTabSz="912813" eaLnBrk="0" hangingPunct="0">
                <a:tabLst>
                  <a:tab pos="798513" algn="r"/>
                </a:tabLst>
                <a:defRPr sz="2400">
                  <a:solidFill>
                    <a:schemeClr val="tx1"/>
                  </a:solidFill>
                  <a:latin typeface="Arial" charset="0"/>
                  <a:ea typeface="Arial" charset="0"/>
                  <a:cs typeface="Arial" charset="0"/>
                </a:defRPr>
              </a:lvl2pPr>
              <a:lvl3pPr marL="1143000" indent="-228600" defTabSz="912813" eaLnBrk="0" hangingPunct="0">
                <a:tabLst>
                  <a:tab pos="798513" algn="r"/>
                </a:tabLst>
                <a:defRPr sz="2400">
                  <a:solidFill>
                    <a:schemeClr val="tx1"/>
                  </a:solidFill>
                  <a:latin typeface="Arial" charset="0"/>
                  <a:ea typeface="Arial" charset="0"/>
                  <a:cs typeface="Arial" charset="0"/>
                </a:defRPr>
              </a:lvl3pPr>
              <a:lvl4pPr marL="1600200" indent="-228600" defTabSz="912813" eaLnBrk="0" hangingPunct="0">
                <a:tabLst>
                  <a:tab pos="798513" algn="r"/>
                </a:tabLst>
                <a:defRPr sz="2400">
                  <a:solidFill>
                    <a:schemeClr val="tx1"/>
                  </a:solidFill>
                  <a:latin typeface="Arial" charset="0"/>
                  <a:ea typeface="Arial" charset="0"/>
                  <a:cs typeface="Arial" charset="0"/>
                </a:defRPr>
              </a:lvl4pPr>
              <a:lvl5pPr marL="2057400" indent="-228600" defTabSz="912813" eaLnBrk="0" hangingPunct="0">
                <a:tabLst>
                  <a:tab pos="798513" algn="r"/>
                </a:tabLst>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tab pos="798513" algn="r"/>
                </a:tabLst>
                <a:defRPr/>
              </a:pPr>
              <a:r>
                <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All Rights Reserved.</a:t>
              </a:r>
            </a:p>
          </p:txBody>
        </p:sp>
        <p:sp>
          <p:nvSpPr>
            <p:cNvPr id="20" name="TextBox 25">
              <a:extLst>
                <a:ext uri="{FF2B5EF4-FFF2-40B4-BE49-F238E27FC236}">
                  <a16:creationId xmlns:a16="http://schemas.microsoft.com/office/drawing/2014/main" id="{4DD6A61F-3AA4-4F5B-A233-C15CA0AC88CD}"/>
                </a:ext>
              </a:extLst>
            </p:cNvPr>
            <p:cNvSpPr txBox="1">
              <a:spLocks noChangeArrowheads="1"/>
            </p:cNvSpPr>
            <p:nvPr/>
          </p:nvSpPr>
          <p:spPr bwMode="auto">
            <a:xfrm>
              <a:off x="-22860" y="6596425"/>
              <a:ext cx="927172" cy="1230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defTabSz="912813" eaLnBrk="0" hangingPunct="0">
                <a:defRPr sz="2400">
                  <a:solidFill>
                    <a:schemeClr val="tx1"/>
                  </a:solidFill>
                  <a:latin typeface="Arial" charset="0"/>
                  <a:ea typeface="ＭＳ Ｐゴシック" charset="0"/>
                  <a:cs typeface="Arial" charset="0"/>
                </a:defRPr>
              </a:lvl1pPr>
              <a:lvl2pPr marL="742950" indent="-285750" defTabSz="912813" eaLnBrk="0" hangingPunct="0">
                <a:defRPr sz="2400">
                  <a:solidFill>
                    <a:schemeClr val="tx1"/>
                  </a:solidFill>
                  <a:latin typeface="Arial" charset="0"/>
                  <a:ea typeface="Arial" charset="0"/>
                  <a:cs typeface="Arial" charset="0"/>
                </a:defRPr>
              </a:lvl2pPr>
              <a:lvl3pPr marL="1143000" indent="-228600" defTabSz="912813" eaLnBrk="0" hangingPunct="0">
                <a:defRPr sz="2400">
                  <a:solidFill>
                    <a:schemeClr val="tx1"/>
                  </a:solidFill>
                  <a:latin typeface="Arial" charset="0"/>
                  <a:ea typeface="Arial" charset="0"/>
                  <a:cs typeface="Arial" charset="0"/>
                </a:defRPr>
              </a:lvl3pPr>
              <a:lvl4pPr marL="1600200" indent="-228600" defTabSz="912813" eaLnBrk="0" hangingPunct="0">
                <a:defRPr sz="2400">
                  <a:solidFill>
                    <a:schemeClr val="tx1"/>
                  </a:solidFill>
                  <a:latin typeface="Arial" charset="0"/>
                  <a:ea typeface="Arial" charset="0"/>
                  <a:cs typeface="Arial" charset="0"/>
                </a:defRPr>
              </a:lvl4pPr>
              <a:lvl5pPr marL="2057400" indent="-228600" defTabSz="912813" eaLnBrk="0" hangingPunct="0">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defRPr/>
              </a:pPr>
              <a:fld id="{7297CC28-9273-45A3-A669-8857AEF43BF8}" type="datetime3">
                <a:rPr kumimoji="0" lang="en-US" sz="800" b="0" i="0" u="none" strike="noStrike" kern="0" cap="none" spc="0" normalizeH="0" baseline="0" noProof="0" smtClean="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15 September 2026</a:t>
              </a:fld>
              <a:endPar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endParaRPr>
            </a:p>
          </p:txBody>
        </p:sp>
        <p:sp>
          <p:nvSpPr>
            <p:cNvPr id="21" name="Rectangle 26">
              <a:extLst>
                <a:ext uri="{FF2B5EF4-FFF2-40B4-BE49-F238E27FC236}">
                  <a16:creationId xmlns:a16="http://schemas.microsoft.com/office/drawing/2014/main" id="{76727C73-9392-4765-9FC4-024D9B03973B}"/>
                </a:ext>
              </a:extLst>
            </p:cNvPr>
            <p:cNvSpPr>
              <a:spLocks noChangeArrowheads="1"/>
            </p:cNvSpPr>
            <p:nvPr/>
          </p:nvSpPr>
          <p:spPr bwMode="auto">
            <a:xfrm>
              <a:off x="0" y="6595827"/>
              <a:ext cx="666749" cy="123087"/>
            </a:xfrm>
            <a:prstGeom prst="rect">
              <a:avLst/>
            </a:prstGeom>
            <a:solidFill>
              <a:sysClr val="window" lastClr="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marL="0" marR="0" lvl="0" indent="0" defTabSz="912813" eaLnBrk="1" fontAlgn="base" latinLnBrk="0" hangingPunct="1">
                <a:lnSpc>
                  <a:spcPct val="100000"/>
                </a:lnSpc>
                <a:spcBef>
                  <a:spcPct val="0"/>
                </a:spcBef>
                <a:spcAft>
                  <a:spcPct val="0"/>
                </a:spcAft>
                <a:buClrTx/>
                <a:buSzTx/>
                <a:buFontTx/>
                <a:buNone/>
                <a:tabLst/>
                <a:defRPr/>
              </a:pPr>
              <a:endParaRPr kumimoji="0" lang="en-US" sz="800" b="0" i="0" u="none" strike="noStrike" kern="0" cap="none" spc="0" normalizeH="0" baseline="0" noProof="0">
                <a:ln>
                  <a:noFill/>
                </a:ln>
                <a:solidFill>
                  <a:prstClr val="black"/>
                </a:solidFill>
                <a:effectLst/>
                <a:uLnTx/>
                <a:uFillTx/>
                <a:ea typeface="ＭＳ Ｐゴシック" charset="0"/>
                <a:cs typeface="3M Circular TT Book" panose="020B0604020101020102" pitchFamily="34" charset="0"/>
              </a:endParaRPr>
            </a:p>
          </p:txBody>
        </p:sp>
        <p:sp>
          <p:nvSpPr>
            <p:cNvPr id="31" name="TextBox 24">
              <a:extLst>
                <a:ext uri="{FF2B5EF4-FFF2-40B4-BE49-F238E27FC236}">
                  <a16:creationId xmlns:a16="http://schemas.microsoft.com/office/drawing/2014/main" id="{F760CB5E-D585-4F5B-854E-29F83716555F}"/>
                </a:ext>
              </a:extLst>
            </p:cNvPr>
            <p:cNvSpPr txBox="1">
              <a:spLocks noChangeArrowheads="1"/>
            </p:cNvSpPr>
            <p:nvPr/>
          </p:nvSpPr>
          <p:spPr bwMode="auto">
            <a:xfrm>
              <a:off x="372839" y="6596418"/>
              <a:ext cx="279621" cy="12249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3M</a:t>
              </a:r>
            </a:p>
          </p:txBody>
        </p:sp>
        <p:sp>
          <p:nvSpPr>
            <p:cNvPr id="32" name="Footer Placeholder 3">
              <a:extLst>
                <a:ext uri="{FF2B5EF4-FFF2-40B4-BE49-F238E27FC236}">
                  <a16:creationId xmlns:a16="http://schemas.microsoft.com/office/drawing/2014/main" id="{510B5251-3806-4867-BAE1-7BD248EF431D}"/>
                </a:ext>
              </a:extLst>
            </p:cNvPr>
            <p:cNvSpPr txBox="1">
              <a:spLocks/>
            </p:cNvSpPr>
            <p:nvPr/>
          </p:nvSpPr>
          <p:spPr bwMode="auto">
            <a:xfrm>
              <a:off x="1905198" y="6596401"/>
              <a:ext cx="838002" cy="1377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algn="l" eaLnBrk="1" fontAlgn="base" hangingPunct="1">
                <a:spcBef>
                  <a:spcPct val="0"/>
                </a:spcBef>
                <a:spcAft>
                  <a:spcPct val="0"/>
                </a:spcAft>
                <a:defRPr/>
              </a:pPr>
              <a:r>
                <a:rPr lang="en-US" sz="800">
                  <a:solidFill>
                    <a:prstClr val="black"/>
                  </a:solidFill>
                  <a:latin typeface="3M Circular TT Book" panose="020B0604020101020102" pitchFamily="34" charset="0"/>
                  <a:cs typeface="3M Circular TT Book" panose="020B0604020101020102" pitchFamily="34" charset="0"/>
                </a:rPr>
                <a:t>3M Confidential.</a:t>
              </a:r>
            </a:p>
          </p:txBody>
        </p:sp>
      </p:grpSp>
    </p:spTree>
    <p:extLst>
      <p:ext uri="{BB962C8B-B14F-4D97-AF65-F5344CB8AC3E}">
        <p14:creationId xmlns:p14="http://schemas.microsoft.com/office/powerpoint/2010/main" val="10616957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Gradient_Color_Block_1">
    <p:spTree>
      <p:nvGrpSpPr>
        <p:cNvPr id="1" name=""/>
        <p:cNvGrpSpPr/>
        <p:nvPr/>
      </p:nvGrpSpPr>
      <p:grpSpPr>
        <a:xfrm>
          <a:off x="0" y="0"/>
          <a:ext cx="0" cy="0"/>
          <a:chOff x="0" y="0"/>
          <a:chExt cx="0" cy="0"/>
        </a:xfrm>
      </p:grpSpPr>
      <p:sp>
        <p:nvSpPr>
          <p:cNvPr id="24" name="Freeform 23"/>
          <p:cNvSpPr/>
          <p:nvPr/>
        </p:nvSpPr>
        <p:spPr>
          <a:xfrm>
            <a:off x="4102443" y="4914459"/>
            <a:ext cx="547228" cy="151811"/>
          </a:xfrm>
          <a:custGeom>
            <a:avLst/>
            <a:gdLst>
              <a:gd name="connsiteX0" fmla="*/ 0 w 547228"/>
              <a:gd name="connsiteY0" fmla="*/ 0 h 151811"/>
              <a:gd name="connsiteX1" fmla="*/ 547228 w 547228"/>
              <a:gd name="connsiteY1" fmla="*/ 70610 h 151811"/>
              <a:gd name="connsiteX2" fmla="*/ 526045 w 547228"/>
              <a:gd name="connsiteY2" fmla="*/ 151811 h 151811"/>
            </a:gdLst>
            <a:ahLst/>
            <a:cxnLst>
              <a:cxn ang="0">
                <a:pos x="connsiteX0" y="connsiteY0"/>
              </a:cxn>
              <a:cxn ang="0">
                <a:pos x="connsiteX1" y="connsiteY1"/>
              </a:cxn>
              <a:cxn ang="0">
                <a:pos x="connsiteX2" y="connsiteY2"/>
              </a:cxn>
            </a:cxnLst>
            <a:rect l="l" t="t" r="r" b="b"/>
            <a:pathLst>
              <a:path w="547228" h="151811">
                <a:moveTo>
                  <a:pt x="0" y="0"/>
                </a:moveTo>
                <a:lnTo>
                  <a:pt x="547228" y="70610"/>
                </a:lnTo>
                <a:lnTo>
                  <a:pt x="526045" y="151811"/>
                </a:lnTo>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Freeform 27"/>
          <p:cNvSpPr/>
          <p:nvPr/>
        </p:nvSpPr>
        <p:spPr>
          <a:xfrm>
            <a:off x="8745794" y="2426110"/>
            <a:ext cx="2263877" cy="4424516"/>
          </a:xfrm>
          <a:custGeom>
            <a:avLst/>
            <a:gdLst>
              <a:gd name="connsiteX0" fmla="*/ 958645 w 2263877"/>
              <a:gd name="connsiteY0" fmla="*/ 0 h 4424516"/>
              <a:gd name="connsiteX1" fmla="*/ 2263877 w 2263877"/>
              <a:gd name="connsiteY1" fmla="*/ 1393722 h 4424516"/>
              <a:gd name="connsiteX2" fmla="*/ 0 w 2263877"/>
              <a:gd name="connsiteY2" fmla="*/ 4424516 h 4424516"/>
              <a:gd name="connsiteX3" fmla="*/ 958645 w 2263877"/>
              <a:gd name="connsiteY3" fmla="*/ 0 h 4424516"/>
            </a:gdLst>
            <a:ahLst/>
            <a:cxnLst>
              <a:cxn ang="0">
                <a:pos x="connsiteX0" y="connsiteY0"/>
              </a:cxn>
              <a:cxn ang="0">
                <a:pos x="connsiteX1" y="connsiteY1"/>
              </a:cxn>
              <a:cxn ang="0">
                <a:pos x="connsiteX2" y="connsiteY2"/>
              </a:cxn>
              <a:cxn ang="0">
                <a:pos x="connsiteX3" y="connsiteY3"/>
              </a:cxn>
            </a:cxnLst>
            <a:rect l="l" t="t" r="r" b="b"/>
            <a:pathLst>
              <a:path w="2263877" h="4424516">
                <a:moveTo>
                  <a:pt x="958645" y="0"/>
                </a:moveTo>
                <a:lnTo>
                  <a:pt x="2263877" y="1393722"/>
                </a:lnTo>
                <a:lnTo>
                  <a:pt x="0" y="4424516"/>
                </a:lnTo>
                <a:lnTo>
                  <a:pt x="958645" y="0"/>
                </a:lnTo>
                <a:close/>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29" name="Freeform 28"/>
          <p:cNvSpPr/>
          <p:nvPr/>
        </p:nvSpPr>
        <p:spPr>
          <a:xfrm>
            <a:off x="-1" y="-1"/>
            <a:ext cx="3153403" cy="1773715"/>
          </a:xfrm>
          <a:custGeom>
            <a:avLst/>
            <a:gdLst>
              <a:gd name="connsiteX0" fmla="*/ 0 w 3172858"/>
              <a:gd name="connsiteY0" fmla="*/ 0 h 1773716"/>
              <a:gd name="connsiteX1" fmla="*/ 1079653 w 3172858"/>
              <a:gd name="connsiteY1" fmla="*/ 1773716 h 1773716"/>
              <a:gd name="connsiteX2" fmla="*/ 3172858 w 3172858"/>
              <a:gd name="connsiteY2" fmla="*/ 1751682 h 1773716"/>
              <a:gd name="connsiteX3" fmla="*/ 0 w 3172858"/>
              <a:gd name="connsiteY3" fmla="*/ 0 h 1773716"/>
              <a:gd name="connsiteX0" fmla="*/ 0 w 3114492"/>
              <a:gd name="connsiteY0" fmla="*/ 0 h 1773716"/>
              <a:gd name="connsiteX1" fmla="*/ 1079653 w 3114492"/>
              <a:gd name="connsiteY1" fmla="*/ 1773716 h 1773716"/>
              <a:gd name="connsiteX2" fmla="*/ 3114492 w 3114492"/>
              <a:gd name="connsiteY2" fmla="*/ 1177750 h 1773716"/>
              <a:gd name="connsiteX3" fmla="*/ 0 w 3114492"/>
              <a:gd name="connsiteY3" fmla="*/ 0 h 1773716"/>
              <a:gd name="connsiteX0" fmla="*/ 0 w 3153403"/>
              <a:gd name="connsiteY0" fmla="*/ 0 h 1773716"/>
              <a:gd name="connsiteX1" fmla="*/ 1079653 w 3153403"/>
              <a:gd name="connsiteY1" fmla="*/ 1773716 h 1773716"/>
              <a:gd name="connsiteX2" fmla="*/ 3153403 w 3153403"/>
              <a:gd name="connsiteY2" fmla="*/ 1771137 h 1773716"/>
              <a:gd name="connsiteX3" fmla="*/ 0 w 3153403"/>
              <a:gd name="connsiteY3" fmla="*/ 0 h 1773716"/>
              <a:gd name="connsiteX0" fmla="*/ 0 w 3153403"/>
              <a:gd name="connsiteY0" fmla="*/ 0 h 1771137"/>
              <a:gd name="connsiteX1" fmla="*/ 1036790 w 3153403"/>
              <a:gd name="connsiteY1" fmla="*/ 1768953 h 1771137"/>
              <a:gd name="connsiteX2" fmla="*/ 3153403 w 3153403"/>
              <a:gd name="connsiteY2" fmla="*/ 1771137 h 1771137"/>
              <a:gd name="connsiteX3" fmla="*/ 0 w 3153403"/>
              <a:gd name="connsiteY3" fmla="*/ 0 h 1771137"/>
              <a:gd name="connsiteX0" fmla="*/ 0 w 3153403"/>
              <a:gd name="connsiteY0" fmla="*/ 0 h 1773715"/>
              <a:gd name="connsiteX1" fmla="*/ 1036790 w 3153403"/>
              <a:gd name="connsiteY1" fmla="*/ 1773715 h 1773715"/>
              <a:gd name="connsiteX2" fmla="*/ 3153403 w 3153403"/>
              <a:gd name="connsiteY2" fmla="*/ 1771137 h 1773715"/>
              <a:gd name="connsiteX3" fmla="*/ 0 w 3153403"/>
              <a:gd name="connsiteY3" fmla="*/ 0 h 1773715"/>
            </a:gdLst>
            <a:ahLst/>
            <a:cxnLst>
              <a:cxn ang="0">
                <a:pos x="connsiteX0" y="connsiteY0"/>
              </a:cxn>
              <a:cxn ang="0">
                <a:pos x="connsiteX1" y="connsiteY1"/>
              </a:cxn>
              <a:cxn ang="0">
                <a:pos x="connsiteX2" y="connsiteY2"/>
              </a:cxn>
              <a:cxn ang="0">
                <a:pos x="connsiteX3" y="connsiteY3"/>
              </a:cxn>
            </a:cxnLst>
            <a:rect l="l" t="t" r="r" b="b"/>
            <a:pathLst>
              <a:path w="3153403" h="1773715">
                <a:moveTo>
                  <a:pt x="0" y="0"/>
                </a:moveTo>
                <a:lnTo>
                  <a:pt x="1036790" y="1773715"/>
                </a:lnTo>
                <a:lnTo>
                  <a:pt x="3153403" y="1771137"/>
                </a:lnTo>
                <a:lnTo>
                  <a:pt x="0" y="0"/>
                </a:lnTo>
                <a:close/>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41" name="Rectangle 40">
            <a:extLst>
              <a:ext uri="{FF2B5EF4-FFF2-40B4-BE49-F238E27FC236}">
                <a16:creationId xmlns:a16="http://schemas.microsoft.com/office/drawing/2014/main" id="{B34349EE-095D-4F41-A12A-9F3D57FC2C79}"/>
              </a:ext>
            </a:extLst>
          </p:cNvPr>
          <p:cNvSpPr/>
          <p:nvPr userDrawn="1"/>
        </p:nvSpPr>
        <p:spPr>
          <a:xfrm>
            <a:off x="8132064" y="0"/>
            <a:ext cx="4059936" cy="6871523"/>
          </a:xfrm>
          <a:prstGeom prst="rect">
            <a:avLst/>
          </a:prstGeom>
          <a:gradFill>
            <a:gsLst>
              <a:gs pos="100000">
                <a:schemeClr val="accent2"/>
              </a:gs>
              <a:gs pos="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47" name="Text Placeholder 45">
            <a:extLst>
              <a:ext uri="{FF2B5EF4-FFF2-40B4-BE49-F238E27FC236}">
                <a16:creationId xmlns:a16="http://schemas.microsoft.com/office/drawing/2014/main" id="{FB9BB99E-0EE0-DA49-8096-DEC2AA0FC1EB}"/>
              </a:ext>
            </a:extLst>
          </p:cNvPr>
          <p:cNvSpPr>
            <a:spLocks noGrp="1"/>
          </p:cNvSpPr>
          <p:nvPr>
            <p:ph type="body" sz="quarter" idx="10" hasCustomPrompt="1"/>
          </p:nvPr>
        </p:nvSpPr>
        <p:spPr>
          <a:xfrm>
            <a:off x="8514506" y="1649072"/>
            <a:ext cx="3295052" cy="2995994"/>
          </a:xfrm>
        </p:spPr>
        <p:txBody>
          <a:bodyPr/>
          <a:lstStyle>
            <a:lvl1pPr>
              <a:defRPr sz="1600" b="0" i="0">
                <a:solidFill>
                  <a:schemeClr val="bg1"/>
                </a:solidFill>
                <a:latin typeface="3M Circular TT Book" panose="020B0604020101020102" pitchFamily="34" charset="77"/>
                <a:cs typeface="3M Circular TT Book" panose="020B0604020101020102" pitchFamily="34" charset="77"/>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Duis </a:t>
            </a:r>
            <a:r>
              <a:rPr lang="en-US" err="1"/>
              <a:t>aute</a:t>
            </a:r>
            <a:r>
              <a:rPr lang="en-US"/>
              <a:t> </a:t>
            </a:r>
            <a:r>
              <a:rPr lang="en-US" err="1"/>
              <a:t>irure</a:t>
            </a:r>
            <a:r>
              <a:rPr lang="en-US"/>
              <a:t> dolor in </a:t>
            </a:r>
            <a:r>
              <a:rPr lang="en-US" err="1"/>
              <a:t>reprehenderit</a:t>
            </a:r>
            <a:r>
              <a:rPr lang="en-US"/>
              <a:t> in </a:t>
            </a:r>
            <a:r>
              <a:rPr lang="en-US" err="1"/>
              <a:t>voluptate</a:t>
            </a:r>
            <a:r>
              <a:rPr lang="en-US"/>
              <a:t> </a:t>
            </a:r>
            <a:r>
              <a:rPr lang="en-US" err="1"/>
              <a:t>velit</a:t>
            </a:r>
            <a:r>
              <a:rPr lang="en-US"/>
              <a:t> </a:t>
            </a:r>
            <a:r>
              <a:rPr lang="en-US" err="1"/>
              <a:t>esse</a:t>
            </a:r>
            <a:r>
              <a:rPr lang="en-US"/>
              <a:t> </a:t>
            </a:r>
            <a:r>
              <a:rPr lang="en-US" err="1"/>
              <a:t>cillum</a:t>
            </a:r>
            <a:r>
              <a:rPr lang="en-US"/>
              <a:t> dolore </a:t>
            </a:r>
            <a:r>
              <a:rPr lang="en-US" err="1"/>
              <a:t>eu</a:t>
            </a:r>
            <a:r>
              <a:rPr lang="en-US"/>
              <a:t> </a:t>
            </a:r>
            <a:r>
              <a:rPr lang="en-US" err="1"/>
              <a:t>fugiat</a:t>
            </a:r>
            <a:r>
              <a:rPr lang="en-US"/>
              <a:t> </a:t>
            </a:r>
            <a:r>
              <a:rPr lang="en-US" err="1"/>
              <a:t>nulla</a:t>
            </a:r>
            <a:r>
              <a:rPr lang="en-US"/>
              <a:t> </a:t>
            </a:r>
            <a:r>
              <a:rPr lang="en-US" err="1"/>
              <a:t>pariatur</a:t>
            </a:r>
            <a:r>
              <a:rPr lang="en-US"/>
              <a:t>. </a:t>
            </a:r>
          </a:p>
        </p:txBody>
      </p:sp>
      <p:sp>
        <p:nvSpPr>
          <p:cNvPr id="9" name="Title 1">
            <a:extLst>
              <a:ext uri="{FF2B5EF4-FFF2-40B4-BE49-F238E27FC236}">
                <a16:creationId xmlns:a16="http://schemas.microsoft.com/office/drawing/2014/main" id="{03CA6A73-5884-C241-9B9D-891E265D656D}"/>
              </a:ext>
            </a:extLst>
          </p:cNvPr>
          <p:cNvSpPr>
            <a:spLocks noGrp="1"/>
          </p:cNvSpPr>
          <p:nvPr>
            <p:ph type="title"/>
          </p:nvPr>
        </p:nvSpPr>
        <p:spPr>
          <a:xfrm>
            <a:off x="379413" y="381000"/>
            <a:ext cx="7491842" cy="822960"/>
          </a:xfrm>
        </p:spPr>
        <p:txBody>
          <a:bodyPr rIns="0"/>
          <a:lstStyle/>
          <a:p>
            <a:r>
              <a:rPr lang="en-US"/>
              <a:t>Click to edit Master title style</a:t>
            </a:r>
            <a:endParaRPr lang="en-GB"/>
          </a:p>
        </p:txBody>
      </p:sp>
      <p:sp>
        <p:nvSpPr>
          <p:cNvPr id="10" name="Text Placeholder 2">
            <a:extLst>
              <a:ext uri="{FF2B5EF4-FFF2-40B4-BE49-F238E27FC236}">
                <a16:creationId xmlns:a16="http://schemas.microsoft.com/office/drawing/2014/main" id="{70246F82-4DFB-0B4E-8300-43707EA96E11}"/>
              </a:ext>
            </a:extLst>
          </p:cNvPr>
          <p:cNvSpPr>
            <a:spLocks noGrp="1"/>
          </p:cNvSpPr>
          <p:nvPr>
            <p:ph type="body" sz="quarter" idx="11" hasCustomPrompt="1"/>
          </p:nvPr>
        </p:nvSpPr>
        <p:spPr>
          <a:xfrm>
            <a:off x="379413" y="1557338"/>
            <a:ext cx="7145337" cy="4691062"/>
          </a:xfrm>
        </p:spPr>
        <p:txBody>
          <a:bodyPr/>
          <a:lstStyle>
            <a:lvl1pPr>
              <a:defRPr sz="1800"/>
            </a:lvl1pPr>
          </a:lstStyle>
          <a:p>
            <a:r>
              <a:rPr lang="en-US" sz="2000"/>
              <a:t>Lorem ipsum dolor sit </a:t>
            </a:r>
            <a:r>
              <a:rPr lang="en-US" sz="2000" err="1"/>
              <a:t>amet</a:t>
            </a:r>
            <a:r>
              <a:rPr lang="en-US" sz="2000"/>
              <a:t>, </a:t>
            </a:r>
            <a:r>
              <a:rPr lang="en-US" sz="2000" err="1"/>
              <a:t>consectetur</a:t>
            </a:r>
            <a:r>
              <a:rPr lang="en-US" sz="2000"/>
              <a:t> </a:t>
            </a:r>
            <a:r>
              <a:rPr lang="en-US" sz="2000" err="1"/>
              <a:t>adipiscing</a:t>
            </a:r>
            <a:r>
              <a:rPr lang="en-US" sz="2000"/>
              <a:t> </a:t>
            </a:r>
            <a:r>
              <a:rPr lang="en-US" sz="2000" err="1"/>
              <a:t>elit</a:t>
            </a:r>
            <a:r>
              <a:rPr lang="en-US" sz="2000"/>
              <a:t>, sed do </a:t>
            </a:r>
            <a:r>
              <a:rPr lang="en-US" sz="2000" err="1"/>
              <a:t>eiusmod</a:t>
            </a:r>
            <a:r>
              <a:rPr lang="en-US" sz="2000"/>
              <a:t> </a:t>
            </a:r>
            <a:r>
              <a:rPr lang="en-US" sz="2000" err="1"/>
              <a:t>tempor</a:t>
            </a:r>
            <a:r>
              <a:rPr lang="en-US" sz="2000"/>
              <a:t> </a:t>
            </a:r>
            <a:r>
              <a:rPr lang="en-US" sz="2000" err="1"/>
              <a:t>incididunt</a:t>
            </a:r>
            <a:r>
              <a:rPr lang="en-US" sz="2000"/>
              <a:t> </a:t>
            </a:r>
            <a:r>
              <a:rPr lang="en-US" sz="2000" err="1"/>
              <a:t>ut</a:t>
            </a:r>
            <a:r>
              <a:rPr lang="en-US" sz="2000"/>
              <a:t> </a:t>
            </a:r>
            <a:r>
              <a:rPr lang="en-US" sz="2000" err="1"/>
              <a:t>labore</a:t>
            </a:r>
            <a:r>
              <a:rPr lang="en-US" sz="2000"/>
              <a:t> et dolore magna </a:t>
            </a:r>
            <a:r>
              <a:rPr lang="en-US" sz="2000" err="1"/>
              <a:t>aliqua</a:t>
            </a:r>
            <a:r>
              <a:rPr lang="en-US" sz="2000"/>
              <a:t>. </a:t>
            </a:r>
            <a:r>
              <a:rPr lang="en-US" sz="2000" err="1"/>
              <a:t>Tincidunt</a:t>
            </a:r>
            <a:r>
              <a:rPr lang="en-US" sz="2000"/>
              <a:t> </a:t>
            </a:r>
            <a:r>
              <a:rPr lang="en-US" sz="2000" err="1"/>
              <a:t>nunc</a:t>
            </a:r>
            <a:r>
              <a:rPr lang="en-US" sz="2000"/>
              <a:t> pulvinar </a:t>
            </a:r>
            <a:r>
              <a:rPr lang="en-US" sz="2000" err="1"/>
              <a:t>sapien</a:t>
            </a:r>
            <a:r>
              <a:rPr lang="en-US" sz="2000"/>
              <a:t> et ligula </a:t>
            </a:r>
            <a:r>
              <a:rPr lang="en-US" sz="2000" err="1"/>
              <a:t>ullamcorper</a:t>
            </a:r>
            <a:r>
              <a:rPr lang="en-US" sz="2000"/>
              <a:t>. </a:t>
            </a:r>
            <a:r>
              <a:rPr lang="en-US" sz="2000" err="1"/>
              <a:t>Nec</a:t>
            </a:r>
            <a:r>
              <a:rPr lang="en-US" sz="2000"/>
              <a:t> </a:t>
            </a:r>
            <a:r>
              <a:rPr lang="en-US" sz="2000" err="1"/>
              <a:t>feugiat</a:t>
            </a:r>
            <a:r>
              <a:rPr lang="en-US" sz="2000"/>
              <a:t> </a:t>
            </a:r>
            <a:r>
              <a:rPr lang="en-US" sz="2000" err="1"/>
              <a:t>nisl</a:t>
            </a:r>
            <a:r>
              <a:rPr lang="en-US" sz="2000"/>
              <a:t> </a:t>
            </a:r>
            <a:r>
              <a:rPr lang="en-US" sz="2000" err="1"/>
              <a:t>pretium</a:t>
            </a:r>
            <a:r>
              <a:rPr lang="en-US" sz="2000"/>
              <a:t> </a:t>
            </a:r>
            <a:r>
              <a:rPr lang="en-US" sz="2000" err="1"/>
              <a:t>fusce</a:t>
            </a:r>
            <a:r>
              <a:rPr lang="en-US" sz="2000"/>
              <a:t> id </a:t>
            </a:r>
            <a:r>
              <a:rPr lang="en-US" sz="2000" err="1"/>
              <a:t>velit</a:t>
            </a:r>
            <a:r>
              <a:rPr lang="en-US" sz="2000"/>
              <a:t> </a:t>
            </a:r>
            <a:r>
              <a:rPr lang="en-US" sz="2000" err="1"/>
              <a:t>ut</a:t>
            </a:r>
            <a:r>
              <a:rPr lang="en-US" sz="2000"/>
              <a:t> </a:t>
            </a:r>
            <a:r>
              <a:rPr lang="en-US" sz="2000" err="1"/>
              <a:t>tortor</a:t>
            </a:r>
            <a:r>
              <a:rPr lang="en-US" sz="2000"/>
              <a:t>. Ipsum </a:t>
            </a:r>
            <a:r>
              <a:rPr lang="en-US" sz="2000" err="1"/>
              <a:t>suspendisse</a:t>
            </a:r>
            <a:r>
              <a:rPr lang="en-US" sz="2000"/>
              <a:t> </a:t>
            </a:r>
            <a:r>
              <a:rPr lang="en-US" sz="2000" err="1"/>
              <a:t>ultrices</a:t>
            </a:r>
            <a:r>
              <a:rPr lang="en-US" sz="2000"/>
              <a:t> gravida dictum </a:t>
            </a:r>
            <a:r>
              <a:rPr lang="en-US" sz="2000" err="1"/>
              <a:t>fusce</a:t>
            </a:r>
            <a:r>
              <a:rPr lang="en-US" sz="2000"/>
              <a:t> </a:t>
            </a:r>
            <a:r>
              <a:rPr lang="en-US" sz="2000" err="1"/>
              <a:t>ut</a:t>
            </a:r>
            <a:r>
              <a:rPr lang="en-US" sz="2000"/>
              <a:t> </a:t>
            </a:r>
            <a:r>
              <a:rPr lang="en-US" sz="2000" err="1"/>
              <a:t>placerat</a:t>
            </a:r>
            <a:r>
              <a:rPr lang="en-US" sz="2000"/>
              <a:t> </a:t>
            </a:r>
            <a:r>
              <a:rPr lang="en-US" sz="2000" err="1"/>
              <a:t>orci</a:t>
            </a:r>
            <a:r>
              <a:rPr lang="en-US" sz="2000"/>
              <a:t>. Pharetra sit </a:t>
            </a:r>
            <a:r>
              <a:rPr lang="en-US" sz="2000" err="1"/>
              <a:t>amet</a:t>
            </a:r>
            <a:r>
              <a:rPr lang="en-US" sz="2000"/>
              <a:t> </a:t>
            </a:r>
            <a:r>
              <a:rPr lang="en-US" sz="2000" err="1"/>
              <a:t>aliquam</a:t>
            </a:r>
            <a:r>
              <a:rPr lang="en-US" sz="2000"/>
              <a:t> id diam </a:t>
            </a:r>
            <a:r>
              <a:rPr lang="en-US" sz="2000" err="1"/>
              <a:t>maecenas</a:t>
            </a:r>
            <a:r>
              <a:rPr lang="en-US" sz="2000"/>
              <a:t> </a:t>
            </a:r>
            <a:r>
              <a:rPr lang="en-US" sz="2000" err="1"/>
              <a:t>ultricies</a:t>
            </a:r>
            <a:r>
              <a:rPr lang="en-US" sz="2000"/>
              <a:t> mi </a:t>
            </a:r>
            <a:r>
              <a:rPr lang="en-US" sz="2000" err="1"/>
              <a:t>eget</a:t>
            </a:r>
            <a:r>
              <a:rPr lang="en-US" sz="2000"/>
              <a:t>. Vitae </a:t>
            </a:r>
            <a:r>
              <a:rPr lang="en-US" sz="2000" err="1"/>
              <a:t>proin</a:t>
            </a:r>
            <a:r>
              <a:rPr lang="en-US" sz="2000"/>
              <a:t> </a:t>
            </a:r>
            <a:r>
              <a:rPr lang="en-US" sz="2000" err="1"/>
              <a:t>sagittis</a:t>
            </a:r>
            <a:r>
              <a:rPr lang="en-US" sz="2000"/>
              <a:t> </a:t>
            </a:r>
            <a:r>
              <a:rPr lang="en-US" sz="2000" err="1"/>
              <a:t>nisl</a:t>
            </a:r>
            <a:r>
              <a:rPr lang="en-US" sz="2000"/>
              <a:t> </a:t>
            </a:r>
            <a:r>
              <a:rPr lang="en-US" sz="2000" err="1"/>
              <a:t>rhoncus</a:t>
            </a:r>
            <a:r>
              <a:rPr lang="en-US" sz="2000"/>
              <a:t> </a:t>
            </a:r>
            <a:r>
              <a:rPr lang="en-US" sz="2000" err="1"/>
              <a:t>mattis</a:t>
            </a:r>
            <a:r>
              <a:rPr lang="en-US" sz="2000"/>
              <a:t> </a:t>
            </a:r>
            <a:r>
              <a:rPr lang="en-US" sz="2000" err="1"/>
              <a:t>rhoncus</a:t>
            </a:r>
            <a:r>
              <a:rPr lang="en-US" sz="2000"/>
              <a:t> </a:t>
            </a:r>
            <a:r>
              <a:rPr lang="en-US" sz="2000" err="1"/>
              <a:t>urna</a:t>
            </a:r>
            <a:r>
              <a:rPr lang="en-US" sz="2000"/>
              <a:t> </a:t>
            </a:r>
            <a:r>
              <a:rPr lang="en-US" sz="2000" err="1"/>
              <a:t>neque</a:t>
            </a:r>
            <a:r>
              <a:rPr lang="en-US" sz="2000"/>
              <a:t>. Mi </a:t>
            </a:r>
            <a:r>
              <a:rPr lang="en-US" sz="2000" err="1"/>
              <a:t>eget</a:t>
            </a:r>
            <a:r>
              <a:rPr lang="en-US" sz="2000"/>
              <a:t> </a:t>
            </a:r>
            <a:r>
              <a:rPr lang="en-US" sz="2000" err="1"/>
              <a:t>mauris</a:t>
            </a:r>
            <a:r>
              <a:rPr lang="en-US" sz="2000"/>
              <a:t> pharetra et. Ut </a:t>
            </a:r>
            <a:r>
              <a:rPr lang="en-US" sz="2000" err="1"/>
              <a:t>faucibus</a:t>
            </a:r>
            <a:r>
              <a:rPr lang="en-US" sz="2000"/>
              <a:t> pulvinar </a:t>
            </a:r>
            <a:r>
              <a:rPr lang="en-US" sz="2000" err="1"/>
              <a:t>elementum</a:t>
            </a:r>
            <a:r>
              <a:rPr lang="en-US" sz="2000"/>
              <a:t> integer </a:t>
            </a:r>
            <a:r>
              <a:rPr lang="en-US" sz="2000" err="1"/>
              <a:t>enim</a:t>
            </a:r>
            <a:r>
              <a:rPr lang="en-US" sz="2000"/>
              <a:t> </a:t>
            </a:r>
            <a:r>
              <a:rPr lang="en-US" sz="2000" err="1"/>
              <a:t>neque</a:t>
            </a:r>
            <a:r>
              <a:rPr lang="en-US" sz="2000"/>
              <a:t>. </a:t>
            </a:r>
          </a:p>
        </p:txBody>
      </p:sp>
      <p:sp>
        <p:nvSpPr>
          <p:cNvPr id="11" name="TextBox 10">
            <a:extLst>
              <a:ext uri="{FF2B5EF4-FFF2-40B4-BE49-F238E27FC236}">
                <a16:creationId xmlns:a16="http://schemas.microsoft.com/office/drawing/2014/main" id="{AEA04334-E4B3-4A90-8F6B-14FA9BFDB1BF}"/>
              </a:ext>
            </a:extLst>
          </p:cNvPr>
          <p:cNvSpPr txBox="1"/>
          <p:nvPr userDrawn="1"/>
        </p:nvSpPr>
        <p:spPr>
          <a:xfrm>
            <a:off x="11590811" y="6574731"/>
            <a:ext cx="218681" cy="123111"/>
          </a:xfrm>
          <a:prstGeom prst="rect">
            <a:avLst/>
          </a:prstGeom>
          <a:noFill/>
        </p:spPr>
        <p:txBody>
          <a:bodyPr wrap="square" lIns="0" tIns="0" rIns="0" bIns="0" rtlCol="0">
            <a:spAutoFit/>
          </a:bodyPr>
          <a:lstStyle/>
          <a:p>
            <a:pPr algn="r"/>
            <a:fld id="{29B7B62B-0732-4BEA-A6C8-5CF96588F2B9}" type="slidenum">
              <a:rPr lang="en-US" sz="800" smtClean="0"/>
              <a:pPr algn="r"/>
              <a:t>‹#›</a:t>
            </a:fld>
            <a:endParaRPr lang="en-US" sz="800"/>
          </a:p>
        </p:txBody>
      </p:sp>
      <p:sp>
        <p:nvSpPr>
          <p:cNvPr id="14" name="Freeform 5">
            <a:extLst>
              <a:ext uri="{FF2B5EF4-FFF2-40B4-BE49-F238E27FC236}">
                <a16:creationId xmlns:a16="http://schemas.microsoft.com/office/drawing/2014/main" id="{95808A60-566E-400E-9966-26E84C7B268E}"/>
              </a:ext>
            </a:extLst>
          </p:cNvPr>
          <p:cNvSpPr>
            <a:spLocks noChangeAspect="1" noEditPoints="1"/>
          </p:cNvSpPr>
          <p:nvPr userDrawn="1"/>
        </p:nvSpPr>
        <p:spPr bwMode="auto">
          <a:xfrm>
            <a:off x="5910048" y="6477000"/>
            <a:ext cx="363963" cy="194400"/>
          </a:xfrm>
          <a:custGeom>
            <a:avLst/>
            <a:gdLst>
              <a:gd name="T0" fmla="*/ 134 w 170"/>
              <a:gd name="T1" fmla="*/ 3 h 90"/>
              <a:gd name="T2" fmla="*/ 122 w 170"/>
              <a:gd name="T3" fmla="*/ 52 h 90"/>
              <a:gd name="T4" fmla="*/ 109 w 170"/>
              <a:gd name="T5" fmla="*/ 3 h 90"/>
              <a:gd name="T6" fmla="*/ 74 w 170"/>
              <a:gd name="T7" fmla="*/ 3 h 90"/>
              <a:gd name="T8" fmla="*/ 74 w 170"/>
              <a:gd name="T9" fmla="*/ 21 h 90"/>
              <a:gd name="T10" fmla="*/ 40 w 170"/>
              <a:gd name="T11" fmla="*/ 1 h 90"/>
              <a:gd name="T12" fmla="*/ 4 w 170"/>
              <a:gd name="T13" fmla="*/ 31 h 90"/>
              <a:gd name="T14" fmla="*/ 28 w 170"/>
              <a:gd name="T15" fmla="*/ 31 h 90"/>
              <a:gd name="T16" fmla="*/ 39 w 170"/>
              <a:gd name="T17" fmla="*/ 20 h 90"/>
              <a:gd name="T18" fmla="*/ 50 w 170"/>
              <a:gd name="T19" fmla="*/ 28 h 90"/>
              <a:gd name="T20" fmla="*/ 39 w 170"/>
              <a:gd name="T21" fmla="*/ 35 h 90"/>
              <a:gd name="T22" fmla="*/ 31 w 170"/>
              <a:gd name="T23" fmla="*/ 35 h 90"/>
              <a:gd name="T24" fmla="*/ 31 w 170"/>
              <a:gd name="T25" fmla="*/ 51 h 90"/>
              <a:gd name="T26" fmla="*/ 38 w 170"/>
              <a:gd name="T27" fmla="*/ 51 h 90"/>
              <a:gd name="T28" fmla="*/ 48 w 170"/>
              <a:gd name="T29" fmla="*/ 60 h 90"/>
              <a:gd name="T30" fmla="*/ 38 w 170"/>
              <a:gd name="T31" fmla="*/ 70 h 90"/>
              <a:gd name="T32" fmla="*/ 25 w 170"/>
              <a:gd name="T33" fmla="*/ 54 h 90"/>
              <a:gd name="T34" fmla="*/ 1 w 170"/>
              <a:gd name="T35" fmla="*/ 54 h 90"/>
              <a:gd name="T36" fmla="*/ 38 w 170"/>
              <a:gd name="T37" fmla="*/ 90 h 90"/>
              <a:gd name="T38" fmla="*/ 74 w 170"/>
              <a:gd name="T39" fmla="*/ 71 h 90"/>
              <a:gd name="T40" fmla="*/ 74 w 170"/>
              <a:gd name="T41" fmla="*/ 88 h 90"/>
              <a:gd name="T42" fmla="*/ 98 w 170"/>
              <a:gd name="T43" fmla="*/ 88 h 90"/>
              <a:gd name="T44" fmla="*/ 98 w 170"/>
              <a:gd name="T45" fmla="*/ 34 h 90"/>
              <a:gd name="T46" fmla="*/ 111 w 170"/>
              <a:gd name="T47" fmla="*/ 88 h 90"/>
              <a:gd name="T48" fmla="*/ 132 w 170"/>
              <a:gd name="T49" fmla="*/ 88 h 90"/>
              <a:gd name="T50" fmla="*/ 146 w 170"/>
              <a:gd name="T51" fmla="*/ 34 h 90"/>
              <a:gd name="T52" fmla="*/ 146 w 170"/>
              <a:gd name="T53" fmla="*/ 88 h 90"/>
              <a:gd name="T54" fmla="*/ 170 w 170"/>
              <a:gd name="T55" fmla="*/ 88 h 90"/>
              <a:gd name="T56" fmla="*/ 170 w 170"/>
              <a:gd name="T57" fmla="*/ 3 h 90"/>
              <a:gd name="T58" fmla="*/ 134 w 170"/>
              <a:gd name="T59" fmla="*/ 3 h 90"/>
              <a:gd name="T60" fmla="*/ 74 w 170"/>
              <a:gd name="T61" fmla="*/ 52 h 90"/>
              <a:gd name="T62" fmla="*/ 64 w 170"/>
              <a:gd name="T63" fmla="*/ 42 h 90"/>
              <a:gd name="T64" fmla="*/ 74 w 170"/>
              <a:gd name="T65" fmla="*/ 31 h 90"/>
              <a:gd name="T66" fmla="*/ 74 w 170"/>
              <a:gd name="T67" fmla="*/ 5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0" h="90">
                <a:moveTo>
                  <a:pt x="134" y="3"/>
                </a:moveTo>
                <a:cubicBezTo>
                  <a:pt x="122" y="52"/>
                  <a:pt x="122" y="52"/>
                  <a:pt x="122" y="52"/>
                </a:cubicBezTo>
                <a:cubicBezTo>
                  <a:pt x="109" y="3"/>
                  <a:pt x="109" y="3"/>
                  <a:pt x="109" y="3"/>
                </a:cubicBezTo>
                <a:cubicBezTo>
                  <a:pt x="74" y="3"/>
                  <a:pt x="74" y="3"/>
                  <a:pt x="74" y="3"/>
                </a:cubicBezTo>
                <a:cubicBezTo>
                  <a:pt x="74" y="21"/>
                  <a:pt x="74" y="21"/>
                  <a:pt x="74" y="21"/>
                </a:cubicBezTo>
                <a:cubicBezTo>
                  <a:pt x="69" y="5"/>
                  <a:pt x="54" y="1"/>
                  <a:pt x="40" y="1"/>
                </a:cubicBezTo>
                <a:cubicBezTo>
                  <a:pt x="23" y="0"/>
                  <a:pt x="5" y="8"/>
                  <a:pt x="4" y="31"/>
                </a:cubicBezTo>
                <a:cubicBezTo>
                  <a:pt x="28" y="31"/>
                  <a:pt x="28" y="31"/>
                  <a:pt x="28" y="31"/>
                </a:cubicBezTo>
                <a:cubicBezTo>
                  <a:pt x="28" y="24"/>
                  <a:pt x="33" y="20"/>
                  <a:pt x="39" y="20"/>
                </a:cubicBezTo>
                <a:cubicBezTo>
                  <a:pt x="46" y="20"/>
                  <a:pt x="50" y="23"/>
                  <a:pt x="50" y="28"/>
                </a:cubicBezTo>
                <a:cubicBezTo>
                  <a:pt x="49" y="32"/>
                  <a:pt x="47" y="35"/>
                  <a:pt x="39" y="35"/>
                </a:cubicBezTo>
                <a:cubicBezTo>
                  <a:pt x="31" y="35"/>
                  <a:pt x="31" y="35"/>
                  <a:pt x="31" y="35"/>
                </a:cubicBezTo>
                <a:cubicBezTo>
                  <a:pt x="31" y="51"/>
                  <a:pt x="31" y="51"/>
                  <a:pt x="31" y="51"/>
                </a:cubicBezTo>
                <a:cubicBezTo>
                  <a:pt x="38" y="51"/>
                  <a:pt x="38" y="51"/>
                  <a:pt x="38" y="51"/>
                </a:cubicBezTo>
                <a:cubicBezTo>
                  <a:pt x="42" y="51"/>
                  <a:pt x="48" y="54"/>
                  <a:pt x="48" y="60"/>
                </a:cubicBezTo>
                <a:cubicBezTo>
                  <a:pt x="49" y="67"/>
                  <a:pt x="44" y="70"/>
                  <a:pt x="38" y="70"/>
                </a:cubicBezTo>
                <a:cubicBezTo>
                  <a:pt x="27" y="69"/>
                  <a:pt x="25" y="61"/>
                  <a:pt x="25" y="54"/>
                </a:cubicBezTo>
                <a:cubicBezTo>
                  <a:pt x="1" y="54"/>
                  <a:pt x="1" y="54"/>
                  <a:pt x="1" y="54"/>
                </a:cubicBezTo>
                <a:cubicBezTo>
                  <a:pt x="1" y="59"/>
                  <a:pt x="0" y="90"/>
                  <a:pt x="38" y="90"/>
                </a:cubicBezTo>
                <a:cubicBezTo>
                  <a:pt x="57" y="90"/>
                  <a:pt x="70" y="82"/>
                  <a:pt x="74" y="71"/>
                </a:cubicBezTo>
                <a:cubicBezTo>
                  <a:pt x="74" y="88"/>
                  <a:pt x="74" y="88"/>
                  <a:pt x="74" y="88"/>
                </a:cubicBezTo>
                <a:cubicBezTo>
                  <a:pt x="98" y="88"/>
                  <a:pt x="98" y="88"/>
                  <a:pt x="98" y="88"/>
                </a:cubicBezTo>
                <a:cubicBezTo>
                  <a:pt x="98" y="34"/>
                  <a:pt x="98" y="34"/>
                  <a:pt x="98" y="34"/>
                </a:cubicBezTo>
                <a:cubicBezTo>
                  <a:pt x="111" y="88"/>
                  <a:pt x="111" y="88"/>
                  <a:pt x="111" y="88"/>
                </a:cubicBezTo>
                <a:cubicBezTo>
                  <a:pt x="132" y="88"/>
                  <a:pt x="132" y="88"/>
                  <a:pt x="132" y="88"/>
                </a:cubicBezTo>
                <a:cubicBezTo>
                  <a:pt x="146" y="34"/>
                  <a:pt x="146" y="34"/>
                  <a:pt x="146" y="34"/>
                </a:cubicBezTo>
                <a:cubicBezTo>
                  <a:pt x="146" y="88"/>
                  <a:pt x="146" y="88"/>
                  <a:pt x="146" y="88"/>
                </a:cubicBezTo>
                <a:cubicBezTo>
                  <a:pt x="170" y="88"/>
                  <a:pt x="170" y="88"/>
                  <a:pt x="170" y="88"/>
                </a:cubicBezTo>
                <a:cubicBezTo>
                  <a:pt x="170" y="3"/>
                  <a:pt x="170" y="3"/>
                  <a:pt x="170" y="3"/>
                </a:cubicBezTo>
                <a:lnTo>
                  <a:pt x="134" y="3"/>
                </a:lnTo>
                <a:close/>
                <a:moveTo>
                  <a:pt x="74" y="52"/>
                </a:moveTo>
                <a:cubicBezTo>
                  <a:pt x="71" y="46"/>
                  <a:pt x="66" y="43"/>
                  <a:pt x="64" y="42"/>
                </a:cubicBezTo>
                <a:cubicBezTo>
                  <a:pt x="69" y="40"/>
                  <a:pt x="72" y="37"/>
                  <a:pt x="74" y="31"/>
                </a:cubicBezTo>
                <a:lnTo>
                  <a:pt x="74" y="5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nvGrpSpPr>
          <p:cNvPr id="17" name="Group 16">
            <a:extLst>
              <a:ext uri="{FF2B5EF4-FFF2-40B4-BE49-F238E27FC236}">
                <a16:creationId xmlns:a16="http://schemas.microsoft.com/office/drawing/2014/main" id="{E938DFEE-1778-40CB-9CDD-5757084DFE32}"/>
              </a:ext>
            </a:extLst>
          </p:cNvPr>
          <p:cNvGrpSpPr/>
          <p:nvPr userDrawn="1"/>
        </p:nvGrpSpPr>
        <p:grpSpPr>
          <a:xfrm>
            <a:off x="-22860" y="6569823"/>
            <a:ext cx="2766060" cy="138337"/>
            <a:chOff x="-22860" y="6595827"/>
            <a:chExt cx="2766060" cy="138337"/>
          </a:xfrm>
        </p:grpSpPr>
        <p:sp>
          <p:nvSpPr>
            <p:cNvPr id="18" name="Footer Placeholder 3">
              <a:extLst>
                <a:ext uri="{FF2B5EF4-FFF2-40B4-BE49-F238E27FC236}">
                  <a16:creationId xmlns:a16="http://schemas.microsoft.com/office/drawing/2014/main" id="{8C88DD85-836F-4565-AE3B-7EE4FCB96FD7}"/>
                </a:ext>
              </a:extLst>
            </p:cNvPr>
            <p:cNvSpPr txBox="1">
              <a:spLocks/>
            </p:cNvSpPr>
            <p:nvPr/>
          </p:nvSpPr>
          <p:spPr bwMode="auto">
            <a:xfrm>
              <a:off x="807721" y="6596419"/>
              <a:ext cx="1064702" cy="1372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lstStyle>
              <a:lvl1pPr defTabSz="912813" eaLnBrk="0" hangingPunct="0">
                <a:tabLst>
                  <a:tab pos="798513" algn="r"/>
                </a:tabLst>
                <a:defRPr sz="2400">
                  <a:solidFill>
                    <a:schemeClr val="tx1"/>
                  </a:solidFill>
                  <a:latin typeface="Arial" charset="0"/>
                  <a:ea typeface="ＭＳ Ｐゴシック" charset="0"/>
                  <a:cs typeface="Arial" charset="0"/>
                </a:defRPr>
              </a:lvl1pPr>
              <a:lvl2pPr marL="742950" indent="-285750" defTabSz="912813" eaLnBrk="0" hangingPunct="0">
                <a:tabLst>
                  <a:tab pos="798513" algn="r"/>
                </a:tabLst>
                <a:defRPr sz="2400">
                  <a:solidFill>
                    <a:schemeClr val="tx1"/>
                  </a:solidFill>
                  <a:latin typeface="Arial" charset="0"/>
                  <a:ea typeface="Arial" charset="0"/>
                  <a:cs typeface="Arial" charset="0"/>
                </a:defRPr>
              </a:lvl2pPr>
              <a:lvl3pPr marL="1143000" indent="-228600" defTabSz="912813" eaLnBrk="0" hangingPunct="0">
                <a:tabLst>
                  <a:tab pos="798513" algn="r"/>
                </a:tabLst>
                <a:defRPr sz="2400">
                  <a:solidFill>
                    <a:schemeClr val="tx1"/>
                  </a:solidFill>
                  <a:latin typeface="Arial" charset="0"/>
                  <a:ea typeface="Arial" charset="0"/>
                  <a:cs typeface="Arial" charset="0"/>
                </a:defRPr>
              </a:lvl3pPr>
              <a:lvl4pPr marL="1600200" indent="-228600" defTabSz="912813" eaLnBrk="0" hangingPunct="0">
                <a:tabLst>
                  <a:tab pos="798513" algn="r"/>
                </a:tabLst>
                <a:defRPr sz="2400">
                  <a:solidFill>
                    <a:schemeClr val="tx1"/>
                  </a:solidFill>
                  <a:latin typeface="Arial" charset="0"/>
                  <a:ea typeface="Arial" charset="0"/>
                  <a:cs typeface="Arial" charset="0"/>
                </a:defRPr>
              </a:lvl4pPr>
              <a:lvl5pPr marL="2057400" indent="-228600" defTabSz="912813" eaLnBrk="0" hangingPunct="0">
                <a:tabLst>
                  <a:tab pos="798513" algn="r"/>
                </a:tabLst>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tab pos="798513" algn="r"/>
                </a:tabLst>
                <a:defRPr/>
              </a:pPr>
              <a:r>
                <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All Rights Reserved.</a:t>
              </a:r>
            </a:p>
          </p:txBody>
        </p:sp>
        <p:sp>
          <p:nvSpPr>
            <p:cNvPr id="19" name="TextBox 25">
              <a:extLst>
                <a:ext uri="{FF2B5EF4-FFF2-40B4-BE49-F238E27FC236}">
                  <a16:creationId xmlns:a16="http://schemas.microsoft.com/office/drawing/2014/main" id="{4358FD89-AC97-42E8-8EC3-0ACC5345FEE8}"/>
                </a:ext>
              </a:extLst>
            </p:cNvPr>
            <p:cNvSpPr txBox="1">
              <a:spLocks noChangeArrowheads="1"/>
            </p:cNvSpPr>
            <p:nvPr/>
          </p:nvSpPr>
          <p:spPr bwMode="auto">
            <a:xfrm>
              <a:off x="-22860" y="6596425"/>
              <a:ext cx="927172" cy="1230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defTabSz="912813" eaLnBrk="0" hangingPunct="0">
                <a:defRPr sz="2400">
                  <a:solidFill>
                    <a:schemeClr val="tx1"/>
                  </a:solidFill>
                  <a:latin typeface="Arial" charset="0"/>
                  <a:ea typeface="ＭＳ Ｐゴシック" charset="0"/>
                  <a:cs typeface="Arial" charset="0"/>
                </a:defRPr>
              </a:lvl1pPr>
              <a:lvl2pPr marL="742950" indent="-285750" defTabSz="912813" eaLnBrk="0" hangingPunct="0">
                <a:defRPr sz="2400">
                  <a:solidFill>
                    <a:schemeClr val="tx1"/>
                  </a:solidFill>
                  <a:latin typeface="Arial" charset="0"/>
                  <a:ea typeface="Arial" charset="0"/>
                  <a:cs typeface="Arial" charset="0"/>
                </a:defRPr>
              </a:lvl2pPr>
              <a:lvl3pPr marL="1143000" indent="-228600" defTabSz="912813" eaLnBrk="0" hangingPunct="0">
                <a:defRPr sz="2400">
                  <a:solidFill>
                    <a:schemeClr val="tx1"/>
                  </a:solidFill>
                  <a:latin typeface="Arial" charset="0"/>
                  <a:ea typeface="Arial" charset="0"/>
                  <a:cs typeface="Arial" charset="0"/>
                </a:defRPr>
              </a:lvl3pPr>
              <a:lvl4pPr marL="1600200" indent="-228600" defTabSz="912813" eaLnBrk="0" hangingPunct="0">
                <a:defRPr sz="2400">
                  <a:solidFill>
                    <a:schemeClr val="tx1"/>
                  </a:solidFill>
                  <a:latin typeface="Arial" charset="0"/>
                  <a:ea typeface="Arial" charset="0"/>
                  <a:cs typeface="Arial" charset="0"/>
                </a:defRPr>
              </a:lvl4pPr>
              <a:lvl5pPr marL="2057400" indent="-228600" defTabSz="912813" eaLnBrk="0" hangingPunct="0">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defRPr/>
              </a:pPr>
              <a:fld id="{7297CC28-9273-45A3-A669-8857AEF43BF8}" type="datetime3">
                <a:rPr kumimoji="0" lang="en-US" sz="800" b="0" i="0" u="none" strike="noStrike" kern="0" cap="none" spc="0" normalizeH="0" baseline="0" noProof="0" smtClean="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15 September 2026</a:t>
              </a:fld>
              <a:endPar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endParaRPr>
            </a:p>
          </p:txBody>
        </p:sp>
        <p:sp>
          <p:nvSpPr>
            <p:cNvPr id="20" name="Rectangle 26">
              <a:extLst>
                <a:ext uri="{FF2B5EF4-FFF2-40B4-BE49-F238E27FC236}">
                  <a16:creationId xmlns:a16="http://schemas.microsoft.com/office/drawing/2014/main" id="{9311E741-EDE2-41CC-B9E2-D3D16AA4B2FA}"/>
                </a:ext>
              </a:extLst>
            </p:cNvPr>
            <p:cNvSpPr>
              <a:spLocks noChangeArrowheads="1"/>
            </p:cNvSpPr>
            <p:nvPr/>
          </p:nvSpPr>
          <p:spPr bwMode="auto">
            <a:xfrm>
              <a:off x="0" y="6595827"/>
              <a:ext cx="666749" cy="123087"/>
            </a:xfrm>
            <a:prstGeom prst="rect">
              <a:avLst/>
            </a:prstGeom>
            <a:solidFill>
              <a:sysClr val="window" lastClr="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marL="0" marR="0" lvl="0" indent="0" defTabSz="912813" eaLnBrk="1" fontAlgn="base" latinLnBrk="0" hangingPunct="1">
                <a:lnSpc>
                  <a:spcPct val="100000"/>
                </a:lnSpc>
                <a:spcBef>
                  <a:spcPct val="0"/>
                </a:spcBef>
                <a:spcAft>
                  <a:spcPct val="0"/>
                </a:spcAft>
                <a:buClrTx/>
                <a:buSzTx/>
                <a:buFontTx/>
                <a:buNone/>
                <a:tabLst/>
                <a:defRPr/>
              </a:pPr>
              <a:endParaRPr kumimoji="0" lang="en-US" sz="800" b="0" i="0" u="none" strike="noStrike" kern="0" cap="none" spc="0" normalizeH="0" baseline="0" noProof="0">
                <a:ln>
                  <a:noFill/>
                </a:ln>
                <a:solidFill>
                  <a:prstClr val="black"/>
                </a:solidFill>
                <a:effectLst/>
                <a:uLnTx/>
                <a:uFillTx/>
                <a:ea typeface="ＭＳ Ｐゴシック" charset="0"/>
                <a:cs typeface="3M Circular TT Book" panose="020B0604020101020102" pitchFamily="34" charset="0"/>
              </a:endParaRPr>
            </a:p>
          </p:txBody>
        </p:sp>
        <p:sp>
          <p:nvSpPr>
            <p:cNvPr id="30" name="TextBox 24">
              <a:extLst>
                <a:ext uri="{FF2B5EF4-FFF2-40B4-BE49-F238E27FC236}">
                  <a16:creationId xmlns:a16="http://schemas.microsoft.com/office/drawing/2014/main" id="{ECF4CD5E-69ED-4ABF-9E20-38AA6E8C8754}"/>
                </a:ext>
              </a:extLst>
            </p:cNvPr>
            <p:cNvSpPr txBox="1">
              <a:spLocks noChangeArrowheads="1"/>
            </p:cNvSpPr>
            <p:nvPr/>
          </p:nvSpPr>
          <p:spPr bwMode="auto">
            <a:xfrm>
              <a:off x="372839" y="6596418"/>
              <a:ext cx="279621" cy="12249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3M</a:t>
              </a:r>
            </a:p>
          </p:txBody>
        </p:sp>
        <p:sp>
          <p:nvSpPr>
            <p:cNvPr id="31" name="Footer Placeholder 3">
              <a:extLst>
                <a:ext uri="{FF2B5EF4-FFF2-40B4-BE49-F238E27FC236}">
                  <a16:creationId xmlns:a16="http://schemas.microsoft.com/office/drawing/2014/main" id="{E6DD55DD-4AC7-478E-BABB-02D435622826}"/>
                </a:ext>
              </a:extLst>
            </p:cNvPr>
            <p:cNvSpPr txBox="1">
              <a:spLocks/>
            </p:cNvSpPr>
            <p:nvPr/>
          </p:nvSpPr>
          <p:spPr bwMode="auto">
            <a:xfrm>
              <a:off x="1905198" y="6596401"/>
              <a:ext cx="838002" cy="1377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algn="l" eaLnBrk="1" fontAlgn="base" hangingPunct="1">
                <a:spcBef>
                  <a:spcPct val="0"/>
                </a:spcBef>
                <a:spcAft>
                  <a:spcPct val="0"/>
                </a:spcAft>
                <a:defRPr/>
              </a:pPr>
              <a:r>
                <a:rPr lang="en-US" sz="800">
                  <a:solidFill>
                    <a:prstClr val="black"/>
                  </a:solidFill>
                  <a:latin typeface="3M Circular TT Book" panose="020B0604020101020102" pitchFamily="34" charset="0"/>
                  <a:cs typeface="3M Circular TT Book" panose="020B0604020101020102" pitchFamily="34" charset="0"/>
                </a:rPr>
                <a:t>3M Confidential.</a:t>
              </a:r>
            </a:p>
          </p:txBody>
        </p:sp>
      </p:grpSp>
    </p:spTree>
    <p:extLst>
      <p:ext uri="{BB962C8B-B14F-4D97-AF65-F5344CB8AC3E}">
        <p14:creationId xmlns:p14="http://schemas.microsoft.com/office/powerpoint/2010/main" val="39377344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Gradient_Color_Block_2">
    <p:spTree>
      <p:nvGrpSpPr>
        <p:cNvPr id="1" name=""/>
        <p:cNvGrpSpPr/>
        <p:nvPr/>
      </p:nvGrpSpPr>
      <p:grpSpPr>
        <a:xfrm>
          <a:off x="0" y="0"/>
          <a:ext cx="0" cy="0"/>
          <a:chOff x="0" y="0"/>
          <a:chExt cx="0" cy="0"/>
        </a:xfrm>
      </p:grpSpPr>
      <p:sp>
        <p:nvSpPr>
          <p:cNvPr id="24" name="Freeform 23"/>
          <p:cNvSpPr/>
          <p:nvPr/>
        </p:nvSpPr>
        <p:spPr>
          <a:xfrm>
            <a:off x="4102443" y="4914459"/>
            <a:ext cx="547228" cy="151811"/>
          </a:xfrm>
          <a:custGeom>
            <a:avLst/>
            <a:gdLst>
              <a:gd name="connsiteX0" fmla="*/ 0 w 547228"/>
              <a:gd name="connsiteY0" fmla="*/ 0 h 151811"/>
              <a:gd name="connsiteX1" fmla="*/ 547228 w 547228"/>
              <a:gd name="connsiteY1" fmla="*/ 70610 h 151811"/>
              <a:gd name="connsiteX2" fmla="*/ 526045 w 547228"/>
              <a:gd name="connsiteY2" fmla="*/ 151811 h 151811"/>
            </a:gdLst>
            <a:ahLst/>
            <a:cxnLst>
              <a:cxn ang="0">
                <a:pos x="connsiteX0" y="connsiteY0"/>
              </a:cxn>
              <a:cxn ang="0">
                <a:pos x="connsiteX1" y="connsiteY1"/>
              </a:cxn>
              <a:cxn ang="0">
                <a:pos x="connsiteX2" y="connsiteY2"/>
              </a:cxn>
            </a:cxnLst>
            <a:rect l="l" t="t" r="r" b="b"/>
            <a:pathLst>
              <a:path w="547228" h="151811">
                <a:moveTo>
                  <a:pt x="0" y="0"/>
                </a:moveTo>
                <a:lnTo>
                  <a:pt x="547228" y="70610"/>
                </a:lnTo>
                <a:lnTo>
                  <a:pt x="526045" y="151811"/>
                </a:lnTo>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Freeform 27"/>
          <p:cNvSpPr/>
          <p:nvPr/>
        </p:nvSpPr>
        <p:spPr>
          <a:xfrm>
            <a:off x="8745794" y="2426110"/>
            <a:ext cx="2263877" cy="4424516"/>
          </a:xfrm>
          <a:custGeom>
            <a:avLst/>
            <a:gdLst>
              <a:gd name="connsiteX0" fmla="*/ 958645 w 2263877"/>
              <a:gd name="connsiteY0" fmla="*/ 0 h 4424516"/>
              <a:gd name="connsiteX1" fmla="*/ 2263877 w 2263877"/>
              <a:gd name="connsiteY1" fmla="*/ 1393722 h 4424516"/>
              <a:gd name="connsiteX2" fmla="*/ 0 w 2263877"/>
              <a:gd name="connsiteY2" fmla="*/ 4424516 h 4424516"/>
              <a:gd name="connsiteX3" fmla="*/ 958645 w 2263877"/>
              <a:gd name="connsiteY3" fmla="*/ 0 h 4424516"/>
            </a:gdLst>
            <a:ahLst/>
            <a:cxnLst>
              <a:cxn ang="0">
                <a:pos x="connsiteX0" y="connsiteY0"/>
              </a:cxn>
              <a:cxn ang="0">
                <a:pos x="connsiteX1" y="connsiteY1"/>
              </a:cxn>
              <a:cxn ang="0">
                <a:pos x="connsiteX2" y="connsiteY2"/>
              </a:cxn>
              <a:cxn ang="0">
                <a:pos x="connsiteX3" y="connsiteY3"/>
              </a:cxn>
            </a:cxnLst>
            <a:rect l="l" t="t" r="r" b="b"/>
            <a:pathLst>
              <a:path w="2263877" h="4424516">
                <a:moveTo>
                  <a:pt x="958645" y="0"/>
                </a:moveTo>
                <a:lnTo>
                  <a:pt x="2263877" y="1393722"/>
                </a:lnTo>
                <a:lnTo>
                  <a:pt x="0" y="4424516"/>
                </a:lnTo>
                <a:lnTo>
                  <a:pt x="958645" y="0"/>
                </a:lnTo>
                <a:close/>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29" name="Freeform 28"/>
          <p:cNvSpPr/>
          <p:nvPr/>
        </p:nvSpPr>
        <p:spPr>
          <a:xfrm>
            <a:off x="-1" y="-1"/>
            <a:ext cx="3153403" cy="1773715"/>
          </a:xfrm>
          <a:custGeom>
            <a:avLst/>
            <a:gdLst>
              <a:gd name="connsiteX0" fmla="*/ 0 w 3172858"/>
              <a:gd name="connsiteY0" fmla="*/ 0 h 1773716"/>
              <a:gd name="connsiteX1" fmla="*/ 1079653 w 3172858"/>
              <a:gd name="connsiteY1" fmla="*/ 1773716 h 1773716"/>
              <a:gd name="connsiteX2" fmla="*/ 3172858 w 3172858"/>
              <a:gd name="connsiteY2" fmla="*/ 1751682 h 1773716"/>
              <a:gd name="connsiteX3" fmla="*/ 0 w 3172858"/>
              <a:gd name="connsiteY3" fmla="*/ 0 h 1773716"/>
              <a:gd name="connsiteX0" fmla="*/ 0 w 3114492"/>
              <a:gd name="connsiteY0" fmla="*/ 0 h 1773716"/>
              <a:gd name="connsiteX1" fmla="*/ 1079653 w 3114492"/>
              <a:gd name="connsiteY1" fmla="*/ 1773716 h 1773716"/>
              <a:gd name="connsiteX2" fmla="*/ 3114492 w 3114492"/>
              <a:gd name="connsiteY2" fmla="*/ 1177750 h 1773716"/>
              <a:gd name="connsiteX3" fmla="*/ 0 w 3114492"/>
              <a:gd name="connsiteY3" fmla="*/ 0 h 1773716"/>
              <a:gd name="connsiteX0" fmla="*/ 0 w 3153403"/>
              <a:gd name="connsiteY0" fmla="*/ 0 h 1773716"/>
              <a:gd name="connsiteX1" fmla="*/ 1079653 w 3153403"/>
              <a:gd name="connsiteY1" fmla="*/ 1773716 h 1773716"/>
              <a:gd name="connsiteX2" fmla="*/ 3153403 w 3153403"/>
              <a:gd name="connsiteY2" fmla="*/ 1771137 h 1773716"/>
              <a:gd name="connsiteX3" fmla="*/ 0 w 3153403"/>
              <a:gd name="connsiteY3" fmla="*/ 0 h 1773716"/>
              <a:gd name="connsiteX0" fmla="*/ 0 w 3153403"/>
              <a:gd name="connsiteY0" fmla="*/ 0 h 1771137"/>
              <a:gd name="connsiteX1" fmla="*/ 1036790 w 3153403"/>
              <a:gd name="connsiteY1" fmla="*/ 1768953 h 1771137"/>
              <a:gd name="connsiteX2" fmla="*/ 3153403 w 3153403"/>
              <a:gd name="connsiteY2" fmla="*/ 1771137 h 1771137"/>
              <a:gd name="connsiteX3" fmla="*/ 0 w 3153403"/>
              <a:gd name="connsiteY3" fmla="*/ 0 h 1771137"/>
              <a:gd name="connsiteX0" fmla="*/ 0 w 3153403"/>
              <a:gd name="connsiteY0" fmla="*/ 0 h 1773715"/>
              <a:gd name="connsiteX1" fmla="*/ 1036790 w 3153403"/>
              <a:gd name="connsiteY1" fmla="*/ 1773715 h 1773715"/>
              <a:gd name="connsiteX2" fmla="*/ 3153403 w 3153403"/>
              <a:gd name="connsiteY2" fmla="*/ 1771137 h 1773715"/>
              <a:gd name="connsiteX3" fmla="*/ 0 w 3153403"/>
              <a:gd name="connsiteY3" fmla="*/ 0 h 1773715"/>
            </a:gdLst>
            <a:ahLst/>
            <a:cxnLst>
              <a:cxn ang="0">
                <a:pos x="connsiteX0" y="connsiteY0"/>
              </a:cxn>
              <a:cxn ang="0">
                <a:pos x="connsiteX1" y="connsiteY1"/>
              </a:cxn>
              <a:cxn ang="0">
                <a:pos x="connsiteX2" y="connsiteY2"/>
              </a:cxn>
              <a:cxn ang="0">
                <a:pos x="connsiteX3" y="connsiteY3"/>
              </a:cxn>
            </a:cxnLst>
            <a:rect l="l" t="t" r="r" b="b"/>
            <a:pathLst>
              <a:path w="3153403" h="1773715">
                <a:moveTo>
                  <a:pt x="0" y="0"/>
                </a:moveTo>
                <a:lnTo>
                  <a:pt x="1036790" y="1773715"/>
                </a:lnTo>
                <a:lnTo>
                  <a:pt x="3153403" y="1771137"/>
                </a:lnTo>
                <a:lnTo>
                  <a:pt x="0" y="0"/>
                </a:lnTo>
                <a:close/>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41" name="Rectangle 40">
            <a:extLst>
              <a:ext uri="{FF2B5EF4-FFF2-40B4-BE49-F238E27FC236}">
                <a16:creationId xmlns:a16="http://schemas.microsoft.com/office/drawing/2014/main" id="{B34349EE-095D-4F41-A12A-9F3D57FC2C79}"/>
              </a:ext>
            </a:extLst>
          </p:cNvPr>
          <p:cNvSpPr/>
          <p:nvPr userDrawn="1"/>
        </p:nvSpPr>
        <p:spPr>
          <a:xfrm>
            <a:off x="8132064" y="0"/>
            <a:ext cx="4059936" cy="6871523"/>
          </a:xfrm>
          <a:prstGeom prst="rect">
            <a:avLst/>
          </a:prstGeom>
          <a:gradFill>
            <a:gsLst>
              <a:gs pos="100000">
                <a:schemeClr val="accent3"/>
              </a:gs>
              <a:gs pos="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47" name="Text Placeholder 45">
            <a:extLst>
              <a:ext uri="{FF2B5EF4-FFF2-40B4-BE49-F238E27FC236}">
                <a16:creationId xmlns:a16="http://schemas.microsoft.com/office/drawing/2014/main" id="{FB9BB99E-0EE0-DA49-8096-DEC2AA0FC1EB}"/>
              </a:ext>
            </a:extLst>
          </p:cNvPr>
          <p:cNvSpPr>
            <a:spLocks noGrp="1"/>
          </p:cNvSpPr>
          <p:nvPr>
            <p:ph type="body" sz="quarter" idx="10" hasCustomPrompt="1"/>
          </p:nvPr>
        </p:nvSpPr>
        <p:spPr>
          <a:xfrm>
            <a:off x="8514506" y="1649072"/>
            <a:ext cx="3295052" cy="2995994"/>
          </a:xfrm>
        </p:spPr>
        <p:txBody>
          <a:bodyPr/>
          <a:lstStyle>
            <a:lvl1pPr>
              <a:defRPr sz="1600" b="0" i="0">
                <a:solidFill>
                  <a:schemeClr val="bg1"/>
                </a:solidFill>
                <a:latin typeface="3M Circular TT Book" panose="020B0604020101020102" pitchFamily="34" charset="77"/>
                <a:cs typeface="3M Circular TT Book" panose="020B0604020101020102" pitchFamily="34" charset="77"/>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Duis </a:t>
            </a:r>
            <a:r>
              <a:rPr lang="en-US" err="1"/>
              <a:t>aute</a:t>
            </a:r>
            <a:r>
              <a:rPr lang="en-US"/>
              <a:t> </a:t>
            </a:r>
            <a:r>
              <a:rPr lang="en-US" err="1"/>
              <a:t>irure</a:t>
            </a:r>
            <a:r>
              <a:rPr lang="en-US"/>
              <a:t> dolor in </a:t>
            </a:r>
            <a:r>
              <a:rPr lang="en-US" err="1"/>
              <a:t>reprehenderit</a:t>
            </a:r>
            <a:r>
              <a:rPr lang="en-US"/>
              <a:t> in </a:t>
            </a:r>
            <a:r>
              <a:rPr lang="en-US" err="1"/>
              <a:t>voluptate</a:t>
            </a:r>
            <a:r>
              <a:rPr lang="en-US"/>
              <a:t> </a:t>
            </a:r>
            <a:r>
              <a:rPr lang="en-US" err="1"/>
              <a:t>velit</a:t>
            </a:r>
            <a:r>
              <a:rPr lang="en-US"/>
              <a:t> </a:t>
            </a:r>
            <a:r>
              <a:rPr lang="en-US" err="1"/>
              <a:t>esse</a:t>
            </a:r>
            <a:r>
              <a:rPr lang="en-US"/>
              <a:t> </a:t>
            </a:r>
            <a:r>
              <a:rPr lang="en-US" err="1"/>
              <a:t>cillum</a:t>
            </a:r>
            <a:r>
              <a:rPr lang="en-US"/>
              <a:t> dolore </a:t>
            </a:r>
            <a:r>
              <a:rPr lang="en-US" err="1"/>
              <a:t>eu</a:t>
            </a:r>
            <a:r>
              <a:rPr lang="en-US"/>
              <a:t> </a:t>
            </a:r>
            <a:r>
              <a:rPr lang="en-US" err="1"/>
              <a:t>fugiat</a:t>
            </a:r>
            <a:r>
              <a:rPr lang="en-US"/>
              <a:t> </a:t>
            </a:r>
            <a:r>
              <a:rPr lang="en-US" err="1"/>
              <a:t>nulla</a:t>
            </a:r>
            <a:r>
              <a:rPr lang="en-US"/>
              <a:t> </a:t>
            </a:r>
            <a:r>
              <a:rPr lang="en-US" err="1"/>
              <a:t>pariatur</a:t>
            </a:r>
            <a:r>
              <a:rPr lang="en-US"/>
              <a:t>. </a:t>
            </a:r>
          </a:p>
        </p:txBody>
      </p:sp>
      <p:sp>
        <p:nvSpPr>
          <p:cNvPr id="9" name="Title 1">
            <a:extLst>
              <a:ext uri="{FF2B5EF4-FFF2-40B4-BE49-F238E27FC236}">
                <a16:creationId xmlns:a16="http://schemas.microsoft.com/office/drawing/2014/main" id="{03CA6A73-5884-C241-9B9D-891E265D656D}"/>
              </a:ext>
            </a:extLst>
          </p:cNvPr>
          <p:cNvSpPr>
            <a:spLocks noGrp="1"/>
          </p:cNvSpPr>
          <p:nvPr>
            <p:ph type="title"/>
          </p:nvPr>
        </p:nvSpPr>
        <p:spPr>
          <a:xfrm>
            <a:off x="379413" y="381000"/>
            <a:ext cx="7491842" cy="822960"/>
          </a:xfrm>
        </p:spPr>
        <p:txBody>
          <a:bodyPr rIns="0"/>
          <a:lstStyle/>
          <a:p>
            <a:r>
              <a:rPr lang="en-US"/>
              <a:t>Click to edit Master title style</a:t>
            </a:r>
            <a:endParaRPr lang="en-GB"/>
          </a:p>
        </p:txBody>
      </p:sp>
      <p:sp>
        <p:nvSpPr>
          <p:cNvPr id="8" name="Text Placeholder 2">
            <a:extLst>
              <a:ext uri="{FF2B5EF4-FFF2-40B4-BE49-F238E27FC236}">
                <a16:creationId xmlns:a16="http://schemas.microsoft.com/office/drawing/2014/main" id="{1CE9659E-4F37-7E49-A4ED-B95170C77DBB}"/>
              </a:ext>
            </a:extLst>
          </p:cNvPr>
          <p:cNvSpPr>
            <a:spLocks noGrp="1"/>
          </p:cNvSpPr>
          <p:nvPr>
            <p:ph type="body" sz="quarter" idx="11" hasCustomPrompt="1"/>
          </p:nvPr>
        </p:nvSpPr>
        <p:spPr>
          <a:xfrm>
            <a:off x="379413" y="1557338"/>
            <a:ext cx="7145337" cy="4691062"/>
          </a:xfrm>
        </p:spPr>
        <p:txBody>
          <a:bodyPr/>
          <a:lstStyle>
            <a:lvl1pPr>
              <a:defRPr sz="1800"/>
            </a:lvl1pPr>
          </a:lstStyle>
          <a:p>
            <a:r>
              <a:rPr lang="en-US" sz="2000"/>
              <a:t>Lorem ipsum dolor sit </a:t>
            </a:r>
            <a:r>
              <a:rPr lang="en-US" sz="2000" err="1"/>
              <a:t>amet</a:t>
            </a:r>
            <a:r>
              <a:rPr lang="en-US" sz="2000"/>
              <a:t>, </a:t>
            </a:r>
            <a:r>
              <a:rPr lang="en-US" sz="2000" err="1"/>
              <a:t>consectetur</a:t>
            </a:r>
            <a:r>
              <a:rPr lang="en-US" sz="2000"/>
              <a:t> </a:t>
            </a:r>
            <a:r>
              <a:rPr lang="en-US" sz="2000" err="1"/>
              <a:t>adipiscing</a:t>
            </a:r>
            <a:r>
              <a:rPr lang="en-US" sz="2000"/>
              <a:t> </a:t>
            </a:r>
            <a:r>
              <a:rPr lang="en-US" sz="2000" err="1"/>
              <a:t>elit</a:t>
            </a:r>
            <a:r>
              <a:rPr lang="en-US" sz="2000"/>
              <a:t>, sed do </a:t>
            </a:r>
            <a:r>
              <a:rPr lang="en-US" sz="2000" err="1"/>
              <a:t>eiusmod</a:t>
            </a:r>
            <a:r>
              <a:rPr lang="en-US" sz="2000"/>
              <a:t> </a:t>
            </a:r>
            <a:r>
              <a:rPr lang="en-US" sz="2000" err="1"/>
              <a:t>tempor</a:t>
            </a:r>
            <a:r>
              <a:rPr lang="en-US" sz="2000"/>
              <a:t> </a:t>
            </a:r>
            <a:r>
              <a:rPr lang="en-US" sz="2000" err="1"/>
              <a:t>incididunt</a:t>
            </a:r>
            <a:r>
              <a:rPr lang="en-US" sz="2000"/>
              <a:t> </a:t>
            </a:r>
            <a:r>
              <a:rPr lang="en-US" sz="2000" err="1"/>
              <a:t>ut</a:t>
            </a:r>
            <a:r>
              <a:rPr lang="en-US" sz="2000"/>
              <a:t> </a:t>
            </a:r>
            <a:r>
              <a:rPr lang="en-US" sz="2000" err="1"/>
              <a:t>labore</a:t>
            </a:r>
            <a:r>
              <a:rPr lang="en-US" sz="2000"/>
              <a:t> et dolore magna </a:t>
            </a:r>
            <a:r>
              <a:rPr lang="en-US" sz="2000" err="1"/>
              <a:t>aliqua</a:t>
            </a:r>
            <a:r>
              <a:rPr lang="en-US" sz="2000"/>
              <a:t>. </a:t>
            </a:r>
            <a:r>
              <a:rPr lang="en-US" sz="2000" err="1"/>
              <a:t>Tincidunt</a:t>
            </a:r>
            <a:r>
              <a:rPr lang="en-US" sz="2000"/>
              <a:t> </a:t>
            </a:r>
            <a:r>
              <a:rPr lang="en-US" sz="2000" err="1"/>
              <a:t>nunc</a:t>
            </a:r>
            <a:r>
              <a:rPr lang="en-US" sz="2000"/>
              <a:t> pulvinar </a:t>
            </a:r>
            <a:r>
              <a:rPr lang="en-US" sz="2000" err="1"/>
              <a:t>sapien</a:t>
            </a:r>
            <a:r>
              <a:rPr lang="en-US" sz="2000"/>
              <a:t> et ligula </a:t>
            </a:r>
            <a:r>
              <a:rPr lang="en-US" sz="2000" err="1"/>
              <a:t>ullamcorper</a:t>
            </a:r>
            <a:r>
              <a:rPr lang="en-US" sz="2000"/>
              <a:t>. </a:t>
            </a:r>
            <a:r>
              <a:rPr lang="en-US" sz="2000" err="1"/>
              <a:t>Nec</a:t>
            </a:r>
            <a:r>
              <a:rPr lang="en-US" sz="2000"/>
              <a:t> </a:t>
            </a:r>
            <a:r>
              <a:rPr lang="en-US" sz="2000" err="1"/>
              <a:t>feugiat</a:t>
            </a:r>
            <a:r>
              <a:rPr lang="en-US" sz="2000"/>
              <a:t> </a:t>
            </a:r>
            <a:r>
              <a:rPr lang="en-US" sz="2000" err="1"/>
              <a:t>nisl</a:t>
            </a:r>
            <a:r>
              <a:rPr lang="en-US" sz="2000"/>
              <a:t> </a:t>
            </a:r>
            <a:r>
              <a:rPr lang="en-US" sz="2000" err="1"/>
              <a:t>pretium</a:t>
            </a:r>
            <a:r>
              <a:rPr lang="en-US" sz="2000"/>
              <a:t> </a:t>
            </a:r>
            <a:r>
              <a:rPr lang="en-US" sz="2000" err="1"/>
              <a:t>fusce</a:t>
            </a:r>
            <a:r>
              <a:rPr lang="en-US" sz="2000"/>
              <a:t> id </a:t>
            </a:r>
            <a:r>
              <a:rPr lang="en-US" sz="2000" err="1"/>
              <a:t>velit</a:t>
            </a:r>
            <a:r>
              <a:rPr lang="en-US" sz="2000"/>
              <a:t> </a:t>
            </a:r>
            <a:r>
              <a:rPr lang="en-US" sz="2000" err="1"/>
              <a:t>ut</a:t>
            </a:r>
            <a:r>
              <a:rPr lang="en-US" sz="2000"/>
              <a:t> </a:t>
            </a:r>
            <a:r>
              <a:rPr lang="en-US" sz="2000" err="1"/>
              <a:t>tortor</a:t>
            </a:r>
            <a:r>
              <a:rPr lang="en-US" sz="2000"/>
              <a:t>. Ipsum </a:t>
            </a:r>
            <a:r>
              <a:rPr lang="en-US" sz="2000" err="1"/>
              <a:t>suspendisse</a:t>
            </a:r>
            <a:r>
              <a:rPr lang="en-US" sz="2000"/>
              <a:t> </a:t>
            </a:r>
            <a:r>
              <a:rPr lang="en-US" sz="2000" err="1"/>
              <a:t>ultrices</a:t>
            </a:r>
            <a:r>
              <a:rPr lang="en-US" sz="2000"/>
              <a:t> gravida dictum </a:t>
            </a:r>
            <a:r>
              <a:rPr lang="en-US" sz="2000" err="1"/>
              <a:t>fusce</a:t>
            </a:r>
            <a:r>
              <a:rPr lang="en-US" sz="2000"/>
              <a:t> </a:t>
            </a:r>
            <a:r>
              <a:rPr lang="en-US" sz="2000" err="1"/>
              <a:t>ut</a:t>
            </a:r>
            <a:r>
              <a:rPr lang="en-US" sz="2000"/>
              <a:t> </a:t>
            </a:r>
            <a:r>
              <a:rPr lang="en-US" sz="2000" err="1"/>
              <a:t>placerat</a:t>
            </a:r>
            <a:r>
              <a:rPr lang="en-US" sz="2000"/>
              <a:t> </a:t>
            </a:r>
            <a:r>
              <a:rPr lang="en-US" sz="2000" err="1"/>
              <a:t>orci</a:t>
            </a:r>
            <a:r>
              <a:rPr lang="en-US" sz="2000"/>
              <a:t>. Pharetra sit </a:t>
            </a:r>
            <a:r>
              <a:rPr lang="en-US" sz="2000" err="1"/>
              <a:t>amet</a:t>
            </a:r>
            <a:r>
              <a:rPr lang="en-US" sz="2000"/>
              <a:t> </a:t>
            </a:r>
            <a:r>
              <a:rPr lang="en-US" sz="2000" err="1"/>
              <a:t>aliquam</a:t>
            </a:r>
            <a:r>
              <a:rPr lang="en-US" sz="2000"/>
              <a:t> id diam </a:t>
            </a:r>
            <a:r>
              <a:rPr lang="en-US" sz="2000" err="1"/>
              <a:t>maecenas</a:t>
            </a:r>
            <a:r>
              <a:rPr lang="en-US" sz="2000"/>
              <a:t> </a:t>
            </a:r>
            <a:r>
              <a:rPr lang="en-US" sz="2000" err="1"/>
              <a:t>ultricies</a:t>
            </a:r>
            <a:r>
              <a:rPr lang="en-US" sz="2000"/>
              <a:t> mi </a:t>
            </a:r>
            <a:r>
              <a:rPr lang="en-US" sz="2000" err="1"/>
              <a:t>eget</a:t>
            </a:r>
            <a:r>
              <a:rPr lang="en-US" sz="2000"/>
              <a:t>. Vitae </a:t>
            </a:r>
            <a:r>
              <a:rPr lang="en-US" sz="2000" err="1"/>
              <a:t>proin</a:t>
            </a:r>
            <a:r>
              <a:rPr lang="en-US" sz="2000"/>
              <a:t> </a:t>
            </a:r>
            <a:r>
              <a:rPr lang="en-US" sz="2000" err="1"/>
              <a:t>sagittis</a:t>
            </a:r>
            <a:r>
              <a:rPr lang="en-US" sz="2000"/>
              <a:t> </a:t>
            </a:r>
            <a:r>
              <a:rPr lang="en-US" sz="2000" err="1"/>
              <a:t>nisl</a:t>
            </a:r>
            <a:r>
              <a:rPr lang="en-US" sz="2000"/>
              <a:t> </a:t>
            </a:r>
            <a:r>
              <a:rPr lang="en-US" sz="2000" err="1"/>
              <a:t>rhoncus</a:t>
            </a:r>
            <a:r>
              <a:rPr lang="en-US" sz="2000"/>
              <a:t> </a:t>
            </a:r>
            <a:r>
              <a:rPr lang="en-US" sz="2000" err="1"/>
              <a:t>mattis</a:t>
            </a:r>
            <a:r>
              <a:rPr lang="en-US" sz="2000"/>
              <a:t> </a:t>
            </a:r>
            <a:r>
              <a:rPr lang="en-US" sz="2000" err="1"/>
              <a:t>rhoncus</a:t>
            </a:r>
            <a:r>
              <a:rPr lang="en-US" sz="2000"/>
              <a:t> </a:t>
            </a:r>
            <a:r>
              <a:rPr lang="en-US" sz="2000" err="1"/>
              <a:t>urna</a:t>
            </a:r>
            <a:r>
              <a:rPr lang="en-US" sz="2000"/>
              <a:t> </a:t>
            </a:r>
            <a:r>
              <a:rPr lang="en-US" sz="2000" err="1"/>
              <a:t>neque</a:t>
            </a:r>
            <a:r>
              <a:rPr lang="en-US" sz="2000"/>
              <a:t>. Mi </a:t>
            </a:r>
            <a:r>
              <a:rPr lang="en-US" sz="2000" err="1"/>
              <a:t>eget</a:t>
            </a:r>
            <a:r>
              <a:rPr lang="en-US" sz="2000"/>
              <a:t> </a:t>
            </a:r>
            <a:r>
              <a:rPr lang="en-US" sz="2000" err="1"/>
              <a:t>mauris</a:t>
            </a:r>
            <a:r>
              <a:rPr lang="en-US" sz="2000"/>
              <a:t> pharetra et. Ut </a:t>
            </a:r>
            <a:r>
              <a:rPr lang="en-US" sz="2000" err="1"/>
              <a:t>faucibus</a:t>
            </a:r>
            <a:r>
              <a:rPr lang="en-US" sz="2000"/>
              <a:t> pulvinar </a:t>
            </a:r>
            <a:r>
              <a:rPr lang="en-US" sz="2000" err="1"/>
              <a:t>elementum</a:t>
            </a:r>
            <a:r>
              <a:rPr lang="en-US" sz="2000"/>
              <a:t> integer </a:t>
            </a:r>
            <a:r>
              <a:rPr lang="en-US" sz="2000" err="1"/>
              <a:t>enim</a:t>
            </a:r>
            <a:r>
              <a:rPr lang="en-US" sz="2000"/>
              <a:t> </a:t>
            </a:r>
            <a:r>
              <a:rPr lang="en-US" sz="2000" err="1"/>
              <a:t>neque</a:t>
            </a:r>
            <a:r>
              <a:rPr lang="en-US" sz="2000"/>
              <a:t>. </a:t>
            </a:r>
          </a:p>
        </p:txBody>
      </p:sp>
      <p:sp>
        <p:nvSpPr>
          <p:cNvPr id="13" name="TextBox 12">
            <a:extLst>
              <a:ext uri="{FF2B5EF4-FFF2-40B4-BE49-F238E27FC236}">
                <a16:creationId xmlns:a16="http://schemas.microsoft.com/office/drawing/2014/main" id="{87C19F5F-9238-4A49-B397-33928EDA4376}"/>
              </a:ext>
            </a:extLst>
          </p:cNvPr>
          <p:cNvSpPr txBox="1"/>
          <p:nvPr userDrawn="1"/>
        </p:nvSpPr>
        <p:spPr>
          <a:xfrm>
            <a:off x="11590811" y="6574731"/>
            <a:ext cx="218681" cy="123111"/>
          </a:xfrm>
          <a:prstGeom prst="rect">
            <a:avLst/>
          </a:prstGeom>
          <a:noFill/>
        </p:spPr>
        <p:txBody>
          <a:bodyPr wrap="square" lIns="0" tIns="0" rIns="0" bIns="0" rtlCol="0">
            <a:spAutoFit/>
          </a:bodyPr>
          <a:lstStyle/>
          <a:p>
            <a:pPr algn="r"/>
            <a:fld id="{29B7B62B-0732-4BEA-A6C8-5CF96588F2B9}" type="slidenum">
              <a:rPr lang="en-US" sz="800" smtClean="0"/>
              <a:pPr algn="r"/>
              <a:t>‹#›</a:t>
            </a:fld>
            <a:endParaRPr lang="en-US" sz="800"/>
          </a:p>
        </p:txBody>
      </p:sp>
      <p:sp>
        <p:nvSpPr>
          <p:cNvPr id="14" name="Freeform 5">
            <a:extLst>
              <a:ext uri="{FF2B5EF4-FFF2-40B4-BE49-F238E27FC236}">
                <a16:creationId xmlns:a16="http://schemas.microsoft.com/office/drawing/2014/main" id="{EA5A8FFB-B23B-4D05-907A-8CCC673069FC}"/>
              </a:ext>
            </a:extLst>
          </p:cNvPr>
          <p:cNvSpPr>
            <a:spLocks noChangeAspect="1" noEditPoints="1"/>
          </p:cNvSpPr>
          <p:nvPr userDrawn="1"/>
        </p:nvSpPr>
        <p:spPr bwMode="auto">
          <a:xfrm>
            <a:off x="5910048" y="6477000"/>
            <a:ext cx="363963" cy="194400"/>
          </a:xfrm>
          <a:custGeom>
            <a:avLst/>
            <a:gdLst>
              <a:gd name="T0" fmla="*/ 134 w 170"/>
              <a:gd name="T1" fmla="*/ 3 h 90"/>
              <a:gd name="T2" fmla="*/ 122 w 170"/>
              <a:gd name="T3" fmla="*/ 52 h 90"/>
              <a:gd name="T4" fmla="*/ 109 w 170"/>
              <a:gd name="T5" fmla="*/ 3 h 90"/>
              <a:gd name="T6" fmla="*/ 74 w 170"/>
              <a:gd name="T7" fmla="*/ 3 h 90"/>
              <a:gd name="T8" fmla="*/ 74 w 170"/>
              <a:gd name="T9" fmla="*/ 21 h 90"/>
              <a:gd name="T10" fmla="*/ 40 w 170"/>
              <a:gd name="T11" fmla="*/ 1 h 90"/>
              <a:gd name="T12" fmla="*/ 4 w 170"/>
              <a:gd name="T13" fmla="*/ 31 h 90"/>
              <a:gd name="T14" fmla="*/ 28 w 170"/>
              <a:gd name="T15" fmla="*/ 31 h 90"/>
              <a:gd name="T16" fmla="*/ 39 w 170"/>
              <a:gd name="T17" fmla="*/ 20 h 90"/>
              <a:gd name="T18" fmla="*/ 50 w 170"/>
              <a:gd name="T19" fmla="*/ 28 h 90"/>
              <a:gd name="T20" fmla="*/ 39 w 170"/>
              <a:gd name="T21" fmla="*/ 35 h 90"/>
              <a:gd name="T22" fmla="*/ 31 w 170"/>
              <a:gd name="T23" fmla="*/ 35 h 90"/>
              <a:gd name="T24" fmla="*/ 31 w 170"/>
              <a:gd name="T25" fmla="*/ 51 h 90"/>
              <a:gd name="T26" fmla="*/ 38 w 170"/>
              <a:gd name="T27" fmla="*/ 51 h 90"/>
              <a:gd name="T28" fmla="*/ 48 w 170"/>
              <a:gd name="T29" fmla="*/ 60 h 90"/>
              <a:gd name="T30" fmla="*/ 38 w 170"/>
              <a:gd name="T31" fmla="*/ 70 h 90"/>
              <a:gd name="T32" fmla="*/ 25 w 170"/>
              <a:gd name="T33" fmla="*/ 54 h 90"/>
              <a:gd name="T34" fmla="*/ 1 w 170"/>
              <a:gd name="T35" fmla="*/ 54 h 90"/>
              <a:gd name="T36" fmla="*/ 38 w 170"/>
              <a:gd name="T37" fmla="*/ 90 h 90"/>
              <a:gd name="T38" fmla="*/ 74 w 170"/>
              <a:gd name="T39" fmla="*/ 71 h 90"/>
              <a:gd name="T40" fmla="*/ 74 w 170"/>
              <a:gd name="T41" fmla="*/ 88 h 90"/>
              <a:gd name="T42" fmla="*/ 98 w 170"/>
              <a:gd name="T43" fmla="*/ 88 h 90"/>
              <a:gd name="T44" fmla="*/ 98 w 170"/>
              <a:gd name="T45" fmla="*/ 34 h 90"/>
              <a:gd name="T46" fmla="*/ 111 w 170"/>
              <a:gd name="T47" fmla="*/ 88 h 90"/>
              <a:gd name="T48" fmla="*/ 132 w 170"/>
              <a:gd name="T49" fmla="*/ 88 h 90"/>
              <a:gd name="T50" fmla="*/ 146 w 170"/>
              <a:gd name="T51" fmla="*/ 34 h 90"/>
              <a:gd name="T52" fmla="*/ 146 w 170"/>
              <a:gd name="T53" fmla="*/ 88 h 90"/>
              <a:gd name="T54" fmla="*/ 170 w 170"/>
              <a:gd name="T55" fmla="*/ 88 h 90"/>
              <a:gd name="T56" fmla="*/ 170 w 170"/>
              <a:gd name="T57" fmla="*/ 3 h 90"/>
              <a:gd name="T58" fmla="*/ 134 w 170"/>
              <a:gd name="T59" fmla="*/ 3 h 90"/>
              <a:gd name="T60" fmla="*/ 74 w 170"/>
              <a:gd name="T61" fmla="*/ 52 h 90"/>
              <a:gd name="T62" fmla="*/ 64 w 170"/>
              <a:gd name="T63" fmla="*/ 42 h 90"/>
              <a:gd name="T64" fmla="*/ 74 w 170"/>
              <a:gd name="T65" fmla="*/ 31 h 90"/>
              <a:gd name="T66" fmla="*/ 74 w 170"/>
              <a:gd name="T67" fmla="*/ 5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0" h="90">
                <a:moveTo>
                  <a:pt x="134" y="3"/>
                </a:moveTo>
                <a:cubicBezTo>
                  <a:pt x="122" y="52"/>
                  <a:pt x="122" y="52"/>
                  <a:pt x="122" y="52"/>
                </a:cubicBezTo>
                <a:cubicBezTo>
                  <a:pt x="109" y="3"/>
                  <a:pt x="109" y="3"/>
                  <a:pt x="109" y="3"/>
                </a:cubicBezTo>
                <a:cubicBezTo>
                  <a:pt x="74" y="3"/>
                  <a:pt x="74" y="3"/>
                  <a:pt x="74" y="3"/>
                </a:cubicBezTo>
                <a:cubicBezTo>
                  <a:pt x="74" y="21"/>
                  <a:pt x="74" y="21"/>
                  <a:pt x="74" y="21"/>
                </a:cubicBezTo>
                <a:cubicBezTo>
                  <a:pt x="69" y="5"/>
                  <a:pt x="54" y="1"/>
                  <a:pt x="40" y="1"/>
                </a:cubicBezTo>
                <a:cubicBezTo>
                  <a:pt x="23" y="0"/>
                  <a:pt x="5" y="8"/>
                  <a:pt x="4" y="31"/>
                </a:cubicBezTo>
                <a:cubicBezTo>
                  <a:pt x="28" y="31"/>
                  <a:pt x="28" y="31"/>
                  <a:pt x="28" y="31"/>
                </a:cubicBezTo>
                <a:cubicBezTo>
                  <a:pt x="28" y="24"/>
                  <a:pt x="33" y="20"/>
                  <a:pt x="39" y="20"/>
                </a:cubicBezTo>
                <a:cubicBezTo>
                  <a:pt x="46" y="20"/>
                  <a:pt x="50" y="23"/>
                  <a:pt x="50" y="28"/>
                </a:cubicBezTo>
                <a:cubicBezTo>
                  <a:pt x="49" y="32"/>
                  <a:pt x="47" y="35"/>
                  <a:pt x="39" y="35"/>
                </a:cubicBezTo>
                <a:cubicBezTo>
                  <a:pt x="31" y="35"/>
                  <a:pt x="31" y="35"/>
                  <a:pt x="31" y="35"/>
                </a:cubicBezTo>
                <a:cubicBezTo>
                  <a:pt x="31" y="51"/>
                  <a:pt x="31" y="51"/>
                  <a:pt x="31" y="51"/>
                </a:cubicBezTo>
                <a:cubicBezTo>
                  <a:pt x="38" y="51"/>
                  <a:pt x="38" y="51"/>
                  <a:pt x="38" y="51"/>
                </a:cubicBezTo>
                <a:cubicBezTo>
                  <a:pt x="42" y="51"/>
                  <a:pt x="48" y="54"/>
                  <a:pt x="48" y="60"/>
                </a:cubicBezTo>
                <a:cubicBezTo>
                  <a:pt x="49" y="67"/>
                  <a:pt x="44" y="70"/>
                  <a:pt x="38" y="70"/>
                </a:cubicBezTo>
                <a:cubicBezTo>
                  <a:pt x="27" y="69"/>
                  <a:pt x="25" y="61"/>
                  <a:pt x="25" y="54"/>
                </a:cubicBezTo>
                <a:cubicBezTo>
                  <a:pt x="1" y="54"/>
                  <a:pt x="1" y="54"/>
                  <a:pt x="1" y="54"/>
                </a:cubicBezTo>
                <a:cubicBezTo>
                  <a:pt x="1" y="59"/>
                  <a:pt x="0" y="90"/>
                  <a:pt x="38" y="90"/>
                </a:cubicBezTo>
                <a:cubicBezTo>
                  <a:pt x="57" y="90"/>
                  <a:pt x="70" y="82"/>
                  <a:pt x="74" y="71"/>
                </a:cubicBezTo>
                <a:cubicBezTo>
                  <a:pt x="74" y="88"/>
                  <a:pt x="74" y="88"/>
                  <a:pt x="74" y="88"/>
                </a:cubicBezTo>
                <a:cubicBezTo>
                  <a:pt x="98" y="88"/>
                  <a:pt x="98" y="88"/>
                  <a:pt x="98" y="88"/>
                </a:cubicBezTo>
                <a:cubicBezTo>
                  <a:pt x="98" y="34"/>
                  <a:pt x="98" y="34"/>
                  <a:pt x="98" y="34"/>
                </a:cubicBezTo>
                <a:cubicBezTo>
                  <a:pt x="111" y="88"/>
                  <a:pt x="111" y="88"/>
                  <a:pt x="111" y="88"/>
                </a:cubicBezTo>
                <a:cubicBezTo>
                  <a:pt x="132" y="88"/>
                  <a:pt x="132" y="88"/>
                  <a:pt x="132" y="88"/>
                </a:cubicBezTo>
                <a:cubicBezTo>
                  <a:pt x="146" y="34"/>
                  <a:pt x="146" y="34"/>
                  <a:pt x="146" y="34"/>
                </a:cubicBezTo>
                <a:cubicBezTo>
                  <a:pt x="146" y="88"/>
                  <a:pt x="146" y="88"/>
                  <a:pt x="146" y="88"/>
                </a:cubicBezTo>
                <a:cubicBezTo>
                  <a:pt x="170" y="88"/>
                  <a:pt x="170" y="88"/>
                  <a:pt x="170" y="88"/>
                </a:cubicBezTo>
                <a:cubicBezTo>
                  <a:pt x="170" y="3"/>
                  <a:pt x="170" y="3"/>
                  <a:pt x="170" y="3"/>
                </a:cubicBezTo>
                <a:lnTo>
                  <a:pt x="134" y="3"/>
                </a:lnTo>
                <a:close/>
                <a:moveTo>
                  <a:pt x="74" y="52"/>
                </a:moveTo>
                <a:cubicBezTo>
                  <a:pt x="71" y="46"/>
                  <a:pt x="66" y="43"/>
                  <a:pt x="64" y="42"/>
                </a:cubicBezTo>
                <a:cubicBezTo>
                  <a:pt x="69" y="40"/>
                  <a:pt x="72" y="37"/>
                  <a:pt x="74" y="31"/>
                </a:cubicBezTo>
                <a:lnTo>
                  <a:pt x="74" y="5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nvGrpSpPr>
          <p:cNvPr id="17" name="Group 16">
            <a:extLst>
              <a:ext uri="{FF2B5EF4-FFF2-40B4-BE49-F238E27FC236}">
                <a16:creationId xmlns:a16="http://schemas.microsoft.com/office/drawing/2014/main" id="{443DE515-0A3B-4CB1-96F0-1EE4DFBE113D}"/>
              </a:ext>
            </a:extLst>
          </p:cNvPr>
          <p:cNvGrpSpPr/>
          <p:nvPr userDrawn="1"/>
        </p:nvGrpSpPr>
        <p:grpSpPr>
          <a:xfrm>
            <a:off x="-22860" y="6569823"/>
            <a:ext cx="2766060" cy="138337"/>
            <a:chOff x="-22860" y="6595827"/>
            <a:chExt cx="2766060" cy="138337"/>
          </a:xfrm>
        </p:grpSpPr>
        <p:sp>
          <p:nvSpPr>
            <p:cNvPr id="18" name="Footer Placeholder 3">
              <a:extLst>
                <a:ext uri="{FF2B5EF4-FFF2-40B4-BE49-F238E27FC236}">
                  <a16:creationId xmlns:a16="http://schemas.microsoft.com/office/drawing/2014/main" id="{6063B5A1-5BB6-4B85-AFA5-07CDE48BDA1A}"/>
                </a:ext>
              </a:extLst>
            </p:cNvPr>
            <p:cNvSpPr txBox="1">
              <a:spLocks/>
            </p:cNvSpPr>
            <p:nvPr/>
          </p:nvSpPr>
          <p:spPr bwMode="auto">
            <a:xfrm>
              <a:off x="807721" y="6596419"/>
              <a:ext cx="1064702" cy="1372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lstStyle>
              <a:lvl1pPr defTabSz="912813" eaLnBrk="0" hangingPunct="0">
                <a:tabLst>
                  <a:tab pos="798513" algn="r"/>
                </a:tabLst>
                <a:defRPr sz="2400">
                  <a:solidFill>
                    <a:schemeClr val="tx1"/>
                  </a:solidFill>
                  <a:latin typeface="Arial" charset="0"/>
                  <a:ea typeface="ＭＳ Ｐゴシック" charset="0"/>
                  <a:cs typeface="Arial" charset="0"/>
                </a:defRPr>
              </a:lvl1pPr>
              <a:lvl2pPr marL="742950" indent="-285750" defTabSz="912813" eaLnBrk="0" hangingPunct="0">
                <a:tabLst>
                  <a:tab pos="798513" algn="r"/>
                </a:tabLst>
                <a:defRPr sz="2400">
                  <a:solidFill>
                    <a:schemeClr val="tx1"/>
                  </a:solidFill>
                  <a:latin typeface="Arial" charset="0"/>
                  <a:ea typeface="Arial" charset="0"/>
                  <a:cs typeface="Arial" charset="0"/>
                </a:defRPr>
              </a:lvl2pPr>
              <a:lvl3pPr marL="1143000" indent="-228600" defTabSz="912813" eaLnBrk="0" hangingPunct="0">
                <a:tabLst>
                  <a:tab pos="798513" algn="r"/>
                </a:tabLst>
                <a:defRPr sz="2400">
                  <a:solidFill>
                    <a:schemeClr val="tx1"/>
                  </a:solidFill>
                  <a:latin typeface="Arial" charset="0"/>
                  <a:ea typeface="Arial" charset="0"/>
                  <a:cs typeface="Arial" charset="0"/>
                </a:defRPr>
              </a:lvl3pPr>
              <a:lvl4pPr marL="1600200" indent="-228600" defTabSz="912813" eaLnBrk="0" hangingPunct="0">
                <a:tabLst>
                  <a:tab pos="798513" algn="r"/>
                </a:tabLst>
                <a:defRPr sz="2400">
                  <a:solidFill>
                    <a:schemeClr val="tx1"/>
                  </a:solidFill>
                  <a:latin typeface="Arial" charset="0"/>
                  <a:ea typeface="Arial" charset="0"/>
                  <a:cs typeface="Arial" charset="0"/>
                </a:defRPr>
              </a:lvl4pPr>
              <a:lvl5pPr marL="2057400" indent="-228600" defTabSz="912813" eaLnBrk="0" hangingPunct="0">
                <a:tabLst>
                  <a:tab pos="798513" algn="r"/>
                </a:tabLst>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tab pos="798513" algn="r"/>
                </a:tabLst>
                <a:defRPr/>
              </a:pPr>
              <a:r>
                <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All Rights Reserved.</a:t>
              </a:r>
            </a:p>
          </p:txBody>
        </p:sp>
        <p:sp>
          <p:nvSpPr>
            <p:cNvPr id="19" name="TextBox 25">
              <a:extLst>
                <a:ext uri="{FF2B5EF4-FFF2-40B4-BE49-F238E27FC236}">
                  <a16:creationId xmlns:a16="http://schemas.microsoft.com/office/drawing/2014/main" id="{CE774327-7D3C-493C-AA9A-D396312EAB9C}"/>
                </a:ext>
              </a:extLst>
            </p:cNvPr>
            <p:cNvSpPr txBox="1">
              <a:spLocks noChangeArrowheads="1"/>
            </p:cNvSpPr>
            <p:nvPr/>
          </p:nvSpPr>
          <p:spPr bwMode="auto">
            <a:xfrm>
              <a:off x="-22860" y="6596425"/>
              <a:ext cx="927172" cy="1230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defTabSz="912813" eaLnBrk="0" hangingPunct="0">
                <a:defRPr sz="2400">
                  <a:solidFill>
                    <a:schemeClr val="tx1"/>
                  </a:solidFill>
                  <a:latin typeface="Arial" charset="0"/>
                  <a:ea typeface="ＭＳ Ｐゴシック" charset="0"/>
                  <a:cs typeface="Arial" charset="0"/>
                </a:defRPr>
              </a:lvl1pPr>
              <a:lvl2pPr marL="742950" indent="-285750" defTabSz="912813" eaLnBrk="0" hangingPunct="0">
                <a:defRPr sz="2400">
                  <a:solidFill>
                    <a:schemeClr val="tx1"/>
                  </a:solidFill>
                  <a:latin typeface="Arial" charset="0"/>
                  <a:ea typeface="Arial" charset="0"/>
                  <a:cs typeface="Arial" charset="0"/>
                </a:defRPr>
              </a:lvl2pPr>
              <a:lvl3pPr marL="1143000" indent="-228600" defTabSz="912813" eaLnBrk="0" hangingPunct="0">
                <a:defRPr sz="2400">
                  <a:solidFill>
                    <a:schemeClr val="tx1"/>
                  </a:solidFill>
                  <a:latin typeface="Arial" charset="0"/>
                  <a:ea typeface="Arial" charset="0"/>
                  <a:cs typeface="Arial" charset="0"/>
                </a:defRPr>
              </a:lvl3pPr>
              <a:lvl4pPr marL="1600200" indent="-228600" defTabSz="912813" eaLnBrk="0" hangingPunct="0">
                <a:defRPr sz="2400">
                  <a:solidFill>
                    <a:schemeClr val="tx1"/>
                  </a:solidFill>
                  <a:latin typeface="Arial" charset="0"/>
                  <a:ea typeface="Arial" charset="0"/>
                  <a:cs typeface="Arial" charset="0"/>
                </a:defRPr>
              </a:lvl4pPr>
              <a:lvl5pPr marL="2057400" indent="-228600" defTabSz="912813" eaLnBrk="0" hangingPunct="0">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defRPr/>
              </a:pPr>
              <a:fld id="{7297CC28-9273-45A3-A669-8857AEF43BF8}" type="datetime3">
                <a:rPr kumimoji="0" lang="en-US" sz="800" b="0" i="0" u="none" strike="noStrike" kern="0" cap="none" spc="0" normalizeH="0" baseline="0" noProof="0" smtClean="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15 September 2026</a:t>
              </a:fld>
              <a:endPar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endParaRPr>
            </a:p>
          </p:txBody>
        </p:sp>
        <p:sp>
          <p:nvSpPr>
            <p:cNvPr id="20" name="Rectangle 26">
              <a:extLst>
                <a:ext uri="{FF2B5EF4-FFF2-40B4-BE49-F238E27FC236}">
                  <a16:creationId xmlns:a16="http://schemas.microsoft.com/office/drawing/2014/main" id="{DE737C78-39DE-49C3-882B-8E9FDDAC7A21}"/>
                </a:ext>
              </a:extLst>
            </p:cNvPr>
            <p:cNvSpPr>
              <a:spLocks noChangeArrowheads="1"/>
            </p:cNvSpPr>
            <p:nvPr/>
          </p:nvSpPr>
          <p:spPr bwMode="auto">
            <a:xfrm>
              <a:off x="0" y="6595827"/>
              <a:ext cx="666749" cy="123087"/>
            </a:xfrm>
            <a:prstGeom prst="rect">
              <a:avLst/>
            </a:prstGeom>
            <a:solidFill>
              <a:sysClr val="window" lastClr="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marL="0" marR="0" lvl="0" indent="0" defTabSz="912813" eaLnBrk="1" fontAlgn="base" latinLnBrk="0" hangingPunct="1">
                <a:lnSpc>
                  <a:spcPct val="100000"/>
                </a:lnSpc>
                <a:spcBef>
                  <a:spcPct val="0"/>
                </a:spcBef>
                <a:spcAft>
                  <a:spcPct val="0"/>
                </a:spcAft>
                <a:buClrTx/>
                <a:buSzTx/>
                <a:buFontTx/>
                <a:buNone/>
                <a:tabLst/>
                <a:defRPr/>
              </a:pPr>
              <a:endParaRPr kumimoji="0" lang="en-US" sz="800" b="0" i="0" u="none" strike="noStrike" kern="0" cap="none" spc="0" normalizeH="0" baseline="0" noProof="0">
                <a:ln>
                  <a:noFill/>
                </a:ln>
                <a:solidFill>
                  <a:prstClr val="black"/>
                </a:solidFill>
                <a:effectLst/>
                <a:uLnTx/>
                <a:uFillTx/>
                <a:ea typeface="ＭＳ Ｐゴシック" charset="0"/>
                <a:cs typeface="3M Circular TT Book" panose="020B0604020101020102" pitchFamily="34" charset="0"/>
              </a:endParaRPr>
            </a:p>
          </p:txBody>
        </p:sp>
        <p:sp>
          <p:nvSpPr>
            <p:cNvPr id="30" name="TextBox 24">
              <a:extLst>
                <a:ext uri="{FF2B5EF4-FFF2-40B4-BE49-F238E27FC236}">
                  <a16:creationId xmlns:a16="http://schemas.microsoft.com/office/drawing/2014/main" id="{0F6F756B-F087-4BD5-8047-C0EE6552909A}"/>
                </a:ext>
              </a:extLst>
            </p:cNvPr>
            <p:cNvSpPr txBox="1">
              <a:spLocks noChangeArrowheads="1"/>
            </p:cNvSpPr>
            <p:nvPr/>
          </p:nvSpPr>
          <p:spPr bwMode="auto">
            <a:xfrm>
              <a:off x="372839" y="6596418"/>
              <a:ext cx="279621" cy="12249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3M</a:t>
              </a:r>
            </a:p>
          </p:txBody>
        </p:sp>
        <p:sp>
          <p:nvSpPr>
            <p:cNvPr id="31" name="Footer Placeholder 3">
              <a:extLst>
                <a:ext uri="{FF2B5EF4-FFF2-40B4-BE49-F238E27FC236}">
                  <a16:creationId xmlns:a16="http://schemas.microsoft.com/office/drawing/2014/main" id="{EF54F063-7EC1-4707-A6EA-1930F024B684}"/>
                </a:ext>
              </a:extLst>
            </p:cNvPr>
            <p:cNvSpPr txBox="1">
              <a:spLocks/>
            </p:cNvSpPr>
            <p:nvPr/>
          </p:nvSpPr>
          <p:spPr bwMode="auto">
            <a:xfrm>
              <a:off x="1905198" y="6596401"/>
              <a:ext cx="838002" cy="1377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algn="l" eaLnBrk="1" fontAlgn="base" hangingPunct="1">
                <a:spcBef>
                  <a:spcPct val="0"/>
                </a:spcBef>
                <a:spcAft>
                  <a:spcPct val="0"/>
                </a:spcAft>
                <a:defRPr/>
              </a:pPr>
              <a:r>
                <a:rPr lang="en-US" sz="800">
                  <a:solidFill>
                    <a:prstClr val="black"/>
                  </a:solidFill>
                  <a:latin typeface="3M Circular TT Book" panose="020B0604020101020102" pitchFamily="34" charset="0"/>
                  <a:cs typeface="3M Circular TT Book" panose="020B0604020101020102" pitchFamily="34" charset="0"/>
                </a:rPr>
                <a:t>3M Confidential.</a:t>
              </a:r>
            </a:p>
          </p:txBody>
        </p:sp>
      </p:grpSp>
    </p:spTree>
    <p:extLst>
      <p:ext uri="{BB962C8B-B14F-4D97-AF65-F5344CB8AC3E}">
        <p14:creationId xmlns:p14="http://schemas.microsoft.com/office/powerpoint/2010/main" val="35170456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Quote Page 1">
    <p:spTree>
      <p:nvGrpSpPr>
        <p:cNvPr id="1" name=""/>
        <p:cNvGrpSpPr/>
        <p:nvPr/>
      </p:nvGrpSpPr>
      <p:grpSpPr>
        <a:xfrm>
          <a:off x="0" y="0"/>
          <a:ext cx="0" cy="0"/>
          <a:chOff x="0" y="0"/>
          <a:chExt cx="0" cy="0"/>
        </a:xfrm>
      </p:grpSpPr>
      <p:sp>
        <p:nvSpPr>
          <p:cNvPr id="13" name="Title 3">
            <a:extLst>
              <a:ext uri="{FF2B5EF4-FFF2-40B4-BE49-F238E27FC236}">
                <a16:creationId xmlns:a16="http://schemas.microsoft.com/office/drawing/2014/main" id="{B3E3824F-1E19-1D4D-B126-171AF4527B4C}"/>
              </a:ext>
            </a:extLst>
          </p:cNvPr>
          <p:cNvSpPr>
            <a:spLocks noGrp="1"/>
          </p:cNvSpPr>
          <p:nvPr>
            <p:ph type="title"/>
          </p:nvPr>
        </p:nvSpPr>
        <p:spPr>
          <a:xfrm>
            <a:off x="379412" y="374904"/>
            <a:ext cx="11425237" cy="822960"/>
          </a:xfrm>
        </p:spPr>
        <p:txBody>
          <a:bodyPr/>
          <a:lstStyle/>
          <a:p>
            <a:r>
              <a:rPr lang="en-US"/>
              <a:t>Click to edit Master title style</a:t>
            </a:r>
          </a:p>
        </p:txBody>
      </p:sp>
      <p:sp>
        <p:nvSpPr>
          <p:cNvPr id="6" name="Text Placeholder 5">
            <a:extLst>
              <a:ext uri="{FF2B5EF4-FFF2-40B4-BE49-F238E27FC236}">
                <a16:creationId xmlns:a16="http://schemas.microsoft.com/office/drawing/2014/main" id="{CFDBB18F-F33E-2448-8A54-44C7F0BA8059}"/>
              </a:ext>
            </a:extLst>
          </p:cNvPr>
          <p:cNvSpPr>
            <a:spLocks noGrp="1"/>
          </p:cNvSpPr>
          <p:nvPr>
            <p:ph type="body" sz="quarter" idx="10" hasCustomPrompt="1"/>
          </p:nvPr>
        </p:nvSpPr>
        <p:spPr>
          <a:xfrm>
            <a:off x="379412" y="1787585"/>
            <a:ext cx="11211399" cy="3049109"/>
          </a:xfrm>
        </p:spPr>
        <p:txBody>
          <a:bodyPr/>
          <a:lstStyle>
            <a:lvl1pPr algn="l">
              <a:defRPr sz="3000" b="0" i="1">
                <a:latin typeface="3M Circular TT Light" panose="020B0404020101020102" pitchFamily="34" charset="77"/>
                <a:cs typeface="3M Circular TT Light" panose="020B0404020101020102" pitchFamily="34" charset="77"/>
              </a:defRPr>
            </a:lvl1pPr>
          </a:lstStyle>
          <a:p>
            <a:pPr algn="l"/>
            <a:r>
              <a:rPr lang="en-US"/>
              <a:t>“Lorem ipsum dolor sit </a:t>
            </a:r>
            <a:r>
              <a:rPr lang="en-US" err="1"/>
              <a:t>amet</a:t>
            </a:r>
            <a:r>
              <a:rPr lang="en-US"/>
              <a:t>, </a:t>
            </a:r>
            <a:r>
              <a:rPr lang="en-US" err="1"/>
              <a:t>consectetur</a:t>
            </a:r>
            <a:r>
              <a:rPr lang="en-US"/>
              <a:t> </a:t>
            </a:r>
            <a:r>
              <a:rPr lang="en-US" err="1"/>
              <a:t>adipiscing</a:t>
            </a:r>
            <a:r>
              <a:rPr lang="en-US"/>
              <a:t> </a:t>
            </a:r>
            <a:r>
              <a:rPr lang="en-US" err="1"/>
              <a:t>elid</a:t>
            </a:r>
            <a:r>
              <a:rPr lang="en-US"/>
              <a:t>, </a:t>
            </a:r>
            <a:r>
              <a:rPr lang="en-US" err="1"/>
              <a:t>sd</a:t>
            </a:r>
            <a:r>
              <a:rPr lang="en-US"/>
              <a:t> do </a:t>
            </a:r>
            <a:r>
              <a:rPr lang="en-US" err="1"/>
              <a:t>euismod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 Massa </a:t>
            </a:r>
            <a:r>
              <a:rPr lang="en-US" err="1"/>
              <a:t>ultricies</a:t>
            </a:r>
            <a:r>
              <a:rPr lang="en-US"/>
              <a:t> mi </a:t>
            </a:r>
            <a:r>
              <a:rPr lang="en-US" err="1"/>
              <a:t>quis</a:t>
            </a:r>
            <a:r>
              <a:rPr lang="en-US"/>
              <a:t> </a:t>
            </a:r>
            <a:r>
              <a:rPr lang="en-US" err="1"/>
              <a:t>hendrerit</a:t>
            </a:r>
            <a:r>
              <a:rPr lang="en-US"/>
              <a:t> dolor. </a:t>
            </a:r>
            <a:r>
              <a:rPr lang="en-US" err="1"/>
              <a:t>Donec</a:t>
            </a:r>
            <a:r>
              <a:rPr lang="en-US"/>
              <a:t> et </a:t>
            </a:r>
            <a:r>
              <a:rPr lang="en-US" err="1"/>
              <a:t>odio</a:t>
            </a:r>
            <a:r>
              <a:rPr lang="en-US"/>
              <a:t> </a:t>
            </a:r>
            <a:r>
              <a:rPr lang="en-US" err="1"/>
              <a:t>pellentesque</a:t>
            </a:r>
            <a:r>
              <a:rPr lang="en-US"/>
              <a:t> diam </a:t>
            </a:r>
            <a:r>
              <a:rPr lang="en-US" err="1"/>
              <a:t>volutpat</a:t>
            </a:r>
            <a:r>
              <a:rPr lang="en-US"/>
              <a:t> </a:t>
            </a:r>
            <a:r>
              <a:rPr lang="en-US" err="1"/>
              <a:t>commodo</a:t>
            </a:r>
            <a:r>
              <a:rPr lang="en-US"/>
              <a:t> set </a:t>
            </a:r>
            <a:r>
              <a:rPr lang="en-US" err="1"/>
              <a:t>egestas</a:t>
            </a:r>
            <a:r>
              <a:rPr lang="en-US"/>
              <a:t> </a:t>
            </a:r>
            <a:r>
              <a:rPr lang="en-US" err="1"/>
              <a:t>egestas</a:t>
            </a:r>
            <a:r>
              <a:rPr lang="en-US"/>
              <a:t>.”</a:t>
            </a:r>
          </a:p>
        </p:txBody>
      </p:sp>
      <p:sp>
        <p:nvSpPr>
          <p:cNvPr id="8" name="Text Placeholder 7">
            <a:extLst>
              <a:ext uri="{FF2B5EF4-FFF2-40B4-BE49-F238E27FC236}">
                <a16:creationId xmlns:a16="http://schemas.microsoft.com/office/drawing/2014/main" id="{DAF21279-1DBF-8E49-A4ED-CDA7BA6EEFD2}"/>
              </a:ext>
            </a:extLst>
          </p:cNvPr>
          <p:cNvSpPr>
            <a:spLocks noGrp="1"/>
          </p:cNvSpPr>
          <p:nvPr>
            <p:ph type="body" sz="quarter" idx="11" hasCustomPrompt="1"/>
          </p:nvPr>
        </p:nvSpPr>
        <p:spPr>
          <a:xfrm>
            <a:off x="379413" y="4991894"/>
            <a:ext cx="4145380" cy="795295"/>
          </a:xfrm>
        </p:spPr>
        <p:txBody>
          <a:bodyPr/>
          <a:lstStyle>
            <a:lvl1pPr>
              <a:defRPr sz="2700" b="0" i="0">
                <a:latin typeface="3M Circular TT Light" panose="020B0404020101020102" pitchFamily="34" charset="77"/>
                <a:cs typeface="3M Circular TT Light" panose="020B0404020101020102" pitchFamily="34" charset="77"/>
              </a:defRPr>
            </a:lvl1pPr>
          </a:lstStyle>
          <a:p>
            <a:pPr lvl="0"/>
            <a:r>
              <a:rPr lang="en-US"/>
              <a:t>- Lorem ipsum</a:t>
            </a:r>
          </a:p>
        </p:txBody>
      </p:sp>
      <p:sp>
        <p:nvSpPr>
          <p:cNvPr id="9" name="TextBox 8">
            <a:extLst>
              <a:ext uri="{FF2B5EF4-FFF2-40B4-BE49-F238E27FC236}">
                <a16:creationId xmlns:a16="http://schemas.microsoft.com/office/drawing/2014/main" id="{4BFDCF94-A093-4696-81FB-451141098C5F}"/>
              </a:ext>
            </a:extLst>
          </p:cNvPr>
          <p:cNvSpPr txBox="1"/>
          <p:nvPr userDrawn="1"/>
        </p:nvSpPr>
        <p:spPr>
          <a:xfrm>
            <a:off x="11590811" y="6574731"/>
            <a:ext cx="218681" cy="123111"/>
          </a:xfrm>
          <a:prstGeom prst="rect">
            <a:avLst/>
          </a:prstGeom>
          <a:noFill/>
        </p:spPr>
        <p:txBody>
          <a:bodyPr wrap="square" lIns="0" tIns="0" rIns="0" bIns="0" rtlCol="0">
            <a:spAutoFit/>
          </a:bodyPr>
          <a:lstStyle/>
          <a:p>
            <a:pPr algn="r"/>
            <a:fld id="{29B7B62B-0732-4BEA-A6C8-5CF96588F2B9}" type="slidenum">
              <a:rPr lang="en-US" sz="800" smtClean="0"/>
              <a:pPr algn="r"/>
              <a:t>‹#›</a:t>
            </a:fld>
            <a:endParaRPr lang="en-US" sz="800"/>
          </a:p>
        </p:txBody>
      </p:sp>
      <p:sp>
        <p:nvSpPr>
          <p:cNvPr id="10" name="Freeform 5">
            <a:extLst>
              <a:ext uri="{FF2B5EF4-FFF2-40B4-BE49-F238E27FC236}">
                <a16:creationId xmlns:a16="http://schemas.microsoft.com/office/drawing/2014/main" id="{C23270C2-1DA2-4294-8627-F9BCDF3D4813}"/>
              </a:ext>
            </a:extLst>
          </p:cNvPr>
          <p:cNvSpPr>
            <a:spLocks noChangeAspect="1" noEditPoints="1"/>
          </p:cNvSpPr>
          <p:nvPr userDrawn="1"/>
        </p:nvSpPr>
        <p:spPr bwMode="auto">
          <a:xfrm>
            <a:off x="5910048" y="6477000"/>
            <a:ext cx="363963" cy="194400"/>
          </a:xfrm>
          <a:custGeom>
            <a:avLst/>
            <a:gdLst>
              <a:gd name="T0" fmla="*/ 134 w 170"/>
              <a:gd name="T1" fmla="*/ 3 h 90"/>
              <a:gd name="T2" fmla="*/ 122 w 170"/>
              <a:gd name="T3" fmla="*/ 52 h 90"/>
              <a:gd name="T4" fmla="*/ 109 w 170"/>
              <a:gd name="T5" fmla="*/ 3 h 90"/>
              <a:gd name="T6" fmla="*/ 74 w 170"/>
              <a:gd name="T7" fmla="*/ 3 h 90"/>
              <a:gd name="T8" fmla="*/ 74 w 170"/>
              <a:gd name="T9" fmla="*/ 21 h 90"/>
              <a:gd name="T10" fmla="*/ 40 w 170"/>
              <a:gd name="T11" fmla="*/ 1 h 90"/>
              <a:gd name="T12" fmla="*/ 4 w 170"/>
              <a:gd name="T13" fmla="*/ 31 h 90"/>
              <a:gd name="T14" fmla="*/ 28 w 170"/>
              <a:gd name="T15" fmla="*/ 31 h 90"/>
              <a:gd name="T16" fmla="*/ 39 w 170"/>
              <a:gd name="T17" fmla="*/ 20 h 90"/>
              <a:gd name="T18" fmla="*/ 50 w 170"/>
              <a:gd name="T19" fmla="*/ 28 h 90"/>
              <a:gd name="T20" fmla="*/ 39 w 170"/>
              <a:gd name="T21" fmla="*/ 35 h 90"/>
              <a:gd name="T22" fmla="*/ 31 w 170"/>
              <a:gd name="T23" fmla="*/ 35 h 90"/>
              <a:gd name="T24" fmla="*/ 31 w 170"/>
              <a:gd name="T25" fmla="*/ 51 h 90"/>
              <a:gd name="T26" fmla="*/ 38 w 170"/>
              <a:gd name="T27" fmla="*/ 51 h 90"/>
              <a:gd name="T28" fmla="*/ 48 w 170"/>
              <a:gd name="T29" fmla="*/ 60 h 90"/>
              <a:gd name="T30" fmla="*/ 38 w 170"/>
              <a:gd name="T31" fmla="*/ 70 h 90"/>
              <a:gd name="T32" fmla="*/ 25 w 170"/>
              <a:gd name="T33" fmla="*/ 54 h 90"/>
              <a:gd name="T34" fmla="*/ 1 w 170"/>
              <a:gd name="T35" fmla="*/ 54 h 90"/>
              <a:gd name="T36" fmla="*/ 38 w 170"/>
              <a:gd name="T37" fmla="*/ 90 h 90"/>
              <a:gd name="T38" fmla="*/ 74 w 170"/>
              <a:gd name="T39" fmla="*/ 71 h 90"/>
              <a:gd name="T40" fmla="*/ 74 w 170"/>
              <a:gd name="T41" fmla="*/ 88 h 90"/>
              <a:gd name="T42" fmla="*/ 98 w 170"/>
              <a:gd name="T43" fmla="*/ 88 h 90"/>
              <a:gd name="T44" fmla="*/ 98 w 170"/>
              <a:gd name="T45" fmla="*/ 34 h 90"/>
              <a:gd name="T46" fmla="*/ 111 w 170"/>
              <a:gd name="T47" fmla="*/ 88 h 90"/>
              <a:gd name="T48" fmla="*/ 132 w 170"/>
              <a:gd name="T49" fmla="*/ 88 h 90"/>
              <a:gd name="T50" fmla="*/ 146 w 170"/>
              <a:gd name="T51" fmla="*/ 34 h 90"/>
              <a:gd name="T52" fmla="*/ 146 w 170"/>
              <a:gd name="T53" fmla="*/ 88 h 90"/>
              <a:gd name="T54" fmla="*/ 170 w 170"/>
              <a:gd name="T55" fmla="*/ 88 h 90"/>
              <a:gd name="T56" fmla="*/ 170 w 170"/>
              <a:gd name="T57" fmla="*/ 3 h 90"/>
              <a:gd name="T58" fmla="*/ 134 w 170"/>
              <a:gd name="T59" fmla="*/ 3 h 90"/>
              <a:gd name="T60" fmla="*/ 74 w 170"/>
              <a:gd name="T61" fmla="*/ 52 h 90"/>
              <a:gd name="T62" fmla="*/ 64 w 170"/>
              <a:gd name="T63" fmla="*/ 42 h 90"/>
              <a:gd name="T64" fmla="*/ 74 w 170"/>
              <a:gd name="T65" fmla="*/ 31 h 90"/>
              <a:gd name="T66" fmla="*/ 74 w 170"/>
              <a:gd name="T67" fmla="*/ 5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0" h="90">
                <a:moveTo>
                  <a:pt x="134" y="3"/>
                </a:moveTo>
                <a:cubicBezTo>
                  <a:pt x="122" y="52"/>
                  <a:pt x="122" y="52"/>
                  <a:pt x="122" y="52"/>
                </a:cubicBezTo>
                <a:cubicBezTo>
                  <a:pt x="109" y="3"/>
                  <a:pt x="109" y="3"/>
                  <a:pt x="109" y="3"/>
                </a:cubicBezTo>
                <a:cubicBezTo>
                  <a:pt x="74" y="3"/>
                  <a:pt x="74" y="3"/>
                  <a:pt x="74" y="3"/>
                </a:cubicBezTo>
                <a:cubicBezTo>
                  <a:pt x="74" y="21"/>
                  <a:pt x="74" y="21"/>
                  <a:pt x="74" y="21"/>
                </a:cubicBezTo>
                <a:cubicBezTo>
                  <a:pt x="69" y="5"/>
                  <a:pt x="54" y="1"/>
                  <a:pt x="40" y="1"/>
                </a:cubicBezTo>
                <a:cubicBezTo>
                  <a:pt x="23" y="0"/>
                  <a:pt x="5" y="8"/>
                  <a:pt x="4" y="31"/>
                </a:cubicBezTo>
                <a:cubicBezTo>
                  <a:pt x="28" y="31"/>
                  <a:pt x="28" y="31"/>
                  <a:pt x="28" y="31"/>
                </a:cubicBezTo>
                <a:cubicBezTo>
                  <a:pt x="28" y="24"/>
                  <a:pt x="33" y="20"/>
                  <a:pt x="39" y="20"/>
                </a:cubicBezTo>
                <a:cubicBezTo>
                  <a:pt x="46" y="20"/>
                  <a:pt x="50" y="23"/>
                  <a:pt x="50" y="28"/>
                </a:cubicBezTo>
                <a:cubicBezTo>
                  <a:pt x="49" y="32"/>
                  <a:pt x="47" y="35"/>
                  <a:pt x="39" y="35"/>
                </a:cubicBezTo>
                <a:cubicBezTo>
                  <a:pt x="31" y="35"/>
                  <a:pt x="31" y="35"/>
                  <a:pt x="31" y="35"/>
                </a:cubicBezTo>
                <a:cubicBezTo>
                  <a:pt x="31" y="51"/>
                  <a:pt x="31" y="51"/>
                  <a:pt x="31" y="51"/>
                </a:cubicBezTo>
                <a:cubicBezTo>
                  <a:pt x="38" y="51"/>
                  <a:pt x="38" y="51"/>
                  <a:pt x="38" y="51"/>
                </a:cubicBezTo>
                <a:cubicBezTo>
                  <a:pt x="42" y="51"/>
                  <a:pt x="48" y="54"/>
                  <a:pt x="48" y="60"/>
                </a:cubicBezTo>
                <a:cubicBezTo>
                  <a:pt x="49" y="67"/>
                  <a:pt x="44" y="70"/>
                  <a:pt x="38" y="70"/>
                </a:cubicBezTo>
                <a:cubicBezTo>
                  <a:pt x="27" y="69"/>
                  <a:pt x="25" y="61"/>
                  <a:pt x="25" y="54"/>
                </a:cubicBezTo>
                <a:cubicBezTo>
                  <a:pt x="1" y="54"/>
                  <a:pt x="1" y="54"/>
                  <a:pt x="1" y="54"/>
                </a:cubicBezTo>
                <a:cubicBezTo>
                  <a:pt x="1" y="59"/>
                  <a:pt x="0" y="90"/>
                  <a:pt x="38" y="90"/>
                </a:cubicBezTo>
                <a:cubicBezTo>
                  <a:pt x="57" y="90"/>
                  <a:pt x="70" y="82"/>
                  <a:pt x="74" y="71"/>
                </a:cubicBezTo>
                <a:cubicBezTo>
                  <a:pt x="74" y="88"/>
                  <a:pt x="74" y="88"/>
                  <a:pt x="74" y="88"/>
                </a:cubicBezTo>
                <a:cubicBezTo>
                  <a:pt x="98" y="88"/>
                  <a:pt x="98" y="88"/>
                  <a:pt x="98" y="88"/>
                </a:cubicBezTo>
                <a:cubicBezTo>
                  <a:pt x="98" y="34"/>
                  <a:pt x="98" y="34"/>
                  <a:pt x="98" y="34"/>
                </a:cubicBezTo>
                <a:cubicBezTo>
                  <a:pt x="111" y="88"/>
                  <a:pt x="111" y="88"/>
                  <a:pt x="111" y="88"/>
                </a:cubicBezTo>
                <a:cubicBezTo>
                  <a:pt x="132" y="88"/>
                  <a:pt x="132" y="88"/>
                  <a:pt x="132" y="88"/>
                </a:cubicBezTo>
                <a:cubicBezTo>
                  <a:pt x="146" y="34"/>
                  <a:pt x="146" y="34"/>
                  <a:pt x="146" y="34"/>
                </a:cubicBezTo>
                <a:cubicBezTo>
                  <a:pt x="146" y="88"/>
                  <a:pt x="146" y="88"/>
                  <a:pt x="146" y="88"/>
                </a:cubicBezTo>
                <a:cubicBezTo>
                  <a:pt x="170" y="88"/>
                  <a:pt x="170" y="88"/>
                  <a:pt x="170" y="88"/>
                </a:cubicBezTo>
                <a:cubicBezTo>
                  <a:pt x="170" y="3"/>
                  <a:pt x="170" y="3"/>
                  <a:pt x="170" y="3"/>
                </a:cubicBezTo>
                <a:lnTo>
                  <a:pt x="134" y="3"/>
                </a:lnTo>
                <a:close/>
                <a:moveTo>
                  <a:pt x="74" y="52"/>
                </a:moveTo>
                <a:cubicBezTo>
                  <a:pt x="71" y="46"/>
                  <a:pt x="66" y="43"/>
                  <a:pt x="64" y="42"/>
                </a:cubicBezTo>
                <a:cubicBezTo>
                  <a:pt x="69" y="40"/>
                  <a:pt x="72" y="37"/>
                  <a:pt x="74" y="31"/>
                </a:cubicBezTo>
                <a:lnTo>
                  <a:pt x="74" y="5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nvGrpSpPr>
          <p:cNvPr id="14" name="Group 13">
            <a:extLst>
              <a:ext uri="{FF2B5EF4-FFF2-40B4-BE49-F238E27FC236}">
                <a16:creationId xmlns:a16="http://schemas.microsoft.com/office/drawing/2014/main" id="{DBDDD78E-CA68-4691-AFE2-6A2582831D6F}"/>
              </a:ext>
            </a:extLst>
          </p:cNvPr>
          <p:cNvGrpSpPr/>
          <p:nvPr userDrawn="1"/>
        </p:nvGrpSpPr>
        <p:grpSpPr>
          <a:xfrm>
            <a:off x="-22860" y="6569823"/>
            <a:ext cx="2766060" cy="138337"/>
            <a:chOff x="-22860" y="6595827"/>
            <a:chExt cx="2766060" cy="138337"/>
          </a:xfrm>
        </p:grpSpPr>
        <p:sp>
          <p:nvSpPr>
            <p:cNvPr id="15" name="Footer Placeholder 3">
              <a:extLst>
                <a:ext uri="{FF2B5EF4-FFF2-40B4-BE49-F238E27FC236}">
                  <a16:creationId xmlns:a16="http://schemas.microsoft.com/office/drawing/2014/main" id="{EC71EC67-F369-49D8-8435-CB7B3DEECB65}"/>
                </a:ext>
              </a:extLst>
            </p:cNvPr>
            <p:cNvSpPr txBox="1">
              <a:spLocks/>
            </p:cNvSpPr>
            <p:nvPr/>
          </p:nvSpPr>
          <p:spPr bwMode="auto">
            <a:xfrm>
              <a:off x="807721" y="6596419"/>
              <a:ext cx="1064702" cy="1372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lstStyle>
              <a:lvl1pPr defTabSz="912813" eaLnBrk="0" hangingPunct="0">
                <a:tabLst>
                  <a:tab pos="798513" algn="r"/>
                </a:tabLst>
                <a:defRPr sz="2400">
                  <a:solidFill>
                    <a:schemeClr val="tx1"/>
                  </a:solidFill>
                  <a:latin typeface="Arial" charset="0"/>
                  <a:ea typeface="ＭＳ Ｐゴシック" charset="0"/>
                  <a:cs typeface="Arial" charset="0"/>
                </a:defRPr>
              </a:lvl1pPr>
              <a:lvl2pPr marL="742950" indent="-285750" defTabSz="912813" eaLnBrk="0" hangingPunct="0">
                <a:tabLst>
                  <a:tab pos="798513" algn="r"/>
                </a:tabLst>
                <a:defRPr sz="2400">
                  <a:solidFill>
                    <a:schemeClr val="tx1"/>
                  </a:solidFill>
                  <a:latin typeface="Arial" charset="0"/>
                  <a:ea typeface="Arial" charset="0"/>
                  <a:cs typeface="Arial" charset="0"/>
                </a:defRPr>
              </a:lvl2pPr>
              <a:lvl3pPr marL="1143000" indent="-228600" defTabSz="912813" eaLnBrk="0" hangingPunct="0">
                <a:tabLst>
                  <a:tab pos="798513" algn="r"/>
                </a:tabLst>
                <a:defRPr sz="2400">
                  <a:solidFill>
                    <a:schemeClr val="tx1"/>
                  </a:solidFill>
                  <a:latin typeface="Arial" charset="0"/>
                  <a:ea typeface="Arial" charset="0"/>
                  <a:cs typeface="Arial" charset="0"/>
                </a:defRPr>
              </a:lvl3pPr>
              <a:lvl4pPr marL="1600200" indent="-228600" defTabSz="912813" eaLnBrk="0" hangingPunct="0">
                <a:tabLst>
                  <a:tab pos="798513" algn="r"/>
                </a:tabLst>
                <a:defRPr sz="2400">
                  <a:solidFill>
                    <a:schemeClr val="tx1"/>
                  </a:solidFill>
                  <a:latin typeface="Arial" charset="0"/>
                  <a:ea typeface="Arial" charset="0"/>
                  <a:cs typeface="Arial" charset="0"/>
                </a:defRPr>
              </a:lvl4pPr>
              <a:lvl5pPr marL="2057400" indent="-228600" defTabSz="912813" eaLnBrk="0" hangingPunct="0">
                <a:tabLst>
                  <a:tab pos="798513" algn="r"/>
                </a:tabLst>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tab pos="798513" algn="r"/>
                </a:tabLst>
                <a:defRPr/>
              </a:pPr>
              <a:r>
                <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All Rights Reserved.</a:t>
              </a:r>
            </a:p>
          </p:txBody>
        </p:sp>
        <p:sp>
          <p:nvSpPr>
            <p:cNvPr id="16" name="TextBox 25">
              <a:extLst>
                <a:ext uri="{FF2B5EF4-FFF2-40B4-BE49-F238E27FC236}">
                  <a16:creationId xmlns:a16="http://schemas.microsoft.com/office/drawing/2014/main" id="{CA04BF21-382F-4FAE-B497-AE3D4E9309F4}"/>
                </a:ext>
              </a:extLst>
            </p:cNvPr>
            <p:cNvSpPr txBox="1">
              <a:spLocks noChangeArrowheads="1"/>
            </p:cNvSpPr>
            <p:nvPr/>
          </p:nvSpPr>
          <p:spPr bwMode="auto">
            <a:xfrm>
              <a:off x="-22860" y="6596425"/>
              <a:ext cx="927172" cy="1230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defTabSz="912813" eaLnBrk="0" hangingPunct="0">
                <a:defRPr sz="2400">
                  <a:solidFill>
                    <a:schemeClr val="tx1"/>
                  </a:solidFill>
                  <a:latin typeface="Arial" charset="0"/>
                  <a:ea typeface="ＭＳ Ｐゴシック" charset="0"/>
                  <a:cs typeface="Arial" charset="0"/>
                </a:defRPr>
              </a:lvl1pPr>
              <a:lvl2pPr marL="742950" indent="-285750" defTabSz="912813" eaLnBrk="0" hangingPunct="0">
                <a:defRPr sz="2400">
                  <a:solidFill>
                    <a:schemeClr val="tx1"/>
                  </a:solidFill>
                  <a:latin typeface="Arial" charset="0"/>
                  <a:ea typeface="Arial" charset="0"/>
                  <a:cs typeface="Arial" charset="0"/>
                </a:defRPr>
              </a:lvl2pPr>
              <a:lvl3pPr marL="1143000" indent="-228600" defTabSz="912813" eaLnBrk="0" hangingPunct="0">
                <a:defRPr sz="2400">
                  <a:solidFill>
                    <a:schemeClr val="tx1"/>
                  </a:solidFill>
                  <a:latin typeface="Arial" charset="0"/>
                  <a:ea typeface="Arial" charset="0"/>
                  <a:cs typeface="Arial" charset="0"/>
                </a:defRPr>
              </a:lvl3pPr>
              <a:lvl4pPr marL="1600200" indent="-228600" defTabSz="912813" eaLnBrk="0" hangingPunct="0">
                <a:defRPr sz="2400">
                  <a:solidFill>
                    <a:schemeClr val="tx1"/>
                  </a:solidFill>
                  <a:latin typeface="Arial" charset="0"/>
                  <a:ea typeface="Arial" charset="0"/>
                  <a:cs typeface="Arial" charset="0"/>
                </a:defRPr>
              </a:lvl4pPr>
              <a:lvl5pPr marL="2057400" indent="-228600" defTabSz="912813" eaLnBrk="0" hangingPunct="0">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defRPr/>
              </a:pPr>
              <a:fld id="{7297CC28-9273-45A3-A669-8857AEF43BF8}" type="datetime3">
                <a:rPr kumimoji="0" lang="en-US" sz="800" b="0" i="0" u="none" strike="noStrike" kern="0" cap="none" spc="0" normalizeH="0" baseline="0" noProof="0" smtClean="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15 September 2026</a:t>
              </a:fld>
              <a:endPar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endParaRPr>
            </a:p>
          </p:txBody>
        </p:sp>
        <p:sp>
          <p:nvSpPr>
            <p:cNvPr id="18" name="Rectangle 26">
              <a:extLst>
                <a:ext uri="{FF2B5EF4-FFF2-40B4-BE49-F238E27FC236}">
                  <a16:creationId xmlns:a16="http://schemas.microsoft.com/office/drawing/2014/main" id="{2AAE4066-75BD-4495-B398-FD33ACAC2587}"/>
                </a:ext>
              </a:extLst>
            </p:cNvPr>
            <p:cNvSpPr>
              <a:spLocks noChangeArrowheads="1"/>
            </p:cNvSpPr>
            <p:nvPr/>
          </p:nvSpPr>
          <p:spPr bwMode="auto">
            <a:xfrm>
              <a:off x="0" y="6595827"/>
              <a:ext cx="666749" cy="123087"/>
            </a:xfrm>
            <a:prstGeom prst="rect">
              <a:avLst/>
            </a:prstGeom>
            <a:solidFill>
              <a:sysClr val="window" lastClr="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marL="0" marR="0" lvl="0" indent="0" defTabSz="912813" eaLnBrk="1" fontAlgn="base" latinLnBrk="0" hangingPunct="1">
                <a:lnSpc>
                  <a:spcPct val="100000"/>
                </a:lnSpc>
                <a:spcBef>
                  <a:spcPct val="0"/>
                </a:spcBef>
                <a:spcAft>
                  <a:spcPct val="0"/>
                </a:spcAft>
                <a:buClrTx/>
                <a:buSzTx/>
                <a:buFontTx/>
                <a:buNone/>
                <a:tabLst/>
                <a:defRPr/>
              </a:pPr>
              <a:endParaRPr kumimoji="0" lang="en-US" sz="800" b="0" i="0" u="none" strike="noStrike" kern="0" cap="none" spc="0" normalizeH="0" baseline="0" noProof="0">
                <a:ln>
                  <a:noFill/>
                </a:ln>
                <a:solidFill>
                  <a:prstClr val="black"/>
                </a:solidFill>
                <a:effectLst/>
                <a:uLnTx/>
                <a:uFillTx/>
                <a:ea typeface="ＭＳ Ｐゴシック" charset="0"/>
                <a:cs typeface="3M Circular TT Book" panose="020B0604020101020102" pitchFamily="34" charset="0"/>
              </a:endParaRPr>
            </a:p>
          </p:txBody>
        </p:sp>
        <p:sp>
          <p:nvSpPr>
            <p:cNvPr id="19" name="TextBox 24">
              <a:extLst>
                <a:ext uri="{FF2B5EF4-FFF2-40B4-BE49-F238E27FC236}">
                  <a16:creationId xmlns:a16="http://schemas.microsoft.com/office/drawing/2014/main" id="{F9B09BAC-F5DB-4EC1-9EC1-713DA8050629}"/>
                </a:ext>
              </a:extLst>
            </p:cNvPr>
            <p:cNvSpPr txBox="1">
              <a:spLocks noChangeArrowheads="1"/>
            </p:cNvSpPr>
            <p:nvPr/>
          </p:nvSpPr>
          <p:spPr bwMode="auto">
            <a:xfrm>
              <a:off x="372839" y="6596418"/>
              <a:ext cx="279621" cy="12249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3M</a:t>
              </a:r>
            </a:p>
          </p:txBody>
        </p:sp>
        <p:sp>
          <p:nvSpPr>
            <p:cNvPr id="25" name="Footer Placeholder 3">
              <a:extLst>
                <a:ext uri="{FF2B5EF4-FFF2-40B4-BE49-F238E27FC236}">
                  <a16:creationId xmlns:a16="http://schemas.microsoft.com/office/drawing/2014/main" id="{986831FD-A743-40F3-AAA5-15B4C0C4456D}"/>
                </a:ext>
              </a:extLst>
            </p:cNvPr>
            <p:cNvSpPr txBox="1">
              <a:spLocks/>
            </p:cNvSpPr>
            <p:nvPr/>
          </p:nvSpPr>
          <p:spPr bwMode="auto">
            <a:xfrm>
              <a:off x="1905198" y="6596401"/>
              <a:ext cx="838002" cy="1377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algn="l" eaLnBrk="1" fontAlgn="base" hangingPunct="1">
                <a:spcBef>
                  <a:spcPct val="0"/>
                </a:spcBef>
                <a:spcAft>
                  <a:spcPct val="0"/>
                </a:spcAft>
                <a:defRPr/>
              </a:pPr>
              <a:r>
                <a:rPr lang="en-US" sz="800">
                  <a:solidFill>
                    <a:prstClr val="black"/>
                  </a:solidFill>
                  <a:latin typeface="3M Circular TT Book" panose="020B0604020101020102" pitchFamily="34" charset="0"/>
                  <a:cs typeface="3M Circular TT Book" panose="020B0604020101020102" pitchFamily="34" charset="0"/>
                </a:rPr>
                <a:t>3M Confidential.</a:t>
              </a:r>
            </a:p>
          </p:txBody>
        </p:sp>
      </p:grpSp>
    </p:spTree>
    <p:extLst>
      <p:ext uri="{BB962C8B-B14F-4D97-AF65-F5344CB8AC3E}">
        <p14:creationId xmlns:p14="http://schemas.microsoft.com/office/powerpoint/2010/main" val="33264439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Quote Page 2">
    <p:spTree>
      <p:nvGrpSpPr>
        <p:cNvPr id="1" name=""/>
        <p:cNvGrpSpPr/>
        <p:nvPr/>
      </p:nvGrpSpPr>
      <p:grpSpPr>
        <a:xfrm>
          <a:off x="0" y="0"/>
          <a:ext cx="0" cy="0"/>
          <a:chOff x="0" y="0"/>
          <a:chExt cx="0" cy="0"/>
        </a:xfrm>
      </p:grpSpPr>
      <p:sp>
        <p:nvSpPr>
          <p:cNvPr id="13" name="Title 3">
            <a:extLst>
              <a:ext uri="{FF2B5EF4-FFF2-40B4-BE49-F238E27FC236}">
                <a16:creationId xmlns:a16="http://schemas.microsoft.com/office/drawing/2014/main" id="{B3E3824F-1E19-1D4D-B126-171AF4527B4C}"/>
              </a:ext>
            </a:extLst>
          </p:cNvPr>
          <p:cNvSpPr>
            <a:spLocks noGrp="1"/>
          </p:cNvSpPr>
          <p:nvPr>
            <p:ph type="title"/>
          </p:nvPr>
        </p:nvSpPr>
        <p:spPr>
          <a:xfrm>
            <a:off x="379412" y="374904"/>
            <a:ext cx="11425237" cy="822960"/>
          </a:xfrm>
        </p:spPr>
        <p:txBody>
          <a:bodyPr/>
          <a:lstStyle/>
          <a:p>
            <a:r>
              <a:rPr lang="en-US"/>
              <a:t>Click to edit Master title style</a:t>
            </a:r>
          </a:p>
        </p:txBody>
      </p:sp>
      <p:sp>
        <p:nvSpPr>
          <p:cNvPr id="3" name="Text Placeholder 2">
            <a:extLst>
              <a:ext uri="{FF2B5EF4-FFF2-40B4-BE49-F238E27FC236}">
                <a16:creationId xmlns:a16="http://schemas.microsoft.com/office/drawing/2014/main" id="{6406843C-DA19-0C4A-AD23-CA53FB454BDF}"/>
              </a:ext>
            </a:extLst>
          </p:cNvPr>
          <p:cNvSpPr>
            <a:spLocks noGrp="1"/>
          </p:cNvSpPr>
          <p:nvPr>
            <p:ph type="body" sz="quarter" idx="10" hasCustomPrompt="1"/>
          </p:nvPr>
        </p:nvSpPr>
        <p:spPr>
          <a:xfrm>
            <a:off x="391858" y="2554048"/>
            <a:ext cx="11425237" cy="813540"/>
          </a:xfrm>
        </p:spPr>
        <p:txBody>
          <a:bodyPr/>
          <a:lstStyle>
            <a:lvl1pPr>
              <a:defRPr sz="5000" b="0" i="1">
                <a:latin typeface="3M Circular TT Book" panose="020B0604020101020102" pitchFamily="34" charset="77"/>
                <a:cs typeface="3M Circular TT Book" panose="020B0604020101020102" pitchFamily="34" charset="77"/>
              </a:defRPr>
            </a:lvl1pPr>
          </a:lstStyle>
          <a:p>
            <a:pPr lvl="0"/>
            <a:r>
              <a:rPr lang="en-US"/>
              <a:t>“Lorem ipsum dolor sit </a:t>
            </a:r>
            <a:r>
              <a:rPr lang="en-US" err="1"/>
              <a:t>amet</a:t>
            </a:r>
            <a:r>
              <a:rPr lang="en-US"/>
              <a:t> sed </a:t>
            </a:r>
            <a:r>
              <a:rPr lang="en-US" err="1"/>
              <a:t>eges</a:t>
            </a:r>
            <a:r>
              <a:rPr lang="en-US"/>
              <a:t>.”</a:t>
            </a:r>
          </a:p>
        </p:txBody>
      </p:sp>
      <p:sp>
        <p:nvSpPr>
          <p:cNvPr id="6" name="Text Placeholder 5">
            <a:extLst>
              <a:ext uri="{FF2B5EF4-FFF2-40B4-BE49-F238E27FC236}">
                <a16:creationId xmlns:a16="http://schemas.microsoft.com/office/drawing/2014/main" id="{893EA499-98AD-A041-A57E-01FF1DEF4922}"/>
              </a:ext>
            </a:extLst>
          </p:cNvPr>
          <p:cNvSpPr>
            <a:spLocks noGrp="1"/>
          </p:cNvSpPr>
          <p:nvPr>
            <p:ph type="body" sz="quarter" idx="11" hasCustomPrompt="1"/>
          </p:nvPr>
        </p:nvSpPr>
        <p:spPr>
          <a:xfrm>
            <a:off x="391858" y="3863557"/>
            <a:ext cx="2970184" cy="660318"/>
          </a:xfrm>
        </p:spPr>
        <p:txBody>
          <a:bodyPr/>
          <a:lstStyle>
            <a:lvl1pPr>
              <a:defRPr sz="3000"/>
            </a:lvl1pPr>
          </a:lstStyle>
          <a:p>
            <a:pPr lvl="0"/>
            <a:r>
              <a:rPr lang="en-US"/>
              <a:t>- Lorem ipsum</a:t>
            </a:r>
          </a:p>
        </p:txBody>
      </p:sp>
      <p:sp>
        <p:nvSpPr>
          <p:cNvPr id="8" name="TextBox 7">
            <a:extLst>
              <a:ext uri="{FF2B5EF4-FFF2-40B4-BE49-F238E27FC236}">
                <a16:creationId xmlns:a16="http://schemas.microsoft.com/office/drawing/2014/main" id="{9F33CDCE-4482-4421-8AD1-152BFF46AB85}"/>
              </a:ext>
            </a:extLst>
          </p:cNvPr>
          <p:cNvSpPr txBox="1"/>
          <p:nvPr userDrawn="1"/>
        </p:nvSpPr>
        <p:spPr>
          <a:xfrm>
            <a:off x="11590811" y="6574731"/>
            <a:ext cx="218681" cy="123111"/>
          </a:xfrm>
          <a:prstGeom prst="rect">
            <a:avLst/>
          </a:prstGeom>
          <a:noFill/>
        </p:spPr>
        <p:txBody>
          <a:bodyPr wrap="square" lIns="0" tIns="0" rIns="0" bIns="0" rtlCol="0">
            <a:spAutoFit/>
          </a:bodyPr>
          <a:lstStyle/>
          <a:p>
            <a:pPr algn="r"/>
            <a:fld id="{29B7B62B-0732-4BEA-A6C8-5CF96588F2B9}" type="slidenum">
              <a:rPr lang="en-US" sz="800" smtClean="0"/>
              <a:pPr algn="r"/>
              <a:t>‹#›</a:t>
            </a:fld>
            <a:endParaRPr lang="en-US" sz="800"/>
          </a:p>
        </p:txBody>
      </p:sp>
      <p:sp>
        <p:nvSpPr>
          <p:cNvPr id="9" name="Freeform 5">
            <a:extLst>
              <a:ext uri="{FF2B5EF4-FFF2-40B4-BE49-F238E27FC236}">
                <a16:creationId xmlns:a16="http://schemas.microsoft.com/office/drawing/2014/main" id="{C5103BAD-AB67-466C-AF9B-011745F9CF27}"/>
              </a:ext>
            </a:extLst>
          </p:cNvPr>
          <p:cNvSpPr>
            <a:spLocks noChangeAspect="1" noEditPoints="1"/>
          </p:cNvSpPr>
          <p:nvPr userDrawn="1"/>
        </p:nvSpPr>
        <p:spPr bwMode="auto">
          <a:xfrm>
            <a:off x="5910048" y="6477000"/>
            <a:ext cx="363963" cy="194400"/>
          </a:xfrm>
          <a:custGeom>
            <a:avLst/>
            <a:gdLst>
              <a:gd name="T0" fmla="*/ 134 w 170"/>
              <a:gd name="T1" fmla="*/ 3 h 90"/>
              <a:gd name="T2" fmla="*/ 122 w 170"/>
              <a:gd name="T3" fmla="*/ 52 h 90"/>
              <a:gd name="T4" fmla="*/ 109 w 170"/>
              <a:gd name="T5" fmla="*/ 3 h 90"/>
              <a:gd name="T6" fmla="*/ 74 w 170"/>
              <a:gd name="T7" fmla="*/ 3 h 90"/>
              <a:gd name="T8" fmla="*/ 74 w 170"/>
              <a:gd name="T9" fmla="*/ 21 h 90"/>
              <a:gd name="T10" fmla="*/ 40 w 170"/>
              <a:gd name="T11" fmla="*/ 1 h 90"/>
              <a:gd name="T12" fmla="*/ 4 w 170"/>
              <a:gd name="T13" fmla="*/ 31 h 90"/>
              <a:gd name="T14" fmla="*/ 28 w 170"/>
              <a:gd name="T15" fmla="*/ 31 h 90"/>
              <a:gd name="T16" fmla="*/ 39 w 170"/>
              <a:gd name="T17" fmla="*/ 20 h 90"/>
              <a:gd name="T18" fmla="*/ 50 w 170"/>
              <a:gd name="T19" fmla="*/ 28 h 90"/>
              <a:gd name="T20" fmla="*/ 39 w 170"/>
              <a:gd name="T21" fmla="*/ 35 h 90"/>
              <a:gd name="T22" fmla="*/ 31 w 170"/>
              <a:gd name="T23" fmla="*/ 35 h 90"/>
              <a:gd name="T24" fmla="*/ 31 w 170"/>
              <a:gd name="T25" fmla="*/ 51 h 90"/>
              <a:gd name="T26" fmla="*/ 38 w 170"/>
              <a:gd name="T27" fmla="*/ 51 h 90"/>
              <a:gd name="T28" fmla="*/ 48 w 170"/>
              <a:gd name="T29" fmla="*/ 60 h 90"/>
              <a:gd name="T30" fmla="*/ 38 w 170"/>
              <a:gd name="T31" fmla="*/ 70 h 90"/>
              <a:gd name="T32" fmla="*/ 25 w 170"/>
              <a:gd name="T33" fmla="*/ 54 h 90"/>
              <a:gd name="T34" fmla="*/ 1 w 170"/>
              <a:gd name="T35" fmla="*/ 54 h 90"/>
              <a:gd name="T36" fmla="*/ 38 w 170"/>
              <a:gd name="T37" fmla="*/ 90 h 90"/>
              <a:gd name="T38" fmla="*/ 74 w 170"/>
              <a:gd name="T39" fmla="*/ 71 h 90"/>
              <a:gd name="T40" fmla="*/ 74 w 170"/>
              <a:gd name="T41" fmla="*/ 88 h 90"/>
              <a:gd name="T42" fmla="*/ 98 w 170"/>
              <a:gd name="T43" fmla="*/ 88 h 90"/>
              <a:gd name="T44" fmla="*/ 98 w 170"/>
              <a:gd name="T45" fmla="*/ 34 h 90"/>
              <a:gd name="T46" fmla="*/ 111 w 170"/>
              <a:gd name="T47" fmla="*/ 88 h 90"/>
              <a:gd name="T48" fmla="*/ 132 w 170"/>
              <a:gd name="T49" fmla="*/ 88 h 90"/>
              <a:gd name="T50" fmla="*/ 146 w 170"/>
              <a:gd name="T51" fmla="*/ 34 h 90"/>
              <a:gd name="T52" fmla="*/ 146 w 170"/>
              <a:gd name="T53" fmla="*/ 88 h 90"/>
              <a:gd name="T54" fmla="*/ 170 w 170"/>
              <a:gd name="T55" fmla="*/ 88 h 90"/>
              <a:gd name="T56" fmla="*/ 170 w 170"/>
              <a:gd name="T57" fmla="*/ 3 h 90"/>
              <a:gd name="T58" fmla="*/ 134 w 170"/>
              <a:gd name="T59" fmla="*/ 3 h 90"/>
              <a:gd name="T60" fmla="*/ 74 w 170"/>
              <a:gd name="T61" fmla="*/ 52 h 90"/>
              <a:gd name="T62" fmla="*/ 64 w 170"/>
              <a:gd name="T63" fmla="*/ 42 h 90"/>
              <a:gd name="T64" fmla="*/ 74 w 170"/>
              <a:gd name="T65" fmla="*/ 31 h 90"/>
              <a:gd name="T66" fmla="*/ 74 w 170"/>
              <a:gd name="T67" fmla="*/ 5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0" h="90">
                <a:moveTo>
                  <a:pt x="134" y="3"/>
                </a:moveTo>
                <a:cubicBezTo>
                  <a:pt x="122" y="52"/>
                  <a:pt x="122" y="52"/>
                  <a:pt x="122" y="52"/>
                </a:cubicBezTo>
                <a:cubicBezTo>
                  <a:pt x="109" y="3"/>
                  <a:pt x="109" y="3"/>
                  <a:pt x="109" y="3"/>
                </a:cubicBezTo>
                <a:cubicBezTo>
                  <a:pt x="74" y="3"/>
                  <a:pt x="74" y="3"/>
                  <a:pt x="74" y="3"/>
                </a:cubicBezTo>
                <a:cubicBezTo>
                  <a:pt x="74" y="21"/>
                  <a:pt x="74" y="21"/>
                  <a:pt x="74" y="21"/>
                </a:cubicBezTo>
                <a:cubicBezTo>
                  <a:pt x="69" y="5"/>
                  <a:pt x="54" y="1"/>
                  <a:pt x="40" y="1"/>
                </a:cubicBezTo>
                <a:cubicBezTo>
                  <a:pt x="23" y="0"/>
                  <a:pt x="5" y="8"/>
                  <a:pt x="4" y="31"/>
                </a:cubicBezTo>
                <a:cubicBezTo>
                  <a:pt x="28" y="31"/>
                  <a:pt x="28" y="31"/>
                  <a:pt x="28" y="31"/>
                </a:cubicBezTo>
                <a:cubicBezTo>
                  <a:pt x="28" y="24"/>
                  <a:pt x="33" y="20"/>
                  <a:pt x="39" y="20"/>
                </a:cubicBezTo>
                <a:cubicBezTo>
                  <a:pt x="46" y="20"/>
                  <a:pt x="50" y="23"/>
                  <a:pt x="50" y="28"/>
                </a:cubicBezTo>
                <a:cubicBezTo>
                  <a:pt x="49" y="32"/>
                  <a:pt x="47" y="35"/>
                  <a:pt x="39" y="35"/>
                </a:cubicBezTo>
                <a:cubicBezTo>
                  <a:pt x="31" y="35"/>
                  <a:pt x="31" y="35"/>
                  <a:pt x="31" y="35"/>
                </a:cubicBezTo>
                <a:cubicBezTo>
                  <a:pt x="31" y="51"/>
                  <a:pt x="31" y="51"/>
                  <a:pt x="31" y="51"/>
                </a:cubicBezTo>
                <a:cubicBezTo>
                  <a:pt x="38" y="51"/>
                  <a:pt x="38" y="51"/>
                  <a:pt x="38" y="51"/>
                </a:cubicBezTo>
                <a:cubicBezTo>
                  <a:pt x="42" y="51"/>
                  <a:pt x="48" y="54"/>
                  <a:pt x="48" y="60"/>
                </a:cubicBezTo>
                <a:cubicBezTo>
                  <a:pt x="49" y="67"/>
                  <a:pt x="44" y="70"/>
                  <a:pt x="38" y="70"/>
                </a:cubicBezTo>
                <a:cubicBezTo>
                  <a:pt x="27" y="69"/>
                  <a:pt x="25" y="61"/>
                  <a:pt x="25" y="54"/>
                </a:cubicBezTo>
                <a:cubicBezTo>
                  <a:pt x="1" y="54"/>
                  <a:pt x="1" y="54"/>
                  <a:pt x="1" y="54"/>
                </a:cubicBezTo>
                <a:cubicBezTo>
                  <a:pt x="1" y="59"/>
                  <a:pt x="0" y="90"/>
                  <a:pt x="38" y="90"/>
                </a:cubicBezTo>
                <a:cubicBezTo>
                  <a:pt x="57" y="90"/>
                  <a:pt x="70" y="82"/>
                  <a:pt x="74" y="71"/>
                </a:cubicBezTo>
                <a:cubicBezTo>
                  <a:pt x="74" y="88"/>
                  <a:pt x="74" y="88"/>
                  <a:pt x="74" y="88"/>
                </a:cubicBezTo>
                <a:cubicBezTo>
                  <a:pt x="98" y="88"/>
                  <a:pt x="98" y="88"/>
                  <a:pt x="98" y="88"/>
                </a:cubicBezTo>
                <a:cubicBezTo>
                  <a:pt x="98" y="34"/>
                  <a:pt x="98" y="34"/>
                  <a:pt x="98" y="34"/>
                </a:cubicBezTo>
                <a:cubicBezTo>
                  <a:pt x="111" y="88"/>
                  <a:pt x="111" y="88"/>
                  <a:pt x="111" y="88"/>
                </a:cubicBezTo>
                <a:cubicBezTo>
                  <a:pt x="132" y="88"/>
                  <a:pt x="132" y="88"/>
                  <a:pt x="132" y="88"/>
                </a:cubicBezTo>
                <a:cubicBezTo>
                  <a:pt x="146" y="34"/>
                  <a:pt x="146" y="34"/>
                  <a:pt x="146" y="34"/>
                </a:cubicBezTo>
                <a:cubicBezTo>
                  <a:pt x="146" y="88"/>
                  <a:pt x="146" y="88"/>
                  <a:pt x="146" y="88"/>
                </a:cubicBezTo>
                <a:cubicBezTo>
                  <a:pt x="170" y="88"/>
                  <a:pt x="170" y="88"/>
                  <a:pt x="170" y="88"/>
                </a:cubicBezTo>
                <a:cubicBezTo>
                  <a:pt x="170" y="3"/>
                  <a:pt x="170" y="3"/>
                  <a:pt x="170" y="3"/>
                </a:cubicBezTo>
                <a:lnTo>
                  <a:pt x="134" y="3"/>
                </a:lnTo>
                <a:close/>
                <a:moveTo>
                  <a:pt x="74" y="52"/>
                </a:moveTo>
                <a:cubicBezTo>
                  <a:pt x="71" y="46"/>
                  <a:pt x="66" y="43"/>
                  <a:pt x="64" y="42"/>
                </a:cubicBezTo>
                <a:cubicBezTo>
                  <a:pt x="69" y="40"/>
                  <a:pt x="72" y="37"/>
                  <a:pt x="74" y="31"/>
                </a:cubicBezTo>
                <a:lnTo>
                  <a:pt x="74" y="5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nvGrpSpPr>
          <p:cNvPr id="14" name="Group 13">
            <a:extLst>
              <a:ext uri="{FF2B5EF4-FFF2-40B4-BE49-F238E27FC236}">
                <a16:creationId xmlns:a16="http://schemas.microsoft.com/office/drawing/2014/main" id="{69F7BF8E-516A-4A4D-8DC2-B52EA6C200A0}"/>
              </a:ext>
            </a:extLst>
          </p:cNvPr>
          <p:cNvGrpSpPr/>
          <p:nvPr userDrawn="1"/>
        </p:nvGrpSpPr>
        <p:grpSpPr>
          <a:xfrm>
            <a:off x="-22860" y="6569823"/>
            <a:ext cx="2766060" cy="138337"/>
            <a:chOff x="-22860" y="6595827"/>
            <a:chExt cx="2766060" cy="138337"/>
          </a:xfrm>
        </p:grpSpPr>
        <p:sp>
          <p:nvSpPr>
            <p:cNvPr id="15" name="Footer Placeholder 3">
              <a:extLst>
                <a:ext uri="{FF2B5EF4-FFF2-40B4-BE49-F238E27FC236}">
                  <a16:creationId xmlns:a16="http://schemas.microsoft.com/office/drawing/2014/main" id="{7B294557-5683-463F-8A25-2DF7C4BF5FD9}"/>
                </a:ext>
              </a:extLst>
            </p:cNvPr>
            <p:cNvSpPr txBox="1">
              <a:spLocks/>
            </p:cNvSpPr>
            <p:nvPr/>
          </p:nvSpPr>
          <p:spPr bwMode="auto">
            <a:xfrm>
              <a:off x="807721" y="6596419"/>
              <a:ext cx="1064702" cy="1372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lstStyle>
              <a:lvl1pPr defTabSz="912813" eaLnBrk="0" hangingPunct="0">
                <a:tabLst>
                  <a:tab pos="798513" algn="r"/>
                </a:tabLst>
                <a:defRPr sz="2400">
                  <a:solidFill>
                    <a:schemeClr val="tx1"/>
                  </a:solidFill>
                  <a:latin typeface="Arial" charset="0"/>
                  <a:ea typeface="ＭＳ Ｐゴシック" charset="0"/>
                  <a:cs typeface="Arial" charset="0"/>
                </a:defRPr>
              </a:lvl1pPr>
              <a:lvl2pPr marL="742950" indent="-285750" defTabSz="912813" eaLnBrk="0" hangingPunct="0">
                <a:tabLst>
                  <a:tab pos="798513" algn="r"/>
                </a:tabLst>
                <a:defRPr sz="2400">
                  <a:solidFill>
                    <a:schemeClr val="tx1"/>
                  </a:solidFill>
                  <a:latin typeface="Arial" charset="0"/>
                  <a:ea typeface="Arial" charset="0"/>
                  <a:cs typeface="Arial" charset="0"/>
                </a:defRPr>
              </a:lvl2pPr>
              <a:lvl3pPr marL="1143000" indent="-228600" defTabSz="912813" eaLnBrk="0" hangingPunct="0">
                <a:tabLst>
                  <a:tab pos="798513" algn="r"/>
                </a:tabLst>
                <a:defRPr sz="2400">
                  <a:solidFill>
                    <a:schemeClr val="tx1"/>
                  </a:solidFill>
                  <a:latin typeface="Arial" charset="0"/>
                  <a:ea typeface="Arial" charset="0"/>
                  <a:cs typeface="Arial" charset="0"/>
                </a:defRPr>
              </a:lvl3pPr>
              <a:lvl4pPr marL="1600200" indent="-228600" defTabSz="912813" eaLnBrk="0" hangingPunct="0">
                <a:tabLst>
                  <a:tab pos="798513" algn="r"/>
                </a:tabLst>
                <a:defRPr sz="2400">
                  <a:solidFill>
                    <a:schemeClr val="tx1"/>
                  </a:solidFill>
                  <a:latin typeface="Arial" charset="0"/>
                  <a:ea typeface="Arial" charset="0"/>
                  <a:cs typeface="Arial" charset="0"/>
                </a:defRPr>
              </a:lvl4pPr>
              <a:lvl5pPr marL="2057400" indent="-228600" defTabSz="912813" eaLnBrk="0" hangingPunct="0">
                <a:tabLst>
                  <a:tab pos="798513" algn="r"/>
                </a:tabLst>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tab pos="798513" algn="r"/>
                </a:tabLst>
                <a:defRPr/>
              </a:pPr>
              <a:r>
                <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All Rights Reserved.</a:t>
              </a:r>
            </a:p>
          </p:txBody>
        </p:sp>
        <p:sp>
          <p:nvSpPr>
            <p:cNvPr id="16" name="TextBox 25">
              <a:extLst>
                <a:ext uri="{FF2B5EF4-FFF2-40B4-BE49-F238E27FC236}">
                  <a16:creationId xmlns:a16="http://schemas.microsoft.com/office/drawing/2014/main" id="{3A0AA628-A17F-455D-A01E-03F3067DB35A}"/>
                </a:ext>
              </a:extLst>
            </p:cNvPr>
            <p:cNvSpPr txBox="1">
              <a:spLocks noChangeArrowheads="1"/>
            </p:cNvSpPr>
            <p:nvPr/>
          </p:nvSpPr>
          <p:spPr bwMode="auto">
            <a:xfrm>
              <a:off x="-22860" y="6596425"/>
              <a:ext cx="927172" cy="1230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defTabSz="912813" eaLnBrk="0" hangingPunct="0">
                <a:defRPr sz="2400">
                  <a:solidFill>
                    <a:schemeClr val="tx1"/>
                  </a:solidFill>
                  <a:latin typeface="Arial" charset="0"/>
                  <a:ea typeface="ＭＳ Ｐゴシック" charset="0"/>
                  <a:cs typeface="Arial" charset="0"/>
                </a:defRPr>
              </a:lvl1pPr>
              <a:lvl2pPr marL="742950" indent="-285750" defTabSz="912813" eaLnBrk="0" hangingPunct="0">
                <a:defRPr sz="2400">
                  <a:solidFill>
                    <a:schemeClr val="tx1"/>
                  </a:solidFill>
                  <a:latin typeface="Arial" charset="0"/>
                  <a:ea typeface="Arial" charset="0"/>
                  <a:cs typeface="Arial" charset="0"/>
                </a:defRPr>
              </a:lvl2pPr>
              <a:lvl3pPr marL="1143000" indent="-228600" defTabSz="912813" eaLnBrk="0" hangingPunct="0">
                <a:defRPr sz="2400">
                  <a:solidFill>
                    <a:schemeClr val="tx1"/>
                  </a:solidFill>
                  <a:latin typeface="Arial" charset="0"/>
                  <a:ea typeface="Arial" charset="0"/>
                  <a:cs typeface="Arial" charset="0"/>
                </a:defRPr>
              </a:lvl3pPr>
              <a:lvl4pPr marL="1600200" indent="-228600" defTabSz="912813" eaLnBrk="0" hangingPunct="0">
                <a:defRPr sz="2400">
                  <a:solidFill>
                    <a:schemeClr val="tx1"/>
                  </a:solidFill>
                  <a:latin typeface="Arial" charset="0"/>
                  <a:ea typeface="Arial" charset="0"/>
                  <a:cs typeface="Arial" charset="0"/>
                </a:defRPr>
              </a:lvl4pPr>
              <a:lvl5pPr marL="2057400" indent="-228600" defTabSz="912813" eaLnBrk="0" hangingPunct="0">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defRPr/>
              </a:pPr>
              <a:fld id="{7297CC28-9273-45A3-A669-8857AEF43BF8}" type="datetime3">
                <a:rPr kumimoji="0" lang="en-US" sz="800" b="0" i="0" u="none" strike="noStrike" kern="0" cap="none" spc="0" normalizeH="0" baseline="0" noProof="0" smtClean="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15 September 2026</a:t>
              </a:fld>
              <a:endPar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endParaRPr>
            </a:p>
          </p:txBody>
        </p:sp>
        <p:sp>
          <p:nvSpPr>
            <p:cNvPr id="18" name="Rectangle 26">
              <a:extLst>
                <a:ext uri="{FF2B5EF4-FFF2-40B4-BE49-F238E27FC236}">
                  <a16:creationId xmlns:a16="http://schemas.microsoft.com/office/drawing/2014/main" id="{F6B5E178-71C7-462D-96A9-A854BDBD7B5B}"/>
                </a:ext>
              </a:extLst>
            </p:cNvPr>
            <p:cNvSpPr>
              <a:spLocks noChangeArrowheads="1"/>
            </p:cNvSpPr>
            <p:nvPr/>
          </p:nvSpPr>
          <p:spPr bwMode="auto">
            <a:xfrm>
              <a:off x="0" y="6595827"/>
              <a:ext cx="666749" cy="123087"/>
            </a:xfrm>
            <a:prstGeom prst="rect">
              <a:avLst/>
            </a:prstGeom>
            <a:solidFill>
              <a:sysClr val="window" lastClr="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marL="0" marR="0" lvl="0" indent="0" defTabSz="912813" eaLnBrk="1" fontAlgn="base" latinLnBrk="0" hangingPunct="1">
                <a:lnSpc>
                  <a:spcPct val="100000"/>
                </a:lnSpc>
                <a:spcBef>
                  <a:spcPct val="0"/>
                </a:spcBef>
                <a:spcAft>
                  <a:spcPct val="0"/>
                </a:spcAft>
                <a:buClrTx/>
                <a:buSzTx/>
                <a:buFontTx/>
                <a:buNone/>
                <a:tabLst/>
                <a:defRPr/>
              </a:pPr>
              <a:endParaRPr kumimoji="0" lang="en-US" sz="800" b="0" i="0" u="none" strike="noStrike" kern="0" cap="none" spc="0" normalizeH="0" baseline="0" noProof="0">
                <a:ln>
                  <a:noFill/>
                </a:ln>
                <a:solidFill>
                  <a:prstClr val="black"/>
                </a:solidFill>
                <a:effectLst/>
                <a:uLnTx/>
                <a:uFillTx/>
                <a:ea typeface="ＭＳ Ｐゴシック" charset="0"/>
                <a:cs typeface="3M Circular TT Book" panose="020B0604020101020102" pitchFamily="34" charset="0"/>
              </a:endParaRPr>
            </a:p>
          </p:txBody>
        </p:sp>
        <p:sp>
          <p:nvSpPr>
            <p:cNvPr id="24" name="TextBox 24">
              <a:extLst>
                <a:ext uri="{FF2B5EF4-FFF2-40B4-BE49-F238E27FC236}">
                  <a16:creationId xmlns:a16="http://schemas.microsoft.com/office/drawing/2014/main" id="{746EE82E-A100-4183-99AB-05CD2A0F6129}"/>
                </a:ext>
              </a:extLst>
            </p:cNvPr>
            <p:cNvSpPr txBox="1">
              <a:spLocks noChangeArrowheads="1"/>
            </p:cNvSpPr>
            <p:nvPr/>
          </p:nvSpPr>
          <p:spPr bwMode="auto">
            <a:xfrm>
              <a:off x="372839" y="6596418"/>
              <a:ext cx="279621" cy="12249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3M</a:t>
              </a:r>
            </a:p>
          </p:txBody>
        </p:sp>
        <p:sp>
          <p:nvSpPr>
            <p:cNvPr id="25" name="Footer Placeholder 3">
              <a:extLst>
                <a:ext uri="{FF2B5EF4-FFF2-40B4-BE49-F238E27FC236}">
                  <a16:creationId xmlns:a16="http://schemas.microsoft.com/office/drawing/2014/main" id="{B377B704-4866-4ACB-BC39-CA9652C385DD}"/>
                </a:ext>
              </a:extLst>
            </p:cNvPr>
            <p:cNvSpPr txBox="1">
              <a:spLocks/>
            </p:cNvSpPr>
            <p:nvPr/>
          </p:nvSpPr>
          <p:spPr bwMode="auto">
            <a:xfrm>
              <a:off x="1905198" y="6596401"/>
              <a:ext cx="838002" cy="1377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algn="l" eaLnBrk="1" fontAlgn="base" hangingPunct="1">
                <a:spcBef>
                  <a:spcPct val="0"/>
                </a:spcBef>
                <a:spcAft>
                  <a:spcPct val="0"/>
                </a:spcAft>
                <a:defRPr/>
              </a:pPr>
              <a:r>
                <a:rPr lang="en-US" sz="800">
                  <a:solidFill>
                    <a:prstClr val="black"/>
                  </a:solidFill>
                  <a:latin typeface="3M Circular TT Book" panose="020B0604020101020102" pitchFamily="34" charset="0"/>
                  <a:cs typeface="3M Circular TT Book" panose="020B0604020101020102" pitchFamily="34" charset="0"/>
                </a:rPr>
                <a:t>3M Confidential.</a:t>
              </a:r>
            </a:p>
          </p:txBody>
        </p:sp>
      </p:grpSp>
    </p:spTree>
    <p:extLst>
      <p:ext uri="{BB962C8B-B14F-4D97-AF65-F5344CB8AC3E}">
        <p14:creationId xmlns:p14="http://schemas.microsoft.com/office/powerpoint/2010/main" val="20062474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Quote Page 3">
    <p:spTree>
      <p:nvGrpSpPr>
        <p:cNvPr id="1" name=""/>
        <p:cNvGrpSpPr/>
        <p:nvPr/>
      </p:nvGrpSpPr>
      <p:grpSpPr>
        <a:xfrm>
          <a:off x="0" y="0"/>
          <a:ext cx="0" cy="0"/>
          <a:chOff x="0" y="0"/>
          <a:chExt cx="0" cy="0"/>
        </a:xfrm>
      </p:grpSpPr>
      <p:sp>
        <p:nvSpPr>
          <p:cNvPr id="13" name="Title 3">
            <a:extLst>
              <a:ext uri="{FF2B5EF4-FFF2-40B4-BE49-F238E27FC236}">
                <a16:creationId xmlns:a16="http://schemas.microsoft.com/office/drawing/2014/main" id="{B3E3824F-1E19-1D4D-B126-171AF4527B4C}"/>
              </a:ext>
            </a:extLst>
          </p:cNvPr>
          <p:cNvSpPr>
            <a:spLocks noGrp="1"/>
          </p:cNvSpPr>
          <p:nvPr>
            <p:ph type="title" hasCustomPrompt="1"/>
          </p:nvPr>
        </p:nvSpPr>
        <p:spPr>
          <a:xfrm>
            <a:off x="379412" y="374904"/>
            <a:ext cx="11425237" cy="822960"/>
          </a:xfrm>
        </p:spPr>
        <p:txBody>
          <a:bodyPr/>
          <a:lstStyle/>
          <a:p>
            <a:r>
              <a:rPr lang="en-US"/>
              <a:t>Quote page + Image</a:t>
            </a:r>
          </a:p>
        </p:txBody>
      </p:sp>
      <p:sp>
        <p:nvSpPr>
          <p:cNvPr id="3" name="Picture Placeholder 2">
            <a:extLst>
              <a:ext uri="{FF2B5EF4-FFF2-40B4-BE49-F238E27FC236}">
                <a16:creationId xmlns:a16="http://schemas.microsoft.com/office/drawing/2014/main" id="{FBD9849C-B90B-F443-ACCA-332B6EEC5F1F}"/>
              </a:ext>
            </a:extLst>
          </p:cNvPr>
          <p:cNvSpPr>
            <a:spLocks noGrp="1"/>
          </p:cNvSpPr>
          <p:nvPr>
            <p:ph type="pic" sz="quarter" idx="10"/>
          </p:nvPr>
        </p:nvSpPr>
        <p:spPr>
          <a:xfrm>
            <a:off x="379412" y="1824038"/>
            <a:ext cx="3430587" cy="3209925"/>
          </a:xfrm>
          <a:solidFill>
            <a:schemeClr val="bg1">
              <a:lumMod val="85000"/>
            </a:schemeClr>
          </a:solidFill>
        </p:spPr>
        <p:txBody>
          <a:bodyPr/>
          <a:lstStyle/>
          <a:p>
            <a:r>
              <a:rPr lang="en-US"/>
              <a:t>Click icon to add picture</a:t>
            </a:r>
          </a:p>
        </p:txBody>
      </p:sp>
      <p:sp>
        <p:nvSpPr>
          <p:cNvPr id="5" name="Text Placeholder 4">
            <a:extLst>
              <a:ext uri="{FF2B5EF4-FFF2-40B4-BE49-F238E27FC236}">
                <a16:creationId xmlns:a16="http://schemas.microsoft.com/office/drawing/2014/main" id="{14BA0F4F-CE16-9E4D-9237-4CEEFC8A27E2}"/>
              </a:ext>
            </a:extLst>
          </p:cNvPr>
          <p:cNvSpPr>
            <a:spLocks noGrp="1"/>
          </p:cNvSpPr>
          <p:nvPr>
            <p:ph type="body" sz="quarter" idx="11" hasCustomPrompt="1"/>
          </p:nvPr>
        </p:nvSpPr>
        <p:spPr>
          <a:xfrm>
            <a:off x="4200365" y="1824038"/>
            <a:ext cx="7174771" cy="2676154"/>
          </a:xfrm>
        </p:spPr>
        <p:txBody>
          <a:bodyPr rIns="0"/>
          <a:lstStyle>
            <a:lvl1pPr algn="l">
              <a:defRPr sz="2000" b="0" i="1">
                <a:latin typeface="3M Circular TT Book" panose="020B0604020101020102" pitchFamily="34" charset="77"/>
                <a:cs typeface="3M Circular TT Book" panose="020B0604020101020102" pitchFamily="34" charset="77"/>
              </a:defRPr>
            </a:lvl1pPr>
          </a:lstStyle>
          <a:p>
            <a:pPr algn="l"/>
            <a:r>
              <a:rPr lang="en-US" sz="2000" b="0" i="1">
                <a:latin typeface="+mn-lt"/>
                <a:cs typeface="3M Circular TT Book" panose="020B0604020101020102" pitchFamily="34" charset="77"/>
              </a:rPr>
              <a:t>“</a:t>
            </a:r>
            <a:r>
              <a:rPr lang="en-US" sz="2000" b="0" i="1" u="none" strike="noStrike" kern="1200">
                <a:solidFill>
                  <a:schemeClr val="tx1"/>
                </a:solidFill>
                <a:effectLst/>
                <a:latin typeface="3M Circular TT Book" panose="020B0604020101020102" pitchFamily="34" charset="77"/>
                <a:ea typeface="+mj-ea"/>
                <a:cs typeface="3M Circular TT Book" panose="020B0604020101020102" pitchFamily="34" charset="77"/>
              </a:rPr>
              <a:t>Lorem ipsum dolor sit </a:t>
            </a:r>
            <a:r>
              <a:rPr lang="en-US" sz="2000" b="0" i="1" u="none" strike="noStrike" kern="1200" err="1">
                <a:solidFill>
                  <a:schemeClr val="tx1"/>
                </a:solidFill>
                <a:effectLst/>
                <a:latin typeface="3M Circular TT Book" panose="020B0604020101020102" pitchFamily="34" charset="77"/>
                <a:ea typeface="+mj-ea"/>
                <a:cs typeface="3M Circular TT Book" panose="020B0604020101020102" pitchFamily="34" charset="77"/>
              </a:rPr>
              <a:t>amet</a:t>
            </a:r>
            <a:r>
              <a:rPr lang="en-US" sz="2000" b="0" i="1" u="none" strike="noStrike" kern="1200">
                <a:solidFill>
                  <a:schemeClr val="tx1"/>
                </a:solidFill>
                <a:effectLst/>
                <a:latin typeface="3M Circular TT Book" panose="020B0604020101020102" pitchFamily="34" charset="77"/>
                <a:ea typeface="+mj-ea"/>
                <a:cs typeface="3M Circular TT Book" panose="020B0604020101020102" pitchFamily="34" charset="77"/>
              </a:rPr>
              <a:t>, </a:t>
            </a:r>
            <a:r>
              <a:rPr lang="en-US" sz="2000" b="0" i="1" u="none" strike="noStrike" kern="1200" err="1">
                <a:solidFill>
                  <a:schemeClr val="tx1"/>
                </a:solidFill>
                <a:effectLst/>
                <a:latin typeface="3M Circular TT Book" panose="020B0604020101020102" pitchFamily="34" charset="77"/>
                <a:ea typeface="+mj-ea"/>
                <a:cs typeface="3M Circular TT Book" panose="020B0604020101020102" pitchFamily="34" charset="77"/>
              </a:rPr>
              <a:t>consectetur</a:t>
            </a:r>
            <a:r>
              <a:rPr lang="en-US" sz="2000" b="0" i="1" u="none" strike="noStrike" kern="1200">
                <a:solidFill>
                  <a:schemeClr val="tx1"/>
                </a:solidFill>
                <a:effectLst/>
                <a:latin typeface="3M Circular TT Book" panose="020B0604020101020102" pitchFamily="34" charset="77"/>
                <a:ea typeface="+mj-ea"/>
                <a:cs typeface="3M Circular TT Book" panose="020B0604020101020102" pitchFamily="34" charset="77"/>
              </a:rPr>
              <a:t>  </a:t>
            </a:r>
            <a:r>
              <a:rPr lang="en-US" sz="2000" b="0" i="1" u="none" strike="noStrike" kern="1200" err="1">
                <a:solidFill>
                  <a:schemeClr val="tx1"/>
                </a:solidFill>
                <a:effectLst/>
                <a:latin typeface="3M Circular TT Book" panose="020B0604020101020102" pitchFamily="34" charset="77"/>
                <a:ea typeface="+mj-ea"/>
                <a:cs typeface="3M Circular TT Book" panose="020B0604020101020102" pitchFamily="34" charset="77"/>
              </a:rPr>
              <a:t>adipiscing</a:t>
            </a:r>
            <a:r>
              <a:rPr lang="en-US" sz="2000" b="0" i="1" u="none" strike="noStrike" kern="1200">
                <a:solidFill>
                  <a:schemeClr val="tx1"/>
                </a:solidFill>
                <a:effectLst/>
                <a:latin typeface="3M Circular TT Book" panose="020B0604020101020102" pitchFamily="34" charset="77"/>
                <a:ea typeface="+mj-ea"/>
                <a:cs typeface="3M Circular TT Book" panose="020B0604020101020102" pitchFamily="34" charset="77"/>
              </a:rPr>
              <a:t> </a:t>
            </a:r>
            <a:r>
              <a:rPr lang="en-US" sz="2000" b="0" i="1" u="none" strike="noStrike" kern="1200" err="1">
                <a:solidFill>
                  <a:schemeClr val="tx1"/>
                </a:solidFill>
                <a:effectLst/>
                <a:latin typeface="3M Circular TT Book" panose="020B0604020101020102" pitchFamily="34" charset="77"/>
                <a:ea typeface="+mj-ea"/>
                <a:cs typeface="3M Circular TT Book" panose="020B0604020101020102" pitchFamily="34" charset="77"/>
              </a:rPr>
              <a:t>elit</a:t>
            </a:r>
            <a:r>
              <a:rPr lang="en-US" sz="2000" b="0" i="1" u="none" strike="noStrike" kern="1200">
                <a:solidFill>
                  <a:schemeClr val="tx1"/>
                </a:solidFill>
                <a:effectLst/>
                <a:latin typeface="3M Circular TT Book" panose="020B0604020101020102" pitchFamily="34" charset="77"/>
                <a:ea typeface="+mj-ea"/>
                <a:cs typeface="3M Circular TT Book" panose="020B0604020101020102" pitchFamily="34" charset="77"/>
              </a:rPr>
              <a:t>, sed do </a:t>
            </a:r>
            <a:r>
              <a:rPr lang="en-US" sz="2000" b="0" i="1" u="none" strike="noStrike" kern="1200" err="1">
                <a:solidFill>
                  <a:schemeClr val="tx1"/>
                </a:solidFill>
                <a:effectLst/>
                <a:latin typeface="3M Circular TT Book" panose="020B0604020101020102" pitchFamily="34" charset="77"/>
                <a:ea typeface="+mj-ea"/>
                <a:cs typeface="3M Circular TT Book" panose="020B0604020101020102" pitchFamily="34" charset="77"/>
              </a:rPr>
              <a:t>eiusmod</a:t>
            </a:r>
            <a:r>
              <a:rPr lang="en-US" sz="2000" b="0" i="1" u="none" strike="noStrike" kern="1200">
                <a:solidFill>
                  <a:schemeClr val="tx1"/>
                </a:solidFill>
                <a:effectLst/>
                <a:latin typeface="3M Circular TT Book" panose="020B0604020101020102" pitchFamily="34" charset="77"/>
                <a:ea typeface="+mj-ea"/>
                <a:cs typeface="3M Circular TT Book" panose="020B0604020101020102" pitchFamily="34" charset="77"/>
              </a:rPr>
              <a:t> </a:t>
            </a:r>
            <a:r>
              <a:rPr lang="en-US" sz="2000" b="0" i="1" u="none" strike="noStrike" kern="1200" err="1">
                <a:solidFill>
                  <a:schemeClr val="tx1"/>
                </a:solidFill>
                <a:effectLst/>
                <a:latin typeface="3M Circular TT Book" panose="020B0604020101020102" pitchFamily="34" charset="77"/>
                <a:ea typeface="+mj-ea"/>
                <a:cs typeface="3M Circular TT Book" panose="020B0604020101020102" pitchFamily="34" charset="77"/>
              </a:rPr>
              <a:t>tempor</a:t>
            </a:r>
            <a:r>
              <a:rPr lang="en-US" sz="2000" b="0" i="1" u="none" strike="noStrike" kern="1200">
                <a:solidFill>
                  <a:schemeClr val="tx1"/>
                </a:solidFill>
                <a:effectLst/>
                <a:latin typeface="3M Circular TT Book" panose="020B0604020101020102" pitchFamily="34" charset="77"/>
                <a:ea typeface="+mj-ea"/>
                <a:cs typeface="3M Circular TT Book" panose="020B0604020101020102" pitchFamily="34" charset="77"/>
              </a:rPr>
              <a:t> </a:t>
            </a:r>
            <a:r>
              <a:rPr lang="en-US" sz="2000" b="0" i="1" u="none" strike="noStrike" kern="1200" err="1">
                <a:solidFill>
                  <a:schemeClr val="tx1"/>
                </a:solidFill>
                <a:effectLst/>
                <a:latin typeface="3M Circular TT Book" panose="020B0604020101020102" pitchFamily="34" charset="77"/>
                <a:ea typeface="+mj-ea"/>
                <a:cs typeface="3M Circular TT Book" panose="020B0604020101020102" pitchFamily="34" charset="77"/>
              </a:rPr>
              <a:t>incididunt</a:t>
            </a:r>
            <a:r>
              <a:rPr lang="en-US" sz="2000" b="0" i="1" u="none" strike="noStrike" kern="1200">
                <a:solidFill>
                  <a:schemeClr val="tx1"/>
                </a:solidFill>
                <a:effectLst/>
                <a:latin typeface="3M Circular TT Book" panose="020B0604020101020102" pitchFamily="34" charset="77"/>
                <a:ea typeface="+mj-ea"/>
                <a:cs typeface="3M Circular TT Book" panose="020B0604020101020102" pitchFamily="34" charset="77"/>
              </a:rPr>
              <a:t> </a:t>
            </a:r>
            <a:r>
              <a:rPr lang="en-US" sz="2000" b="0" i="1" u="none" strike="noStrike" kern="1200" err="1">
                <a:solidFill>
                  <a:schemeClr val="tx1"/>
                </a:solidFill>
                <a:effectLst/>
                <a:latin typeface="3M Circular TT Book" panose="020B0604020101020102" pitchFamily="34" charset="77"/>
                <a:ea typeface="+mj-ea"/>
                <a:cs typeface="3M Circular TT Book" panose="020B0604020101020102" pitchFamily="34" charset="77"/>
              </a:rPr>
              <a:t>ut</a:t>
            </a:r>
            <a:r>
              <a:rPr lang="en-US" sz="2000" b="0" i="1" u="none" strike="noStrike" kern="1200">
                <a:solidFill>
                  <a:schemeClr val="tx1"/>
                </a:solidFill>
                <a:effectLst/>
                <a:latin typeface="3M Circular TT Book" panose="020B0604020101020102" pitchFamily="34" charset="77"/>
                <a:ea typeface="+mj-ea"/>
                <a:cs typeface="3M Circular TT Book" panose="020B0604020101020102" pitchFamily="34" charset="77"/>
              </a:rPr>
              <a:t> </a:t>
            </a:r>
            <a:r>
              <a:rPr lang="en-US" sz="2000" b="0" i="1" u="none" strike="noStrike" kern="1200" err="1">
                <a:solidFill>
                  <a:schemeClr val="tx1"/>
                </a:solidFill>
                <a:effectLst/>
                <a:latin typeface="3M Circular TT Book" panose="020B0604020101020102" pitchFamily="34" charset="77"/>
                <a:ea typeface="+mj-ea"/>
                <a:cs typeface="3M Circular TT Book" panose="020B0604020101020102" pitchFamily="34" charset="77"/>
              </a:rPr>
              <a:t>labore</a:t>
            </a:r>
            <a:r>
              <a:rPr lang="en-US" sz="2000" b="0" i="1" u="none" strike="noStrike" kern="1200">
                <a:solidFill>
                  <a:schemeClr val="tx1"/>
                </a:solidFill>
                <a:effectLst/>
                <a:latin typeface="3M Circular TT Book" panose="020B0604020101020102" pitchFamily="34" charset="77"/>
                <a:ea typeface="+mj-ea"/>
                <a:cs typeface="3M Circular TT Book" panose="020B0604020101020102" pitchFamily="34" charset="77"/>
              </a:rPr>
              <a:t> et dolore magna </a:t>
            </a:r>
            <a:r>
              <a:rPr lang="en-US" sz="2000" b="0" i="1" u="none" strike="noStrike" kern="1200" err="1">
                <a:solidFill>
                  <a:schemeClr val="tx1"/>
                </a:solidFill>
                <a:effectLst/>
                <a:latin typeface="3M Circular TT Book" panose="020B0604020101020102" pitchFamily="34" charset="77"/>
                <a:ea typeface="+mj-ea"/>
                <a:cs typeface="3M Circular TT Book" panose="020B0604020101020102" pitchFamily="34" charset="77"/>
              </a:rPr>
              <a:t>aliqua</a:t>
            </a:r>
            <a:r>
              <a:rPr lang="en-US" sz="2000" b="0" i="1" u="none" strike="noStrike" kern="1200">
                <a:solidFill>
                  <a:schemeClr val="tx1"/>
                </a:solidFill>
                <a:effectLst/>
                <a:latin typeface="3M Circular TT Book" panose="020B0604020101020102" pitchFamily="34" charset="77"/>
                <a:ea typeface="+mj-ea"/>
                <a:cs typeface="3M Circular TT Book" panose="020B0604020101020102" pitchFamily="34" charset="77"/>
              </a:rPr>
              <a:t>. Ut </a:t>
            </a:r>
            <a:r>
              <a:rPr lang="en-US" sz="2000" b="0" i="1" u="none" strike="noStrike" kern="1200" err="1">
                <a:solidFill>
                  <a:schemeClr val="tx1"/>
                </a:solidFill>
                <a:effectLst/>
                <a:latin typeface="3M Circular TT Book" panose="020B0604020101020102" pitchFamily="34" charset="77"/>
                <a:ea typeface="+mj-ea"/>
                <a:cs typeface="3M Circular TT Book" panose="020B0604020101020102" pitchFamily="34" charset="77"/>
              </a:rPr>
              <a:t>enim</a:t>
            </a:r>
            <a:r>
              <a:rPr lang="en-US" sz="2000" b="0" i="1" u="none" strike="noStrike" kern="1200">
                <a:solidFill>
                  <a:schemeClr val="tx1"/>
                </a:solidFill>
                <a:effectLst/>
                <a:latin typeface="3M Circular TT Book" panose="020B0604020101020102" pitchFamily="34" charset="77"/>
                <a:ea typeface="+mj-ea"/>
                <a:cs typeface="3M Circular TT Book" panose="020B0604020101020102" pitchFamily="34" charset="77"/>
              </a:rPr>
              <a:t> ad minim </a:t>
            </a:r>
            <a:r>
              <a:rPr lang="en-US" sz="2000" b="0" i="1" u="none" strike="noStrike" kern="1200" err="1">
                <a:solidFill>
                  <a:schemeClr val="tx1"/>
                </a:solidFill>
                <a:effectLst/>
                <a:latin typeface="3M Circular TT Book" panose="020B0604020101020102" pitchFamily="34" charset="77"/>
                <a:ea typeface="+mj-ea"/>
                <a:cs typeface="3M Circular TT Book" panose="020B0604020101020102" pitchFamily="34" charset="77"/>
              </a:rPr>
              <a:t>veniam</a:t>
            </a:r>
            <a:r>
              <a:rPr lang="en-US" sz="2000" b="0" i="1" u="none" strike="noStrike" kern="1200">
                <a:solidFill>
                  <a:schemeClr val="tx1"/>
                </a:solidFill>
                <a:effectLst/>
                <a:latin typeface="3M Circular TT Book" panose="020B0604020101020102" pitchFamily="34" charset="77"/>
                <a:ea typeface="+mj-ea"/>
                <a:cs typeface="3M Circular TT Book" panose="020B0604020101020102" pitchFamily="34" charset="77"/>
              </a:rPr>
              <a:t>, </a:t>
            </a:r>
            <a:r>
              <a:rPr lang="en-US" sz="2000" b="0" i="1" u="none" strike="noStrike" kern="1200" err="1">
                <a:solidFill>
                  <a:schemeClr val="tx1"/>
                </a:solidFill>
                <a:effectLst/>
                <a:latin typeface="3M Circular TT Book" panose="020B0604020101020102" pitchFamily="34" charset="77"/>
                <a:ea typeface="+mj-ea"/>
                <a:cs typeface="3M Circular TT Book" panose="020B0604020101020102" pitchFamily="34" charset="77"/>
              </a:rPr>
              <a:t>quis</a:t>
            </a:r>
            <a:r>
              <a:rPr lang="en-US" sz="2000" b="0" i="1" u="none" strike="noStrike" kern="1200">
                <a:solidFill>
                  <a:schemeClr val="tx1"/>
                </a:solidFill>
                <a:effectLst/>
                <a:latin typeface="3M Circular TT Book" panose="020B0604020101020102" pitchFamily="34" charset="77"/>
                <a:ea typeface="+mj-ea"/>
                <a:cs typeface="3M Circular TT Book" panose="020B0604020101020102" pitchFamily="34" charset="77"/>
              </a:rPr>
              <a:t> </a:t>
            </a:r>
            <a:r>
              <a:rPr lang="en-US" sz="2000" b="0" i="1" u="none" strike="noStrike" kern="1200" err="1">
                <a:solidFill>
                  <a:schemeClr val="tx1"/>
                </a:solidFill>
                <a:effectLst/>
                <a:latin typeface="3M Circular TT Book" panose="020B0604020101020102" pitchFamily="34" charset="77"/>
                <a:ea typeface="+mj-ea"/>
                <a:cs typeface="3M Circular TT Book" panose="020B0604020101020102" pitchFamily="34" charset="77"/>
              </a:rPr>
              <a:t>nostrud</a:t>
            </a:r>
            <a:r>
              <a:rPr lang="en-US" sz="2000" b="0" i="1" u="none" strike="noStrike" kern="1200">
                <a:solidFill>
                  <a:schemeClr val="tx1"/>
                </a:solidFill>
                <a:effectLst/>
                <a:latin typeface="3M Circular TT Book" panose="020B0604020101020102" pitchFamily="34" charset="77"/>
                <a:ea typeface="+mj-ea"/>
                <a:cs typeface="3M Circular TT Book" panose="020B0604020101020102" pitchFamily="34" charset="77"/>
              </a:rPr>
              <a:t> exercitation.</a:t>
            </a:r>
            <a:r>
              <a:rPr lang="en-US" sz="2000" b="0" i="1">
                <a:latin typeface="3M Circular TT Book" panose="020B0604020101020102" pitchFamily="34" charset="77"/>
                <a:cs typeface="3M Circular TT Book" panose="020B0604020101020102" pitchFamily="34" charset="77"/>
              </a:rPr>
              <a:t>”</a:t>
            </a:r>
          </a:p>
        </p:txBody>
      </p:sp>
      <p:sp>
        <p:nvSpPr>
          <p:cNvPr id="7" name="Text Placeholder 6">
            <a:extLst>
              <a:ext uri="{FF2B5EF4-FFF2-40B4-BE49-F238E27FC236}">
                <a16:creationId xmlns:a16="http://schemas.microsoft.com/office/drawing/2014/main" id="{7BB8E8CC-62C3-7D44-8C21-52519669EB84}"/>
              </a:ext>
            </a:extLst>
          </p:cNvPr>
          <p:cNvSpPr>
            <a:spLocks noGrp="1"/>
          </p:cNvSpPr>
          <p:nvPr>
            <p:ph type="body" sz="quarter" idx="12" hasCustomPrompt="1"/>
          </p:nvPr>
        </p:nvSpPr>
        <p:spPr>
          <a:xfrm>
            <a:off x="4200365" y="4657218"/>
            <a:ext cx="2511996" cy="376745"/>
          </a:xfrm>
        </p:spPr>
        <p:txBody>
          <a:bodyPr rIns="0"/>
          <a:lstStyle>
            <a:lvl1pPr algn="l">
              <a:defRPr/>
            </a:lvl1pPr>
          </a:lstStyle>
          <a:p>
            <a:pPr lvl="0"/>
            <a:r>
              <a:rPr lang="en-US"/>
              <a:t>- Lorem Ipsum</a:t>
            </a:r>
          </a:p>
        </p:txBody>
      </p:sp>
      <p:sp>
        <p:nvSpPr>
          <p:cNvPr id="9" name="TextBox 8">
            <a:extLst>
              <a:ext uri="{FF2B5EF4-FFF2-40B4-BE49-F238E27FC236}">
                <a16:creationId xmlns:a16="http://schemas.microsoft.com/office/drawing/2014/main" id="{556C8F57-9B53-4CD1-AC8C-C61B7D3FB59C}"/>
              </a:ext>
            </a:extLst>
          </p:cNvPr>
          <p:cNvSpPr txBox="1"/>
          <p:nvPr userDrawn="1"/>
        </p:nvSpPr>
        <p:spPr>
          <a:xfrm>
            <a:off x="11590811" y="6574731"/>
            <a:ext cx="218681" cy="123111"/>
          </a:xfrm>
          <a:prstGeom prst="rect">
            <a:avLst/>
          </a:prstGeom>
          <a:noFill/>
        </p:spPr>
        <p:txBody>
          <a:bodyPr wrap="square" lIns="0" tIns="0" rIns="0" bIns="0" rtlCol="0">
            <a:spAutoFit/>
          </a:bodyPr>
          <a:lstStyle/>
          <a:p>
            <a:pPr algn="r"/>
            <a:fld id="{29B7B62B-0732-4BEA-A6C8-5CF96588F2B9}" type="slidenum">
              <a:rPr lang="en-US" sz="800" smtClean="0"/>
              <a:pPr algn="r"/>
              <a:t>‹#›</a:t>
            </a:fld>
            <a:endParaRPr lang="en-US" sz="800"/>
          </a:p>
        </p:txBody>
      </p:sp>
      <p:sp>
        <p:nvSpPr>
          <p:cNvPr id="10" name="Freeform 5">
            <a:extLst>
              <a:ext uri="{FF2B5EF4-FFF2-40B4-BE49-F238E27FC236}">
                <a16:creationId xmlns:a16="http://schemas.microsoft.com/office/drawing/2014/main" id="{93C81769-7E46-4502-A00C-8EEE8AAADF8A}"/>
              </a:ext>
            </a:extLst>
          </p:cNvPr>
          <p:cNvSpPr>
            <a:spLocks noChangeAspect="1" noEditPoints="1"/>
          </p:cNvSpPr>
          <p:nvPr userDrawn="1"/>
        </p:nvSpPr>
        <p:spPr bwMode="auto">
          <a:xfrm>
            <a:off x="5910048" y="6477000"/>
            <a:ext cx="363963" cy="194400"/>
          </a:xfrm>
          <a:custGeom>
            <a:avLst/>
            <a:gdLst>
              <a:gd name="T0" fmla="*/ 134 w 170"/>
              <a:gd name="T1" fmla="*/ 3 h 90"/>
              <a:gd name="T2" fmla="*/ 122 w 170"/>
              <a:gd name="T3" fmla="*/ 52 h 90"/>
              <a:gd name="T4" fmla="*/ 109 w 170"/>
              <a:gd name="T5" fmla="*/ 3 h 90"/>
              <a:gd name="T6" fmla="*/ 74 w 170"/>
              <a:gd name="T7" fmla="*/ 3 h 90"/>
              <a:gd name="T8" fmla="*/ 74 w 170"/>
              <a:gd name="T9" fmla="*/ 21 h 90"/>
              <a:gd name="T10" fmla="*/ 40 w 170"/>
              <a:gd name="T11" fmla="*/ 1 h 90"/>
              <a:gd name="T12" fmla="*/ 4 w 170"/>
              <a:gd name="T13" fmla="*/ 31 h 90"/>
              <a:gd name="T14" fmla="*/ 28 w 170"/>
              <a:gd name="T15" fmla="*/ 31 h 90"/>
              <a:gd name="T16" fmla="*/ 39 w 170"/>
              <a:gd name="T17" fmla="*/ 20 h 90"/>
              <a:gd name="T18" fmla="*/ 50 w 170"/>
              <a:gd name="T19" fmla="*/ 28 h 90"/>
              <a:gd name="T20" fmla="*/ 39 w 170"/>
              <a:gd name="T21" fmla="*/ 35 h 90"/>
              <a:gd name="T22" fmla="*/ 31 w 170"/>
              <a:gd name="T23" fmla="*/ 35 h 90"/>
              <a:gd name="T24" fmla="*/ 31 w 170"/>
              <a:gd name="T25" fmla="*/ 51 h 90"/>
              <a:gd name="T26" fmla="*/ 38 w 170"/>
              <a:gd name="T27" fmla="*/ 51 h 90"/>
              <a:gd name="T28" fmla="*/ 48 w 170"/>
              <a:gd name="T29" fmla="*/ 60 h 90"/>
              <a:gd name="T30" fmla="*/ 38 w 170"/>
              <a:gd name="T31" fmla="*/ 70 h 90"/>
              <a:gd name="T32" fmla="*/ 25 w 170"/>
              <a:gd name="T33" fmla="*/ 54 h 90"/>
              <a:gd name="T34" fmla="*/ 1 w 170"/>
              <a:gd name="T35" fmla="*/ 54 h 90"/>
              <a:gd name="T36" fmla="*/ 38 w 170"/>
              <a:gd name="T37" fmla="*/ 90 h 90"/>
              <a:gd name="T38" fmla="*/ 74 w 170"/>
              <a:gd name="T39" fmla="*/ 71 h 90"/>
              <a:gd name="T40" fmla="*/ 74 w 170"/>
              <a:gd name="T41" fmla="*/ 88 h 90"/>
              <a:gd name="T42" fmla="*/ 98 w 170"/>
              <a:gd name="T43" fmla="*/ 88 h 90"/>
              <a:gd name="T44" fmla="*/ 98 w 170"/>
              <a:gd name="T45" fmla="*/ 34 h 90"/>
              <a:gd name="T46" fmla="*/ 111 w 170"/>
              <a:gd name="T47" fmla="*/ 88 h 90"/>
              <a:gd name="T48" fmla="*/ 132 w 170"/>
              <a:gd name="T49" fmla="*/ 88 h 90"/>
              <a:gd name="T50" fmla="*/ 146 w 170"/>
              <a:gd name="T51" fmla="*/ 34 h 90"/>
              <a:gd name="T52" fmla="*/ 146 w 170"/>
              <a:gd name="T53" fmla="*/ 88 h 90"/>
              <a:gd name="T54" fmla="*/ 170 w 170"/>
              <a:gd name="T55" fmla="*/ 88 h 90"/>
              <a:gd name="T56" fmla="*/ 170 w 170"/>
              <a:gd name="T57" fmla="*/ 3 h 90"/>
              <a:gd name="T58" fmla="*/ 134 w 170"/>
              <a:gd name="T59" fmla="*/ 3 h 90"/>
              <a:gd name="T60" fmla="*/ 74 w 170"/>
              <a:gd name="T61" fmla="*/ 52 h 90"/>
              <a:gd name="T62" fmla="*/ 64 w 170"/>
              <a:gd name="T63" fmla="*/ 42 h 90"/>
              <a:gd name="T64" fmla="*/ 74 w 170"/>
              <a:gd name="T65" fmla="*/ 31 h 90"/>
              <a:gd name="T66" fmla="*/ 74 w 170"/>
              <a:gd name="T67" fmla="*/ 5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0" h="90">
                <a:moveTo>
                  <a:pt x="134" y="3"/>
                </a:moveTo>
                <a:cubicBezTo>
                  <a:pt x="122" y="52"/>
                  <a:pt x="122" y="52"/>
                  <a:pt x="122" y="52"/>
                </a:cubicBezTo>
                <a:cubicBezTo>
                  <a:pt x="109" y="3"/>
                  <a:pt x="109" y="3"/>
                  <a:pt x="109" y="3"/>
                </a:cubicBezTo>
                <a:cubicBezTo>
                  <a:pt x="74" y="3"/>
                  <a:pt x="74" y="3"/>
                  <a:pt x="74" y="3"/>
                </a:cubicBezTo>
                <a:cubicBezTo>
                  <a:pt x="74" y="21"/>
                  <a:pt x="74" y="21"/>
                  <a:pt x="74" y="21"/>
                </a:cubicBezTo>
                <a:cubicBezTo>
                  <a:pt x="69" y="5"/>
                  <a:pt x="54" y="1"/>
                  <a:pt x="40" y="1"/>
                </a:cubicBezTo>
                <a:cubicBezTo>
                  <a:pt x="23" y="0"/>
                  <a:pt x="5" y="8"/>
                  <a:pt x="4" y="31"/>
                </a:cubicBezTo>
                <a:cubicBezTo>
                  <a:pt x="28" y="31"/>
                  <a:pt x="28" y="31"/>
                  <a:pt x="28" y="31"/>
                </a:cubicBezTo>
                <a:cubicBezTo>
                  <a:pt x="28" y="24"/>
                  <a:pt x="33" y="20"/>
                  <a:pt x="39" y="20"/>
                </a:cubicBezTo>
                <a:cubicBezTo>
                  <a:pt x="46" y="20"/>
                  <a:pt x="50" y="23"/>
                  <a:pt x="50" y="28"/>
                </a:cubicBezTo>
                <a:cubicBezTo>
                  <a:pt x="49" y="32"/>
                  <a:pt x="47" y="35"/>
                  <a:pt x="39" y="35"/>
                </a:cubicBezTo>
                <a:cubicBezTo>
                  <a:pt x="31" y="35"/>
                  <a:pt x="31" y="35"/>
                  <a:pt x="31" y="35"/>
                </a:cubicBezTo>
                <a:cubicBezTo>
                  <a:pt x="31" y="51"/>
                  <a:pt x="31" y="51"/>
                  <a:pt x="31" y="51"/>
                </a:cubicBezTo>
                <a:cubicBezTo>
                  <a:pt x="38" y="51"/>
                  <a:pt x="38" y="51"/>
                  <a:pt x="38" y="51"/>
                </a:cubicBezTo>
                <a:cubicBezTo>
                  <a:pt x="42" y="51"/>
                  <a:pt x="48" y="54"/>
                  <a:pt x="48" y="60"/>
                </a:cubicBezTo>
                <a:cubicBezTo>
                  <a:pt x="49" y="67"/>
                  <a:pt x="44" y="70"/>
                  <a:pt x="38" y="70"/>
                </a:cubicBezTo>
                <a:cubicBezTo>
                  <a:pt x="27" y="69"/>
                  <a:pt x="25" y="61"/>
                  <a:pt x="25" y="54"/>
                </a:cubicBezTo>
                <a:cubicBezTo>
                  <a:pt x="1" y="54"/>
                  <a:pt x="1" y="54"/>
                  <a:pt x="1" y="54"/>
                </a:cubicBezTo>
                <a:cubicBezTo>
                  <a:pt x="1" y="59"/>
                  <a:pt x="0" y="90"/>
                  <a:pt x="38" y="90"/>
                </a:cubicBezTo>
                <a:cubicBezTo>
                  <a:pt x="57" y="90"/>
                  <a:pt x="70" y="82"/>
                  <a:pt x="74" y="71"/>
                </a:cubicBezTo>
                <a:cubicBezTo>
                  <a:pt x="74" y="88"/>
                  <a:pt x="74" y="88"/>
                  <a:pt x="74" y="88"/>
                </a:cubicBezTo>
                <a:cubicBezTo>
                  <a:pt x="98" y="88"/>
                  <a:pt x="98" y="88"/>
                  <a:pt x="98" y="88"/>
                </a:cubicBezTo>
                <a:cubicBezTo>
                  <a:pt x="98" y="34"/>
                  <a:pt x="98" y="34"/>
                  <a:pt x="98" y="34"/>
                </a:cubicBezTo>
                <a:cubicBezTo>
                  <a:pt x="111" y="88"/>
                  <a:pt x="111" y="88"/>
                  <a:pt x="111" y="88"/>
                </a:cubicBezTo>
                <a:cubicBezTo>
                  <a:pt x="132" y="88"/>
                  <a:pt x="132" y="88"/>
                  <a:pt x="132" y="88"/>
                </a:cubicBezTo>
                <a:cubicBezTo>
                  <a:pt x="146" y="34"/>
                  <a:pt x="146" y="34"/>
                  <a:pt x="146" y="34"/>
                </a:cubicBezTo>
                <a:cubicBezTo>
                  <a:pt x="146" y="88"/>
                  <a:pt x="146" y="88"/>
                  <a:pt x="146" y="88"/>
                </a:cubicBezTo>
                <a:cubicBezTo>
                  <a:pt x="170" y="88"/>
                  <a:pt x="170" y="88"/>
                  <a:pt x="170" y="88"/>
                </a:cubicBezTo>
                <a:cubicBezTo>
                  <a:pt x="170" y="3"/>
                  <a:pt x="170" y="3"/>
                  <a:pt x="170" y="3"/>
                </a:cubicBezTo>
                <a:lnTo>
                  <a:pt x="134" y="3"/>
                </a:lnTo>
                <a:close/>
                <a:moveTo>
                  <a:pt x="74" y="52"/>
                </a:moveTo>
                <a:cubicBezTo>
                  <a:pt x="71" y="46"/>
                  <a:pt x="66" y="43"/>
                  <a:pt x="64" y="42"/>
                </a:cubicBezTo>
                <a:cubicBezTo>
                  <a:pt x="69" y="40"/>
                  <a:pt x="72" y="37"/>
                  <a:pt x="74" y="31"/>
                </a:cubicBezTo>
                <a:lnTo>
                  <a:pt x="74" y="5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nvGrpSpPr>
          <p:cNvPr id="14" name="Group 13">
            <a:extLst>
              <a:ext uri="{FF2B5EF4-FFF2-40B4-BE49-F238E27FC236}">
                <a16:creationId xmlns:a16="http://schemas.microsoft.com/office/drawing/2014/main" id="{D78F6A52-CCD0-4CCC-9ECB-3BB69F0A6511}"/>
              </a:ext>
            </a:extLst>
          </p:cNvPr>
          <p:cNvGrpSpPr/>
          <p:nvPr userDrawn="1"/>
        </p:nvGrpSpPr>
        <p:grpSpPr>
          <a:xfrm>
            <a:off x="-22860" y="6569823"/>
            <a:ext cx="2766060" cy="138337"/>
            <a:chOff x="-22860" y="6595827"/>
            <a:chExt cx="2766060" cy="138337"/>
          </a:xfrm>
        </p:grpSpPr>
        <p:sp>
          <p:nvSpPr>
            <p:cNvPr id="15" name="Footer Placeholder 3">
              <a:extLst>
                <a:ext uri="{FF2B5EF4-FFF2-40B4-BE49-F238E27FC236}">
                  <a16:creationId xmlns:a16="http://schemas.microsoft.com/office/drawing/2014/main" id="{9A0F2698-FCBC-4BDF-83E5-151AEB0F6A13}"/>
                </a:ext>
              </a:extLst>
            </p:cNvPr>
            <p:cNvSpPr txBox="1">
              <a:spLocks/>
            </p:cNvSpPr>
            <p:nvPr/>
          </p:nvSpPr>
          <p:spPr bwMode="auto">
            <a:xfrm>
              <a:off x="807721" y="6596419"/>
              <a:ext cx="1064702" cy="1372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lstStyle>
              <a:lvl1pPr defTabSz="912813" eaLnBrk="0" hangingPunct="0">
                <a:tabLst>
                  <a:tab pos="798513" algn="r"/>
                </a:tabLst>
                <a:defRPr sz="2400">
                  <a:solidFill>
                    <a:schemeClr val="tx1"/>
                  </a:solidFill>
                  <a:latin typeface="Arial" charset="0"/>
                  <a:ea typeface="ＭＳ Ｐゴシック" charset="0"/>
                  <a:cs typeface="Arial" charset="0"/>
                </a:defRPr>
              </a:lvl1pPr>
              <a:lvl2pPr marL="742950" indent="-285750" defTabSz="912813" eaLnBrk="0" hangingPunct="0">
                <a:tabLst>
                  <a:tab pos="798513" algn="r"/>
                </a:tabLst>
                <a:defRPr sz="2400">
                  <a:solidFill>
                    <a:schemeClr val="tx1"/>
                  </a:solidFill>
                  <a:latin typeface="Arial" charset="0"/>
                  <a:ea typeface="Arial" charset="0"/>
                  <a:cs typeface="Arial" charset="0"/>
                </a:defRPr>
              </a:lvl2pPr>
              <a:lvl3pPr marL="1143000" indent="-228600" defTabSz="912813" eaLnBrk="0" hangingPunct="0">
                <a:tabLst>
                  <a:tab pos="798513" algn="r"/>
                </a:tabLst>
                <a:defRPr sz="2400">
                  <a:solidFill>
                    <a:schemeClr val="tx1"/>
                  </a:solidFill>
                  <a:latin typeface="Arial" charset="0"/>
                  <a:ea typeface="Arial" charset="0"/>
                  <a:cs typeface="Arial" charset="0"/>
                </a:defRPr>
              </a:lvl3pPr>
              <a:lvl4pPr marL="1600200" indent="-228600" defTabSz="912813" eaLnBrk="0" hangingPunct="0">
                <a:tabLst>
                  <a:tab pos="798513" algn="r"/>
                </a:tabLst>
                <a:defRPr sz="2400">
                  <a:solidFill>
                    <a:schemeClr val="tx1"/>
                  </a:solidFill>
                  <a:latin typeface="Arial" charset="0"/>
                  <a:ea typeface="Arial" charset="0"/>
                  <a:cs typeface="Arial" charset="0"/>
                </a:defRPr>
              </a:lvl4pPr>
              <a:lvl5pPr marL="2057400" indent="-228600" defTabSz="912813" eaLnBrk="0" hangingPunct="0">
                <a:tabLst>
                  <a:tab pos="798513" algn="r"/>
                </a:tabLst>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tab pos="798513" algn="r"/>
                </a:tabLst>
                <a:defRPr/>
              </a:pPr>
              <a:r>
                <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All Rights Reserved.</a:t>
              </a:r>
            </a:p>
          </p:txBody>
        </p:sp>
        <p:sp>
          <p:nvSpPr>
            <p:cNvPr id="16" name="TextBox 25">
              <a:extLst>
                <a:ext uri="{FF2B5EF4-FFF2-40B4-BE49-F238E27FC236}">
                  <a16:creationId xmlns:a16="http://schemas.microsoft.com/office/drawing/2014/main" id="{F7EDB742-1CC4-42AE-99B5-018E38BC2301}"/>
                </a:ext>
              </a:extLst>
            </p:cNvPr>
            <p:cNvSpPr txBox="1">
              <a:spLocks noChangeArrowheads="1"/>
            </p:cNvSpPr>
            <p:nvPr/>
          </p:nvSpPr>
          <p:spPr bwMode="auto">
            <a:xfrm>
              <a:off x="-22860" y="6596425"/>
              <a:ext cx="927172" cy="1230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defTabSz="912813" eaLnBrk="0" hangingPunct="0">
                <a:defRPr sz="2400">
                  <a:solidFill>
                    <a:schemeClr val="tx1"/>
                  </a:solidFill>
                  <a:latin typeface="Arial" charset="0"/>
                  <a:ea typeface="ＭＳ Ｐゴシック" charset="0"/>
                  <a:cs typeface="Arial" charset="0"/>
                </a:defRPr>
              </a:lvl1pPr>
              <a:lvl2pPr marL="742950" indent="-285750" defTabSz="912813" eaLnBrk="0" hangingPunct="0">
                <a:defRPr sz="2400">
                  <a:solidFill>
                    <a:schemeClr val="tx1"/>
                  </a:solidFill>
                  <a:latin typeface="Arial" charset="0"/>
                  <a:ea typeface="Arial" charset="0"/>
                  <a:cs typeface="Arial" charset="0"/>
                </a:defRPr>
              </a:lvl2pPr>
              <a:lvl3pPr marL="1143000" indent="-228600" defTabSz="912813" eaLnBrk="0" hangingPunct="0">
                <a:defRPr sz="2400">
                  <a:solidFill>
                    <a:schemeClr val="tx1"/>
                  </a:solidFill>
                  <a:latin typeface="Arial" charset="0"/>
                  <a:ea typeface="Arial" charset="0"/>
                  <a:cs typeface="Arial" charset="0"/>
                </a:defRPr>
              </a:lvl3pPr>
              <a:lvl4pPr marL="1600200" indent="-228600" defTabSz="912813" eaLnBrk="0" hangingPunct="0">
                <a:defRPr sz="2400">
                  <a:solidFill>
                    <a:schemeClr val="tx1"/>
                  </a:solidFill>
                  <a:latin typeface="Arial" charset="0"/>
                  <a:ea typeface="Arial" charset="0"/>
                  <a:cs typeface="Arial" charset="0"/>
                </a:defRPr>
              </a:lvl4pPr>
              <a:lvl5pPr marL="2057400" indent="-228600" defTabSz="912813" eaLnBrk="0" hangingPunct="0">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defRPr/>
              </a:pPr>
              <a:fld id="{7297CC28-9273-45A3-A669-8857AEF43BF8}" type="datetime3">
                <a:rPr kumimoji="0" lang="en-US" sz="800" b="0" i="0" u="none" strike="noStrike" kern="0" cap="none" spc="0" normalizeH="0" baseline="0" noProof="0" smtClean="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15 September 2026</a:t>
              </a:fld>
              <a:endPar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endParaRPr>
            </a:p>
          </p:txBody>
        </p:sp>
        <p:sp>
          <p:nvSpPr>
            <p:cNvPr id="18" name="Rectangle 26">
              <a:extLst>
                <a:ext uri="{FF2B5EF4-FFF2-40B4-BE49-F238E27FC236}">
                  <a16:creationId xmlns:a16="http://schemas.microsoft.com/office/drawing/2014/main" id="{9D21A217-D7EB-412D-BC8A-403F378E463D}"/>
                </a:ext>
              </a:extLst>
            </p:cNvPr>
            <p:cNvSpPr>
              <a:spLocks noChangeArrowheads="1"/>
            </p:cNvSpPr>
            <p:nvPr/>
          </p:nvSpPr>
          <p:spPr bwMode="auto">
            <a:xfrm>
              <a:off x="0" y="6595827"/>
              <a:ext cx="666749" cy="123087"/>
            </a:xfrm>
            <a:prstGeom prst="rect">
              <a:avLst/>
            </a:prstGeom>
            <a:solidFill>
              <a:sysClr val="window" lastClr="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marL="0" marR="0" lvl="0" indent="0" defTabSz="912813" eaLnBrk="1" fontAlgn="base" latinLnBrk="0" hangingPunct="1">
                <a:lnSpc>
                  <a:spcPct val="100000"/>
                </a:lnSpc>
                <a:spcBef>
                  <a:spcPct val="0"/>
                </a:spcBef>
                <a:spcAft>
                  <a:spcPct val="0"/>
                </a:spcAft>
                <a:buClrTx/>
                <a:buSzTx/>
                <a:buFontTx/>
                <a:buNone/>
                <a:tabLst/>
                <a:defRPr/>
              </a:pPr>
              <a:endParaRPr kumimoji="0" lang="en-US" sz="800" b="0" i="0" u="none" strike="noStrike" kern="0" cap="none" spc="0" normalizeH="0" baseline="0" noProof="0">
                <a:ln>
                  <a:noFill/>
                </a:ln>
                <a:solidFill>
                  <a:prstClr val="black"/>
                </a:solidFill>
                <a:effectLst/>
                <a:uLnTx/>
                <a:uFillTx/>
                <a:ea typeface="ＭＳ Ｐゴシック" charset="0"/>
                <a:cs typeface="3M Circular TT Book" panose="020B0604020101020102" pitchFamily="34" charset="0"/>
              </a:endParaRPr>
            </a:p>
          </p:txBody>
        </p:sp>
        <p:sp>
          <p:nvSpPr>
            <p:cNvPr id="19" name="TextBox 24">
              <a:extLst>
                <a:ext uri="{FF2B5EF4-FFF2-40B4-BE49-F238E27FC236}">
                  <a16:creationId xmlns:a16="http://schemas.microsoft.com/office/drawing/2014/main" id="{72690EB9-CE4C-47DE-9610-FE1E70D39AC7}"/>
                </a:ext>
              </a:extLst>
            </p:cNvPr>
            <p:cNvSpPr txBox="1">
              <a:spLocks noChangeArrowheads="1"/>
            </p:cNvSpPr>
            <p:nvPr/>
          </p:nvSpPr>
          <p:spPr bwMode="auto">
            <a:xfrm>
              <a:off x="372839" y="6596418"/>
              <a:ext cx="279621" cy="12249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3M</a:t>
              </a:r>
            </a:p>
          </p:txBody>
        </p:sp>
        <p:sp>
          <p:nvSpPr>
            <p:cNvPr id="25" name="Footer Placeholder 3">
              <a:extLst>
                <a:ext uri="{FF2B5EF4-FFF2-40B4-BE49-F238E27FC236}">
                  <a16:creationId xmlns:a16="http://schemas.microsoft.com/office/drawing/2014/main" id="{8FACE325-EC48-45F6-BE1B-DAE75F09B2B2}"/>
                </a:ext>
              </a:extLst>
            </p:cNvPr>
            <p:cNvSpPr txBox="1">
              <a:spLocks/>
            </p:cNvSpPr>
            <p:nvPr/>
          </p:nvSpPr>
          <p:spPr bwMode="auto">
            <a:xfrm>
              <a:off x="1905198" y="6596401"/>
              <a:ext cx="838002" cy="1377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algn="l" eaLnBrk="1" fontAlgn="base" hangingPunct="1">
                <a:spcBef>
                  <a:spcPct val="0"/>
                </a:spcBef>
                <a:spcAft>
                  <a:spcPct val="0"/>
                </a:spcAft>
                <a:defRPr/>
              </a:pPr>
              <a:r>
                <a:rPr lang="en-US" sz="800">
                  <a:solidFill>
                    <a:prstClr val="black"/>
                  </a:solidFill>
                  <a:latin typeface="3M Circular TT Book" panose="020B0604020101020102" pitchFamily="34" charset="0"/>
                  <a:cs typeface="3M Circular TT Book" panose="020B0604020101020102" pitchFamily="34" charset="0"/>
                </a:rPr>
                <a:t>3M Confidential.</a:t>
              </a:r>
            </a:p>
          </p:txBody>
        </p:sp>
      </p:grpSp>
    </p:spTree>
    <p:extLst>
      <p:ext uri="{BB962C8B-B14F-4D97-AF65-F5344CB8AC3E}">
        <p14:creationId xmlns:p14="http://schemas.microsoft.com/office/powerpoint/2010/main" val="11996437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Quote Page 5">
    <p:bg>
      <p:bgPr>
        <a:solidFill>
          <a:schemeClr val="accent1"/>
        </a:solidFill>
        <a:effectLst/>
      </p:bgPr>
    </p:bg>
    <p:spTree>
      <p:nvGrpSpPr>
        <p:cNvPr id="1" name=""/>
        <p:cNvGrpSpPr/>
        <p:nvPr/>
      </p:nvGrpSpPr>
      <p:grpSpPr>
        <a:xfrm>
          <a:off x="0" y="0"/>
          <a:ext cx="0" cy="0"/>
          <a:chOff x="0" y="0"/>
          <a:chExt cx="0" cy="0"/>
        </a:xfrm>
      </p:grpSpPr>
      <p:sp>
        <p:nvSpPr>
          <p:cNvPr id="24" name="Freeform 23"/>
          <p:cNvSpPr/>
          <p:nvPr/>
        </p:nvSpPr>
        <p:spPr>
          <a:xfrm>
            <a:off x="4102443" y="4914459"/>
            <a:ext cx="547228" cy="151811"/>
          </a:xfrm>
          <a:custGeom>
            <a:avLst/>
            <a:gdLst>
              <a:gd name="connsiteX0" fmla="*/ 0 w 547228"/>
              <a:gd name="connsiteY0" fmla="*/ 0 h 151811"/>
              <a:gd name="connsiteX1" fmla="*/ 547228 w 547228"/>
              <a:gd name="connsiteY1" fmla="*/ 70610 h 151811"/>
              <a:gd name="connsiteX2" fmla="*/ 526045 w 547228"/>
              <a:gd name="connsiteY2" fmla="*/ 151811 h 151811"/>
            </a:gdLst>
            <a:ahLst/>
            <a:cxnLst>
              <a:cxn ang="0">
                <a:pos x="connsiteX0" y="connsiteY0"/>
              </a:cxn>
              <a:cxn ang="0">
                <a:pos x="connsiteX1" y="connsiteY1"/>
              </a:cxn>
              <a:cxn ang="0">
                <a:pos x="connsiteX2" y="connsiteY2"/>
              </a:cxn>
            </a:cxnLst>
            <a:rect l="l" t="t" r="r" b="b"/>
            <a:pathLst>
              <a:path w="547228" h="151811">
                <a:moveTo>
                  <a:pt x="0" y="0"/>
                </a:moveTo>
                <a:lnTo>
                  <a:pt x="547228" y="70610"/>
                </a:lnTo>
                <a:lnTo>
                  <a:pt x="526045" y="151811"/>
                </a:lnTo>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Freeform 27"/>
          <p:cNvSpPr/>
          <p:nvPr/>
        </p:nvSpPr>
        <p:spPr>
          <a:xfrm>
            <a:off x="8745794" y="2426110"/>
            <a:ext cx="2263877" cy="4424516"/>
          </a:xfrm>
          <a:custGeom>
            <a:avLst/>
            <a:gdLst>
              <a:gd name="connsiteX0" fmla="*/ 958645 w 2263877"/>
              <a:gd name="connsiteY0" fmla="*/ 0 h 4424516"/>
              <a:gd name="connsiteX1" fmla="*/ 2263877 w 2263877"/>
              <a:gd name="connsiteY1" fmla="*/ 1393722 h 4424516"/>
              <a:gd name="connsiteX2" fmla="*/ 0 w 2263877"/>
              <a:gd name="connsiteY2" fmla="*/ 4424516 h 4424516"/>
              <a:gd name="connsiteX3" fmla="*/ 958645 w 2263877"/>
              <a:gd name="connsiteY3" fmla="*/ 0 h 4424516"/>
            </a:gdLst>
            <a:ahLst/>
            <a:cxnLst>
              <a:cxn ang="0">
                <a:pos x="connsiteX0" y="connsiteY0"/>
              </a:cxn>
              <a:cxn ang="0">
                <a:pos x="connsiteX1" y="connsiteY1"/>
              </a:cxn>
              <a:cxn ang="0">
                <a:pos x="connsiteX2" y="connsiteY2"/>
              </a:cxn>
              <a:cxn ang="0">
                <a:pos x="connsiteX3" y="connsiteY3"/>
              </a:cxn>
            </a:cxnLst>
            <a:rect l="l" t="t" r="r" b="b"/>
            <a:pathLst>
              <a:path w="2263877" h="4424516">
                <a:moveTo>
                  <a:pt x="958645" y="0"/>
                </a:moveTo>
                <a:lnTo>
                  <a:pt x="2263877" y="1393722"/>
                </a:lnTo>
                <a:lnTo>
                  <a:pt x="0" y="4424516"/>
                </a:lnTo>
                <a:lnTo>
                  <a:pt x="958645" y="0"/>
                </a:lnTo>
                <a:close/>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29" name="Freeform 28"/>
          <p:cNvSpPr/>
          <p:nvPr/>
        </p:nvSpPr>
        <p:spPr>
          <a:xfrm>
            <a:off x="-1" y="-1"/>
            <a:ext cx="3153403" cy="1773715"/>
          </a:xfrm>
          <a:custGeom>
            <a:avLst/>
            <a:gdLst>
              <a:gd name="connsiteX0" fmla="*/ 0 w 3172858"/>
              <a:gd name="connsiteY0" fmla="*/ 0 h 1773716"/>
              <a:gd name="connsiteX1" fmla="*/ 1079653 w 3172858"/>
              <a:gd name="connsiteY1" fmla="*/ 1773716 h 1773716"/>
              <a:gd name="connsiteX2" fmla="*/ 3172858 w 3172858"/>
              <a:gd name="connsiteY2" fmla="*/ 1751682 h 1773716"/>
              <a:gd name="connsiteX3" fmla="*/ 0 w 3172858"/>
              <a:gd name="connsiteY3" fmla="*/ 0 h 1773716"/>
              <a:gd name="connsiteX0" fmla="*/ 0 w 3114492"/>
              <a:gd name="connsiteY0" fmla="*/ 0 h 1773716"/>
              <a:gd name="connsiteX1" fmla="*/ 1079653 w 3114492"/>
              <a:gd name="connsiteY1" fmla="*/ 1773716 h 1773716"/>
              <a:gd name="connsiteX2" fmla="*/ 3114492 w 3114492"/>
              <a:gd name="connsiteY2" fmla="*/ 1177750 h 1773716"/>
              <a:gd name="connsiteX3" fmla="*/ 0 w 3114492"/>
              <a:gd name="connsiteY3" fmla="*/ 0 h 1773716"/>
              <a:gd name="connsiteX0" fmla="*/ 0 w 3153403"/>
              <a:gd name="connsiteY0" fmla="*/ 0 h 1773716"/>
              <a:gd name="connsiteX1" fmla="*/ 1079653 w 3153403"/>
              <a:gd name="connsiteY1" fmla="*/ 1773716 h 1773716"/>
              <a:gd name="connsiteX2" fmla="*/ 3153403 w 3153403"/>
              <a:gd name="connsiteY2" fmla="*/ 1771137 h 1773716"/>
              <a:gd name="connsiteX3" fmla="*/ 0 w 3153403"/>
              <a:gd name="connsiteY3" fmla="*/ 0 h 1773716"/>
              <a:gd name="connsiteX0" fmla="*/ 0 w 3153403"/>
              <a:gd name="connsiteY0" fmla="*/ 0 h 1771137"/>
              <a:gd name="connsiteX1" fmla="*/ 1036790 w 3153403"/>
              <a:gd name="connsiteY1" fmla="*/ 1768953 h 1771137"/>
              <a:gd name="connsiteX2" fmla="*/ 3153403 w 3153403"/>
              <a:gd name="connsiteY2" fmla="*/ 1771137 h 1771137"/>
              <a:gd name="connsiteX3" fmla="*/ 0 w 3153403"/>
              <a:gd name="connsiteY3" fmla="*/ 0 h 1771137"/>
              <a:gd name="connsiteX0" fmla="*/ 0 w 3153403"/>
              <a:gd name="connsiteY0" fmla="*/ 0 h 1773715"/>
              <a:gd name="connsiteX1" fmla="*/ 1036790 w 3153403"/>
              <a:gd name="connsiteY1" fmla="*/ 1773715 h 1773715"/>
              <a:gd name="connsiteX2" fmla="*/ 3153403 w 3153403"/>
              <a:gd name="connsiteY2" fmla="*/ 1771137 h 1773715"/>
              <a:gd name="connsiteX3" fmla="*/ 0 w 3153403"/>
              <a:gd name="connsiteY3" fmla="*/ 0 h 1773715"/>
            </a:gdLst>
            <a:ahLst/>
            <a:cxnLst>
              <a:cxn ang="0">
                <a:pos x="connsiteX0" y="connsiteY0"/>
              </a:cxn>
              <a:cxn ang="0">
                <a:pos x="connsiteX1" y="connsiteY1"/>
              </a:cxn>
              <a:cxn ang="0">
                <a:pos x="connsiteX2" y="connsiteY2"/>
              </a:cxn>
              <a:cxn ang="0">
                <a:pos x="connsiteX3" y="connsiteY3"/>
              </a:cxn>
            </a:cxnLst>
            <a:rect l="l" t="t" r="r" b="b"/>
            <a:pathLst>
              <a:path w="3153403" h="1773715">
                <a:moveTo>
                  <a:pt x="0" y="0"/>
                </a:moveTo>
                <a:lnTo>
                  <a:pt x="1036790" y="1773715"/>
                </a:lnTo>
                <a:lnTo>
                  <a:pt x="3153403" y="1771137"/>
                </a:lnTo>
                <a:lnTo>
                  <a:pt x="0" y="0"/>
                </a:lnTo>
                <a:close/>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41" name="Rectangle 40">
            <a:extLst>
              <a:ext uri="{FF2B5EF4-FFF2-40B4-BE49-F238E27FC236}">
                <a16:creationId xmlns:a16="http://schemas.microsoft.com/office/drawing/2014/main" id="{B34349EE-095D-4F41-A12A-9F3D57FC2C79}"/>
              </a:ext>
            </a:extLst>
          </p:cNvPr>
          <p:cNvSpPr/>
          <p:nvPr userDrawn="1"/>
        </p:nvSpPr>
        <p:spPr>
          <a:xfrm>
            <a:off x="-2" y="-2"/>
            <a:ext cx="12192001" cy="692912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7" name="Text Placeholder 45">
            <a:extLst>
              <a:ext uri="{FF2B5EF4-FFF2-40B4-BE49-F238E27FC236}">
                <a16:creationId xmlns:a16="http://schemas.microsoft.com/office/drawing/2014/main" id="{92975E16-80FD-144A-B61E-D0F2ED73282E}"/>
              </a:ext>
            </a:extLst>
          </p:cNvPr>
          <p:cNvSpPr>
            <a:spLocks noGrp="1"/>
          </p:cNvSpPr>
          <p:nvPr>
            <p:ph type="body" sz="quarter" idx="10" hasCustomPrompt="1"/>
          </p:nvPr>
        </p:nvSpPr>
        <p:spPr>
          <a:xfrm>
            <a:off x="381000" y="938024"/>
            <a:ext cx="11430000" cy="3682514"/>
          </a:xfrm>
        </p:spPr>
        <p:txBody>
          <a:bodyPr/>
          <a:lstStyle>
            <a:lvl1pPr>
              <a:defRPr sz="5500" b="1" i="1">
                <a:solidFill>
                  <a:schemeClr val="bg1"/>
                </a:solidFill>
                <a:latin typeface="3M Circular TT Book" panose="020B0604020101020102" pitchFamily="34" charset="0"/>
                <a:cs typeface="3M Circular TT Book" panose="020B0604020101020102" pitchFamily="34" charset="0"/>
              </a:defRPr>
            </a:lvl1pPr>
          </a:lstStyle>
          <a:p>
            <a:pPr lvl="0"/>
            <a:r>
              <a:rPr lang="en-US"/>
              <a:t>“Lorem ipsum dolor sit </a:t>
            </a:r>
            <a:r>
              <a:rPr lang="en-US" err="1"/>
              <a:t>amet</a:t>
            </a:r>
            <a:r>
              <a:rPr lang="en-US"/>
              <a:t>, </a:t>
            </a:r>
            <a:br>
              <a:rPr lang="en-US"/>
            </a:br>
            <a:r>
              <a:rPr lang="en-US"/>
              <a:t>  </a:t>
            </a:r>
            <a:r>
              <a:rPr lang="en-US" err="1"/>
              <a:t>consectetur</a:t>
            </a:r>
            <a:r>
              <a:rPr lang="en-US"/>
              <a:t> </a:t>
            </a:r>
            <a:r>
              <a:rPr lang="en-US" err="1"/>
              <a:t>adipiscing</a:t>
            </a:r>
            <a:r>
              <a:rPr lang="en-US"/>
              <a:t> </a:t>
            </a:r>
            <a:r>
              <a:rPr lang="en-US" err="1"/>
              <a:t>elit</a:t>
            </a:r>
            <a:r>
              <a:rPr lang="en-US"/>
              <a:t>, sed </a:t>
            </a:r>
            <a:br>
              <a:rPr lang="en-US"/>
            </a:br>
            <a:r>
              <a:rPr lang="en-US"/>
              <a:t>  do </a:t>
            </a:r>
            <a:r>
              <a:rPr lang="en-US" err="1"/>
              <a:t>eiusmod</a:t>
            </a:r>
            <a:r>
              <a:rPr lang="en-US"/>
              <a:t> </a:t>
            </a:r>
            <a:r>
              <a:rPr lang="en-US" err="1"/>
              <a:t>tempor</a:t>
            </a:r>
            <a:r>
              <a:rPr lang="en-US"/>
              <a:t> </a:t>
            </a:r>
            <a:r>
              <a:rPr lang="en-US" err="1"/>
              <a:t>incididunt</a:t>
            </a:r>
            <a:r>
              <a:rPr lang="en-US"/>
              <a:t> </a:t>
            </a:r>
            <a:r>
              <a:rPr lang="en-US" err="1"/>
              <a:t>ut</a:t>
            </a:r>
            <a:r>
              <a:rPr lang="en-US"/>
              <a:t> </a:t>
            </a:r>
            <a:br>
              <a:rPr lang="en-US"/>
            </a:br>
            <a:r>
              <a:rPr lang="en-US"/>
              <a:t>  </a:t>
            </a:r>
            <a:r>
              <a:rPr lang="en-US" err="1"/>
              <a:t>labore</a:t>
            </a:r>
            <a:r>
              <a:rPr lang="en-US"/>
              <a:t> et dolore magna </a:t>
            </a:r>
            <a:r>
              <a:rPr lang="en-US" err="1"/>
              <a:t>aliqua</a:t>
            </a:r>
            <a:r>
              <a:rPr lang="en-US"/>
              <a:t>.”</a:t>
            </a:r>
          </a:p>
        </p:txBody>
      </p:sp>
      <p:sp>
        <p:nvSpPr>
          <p:cNvPr id="8" name="Text Placeholder 45">
            <a:extLst>
              <a:ext uri="{FF2B5EF4-FFF2-40B4-BE49-F238E27FC236}">
                <a16:creationId xmlns:a16="http://schemas.microsoft.com/office/drawing/2014/main" id="{B6DAF542-3ACE-ED4E-8316-1343A459B1B0}"/>
              </a:ext>
            </a:extLst>
          </p:cNvPr>
          <p:cNvSpPr>
            <a:spLocks noGrp="1"/>
          </p:cNvSpPr>
          <p:nvPr>
            <p:ph type="body" sz="quarter" idx="11" hasCustomPrompt="1"/>
          </p:nvPr>
        </p:nvSpPr>
        <p:spPr>
          <a:xfrm>
            <a:off x="690665" y="5016157"/>
            <a:ext cx="6872802" cy="977961"/>
          </a:xfrm>
        </p:spPr>
        <p:txBody>
          <a:bodyPr/>
          <a:lstStyle>
            <a:lvl1pPr algn="l">
              <a:defRPr sz="3500" b="1" i="1">
                <a:solidFill>
                  <a:schemeClr val="bg1"/>
                </a:solidFill>
                <a:latin typeface="3M Circular TT Book" panose="020B0604020101020102" pitchFamily="34" charset="0"/>
                <a:cs typeface="3M Circular TT Book" panose="020B0604020101020102" pitchFamily="34" charset="0"/>
              </a:defRPr>
            </a:lvl1pPr>
          </a:lstStyle>
          <a:p>
            <a:pPr lvl="0"/>
            <a:r>
              <a:rPr lang="en-US"/>
              <a:t>– Lorem Ipsum</a:t>
            </a:r>
          </a:p>
        </p:txBody>
      </p:sp>
    </p:spTree>
    <p:extLst>
      <p:ext uri="{BB962C8B-B14F-4D97-AF65-F5344CB8AC3E}">
        <p14:creationId xmlns:p14="http://schemas.microsoft.com/office/powerpoint/2010/main" val="2465633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2_Title - Black bkgn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72F7BA7-EC2E-4292-A559-789E7B774EF7}"/>
              </a:ext>
            </a:extLst>
          </p:cNvPr>
          <p:cNvSpPr/>
          <p:nvPr userDrawn="1"/>
        </p:nvSpPr>
        <p:spPr>
          <a:xfrm>
            <a:off x="0" y="0"/>
            <a:ext cx="12246893"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4" name="Title 3"/>
          <p:cNvSpPr>
            <a:spLocks noGrp="1"/>
          </p:cNvSpPr>
          <p:nvPr>
            <p:ph type="title"/>
          </p:nvPr>
        </p:nvSpPr>
        <p:spPr>
          <a:xfrm>
            <a:off x="379412" y="379413"/>
            <a:ext cx="11425237" cy="822960"/>
          </a:xfrm>
        </p:spPr>
        <p:txBody>
          <a:bodyPr/>
          <a:lstStyle>
            <a:lvl1pPr>
              <a:defRPr>
                <a:solidFill>
                  <a:schemeClr val="bg1"/>
                </a:solidFill>
              </a:defRPr>
            </a:lvl1pPr>
          </a:lstStyle>
          <a:p>
            <a:r>
              <a:rPr lang="en-US"/>
              <a:t>Click to edit Master title style</a:t>
            </a:r>
            <a:endParaRPr lang="en-GB"/>
          </a:p>
        </p:txBody>
      </p:sp>
      <p:sp>
        <p:nvSpPr>
          <p:cNvPr id="14" name="TextBox 13">
            <a:extLst>
              <a:ext uri="{FF2B5EF4-FFF2-40B4-BE49-F238E27FC236}">
                <a16:creationId xmlns:a16="http://schemas.microsoft.com/office/drawing/2014/main" id="{C387DB69-820F-41BD-AED8-27F06F0EF12A}"/>
              </a:ext>
            </a:extLst>
          </p:cNvPr>
          <p:cNvSpPr txBox="1"/>
          <p:nvPr userDrawn="1"/>
        </p:nvSpPr>
        <p:spPr>
          <a:xfrm>
            <a:off x="11590811" y="6574731"/>
            <a:ext cx="218681" cy="123111"/>
          </a:xfrm>
          <a:prstGeom prst="rect">
            <a:avLst/>
          </a:prstGeom>
          <a:noFill/>
        </p:spPr>
        <p:txBody>
          <a:bodyPr wrap="square" lIns="0" tIns="0" rIns="0" bIns="0" rtlCol="0">
            <a:spAutoFit/>
          </a:bodyPr>
          <a:lstStyle/>
          <a:p>
            <a:pPr algn="r"/>
            <a:fld id="{29B7B62B-0732-4BEA-A6C8-5CF96588F2B9}" type="slidenum">
              <a:rPr lang="en-US" sz="800" smtClean="0">
                <a:solidFill>
                  <a:schemeClr val="bg1"/>
                </a:solidFill>
              </a:rPr>
              <a:pPr algn="r"/>
              <a:t>‹#›</a:t>
            </a:fld>
            <a:endParaRPr lang="en-US" sz="800">
              <a:solidFill>
                <a:schemeClr val="bg1"/>
              </a:solidFill>
            </a:endParaRPr>
          </a:p>
        </p:txBody>
      </p:sp>
      <p:sp>
        <p:nvSpPr>
          <p:cNvPr id="16" name="Freeform 5">
            <a:extLst>
              <a:ext uri="{FF2B5EF4-FFF2-40B4-BE49-F238E27FC236}">
                <a16:creationId xmlns:a16="http://schemas.microsoft.com/office/drawing/2014/main" id="{F6A4115B-255F-4168-995A-C88FF2AE586A}"/>
              </a:ext>
            </a:extLst>
          </p:cNvPr>
          <p:cNvSpPr>
            <a:spLocks noChangeAspect="1" noEditPoints="1"/>
          </p:cNvSpPr>
          <p:nvPr userDrawn="1"/>
        </p:nvSpPr>
        <p:spPr bwMode="auto">
          <a:xfrm>
            <a:off x="5910048" y="6477000"/>
            <a:ext cx="363963" cy="194400"/>
          </a:xfrm>
          <a:custGeom>
            <a:avLst/>
            <a:gdLst>
              <a:gd name="T0" fmla="*/ 134 w 170"/>
              <a:gd name="T1" fmla="*/ 3 h 90"/>
              <a:gd name="T2" fmla="*/ 122 w 170"/>
              <a:gd name="T3" fmla="*/ 52 h 90"/>
              <a:gd name="T4" fmla="*/ 109 w 170"/>
              <a:gd name="T5" fmla="*/ 3 h 90"/>
              <a:gd name="T6" fmla="*/ 74 w 170"/>
              <a:gd name="T7" fmla="*/ 3 h 90"/>
              <a:gd name="T8" fmla="*/ 74 w 170"/>
              <a:gd name="T9" fmla="*/ 21 h 90"/>
              <a:gd name="T10" fmla="*/ 40 w 170"/>
              <a:gd name="T11" fmla="*/ 1 h 90"/>
              <a:gd name="T12" fmla="*/ 4 w 170"/>
              <a:gd name="T13" fmla="*/ 31 h 90"/>
              <a:gd name="T14" fmla="*/ 28 w 170"/>
              <a:gd name="T15" fmla="*/ 31 h 90"/>
              <a:gd name="T16" fmla="*/ 39 w 170"/>
              <a:gd name="T17" fmla="*/ 20 h 90"/>
              <a:gd name="T18" fmla="*/ 50 w 170"/>
              <a:gd name="T19" fmla="*/ 28 h 90"/>
              <a:gd name="T20" fmla="*/ 39 w 170"/>
              <a:gd name="T21" fmla="*/ 35 h 90"/>
              <a:gd name="T22" fmla="*/ 31 w 170"/>
              <a:gd name="T23" fmla="*/ 35 h 90"/>
              <a:gd name="T24" fmla="*/ 31 w 170"/>
              <a:gd name="T25" fmla="*/ 51 h 90"/>
              <a:gd name="T26" fmla="*/ 38 w 170"/>
              <a:gd name="T27" fmla="*/ 51 h 90"/>
              <a:gd name="T28" fmla="*/ 48 w 170"/>
              <a:gd name="T29" fmla="*/ 60 h 90"/>
              <a:gd name="T30" fmla="*/ 38 w 170"/>
              <a:gd name="T31" fmla="*/ 70 h 90"/>
              <a:gd name="T32" fmla="*/ 25 w 170"/>
              <a:gd name="T33" fmla="*/ 54 h 90"/>
              <a:gd name="T34" fmla="*/ 1 w 170"/>
              <a:gd name="T35" fmla="*/ 54 h 90"/>
              <a:gd name="T36" fmla="*/ 38 w 170"/>
              <a:gd name="T37" fmla="*/ 90 h 90"/>
              <a:gd name="T38" fmla="*/ 74 w 170"/>
              <a:gd name="T39" fmla="*/ 71 h 90"/>
              <a:gd name="T40" fmla="*/ 74 w 170"/>
              <a:gd name="T41" fmla="*/ 88 h 90"/>
              <a:gd name="T42" fmla="*/ 98 w 170"/>
              <a:gd name="T43" fmla="*/ 88 h 90"/>
              <a:gd name="T44" fmla="*/ 98 w 170"/>
              <a:gd name="T45" fmla="*/ 34 h 90"/>
              <a:gd name="T46" fmla="*/ 111 w 170"/>
              <a:gd name="T47" fmla="*/ 88 h 90"/>
              <a:gd name="T48" fmla="*/ 132 w 170"/>
              <a:gd name="T49" fmla="*/ 88 h 90"/>
              <a:gd name="T50" fmla="*/ 146 w 170"/>
              <a:gd name="T51" fmla="*/ 34 h 90"/>
              <a:gd name="T52" fmla="*/ 146 w 170"/>
              <a:gd name="T53" fmla="*/ 88 h 90"/>
              <a:gd name="T54" fmla="*/ 170 w 170"/>
              <a:gd name="T55" fmla="*/ 88 h 90"/>
              <a:gd name="T56" fmla="*/ 170 w 170"/>
              <a:gd name="T57" fmla="*/ 3 h 90"/>
              <a:gd name="T58" fmla="*/ 134 w 170"/>
              <a:gd name="T59" fmla="*/ 3 h 90"/>
              <a:gd name="T60" fmla="*/ 74 w 170"/>
              <a:gd name="T61" fmla="*/ 52 h 90"/>
              <a:gd name="T62" fmla="*/ 64 w 170"/>
              <a:gd name="T63" fmla="*/ 42 h 90"/>
              <a:gd name="T64" fmla="*/ 74 w 170"/>
              <a:gd name="T65" fmla="*/ 31 h 90"/>
              <a:gd name="T66" fmla="*/ 74 w 170"/>
              <a:gd name="T67" fmla="*/ 5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0" h="90">
                <a:moveTo>
                  <a:pt x="134" y="3"/>
                </a:moveTo>
                <a:cubicBezTo>
                  <a:pt x="122" y="52"/>
                  <a:pt x="122" y="52"/>
                  <a:pt x="122" y="52"/>
                </a:cubicBezTo>
                <a:cubicBezTo>
                  <a:pt x="109" y="3"/>
                  <a:pt x="109" y="3"/>
                  <a:pt x="109" y="3"/>
                </a:cubicBezTo>
                <a:cubicBezTo>
                  <a:pt x="74" y="3"/>
                  <a:pt x="74" y="3"/>
                  <a:pt x="74" y="3"/>
                </a:cubicBezTo>
                <a:cubicBezTo>
                  <a:pt x="74" y="21"/>
                  <a:pt x="74" y="21"/>
                  <a:pt x="74" y="21"/>
                </a:cubicBezTo>
                <a:cubicBezTo>
                  <a:pt x="69" y="5"/>
                  <a:pt x="54" y="1"/>
                  <a:pt x="40" y="1"/>
                </a:cubicBezTo>
                <a:cubicBezTo>
                  <a:pt x="23" y="0"/>
                  <a:pt x="5" y="8"/>
                  <a:pt x="4" y="31"/>
                </a:cubicBezTo>
                <a:cubicBezTo>
                  <a:pt x="28" y="31"/>
                  <a:pt x="28" y="31"/>
                  <a:pt x="28" y="31"/>
                </a:cubicBezTo>
                <a:cubicBezTo>
                  <a:pt x="28" y="24"/>
                  <a:pt x="33" y="20"/>
                  <a:pt x="39" y="20"/>
                </a:cubicBezTo>
                <a:cubicBezTo>
                  <a:pt x="46" y="20"/>
                  <a:pt x="50" y="23"/>
                  <a:pt x="50" y="28"/>
                </a:cubicBezTo>
                <a:cubicBezTo>
                  <a:pt x="49" y="32"/>
                  <a:pt x="47" y="35"/>
                  <a:pt x="39" y="35"/>
                </a:cubicBezTo>
                <a:cubicBezTo>
                  <a:pt x="31" y="35"/>
                  <a:pt x="31" y="35"/>
                  <a:pt x="31" y="35"/>
                </a:cubicBezTo>
                <a:cubicBezTo>
                  <a:pt x="31" y="51"/>
                  <a:pt x="31" y="51"/>
                  <a:pt x="31" y="51"/>
                </a:cubicBezTo>
                <a:cubicBezTo>
                  <a:pt x="38" y="51"/>
                  <a:pt x="38" y="51"/>
                  <a:pt x="38" y="51"/>
                </a:cubicBezTo>
                <a:cubicBezTo>
                  <a:pt x="42" y="51"/>
                  <a:pt x="48" y="54"/>
                  <a:pt x="48" y="60"/>
                </a:cubicBezTo>
                <a:cubicBezTo>
                  <a:pt x="49" y="67"/>
                  <a:pt x="44" y="70"/>
                  <a:pt x="38" y="70"/>
                </a:cubicBezTo>
                <a:cubicBezTo>
                  <a:pt x="27" y="69"/>
                  <a:pt x="25" y="61"/>
                  <a:pt x="25" y="54"/>
                </a:cubicBezTo>
                <a:cubicBezTo>
                  <a:pt x="1" y="54"/>
                  <a:pt x="1" y="54"/>
                  <a:pt x="1" y="54"/>
                </a:cubicBezTo>
                <a:cubicBezTo>
                  <a:pt x="1" y="59"/>
                  <a:pt x="0" y="90"/>
                  <a:pt x="38" y="90"/>
                </a:cubicBezTo>
                <a:cubicBezTo>
                  <a:pt x="57" y="90"/>
                  <a:pt x="70" y="82"/>
                  <a:pt x="74" y="71"/>
                </a:cubicBezTo>
                <a:cubicBezTo>
                  <a:pt x="74" y="88"/>
                  <a:pt x="74" y="88"/>
                  <a:pt x="74" y="88"/>
                </a:cubicBezTo>
                <a:cubicBezTo>
                  <a:pt x="98" y="88"/>
                  <a:pt x="98" y="88"/>
                  <a:pt x="98" y="88"/>
                </a:cubicBezTo>
                <a:cubicBezTo>
                  <a:pt x="98" y="34"/>
                  <a:pt x="98" y="34"/>
                  <a:pt x="98" y="34"/>
                </a:cubicBezTo>
                <a:cubicBezTo>
                  <a:pt x="111" y="88"/>
                  <a:pt x="111" y="88"/>
                  <a:pt x="111" y="88"/>
                </a:cubicBezTo>
                <a:cubicBezTo>
                  <a:pt x="132" y="88"/>
                  <a:pt x="132" y="88"/>
                  <a:pt x="132" y="88"/>
                </a:cubicBezTo>
                <a:cubicBezTo>
                  <a:pt x="146" y="34"/>
                  <a:pt x="146" y="34"/>
                  <a:pt x="146" y="34"/>
                </a:cubicBezTo>
                <a:cubicBezTo>
                  <a:pt x="146" y="88"/>
                  <a:pt x="146" y="88"/>
                  <a:pt x="146" y="88"/>
                </a:cubicBezTo>
                <a:cubicBezTo>
                  <a:pt x="170" y="88"/>
                  <a:pt x="170" y="88"/>
                  <a:pt x="170" y="88"/>
                </a:cubicBezTo>
                <a:cubicBezTo>
                  <a:pt x="170" y="3"/>
                  <a:pt x="170" y="3"/>
                  <a:pt x="170" y="3"/>
                </a:cubicBezTo>
                <a:lnTo>
                  <a:pt x="134" y="3"/>
                </a:lnTo>
                <a:close/>
                <a:moveTo>
                  <a:pt x="74" y="52"/>
                </a:moveTo>
                <a:cubicBezTo>
                  <a:pt x="71" y="46"/>
                  <a:pt x="66" y="43"/>
                  <a:pt x="64" y="42"/>
                </a:cubicBezTo>
                <a:cubicBezTo>
                  <a:pt x="69" y="40"/>
                  <a:pt x="72" y="37"/>
                  <a:pt x="74" y="31"/>
                </a:cubicBezTo>
                <a:lnTo>
                  <a:pt x="74" y="5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nvGrpSpPr>
          <p:cNvPr id="13" name="Group 12">
            <a:extLst>
              <a:ext uri="{FF2B5EF4-FFF2-40B4-BE49-F238E27FC236}">
                <a16:creationId xmlns:a16="http://schemas.microsoft.com/office/drawing/2014/main" id="{089FBA2E-D2EC-478C-A6BE-46EC83ECCC2F}"/>
              </a:ext>
            </a:extLst>
          </p:cNvPr>
          <p:cNvGrpSpPr/>
          <p:nvPr userDrawn="1"/>
        </p:nvGrpSpPr>
        <p:grpSpPr>
          <a:xfrm>
            <a:off x="-22860" y="6569823"/>
            <a:ext cx="2766060" cy="138337"/>
            <a:chOff x="-22860" y="6595827"/>
            <a:chExt cx="2766060" cy="138337"/>
          </a:xfrm>
        </p:grpSpPr>
        <p:sp>
          <p:nvSpPr>
            <p:cNvPr id="15" name="Footer Placeholder 3">
              <a:extLst>
                <a:ext uri="{FF2B5EF4-FFF2-40B4-BE49-F238E27FC236}">
                  <a16:creationId xmlns:a16="http://schemas.microsoft.com/office/drawing/2014/main" id="{D29C4339-7767-42E3-9BD1-45FF45AF077E}"/>
                </a:ext>
              </a:extLst>
            </p:cNvPr>
            <p:cNvSpPr txBox="1">
              <a:spLocks/>
            </p:cNvSpPr>
            <p:nvPr/>
          </p:nvSpPr>
          <p:spPr bwMode="auto">
            <a:xfrm>
              <a:off x="807721" y="6596419"/>
              <a:ext cx="1064702" cy="1372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lstStyle>
              <a:lvl1pPr defTabSz="912813" eaLnBrk="0" hangingPunct="0">
                <a:tabLst>
                  <a:tab pos="798513" algn="r"/>
                </a:tabLst>
                <a:defRPr sz="2400">
                  <a:solidFill>
                    <a:schemeClr val="tx1"/>
                  </a:solidFill>
                  <a:latin typeface="Arial" charset="0"/>
                  <a:ea typeface="ＭＳ Ｐゴシック" charset="0"/>
                  <a:cs typeface="Arial" charset="0"/>
                </a:defRPr>
              </a:lvl1pPr>
              <a:lvl2pPr marL="742950" indent="-285750" defTabSz="912813" eaLnBrk="0" hangingPunct="0">
                <a:tabLst>
                  <a:tab pos="798513" algn="r"/>
                </a:tabLst>
                <a:defRPr sz="2400">
                  <a:solidFill>
                    <a:schemeClr val="tx1"/>
                  </a:solidFill>
                  <a:latin typeface="Arial" charset="0"/>
                  <a:ea typeface="Arial" charset="0"/>
                  <a:cs typeface="Arial" charset="0"/>
                </a:defRPr>
              </a:lvl2pPr>
              <a:lvl3pPr marL="1143000" indent="-228600" defTabSz="912813" eaLnBrk="0" hangingPunct="0">
                <a:tabLst>
                  <a:tab pos="798513" algn="r"/>
                </a:tabLst>
                <a:defRPr sz="2400">
                  <a:solidFill>
                    <a:schemeClr val="tx1"/>
                  </a:solidFill>
                  <a:latin typeface="Arial" charset="0"/>
                  <a:ea typeface="Arial" charset="0"/>
                  <a:cs typeface="Arial" charset="0"/>
                </a:defRPr>
              </a:lvl3pPr>
              <a:lvl4pPr marL="1600200" indent="-228600" defTabSz="912813" eaLnBrk="0" hangingPunct="0">
                <a:tabLst>
                  <a:tab pos="798513" algn="r"/>
                </a:tabLst>
                <a:defRPr sz="2400">
                  <a:solidFill>
                    <a:schemeClr val="tx1"/>
                  </a:solidFill>
                  <a:latin typeface="Arial" charset="0"/>
                  <a:ea typeface="Arial" charset="0"/>
                  <a:cs typeface="Arial" charset="0"/>
                </a:defRPr>
              </a:lvl4pPr>
              <a:lvl5pPr marL="2057400" indent="-228600" defTabSz="912813" eaLnBrk="0" hangingPunct="0">
                <a:tabLst>
                  <a:tab pos="798513" algn="r"/>
                </a:tabLst>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tab pos="798513" algn="r"/>
                </a:tabLst>
                <a:defRPr/>
              </a:pPr>
              <a:r>
                <a:rPr kumimoji="0" lang="en-US" sz="800" b="0" i="0" u="none" strike="noStrike" kern="0" cap="none" spc="0" normalizeH="0" baseline="0" noProof="0">
                  <a:ln>
                    <a:noFill/>
                  </a:ln>
                  <a:solidFill>
                    <a:schemeClr val="bg1"/>
                  </a:solidFill>
                  <a:effectLst/>
                  <a:uLnTx/>
                  <a:uFillTx/>
                  <a:latin typeface="3M Circular TT Book" panose="020B0604020101020102" pitchFamily="34" charset="0"/>
                  <a:ea typeface="ＭＳ Ｐゴシック" charset="0"/>
                  <a:cs typeface="3M Circular TT Book" panose="020B0604020101020102" pitchFamily="34" charset="0"/>
                </a:rPr>
                <a:t>. All Rights Reserved.</a:t>
              </a:r>
            </a:p>
          </p:txBody>
        </p:sp>
        <p:sp>
          <p:nvSpPr>
            <p:cNvPr id="17" name="TextBox 25">
              <a:extLst>
                <a:ext uri="{FF2B5EF4-FFF2-40B4-BE49-F238E27FC236}">
                  <a16:creationId xmlns:a16="http://schemas.microsoft.com/office/drawing/2014/main" id="{BDCC712C-DD43-4518-A1F4-28D3C4F6DE50}"/>
                </a:ext>
              </a:extLst>
            </p:cNvPr>
            <p:cNvSpPr txBox="1">
              <a:spLocks noChangeArrowheads="1"/>
            </p:cNvSpPr>
            <p:nvPr/>
          </p:nvSpPr>
          <p:spPr bwMode="auto">
            <a:xfrm>
              <a:off x="-22860" y="6596425"/>
              <a:ext cx="927172" cy="1230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defTabSz="912813" eaLnBrk="0" hangingPunct="0">
                <a:defRPr sz="2400">
                  <a:solidFill>
                    <a:schemeClr val="tx1"/>
                  </a:solidFill>
                  <a:latin typeface="Arial" charset="0"/>
                  <a:ea typeface="ＭＳ Ｐゴシック" charset="0"/>
                  <a:cs typeface="Arial" charset="0"/>
                </a:defRPr>
              </a:lvl1pPr>
              <a:lvl2pPr marL="742950" indent="-285750" defTabSz="912813" eaLnBrk="0" hangingPunct="0">
                <a:defRPr sz="2400">
                  <a:solidFill>
                    <a:schemeClr val="tx1"/>
                  </a:solidFill>
                  <a:latin typeface="Arial" charset="0"/>
                  <a:ea typeface="Arial" charset="0"/>
                  <a:cs typeface="Arial" charset="0"/>
                </a:defRPr>
              </a:lvl2pPr>
              <a:lvl3pPr marL="1143000" indent="-228600" defTabSz="912813" eaLnBrk="0" hangingPunct="0">
                <a:defRPr sz="2400">
                  <a:solidFill>
                    <a:schemeClr val="tx1"/>
                  </a:solidFill>
                  <a:latin typeface="Arial" charset="0"/>
                  <a:ea typeface="Arial" charset="0"/>
                  <a:cs typeface="Arial" charset="0"/>
                </a:defRPr>
              </a:lvl3pPr>
              <a:lvl4pPr marL="1600200" indent="-228600" defTabSz="912813" eaLnBrk="0" hangingPunct="0">
                <a:defRPr sz="2400">
                  <a:solidFill>
                    <a:schemeClr val="tx1"/>
                  </a:solidFill>
                  <a:latin typeface="Arial" charset="0"/>
                  <a:ea typeface="Arial" charset="0"/>
                  <a:cs typeface="Arial" charset="0"/>
                </a:defRPr>
              </a:lvl4pPr>
              <a:lvl5pPr marL="2057400" indent="-228600" defTabSz="912813" eaLnBrk="0" hangingPunct="0">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defRPr/>
              </a:pPr>
              <a:fld id="{7297CC28-9273-45A3-A669-8857AEF43BF8}" type="datetime3">
                <a:rPr kumimoji="0" lang="en-US" sz="800" b="0" i="0" u="none" strike="noStrike" kern="0" cap="none" spc="0" normalizeH="0" baseline="0" noProof="0" smtClean="0">
                  <a:ln>
                    <a:noFill/>
                  </a:ln>
                  <a:solidFill>
                    <a:schemeClr val="bg1"/>
                  </a:solidFill>
                  <a:effectLst/>
                  <a:uLnTx/>
                  <a:uFillTx/>
                  <a:latin typeface="3M Circular TT Book" panose="020B0604020101020102" pitchFamily="34" charset="0"/>
                  <a:ea typeface="ＭＳ Ｐゴシック" charset="0"/>
                  <a:cs typeface="3M Circular TT Book" panose="020B0604020101020102" pitchFamily="34" charset="0"/>
                </a:rPr>
                <a:t>15 September 2026</a:t>
              </a:fld>
              <a:endParaRPr kumimoji="0" lang="en-US" sz="800" b="0" i="0" u="none" strike="noStrike" kern="0" cap="none" spc="0" normalizeH="0" baseline="0" noProof="0">
                <a:ln>
                  <a:noFill/>
                </a:ln>
                <a:solidFill>
                  <a:schemeClr val="bg1"/>
                </a:solidFill>
                <a:effectLst/>
                <a:uLnTx/>
                <a:uFillTx/>
                <a:latin typeface="3M Circular TT Book" panose="020B0604020101020102" pitchFamily="34" charset="0"/>
                <a:ea typeface="ＭＳ Ｐゴシック" charset="0"/>
                <a:cs typeface="3M Circular TT Book" panose="020B0604020101020102" pitchFamily="34" charset="0"/>
              </a:endParaRPr>
            </a:p>
          </p:txBody>
        </p:sp>
        <p:sp>
          <p:nvSpPr>
            <p:cNvPr id="18" name="Rectangle 26">
              <a:extLst>
                <a:ext uri="{FF2B5EF4-FFF2-40B4-BE49-F238E27FC236}">
                  <a16:creationId xmlns:a16="http://schemas.microsoft.com/office/drawing/2014/main" id="{8C3D5B2E-F604-4E5C-BDA9-BEBF31C10EF0}"/>
                </a:ext>
              </a:extLst>
            </p:cNvPr>
            <p:cNvSpPr>
              <a:spLocks noChangeArrowheads="1"/>
            </p:cNvSpPr>
            <p:nvPr/>
          </p:nvSpPr>
          <p:spPr bwMode="auto">
            <a:xfrm>
              <a:off x="0" y="6595827"/>
              <a:ext cx="666749" cy="123087"/>
            </a:xfrm>
            <a:prstGeom prst="rect">
              <a:avLst/>
            </a:prstGeom>
            <a:solidFill>
              <a:schemeClr val="tx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marL="0" marR="0" lvl="0" indent="0" defTabSz="912813" eaLnBrk="1" fontAlgn="base" latinLnBrk="0" hangingPunct="1">
                <a:lnSpc>
                  <a:spcPct val="100000"/>
                </a:lnSpc>
                <a:spcBef>
                  <a:spcPct val="0"/>
                </a:spcBef>
                <a:spcAft>
                  <a:spcPct val="0"/>
                </a:spcAft>
                <a:buClrTx/>
                <a:buSzTx/>
                <a:buFontTx/>
                <a:buNone/>
                <a:tabLst/>
                <a:defRPr/>
              </a:pPr>
              <a:endParaRPr kumimoji="0" lang="en-US" sz="800" b="0" i="0" u="none" strike="noStrike" kern="0" cap="none" spc="0" normalizeH="0" baseline="0" noProof="0">
                <a:ln>
                  <a:noFill/>
                </a:ln>
                <a:solidFill>
                  <a:schemeClr val="bg1"/>
                </a:solidFill>
                <a:effectLst/>
                <a:uLnTx/>
                <a:uFillTx/>
                <a:ea typeface="ＭＳ Ｐゴシック" charset="0"/>
                <a:cs typeface="3M Circular TT Book" panose="020B0604020101020102" pitchFamily="34" charset="0"/>
              </a:endParaRPr>
            </a:p>
          </p:txBody>
        </p:sp>
        <p:sp>
          <p:nvSpPr>
            <p:cNvPr id="19" name="TextBox 24">
              <a:extLst>
                <a:ext uri="{FF2B5EF4-FFF2-40B4-BE49-F238E27FC236}">
                  <a16:creationId xmlns:a16="http://schemas.microsoft.com/office/drawing/2014/main" id="{95184A0A-9866-4D44-9390-D75D4A12B236}"/>
                </a:ext>
              </a:extLst>
            </p:cNvPr>
            <p:cNvSpPr txBox="1">
              <a:spLocks noChangeArrowheads="1"/>
            </p:cNvSpPr>
            <p:nvPr/>
          </p:nvSpPr>
          <p:spPr bwMode="auto">
            <a:xfrm>
              <a:off x="372839" y="6596418"/>
              <a:ext cx="279621" cy="12249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800" b="0" i="0" u="none" strike="noStrike" kern="0" cap="none" spc="0" normalizeH="0" baseline="0" noProof="0">
                  <a:ln>
                    <a:noFill/>
                  </a:ln>
                  <a:solidFill>
                    <a:schemeClr val="bg1"/>
                  </a:solidFill>
                  <a:effectLst/>
                  <a:uLnTx/>
                  <a:uFillTx/>
                  <a:latin typeface="3M Circular TT Book" panose="020B0604020101020102" pitchFamily="34" charset="0"/>
                  <a:ea typeface="ＭＳ Ｐゴシック" charset="0"/>
                  <a:cs typeface="3M Circular TT Book" panose="020B0604020101020102" pitchFamily="34" charset="0"/>
                </a:rPr>
                <a:t>© 3M</a:t>
              </a:r>
            </a:p>
          </p:txBody>
        </p:sp>
        <p:sp>
          <p:nvSpPr>
            <p:cNvPr id="20" name="Footer Placeholder 3">
              <a:extLst>
                <a:ext uri="{FF2B5EF4-FFF2-40B4-BE49-F238E27FC236}">
                  <a16:creationId xmlns:a16="http://schemas.microsoft.com/office/drawing/2014/main" id="{8685A8E0-6775-4CA6-880C-60F47FE4F25D}"/>
                </a:ext>
              </a:extLst>
            </p:cNvPr>
            <p:cNvSpPr txBox="1">
              <a:spLocks/>
            </p:cNvSpPr>
            <p:nvPr/>
          </p:nvSpPr>
          <p:spPr bwMode="auto">
            <a:xfrm>
              <a:off x="1905198" y="6596401"/>
              <a:ext cx="838002" cy="1377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algn="l" eaLnBrk="1" fontAlgn="base" hangingPunct="1">
                <a:spcBef>
                  <a:spcPct val="0"/>
                </a:spcBef>
                <a:spcAft>
                  <a:spcPct val="0"/>
                </a:spcAft>
                <a:defRPr/>
              </a:pPr>
              <a:r>
                <a:rPr lang="en-US" sz="800">
                  <a:solidFill>
                    <a:schemeClr val="bg1"/>
                  </a:solidFill>
                  <a:latin typeface="3M Circular TT Book" panose="020B0604020101020102" pitchFamily="34" charset="0"/>
                  <a:cs typeface="3M Circular TT Book" panose="020B0604020101020102" pitchFamily="34" charset="0"/>
                </a:rPr>
                <a:t>3M Confidential.</a:t>
              </a:r>
            </a:p>
          </p:txBody>
        </p:sp>
      </p:grpSp>
    </p:spTree>
    <p:extLst>
      <p:ext uri="{BB962C8B-B14F-4D97-AF65-F5344CB8AC3E}">
        <p14:creationId xmlns:p14="http://schemas.microsoft.com/office/powerpoint/2010/main" val="243257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3_Title - Black bkgn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72F7BA7-EC2E-4292-A559-789E7B774EF7}"/>
              </a:ext>
            </a:extLst>
          </p:cNvPr>
          <p:cNvSpPr/>
          <p:nvPr userDrawn="1"/>
        </p:nvSpPr>
        <p:spPr>
          <a:xfrm>
            <a:off x="0" y="0"/>
            <a:ext cx="12246893"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15" name="Content Placeholder 3">
            <a:extLst>
              <a:ext uri="{FF2B5EF4-FFF2-40B4-BE49-F238E27FC236}">
                <a16:creationId xmlns:a16="http://schemas.microsoft.com/office/drawing/2014/main" id="{FB22E745-74AA-44BB-8254-818FFAA993DF}"/>
              </a:ext>
            </a:extLst>
          </p:cNvPr>
          <p:cNvSpPr>
            <a:spLocks noGrp="1"/>
          </p:cNvSpPr>
          <p:nvPr>
            <p:ph sz="half" idx="2"/>
          </p:nvPr>
        </p:nvSpPr>
        <p:spPr>
          <a:xfrm>
            <a:off x="379410" y="1294802"/>
            <a:ext cx="11433180" cy="4995597"/>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itle 3"/>
          <p:cNvSpPr>
            <a:spLocks noGrp="1"/>
          </p:cNvSpPr>
          <p:nvPr>
            <p:ph type="title"/>
          </p:nvPr>
        </p:nvSpPr>
        <p:spPr>
          <a:xfrm>
            <a:off x="379412" y="379413"/>
            <a:ext cx="11425237" cy="822960"/>
          </a:xfrm>
        </p:spPr>
        <p:txBody>
          <a:bodyPr/>
          <a:lstStyle>
            <a:lvl1pPr>
              <a:defRPr>
                <a:solidFill>
                  <a:schemeClr val="bg1"/>
                </a:solidFill>
              </a:defRPr>
            </a:lvl1pPr>
          </a:lstStyle>
          <a:p>
            <a:r>
              <a:rPr lang="en-US"/>
              <a:t>Click to edit Master title style</a:t>
            </a:r>
            <a:endParaRPr lang="en-GB"/>
          </a:p>
        </p:txBody>
      </p:sp>
      <p:sp>
        <p:nvSpPr>
          <p:cNvPr id="14" name="TextBox 13">
            <a:extLst>
              <a:ext uri="{FF2B5EF4-FFF2-40B4-BE49-F238E27FC236}">
                <a16:creationId xmlns:a16="http://schemas.microsoft.com/office/drawing/2014/main" id="{C387DB69-820F-41BD-AED8-27F06F0EF12A}"/>
              </a:ext>
            </a:extLst>
          </p:cNvPr>
          <p:cNvSpPr txBox="1"/>
          <p:nvPr userDrawn="1"/>
        </p:nvSpPr>
        <p:spPr>
          <a:xfrm>
            <a:off x="11590811" y="6574731"/>
            <a:ext cx="218681" cy="123111"/>
          </a:xfrm>
          <a:prstGeom prst="rect">
            <a:avLst/>
          </a:prstGeom>
          <a:noFill/>
        </p:spPr>
        <p:txBody>
          <a:bodyPr wrap="square" lIns="0" tIns="0" rIns="0" bIns="0" rtlCol="0">
            <a:spAutoFit/>
          </a:bodyPr>
          <a:lstStyle/>
          <a:p>
            <a:pPr algn="r"/>
            <a:fld id="{29B7B62B-0732-4BEA-A6C8-5CF96588F2B9}" type="slidenum">
              <a:rPr lang="en-US" sz="800" smtClean="0">
                <a:solidFill>
                  <a:schemeClr val="bg1"/>
                </a:solidFill>
              </a:rPr>
              <a:pPr algn="r"/>
              <a:t>‹#›</a:t>
            </a:fld>
            <a:endParaRPr lang="en-US" sz="800">
              <a:solidFill>
                <a:schemeClr val="bg1"/>
              </a:solidFill>
            </a:endParaRPr>
          </a:p>
        </p:txBody>
      </p:sp>
      <p:sp>
        <p:nvSpPr>
          <p:cNvPr id="16" name="Freeform 5">
            <a:extLst>
              <a:ext uri="{FF2B5EF4-FFF2-40B4-BE49-F238E27FC236}">
                <a16:creationId xmlns:a16="http://schemas.microsoft.com/office/drawing/2014/main" id="{F6A4115B-255F-4168-995A-C88FF2AE586A}"/>
              </a:ext>
            </a:extLst>
          </p:cNvPr>
          <p:cNvSpPr>
            <a:spLocks noChangeAspect="1" noEditPoints="1"/>
          </p:cNvSpPr>
          <p:nvPr userDrawn="1"/>
        </p:nvSpPr>
        <p:spPr bwMode="auto">
          <a:xfrm>
            <a:off x="5910048" y="6477000"/>
            <a:ext cx="363963" cy="194400"/>
          </a:xfrm>
          <a:custGeom>
            <a:avLst/>
            <a:gdLst>
              <a:gd name="T0" fmla="*/ 134 w 170"/>
              <a:gd name="T1" fmla="*/ 3 h 90"/>
              <a:gd name="T2" fmla="*/ 122 w 170"/>
              <a:gd name="T3" fmla="*/ 52 h 90"/>
              <a:gd name="T4" fmla="*/ 109 w 170"/>
              <a:gd name="T5" fmla="*/ 3 h 90"/>
              <a:gd name="T6" fmla="*/ 74 w 170"/>
              <a:gd name="T7" fmla="*/ 3 h 90"/>
              <a:gd name="T8" fmla="*/ 74 w 170"/>
              <a:gd name="T9" fmla="*/ 21 h 90"/>
              <a:gd name="T10" fmla="*/ 40 w 170"/>
              <a:gd name="T11" fmla="*/ 1 h 90"/>
              <a:gd name="T12" fmla="*/ 4 w 170"/>
              <a:gd name="T13" fmla="*/ 31 h 90"/>
              <a:gd name="T14" fmla="*/ 28 w 170"/>
              <a:gd name="T15" fmla="*/ 31 h 90"/>
              <a:gd name="T16" fmla="*/ 39 w 170"/>
              <a:gd name="T17" fmla="*/ 20 h 90"/>
              <a:gd name="T18" fmla="*/ 50 w 170"/>
              <a:gd name="T19" fmla="*/ 28 h 90"/>
              <a:gd name="T20" fmla="*/ 39 w 170"/>
              <a:gd name="T21" fmla="*/ 35 h 90"/>
              <a:gd name="T22" fmla="*/ 31 w 170"/>
              <a:gd name="T23" fmla="*/ 35 h 90"/>
              <a:gd name="T24" fmla="*/ 31 w 170"/>
              <a:gd name="T25" fmla="*/ 51 h 90"/>
              <a:gd name="T26" fmla="*/ 38 w 170"/>
              <a:gd name="T27" fmla="*/ 51 h 90"/>
              <a:gd name="T28" fmla="*/ 48 w 170"/>
              <a:gd name="T29" fmla="*/ 60 h 90"/>
              <a:gd name="T30" fmla="*/ 38 w 170"/>
              <a:gd name="T31" fmla="*/ 70 h 90"/>
              <a:gd name="T32" fmla="*/ 25 w 170"/>
              <a:gd name="T33" fmla="*/ 54 h 90"/>
              <a:gd name="T34" fmla="*/ 1 w 170"/>
              <a:gd name="T35" fmla="*/ 54 h 90"/>
              <a:gd name="T36" fmla="*/ 38 w 170"/>
              <a:gd name="T37" fmla="*/ 90 h 90"/>
              <a:gd name="T38" fmla="*/ 74 w 170"/>
              <a:gd name="T39" fmla="*/ 71 h 90"/>
              <a:gd name="T40" fmla="*/ 74 w 170"/>
              <a:gd name="T41" fmla="*/ 88 h 90"/>
              <a:gd name="T42" fmla="*/ 98 w 170"/>
              <a:gd name="T43" fmla="*/ 88 h 90"/>
              <a:gd name="T44" fmla="*/ 98 w 170"/>
              <a:gd name="T45" fmla="*/ 34 h 90"/>
              <a:gd name="T46" fmla="*/ 111 w 170"/>
              <a:gd name="T47" fmla="*/ 88 h 90"/>
              <a:gd name="T48" fmla="*/ 132 w 170"/>
              <a:gd name="T49" fmla="*/ 88 h 90"/>
              <a:gd name="T50" fmla="*/ 146 w 170"/>
              <a:gd name="T51" fmla="*/ 34 h 90"/>
              <a:gd name="T52" fmla="*/ 146 w 170"/>
              <a:gd name="T53" fmla="*/ 88 h 90"/>
              <a:gd name="T54" fmla="*/ 170 w 170"/>
              <a:gd name="T55" fmla="*/ 88 h 90"/>
              <a:gd name="T56" fmla="*/ 170 w 170"/>
              <a:gd name="T57" fmla="*/ 3 h 90"/>
              <a:gd name="T58" fmla="*/ 134 w 170"/>
              <a:gd name="T59" fmla="*/ 3 h 90"/>
              <a:gd name="T60" fmla="*/ 74 w 170"/>
              <a:gd name="T61" fmla="*/ 52 h 90"/>
              <a:gd name="T62" fmla="*/ 64 w 170"/>
              <a:gd name="T63" fmla="*/ 42 h 90"/>
              <a:gd name="T64" fmla="*/ 74 w 170"/>
              <a:gd name="T65" fmla="*/ 31 h 90"/>
              <a:gd name="T66" fmla="*/ 74 w 170"/>
              <a:gd name="T67" fmla="*/ 5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0" h="90">
                <a:moveTo>
                  <a:pt x="134" y="3"/>
                </a:moveTo>
                <a:cubicBezTo>
                  <a:pt x="122" y="52"/>
                  <a:pt x="122" y="52"/>
                  <a:pt x="122" y="52"/>
                </a:cubicBezTo>
                <a:cubicBezTo>
                  <a:pt x="109" y="3"/>
                  <a:pt x="109" y="3"/>
                  <a:pt x="109" y="3"/>
                </a:cubicBezTo>
                <a:cubicBezTo>
                  <a:pt x="74" y="3"/>
                  <a:pt x="74" y="3"/>
                  <a:pt x="74" y="3"/>
                </a:cubicBezTo>
                <a:cubicBezTo>
                  <a:pt x="74" y="21"/>
                  <a:pt x="74" y="21"/>
                  <a:pt x="74" y="21"/>
                </a:cubicBezTo>
                <a:cubicBezTo>
                  <a:pt x="69" y="5"/>
                  <a:pt x="54" y="1"/>
                  <a:pt x="40" y="1"/>
                </a:cubicBezTo>
                <a:cubicBezTo>
                  <a:pt x="23" y="0"/>
                  <a:pt x="5" y="8"/>
                  <a:pt x="4" y="31"/>
                </a:cubicBezTo>
                <a:cubicBezTo>
                  <a:pt x="28" y="31"/>
                  <a:pt x="28" y="31"/>
                  <a:pt x="28" y="31"/>
                </a:cubicBezTo>
                <a:cubicBezTo>
                  <a:pt x="28" y="24"/>
                  <a:pt x="33" y="20"/>
                  <a:pt x="39" y="20"/>
                </a:cubicBezTo>
                <a:cubicBezTo>
                  <a:pt x="46" y="20"/>
                  <a:pt x="50" y="23"/>
                  <a:pt x="50" y="28"/>
                </a:cubicBezTo>
                <a:cubicBezTo>
                  <a:pt x="49" y="32"/>
                  <a:pt x="47" y="35"/>
                  <a:pt x="39" y="35"/>
                </a:cubicBezTo>
                <a:cubicBezTo>
                  <a:pt x="31" y="35"/>
                  <a:pt x="31" y="35"/>
                  <a:pt x="31" y="35"/>
                </a:cubicBezTo>
                <a:cubicBezTo>
                  <a:pt x="31" y="51"/>
                  <a:pt x="31" y="51"/>
                  <a:pt x="31" y="51"/>
                </a:cubicBezTo>
                <a:cubicBezTo>
                  <a:pt x="38" y="51"/>
                  <a:pt x="38" y="51"/>
                  <a:pt x="38" y="51"/>
                </a:cubicBezTo>
                <a:cubicBezTo>
                  <a:pt x="42" y="51"/>
                  <a:pt x="48" y="54"/>
                  <a:pt x="48" y="60"/>
                </a:cubicBezTo>
                <a:cubicBezTo>
                  <a:pt x="49" y="67"/>
                  <a:pt x="44" y="70"/>
                  <a:pt x="38" y="70"/>
                </a:cubicBezTo>
                <a:cubicBezTo>
                  <a:pt x="27" y="69"/>
                  <a:pt x="25" y="61"/>
                  <a:pt x="25" y="54"/>
                </a:cubicBezTo>
                <a:cubicBezTo>
                  <a:pt x="1" y="54"/>
                  <a:pt x="1" y="54"/>
                  <a:pt x="1" y="54"/>
                </a:cubicBezTo>
                <a:cubicBezTo>
                  <a:pt x="1" y="59"/>
                  <a:pt x="0" y="90"/>
                  <a:pt x="38" y="90"/>
                </a:cubicBezTo>
                <a:cubicBezTo>
                  <a:pt x="57" y="90"/>
                  <a:pt x="70" y="82"/>
                  <a:pt x="74" y="71"/>
                </a:cubicBezTo>
                <a:cubicBezTo>
                  <a:pt x="74" y="88"/>
                  <a:pt x="74" y="88"/>
                  <a:pt x="74" y="88"/>
                </a:cubicBezTo>
                <a:cubicBezTo>
                  <a:pt x="98" y="88"/>
                  <a:pt x="98" y="88"/>
                  <a:pt x="98" y="88"/>
                </a:cubicBezTo>
                <a:cubicBezTo>
                  <a:pt x="98" y="34"/>
                  <a:pt x="98" y="34"/>
                  <a:pt x="98" y="34"/>
                </a:cubicBezTo>
                <a:cubicBezTo>
                  <a:pt x="111" y="88"/>
                  <a:pt x="111" y="88"/>
                  <a:pt x="111" y="88"/>
                </a:cubicBezTo>
                <a:cubicBezTo>
                  <a:pt x="132" y="88"/>
                  <a:pt x="132" y="88"/>
                  <a:pt x="132" y="88"/>
                </a:cubicBezTo>
                <a:cubicBezTo>
                  <a:pt x="146" y="34"/>
                  <a:pt x="146" y="34"/>
                  <a:pt x="146" y="34"/>
                </a:cubicBezTo>
                <a:cubicBezTo>
                  <a:pt x="146" y="88"/>
                  <a:pt x="146" y="88"/>
                  <a:pt x="146" y="88"/>
                </a:cubicBezTo>
                <a:cubicBezTo>
                  <a:pt x="170" y="88"/>
                  <a:pt x="170" y="88"/>
                  <a:pt x="170" y="88"/>
                </a:cubicBezTo>
                <a:cubicBezTo>
                  <a:pt x="170" y="3"/>
                  <a:pt x="170" y="3"/>
                  <a:pt x="170" y="3"/>
                </a:cubicBezTo>
                <a:lnTo>
                  <a:pt x="134" y="3"/>
                </a:lnTo>
                <a:close/>
                <a:moveTo>
                  <a:pt x="74" y="52"/>
                </a:moveTo>
                <a:cubicBezTo>
                  <a:pt x="71" y="46"/>
                  <a:pt x="66" y="43"/>
                  <a:pt x="64" y="42"/>
                </a:cubicBezTo>
                <a:cubicBezTo>
                  <a:pt x="69" y="40"/>
                  <a:pt x="72" y="37"/>
                  <a:pt x="74" y="31"/>
                </a:cubicBezTo>
                <a:lnTo>
                  <a:pt x="74" y="5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nvGrpSpPr>
          <p:cNvPr id="18" name="Group 17">
            <a:extLst>
              <a:ext uri="{FF2B5EF4-FFF2-40B4-BE49-F238E27FC236}">
                <a16:creationId xmlns:a16="http://schemas.microsoft.com/office/drawing/2014/main" id="{1E96ADAD-B604-4AF9-A845-A9BF1E5FCDF6}"/>
              </a:ext>
            </a:extLst>
          </p:cNvPr>
          <p:cNvGrpSpPr/>
          <p:nvPr userDrawn="1"/>
        </p:nvGrpSpPr>
        <p:grpSpPr>
          <a:xfrm>
            <a:off x="-22860" y="6569823"/>
            <a:ext cx="2766060" cy="138337"/>
            <a:chOff x="-22860" y="6595827"/>
            <a:chExt cx="2766060" cy="138337"/>
          </a:xfrm>
        </p:grpSpPr>
        <p:sp>
          <p:nvSpPr>
            <p:cNvPr id="19" name="Footer Placeholder 3">
              <a:extLst>
                <a:ext uri="{FF2B5EF4-FFF2-40B4-BE49-F238E27FC236}">
                  <a16:creationId xmlns:a16="http://schemas.microsoft.com/office/drawing/2014/main" id="{A8CC7D7F-D45C-4D90-84FF-31F9165642D8}"/>
                </a:ext>
              </a:extLst>
            </p:cNvPr>
            <p:cNvSpPr txBox="1">
              <a:spLocks/>
            </p:cNvSpPr>
            <p:nvPr/>
          </p:nvSpPr>
          <p:spPr bwMode="auto">
            <a:xfrm>
              <a:off x="807721" y="6596419"/>
              <a:ext cx="1064702" cy="1372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lstStyle>
              <a:lvl1pPr defTabSz="912813" eaLnBrk="0" hangingPunct="0">
                <a:tabLst>
                  <a:tab pos="798513" algn="r"/>
                </a:tabLst>
                <a:defRPr sz="2400">
                  <a:solidFill>
                    <a:schemeClr val="tx1"/>
                  </a:solidFill>
                  <a:latin typeface="Arial" charset="0"/>
                  <a:ea typeface="ＭＳ Ｐゴシック" charset="0"/>
                  <a:cs typeface="Arial" charset="0"/>
                </a:defRPr>
              </a:lvl1pPr>
              <a:lvl2pPr marL="742950" indent="-285750" defTabSz="912813" eaLnBrk="0" hangingPunct="0">
                <a:tabLst>
                  <a:tab pos="798513" algn="r"/>
                </a:tabLst>
                <a:defRPr sz="2400">
                  <a:solidFill>
                    <a:schemeClr val="tx1"/>
                  </a:solidFill>
                  <a:latin typeface="Arial" charset="0"/>
                  <a:ea typeface="Arial" charset="0"/>
                  <a:cs typeface="Arial" charset="0"/>
                </a:defRPr>
              </a:lvl2pPr>
              <a:lvl3pPr marL="1143000" indent="-228600" defTabSz="912813" eaLnBrk="0" hangingPunct="0">
                <a:tabLst>
                  <a:tab pos="798513" algn="r"/>
                </a:tabLst>
                <a:defRPr sz="2400">
                  <a:solidFill>
                    <a:schemeClr val="tx1"/>
                  </a:solidFill>
                  <a:latin typeface="Arial" charset="0"/>
                  <a:ea typeface="Arial" charset="0"/>
                  <a:cs typeface="Arial" charset="0"/>
                </a:defRPr>
              </a:lvl3pPr>
              <a:lvl4pPr marL="1600200" indent="-228600" defTabSz="912813" eaLnBrk="0" hangingPunct="0">
                <a:tabLst>
                  <a:tab pos="798513" algn="r"/>
                </a:tabLst>
                <a:defRPr sz="2400">
                  <a:solidFill>
                    <a:schemeClr val="tx1"/>
                  </a:solidFill>
                  <a:latin typeface="Arial" charset="0"/>
                  <a:ea typeface="Arial" charset="0"/>
                  <a:cs typeface="Arial" charset="0"/>
                </a:defRPr>
              </a:lvl4pPr>
              <a:lvl5pPr marL="2057400" indent="-228600" defTabSz="912813" eaLnBrk="0" hangingPunct="0">
                <a:tabLst>
                  <a:tab pos="798513" algn="r"/>
                </a:tabLst>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tab pos="798513" algn="r"/>
                </a:tabLst>
                <a:defRPr/>
              </a:pPr>
              <a:r>
                <a:rPr kumimoji="0" lang="en-US" sz="800" b="0" i="0" u="none" strike="noStrike" kern="0" cap="none" spc="0" normalizeH="0" baseline="0" noProof="0">
                  <a:ln>
                    <a:noFill/>
                  </a:ln>
                  <a:solidFill>
                    <a:schemeClr val="bg1"/>
                  </a:solidFill>
                  <a:effectLst/>
                  <a:uLnTx/>
                  <a:uFillTx/>
                  <a:latin typeface="3M Circular TT Book" panose="020B0604020101020102" pitchFamily="34" charset="0"/>
                  <a:ea typeface="ＭＳ Ｐゴシック" charset="0"/>
                  <a:cs typeface="3M Circular TT Book" panose="020B0604020101020102" pitchFamily="34" charset="0"/>
                </a:rPr>
                <a:t>. All Rights Reserved.</a:t>
              </a:r>
            </a:p>
          </p:txBody>
        </p:sp>
        <p:sp>
          <p:nvSpPr>
            <p:cNvPr id="20" name="TextBox 25">
              <a:extLst>
                <a:ext uri="{FF2B5EF4-FFF2-40B4-BE49-F238E27FC236}">
                  <a16:creationId xmlns:a16="http://schemas.microsoft.com/office/drawing/2014/main" id="{6A821A92-2EBC-42E0-A478-3B663FEEC444}"/>
                </a:ext>
              </a:extLst>
            </p:cNvPr>
            <p:cNvSpPr txBox="1">
              <a:spLocks noChangeArrowheads="1"/>
            </p:cNvSpPr>
            <p:nvPr/>
          </p:nvSpPr>
          <p:spPr bwMode="auto">
            <a:xfrm>
              <a:off x="-22860" y="6596425"/>
              <a:ext cx="927172" cy="1230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defTabSz="912813" eaLnBrk="0" hangingPunct="0">
                <a:defRPr sz="2400">
                  <a:solidFill>
                    <a:schemeClr val="tx1"/>
                  </a:solidFill>
                  <a:latin typeface="Arial" charset="0"/>
                  <a:ea typeface="ＭＳ Ｐゴシック" charset="0"/>
                  <a:cs typeface="Arial" charset="0"/>
                </a:defRPr>
              </a:lvl1pPr>
              <a:lvl2pPr marL="742950" indent="-285750" defTabSz="912813" eaLnBrk="0" hangingPunct="0">
                <a:defRPr sz="2400">
                  <a:solidFill>
                    <a:schemeClr val="tx1"/>
                  </a:solidFill>
                  <a:latin typeface="Arial" charset="0"/>
                  <a:ea typeface="Arial" charset="0"/>
                  <a:cs typeface="Arial" charset="0"/>
                </a:defRPr>
              </a:lvl2pPr>
              <a:lvl3pPr marL="1143000" indent="-228600" defTabSz="912813" eaLnBrk="0" hangingPunct="0">
                <a:defRPr sz="2400">
                  <a:solidFill>
                    <a:schemeClr val="tx1"/>
                  </a:solidFill>
                  <a:latin typeface="Arial" charset="0"/>
                  <a:ea typeface="Arial" charset="0"/>
                  <a:cs typeface="Arial" charset="0"/>
                </a:defRPr>
              </a:lvl3pPr>
              <a:lvl4pPr marL="1600200" indent="-228600" defTabSz="912813" eaLnBrk="0" hangingPunct="0">
                <a:defRPr sz="2400">
                  <a:solidFill>
                    <a:schemeClr val="tx1"/>
                  </a:solidFill>
                  <a:latin typeface="Arial" charset="0"/>
                  <a:ea typeface="Arial" charset="0"/>
                  <a:cs typeface="Arial" charset="0"/>
                </a:defRPr>
              </a:lvl4pPr>
              <a:lvl5pPr marL="2057400" indent="-228600" defTabSz="912813" eaLnBrk="0" hangingPunct="0">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defRPr/>
              </a:pPr>
              <a:fld id="{7297CC28-9273-45A3-A669-8857AEF43BF8}" type="datetime3">
                <a:rPr kumimoji="0" lang="en-US" sz="800" b="0" i="0" u="none" strike="noStrike" kern="0" cap="none" spc="0" normalizeH="0" baseline="0" noProof="0" smtClean="0">
                  <a:ln>
                    <a:noFill/>
                  </a:ln>
                  <a:solidFill>
                    <a:schemeClr val="bg1"/>
                  </a:solidFill>
                  <a:effectLst/>
                  <a:uLnTx/>
                  <a:uFillTx/>
                  <a:latin typeface="3M Circular TT Book" panose="020B0604020101020102" pitchFamily="34" charset="0"/>
                  <a:ea typeface="ＭＳ Ｐゴシック" charset="0"/>
                  <a:cs typeface="3M Circular TT Book" panose="020B0604020101020102" pitchFamily="34" charset="0"/>
                </a:rPr>
                <a:t>15 September 2026</a:t>
              </a:fld>
              <a:endParaRPr kumimoji="0" lang="en-US" sz="800" b="0" i="0" u="none" strike="noStrike" kern="0" cap="none" spc="0" normalizeH="0" baseline="0" noProof="0">
                <a:ln>
                  <a:noFill/>
                </a:ln>
                <a:solidFill>
                  <a:schemeClr val="bg1"/>
                </a:solidFill>
                <a:effectLst/>
                <a:uLnTx/>
                <a:uFillTx/>
                <a:latin typeface="3M Circular TT Book" panose="020B0604020101020102" pitchFamily="34" charset="0"/>
                <a:ea typeface="ＭＳ Ｐゴシック" charset="0"/>
                <a:cs typeface="3M Circular TT Book" panose="020B0604020101020102" pitchFamily="34" charset="0"/>
              </a:endParaRPr>
            </a:p>
          </p:txBody>
        </p:sp>
        <p:sp>
          <p:nvSpPr>
            <p:cNvPr id="21" name="Rectangle 26">
              <a:extLst>
                <a:ext uri="{FF2B5EF4-FFF2-40B4-BE49-F238E27FC236}">
                  <a16:creationId xmlns:a16="http://schemas.microsoft.com/office/drawing/2014/main" id="{A67085B5-0BDD-409B-858E-71477D82B0E7}"/>
                </a:ext>
              </a:extLst>
            </p:cNvPr>
            <p:cNvSpPr>
              <a:spLocks noChangeArrowheads="1"/>
            </p:cNvSpPr>
            <p:nvPr/>
          </p:nvSpPr>
          <p:spPr bwMode="auto">
            <a:xfrm>
              <a:off x="0" y="6595827"/>
              <a:ext cx="666749" cy="123087"/>
            </a:xfrm>
            <a:prstGeom prst="rect">
              <a:avLst/>
            </a:prstGeom>
            <a:solidFill>
              <a:schemeClr val="tx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marL="0" marR="0" lvl="0" indent="0" defTabSz="912813" eaLnBrk="1" fontAlgn="base" latinLnBrk="0" hangingPunct="1">
                <a:lnSpc>
                  <a:spcPct val="100000"/>
                </a:lnSpc>
                <a:spcBef>
                  <a:spcPct val="0"/>
                </a:spcBef>
                <a:spcAft>
                  <a:spcPct val="0"/>
                </a:spcAft>
                <a:buClrTx/>
                <a:buSzTx/>
                <a:buFontTx/>
                <a:buNone/>
                <a:tabLst/>
                <a:defRPr/>
              </a:pPr>
              <a:endParaRPr kumimoji="0" lang="en-US" sz="800" b="0" i="0" u="none" strike="noStrike" kern="0" cap="none" spc="0" normalizeH="0" baseline="0" noProof="0">
                <a:ln>
                  <a:noFill/>
                </a:ln>
                <a:solidFill>
                  <a:schemeClr val="bg1"/>
                </a:solidFill>
                <a:effectLst/>
                <a:uLnTx/>
                <a:uFillTx/>
                <a:ea typeface="ＭＳ Ｐゴシック" charset="0"/>
                <a:cs typeface="3M Circular TT Book" panose="020B0604020101020102" pitchFamily="34" charset="0"/>
              </a:endParaRPr>
            </a:p>
          </p:txBody>
        </p:sp>
        <p:sp>
          <p:nvSpPr>
            <p:cNvPr id="22" name="TextBox 24">
              <a:extLst>
                <a:ext uri="{FF2B5EF4-FFF2-40B4-BE49-F238E27FC236}">
                  <a16:creationId xmlns:a16="http://schemas.microsoft.com/office/drawing/2014/main" id="{27F97256-AC67-4AB3-BA50-CE7054BE27A8}"/>
                </a:ext>
              </a:extLst>
            </p:cNvPr>
            <p:cNvSpPr txBox="1">
              <a:spLocks noChangeArrowheads="1"/>
            </p:cNvSpPr>
            <p:nvPr/>
          </p:nvSpPr>
          <p:spPr bwMode="auto">
            <a:xfrm>
              <a:off x="372839" y="6596418"/>
              <a:ext cx="279621" cy="12249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800" b="0" i="0" u="none" strike="noStrike" kern="0" cap="none" spc="0" normalizeH="0" baseline="0" noProof="0">
                  <a:ln>
                    <a:noFill/>
                  </a:ln>
                  <a:solidFill>
                    <a:schemeClr val="bg1"/>
                  </a:solidFill>
                  <a:effectLst/>
                  <a:uLnTx/>
                  <a:uFillTx/>
                  <a:latin typeface="3M Circular TT Book" panose="020B0604020101020102" pitchFamily="34" charset="0"/>
                  <a:ea typeface="ＭＳ Ｐゴシック" charset="0"/>
                  <a:cs typeface="3M Circular TT Book" panose="020B0604020101020102" pitchFamily="34" charset="0"/>
                </a:rPr>
                <a:t>© 3M</a:t>
              </a:r>
            </a:p>
          </p:txBody>
        </p:sp>
        <p:sp>
          <p:nvSpPr>
            <p:cNvPr id="23" name="Footer Placeholder 3">
              <a:extLst>
                <a:ext uri="{FF2B5EF4-FFF2-40B4-BE49-F238E27FC236}">
                  <a16:creationId xmlns:a16="http://schemas.microsoft.com/office/drawing/2014/main" id="{526A957D-7984-46C2-9736-3E6FE2F14250}"/>
                </a:ext>
              </a:extLst>
            </p:cNvPr>
            <p:cNvSpPr txBox="1">
              <a:spLocks/>
            </p:cNvSpPr>
            <p:nvPr/>
          </p:nvSpPr>
          <p:spPr bwMode="auto">
            <a:xfrm>
              <a:off x="1905198" y="6596401"/>
              <a:ext cx="838002" cy="1377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algn="l" eaLnBrk="1" fontAlgn="base" hangingPunct="1">
                <a:spcBef>
                  <a:spcPct val="0"/>
                </a:spcBef>
                <a:spcAft>
                  <a:spcPct val="0"/>
                </a:spcAft>
                <a:defRPr/>
              </a:pPr>
              <a:r>
                <a:rPr lang="en-US" sz="800">
                  <a:solidFill>
                    <a:schemeClr val="bg1"/>
                  </a:solidFill>
                  <a:latin typeface="3M Circular TT Book" panose="020B0604020101020102" pitchFamily="34" charset="0"/>
                  <a:cs typeface="3M Circular TT Book" panose="020B0604020101020102" pitchFamily="34" charset="0"/>
                </a:rPr>
                <a:t>3M Confidential.</a:t>
              </a:r>
            </a:p>
          </p:txBody>
        </p:sp>
      </p:grpSp>
    </p:spTree>
    <p:extLst>
      <p:ext uri="{BB962C8B-B14F-4D97-AF65-F5344CB8AC3E}">
        <p14:creationId xmlns:p14="http://schemas.microsoft.com/office/powerpoint/2010/main" val="32907101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1_Total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8674311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Cover_1 lin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23FE18D-BD67-4342-83B9-99FDAEA009CB}"/>
              </a:ext>
            </a:extLst>
          </p:cNvPr>
          <p:cNvPicPr>
            <a:picLocks noChangeAspect="1"/>
          </p:cNvPicPr>
          <p:nvPr userDrawn="1"/>
        </p:nvPicPr>
        <p:blipFill>
          <a:blip r:embed="rId2"/>
          <a:stretch>
            <a:fillRect/>
          </a:stretch>
        </p:blipFill>
        <p:spPr>
          <a:xfrm>
            <a:off x="0" y="6096"/>
            <a:ext cx="12192000" cy="6845807"/>
          </a:xfrm>
          <a:prstGeom prst="rect">
            <a:avLst/>
          </a:prstGeom>
        </p:spPr>
      </p:pic>
      <p:sp>
        <p:nvSpPr>
          <p:cNvPr id="8" name="Freeform 7"/>
          <p:cNvSpPr/>
          <p:nvPr userDrawn="1"/>
        </p:nvSpPr>
        <p:spPr>
          <a:xfrm flipH="1" flipV="1">
            <a:off x="-18560" y="0"/>
            <a:ext cx="12188952" cy="6858000"/>
          </a:xfrm>
          <a:custGeom>
            <a:avLst/>
            <a:gdLst>
              <a:gd name="connsiteX0" fmla="*/ 0 w 9162535"/>
              <a:gd name="connsiteY0" fmla="*/ 5146589 h 5146589"/>
              <a:gd name="connsiteX1" fmla="*/ 5999206 w 9162535"/>
              <a:gd name="connsiteY1" fmla="*/ 0 h 5146589"/>
              <a:gd name="connsiteX2" fmla="*/ 9162535 w 9162535"/>
              <a:gd name="connsiteY2" fmla="*/ 3342502 h 5146589"/>
              <a:gd name="connsiteX3" fmla="*/ 0 w 9162535"/>
              <a:gd name="connsiteY3" fmla="*/ 5146589 h 5146589"/>
              <a:gd name="connsiteX0" fmla="*/ 0 w 6061080"/>
              <a:gd name="connsiteY0" fmla="*/ 5160885 h 5160885"/>
              <a:gd name="connsiteX1" fmla="*/ 2897751 w 6061080"/>
              <a:gd name="connsiteY1" fmla="*/ 0 h 5160885"/>
              <a:gd name="connsiteX2" fmla="*/ 6061080 w 6061080"/>
              <a:gd name="connsiteY2" fmla="*/ 3342502 h 5160885"/>
              <a:gd name="connsiteX3" fmla="*/ 0 w 6061080"/>
              <a:gd name="connsiteY3" fmla="*/ 5160885 h 5160885"/>
              <a:gd name="connsiteX0" fmla="*/ 0 w 6075372"/>
              <a:gd name="connsiteY0" fmla="*/ 5160885 h 5160885"/>
              <a:gd name="connsiteX1" fmla="*/ 2897751 w 6075372"/>
              <a:gd name="connsiteY1" fmla="*/ 0 h 5160885"/>
              <a:gd name="connsiteX2" fmla="*/ 6075372 w 6075372"/>
              <a:gd name="connsiteY2" fmla="*/ 1755636 h 5160885"/>
              <a:gd name="connsiteX3" fmla="*/ 0 w 6075372"/>
              <a:gd name="connsiteY3" fmla="*/ 5160885 h 5160885"/>
              <a:gd name="connsiteX0" fmla="*/ 3119359 w 9194731"/>
              <a:gd name="connsiteY0" fmla="*/ 5203773 h 5203773"/>
              <a:gd name="connsiteX1" fmla="*/ 0 w 9194731"/>
              <a:gd name="connsiteY1" fmla="*/ 0 h 5203773"/>
              <a:gd name="connsiteX2" fmla="*/ 9194731 w 9194731"/>
              <a:gd name="connsiteY2" fmla="*/ 1798524 h 5203773"/>
              <a:gd name="connsiteX3" fmla="*/ 3119359 w 9194731"/>
              <a:gd name="connsiteY3" fmla="*/ 5203773 h 5203773"/>
              <a:gd name="connsiteX0" fmla="*/ 3119359 w 9194731"/>
              <a:gd name="connsiteY0" fmla="*/ 5147756 h 5147756"/>
              <a:gd name="connsiteX1" fmla="*/ 0 w 9194731"/>
              <a:gd name="connsiteY1" fmla="*/ 0 h 5147756"/>
              <a:gd name="connsiteX2" fmla="*/ 9194731 w 9194731"/>
              <a:gd name="connsiteY2" fmla="*/ 1742507 h 5147756"/>
              <a:gd name="connsiteX3" fmla="*/ 3119359 w 9194731"/>
              <a:gd name="connsiteY3" fmla="*/ 5147756 h 5147756"/>
              <a:gd name="connsiteX0" fmla="*/ 3151267 w 9226639"/>
              <a:gd name="connsiteY0" fmla="*/ 5163714 h 5163714"/>
              <a:gd name="connsiteX1" fmla="*/ 0 w 9226639"/>
              <a:gd name="connsiteY1" fmla="*/ 0 h 5163714"/>
              <a:gd name="connsiteX2" fmla="*/ 9226639 w 9226639"/>
              <a:gd name="connsiteY2" fmla="*/ 1758465 h 5163714"/>
              <a:gd name="connsiteX3" fmla="*/ 3151267 w 9226639"/>
              <a:gd name="connsiteY3" fmla="*/ 5163714 h 5163714"/>
              <a:gd name="connsiteX0" fmla="*/ 3151267 w 9198054"/>
              <a:gd name="connsiteY0" fmla="*/ 5163714 h 5163714"/>
              <a:gd name="connsiteX1" fmla="*/ 0 w 9198054"/>
              <a:gd name="connsiteY1" fmla="*/ 0 h 5163714"/>
              <a:gd name="connsiteX2" fmla="*/ 9198054 w 9198054"/>
              <a:gd name="connsiteY2" fmla="*/ 1901426 h 5163714"/>
              <a:gd name="connsiteX3" fmla="*/ 3151267 w 9198054"/>
              <a:gd name="connsiteY3" fmla="*/ 5163714 h 5163714"/>
              <a:gd name="connsiteX0" fmla="*/ 3208437 w 9198054"/>
              <a:gd name="connsiteY0" fmla="*/ 5163714 h 5163714"/>
              <a:gd name="connsiteX1" fmla="*/ 0 w 9198054"/>
              <a:gd name="connsiteY1" fmla="*/ 0 h 5163714"/>
              <a:gd name="connsiteX2" fmla="*/ 9198054 w 9198054"/>
              <a:gd name="connsiteY2" fmla="*/ 1901426 h 5163714"/>
              <a:gd name="connsiteX3" fmla="*/ 3208437 w 9198054"/>
              <a:gd name="connsiteY3" fmla="*/ 5163714 h 5163714"/>
              <a:gd name="connsiteX0" fmla="*/ 3160796 w 9198054"/>
              <a:gd name="connsiteY0" fmla="*/ 5154183 h 5154183"/>
              <a:gd name="connsiteX1" fmla="*/ 0 w 9198054"/>
              <a:gd name="connsiteY1" fmla="*/ 0 h 5154183"/>
              <a:gd name="connsiteX2" fmla="*/ 9198054 w 9198054"/>
              <a:gd name="connsiteY2" fmla="*/ 1901426 h 5154183"/>
              <a:gd name="connsiteX3" fmla="*/ 3160796 w 9198054"/>
              <a:gd name="connsiteY3" fmla="*/ 5154183 h 5154183"/>
              <a:gd name="connsiteX0" fmla="*/ 3160796 w 9178997"/>
              <a:gd name="connsiteY0" fmla="*/ 5154183 h 5154183"/>
              <a:gd name="connsiteX1" fmla="*/ 0 w 9178997"/>
              <a:gd name="connsiteY1" fmla="*/ 0 h 5154183"/>
              <a:gd name="connsiteX2" fmla="*/ 9178997 w 9178997"/>
              <a:gd name="connsiteY2" fmla="*/ 1910957 h 5154183"/>
              <a:gd name="connsiteX3" fmla="*/ 3160796 w 9178997"/>
              <a:gd name="connsiteY3" fmla="*/ 5154183 h 5154183"/>
              <a:gd name="connsiteX0" fmla="*/ 3048116 w 9178997"/>
              <a:gd name="connsiteY0" fmla="*/ 5154183 h 5154183"/>
              <a:gd name="connsiteX1" fmla="*/ 0 w 9178997"/>
              <a:gd name="connsiteY1" fmla="*/ 0 h 5154183"/>
              <a:gd name="connsiteX2" fmla="*/ 9178997 w 9178997"/>
              <a:gd name="connsiteY2" fmla="*/ 1910957 h 5154183"/>
              <a:gd name="connsiteX3" fmla="*/ 3048116 w 9178997"/>
              <a:gd name="connsiteY3" fmla="*/ 5154183 h 5154183"/>
              <a:gd name="connsiteX0" fmla="*/ 3048116 w 9178997"/>
              <a:gd name="connsiteY0" fmla="*/ 5154183 h 5154183"/>
              <a:gd name="connsiteX1" fmla="*/ 0 w 9178997"/>
              <a:gd name="connsiteY1" fmla="*/ 0 h 5154183"/>
              <a:gd name="connsiteX2" fmla="*/ 9178997 w 9178997"/>
              <a:gd name="connsiteY2" fmla="*/ 1698542 h 5154183"/>
              <a:gd name="connsiteX3" fmla="*/ 3048116 w 9178997"/>
              <a:gd name="connsiteY3" fmla="*/ 5154183 h 5154183"/>
            </a:gdLst>
            <a:ahLst/>
            <a:cxnLst>
              <a:cxn ang="0">
                <a:pos x="connsiteX0" y="connsiteY0"/>
              </a:cxn>
              <a:cxn ang="0">
                <a:pos x="connsiteX1" y="connsiteY1"/>
              </a:cxn>
              <a:cxn ang="0">
                <a:pos x="connsiteX2" y="connsiteY2"/>
              </a:cxn>
              <a:cxn ang="0">
                <a:pos x="connsiteX3" y="connsiteY3"/>
              </a:cxn>
            </a:cxnLst>
            <a:rect l="l" t="t" r="r" b="b"/>
            <a:pathLst>
              <a:path w="9178997" h="5154183">
                <a:moveTo>
                  <a:pt x="3048116" y="5154183"/>
                </a:moveTo>
                <a:lnTo>
                  <a:pt x="0" y="0"/>
                </a:lnTo>
                <a:lnTo>
                  <a:pt x="9178997" y="1698542"/>
                </a:lnTo>
                <a:lnTo>
                  <a:pt x="3048116" y="5154183"/>
                </a:lnTo>
                <a:close/>
              </a:path>
            </a:pathLst>
          </a:custGeom>
          <a:gradFill flip="none" rotWithShape="1">
            <a:gsLst>
              <a:gs pos="61000">
                <a:schemeClr val="accent2"/>
              </a:gs>
              <a:gs pos="31000">
                <a:schemeClr val="accent3"/>
              </a:gs>
              <a:gs pos="100000">
                <a:schemeClr val="accent1"/>
              </a:gs>
            </a:gsLst>
            <a:lin ang="126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ctrTitle" hasCustomPrompt="1"/>
          </p:nvPr>
        </p:nvSpPr>
        <p:spPr>
          <a:xfrm>
            <a:off x="384048" y="2286000"/>
            <a:ext cx="9521825" cy="1051116"/>
          </a:xfrm>
          <a:prstGeom prst="rect">
            <a:avLst/>
          </a:prstGeom>
        </p:spPr>
        <p:txBody>
          <a:bodyPr vert="horz" wrap="square" lIns="0" tIns="0" rIns="0" bIns="0" anchor="t" anchorCtr="0">
            <a:noAutofit/>
          </a:bodyPr>
          <a:lstStyle>
            <a:lvl1pPr algn="l">
              <a:defRPr sz="7200" b="0">
                <a:solidFill>
                  <a:schemeClr val="tx1"/>
                </a:solidFill>
                <a:latin typeface="3M Circular TT Bold" panose="020B0804020101010102" pitchFamily="34" charset="0"/>
                <a:cs typeface="3M Circular TT Bold" panose="020B0804020101010102" pitchFamily="34" charset="0"/>
              </a:defRPr>
            </a:lvl1pPr>
          </a:lstStyle>
          <a:p>
            <a:r>
              <a:rPr lang="en-US"/>
              <a:t>One-line title</a:t>
            </a:r>
            <a:endParaRPr lang="en-GB"/>
          </a:p>
        </p:txBody>
      </p:sp>
      <p:sp>
        <p:nvSpPr>
          <p:cNvPr id="23" name="Text Placeholder 7"/>
          <p:cNvSpPr>
            <a:spLocks noGrp="1"/>
          </p:cNvSpPr>
          <p:nvPr>
            <p:ph type="body" sz="quarter" idx="10" hasCustomPrompt="1"/>
          </p:nvPr>
        </p:nvSpPr>
        <p:spPr>
          <a:xfrm>
            <a:off x="384047" y="3895344"/>
            <a:ext cx="4114800" cy="480462"/>
          </a:xfrm>
          <a:prstGeom prst="rect">
            <a:avLst/>
          </a:prstGeom>
        </p:spPr>
        <p:txBody>
          <a:bodyPr lIns="0" tIns="0" rIns="0" bIns="0"/>
          <a:lstStyle>
            <a:lvl1pPr marL="0" indent="0">
              <a:buNone/>
              <a:defRPr sz="2800">
                <a:solidFill>
                  <a:schemeClr val="tx1"/>
                </a:solidFill>
                <a:latin typeface="3M Circular TT Book" panose="020B0604020101020102" pitchFamily="34" charset="0"/>
                <a:cs typeface="3M Circular TT Book" panose="020B0604020101020102" pitchFamily="34" charset="0"/>
              </a:defRPr>
            </a:lvl1pPr>
            <a:lvl5pPr>
              <a:defRPr/>
            </a:lvl5pPr>
          </a:lstStyle>
          <a:p>
            <a:pPr lvl="0"/>
            <a:r>
              <a:rPr lang="en-US"/>
              <a:t>Date</a:t>
            </a:r>
          </a:p>
        </p:txBody>
      </p:sp>
      <p:grpSp>
        <p:nvGrpSpPr>
          <p:cNvPr id="7" name="Group 6"/>
          <p:cNvGrpSpPr>
            <a:grpSpLocks noChangeAspect="1"/>
          </p:cNvGrpSpPr>
          <p:nvPr userDrawn="1"/>
        </p:nvGrpSpPr>
        <p:grpSpPr>
          <a:xfrm>
            <a:off x="381000" y="384048"/>
            <a:ext cx="2384269" cy="432000"/>
            <a:chOff x="3024188" y="2847975"/>
            <a:chExt cx="18767426" cy="3400426"/>
          </a:xfrm>
        </p:grpSpPr>
        <p:sp>
          <p:nvSpPr>
            <p:cNvPr id="9" name="Freeform 5"/>
            <p:cNvSpPr>
              <a:spLocks noEditPoints="1"/>
            </p:cNvSpPr>
            <p:nvPr userDrawn="1"/>
          </p:nvSpPr>
          <p:spPr bwMode="auto">
            <a:xfrm>
              <a:off x="3024188" y="2847975"/>
              <a:ext cx="5908675" cy="3155950"/>
            </a:xfrm>
            <a:custGeom>
              <a:avLst/>
              <a:gdLst>
                <a:gd name="T0" fmla="*/ 134 w 170"/>
                <a:gd name="T1" fmla="*/ 3 h 90"/>
                <a:gd name="T2" fmla="*/ 122 w 170"/>
                <a:gd name="T3" fmla="*/ 52 h 90"/>
                <a:gd name="T4" fmla="*/ 109 w 170"/>
                <a:gd name="T5" fmla="*/ 3 h 90"/>
                <a:gd name="T6" fmla="*/ 74 w 170"/>
                <a:gd name="T7" fmla="*/ 3 h 90"/>
                <a:gd name="T8" fmla="*/ 74 w 170"/>
                <a:gd name="T9" fmla="*/ 21 h 90"/>
                <a:gd name="T10" fmla="*/ 40 w 170"/>
                <a:gd name="T11" fmla="*/ 1 h 90"/>
                <a:gd name="T12" fmla="*/ 4 w 170"/>
                <a:gd name="T13" fmla="*/ 31 h 90"/>
                <a:gd name="T14" fmla="*/ 28 w 170"/>
                <a:gd name="T15" fmla="*/ 31 h 90"/>
                <a:gd name="T16" fmla="*/ 39 w 170"/>
                <a:gd name="T17" fmla="*/ 20 h 90"/>
                <a:gd name="T18" fmla="*/ 50 w 170"/>
                <a:gd name="T19" fmla="*/ 28 h 90"/>
                <a:gd name="T20" fmla="*/ 39 w 170"/>
                <a:gd name="T21" fmla="*/ 35 h 90"/>
                <a:gd name="T22" fmla="*/ 31 w 170"/>
                <a:gd name="T23" fmla="*/ 35 h 90"/>
                <a:gd name="T24" fmla="*/ 31 w 170"/>
                <a:gd name="T25" fmla="*/ 51 h 90"/>
                <a:gd name="T26" fmla="*/ 38 w 170"/>
                <a:gd name="T27" fmla="*/ 51 h 90"/>
                <a:gd name="T28" fmla="*/ 48 w 170"/>
                <a:gd name="T29" fmla="*/ 60 h 90"/>
                <a:gd name="T30" fmla="*/ 38 w 170"/>
                <a:gd name="T31" fmla="*/ 70 h 90"/>
                <a:gd name="T32" fmla="*/ 25 w 170"/>
                <a:gd name="T33" fmla="*/ 54 h 90"/>
                <a:gd name="T34" fmla="*/ 1 w 170"/>
                <a:gd name="T35" fmla="*/ 54 h 90"/>
                <a:gd name="T36" fmla="*/ 38 w 170"/>
                <a:gd name="T37" fmla="*/ 90 h 90"/>
                <a:gd name="T38" fmla="*/ 74 w 170"/>
                <a:gd name="T39" fmla="*/ 71 h 90"/>
                <a:gd name="T40" fmla="*/ 74 w 170"/>
                <a:gd name="T41" fmla="*/ 88 h 90"/>
                <a:gd name="T42" fmla="*/ 98 w 170"/>
                <a:gd name="T43" fmla="*/ 88 h 90"/>
                <a:gd name="T44" fmla="*/ 98 w 170"/>
                <a:gd name="T45" fmla="*/ 34 h 90"/>
                <a:gd name="T46" fmla="*/ 111 w 170"/>
                <a:gd name="T47" fmla="*/ 88 h 90"/>
                <a:gd name="T48" fmla="*/ 132 w 170"/>
                <a:gd name="T49" fmla="*/ 88 h 90"/>
                <a:gd name="T50" fmla="*/ 146 w 170"/>
                <a:gd name="T51" fmla="*/ 34 h 90"/>
                <a:gd name="T52" fmla="*/ 146 w 170"/>
                <a:gd name="T53" fmla="*/ 88 h 90"/>
                <a:gd name="T54" fmla="*/ 170 w 170"/>
                <a:gd name="T55" fmla="*/ 88 h 90"/>
                <a:gd name="T56" fmla="*/ 170 w 170"/>
                <a:gd name="T57" fmla="*/ 3 h 90"/>
                <a:gd name="T58" fmla="*/ 134 w 170"/>
                <a:gd name="T59" fmla="*/ 3 h 90"/>
                <a:gd name="T60" fmla="*/ 74 w 170"/>
                <a:gd name="T61" fmla="*/ 52 h 90"/>
                <a:gd name="T62" fmla="*/ 64 w 170"/>
                <a:gd name="T63" fmla="*/ 42 h 90"/>
                <a:gd name="T64" fmla="*/ 74 w 170"/>
                <a:gd name="T65" fmla="*/ 31 h 90"/>
                <a:gd name="T66" fmla="*/ 74 w 170"/>
                <a:gd name="T67" fmla="*/ 5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0" h="90">
                  <a:moveTo>
                    <a:pt x="134" y="3"/>
                  </a:moveTo>
                  <a:cubicBezTo>
                    <a:pt x="122" y="52"/>
                    <a:pt x="122" y="52"/>
                    <a:pt x="122" y="52"/>
                  </a:cubicBezTo>
                  <a:cubicBezTo>
                    <a:pt x="109" y="3"/>
                    <a:pt x="109" y="3"/>
                    <a:pt x="109" y="3"/>
                  </a:cubicBezTo>
                  <a:cubicBezTo>
                    <a:pt x="74" y="3"/>
                    <a:pt x="74" y="3"/>
                    <a:pt x="74" y="3"/>
                  </a:cubicBezTo>
                  <a:cubicBezTo>
                    <a:pt x="74" y="21"/>
                    <a:pt x="74" y="21"/>
                    <a:pt x="74" y="21"/>
                  </a:cubicBezTo>
                  <a:cubicBezTo>
                    <a:pt x="69" y="5"/>
                    <a:pt x="54" y="1"/>
                    <a:pt x="40" y="1"/>
                  </a:cubicBezTo>
                  <a:cubicBezTo>
                    <a:pt x="23" y="0"/>
                    <a:pt x="5" y="8"/>
                    <a:pt x="4" y="31"/>
                  </a:cubicBezTo>
                  <a:cubicBezTo>
                    <a:pt x="28" y="31"/>
                    <a:pt x="28" y="31"/>
                    <a:pt x="28" y="31"/>
                  </a:cubicBezTo>
                  <a:cubicBezTo>
                    <a:pt x="28" y="24"/>
                    <a:pt x="33" y="20"/>
                    <a:pt x="39" y="20"/>
                  </a:cubicBezTo>
                  <a:cubicBezTo>
                    <a:pt x="46" y="20"/>
                    <a:pt x="50" y="23"/>
                    <a:pt x="50" y="28"/>
                  </a:cubicBezTo>
                  <a:cubicBezTo>
                    <a:pt x="49" y="32"/>
                    <a:pt x="47" y="35"/>
                    <a:pt x="39" y="35"/>
                  </a:cubicBezTo>
                  <a:cubicBezTo>
                    <a:pt x="31" y="35"/>
                    <a:pt x="31" y="35"/>
                    <a:pt x="31" y="35"/>
                  </a:cubicBezTo>
                  <a:cubicBezTo>
                    <a:pt x="31" y="51"/>
                    <a:pt x="31" y="51"/>
                    <a:pt x="31" y="51"/>
                  </a:cubicBezTo>
                  <a:cubicBezTo>
                    <a:pt x="38" y="51"/>
                    <a:pt x="38" y="51"/>
                    <a:pt x="38" y="51"/>
                  </a:cubicBezTo>
                  <a:cubicBezTo>
                    <a:pt x="42" y="51"/>
                    <a:pt x="48" y="54"/>
                    <a:pt x="48" y="60"/>
                  </a:cubicBezTo>
                  <a:cubicBezTo>
                    <a:pt x="49" y="67"/>
                    <a:pt x="44" y="70"/>
                    <a:pt x="38" y="70"/>
                  </a:cubicBezTo>
                  <a:cubicBezTo>
                    <a:pt x="27" y="69"/>
                    <a:pt x="25" y="61"/>
                    <a:pt x="25" y="54"/>
                  </a:cubicBezTo>
                  <a:cubicBezTo>
                    <a:pt x="1" y="54"/>
                    <a:pt x="1" y="54"/>
                    <a:pt x="1" y="54"/>
                  </a:cubicBezTo>
                  <a:cubicBezTo>
                    <a:pt x="1" y="59"/>
                    <a:pt x="0" y="90"/>
                    <a:pt x="38" y="90"/>
                  </a:cubicBezTo>
                  <a:cubicBezTo>
                    <a:pt x="57" y="90"/>
                    <a:pt x="70" y="82"/>
                    <a:pt x="74" y="71"/>
                  </a:cubicBezTo>
                  <a:cubicBezTo>
                    <a:pt x="74" y="88"/>
                    <a:pt x="74" y="88"/>
                    <a:pt x="74" y="88"/>
                  </a:cubicBezTo>
                  <a:cubicBezTo>
                    <a:pt x="98" y="88"/>
                    <a:pt x="98" y="88"/>
                    <a:pt x="98" y="88"/>
                  </a:cubicBezTo>
                  <a:cubicBezTo>
                    <a:pt x="98" y="34"/>
                    <a:pt x="98" y="34"/>
                    <a:pt x="98" y="34"/>
                  </a:cubicBezTo>
                  <a:cubicBezTo>
                    <a:pt x="111" y="88"/>
                    <a:pt x="111" y="88"/>
                    <a:pt x="111" y="88"/>
                  </a:cubicBezTo>
                  <a:cubicBezTo>
                    <a:pt x="132" y="88"/>
                    <a:pt x="132" y="88"/>
                    <a:pt x="132" y="88"/>
                  </a:cubicBezTo>
                  <a:cubicBezTo>
                    <a:pt x="146" y="34"/>
                    <a:pt x="146" y="34"/>
                    <a:pt x="146" y="34"/>
                  </a:cubicBezTo>
                  <a:cubicBezTo>
                    <a:pt x="146" y="88"/>
                    <a:pt x="146" y="88"/>
                    <a:pt x="146" y="88"/>
                  </a:cubicBezTo>
                  <a:cubicBezTo>
                    <a:pt x="170" y="88"/>
                    <a:pt x="170" y="88"/>
                    <a:pt x="170" y="88"/>
                  </a:cubicBezTo>
                  <a:cubicBezTo>
                    <a:pt x="170" y="3"/>
                    <a:pt x="170" y="3"/>
                    <a:pt x="170" y="3"/>
                  </a:cubicBezTo>
                  <a:lnTo>
                    <a:pt x="134" y="3"/>
                  </a:lnTo>
                  <a:close/>
                  <a:moveTo>
                    <a:pt x="74" y="52"/>
                  </a:moveTo>
                  <a:cubicBezTo>
                    <a:pt x="71" y="46"/>
                    <a:pt x="66" y="43"/>
                    <a:pt x="64" y="42"/>
                  </a:cubicBezTo>
                  <a:cubicBezTo>
                    <a:pt x="69" y="40"/>
                    <a:pt x="72" y="37"/>
                    <a:pt x="74" y="31"/>
                  </a:cubicBezTo>
                  <a:lnTo>
                    <a:pt x="74" y="5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 name="Freeform 6"/>
            <p:cNvSpPr>
              <a:spLocks/>
            </p:cNvSpPr>
            <p:nvPr userDrawn="1"/>
          </p:nvSpPr>
          <p:spPr bwMode="auto">
            <a:xfrm>
              <a:off x="9871076" y="2952750"/>
              <a:ext cx="868363" cy="1192213"/>
            </a:xfrm>
            <a:custGeom>
              <a:avLst/>
              <a:gdLst>
                <a:gd name="T0" fmla="*/ 19 w 25"/>
                <a:gd name="T1" fmla="*/ 10 h 34"/>
                <a:gd name="T2" fmla="*/ 13 w 25"/>
                <a:gd name="T3" fmla="*/ 5 h 34"/>
                <a:gd name="T4" fmla="*/ 8 w 25"/>
                <a:gd name="T5" fmla="*/ 9 h 34"/>
                <a:gd name="T6" fmla="*/ 11 w 25"/>
                <a:gd name="T7" fmla="*/ 13 h 34"/>
                <a:gd name="T8" fmla="*/ 16 w 25"/>
                <a:gd name="T9" fmla="*/ 14 h 34"/>
                <a:gd name="T10" fmla="*/ 25 w 25"/>
                <a:gd name="T11" fmla="*/ 24 h 34"/>
                <a:gd name="T12" fmla="*/ 13 w 25"/>
                <a:gd name="T13" fmla="*/ 34 h 34"/>
                <a:gd name="T14" fmla="*/ 0 w 25"/>
                <a:gd name="T15" fmla="*/ 24 h 34"/>
                <a:gd name="T16" fmla="*/ 6 w 25"/>
                <a:gd name="T17" fmla="*/ 22 h 34"/>
                <a:gd name="T18" fmla="*/ 13 w 25"/>
                <a:gd name="T19" fmla="*/ 28 h 34"/>
                <a:gd name="T20" fmla="*/ 19 w 25"/>
                <a:gd name="T21" fmla="*/ 24 h 34"/>
                <a:gd name="T22" fmla="*/ 15 w 25"/>
                <a:gd name="T23" fmla="*/ 20 h 34"/>
                <a:gd name="T24" fmla="*/ 10 w 25"/>
                <a:gd name="T25" fmla="*/ 19 h 34"/>
                <a:gd name="T26" fmla="*/ 1 w 25"/>
                <a:gd name="T27" fmla="*/ 10 h 34"/>
                <a:gd name="T28" fmla="*/ 13 w 25"/>
                <a:gd name="T29" fmla="*/ 0 h 34"/>
                <a:gd name="T30" fmla="*/ 25 w 25"/>
                <a:gd name="T31" fmla="*/ 8 h 34"/>
                <a:gd name="T32" fmla="*/ 19 w 25"/>
                <a:gd name="T33" fmla="*/ 1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5" h="34">
                  <a:moveTo>
                    <a:pt x="19" y="10"/>
                  </a:moveTo>
                  <a:cubicBezTo>
                    <a:pt x="19" y="8"/>
                    <a:pt x="17" y="5"/>
                    <a:pt x="13" y="5"/>
                  </a:cubicBezTo>
                  <a:cubicBezTo>
                    <a:pt x="10" y="5"/>
                    <a:pt x="8" y="7"/>
                    <a:pt x="8" y="9"/>
                  </a:cubicBezTo>
                  <a:cubicBezTo>
                    <a:pt x="8" y="11"/>
                    <a:pt x="9" y="13"/>
                    <a:pt x="11" y="13"/>
                  </a:cubicBezTo>
                  <a:cubicBezTo>
                    <a:pt x="16" y="14"/>
                    <a:pt x="16" y="14"/>
                    <a:pt x="16" y="14"/>
                  </a:cubicBezTo>
                  <a:cubicBezTo>
                    <a:pt x="22" y="15"/>
                    <a:pt x="25" y="19"/>
                    <a:pt x="25" y="24"/>
                  </a:cubicBezTo>
                  <a:cubicBezTo>
                    <a:pt x="25" y="29"/>
                    <a:pt x="21" y="34"/>
                    <a:pt x="13" y="34"/>
                  </a:cubicBezTo>
                  <a:cubicBezTo>
                    <a:pt x="4" y="34"/>
                    <a:pt x="1" y="28"/>
                    <a:pt x="0" y="24"/>
                  </a:cubicBezTo>
                  <a:cubicBezTo>
                    <a:pt x="6" y="22"/>
                    <a:pt x="6" y="22"/>
                    <a:pt x="6" y="22"/>
                  </a:cubicBezTo>
                  <a:cubicBezTo>
                    <a:pt x="6" y="25"/>
                    <a:pt x="9" y="28"/>
                    <a:pt x="13" y="28"/>
                  </a:cubicBezTo>
                  <a:cubicBezTo>
                    <a:pt x="17" y="28"/>
                    <a:pt x="19" y="27"/>
                    <a:pt x="19" y="24"/>
                  </a:cubicBezTo>
                  <a:cubicBezTo>
                    <a:pt x="19" y="22"/>
                    <a:pt x="17" y="21"/>
                    <a:pt x="15" y="20"/>
                  </a:cubicBezTo>
                  <a:cubicBezTo>
                    <a:pt x="10" y="19"/>
                    <a:pt x="10" y="19"/>
                    <a:pt x="10" y="19"/>
                  </a:cubicBezTo>
                  <a:cubicBezTo>
                    <a:pt x="5" y="18"/>
                    <a:pt x="1" y="15"/>
                    <a:pt x="1" y="10"/>
                  </a:cubicBezTo>
                  <a:cubicBezTo>
                    <a:pt x="1" y="4"/>
                    <a:pt x="7" y="0"/>
                    <a:pt x="13" y="0"/>
                  </a:cubicBezTo>
                  <a:cubicBezTo>
                    <a:pt x="21" y="0"/>
                    <a:pt x="24" y="4"/>
                    <a:pt x="25" y="8"/>
                  </a:cubicBezTo>
                  <a:lnTo>
                    <a:pt x="19" y="1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7"/>
            <p:cNvSpPr>
              <a:spLocks/>
            </p:cNvSpPr>
            <p:nvPr userDrawn="1"/>
          </p:nvSpPr>
          <p:spPr bwMode="auto">
            <a:xfrm>
              <a:off x="10844213" y="3303588"/>
              <a:ext cx="798513" cy="841375"/>
            </a:xfrm>
            <a:custGeom>
              <a:avLst/>
              <a:gdLst>
                <a:gd name="T0" fmla="*/ 6 w 23"/>
                <a:gd name="T1" fmla="*/ 12 h 24"/>
                <a:gd name="T2" fmla="*/ 12 w 23"/>
                <a:gd name="T3" fmla="*/ 18 h 24"/>
                <a:gd name="T4" fmla="*/ 17 w 23"/>
                <a:gd name="T5" fmla="*/ 15 h 24"/>
                <a:gd name="T6" fmla="*/ 23 w 23"/>
                <a:gd name="T7" fmla="*/ 16 h 24"/>
                <a:gd name="T8" fmla="*/ 12 w 23"/>
                <a:gd name="T9" fmla="*/ 24 h 24"/>
                <a:gd name="T10" fmla="*/ 0 w 23"/>
                <a:gd name="T11" fmla="*/ 12 h 24"/>
                <a:gd name="T12" fmla="*/ 12 w 23"/>
                <a:gd name="T13" fmla="*/ 0 h 24"/>
                <a:gd name="T14" fmla="*/ 23 w 23"/>
                <a:gd name="T15" fmla="*/ 7 h 24"/>
                <a:gd name="T16" fmla="*/ 17 w 23"/>
                <a:gd name="T17" fmla="*/ 9 h 24"/>
                <a:gd name="T18" fmla="*/ 12 w 23"/>
                <a:gd name="T19" fmla="*/ 5 h 24"/>
                <a:gd name="T20" fmla="*/ 6 w 23"/>
                <a:gd name="T21"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4">
                  <a:moveTo>
                    <a:pt x="6" y="12"/>
                  </a:moveTo>
                  <a:cubicBezTo>
                    <a:pt x="6" y="16"/>
                    <a:pt x="9" y="18"/>
                    <a:pt x="12" y="18"/>
                  </a:cubicBezTo>
                  <a:cubicBezTo>
                    <a:pt x="15" y="18"/>
                    <a:pt x="17" y="16"/>
                    <a:pt x="17" y="15"/>
                  </a:cubicBezTo>
                  <a:cubicBezTo>
                    <a:pt x="23" y="16"/>
                    <a:pt x="23" y="16"/>
                    <a:pt x="23" y="16"/>
                  </a:cubicBezTo>
                  <a:cubicBezTo>
                    <a:pt x="22" y="20"/>
                    <a:pt x="18" y="24"/>
                    <a:pt x="12" y="24"/>
                  </a:cubicBezTo>
                  <a:cubicBezTo>
                    <a:pt x="5" y="24"/>
                    <a:pt x="0" y="19"/>
                    <a:pt x="0" y="12"/>
                  </a:cubicBezTo>
                  <a:cubicBezTo>
                    <a:pt x="0" y="5"/>
                    <a:pt x="5" y="0"/>
                    <a:pt x="12" y="0"/>
                  </a:cubicBezTo>
                  <a:cubicBezTo>
                    <a:pt x="18" y="0"/>
                    <a:pt x="22" y="4"/>
                    <a:pt x="23" y="7"/>
                  </a:cubicBezTo>
                  <a:cubicBezTo>
                    <a:pt x="17" y="9"/>
                    <a:pt x="17" y="9"/>
                    <a:pt x="17" y="9"/>
                  </a:cubicBezTo>
                  <a:cubicBezTo>
                    <a:pt x="17" y="7"/>
                    <a:pt x="15" y="5"/>
                    <a:pt x="12" y="5"/>
                  </a:cubicBezTo>
                  <a:cubicBezTo>
                    <a:pt x="9" y="5"/>
                    <a:pt x="6" y="8"/>
                    <a:pt x="6" y="1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8"/>
            <p:cNvSpPr>
              <a:spLocks noEditPoints="1"/>
            </p:cNvSpPr>
            <p:nvPr userDrawn="1"/>
          </p:nvSpPr>
          <p:spPr bwMode="auto">
            <a:xfrm>
              <a:off x="11747501" y="2917825"/>
              <a:ext cx="277813" cy="1192213"/>
            </a:xfrm>
            <a:custGeom>
              <a:avLst/>
              <a:gdLst>
                <a:gd name="T0" fmla="*/ 4 w 8"/>
                <a:gd name="T1" fmla="*/ 0 h 34"/>
                <a:gd name="T2" fmla="*/ 8 w 8"/>
                <a:gd name="T3" fmla="*/ 4 h 34"/>
                <a:gd name="T4" fmla="*/ 4 w 8"/>
                <a:gd name="T5" fmla="*/ 8 h 34"/>
                <a:gd name="T6" fmla="*/ 0 w 8"/>
                <a:gd name="T7" fmla="*/ 4 h 34"/>
                <a:gd name="T8" fmla="*/ 4 w 8"/>
                <a:gd name="T9" fmla="*/ 0 h 34"/>
                <a:gd name="T10" fmla="*/ 1 w 8"/>
                <a:gd name="T11" fmla="*/ 34 h 34"/>
                <a:gd name="T12" fmla="*/ 1 w 8"/>
                <a:gd name="T13" fmla="*/ 11 h 34"/>
                <a:gd name="T14" fmla="*/ 7 w 8"/>
                <a:gd name="T15" fmla="*/ 11 h 34"/>
                <a:gd name="T16" fmla="*/ 7 w 8"/>
                <a:gd name="T17" fmla="*/ 34 h 34"/>
                <a:gd name="T18" fmla="*/ 1 w 8"/>
                <a:gd name="T19" fmla="*/ 3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 h="34">
                  <a:moveTo>
                    <a:pt x="4" y="0"/>
                  </a:moveTo>
                  <a:cubicBezTo>
                    <a:pt x="6" y="0"/>
                    <a:pt x="8" y="2"/>
                    <a:pt x="8" y="4"/>
                  </a:cubicBezTo>
                  <a:cubicBezTo>
                    <a:pt x="8" y="6"/>
                    <a:pt x="6" y="8"/>
                    <a:pt x="4" y="8"/>
                  </a:cubicBezTo>
                  <a:cubicBezTo>
                    <a:pt x="2" y="8"/>
                    <a:pt x="0" y="6"/>
                    <a:pt x="0" y="4"/>
                  </a:cubicBezTo>
                  <a:cubicBezTo>
                    <a:pt x="0" y="2"/>
                    <a:pt x="2" y="0"/>
                    <a:pt x="4" y="0"/>
                  </a:cubicBezTo>
                  <a:close/>
                  <a:moveTo>
                    <a:pt x="1" y="34"/>
                  </a:moveTo>
                  <a:cubicBezTo>
                    <a:pt x="1" y="11"/>
                    <a:pt x="1" y="11"/>
                    <a:pt x="1" y="11"/>
                  </a:cubicBezTo>
                  <a:cubicBezTo>
                    <a:pt x="7" y="11"/>
                    <a:pt x="7" y="11"/>
                    <a:pt x="7" y="11"/>
                  </a:cubicBezTo>
                  <a:cubicBezTo>
                    <a:pt x="7" y="34"/>
                    <a:pt x="7" y="34"/>
                    <a:pt x="7" y="34"/>
                  </a:cubicBezTo>
                  <a:lnTo>
                    <a:pt x="1" y="3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9"/>
            <p:cNvSpPr>
              <a:spLocks noEditPoints="1"/>
            </p:cNvSpPr>
            <p:nvPr userDrawn="1"/>
          </p:nvSpPr>
          <p:spPr bwMode="auto">
            <a:xfrm>
              <a:off x="12165013" y="3303588"/>
              <a:ext cx="763588" cy="841375"/>
            </a:xfrm>
            <a:custGeom>
              <a:avLst/>
              <a:gdLst>
                <a:gd name="T0" fmla="*/ 22 w 22"/>
                <a:gd name="T1" fmla="*/ 17 h 24"/>
                <a:gd name="T2" fmla="*/ 12 w 22"/>
                <a:gd name="T3" fmla="*/ 24 h 24"/>
                <a:gd name="T4" fmla="*/ 0 w 22"/>
                <a:gd name="T5" fmla="*/ 12 h 24"/>
                <a:gd name="T6" fmla="*/ 11 w 22"/>
                <a:gd name="T7" fmla="*/ 0 h 24"/>
                <a:gd name="T8" fmla="*/ 22 w 22"/>
                <a:gd name="T9" fmla="*/ 12 h 24"/>
                <a:gd name="T10" fmla="*/ 22 w 22"/>
                <a:gd name="T11" fmla="*/ 14 h 24"/>
                <a:gd name="T12" fmla="*/ 6 w 22"/>
                <a:gd name="T13" fmla="*/ 14 h 24"/>
                <a:gd name="T14" fmla="*/ 12 w 22"/>
                <a:gd name="T15" fmla="*/ 19 h 24"/>
                <a:gd name="T16" fmla="*/ 17 w 22"/>
                <a:gd name="T17" fmla="*/ 15 h 24"/>
                <a:gd name="T18" fmla="*/ 22 w 22"/>
                <a:gd name="T19" fmla="*/ 17 h 24"/>
                <a:gd name="T20" fmla="*/ 16 w 22"/>
                <a:gd name="T21" fmla="*/ 9 h 24"/>
                <a:gd name="T22" fmla="*/ 11 w 22"/>
                <a:gd name="T23" fmla="*/ 5 h 24"/>
                <a:gd name="T24" fmla="*/ 6 w 22"/>
                <a:gd name="T25" fmla="*/ 9 h 24"/>
                <a:gd name="T26" fmla="*/ 16 w 22"/>
                <a:gd name="T27" fmla="*/ 9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24">
                  <a:moveTo>
                    <a:pt x="22" y="17"/>
                  </a:moveTo>
                  <a:cubicBezTo>
                    <a:pt x="21" y="21"/>
                    <a:pt x="17" y="24"/>
                    <a:pt x="12" y="24"/>
                  </a:cubicBezTo>
                  <a:cubicBezTo>
                    <a:pt x="5" y="24"/>
                    <a:pt x="0" y="20"/>
                    <a:pt x="0" y="12"/>
                  </a:cubicBezTo>
                  <a:cubicBezTo>
                    <a:pt x="0" y="4"/>
                    <a:pt x="5" y="0"/>
                    <a:pt x="11" y="0"/>
                  </a:cubicBezTo>
                  <a:cubicBezTo>
                    <a:pt x="18" y="0"/>
                    <a:pt x="22" y="4"/>
                    <a:pt x="22" y="12"/>
                  </a:cubicBezTo>
                  <a:cubicBezTo>
                    <a:pt x="22" y="12"/>
                    <a:pt x="22" y="13"/>
                    <a:pt x="22" y="14"/>
                  </a:cubicBezTo>
                  <a:cubicBezTo>
                    <a:pt x="6" y="14"/>
                    <a:pt x="6" y="14"/>
                    <a:pt x="6" y="14"/>
                  </a:cubicBezTo>
                  <a:cubicBezTo>
                    <a:pt x="6" y="17"/>
                    <a:pt x="9" y="19"/>
                    <a:pt x="12" y="19"/>
                  </a:cubicBezTo>
                  <a:cubicBezTo>
                    <a:pt x="15" y="19"/>
                    <a:pt x="16" y="17"/>
                    <a:pt x="17" y="15"/>
                  </a:cubicBezTo>
                  <a:lnTo>
                    <a:pt x="22" y="17"/>
                  </a:lnTo>
                  <a:close/>
                  <a:moveTo>
                    <a:pt x="16" y="9"/>
                  </a:moveTo>
                  <a:cubicBezTo>
                    <a:pt x="16" y="7"/>
                    <a:pt x="15" y="5"/>
                    <a:pt x="11" y="5"/>
                  </a:cubicBezTo>
                  <a:cubicBezTo>
                    <a:pt x="8" y="5"/>
                    <a:pt x="6" y="7"/>
                    <a:pt x="6" y="9"/>
                  </a:cubicBezTo>
                  <a:lnTo>
                    <a:pt x="16" y="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10"/>
            <p:cNvSpPr>
              <a:spLocks/>
            </p:cNvSpPr>
            <p:nvPr userDrawn="1"/>
          </p:nvSpPr>
          <p:spPr bwMode="auto">
            <a:xfrm>
              <a:off x="13103226" y="3303588"/>
              <a:ext cx="730250" cy="806450"/>
            </a:xfrm>
            <a:custGeom>
              <a:avLst/>
              <a:gdLst>
                <a:gd name="T0" fmla="*/ 6 w 21"/>
                <a:gd name="T1" fmla="*/ 23 h 23"/>
                <a:gd name="T2" fmla="*/ 0 w 21"/>
                <a:gd name="T3" fmla="*/ 23 h 23"/>
                <a:gd name="T4" fmla="*/ 0 w 21"/>
                <a:gd name="T5" fmla="*/ 0 h 23"/>
                <a:gd name="T6" fmla="*/ 6 w 21"/>
                <a:gd name="T7" fmla="*/ 0 h 23"/>
                <a:gd name="T8" fmla="*/ 6 w 21"/>
                <a:gd name="T9" fmla="*/ 3 h 23"/>
                <a:gd name="T10" fmla="*/ 13 w 21"/>
                <a:gd name="T11" fmla="*/ 0 h 23"/>
                <a:gd name="T12" fmla="*/ 21 w 21"/>
                <a:gd name="T13" fmla="*/ 9 h 23"/>
                <a:gd name="T14" fmla="*/ 21 w 21"/>
                <a:gd name="T15" fmla="*/ 23 h 23"/>
                <a:gd name="T16" fmla="*/ 15 w 21"/>
                <a:gd name="T17" fmla="*/ 23 h 23"/>
                <a:gd name="T18" fmla="*/ 15 w 21"/>
                <a:gd name="T19" fmla="*/ 10 h 23"/>
                <a:gd name="T20" fmla="*/ 10 w 21"/>
                <a:gd name="T21" fmla="*/ 5 h 23"/>
                <a:gd name="T22" fmla="*/ 6 w 21"/>
                <a:gd name="T23" fmla="*/ 10 h 23"/>
                <a:gd name="T24" fmla="*/ 6 w 21"/>
                <a:gd name="T25"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 h="23">
                  <a:moveTo>
                    <a:pt x="6" y="23"/>
                  </a:moveTo>
                  <a:cubicBezTo>
                    <a:pt x="0" y="23"/>
                    <a:pt x="0" y="23"/>
                    <a:pt x="0" y="23"/>
                  </a:cubicBezTo>
                  <a:cubicBezTo>
                    <a:pt x="0" y="0"/>
                    <a:pt x="0" y="0"/>
                    <a:pt x="0" y="0"/>
                  </a:cubicBezTo>
                  <a:cubicBezTo>
                    <a:pt x="6" y="0"/>
                    <a:pt x="6" y="0"/>
                    <a:pt x="6" y="0"/>
                  </a:cubicBezTo>
                  <a:cubicBezTo>
                    <a:pt x="6" y="3"/>
                    <a:pt x="6" y="3"/>
                    <a:pt x="6" y="3"/>
                  </a:cubicBezTo>
                  <a:cubicBezTo>
                    <a:pt x="7" y="1"/>
                    <a:pt x="10" y="0"/>
                    <a:pt x="13" y="0"/>
                  </a:cubicBezTo>
                  <a:cubicBezTo>
                    <a:pt x="18" y="0"/>
                    <a:pt x="21" y="4"/>
                    <a:pt x="21" y="9"/>
                  </a:cubicBezTo>
                  <a:cubicBezTo>
                    <a:pt x="21" y="23"/>
                    <a:pt x="21" y="23"/>
                    <a:pt x="21" y="23"/>
                  </a:cubicBezTo>
                  <a:cubicBezTo>
                    <a:pt x="15" y="23"/>
                    <a:pt x="15" y="23"/>
                    <a:pt x="15" y="23"/>
                  </a:cubicBezTo>
                  <a:cubicBezTo>
                    <a:pt x="15" y="10"/>
                    <a:pt x="15" y="10"/>
                    <a:pt x="15" y="10"/>
                  </a:cubicBezTo>
                  <a:cubicBezTo>
                    <a:pt x="15" y="7"/>
                    <a:pt x="13" y="5"/>
                    <a:pt x="10" y="5"/>
                  </a:cubicBezTo>
                  <a:cubicBezTo>
                    <a:pt x="8" y="5"/>
                    <a:pt x="6" y="8"/>
                    <a:pt x="6" y="10"/>
                  </a:cubicBezTo>
                  <a:lnTo>
                    <a:pt x="6" y="2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11"/>
            <p:cNvSpPr>
              <a:spLocks/>
            </p:cNvSpPr>
            <p:nvPr userDrawn="1"/>
          </p:nvSpPr>
          <p:spPr bwMode="auto">
            <a:xfrm>
              <a:off x="13971588" y="3303588"/>
              <a:ext cx="800100" cy="841375"/>
            </a:xfrm>
            <a:custGeom>
              <a:avLst/>
              <a:gdLst>
                <a:gd name="T0" fmla="*/ 6 w 23"/>
                <a:gd name="T1" fmla="*/ 12 h 24"/>
                <a:gd name="T2" fmla="*/ 12 w 23"/>
                <a:gd name="T3" fmla="*/ 18 h 24"/>
                <a:gd name="T4" fmla="*/ 17 w 23"/>
                <a:gd name="T5" fmla="*/ 15 h 24"/>
                <a:gd name="T6" fmla="*/ 23 w 23"/>
                <a:gd name="T7" fmla="*/ 16 h 24"/>
                <a:gd name="T8" fmla="*/ 12 w 23"/>
                <a:gd name="T9" fmla="*/ 24 h 24"/>
                <a:gd name="T10" fmla="*/ 0 w 23"/>
                <a:gd name="T11" fmla="*/ 12 h 24"/>
                <a:gd name="T12" fmla="*/ 12 w 23"/>
                <a:gd name="T13" fmla="*/ 0 h 24"/>
                <a:gd name="T14" fmla="*/ 22 w 23"/>
                <a:gd name="T15" fmla="*/ 7 h 24"/>
                <a:gd name="T16" fmla="*/ 17 w 23"/>
                <a:gd name="T17" fmla="*/ 9 h 24"/>
                <a:gd name="T18" fmla="*/ 12 w 23"/>
                <a:gd name="T19" fmla="*/ 5 h 24"/>
                <a:gd name="T20" fmla="*/ 6 w 23"/>
                <a:gd name="T21"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4">
                  <a:moveTo>
                    <a:pt x="6" y="12"/>
                  </a:moveTo>
                  <a:cubicBezTo>
                    <a:pt x="6" y="16"/>
                    <a:pt x="9" y="18"/>
                    <a:pt x="12" y="18"/>
                  </a:cubicBezTo>
                  <a:cubicBezTo>
                    <a:pt x="15" y="18"/>
                    <a:pt x="17" y="16"/>
                    <a:pt x="17" y="15"/>
                  </a:cubicBezTo>
                  <a:cubicBezTo>
                    <a:pt x="23" y="16"/>
                    <a:pt x="23" y="16"/>
                    <a:pt x="23" y="16"/>
                  </a:cubicBezTo>
                  <a:cubicBezTo>
                    <a:pt x="21" y="20"/>
                    <a:pt x="18" y="24"/>
                    <a:pt x="12" y="24"/>
                  </a:cubicBezTo>
                  <a:cubicBezTo>
                    <a:pt x="5" y="24"/>
                    <a:pt x="0" y="19"/>
                    <a:pt x="0" y="12"/>
                  </a:cubicBezTo>
                  <a:cubicBezTo>
                    <a:pt x="0" y="5"/>
                    <a:pt x="5" y="0"/>
                    <a:pt x="12" y="0"/>
                  </a:cubicBezTo>
                  <a:cubicBezTo>
                    <a:pt x="18" y="0"/>
                    <a:pt x="21" y="4"/>
                    <a:pt x="22" y="7"/>
                  </a:cubicBezTo>
                  <a:cubicBezTo>
                    <a:pt x="17" y="9"/>
                    <a:pt x="17" y="9"/>
                    <a:pt x="17" y="9"/>
                  </a:cubicBezTo>
                  <a:cubicBezTo>
                    <a:pt x="16" y="7"/>
                    <a:pt x="15" y="5"/>
                    <a:pt x="12" y="5"/>
                  </a:cubicBezTo>
                  <a:cubicBezTo>
                    <a:pt x="9" y="5"/>
                    <a:pt x="6" y="8"/>
                    <a:pt x="6" y="1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2"/>
            <p:cNvSpPr>
              <a:spLocks noEditPoints="1"/>
            </p:cNvSpPr>
            <p:nvPr userDrawn="1"/>
          </p:nvSpPr>
          <p:spPr bwMode="auto">
            <a:xfrm>
              <a:off x="14839951" y="3303588"/>
              <a:ext cx="800100" cy="841375"/>
            </a:xfrm>
            <a:custGeom>
              <a:avLst/>
              <a:gdLst>
                <a:gd name="T0" fmla="*/ 22 w 23"/>
                <a:gd name="T1" fmla="*/ 17 h 24"/>
                <a:gd name="T2" fmla="*/ 12 w 23"/>
                <a:gd name="T3" fmla="*/ 24 h 24"/>
                <a:gd name="T4" fmla="*/ 0 w 23"/>
                <a:gd name="T5" fmla="*/ 12 h 24"/>
                <a:gd name="T6" fmla="*/ 11 w 23"/>
                <a:gd name="T7" fmla="*/ 0 h 24"/>
                <a:gd name="T8" fmla="*/ 23 w 23"/>
                <a:gd name="T9" fmla="*/ 12 h 24"/>
                <a:gd name="T10" fmla="*/ 23 w 23"/>
                <a:gd name="T11" fmla="*/ 14 h 24"/>
                <a:gd name="T12" fmla="*/ 6 w 23"/>
                <a:gd name="T13" fmla="*/ 14 h 24"/>
                <a:gd name="T14" fmla="*/ 12 w 23"/>
                <a:gd name="T15" fmla="*/ 19 h 24"/>
                <a:gd name="T16" fmla="*/ 17 w 23"/>
                <a:gd name="T17" fmla="*/ 15 h 24"/>
                <a:gd name="T18" fmla="*/ 22 w 23"/>
                <a:gd name="T19" fmla="*/ 17 h 24"/>
                <a:gd name="T20" fmla="*/ 16 w 23"/>
                <a:gd name="T21" fmla="*/ 9 h 24"/>
                <a:gd name="T22" fmla="*/ 11 w 23"/>
                <a:gd name="T23" fmla="*/ 5 h 24"/>
                <a:gd name="T24" fmla="*/ 6 w 23"/>
                <a:gd name="T25" fmla="*/ 9 h 24"/>
                <a:gd name="T26" fmla="*/ 16 w 23"/>
                <a:gd name="T27" fmla="*/ 9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3" h="24">
                  <a:moveTo>
                    <a:pt x="22" y="17"/>
                  </a:moveTo>
                  <a:cubicBezTo>
                    <a:pt x="21" y="21"/>
                    <a:pt x="17" y="24"/>
                    <a:pt x="12" y="24"/>
                  </a:cubicBezTo>
                  <a:cubicBezTo>
                    <a:pt x="6" y="24"/>
                    <a:pt x="0" y="20"/>
                    <a:pt x="0" y="12"/>
                  </a:cubicBezTo>
                  <a:cubicBezTo>
                    <a:pt x="0" y="4"/>
                    <a:pt x="5" y="0"/>
                    <a:pt x="11" y="0"/>
                  </a:cubicBezTo>
                  <a:cubicBezTo>
                    <a:pt x="18" y="0"/>
                    <a:pt x="23" y="4"/>
                    <a:pt x="23" y="12"/>
                  </a:cubicBezTo>
                  <a:cubicBezTo>
                    <a:pt x="23" y="12"/>
                    <a:pt x="23" y="13"/>
                    <a:pt x="23" y="14"/>
                  </a:cubicBezTo>
                  <a:cubicBezTo>
                    <a:pt x="6" y="14"/>
                    <a:pt x="6" y="14"/>
                    <a:pt x="6" y="14"/>
                  </a:cubicBezTo>
                  <a:cubicBezTo>
                    <a:pt x="6" y="17"/>
                    <a:pt x="9" y="19"/>
                    <a:pt x="12" y="19"/>
                  </a:cubicBezTo>
                  <a:cubicBezTo>
                    <a:pt x="15" y="19"/>
                    <a:pt x="16" y="17"/>
                    <a:pt x="17" y="15"/>
                  </a:cubicBezTo>
                  <a:lnTo>
                    <a:pt x="22" y="17"/>
                  </a:lnTo>
                  <a:close/>
                  <a:moveTo>
                    <a:pt x="16" y="9"/>
                  </a:moveTo>
                  <a:cubicBezTo>
                    <a:pt x="16" y="7"/>
                    <a:pt x="15" y="5"/>
                    <a:pt x="11" y="5"/>
                  </a:cubicBezTo>
                  <a:cubicBezTo>
                    <a:pt x="8" y="5"/>
                    <a:pt x="6" y="7"/>
                    <a:pt x="6" y="9"/>
                  </a:cubicBezTo>
                  <a:lnTo>
                    <a:pt x="16" y="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Oval 13"/>
            <p:cNvSpPr>
              <a:spLocks noChangeArrowheads="1"/>
            </p:cNvSpPr>
            <p:nvPr userDrawn="1"/>
          </p:nvSpPr>
          <p:spPr bwMode="auto">
            <a:xfrm>
              <a:off x="15744826" y="3829050"/>
              <a:ext cx="312738" cy="315913"/>
            </a:xfrm>
            <a:prstGeom prst="ellipse">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14"/>
            <p:cNvSpPr>
              <a:spLocks noEditPoints="1"/>
            </p:cNvSpPr>
            <p:nvPr userDrawn="1"/>
          </p:nvSpPr>
          <p:spPr bwMode="auto">
            <a:xfrm>
              <a:off x="9836151" y="4776788"/>
              <a:ext cx="1146175" cy="1155700"/>
            </a:xfrm>
            <a:custGeom>
              <a:avLst/>
              <a:gdLst>
                <a:gd name="T0" fmla="*/ 503 w 722"/>
                <a:gd name="T1" fmla="*/ 552 h 728"/>
                <a:gd name="T2" fmla="*/ 219 w 722"/>
                <a:gd name="T3" fmla="*/ 552 h 728"/>
                <a:gd name="T4" fmla="*/ 153 w 722"/>
                <a:gd name="T5" fmla="*/ 728 h 728"/>
                <a:gd name="T6" fmla="*/ 0 w 722"/>
                <a:gd name="T7" fmla="*/ 728 h 728"/>
                <a:gd name="T8" fmla="*/ 285 w 722"/>
                <a:gd name="T9" fmla="*/ 0 h 728"/>
                <a:gd name="T10" fmla="*/ 438 w 722"/>
                <a:gd name="T11" fmla="*/ 0 h 728"/>
                <a:gd name="T12" fmla="*/ 722 w 722"/>
                <a:gd name="T13" fmla="*/ 728 h 728"/>
                <a:gd name="T14" fmla="*/ 569 w 722"/>
                <a:gd name="T15" fmla="*/ 728 h 728"/>
                <a:gd name="T16" fmla="*/ 503 w 722"/>
                <a:gd name="T17" fmla="*/ 552 h 728"/>
                <a:gd name="T18" fmla="*/ 263 w 722"/>
                <a:gd name="T19" fmla="*/ 419 h 728"/>
                <a:gd name="T20" fmla="*/ 460 w 722"/>
                <a:gd name="T21" fmla="*/ 419 h 728"/>
                <a:gd name="T22" fmla="*/ 350 w 722"/>
                <a:gd name="T23" fmla="*/ 154 h 728"/>
                <a:gd name="T24" fmla="*/ 263 w 722"/>
                <a:gd name="T25" fmla="*/ 419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22" h="728">
                  <a:moveTo>
                    <a:pt x="503" y="552"/>
                  </a:moveTo>
                  <a:lnTo>
                    <a:pt x="219" y="552"/>
                  </a:lnTo>
                  <a:lnTo>
                    <a:pt x="153" y="728"/>
                  </a:lnTo>
                  <a:lnTo>
                    <a:pt x="0" y="728"/>
                  </a:lnTo>
                  <a:lnTo>
                    <a:pt x="285" y="0"/>
                  </a:lnTo>
                  <a:lnTo>
                    <a:pt x="438" y="0"/>
                  </a:lnTo>
                  <a:lnTo>
                    <a:pt x="722" y="728"/>
                  </a:lnTo>
                  <a:lnTo>
                    <a:pt x="569" y="728"/>
                  </a:lnTo>
                  <a:lnTo>
                    <a:pt x="503" y="552"/>
                  </a:lnTo>
                  <a:close/>
                  <a:moveTo>
                    <a:pt x="263" y="419"/>
                  </a:moveTo>
                  <a:lnTo>
                    <a:pt x="460" y="419"/>
                  </a:lnTo>
                  <a:lnTo>
                    <a:pt x="350" y="154"/>
                  </a:lnTo>
                  <a:lnTo>
                    <a:pt x="263" y="41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5"/>
            <p:cNvSpPr>
              <a:spLocks noEditPoints="1"/>
            </p:cNvSpPr>
            <p:nvPr userDrawn="1"/>
          </p:nvSpPr>
          <p:spPr bwMode="auto">
            <a:xfrm>
              <a:off x="11087101" y="5091113"/>
              <a:ext cx="833438" cy="1157288"/>
            </a:xfrm>
            <a:custGeom>
              <a:avLst/>
              <a:gdLst>
                <a:gd name="T0" fmla="*/ 0 w 24"/>
                <a:gd name="T1" fmla="*/ 33 h 33"/>
                <a:gd name="T2" fmla="*/ 0 w 24"/>
                <a:gd name="T3" fmla="*/ 1 h 33"/>
                <a:gd name="T4" fmla="*/ 6 w 24"/>
                <a:gd name="T5" fmla="*/ 1 h 33"/>
                <a:gd name="T6" fmla="*/ 6 w 24"/>
                <a:gd name="T7" fmla="*/ 4 h 33"/>
                <a:gd name="T8" fmla="*/ 13 w 24"/>
                <a:gd name="T9" fmla="*/ 0 h 33"/>
                <a:gd name="T10" fmla="*/ 24 w 24"/>
                <a:gd name="T11" fmla="*/ 12 h 33"/>
                <a:gd name="T12" fmla="*/ 13 w 24"/>
                <a:gd name="T13" fmla="*/ 24 h 33"/>
                <a:gd name="T14" fmla="*/ 7 w 24"/>
                <a:gd name="T15" fmla="*/ 22 h 33"/>
                <a:gd name="T16" fmla="*/ 7 w 24"/>
                <a:gd name="T17" fmla="*/ 33 h 33"/>
                <a:gd name="T18" fmla="*/ 0 w 24"/>
                <a:gd name="T19" fmla="*/ 33 h 33"/>
                <a:gd name="T20" fmla="*/ 12 w 24"/>
                <a:gd name="T21" fmla="*/ 6 h 33"/>
                <a:gd name="T22" fmla="*/ 6 w 24"/>
                <a:gd name="T23" fmla="*/ 12 h 33"/>
                <a:gd name="T24" fmla="*/ 12 w 24"/>
                <a:gd name="T25" fmla="*/ 19 h 33"/>
                <a:gd name="T26" fmla="*/ 18 w 24"/>
                <a:gd name="T27" fmla="*/ 12 h 33"/>
                <a:gd name="T28" fmla="*/ 12 w 24"/>
                <a:gd name="T29" fmla="*/ 6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 h="33">
                  <a:moveTo>
                    <a:pt x="0" y="33"/>
                  </a:moveTo>
                  <a:cubicBezTo>
                    <a:pt x="0" y="1"/>
                    <a:pt x="0" y="1"/>
                    <a:pt x="0" y="1"/>
                  </a:cubicBezTo>
                  <a:cubicBezTo>
                    <a:pt x="6" y="1"/>
                    <a:pt x="6" y="1"/>
                    <a:pt x="6" y="1"/>
                  </a:cubicBezTo>
                  <a:cubicBezTo>
                    <a:pt x="6" y="4"/>
                    <a:pt x="6" y="4"/>
                    <a:pt x="6" y="4"/>
                  </a:cubicBezTo>
                  <a:cubicBezTo>
                    <a:pt x="7" y="2"/>
                    <a:pt x="10" y="0"/>
                    <a:pt x="13" y="0"/>
                  </a:cubicBezTo>
                  <a:cubicBezTo>
                    <a:pt x="20" y="0"/>
                    <a:pt x="24" y="5"/>
                    <a:pt x="24" y="12"/>
                  </a:cubicBezTo>
                  <a:cubicBezTo>
                    <a:pt x="24" y="19"/>
                    <a:pt x="20" y="24"/>
                    <a:pt x="13" y="24"/>
                  </a:cubicBezTo>
                  <a:cubicBezTo>
                    <a:pt x="10" y="24"/>
                    <a:pt x="8" y="23"/>
                    <a:pt x="7" y="22"/>
                  </a:cubicBezTo>
                  <a:cubicBezTo>
                    <a:pt x="7" y="33"/>
                    <a:pt x="7" y="33"/>
                    <a:pt x="7" y="33"/>
                  </a:cubicBezTo>
                  <a:lnTo>
                    <a:pt x="0" y="33"/>
                  </a:lnTo>
                  <a:close/>
                  <a:moveTo>
                    <a:pt x="12" y="6"/>
                  </a:moveTo>
                  <a:cubicBezTo>
                    <a:pt x="9" y="6"/>
                    <a:pt x="6" y="8"/>
                    <a:pt x="6" y="12"/>
                  </a:cubicBezTo>
                  <a:cubicBezTo>
                    <a:pt x="6" y="16"/>
                    <a:pt x="9" y="19"/>
                    <a:pt x="12" y="19"/>
                  </a:cubicBezTo>
                  <a:cubicBezTo>
                    <a:pt x="15" y="19"/>
                    <a:pt x="18" y="16"/>
                    <a:pt x="18" y="12"/>
                  </a:cubicBezTo>
                  <a:cubicBezTo>
                    <a:pt x="18" y="8"/>
                    <a:pt x="15" y="6"/>
                    <a:pt x="12" y="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6"/>
            <p:cNvSpPr>
              <a:spLocks noEditPoints="1"/>
            </p:cNvSpPr>
            <p:nvPr userDrawn="1"/>
          </p:nvSpPr>
          <p:spPr bwMode="auto">
            <a:xfrm>
              <a:off x="12060238" y="5091113"/>
              <a:ext cx="833438" cy="1157288"/>
            </a:xfrm>
            <a:custGeom>
              <a:avLst/>
              <a:gdLst>
                <a:gd name="T0" fmla="*/ 0 w 24"/>
                <a:gd name="T1" fmla="*/ 33 h 33"/>
                <a:gd name="T2" fmla="*/ 0 w 24"/>
                <a:gd name="T3" fmla="*/ 1 h 33"/>
                <a:gd name="T4" fmla="*/ 6 w 24"/>
                <a:gd name="T5" fmla="*/ 1 h 33"/>
                <a:gd name="T6" fmla="*/ 6 w 24"/>
                <a:gd name="T7" fmla="*/ 4 h 33"/>
                <a:gd name="T8" fmla="*/ 13 w 24"/>
                <a:gd name="T9" fmla="*/ 0 h 33"/>
                <a:gd name="T10" fmla="*/ 24 w 24"/>
                <a:gd name="T11" fmla="*/ 12 h 33"/>
                <a:gd name="T12" fmla="*/ 13 w 24"/>
                <a:gd name="T13" fmla="*/ 24 h 33"/>
                <a:gd name="T14" fmla="*/ 6 w 24"/>
                <a:gd name="T15" fmla="*/ 22 h 33"/>
                <a:gd name="T16" fmla="*/ 6 w 24"/>
                <a:gd name="T17" fmla="*/ 33 h 33"/>
                <a:gd name="T18" fmla="*/ 0 w 24"/>
                <a:gd name="T19" fmla="*/ 33 h 33"/>
                <a:gd name="T20" fmla="*/ 12 w 24"/>
                <a:gd name="T21" fmla="*/ 6 h 33"/>
                <a:gd name="T22" fmla="*/ 6 w 24"/>
                <a:gd name="T23" fmla="*/ 12 h 33"/>
                <a:gd name="T24" fmla="*/ 12 w 24"/>
                <a:gd name="T25" fmla="*/ 19 h 33"/>
                <a:gd name="T26" fmla="*/ 18 w 24"/>
                <a:gd name="T27" fmla="*/ 12 h 33"/>
                <a:gd name="T28" fmla="*/ 12 w 24"/>
                <a:gd name="T29" fmla="*/ 6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 h="33">
                  <a:moveTo>
                    <a:pt x="0" y="33"/>
                  </a:moveTo>
                  <a:cubicBezTo>
                    <a:pt x="0" y="1"/>
                    <a:pt x="0" y="1"/>
                    <a:pt x="0" y="1"/>
                  </a:cubicBezTo>
                  <a:cubicBezTo>
                    <a:pt x="6" y="1"/>
                    <a:pt x="6" y="1"/>
                    <a:pt x="6" y="1"/>
                  </a:cubicBezTo>
                  <a:cubicBezTo>
                    <a:pt x="6" y="4"/>
                    <a:pt x="6" y="4"/>
                    <a:pt x="6" y="4"/>
                  </a:cubicBezTo>
                  <a:cubicBezTo>
                    <a:pt x="7" y="2"/>
                    <a:pt x="10" y="0"/>
                    <a:pt x="13" y="0"/>
                  </a:cubicBezTo>
                  <a:cubicBezTo>
                    <a:pt x="20" y="0"/>
                    <a:pt x="24" y="5"/>
                    <a:pt x="24" y="12"/>
                  </a:cubicBezTo>
                  <a:cubicBezTo>
                    <a:pt x="24" y="19"/>
                    <a:pt x="19" y="24"/>
                    <a:pt x="13" y="24"/>
                  </a:cubicBezTo>
                  <a:cubicBezTo>
                    <a:pt x="10" y="24"/>
                    <a:pt x="7" y="23"/>
                    <a:pt x="6" y="22"/>
                  </a:cubicBezTo>
                  <a:cubicBezTo>
                    <a:pt x="6" y="33"/>
                    <a:pt x="6" y="33"/>
                    <a:pt x="6" y="33"/>
                  </a:cubicBezTo>
                  <a:lnTo>
                    <a:pt x="0" y="33"/>
                  </a:lnTo>
                  <a:close/>
                  <a:moveTo>
                    <a:pt x="12" y="6"/>
                  </a:moveTo>
                  <a:cubicBezTo>
                    <a:pt x="9" y="6"/>
                    <a:pt x="6" y="8"/>
                    <a:pt x="6" y="12"/>
                  </a:cubicBezTo>
                  <a:cubicBezTo>
                    <a:pt x="6" y="16"/>
                    <a:pt x="9" y="19"/>
                    <a:pt x="12" y="19"/>
                  </a:cubicBezTo>
                  <a:cubicBezTo>
                    <a:pt x="15" y="19"/>
                    <a:pt x="18" y="16"/>
                    <a:pt x="18" y="12"/>
                  </a:cubicBezTo>
                  <a:cubicBezTo>
                    <a:pt x="18" y="8"/>
                    <a:pt x="15" y="6"/>
                    <a:pt x="12" y="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Rectangle 17"/>
            <p:cNvSpPr>
              <a:spLocks noChangeArrowheads="1"/>
            </p:cNvSpPr>
            <p:nvPr userDrawn="1"/>
          </p:nvSpPr>
          <p:spPr bwMode="auto">
            <a:xfrm>
              <a:off x="13033376" y="4741863"/>
              <a:ext cx="207963" cy="119062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18"/>
            <p:cNvSpPr>
              <a:spLocks noEditPoints="1"/>
            </p:cNvSpPr>
            <p:nvPr userDrawn="1"/>
          </p:nvSpPr>
          <p:spPr bwMode="auto">
            <a:xfrm>
              <a:off x="13450888" y="4705350"/>
              <a:ext cx="242888" cy="1227138"/>
            </a:xfrm>
            <a:custGeom>
              <a:avLst/>
              <a:gdLst>
                <a:gd name="T0" fmla="*/ 4 w 7"/>
                <a:gd name="T1" fmla="*/ 0 h 35"/>
                <a:gd name="T2" fmla="*/ 7 w 7"/>
                <a:gd name="T3" fmla="*/ 4 h 35"/>
                <a:gd name="T4" fmla="*/ 4 w 7"/>
                <a:gd name="T5" fmla="*/ 8 h 35"/>
                <a:gd name="T6" fmla="*/ 0 w 7"/>
                <a:gd name="T7" fmla="*/ 4 h 35"/>
                <a:gd name="T8" fmla="*/ 4 w 7"/>
                <a:gd name="T9" fmla="*/ 0 h 35"/>
                <a:gd name="T10" fmla="*/ 1 w 7"/>
                <a:gd name="T11" fmla="*/ 35 h 35"/>
                <a:gd name="T12" fmla="*/ 1 w 7"/>
                <a:gd name="T13" fmla="*/ 12 h 35"/>
                <a:gd name="T14" fmla="*/ 7 w 7"/>
                <a:gd name="T15" fmla="*/ 12 h 35"/>
                <a:gd name="T16" fmla="*/ 7 w 7"/>
                <a:gd name="T17" fmla="*/ 35 h 35"/>
                <a:gd name="T18" fmla="*/ 1 w 7"/>
                <a:gd name="T19" fmla="*/ 3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 h="35">
                  <a:moveTo>
                    <a:pt x="4" y="0"/>
                  </a:moveTo>
                  <a:cubicBezTo>
                    <a:pt x="6" y="0"/>
                    <a:pt x="7" y="2"/>
                    <a:pt x="7" y="4"/>
                  </a:cubicBezTo>
                  <a:cubicBezTo>
                    <a:pt x="7" y="6"/>
                    <a:pt x="6" y="8"/>
                    <a:pt x="4" y="8"/>
                  </a:cubicBezTo>
                  <a:cubicBezTo>
                    <a:pt x="2" y="8"/>
                    <a:pt x="0" y="6"/>
                    <a:pt x="0" y="4"/>
                  </a:cubicBezTo>
                  <a:cubicBezTo>
                    <a:pt x="0" y="2"/>
                    <a:pt x="2" y="0"/>
                    <a:pt x="4" y="0"/>
                  </a:cubicBezTo>
                  <a:close/>
                  <a:moveTo>
                    <a:pt x="1" y="35"/>
                  </a:moveTo>
                  <a:cubicBezTo>
                    <a:pt x="1" y="12"/>
                    <a:pt x="1" y="12"/>
                    <a:pt x="1" y="12"/>
                  </a:cubicBezTo>
                  <a:cubicBezTo>
                    <a:pt x="7" y="12"/>
                    <a:pt x="7" y="12"/>
                    <a:pt x="7" y="12"/>
                  </a:cubicBezTo>
                  <a:cubicBezTo>
                    <a:pt x="7" y="35"/>
                    <a:pt x="7" y="35"/>
                    <a:pt x="7" y="35"/>
                  </a:cubicBezTo>
                  <a:lnTo>
                    <a:pt x="1" y="3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19"/>
            <p:cNvSpPr>
              <a:spLocks noEditPoints="1"/>
            </p:cNvSpPr>
            <p:nvPr userDrawn="1"/>
          </p:nvSpPr>
          <p:spPr bwMode="auto">
            <a:xfrm>
              <a:off x="13866813" y="5091113"/>
              <a:ext cx="765175" cy="841375"/>
            </a:xfrm>
            <a:custGeom>
              <a:avLst/>
              <a:gdLst>
                <a:gd name="T0" fmla="*/ 22 w 22"/>
                <a:gd name="T1" fmla="*/ 17 h 24"/>
                <a:gd name="T2" fmla="*/ 11 w 22"/>
                <a:gd name="T3" fmla="*/ 24 h 24"/>
                <a:gd name="T4" fmla="*/ 0 w 22"/>
                <a:gd name="T5" fmla="*/ 12 h 24"/>
                <a:gd name="T6" fmla="*/ 11 w 22"/>
                <a:gd name="T7" fmla="*/ 0 h 24"/>
                <a:gd name="T8" fmla="*/ 22 w 22"/>
                <a:gd name="T9" fmla="*/ 12 h 24"/>
                <a:gd name="T10" fmla="*/ 22 w 22"/>
                <a:gd name="T11" fmla="*/ 14 h 24"/>
                <a:gd name="T12" fmla="*/ 6 w 22"/>
                <a:gd name="T13" fmla="*/ 14 h 24"/>
                <a:gd name="T14" fmla="*/ 12 w 22"/>
                <a:gd name="T15" fmla="*/ 19 h 24"/>
                <a:gd name="T16" fmla="*/ 17 w 22"/>
                <a:gd name="T17" fmla="*/ 16 h 24"/>
                <a:gd name="T18" fmla="*/ 22 w 22"/>
                <a:gd name="T19" fmla="*/ 17 h 24"/>
                <a:gd name="T20" fmla="*/ 16 w 22"/>
                <a:gd name="T21" fmla="*/ 10 h 24"/>
                <a:gd name="T22" fmla="*/ 11 w 22"/>
                <a:gd name="T23" fmla="*/ 5 h 24"/>
                <a:gd name="T24" fmla="*/ 6 w 22"/>
                <a:gd name="T25" fmla="*/ 10 h 24"/>
                <a:gd name="T26" fmla="*/ 16 w 22"/>
                <a:gd name="T27" fmla="*/ 1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24">
                  <a:moveTo>
                    <a:pt x="22" y="17"/>
                  </a:moveTo>
                  <a:cubicBezTo>
                    <a:pt x="21" y="21"/>
                    <a:pt x="17" y="24"/>
                    <a:pt x="11" y="24"/>
                  </a:cubicBezTo>
                  <a:cubicBezTo>
                    <a:pt x="5" y="24"/>
                    <a:pt x="0" y="20"/>
                    <a:pt x="0" y="12"/>
                  </a:cubicBezTo>
                  <a:cubicBezTo>
                    <a:pt x="0" y="5"/>
                    <a:pt x="5" y="0"/>
                    <a:pt x="11" y="0"/>
                  </a:cubicBezTo>
                  <a:cubicBezTo>
                    <a:pt x="18" y="0"/>
                    <a:pt x="22" y="5"/>
                    <a:pt x="22" y="12"/>
                  </a:cubicBezTo>
                  <a:cubicBezTo>
                    <a:pt x="22" y="13"/>
                    <a:pt x="22" y="14"/>
                    <a:pt x="22" y="14"/>
                  </a:cubicBezTo>
                  <a:cubicBezTo>
                    <a:pt x="6" y="14"/>
                    <a:pt x="6" y="14"/>
                    <a:pt x="6" y="14"/>
                  </a:cubicBezTo>
                  <a:cubicBezTo>
                    <a:pt x="6" y="17"/>
                    <a:pt x="8" y="19"/>
                    <a:pt x="12" y="19"/>
                  </a:cubicBezTo>
                  <a:cubicBezTo>
                    <a:pt x="14" y="19"/>
                    <a:pt x="16" y="18"/>
                    <a:pt x="17" y="16"/>
                  </a:cubicBezTo>
                  <a:lnTo>
                    <a:pt x="22" y="17"/>
                  </a:lnTo>
                  <a:close/>
                  <a:moveTo>
                    <a:pt x="16" y="10"/>
                  </a:moveTo>
                  <a:cubicBezTo>
                    <a:pt x="16" y="7"/>
                    <a:pt x="15" y="5"/>
                    <a:pt x="11" y="5"/>
                  </a:cubicBezTo>
                  <a:cubicBezTo>
                    <a:pt x="8" y="5"/>
                    <a:pt x="6" y="8"/>
                    <a:pt x="6" y="10"/>
                  </a:cubicBezTo>
                  <a:lnTo>
                    <a:pt x="16" y="1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20"/>
            <p:cNvSpPr>
              <a:spLocks noEditPoints="1"/>
            </p:cNvSpPr>
            <p:nvPr userDrawn="1"/>
          </p:nvSpPr>
          <p:spPr bwMode="auto">
            <a:xfrm>
              <a:off x="14736763" y="4741863"/>
              <a:ext cx="833438" cy="1190625"/>
            </a:xfrm>
            <a:custGeom>
              <a:avLst/>
              <a:gdLst>
                <a:gd name="T0" fmla="*/ 24 w 24"/>
                <a:gd name="T1" fmla="*/ 30 h 34"/>
                <a:gd name="T2" fmla="*/ 24 w 24"/>
                <a:gd name="T3" fmla="*/ 34 h 34"/>
                <a:gd name="T4" fmla="*/ 18 w 24"/>
                <a:gd name="T5" fmla="*/ 34 h 34"/>
                <a:gd name="T6" fmla="*/ 18 w 24"/>
                <a:gd name="T7" fmla="*/ 31 h 34"/>
                <a:gd name="T8" fmla="*/ 12 w 24"/>
                <a:gd name="T9" fmla="*/ 34 h 34"/>
                <a:gd name="T10" fmla="*/ 0 w 24"/>
                <a:gd name="T11" fmla="*/ 22 h 34"/>
                <a:gd name="T12" fmla="*/ 11 w 24"/>
                <a:gd name="T13" fmla="*/ 10 h 34"/>
                <a:gd name="T14" fmla="*/ 18 w 24"/>
                <a:gd name="T15" fmla="*/ 13 h 34"/>
                <a:gd name="T16" fmla="*/ 18 w 24"/>
                <a:gd name="T17" fmla="*/ 0 h 34"/>
                <a:gd name="T18" fmla="*/ 24 w 24"/>
                <a:gd name="T19" fmla="*/ 0 h 34"/>
                <a:gd name="T20" fmla="*/ 24 w 24"/>
                <a:gd name="T21" fmla="*/ 30 h 34"/>
                <a:gd name="T22" fmla="*/ 12 w 24"/>
                <a:gd name="T23" fmla="*/ 29 h 34"/>
                <a:gd name="T24" fmla="*/ 18 w 24"/>
                <a:gd name="T25" fmla="*/ 22 h 34"/>
                <a:gd name="T26" fmla="*/ 12 w 24"/>
                <a:gd name="T27" fmla="*/ 16 h 34"/>
                <a:gd name="T28" fmla="*/ 7 w 24"/>
                <a:gd name="T29" fmla="*/ 22 h 34"/>
                <a:gd name="T30" fmla="*/ 12 w 24"/>
                <a:gd name="T31" fmla="*/ 29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 h="34">
                  <a:moveTo>
                    <a:pt x="24" y="30"/>
                  </a:moveTo>
                  <a:cubicBezTo>
                    <a:pt x="24" y="31"/>
                    <a:pt x="24" y="33"/>
                    <a:pt x="24" y="34"/>
                  </a:cubicBezTo>
                  <a:cubicBezTo>
                    <a:pt x="18" y="34"/>
                    <a:pt x="18" y="34"/>
                    <a:pt x="18" y="34"/>
                  </a:cubicBezTo>
                  <a:cubicBezTo>
                    <a:pt x="18" y="33"/>
                    <a:pt x="18" y="32"/>
                    <a:pt x="18" y="31"/>
                  </a:cubicBezTo>
                  <a:cubicBezTo>
                    <a:pt x="17" y="33"/>
                    <a:pt x="15" y="34"/>
                    <a:pt x="12" y="34"/>
                  </a:cubicBezTo>
                  <a:cubicBezTo>
                    <a:pt x="5" y="34"/>
                    <a:pt x="0" y="29"/>
                    <a:pt x="0" y="22"/>
                  </a:cubicBezTo>
                  <a:cubicBezTo>
                    <a:pt x="0" y="15"/>
                    <a:pt x="5" y="10"/>
                    <a:pt x="11" y="10"/>
                  </a:cubicBezTo>
                  <a:cubicBezTo>
                    <a:pt x="15" y="10"/>
                    <a:pt x="17" y="12"/>
                    <a:pt x="18" y="13"/>
                  </a:cubicBezTo>
                  <a:cubicBezTo>
                    <a:pt x="18" y="0"/>
                    <a:pt x="18" y="0"/>
                    <a:pt x="18" y="0"/>
                  </a:cubicBezTo>
                  <a:cubicBezTo>
                    <a:pt x="24" y="0"/>
                    <a:pt x="24" y="0"/>
                    <a:pt x="24" y="0"/>
                  </a:cubicBezTo>
                  <a:lnTo>
                    <a:pt x="24" y="30"/>
                  </a:lnTo>
                  <a:close/>
                  <a:moveTo>
                    <a:pt x="12" y="29"/>
                  </a:moveTo>
                  <a:cubicBezTo>
                    <a:pt x="15" y="29"/>
                    <a:pt x="18" y="26"/>
                    <a:pt x="18" y="22"/>
                  </a:cubicBezTo>
                  <a:cubicBezTo>
                    <a:pt x="18" y="18"/>
                    <a:pt x="15" y="16"/>
                    <a:pt x="12" y="16"/>
                  </a:cubicBezTo>
                  <a:cubicBezTo>
                    <a:pt x="9" y="16"/>
                    <a:pt x="7" y="18"/>
                    <a:pt x="7" y="22"/>
                  </a:cubicBezTo>
                  <a:cubicBezTo>
                    <a:pt x="7" y="26"/>
                    <a:pt x="9" y="29"/>
                    <a:pt x="12" y="29"/>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Freeform 21"/>
            <p:cNvSpPr>
              <a:spLocks/>
            </p:cNvSpPr>
            <p:nvPr userDrawn="1"/>
          </p:nvSpPr>
          <p:spPr bwMode="auto">
            <a:xfrm>
              <a:off x="16057563" y="4881563"/>
              <a:ext cx="520700" cy="1050925"/>
            </a:xfrm>
            <a:custGeom>
              <a:avLst/>
              <a:gdLst>
                <a:gd name="T0" fmla="*/ 10 w 15"/>
                <a:gd name="T1" fmla="*/ 7 h 30"/>
                <a:gd name="T2" fmla="*/ 15 w 15"/>
                <a:gd name="T3" fmla="*/ 7 h 30"/>
                <a:gd name="T4" fmla="*/ 15 w 15"/>
                <a:gd name="T5" fmla="*/ 12 h 30"/>
                <a:gd name="T6" fmla="*/ 10 w 15"/>
                <a:gd name="T7" fmla="*/ 12 h 30"/>
                <a:gd name="T8" fmla="*/ 10 w 15"/>
                <a:gd name="T9" fmla="*/ 22 h 30"/>
                <a:gd name="T10" fmla="*/ 13 w 15"/>
                <a:gd name="T11" fmla="*/ 25 h 30"/>
                <a:gd name="T12" fmla="*/ 15 w 15"/>
                <a:gd name="T13" fmla="*/ 24 h 30"/>
                <a:gd name="T14" fmla="*/ 15 w 15"/>
                <a:gd name="T15" fmla="*/ 30 h 30"/>
                <a:gd name="T16" fmla="*/ 11 w 15"/>
                <a:gd name="T17" fmla="*/ 30 h 30"/>
                <a:gd name="T18" fmla="*/ 4 w 15"/>
                <a:gd name="T19" fmla="*/ 23 h 30"/>
                <a:gd name="T20" fmla="*/ 4 w 15"/>
                <a:gd name="T21" fmla="*/ 12 h 30"/>
                <a:gd name="T22" fmla="*/ 0 w 15"/>
                <a:gd name="T23" fmla="*/ 12 h 30"/>
                <a:gd name="T24" fmla="*/ 0 w 15"/>
                <a:gd name="T25" fmla="*/ 7 h 30"/>
                <a:gd name="T26" fmla="*/ 1 w 15"/>
                <a:gd name="T27" fmla="*/ 7 h 30"/>
                <a:gd name="T28" fmla="*/ 5 w 15"/>
                <a:gd name="T29" fmla="*/ 3 h 30"/>
                <a:gd name="T30" fmla="*/ 5 w 15"/>
                <a:gd name="T31" fmla="*/ 0 h 30"/>
                <a:gd name="T32" fmla="*/ 10 w 15"/>
                <a:gd name="T33" fmla="*/ 0 h 30"/>
                <a:gd name="T34" fmla="*/ 10 w 15"/>
                <a:gd name="T35" fmla="*/ 7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 h="30">
                  <a:moveTo>
                    <a:pt x="10" y="7"/>
                  </a:moveTo>
                  <a:cubicBezTo>
                    <a:pt x="15" y="7"/>
                    <a:pt x="15" y="7"/>
                    <a:pt x="15" y="7"/>
                  </a:cubicBezTo>
                  <a:cubicBezTo>
                    <a:pt x="15" y="12"/>
                    <a:pt x="15" y="12"/>
                    <a:pt x="15" y="12"/>
                  </a:cubicBezTo>
                  <a:cubicBezTo>
                    <a:pt x="10" y="12"/>
                    <a:pt x="10" y="12"/>
                    <a:pt x="10" y="12"/>
                  </a:cubicBezTo>
                  <a:cubicBezTo>
                    <a:pt x="10" y="22"/>
                    <a:pt x="10" y="22"/>
                    <a:pt x="10" y="22"/>
                  </a:cubicBezTo>
                  <a:cubicBezTo>
                    <a:pt x="10" y="24"/>
                    <a:pt x="11" y="25"/>
                    <a:pt x="13" y="25"/>
                  </a:cubicBezTo>
                  <a:cubicBezTo>
                    <a:pt x="14" y="25"/>
                    <a:pt x="15" y="24"/>
                    <a:pt x="15" y="24"/>
                  </a:cubicBezTo>
                  <a:cubicBezTo>
                    <a:pt x="15" y="30"/>
                    <a:pt x="15" y="30"/>
                    <a:pt x="15" y="30"/>
                  </a:cubicBezTo>
                  <a:cubicBezTo>
                    <a:pt x="14" y="30"/>
                    <a:pt x="13" y="30"/>
                    <a:pt x="11" y="30"/>
                  </a:cubicBezTo>
                  <a:cubicBezTo>
                    <a:pt x="7" y="30"/>
                    <a:pt x="4" y="27"/>
                    <a:pt x="4" y="23"/>
                  </a:cubicBezTo>
                  <a:cubicBezTo>
                    <a:pt x="4" y="12"/>
                    <a:pt x="4" y="12"/>
                    <a:pt x="4" y="12"/>
                  </a:cubicBezTo>
                  <a:cubicBezTo>
                    <a:pt x="0" y="12"/>
                    <a:pt x="0" y="12"/>
                    <a:pt x="0" y="12"/>
                  </a:cubicBezTo>
                  <a:cubicBezTo>
                    <a:pt x="0" y="7"/>
                    <a:pt x="0" y="7"/>
                    <a:pt x="0" y="7"/>
                  </a:cubicBezTo>
                  <a:cubicBezTo>
                    <a:pt x="1" y="7"/>
                    <a:pt x="1" y="7"/>
                    <a:pt x="1" y="7"/>
                  </a:cubicBezTo>
                  <a:cubicBezTo>
                    <a:pt x="4" y="7"/>
                    <a:pt x="5" y="5"/>
                    <a:pt x="5" y="3"/>
                  </a:cubicBezTo>
                  <a:cubicBezTo>
                    <a:pt x="5" y="0"/>
                    <a:pt x="5" y="0"/>
                    <a:pt x="5" y="0"/>
                  </a:cubicBezTo>
                  <a:cubicBezTo>
                    <a:pt x="10" y="0"/>
                    <a:pt x="10" y="0"/>
                    <a:pt x="10" y="0"/>
                  </a:cubicBezTo>
                  <a:lnTo>
                    <a:pt x="10" y="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2"/>
            <p:cNvSpPr>
              <a:spLocks noEditPoints="1"/>
            </p:cNvSpPr>
            <p:nvPr userDrawn="1"/>
          </p:nvSpPr>
          <p:spPr bwMode="auto">
            <a:xfrm>
              <a:off x="16683038" y="5091113"/>
              <a:ext cx="833438" cy="841375"/>
            </a:xfrm>
            <a:custGeom>
              <a:avLst/>
              <a:gdLst>
                <a:gd name="T0" fmla="*/ 24 w 24"/>
                <a:gd name="T1" fmla="*/ 12 h 24"/>
                <a:gd name="T2" fmla="*/ 12 w 24"/>
                <a:gd name="T3" fmla="*/ 24 h 24"/>
                <a:gd name="T4" fmla="*/ 0 w 24"/>
                <a:gd name="T5" fmla="*/ 12 h 24"/>
                <a:gd name="T6" fmla="*/ 12 w 24"/>
                <a:gd name="T7" fmla="*/ 0 h 24"/>
                <a:gd name="T8" fmla="*/ 24 w 24"/>
                <a:gd name="T9" fmla="*/ 12 h 24"/>
                <a:gd name="T10" fmla="*/ 18 w 24"/>
                <a:gd name="T11" fmla="*/ 12 h 24"/>
                <a:gd name="T12" fmla="*/ 12 w 24"/>
                <a:gd name="T13" fmla="*/ 6 h 24"/>
                <a:gd name="T14" fmla="*/ 6 w 24"/>
                <a:gd name="T15" fmla="*/ 12 h 24"/>
                <a:gd name="T16" fmla="*/ 12 w 24"/>
                <a:gd name="T17" fmla="*/ 19 h 24"/>
                <a:gd name="T18" fmla="*/ 18 w 24"/>
                <a:gd name="T19"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4">
                  <a:moveTo>
                    <a:pt x="24" y="12"/>
                  </a:moveTo>
                  <a:cubicBezTo>
                    <a:pt x="24" y="19"/>
                    <a:pt x="19" y="24"/>
                    <a:pt x="12" y="24"/>
                  </a:cubicBezTo>
                  <a:cubicBezTo>
                    <a:pt x="5" y="24"/>
                    <a:pt x="0" y="19"/>
                    <a:pt x="0" y="12"/>
                  </a:cubicBezTo>
                  <a:cubicBezTo>
                    <a:pt x="0" y="5"/>
                    <a:pt x="5" y="0"/>
                    <a:pt x="12" y="0"/>
                  </a:cubicBezTo>
                  <a:cubicBezTo>
                    <a:pt x="19" y="0"/>
                    <a:pt x="24" y="5"/>
                    <a:pt x="24" y="12"/>
                  </a:cubicBezTo>
                  <a:close/>
                  <a:moveTo>
                    <a:pt x="18" y="12"/>
                  </a:moveTo>
                  <a:cubicBezTo>
                    <a:pt x="18" y="8"/>
                    <a:pt x="15" y="6"/>
                    <a:pt x="12" y="6"/>
                  </a:cubicBezTo>
                  <a:cubicBezTo>
                    <a:pt x="9" y="6"/>
                    <a:pt x="6" y="8"/>
                    <a:pt x="6" y="12"/>
                  </a:cubicBezTo>
                  <a:cubicBezTo>
                    <a:pt x="6" y="17"/>
                    <a:pt x="9" y="19"/>
                    <a:pt x="12" y="19"/>
                  </a:cubicBezTo>
                  <a:cubicBezTo>
                    <a:pt x="15" y="19"/>
                    <a:pt x="18" y="17"/>
                    <a:pt x="18" y="1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3"/>
            <p:cNvSpPr>
              <a:spLocks/>
            </p:cNvSpPr>
            <p:nvPr userDrawn="1"/>
          </p:nvSpPr>
          <p:spPr bwMode="auto">
            <a:xfrm>
              <a:off x="18003838" y="4776788"/>
              <a:ext cx="728663" cy="1155700"/>
            </a:xfrm>
            <a:custGeom>
              <a:avLst/>
              <a:gdLst>
                <a:gd name="T0" fmla="*/ 0 w 459"/>
                <a:gd name="T1" fmla="*/ 728 h 728"/>
                <a:gd name="T2" fmla="*/ 0 w 459"/>
                <a:gd name="T3" fmla="*/ 0 h 728"/>
                <a:gd name="T4" fmla="*/ 131 w 459"/>
                <a:gd name="T5" fmla="*/ 0 h 728"/>
                <a:gd name="T6" fmla="*/ 131 w 459"/>
                <a:gd name="T7" fmla="*/ 596 h 728"/>
                <a:gd name="T8" fmla="*/ 459 w 459"/>
                <a:gd name="T9" fmla="*/ 596 h 728"/>
                <a:gd name="T10" fmla="*/ 459 w 459"/>
                <a:gd name="T11" fmla="*/ 728 h 728"/>
                <a:gd name="T12" fmla="*/ 0 w 459"/>
                <a:gd name="T13" fmla="*/ 728 h 728"/>
              </a:gdLst>
              <a:ahLst/>
              <a:cxnLst>
                <a:cxn ang="0">
                  <a:pos x="T0" y="T1"/>
                </a:cxn>
                <a:cxn ang="0">
                  <a:pos x="T2" y="T3"/>
                </a:cxn>
                <a:cxn ang="0">
                  <a:pos x="T4" y="T5"/>
                </a:cxn>
                <a:cxn ang="0">
                  <a:pos x="T6" y="T7"/>
                </a:cxn>
                <a:cxn ang="0">
                  <a:pos x="T8" y="T9"/>
                </a:cxn>
                <a:cxn ang="0">
                  <a:pos x="T10" y="T11"/>
                </a:cxn>
                <a:cxn ang="0">
                  <a:pos x="T12" y="T13"/>
                </a:cxn>
              </a:cxnLst>
              <a:rect l="0" t="0" r="r" b="b"/>
              <a:pathLst>
                <a:path w="459" h="728">
                  <a:moveTo>
                    <a:pt x="0" y="728"/>
                  </a:moveTo>
                  <a:lnTo>
                    <a:pt x="0" y="0"/>
                  </a:lnTo>
                  <a:lnTo>
                    <a:pt x="131" y="0"/>
                  </a:lnTo>
                  <a:lnTo>
                    <a:pt x="131" y="596"/>
                  </a:lnTo>
                  <a:lnTo>
                    <a:pt x="459" y="596"/>
                  </a:lnTo>
                  <a:lnTo>
                    <a:pt x="459" y="728"/>
                  </a:lnTo>
                  <a:lnTo>
                    <a:pt x="0" y="72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4"/>
            <p:cNvSpPr>
              <a:spLocks noEditPoints="1"/>
            </p:cNvSpPr>
            <p:nvPr userDrawn="1"/>
          </p:nvSpPr>
          <p:spPr bwMode="auto">
            <a:xfrm>
              <a:off x="18837276" y="4705350"/>
              <a:ext cx="277813" cy="1227138"/>
            </a:xfrm>
            <a:custGeom>
              <a:avLst/>
              <a:gdLst>
                <a:gd name="T0" fmla="*/ 4 w 8"/>
                <a:gd name="T1" fmla="*/ 0 h 35"/>
                <a:gd name="T2" fmla="*/ 8 w 8"/>
                <a:gd name="T3" fmla="*/ 4 h 35"/>
                <a:gd name="T4" fmla="*/ 4 w 8"/>
                <a:gd name="T5" fmla="*/ 8 h 35"/>
                <a:gd name="T6" fmla="*/ 0 w 8"/>
                <a:gd name="T7" fmla="*/ 4 h 35"/>
                <a:gd name="T8" fmla="*/ 4 w 8"/>
                <a:gd name="T9" fmla="*/ 0 h 35"/>
                <a:gd name="T10" fmla="*/ 1 w 8"/>
                <a:gd name="T11" fmla="*/ 35 h 35"/>
                <a:gd name="T12" fmla="*/ 1 w 8"/>
                <a:gd name="T13" fmla="*/ 12 h 35"/>
                <a:gd name="T14" fmla="*/ 7 w 8"/>
                <a:gd name="T15" fmla="*/ 12 h 35"/>
                <a:gd name="T16" fmla="*/ 7 w 8"/>
                <a:gd name="T17" fmla="*/ 35 h 35"/>
                <a:gd name="T18" fmla="*/ 1 w 8"/>
                <a:gd name="T19" fmla="*/ 3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 h="35">
                  <a:moveTo>
                    <a:pt x="4" y="0"/>
                  </a:moveTo>
                  <a:cubicBezTo>
                    <a:pt x="6" y="0"/>
                    <a:pt x="8" y="2"/>
                    <a:pt x="8" y="4"/>
                  </a:cubicBezTo>
                  <a:cubicBezTo>
                    <a:pt x="8" y="6"/>
                    <a:pt x="6" y="8"/>
                    <a:pt x="4" y="8"/>
                  </a:cubicBezTo>
                  <a:cubicBezTo>
                    <a:pt x="2" y="8"/>
                    <a:pt x="0" y="6"/>
                    <a:pt x="0" y="4"/>
                  </a:cubicBezTo>
                  <a:cubicBezTo>
                    <a:pt x="0" y="2"/>
                    <a:pt x="2" y="0"/>
                    <a:pt x="4" y="0"/>
                  </a:cubicBezTo>
                  <a:close/>
                  <a:moveTo>
                    <a:pt x="1" y="35"/>
                  </a:moveTo>
                  <a:cubicBezTo>
                    <a:pt x="1" y="12"/>
                    <a:pt x="1" y="12"/>
                    <a:pt x="1" y="12"/>
                  </a:cubicBezTo>
                  <a:cubicBezTo>
                    <a:pt x="7" y="12"/>
                    <a:pt x="7" y="12"/>
                    <a:pt x="7" y="12"/>
                  </a:cubicBezTo>
                  <a:cubicBezTo>
                    <a:pt x="7" y="35"/>
                    <a:pt x="7" y="35"/>
                    <a:pt x="7" y="35"/>
                  </a:cubicBezTo>
                  <a:lnTo>
                    <a:pt x="1" y="3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5"/>
            <p:cNvSpPr>
              <a:spLocks/>
            </p:cNvSpPr>
            <p:nvPr userDrawn="1"/>
          </p:nvSpPr>
          <p:spPr bwMode="auto">
            <a:xfrm>
              <a:off x="19254788" y="4741863"/>
              <a:ext cx="520700" cy="1190625"/>
            </a:xfrm>
            <a:custGeom>
              <a:avLst/>
              <a:gdLst>
                <a:gd name="T0" fmla="*/ 10 w 15"/>
                <a:gd name="T1" fmla="*/ 8 h 34"/>
                <a:gd name="T2" fmla="*/ 10 w 15"/>
                <a:gd name="T3" fmla="*/ 11 h 34"/>
                <a:gd name="T4" fmla="*/ 15 w 15"/>
                <a:gd name="T5" fmla="*/ 11 h 34"/>
                <a:gd name="T6" fmla="*/ 15 w 15"/>
                <a:gd name="T7" fmla="*/ 16 h 34"/>
                <a:gd name="T8" fmla="*/ 10 w 15"/>
                <a:gd name="T9" fmla="*/ 16 h 34"/>
                <a:gd name="T10" fmla="*/ 10 w 15"/>
                <a:gd name="T11" fmla="*/ 34 h 34"/>
                <a:gd name="T12" fmla="*/ 4 w 15"/>
                <a:gd name="T13" fmla="*/ 34 h 34"/>
                <a:gd name="T14" fmla="*/ 4 w 15"/>
                <a:gd name="T15" fmla="*/ 16 h 34"/>
                <a:gd name="T16" fmla="*/ 0 w 15"/>
                <a:gd name="T17" fmla="*/ 16 h 34"/>
                <a:gd name="T18" fmla="*/ 0 w 15"/>
                <a:gd name="T19" fmla="*/ 11 h 34"/>
                <a:gd name="T20" fmla="*/ 4 w 15"/>
                <a:gd name="T21" fmla="*/ 11 h 34"/>
                <a:gd name="T22" fmla="*/ 4 w 15"/>
                <a:gd name="T23" fmla="*/ 8 h 34"/>
                <a:gd name="T24" fmla="*/ 12 w 15"/>
                <a:gd name="T25" fmla="*/ 0 h 34"/>
                <a:gd name="T26" fmla="*/ 15 w 15"/>
                <a:gd name="T27" fmla="*/ 0 h 34"/>
                <a:gd name="T28" fmla="*/ 15 w 15"/>
                <a:gd name="T29" fmla="*/ 5 h 34"/>
                <a:gd name="T30" fmla="*/ 13 w 15"/>
                <a:gd name="T31" fmla="*/ 5 h 34"/>
                <a:gd name="T32" fmla="*/ 10 w 15"/>
                <a:gd name="T33" fmla="*/ 8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 h="34">
                  <a:moveTo>
                    <a:pt x="10" y="8"/>
                  </a:moveTo>
                  <a:cubicBezTo>
                    <a:pt x="10" y="11"/>
                    <a:pt x="10" y="11"/>
                    <a:pt x="10" y="11"/>
                  </a:cubicBezTo>
                  <a:cubicBezTo>
                    <a:pt x="15" y="11"/>
                    <a:pt x="15" y="11"/>
                    <a:pt x="15" y="11"/>
                  </a:cubicBezTo>
                  <a:cubicBezTo>
                    <a:pt x="15" y="16"/>
                    <a:pt x="15" y="16"/>
                    <a:pt x="15" y="16"/>
                  </a:cubicBezTo>
                  <a:cubicBezTo>
                    <a:pt x="10" y="16"/>
                    <a:pt x="10" y="16"/>
                    <a:pt x="10" y="16"/>
                  </a:cubicBezTo>
                  <a:cubicBezTo>
                    <a:pt x="10" y="34"/>
                    <a:pt x="10" y="34"/>
                    <a:pt x="10" y="34"/>
                  </a:cubicBezTo>
                  <a:cubicBezTo>
                    <a:pt x="4" y="34"/>
                    <a:pt x="4" y="34"/>
                    <a:pt x="4" y="34"/>
                  </a:cubicBezTo>
                  <a:cubicBezTo>
                    <a:pt x="4" y="16"/>
                    <a:pt x="4" y="16"/>
                    <a:pt x="4" y="16"/>
                  </a:cubicBezTo>
                  <a:cubicBezTo>
                    <a:pt x="0" y="16"/>
                    <a:pt x="0" y="16"/>
                    <a:pt x="0" y="16"/>
                  </a:cubicBezTo>
                  <a:cubicBezTo>
                    <a:pt x="0" y="11"/>
                    <a:pt x="0" y="11"/>
                    <a:pt x="0" y="11"/>
                  </a:cubicBezTo>
                  <a:cubicBezTo>
                    <a:pt x="4" y="11"/>
                    <a:pt x="4" y="11"/>
                    <a:pt x="4" y="11"/>
                  </a:cubicBezTo>
                  <a:cubicBezTo>
                    <a:pt x="4" y="8"/>
                    <a:pt x="4" y="8"/>
                    <a:pt x="4" y="8"/>
                  </a:cubicBezTo>
                  <a:cubicBezTo>
                    <a:pt x="4" y="3"/>
                    <a:pt x="7" y="0"/>
                    <a:pt x="12" y="0"/>
                  </a:cubicBezTo>
                  <a:cubicBezTo>
                    <a:pt x="13" y="0"/>
                    <a:pt x="15" y="0"/>
                    <a:pt x="15" y="0"/>
                  </a:cubicBezTo>
                  <a:cubicBezTo>
                    <a:pt x="15" y="5"/>
                    <a:pt x="15" y="5"/>
                    <a:pt x="15" y="5"/>
                  </a:cubicBezTo>
                  <a:cubicBezTo>
                    <a:pt x="15" y="5"/>
                    <a:pt x="14" y="5"/>
                    <a:pt x="13" y="5"/>
                  </a:cubicBezTo>
                  <a:cubicBezTo>
                    <a:pt x="12" y="5"/>
                    <a:pt x="10" y="6"/>
                    <a:pt x="10" y="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6"/>
            <p:cNvSpPr>
              <a:spLocks noEditPoints="1"/>
            </p:cNvSpPr>
            <p:nvPr userDrawn="1"/>
          </p:nvSpPr>
          <p:spPr bwMode="auto">
            <a:xfrm>
              <a:off x="19845338" y="5091113"/>
              <a:ext cx="763588" cy="841375"/>
            </a:xfrm>
            <a:custGeom>
              <a:avLst/>
              <a:gdLst>
                <a:gd name="T0" fmla="*/ 22 w 22"/>
                <a:gd name="T1" fmla="*/ 17 h 24"/>
                <a:gd name="T2" fmla="*/ 12 w 22"/>
                <a:gd name="T3" fmla="*/ 24 h 24"/>
                <a:gd name="T4" fmla="*/ 0 w 22"/>
                <a:gd name="T5" fmla="*/ 12 h 24"/>
                <a:gd name="T6" fmla="*/ 11 w 22"/>
                <a:gd name="T7" fmla="*/ 0 h 24"/>
                <a:gd name="T8" fmla="*/ 22 w 22"/>
                <a:gd name="T9" fmla="*/ 12 h 24"/>
                <a:gd name="T10" fmla="*/ 22 w 22"/>
                <a:gd name="T11" fmla="*/ 14 h 24"/>
                <a:gd name="T12" fmla="*/ 6 w 22"/>
                <a:gd name="T13" fmla="*/ 14 h 24"/>
                <a:gd name="T14" fmla="*/ 12 w 22"/>
                <a:gd name="T15" fmla="*/ 19 h 24"/>
                <a:gd name="T16" fmla="*/ 17 w 22"/>
                <a:gd name="T17" fmla="*/ 16 h 24"/>
                <a:gd name="T18" fmla="*/ 22 w 22"/>
                <a:gd name="T19" fmla="*/ 17 h 24"/>
                <a:gd name="T20" fmla="*/ 16 w 22"/>
                <a:gd name="T21" fmla="*/ 10 h 24"/>
                <a:gd name="T22" fmla="*/ 11 w 22"/>
                <a:gd name="T23" fmla="*/ 5 h 24"/>
                <a:gd name="T24" fmla="*/ 6 w 22"/>
                <a:gd name="T25" fmla="*/ 10 h 24"/>
                <a:gd name="T26" fmla="*/ 16 w 22"/>
                <a:gd name="T27" fmla="*/ 1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24">
                  <a:moveTo>
                    <a:pt x="22" y="17"/>
                  </a:moveTo>
                  <a:cubicBezTo>
                    <a:pt x="21" y="21"/>
                    <a:pt x="17" y="24"/>
                    <a:pt x="12" y="24"/>
                  </a:cubicBezTo>
                  <a:cubicBezTo>
                    <a:pt x="5" y="24"/>
                    <a:pt x="0" y="20"/>
                    <a:pt x="0" y="12"/>
                  </a:cubicBezTo>
                  <a:cubicBezTo>
                    <a:pt x="0" y="5"/>
                    <a:pt x="5" y="0"/>
                    <a:pt x="11" y="0"/>
                  </a:cubicBezTo>
                  <a:cubicBezTo>
                    <a:pt x="18" y="0"/>
                    <a:pt x="22" y="5"/>
                    <a:pt x="22" y="12"/>
                  </a:cubicBezTo>
                  <a:cubicBezTo>
                    <a:pt x="22" y="13"/>
                    <a:pt x="22" y="14"/>
                    <a:pt x="22" y="14"/>
                  </a:cubicBezTo>
                  <a:cubicBezTo>
                    <a:pt x="6" y="14"/>
                    <a:pt x="6" y="14"/>
                    <a:pt x="6" y="14"/>
                  </a:cubicBezTo>
                  <a:cubicBezTo>
                    <a:pt x="6" y="17"/>
                    <a:pt x="8" y="19"/>
                    <a:pt x="12" y="19"/>
                  </a:cubicBezTo>
                  <a:cubicBezTo>
                    <a:pt x="14" y="19"/>
                    <a:pt x="16" y="18"/>
                    <a:pt x="17" y="16"/>
                  </a:cubicBezTo>
                  <a:lnTo>
                    <a:pt x="22" y="17"/>
                  </a:lnTo>
                  <a:close/>
                  <a:moveTo>
                    <a:pt x="16" y="10"/>
                  </a:moveTo>
                  <a:cubicBezTo>
                    <a:pt x="16" y="7"/>
                    <a:pt x="15" y="5"/>
                    <a:pt x="11" y="5"/>
                  </a:cubicBezTo>
                  <a:cubicBezTo>
                    <a:pt x="8" y="5"/>
                    <a:pt x="6" y="8"/>
                    <a:pt x="6" y="10"/>
                  </a:cubicBezTo>
                  <a:lnTo>
                    <a:pt x="16" y="1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Oval 27"/>
            <p:cNvSpPr>
              <a:spLocks noChangeArrowheads="1"/>
            </p:cNvSpPr>
            <p:nvPr userDrawn="1"/>
          </p:nvSpPr>
          <p:spPr bwMode="auto">
            <a:xfrm>
              <a:off x="20748626" y="5653088"/>
              <a:ext cx="312738" cy="279400"/>
            </a:xfrm>
            <a:prstGeom prst="ellipse">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28"/>
            <p:cNvSpPr>
              <a:spLocks/>
            </p:cNvSpPr>
            <p:nvPr userDrawn="1"/>
          </p:nvSpPr>
          <p:spPr bwMode="auto">
            <a:xfrm>
              <a:off x="21409026" y="4776788"/>
              <a:ext cx="382588" cy="349250"/>
            </a:xfrm>
            <a:custGeom>
              <a:avLst/>
              <a:gdLst>
                <a:gd name="T0" fmla="*/ 0 w 241"/>
                <a:gd name="T1" fmla="*/ 220 h 220"/>
                <a:gd name="T2" fmla="*/ 0 w 241"/>
                <a:gd name="T3" fmla="*/ 0 h 220"/>
                <a:gd name="T4" fmla="*/ 44 w 241"/>
                <a:gd name="T5" fmla="*/ 0 h 220"/>
                <a:gd name="T6" fmla="*/ 109 w 241"/>
                <a:gd name="T7" fmla="*/ 154 h 220"/>
                <a:gd name="T8" fmla="*/ 175 w 241"/>
                <a:gd name="T9" fmla="*/ 0 h 220"/>
                <a:gd name="T10" fmla="*/ 241 w 241"/>
                <a:gd name="T11" fmla="*/ 0 h 220"/>
                <a:gd name="T12" fmla="*/ 241 w 241"/>
                <a:gd name="T13" fmla="*/ 220 h 220"/>
                <a:gd name="T14" fmla="*/ 197 w 241"/>
                <a:gd name="T15" fmla="*/ 220 h 220"/>
                <a:gd name="T16" fmla="*/ 197 w 241"/>
                <a:gd name="T17" fmla="*/ 66 h 220"/>
                <a:gd name="T18" fmla="*/ 131 w 241"/>
                <a:gd name="T19" fmla="*/ 220 h 220"/>
                <a:gd name="T20" fmla="*/ 109 w 241"/>
                <a:gd name="T21" fmla="*/ 220 h 220"/>
                <a:gd name="T22" fmla="*/ 44 w 241"/>
                <a:gd name="T23" fmla="*/ 66 h 220"/>
                <a:gd name="T24" fmla="*/ 44 w 241"/>
                <a:gd name="T25" fmla="*/ 220 h 220"/>
                <a:gd name="T26" fmla="*/ 0 w 241"/>
                <a:gd name="T27" fmla="*/ 22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1" h="220">
                  <a:moveTo>
                    <a:pt x="0" y="220"/>
                  </a:moveTo>
                  <a:lnTo>
                    <a:pt x="0" y="0"/>
                  </a:lnTo>
                  <a:lnTo>
                    <a:pt x="44" y="0"/>
                  </a:lnTo>
                  <a:lnTo>
                    <a:pt x="109" y="154"/>
                  </a:lnTo>
                  <a:lnTo>
                    <a:pt x="175" y="0"/>
                  </a:lnTo>
                  <a:lnTo>
                    <a:pt x="241" y="0"/>
                  </a:lnTo>
                  <a:lnTo>
                    <a:pt x="241" y="220"/>
                  </a:lnTo>
                  <a:lnTo>
                    <a:pt x="197" y="220"/>
                  </a:lnTo>
                  <a:lnTo>
                    <a:pt x="197" y="66"/>
                  </a:lnTo>
                  <a:lnTo>
                    <a:pt x="131" y="220"/>
                  </a:lnTo>
                  <a:lnTo>
                    <a:pt x="109" y="220"/>
                  </a:lnTo>
                  <a:lnTo>
                    <a:pt x="44" y="66"/>
                  </a:lnTo>
                  <a:lnTo>
                    <a:pt x="44" y="220"/>
                  </a:lnTo>
                  <a:lnTo>
                    <a:pt x="0" y="22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29"/>
            <p:cNvSpPr>
              <a:spLocks/>
            </p:cNvSpPr>
            <p:nvPr userDrawn="1"/>
          </p:nvSpPr>
          <p:spPr bwMode="auto">
            <a:xfrm>
              <a:off x="21061363" y="4776788"/>
              <a:ext cx="277813" cy="349250"/>
            </a:xfrm>
            <a:custGeom>
              <a:avLst/>
              <a:gdLst>
                <a:gd name="T0" fmla="*/ 0 w 175"/>
                <a:gd name="T1" fmla="*/ 0 h 220"/>
                <a:gd name="T2" fmla="*/ 175 w 175"/>
                <a:gd name="T3" fmla="*/ 0 h 220"/>
                <a:gd name="T4" fmla="*/ 175 w 175"/>
                <a:gd name="T5" fmla="*/ 44 h 220"/>
                <a:gd name="T6" fmla="*/ 110 w 175"/>
                <a:gd name="T7" fmla="*/ 44 h 220"/>
                <a:gd name="T8" fmla="*/ 110 w 175"/>
                <a:gd name="T9" fmla="*/ 220 h 220"/>
                <a:gd name="T10" fmla="*/ 66 w 175"/>
                <a:gd name="T11" fmla="*/ 220 h 220"/>
                <a:gd name="T12" fmla="*/ 66 w 175"/>
                <a:gd name="T13" fmla="*/ 44 h 220"/>
                <a:gd name="T14" fmla="*/ 0 w 175"/>
                <a:gd name="T15" fmla="*/ 44 h 220"/>
                <a:gd name="T16" fmla="*/ 0 w 175"/>
                <a:gd name="T17" fmla="*/ 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5" h="220">
                  <a:moveTo>
                    <a:pt x="0" y="0"/>
                  </a:moveTo>
                  <a:lnTo>
                    <a:pt x="175" y="0"/>
                  </a:lnTo>
                  <a:lnTo>
                    <a:pt x="175" y="44"/>
                  </a:lnTo>
                  <a:lnTo>
                    <a:pt x="110" y="44"/>
                  </a:lnTo>
                  <a:lnTo>
                    <a:pt x="110" y="220"/>
                  </a:lnTo>
                  <a:lnTo>
                    <a:pt x="66" y="220"/>
                  </a:lnTo>
                  <a:lnTo>
                    <a:pt x="66" y="44"/>
                  </a:lnTo>
                  <a:lnTo>
                    <a:pt x="0" y="44"/>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24620826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Cover_2 line">
    <p:spTree>
      <p:nvGrpSpPr>
        <p:cNvPr id="1" name=""/>
        <p:cNvGrpSpPr/>
        <p:nvPr/>
      </p:nvGrpSpPr>
      <p:grpSpPr>
        <a:xfrm>
          <a:off x="0" y="0"/>
          <a:ext cx="0" cy="0"/>
          <a:chOff x="0" y="0"/>
          <a:chExt cx="0" cy="0"/>
        </a:xfrm>
      </p:grpSpPr>
      <p:pic>
        <p:nvPicPr>
          <p:cNvPr id="36" name="Picture 35">
            <a:extLst>
              <a:ext uri="{FF2B5EF4-FFF2-40B4-BE49-F238E27FC236}">
                <a16:creationId xmlns:a16="http://schemas.microsoft.com/office/drawing/2014/main" id="{D2584105-D651-4938-A160-25870760367E}"/>
              </a:ext>
            </a:extLst>
          </p:cNvPr>
          <p:cNvPicPr>
            <a:picLocks noChangeAspect="1"/>
          </p:cNvPicPr>
          <p:nvPr userDrawn="1"/>
        </p:nvPicPr>
        <p:blipFill>
          <a:blip r:embed="rId2"/>
          <a:stretch>
            <a:fillRect/>
          </a:stretch>
        </p:blipFill>
        <p:spPr>
          <a:xfrm>
            <a:off x="0" y="6096"/>
            <a:ext cx="12192000" cy="6845807"/>
          </a:xfrm>
          <a:prstGeom prst="rect">
            <a:avLst/>
          </a:prstGeom>
        </p:spPr>
      </p:pic>
      <p:sp>
        <p:nvSpPr>
          <p:cNvPr id="8" name="Freeform 7"/>
          <p:cNvSpPr/>
          <p:nvPr userDrawn="1"/>
        </p:nvSpPr>
        <p:spPr>
          <a:xfrm flipH="1" flipV="1">
            <a:off x="-1" y="0"/>
            <a:ext cx="12188950" cy="6858000"/>
          </a:xfrm>
          <a:custGeom>
            <a:avLst/>
            <a:gdLst>
              <a:gd name="connsiteX0" fmla="*/ 0 w 9162535"/>
              <a:gd name="connsiteY0" fmla="*/ 5146589 h 5146589"/>
              <a:gd name="connsiteX1" fmla="*/ 5999206 w 9162535"/>
              <a:gd name="connsiteY1" fmla="*/ 0 h 5146589"/>
              <a:gd name="connsiteX2" fmla="*/ 9162535 w 9162535"/>
              <a:gd name="connsiteY2" fmla="*/ 3342502 h 5146589"/>
              <a:gd name="connsiteX3" fmla="*/ 0 w 9162535"/>
              <a:gd name="connsiteY3" fmla="*/ 5146589 h 5146589"/>
              <a:gd name="connsiteX0" fmla="*/ 0 w 6061080"/>
              <a:gd name="connsiteY0" fmla="*/ 5160885 h 5160885"/>
              <a:gd name="connsiteX1" fmla="*/ 2897751 w 6061080"/>
              <a:gd name="connsiteY1" fmla="*/ 0 h 5160885"/>
              <a:gd name="connsiteX2" fmla="*/ 6061080 w 6061080"/>
              <a:gd name="connsiteY2" fmla="*/ 3342502 h 5160885"/>
              <a:gd name="connsiteX3" fmla="*/ 0 w 6061080"/>
              <a:gd name="connsiteY3" fmla="*/ 5160885 h 5160885"/>
              <a:gd name="connsiteX0" fmla="*/ 0 w 6075372"/>
              <a:gd name="connsiteY0" fmla="*/ 5160885 h 5160885"/>
              <a:gd name="connsiteX1" fmla="*/ 2897751 w 6075372"/>
              <a:gd name="connsiteY1" fmla="*/ 0 h 5160885"/>
              <a:gd name="connsiteX2" fmla="*/ 6075372 w 6075372"/>
              <a:gd name="connsiteY2" fmla="*/ 1755636 h 5160885"/>
              <a:gd name="connsiteX3" fmla="*/ 0 w 6075372"/>
              <a:gd name="connsiteY3" fmla="*/ 5160885 h 5160885"/>
              <a:gd name="connsiteX0" fmla="*/ 3119359 w 9194731"/>
              <a:gd name="connsiteY0" fmla="*/ 5203773 h 5203773"/>
              <a:gd name="connsiteX1" fmla="*/ 0 w 9194731"/>
              <a:gd name="connsiteY1" fmla="*/ 0 h 5203773"/>
              <a:gd name="connsiteX2" fmla="*/ 9194731 w 9194731"/>
              <a:gd name="connsiteY2" fmla="*/ 1798524 h 5203773"/>
              <a:gd name="connsiteX3" fmla="*/ 3119359 w 9194731"/>
              <a:gd name="connsiteY3" fmla="*/ 5203773 h 5203773"/>
              <a:gd name="connsiteX0" fmla="*/ 0 w 6075372"/>
              <a:gd name="connsiteY0" fmla="*/ 5175181 h 5175181"/>
              <a:gd name="connsiteX1" fmla="*/ 2883458 w 6075372"/>
              <a:gd name="connsiteY1" fmla="*/ 0 h 5175181"/>
              <a:gd name="connsiteX2" fmla="*/ 6075372 w 6075372"/>
              <a:gd name="connsiteY2" fmla="*/ 1769932 h 5175181"/>
              <a:gd name="connsiteX3" fmla="*/ 0 w 6075372"/>
              <a:gd name="connsiteY3" fmla="*/ 5175181 h 5175181"/>
              <a:gd name="connsiteX0" fmla="*/ 0 w 6053933"/>
              <a:gd name="connsiteY0" fmla="*/ 5175181 h 5175181"/>
              <a:gd name="connsiteX1" fmla="*/ 2883458 w 6053933"/>
              <a:gd name="connsiteY1" fmla="*/ 0 h 5175181"/>
              <a:gd name="connsiteX2" fmla="*/ 6053933 w 6053933"/>
              <a:gd name="connsiteY2" fmla="*/ 1755636 h 5175181"/>
              <a:gd name="connsiteX3" fmla="*/ 0 w 6053933"/>
              <a:gd name="connsiteY3" fmla="*/ 5175181 h 5175181"/>
              <a:gd name="connsiteX0" fmla="*/ 0 w 6053933"/>
              <a:gd name="connsiteY0" fmla="*/ 5182329 h 5182329"/>
              <a:gd name="connsiteX1" fmla="*/ 2869075 w 6053933"/>
              <a:gd name="connsiteY1" fmla="*/ 0 h 5182329"/>
              <a:gd name="connsiteX2" fmla="*/ 6053933 w 6053933"/>
              <a:gd name="connsiteY2" fmla="*/ 1762784 h 5182329"/>
              <a:gd name="connsiteX3" fmla="*/ 0 w 6053933"/>
              <a:gd name="connsiteY3" fmla="*/ 5182329 h 5182329"/>
              <a:gd name="connsiteX0" fmla="*/ 0 w 6025167"/>
              <a:gd name="connsiteY0" fmla="*/ 5182329 h 5182329"/>
              <a:gd name="connsiteX1" fmla="*/ 2869075 w 6025167"/>
              <a:gd name="connsiteY1" fmla="*/ 0 h 5182329"/>
              <a:gd name="connsiteX2" fmla="*/ 6025167 w 6025167"/>
              <a:gd name="connsiteY2" fmla="*/ 1905745 h 5182329"/>
              <a:gd name="connsiteX3" fmla="*/ 0 w 6025167"/>
              <a:gd name="connsiteY3" fmla="*/ 5182329 h 5182329"/>
              <a:gd name="connsiteX0" fmla="*/ 0 w 6053933"/>
              <a:gd name="connsiteY0" fmla="*/ 5182329 h 5182329"/>
              <a:gd name="connsiteX1" fmla="*/ 2869075 w 6053933"/>
              <a:gd name="connsiteY1" fmla="*/ 0 h 5182329"/>
              <a:gd name="connsiteX2" fmla="*/ 6053933 w 6053933"/>
              <a:gd name="connsiteY2" fmla="*/ 1905745 h 5182329"/>
              <a:gd name="connsiteX3" fmla="*/ 0 w 6053933"/>
              <a:gd name="connsiteY3" fmla="*/ 5182329 h 5182329"/>
              <a:gd name="connsiteX0" fmla="*/ 0 w 6063522"/>
              <a:gd name="connsiteY0" fmla="*/ 5191860 h 5191860"/>
              <a:gd name="connsiteX1" fmla="*/ 2878664 w 6063522"/>
              <a:gd name="connsiteY1" fmla="*/ 0 h 5191860"/>
              <a:gd name="connsiteX2" fmla="*/ 6063522 w 6063522"/>
              <a:gd name="connsiteY2" fmla="*/ 1905745 h 5191860"/>
              <a:gd name="connsiteX3" fmla="*/ 0 w 6063522"/>
              <a:gd name="connsiteY3" fmla="*/ 5191860 h 5191860"/>
              <a:gd name="connsiteX0" fmla="*/ 0 w 6073111"/>
              <a:gd name="connsiteY0" fmla="*/ 5191860 h 5191860"/>
              <a:gd name="connsiteX1" fmla="*/ 2878664 w 6073111"/>
              <a:gd name="connsiteY1" fmla="*/ 0 h 5191860"/>
              <a:gd name="connsiteX2" fmla="*/ 6073111 w 6073111"/>
              <a:gd name="connsiteY2" fmla="*/ 1915276 h 5191860"/>
              <a:gd name="connsiteX3" fmla="*/ 0 w 6073111"/>
              <a:gd name="connsiteY3" fmla="*/ 5191860 h 5191860"/>
              <a:gd name="connsiteX0" fmla="*/ 0 w 6073111"/>
              <a:gd name="connsiteY0" fmla="*/ 5201391 h 5201391"/>
              <a:gd name="connsiteX1" fmla="*/ 2888253 w 6073111"/>
              <a:gd name="connsiteY1" fmla="*/ 0 h 5201391"/>
              <a:gd name="connsiteX2" fmla="*/ 6073111 w 6073111"/>
              <a:gd name="connsiteY2" fmla="*/ 1924807 h 5201391"/>
              <a:gd name="connsiteX3" fmla="*/ 0 w 6073111"/>
              <a:gd name="connsiteY3" fmla="*/ 5201391 h 5201391"/>
              <a:gd name="connsiteX0" fmla="*/ 0 w 6073111"/>
              <a:gd name="connsiteY0" fmla="*/ 5201391 h 5201391"/>
              <a:gd name="connsiteX1" fmla="*/ 4202163 w 6073111"/>
              <a:gd name="connsiteY1" fmla="*/ 0 h 5201391"/>
              <a:gd name="connsiteX2" fmla="*/ 6073111 w 6073111"/>
              <a:gd name="connsiteY2" fmla="*/ 1924807 h 5201391"/>
              <a:gd name="connsiteX3" fmla="*/ 0 w 6073111"/>
              <a:gd name="connsiteY3" fmla="*/ 5201391 h 5201391"/>
              <a:gd name="connsiteX0" fmla="*/ 0 w 6093450"/>
              <a:gd name="connsiteY0" fmla="*/ 5201391 h 5201391"/>
              <a:gd name="connsiteX1" fmla="*/ 4202163 w 6093450"/>
              <a:gd name="connsiteY1" fmla="*/ 0 h 5201391"/>
              <a:gd name="connsiteX2" fmla="*/ 6093450 w 6093450"/>
              <a:gd name="connsiteY2" fmla="*/ 1739044 h 5201391"/>
              <a:gd name="connsiteX3" fmla="*/ 0 w 6093450"/>
              <a:gd name="connsiteY3" fmla="*/ 5201391 h 5201391"/>
              <a:gd name="connsiteX0" fmla="*/ 0 w 6093450"/>
              <a:gd name="connsiteY0" fmla="*/ 5201391 h 5201391"/>
              <a:gd name="connsiteX1" fmla="*/ 4055721 w 6093450"/>
              <a:gd name="connsiteY1" fmla="*/ 0 h 5201391"/>
              <a:gd name="connsiteX2" fmla="*/ 6093450 w 6093450"/>
              <a:gd name="connsiteY2" fmla="*/ 1739044 h 5201391"/>
              <a:gd name="connsiteX3" fmla="*/ 0 w 6093450"/>
              <a:gd name="connsiteY3" fmla="*/ 5201391 h 5201391"/>
            </a:gdLst>
            <a:ahLst/>
            <a:cxnLst>
              <a:cxn ang="0">
                <a:pos x="connsiteX0" y="connsiteY0"/>
              </a:cxn>
              <a:cxn ang="0">
                <a:pos x="connsiteX1" y="connsiteY1"/>
              </a:cxn>
              <a:cxn ang="0">
                <a:pos x="connsiteX2" y="connsiteY2"/>
              </a:cxn>
              <a:cxn ang="0">
                <a:pos x="connsiteX3" y="connsiteY3"/>
              </a:cxn>
            </a:cxnLst>
            <a:rect l="l" t="t" r="r" b="b"/>
            <a:pathLst>
              <a:path w="6093450" h="5201391">
                <a:moveTo>
                  <a:pt x="0" y="5201391"/>
                </a:moveTo>
                <a:lnTo>
                  <a:pt x="4055721" y="0"/>
                </a:lnTo>
                <a:lnTo>
                  <a:pt x="6093450" y="1739044"/>
                </a:lnTo>
                <a:lnTo>
                  <a:pt x="0" y="5201391"/>
                </a:lnTo>
                <a:close/>
              </a:path>
            </a:pathLst>
          </a:custGeom>
          <a:gradFill flip="none" rotWithShape="1">
            <a:gsLst>
              <a:gs pos="52000">
                <a:schemeClr val="accent2"/>
              </a:gs>
              <a:gs pos="100000">
                <a:schemeClr val="accent1"/>
              </a:gs>
              <a:gs pos="20000">
                <a:schemeClr val="accent3"/>
              </a:gs>
            </a:gsLst>
            <a:lin ang="72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ctrTitle" hasCustomPrompt="1"/>
          </p:nvPr>
        </p:nvSpPr>
        <p:spPr>
          <a:xfrm>
            <a:off x="385593" y="1652428"/>
            <a:ext cx="11468909" cy="1994392"/>
          </a:xfrm>
          <a:prstGeom prst="rect">
            <a:avLst/>
          </a:prstGeom>
        </p:spPr>
        <p:txBody>
          <a:bodyPr vert="horz" wrap="square" lIns="0" tIns="0" rIns="0" bIns="0" anchor="t" anchorCtr="0">
            <a:noAutofit/>
          </a:bodyPr>
          <a:lstStyle>
            <a:lvl1pPr algn="l">
              <a:lnSpc>
                <a:spcPct val="80000"/>
              </a:lnSpc>
              <a:defRPr sz="7200" b="0">
                <a:solidFill>
                  <a:schemeClr val="tx1"/>
                </a:solidFill>
                <a:latin typeface="3M Circular TT Bold" panose="020B0804020101010102" pitchFamily="34" charset="0"/>
                <a:cs typeface="3M Circular TT Bold" panose="020B0804020101010102" pitchFamily="34" charset="0"/>
              </a:defRPr>
            </a:lvl1pPr>
          </a:lstStyle>
          <a:p>
            <a:r>
              <a:rPr lang="en-US"/>
              <a:t>Two line title</a:t>
            </a:r>
            <a:br>
              <a:rPr lang="en-US"/>
            </a:br>
            <a:r>
              <a:rPr lang="en-US"/>
              <a:t>goes here</a:t>
            </a:r>
            <a:endParaRPr lang="en-GB"/>
          </a:p>
        </p:txBody>
      </p:sp>
      <p:sp>
        <p:nvSpPr>
          <p:cNvPr id="22" name="Text Placeholder 7"/>
          <p:cNvSpPr>
            <a:spLocks noGrp="1"/>
          </p:cNvSpPr>
          <p:nvPr>
            <p:ph type="body" sz="quarter" idx="11" hasCustomPrompt="1"/>
          </p:nvPr>
        </p:nvSpPr>
        <p:spPr>
          <a:xfrm>
            <a:off x="384048" y="3895344"/>
            <a:ext cx="4114800" cy="480462"/>
          </a:xfrm>
          <a:prstGeom prst="rect">
            <a:avLst/>
          </a:prstGeom>
        </p:spPr>
        <p:txBody>
          <a:bodyPr lIns="0" tIns="0" rIns="0" bIns="0"/>
          <a:lstStyle>
            <a:lvl1pPr marL="0" indent="0">
              <a:buNone/>
              <a:defRPr sz="2800">
                <a:solidFill>
                  <a:schemeClr val="tx1"/>
                </a:solidFill>
                <a:latin typeface="3M Circular TT Book" panose="020B0604020101020102" pitchFamily="34" charset="0"/>
                <a:cs typeface="3M Circular TT Book" panose="020B0604020101020102" pitchFamily="34" charset="0"/>
              </a:defRPr>
            </a:lvl1pPr>
            <a:lvl5pPr>
              <a:defRPr/>
            </a:lvl5pPr>
          </a:lstStyle>
          <a:p>
            <a:pPr lvl="0"/>
            <a:r>
              <a:rPr lang="en-US"/>
              <a:t>Date</a:t>
            </a:r>
          </a:p>
        </p:txBody>
      </p:sp>
      <p:grpSp>
        <p:nvGrpSpPr>
          <p:cNvPr id="7" name="Group 6"/>
          <p:cNvGrpSpPr>
            <a:grpSpLocks noChangeAspect="1"/>
          </p:cNvGrpSpPr>
          <p:nvPr userDrawn="1"/>
        </p:nvGrpSpPr>
        <p:grpSpPr>
          <a:xfrm>
            <a:off x="381000" y="384048"/>
            <a:ext cx="2384269" cy="432000"/>
            <a:chOff x="3024188" y="2847975"/>
            <a:chExt cx="18767426" cy="3400426"/>
          </a:xfrm>
        </p:grpSpPr>
        <p:sp>
          <p:nvSpPr>
            <p:cNvPr id="9" name="Freeform 5"/>
            <p:cNvSpPr>
              <a:spLocks noEditPoints="1"/>
            </p:cNvSpPr>
            <p:nvPr userDrawn="1"/>
          </p:nvSpPr>
          <p:spPr bwMode="auto">
            <a:xfrm>
              <a:off x="3024188" y="2847975"/>
              <a:ext cx="5908675" cy="3155950"/>
            </a:xfrm>
            <a:custGeom>
              <a:avLst/>
              <a:gdLst>
                <a:gd name="T0" fmla="*/ 134 w 170"/>
                <a:gd name="T1" fmla="*/ 3 h 90"/>
                <a:gd name="T2" fmla="*/ 122 w 170"/>
                <a:gd name="T3" fmla="*/ 52 h 90"/>
                <a:gd name="T4" fmla="*/ 109 w 170"/>
                <a:gd name="T5" fmla="*/ 3 h 90"/>
                <a:gd name="T6" fmla="*/ 74 w 170"/>
                <a:gd name="T7" fmla="*/ 3 h 90"/>
                <a:gd name="T8" fmla="*/ 74 w 170"/>
                <a:gd name="T9" fmla="*/ 21 h 90"/>
                <a:gd name="T10" fmla="*/ 40 w 170"/>
                <a:gd name="T11" fmla="*/ 1 h 90"/>
                <a:gd name="T12" fmla="*/ 4 w 170"/>
                <a:gd name="T13" fmla="*/ 31 h 90"/>
                <a:gd name="T14" fmla="*/ 28 w 170"/>
                <a:gd name="T15" fmla="*/ 31 h 90"/>
                <a:gd name="T16" fmla="*/ 39 w 170"/>
                <a:gd name="T17" fmla="*/ 20 h 90"/>
                <a:gd name="T18" fmla="*/ 50 w 170"/>
                <a:gd name="T19" fmla="*/ 28 h 90"/>
                <a:gd name="T20" fmla="*/ 39 w 170"/>
                <a:gd name="T21" fmla="*/ 35 h 90"/>
                <a:gd name="T22" fmla="*/ 31 w 170"/>
                <a:gd name="T23" fmla="*/ 35 h 90"/>
                <a:gd name="T24" fmla="*/ 31 w 170"/>
                <a:gd name="T25" fmla="*/ 51 h 90"/>
                <a:gd name="T26" fmla="*/ 38 w 170"/>
                <a:gd name="T27" fmla="*/ 51 h 90"/>
                <a:gd name="T28" fmla="*/ 48 w 170"/>
                <a:gd name="T29" fmla="*/ 60 h 90"/>
                <a:gd name="T30" fmla="*/ 38 w 170"/>
                <a:gd name="T31" fmla="*/ 70 h 90"/>
                <a:gd name="T32" fmla="*/ 25 w 170"/>
                <a:gd name="T33" fmla="*/ 54 h 90"/>
                <a:gd name="T34" fmla="*/ 1 w 170"/>
                <a:gd name="T35" fmla="*/ 54 h 90"/>
                <a:gd name="T36" fmla="*/ 38 w 170"/>
                <a:gd name="T37" fmla="*/ 90 h 90"/>
                <a:gd name="T38" fmla="*/ 74 w 170"/>
                <a:gd name="T39" fmla="*/ 71 h 90"/>
                <a:gd name="T40" fmla="*/ 74 w 170"/>
                <a:gd name="T41" fmla="*/ 88 h 90"/>
                <a:gd name="T42" fmla="*/ 98 w 170"/>
                <a:gd name="T43" fmla="*/ 88 h 90"/>
                <a:gd name="T44" fmla="*/ 98 w 170"/>
                <a:gd name="T45" fmla="*/ 34 h 90"/>
                <a:gd name="T46" fmla="*/ 111 w 170"/>
                <a:gd name="T47" fmla="*/ 88 h 90"/>
                <a:gd name="T48" fmla="*/ 132 w 170"/>
                <a:gd name="T49" fmla="*/ 88 h 90"/>
                <a:gd name="T50" fmla="*/ 146 w 170"/>
                <a:gd name="T51" fmla="*/ 34 h 90"/>
                <a:gd name="T52" fmla="*/ 146 w 170"/>
                <a:gd name="T53" fmla="*/ 88 h 90"/>
                <a:gd name="T54" fmla="*/ 170 w 170"/>
                <a:gd name="T55" fmla="*/ 88 h 90"/>
                <a:gd name="T56" fmla="*/ 170 w 170"/>
                <a:gd name="T57" fmla="*/ 3 h 90"/>
                <a:gd name="T58" fmla="*/ 134 w 170"/>
                <a:gd name="T59" fmla="*/ 3 h 90"/>
                <a:gd name="T60" fmla="*/ 74 w 170"/>
                <a:gd name="T61" fmla="*/ 52 h 90"/>
                <a:gd name="T62" fmla="*/ 64 w 170"/>
                <a:gd name="T63" fmla="*/ 42 h 90"/>
                <a:gd name="T64" fmla="*/ 74 w 170"/>
                <a:gd name="T65" fmla="*/ 31 h 90"/>
                <a:gd name="T66" fmla="*/ 74 w 170"/>
                <a:gd name="T67" fmla="*/ 5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0" h="90">
                  <a:moveTo>
                    <a:pt x="134" y="3"/>
                  </a:moveTo>
                  <a:cubicBezTo>
                    <a:pt x="122" y="52"/>
                    <a:pt x="122" y="52"/>
                    <a:pt x="122" y="52"/>
                  </a:cubicBezTo>
                  <a:cubicBezTo>
                    <a:pt x="109" y="3"/>
                    <a:pt x="109" y="3"/>
                    <a:pt x="109" y="3"/>
                  </a:cubicBezTo>
                  <a:cubicBezTo>
                    <a:pt x="74" y="3"/>
                    <a:pt x="74" y="3"/>
                    <a:pt x="74" y="3"/>
                  </a:cubicBezTo>
                  <a:cubicBezTo>
                    <a:pt x="74" y="21"/>
                    <a:pt x="74" y="21"/>
                    <a:pt x="74" y="21"/>
                  </a:cubicBezTo>
                  <a:cubicBezTo>
                    <a:pt x="69" y="5"/>
                    <a:pt x="54" y="1"/>
                    <a:pt x="40" y="1"/>
                  </a:cubicBezTo>
                  <a:cubicBezTo>
                    <a:pt x="23" y="0"/>
                    <a:pt x="5" y="8"/>
                    <a:pt x="4" y="31"/>
                  </a:cubicBezTo>
                  <a:cubicBezTo>
                    <a:pt x="28" y="31"/>
                    <a:pt x="28" y="31"/>
                    <a:pt x="28" y="31"/>
                  </a:cubicBezTo>
                  <a:cubicBezTo>
                    <a:pt x="28" y="24"/>
                    <a:pt x="33" y="20"/>
                    <a:pt x="39" y="20"/>
                  </a:cubicBezTo>
                  <a:cubicBezTo>
                    <a:pt x="46" y="20"/>
                    <a:pt x="50" y="23"/>
                    <a:pt x="50" y="28"/>
                  </a:cubicBezTo>
                  <a:cubicBezTo>
                    <a:pt x="49" y="32"/>
                    <a:pt x="47" y="35"/>
                    <a:pt x="39" y="35"/>
                  </a:cubicBezTo>
                  <a:cubicBezTo>
                    <a:pt x="31" y="35"/>
                    <a:pt x="31" y="35"/>
                    <a:pt x="31" y="35"/>
                  </a:cubicBezTo>
                  <a:cubicBezTo>
                    <a:pt x="31" y="51"/>
                    <a:pt x="31" y="51"/>
                    <a:pt x="31" y="51"/>
                  </a:cubicBezTo>
                  <a:cubicBezTo>
                    <a:pt x="38" y="51"/>
                    <a:pt x="38" y="51"/>
                    <a:pt x="38" y="51"/>
                  </a:cubicBezTo>
                  <a:cubicBezTo>
                    <a:pt x="42" y="51"/>
                    <a:pt x="48" y="54"/>
                    <a:pt x="48" y="60"/>
                  </a:cubicBezTo>
                  <a:cubicBezTo>
                    <a:pt x="49" y="67"/>
                    <a:pt x="44" y="70"/>
                    <a:pt x="38" y="70"/>
                  </a:cubicBezTo>
                  <a:cubicBezTo>
                    <a:pt x="27" y="69"/>
                    <a:pt x="25" y="61"/>
                    <a:pt x="25" y="54"/>
                  </a:cubicBezTo>
                  <a:cubicBezTo>
                    <a:pt x="1" y="54"/>
                    <a:pt x="1" y="54"/>
                    <a:pt x="1" y="54"/>
                  </a:cubicBezTo>
                  <a:cubicBezTo>
                    <a:pt x="1" y="59"/>
                    <a:pt x="0" y="90"/>
                    <a:pt x="38" y="90"/>
                  </a:cubicBezTo>
                  <a:cubicBezTo>
                    <a:pt x="57" y="90"/>
                    <a:pt x="70" y="82"/>
                    <a:pt x="74" y="71"/>
                  </a:cubicBezTo>
                  <a:cubicBezTo>
                    <a:pt x="74" y="88"/>
                    <a:pt x="74" y="88"/>
                    <a:pt x="74" y="88"/>
                  </a:cubicBezTo>
                  <a:cubicBezTo>
                    <a:pt x="98" y="88"/>
                    <a:pt x="98" y="88"/>
                    <a:pt x="98" y="88"/>
                  </a:cubicBezTo>
                  <a:cubicBezTo>
                    <a:pt x="98" y="34"/>
                    <a:pt x="98" y="34"/>
                    <a:pt x="98" y="34"/>
                  </a:cubicBezTo>
                  <a:cubicBezTo>
                    <a:pt x="111" y="88"/>
                    <a:pt x="111" y="88"/>
                    <a:pt x="111" y="88"/>
                  </a:cubicBezTo>
                  <a:cubicBezTo>
                    <a:pt x="132" y="88"/>
                    <a:pt x="132" y="88"/>
                    <a:pt x="132" y="88"/>
                  </a:cubicBezTo>
                  <a:cubicBezTo>
                    <a:pt x="146" y="34"/>
                    <a:pt x="146" y="34"/>
                    <a:pt x="146" y="34"/>
                  </a:cubicBezTo>
                  <a:cubicBezTo>
                    <a:pt x="146" y="88"/>
                    <a:pt x="146" y="88"/>
                    <a:pt x="146" y="88"/>
                  </a:cubicBezTo>
                  <a:cubicBezTo>
                    <a:pt x="170" y="88"/>
                    <a:pt x="170" y="88"/>
                    <a:pt x="170" y="88"/>
                  </a:cubicBezTo>
                  <a:cubicBezTo>
                    <a:pt x="170" y="3"/>
                    <a:pt x="170" y="3"/>
                    <a:pt x="170" y="3"/>
                  </a:cubicBezTo>
                  <a:lnTo>
                    <a:pt x="134" y="3"/>
                  </a:lnTo>
                  <a:close/>
                  <a:moveTo>
                    <a:pt x="74" y="52"/>
                  </a:moveTo>
                  <a:cubicBezTo>
                    <a:pt x="71" y="46"/>
                    <a:pt x="66" y="43"/>
                    <a:pt x="64" y="42"/>
                  </a:cubicBezTo>
                  <a:cubicBezTo>
                    <a:pt x="69" y="40"/>
                    <a:pt x="72" y="37"/>
                    <a:pt x="74" y="31"/>
                  </a:cubicBezTo>
                  <a:lnTo>
                    <a:pt x="74" y="5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 name="Freeform 6"/>
            <p:cNvSpPr>
              <a:spLocks/>
            </p:cNvSpPr>
            <p:nvPr userDrawn="1"/>
          </p:nvSpPr>
          <p:spPr bwMode="auto">
            <a:xfrm>
              <a:off x="9871076" y="2952750"/>
              <a:ext cx="868363" cy="1192213"/>
            </a:xfrm>
            <a:custGeom>
              <a:avLst/>
              <a:gdLst>
                <a:gd name="T0" fmla="*/ 19 w 25"/>
                <a:gd name="T1" fmla="*/ 10 h 34"/>
                <a:gd name="T2" fmla="*/ 13 w 25"/>
                <a:gd name="T3" fmla="*/ 5 h 34"/>
                <a:gd name="T4" fmla="*/ 8 w 25"/>
                <a:gd name="T5" fmla="*/ 9 h 34"/>
                <a:gd name="T6" fmla="*/ 11 w 25"/>
                <a:gd name="T7" fmla="*/ 13 h 34"/>
                <a:gd name="T8" fmla="*/ 16 w 25"/>
                <a:gd name="T9" fmla="*/ 14 h 34"/>
                <a:gd name="T10" fmla="*/ 25 w 25"/>
                <a:gd name="T11" fmla="*/ 24 h 34"/>
                <a:gd name="T12" fmla="*/ 13 w 25"/>
                <a:gd name="T13" fmla="*/ 34 h 34"/>
                <a:gd name="T14" fmla="*/ 0 w 25"/>
                <a:gd name="T15" fmla="*/ 24 h 34"/>
                <a:gd name="T16" fmla="*/ 6 w 25"/>
                <a:gd name="T17" fmla="*/ 22 h 34"/>
                <a:gd name="T18" fmla="*/ 13 w 25"/>
                <a:gd name="T19" fmla="*/ 28 h 34"/>
                <a:gd name="T20" fmla="*/ 19 w 25"/>
                <a:gd name="T21" fmla="*/ 24 h 34"/>
                <a:gd name="T22" fmla="*/ 15 w 25"/>
                <a:gd name="T23" fmla="*/ 20 h 34"/>
                <a:gd name="T24" fmla="*/ 10 w 25"/>
                <a:gd name="T25" fmla="*/ 19 h 34"/>
                <a:gd name="T26" fmla="*/ 1 w 25"/>
                <a:gd name="T27" fmla="*/ 10 h 34"/>
                <a:gd name="T28" fmla="*/ 13 w 25"/>
                <a:gd name="T29" fmla="*/ 0 h 34"/>
                <a:gd name="T30" fmla="*/ 25 w 25"/>
                <a:gd name="T31" fmla="*/ 8 h 34"/>
                <a:gd name="T32" fmla="*/ 19 w 25"/>
                <a:gd name="T33" fmla="*/ 1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5" h="34">
                  <a:moveTo>
                    <a:pt x="19" y="10"/>
                  </a:moveTo>
                  <a:cubicBezTo>
                    <a:pt x="19" y="8"/>
                    <a:pt x="17" y="5"/>
                    <a:pt x="13" y="5"/>
                  </a:cubicBezTo>
                  <a:cubicBezTo>
                    <a:pt x="10" y="5"/>
                    <a:pt x="8" y="7"/>
                    <a:pt x="8" y="9"/>
                  </a:cubicBezTo>
                  <a:cubicBezTo>
                    <a:pt x="8" y="11"/>
                    <a:pt x="9" y="13"/>
                    <a:pt x="11" y="13"/>
                  </a:cubicBezTo>
                  <a:cubicBezTo>
                    <a:pt x="16" y="14"/>
                    <a:pt x="16" y="14"/>
                    <a:pt x="16" y="14"/>
                  </a:cubicBezTo>
                  <a:cubicBezTo>
                    <a:pt x="22" y="15"/>
                    <a:pt x="25" y="19"/>
                    <a:pt x="25" y="24"/>
                  </a:cubicBezTo>
                  <a:cubicBezTo>
                    <a:pt x="25" y="29"/>
                    <a:pt x="21" y="34"/>
                    <a:pt x="13" y="34"/>
                  </a:cubicBezTo>
                  <a:cubicBezTo>
                    <a:pt x="4" y="34"/>
                    <a:pt x="1" y="28"/>
                    <a:pt x="0" y="24"/>
                  </a:cubicBezTo>
                  <a:cubicBezTo>
                    <a:pt x="6" y="22"/>
                    <a:pt x="6" y="22"/>
                    <a:pt x="6" y="22"/>
                  </a:cubicBezTo>
                  <a:cubicBezTo>
                    <a:pt x="6" y="25"/>
                    <a:pt x="9" y="28"/>
                    <a:pt x="13" y="28"/>
                  </a:cubicBezTo>
                  <a:cubicBezTo>
                    <a:pt x="17" y="28"/>
                    <a:pt x="19" y="27"/>
                    <a:pt x="19" y="24"/>
                  </a:cubicBezTo>
                  <a:cubicBezTo>
                    <a:pt x="19" y="22"/>
                    <a:pt x="17" y="21"/>
                    <a:pt x="15" y="20"/>
                  </a:cubicBezTo>
                  <a:cubicBezTo>
                    <a:pt x="10" y="19"/>
                    <a:pt x="10" y="19"/>
                    <a:pt x="10" y="19"/>
                  </a:cubicBezTo>
                  <a:cubicBezTo>
                    <a:pt x="5" y="18"/>
                    <a:pt x="1" y="15"/>
                    <a:pt x="1" y="10"/>
                  </a:cubicBezTo>
                  <a:cubicBezTo>
                    <a:pt x="1" y="4"/>
                    <a:pt x="7" y="0"/>
                    <a:pt x="13" y="0"/>
                  </a:cubicBezTo>
                  <a:cubicBezTo>
                    <a:pt x="21" y="0"/>
                    <a:pt x="24" y="4"/>
                    <a:pt x="25" y="8"/>
                  </a:cubicBezTo>
                  <a:lnTo>
                    <a:pt x="19" y="1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7"/>
            <p:cNvSpPr>
              <a:spLocks/>
            </p:cNvSpPr>
            <p:nvPr userDrawn="1"/>
          </p:nvSpPr>
          <p:spPr bwMode="auto">
            <a:xfrm>
              <a:off x="10844213" y="3303588"/>
              <a:ext cx="798513" cy="841375"/>
            </a:xfrm>
            <a:custGeom>
              <a:avLst/>
              <a:gdLst>
                <a:gd name="T0" fmla="*/ 6 w 23"/>
                <a:gd name="T1" fmla="*/ 12 h 24"/>
                <a:gd name="T2" fmla="*/ 12 w 23"/>
                <a:gd name="T3" fmla="*/ 18 h 24"/>
                <a:gd name="T4" fmla="*/ 17 w 23"/>
                <a:gd name="T5" fmla="*/ 15 h 24"/>
                <a:gd name="T6" fmla="*/ 23 w 23"/>
                <a:gd name="T7" fmla="*/ 16 h 24"/>
                <a:gd name="T8" fmla="*/ 12 w 23"/>
                <a:gd name="T9" fmla="*/ 24 h 24"/>
                <a:gd name="T10" fmla="*/ 0 w 23"/>
                <a:gd name="T11" fmla="*/ 12 h 24"/>
                <a:gd name="T12" fmla="*/ 12 w 23"/>
                <a:gd name="T13" fmla="*/ 0 h 24"/>
                <a:gd name="T14" fmla="*/ 23 w 23"/>
                <a:gd name="T15" fmla="*/ 7 h 24"/>
                <a:gd name="T16" fmla="*/ 17 w 23"/>
                <a:gd name="T17" fmla="*/ 9 h 24"/>
                <a:gd name="T18" fmla="*/ 12 w 23"/>
                <a:gd name="T19" fmla="*/ 5 h 24"/>
                <a:gd name="T20" fmla="*/ 6 w 23"/>
                <a:gd name="T21"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4">
                  <a:moveTo>
                    <a:pt x="6" y="12"/>
                  </a:moveTo>
                  <a:cubicBezTo>
                    <a:pt x="6" y="16"/>
                    <a:pt x="9" y="18"/>
                    <a:pt x="12" y="18"/>
                  </a:cubicBezTo>
                  <a:cubicBezTo>
                    <a:pt x="15" y="18"/>
                    <a:pt x="17" y="16"/>
                    <a:pt x="17" y="15"/>
                  </a:cubicBezTo>
                  <a:cubicBezTo>
                    <a:pt x="23" y="16"/>
                    <a:pt x="23" y="16"/>
                    <a:pt x="23" y="16"/>
                  </a:cubicBezTo>
                  <a:cubicBezTo>
                    <a:pt x="22" y="20"/>
                    <a:pt x="18" y="24"/>
                    <a:pt x="12" y="24"/>
                  </a:cubicBezTo>
                  <a:cubicBezTo>
                    <a:pt x="5" y="24"/>
                    <a:pt x="0" y="19"/>
                    <a:pt x="0" y="12"/>
                  </a:cubicBezTo>
                  <a:cubicBezTo>
                    <a:pt x="0" y="5"/>
                    <a:pt x="5" y="0"/>
                    <a:pt x="12" y="0"/>
                  </a:cubicBezTo>
                  <a:cubicBezTo>
                    <a:pt x="18" y="0"/>
                    <a:pt x="22" y="4"/>
                    <a:pt x="23" y="7"/>
                  </a:cubicBezTo>
                  <a:cubicBezTo>
                    <a:pt x="17" y="9"/>
                    <a:pt x="17" y="9"/>
                    <a:pt x="17" y="9"/>
                  </a:cubicBezTo>
                  <a:cubicBezTo>
                    <a:pt x="17" y="7"/>
                    <a:pt x="15" y="5"/>
                    <a:pt x="12" y="5"/>
                  </a:cubicBezTo>
                  <a:cubicBezTo>
                    <a:pt x="9" y="5"/>
                    <a:pt x="6" y="8"/>
                    <a:pt x="6" y="1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8"/>
            <p:cNvSpPr>
              <a:spLocks noEditPoints="1"/>
            </p:cNvSpPr>
            <p:nvPr userDrawn="1"/>
          </p:nvSpPr>
          <p:spPr bwMode="auto">
            <a:xfrm>
              <a:off x="11747501" y="2917825"/>
              <a:ext cx="277813" cy="1192213"/>
            </a:xfrm>
            <a:custGeom>
              <a:avLst/>
              <a:gdLst>
                <a:gd name="T0" fmla="*/ 4 w 8"/>
                <a:gd name="T1" fmla="*/ 0 h 34"/>
                <a:gd name="T2" fmla="*/ 8 w 8"/>
                <a:gd name="T3" fmla="*/ 4 h 34"/>
                <a:gd name="T4" fmla="*/ 4 w 8"/>
                <a:gd name="T5" fmla="*/ 8 h 34"/>
                <a:gd name="T6" fmla="*/ 0 w 8"/>
                <a:gd name="T7" fmla="*/ 4 h 34"/>
                <a:gd name="T8" fmla="*/ 4 w 8"/>
                <a:gd name="T9" fmla="*/ 0 h 34"/>
                <a:gd name="T10" fmla="*/ 1 w 8"/>
                <a:gd name="T11" fmla="*/ 34 h 34"/>
                <a:gd name="T12" fmla="*/ 1 w 8"/>
                <a:gd name="T13" fmla="*/ 11 h 34"/>
                <a:gd name="T14" fmla="*/ 7 w 8"/>
                <a:gd name="T15" fmla="*/ 11 h 34"/>
                <a:gd name="T16" fmla="*/ 7 w 8"/>
                <a:gd name="T17" fmla="*/ 34 h 34"/>
                <a:gd name="T18" fmla="*/ 1 w 8"/>
                <a:gd name="T19" fmla="*/ 3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 h="34">
                  <a:moveTo>
                    <a:pt x="4" y="0"/>
                  </a:moveTo>
                  <a:cubicBezTo>
                    <a:pt x="6" y="0"/>
                    <a:pt x="8" y="2"/>
                    <a:pt x="8" y="4"/>
                  </a:cubicBezTo>
                  <a:cubicBezTo>
                    <a:pt x="8" y="6"/>
                    <a:pt x="6" y="8"/>
                    <a:pt x="4" y="8"/>
                  </a:cubicBezTo>
                  <a:cubicBezTo>
                    <a:pt x="2" y="8"/>
                    <a:pt x="0" y="6"/>
                    <a:pt x="0" y="4"/>
                  </a:cubicBezTo>
                  <a:cubicBezTo>
                    <a:pt x="0" y="2"/>
                    <a:pt x="2" y="0"/>
                    <a:pt x="4" y="0"/>
                  </a:cubicBezTo>
                  <a:close/>
                  <a:moveTo>
                    <a:pt x="1" y="34"/>
                  </a:moveTo>
                  <a:cubicBezTo>
                    <a:pt x="1" y="11"/>
                    <a:pt x="1" y="11"/>
                    <a:pt x="1" y="11"/>
                  </a:cubicBezTo>
                  <a:cubicBezTo>
                    <a:pt x="7" y="11"/>
                    <a:pt x="7" y="11"/>
                    <a:pt x="7" y="11"/>
                  </a:cubicBezTo>
                  <a:cubicBezTo>
                    <a:pt x="7" y="34"/>
                    <a:pt x="7" y="34"/>
                    <a:pt x="7" y="34"/>
                  </a:cubicBezTo>
                  <a:lnTo>
                    <a:pt x="1" y="3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9"/>
            <p:cNvSpPr>
              <a:spLocks noEditPoints="1"/>
            </p:cNvSpPr>
            <p:nvPr userDrawn="1"/>
          </p:nvSpPr>
          <p:spPr bwMode="auto">
            <a:xfrm>
              <a:off x="12165013" y="3303588"/>
              <a:ext cx="763588" cy="841375"/>
            </a:xfrm>
            <a:custGeom>
              <a:avLst/>
              <a:gdLst>
                <a:gd name="T0" fmla="*/ 22 w 22"/>
                <a:gd name="T1" fmla="*/ 17 h 24"/>
                <a:gd name="T2" fmla="*/ 12 w 22"/>
                <a:gd name="T3" fmla="*/ 24 h 24"/>
                <a:gd name="T4" fmla="*/ 0 w 22"/>
                <a:gd name="T5" fmla="*/ 12 h 24"/>
                <a:gd name="T6" fmla="*/ 11 w 22"/>
                <a:gd name="T7" fmla="*/ 0 h 24"/>
                <a:gd name="T8" fmla="*/ 22 w 22"/>
                <a:gd name="T9" fmla="*/ 12 h 24"/>
                <a:gd name="T10" fmla="*/ 22 w 22"/>
                <a:gd name="T11" fmla="*/ 14 h 24"/>
                <a:gd name="T12" fmla="*/ 6 w 22"/>
                <a:gd name="T13" fmla="*/ 14 h 24"/>
                <a:gd name="T14" fmla="*/ 12 w 22"/>
                <a:gd name="T15" fmla="*/ 19 h 24"/>
                <a:gd name="T16" fmla="*/ 17 w 22"/>
                <a:gd name="T17" fmla="*/ 15 h 24"/>
                <a:gd name="T18" fmla="*/ 22 w 22"/>
                <a:gd name="T19" fmla="*/ 17 h 24"/>
                <a:gd name="T20" fmla="*/ 16 w 22"/>
                <a:gd name="T21" fmla="*/ 9 h 24"/>
                <a:gd name="T22" fmla="*/ 11 w 22"/>
                <a:gd name="T23" fmla="*/ 5 h 24"/>
                <a:gd name="T24" fmla="*/ 6 w 22"/>
                <a:gd name="T25" fmla="*/ 9 h 24"/>
                <a:gd name="T26" fmla="*/ 16 w 22"/>
                <a:gd name="T27" fmla="*/ 9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24">
                  <a:moveTo>
                    <a:pt x="22" y="17"/>
                  </a:moveTo>
                  <a:cubicBezTo>
                    <a:pt x="21" y="21"/>
                    <a:pt x="17" y="24"/>
                    <a:pt x="12" y="24"/>
                  </a:cubicBezTo>
                  <a:cubicBezTo>
                    <a:pt x="5" y="24"/>
                    <a:pt x="0" y="20"/>
                    <a:pt x="0" y="12"/>
                  </a:cubicBezTo>
                  <a:cubicBezTo>
                    <a:pt x="0" y="4"/>
                    <a:pt x="5" y="0"/>
                    <a:pt x="11" y="0"/>
                  </a:cubicBezTo>
                  <a:cubicBezTo>
                    <a:pt x="18" y="0"/>
                    <a:pt x="22" y="4"/>
                    <a:pt x="22" y="12"/>
                  </a:cubicBezTo>
                  <a:cubicBezTo>
                    <a:pt x="22" y="12"/>
                    <a:pt x="22" y="13"/>
                    <a:pt x="22" y="14"/>
                  </a:cubicBezTo>
                  <a:cubicBezTo>
                    <a:pt x="6" y="14"/>
                    <a:pt x="6" y="14"/>
                    <a:pt x="6" y="14"/>
                  </a:cubicBezTo>
                  <a:cubicBezTo>
                    <a:pt x="6" y="17"/>
                    <a:pt x="9" y="19"/>
                    <a:pt x="12" y="19"/>
                  </a:cubicBezTo>
                  <a:cubicBezTo>
                    <a:pt x="15" y="19"/>
                    <a:pt x="16" y="17"/>
                    <a:pt x="17" y="15"/>
                  </a:cubicBezTo>
                  <a:lnTo>
                    <a:pt x="22" y="17"/>
                  </a:lnTo>
                  <a:close/>
                  <a:moveTo>
                    <a:pt x="16" y="9"/>
                  </a:moveTo>
                  <a:cubicBezTo>
                    <a:pt x="16" y="7"/>
                    <a:pt x="15" y="5"/>
                    <a:pt x="11" y="5"/>
                  </a:cubicBezTo>
                  <a:cubicBezTo>
                    <a:pt x="8" y="5"/>
                    <a:pt x="6" y="7"/>
                    <a:pt x="6" y="9"/>
                  </a:cubicBezTo>
                  <a:lnTo>
                    <a:pt x="16" y="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10"/>
            <p:cNvSpPr>
              <a:spLocks/>
            </p:cNvSpPr>
            <p:nvPr userDrawn="1"/>
          </p:nvSpPr>
          <p:spPr bwMode="auto">
            <a:xfrm>
              <a:off x="13103226" y="3303588"/>
              <a:ext cx="730250" cy="806450"/>
            </a:xfrm>
            <a:custGeom>
              <a:avLst/>
              <a:gdLst>
                <a:gd name="T0" fmla="*/ 6 w 21"/>
                <a:gd name="T1" fmla="*/ 23 h 23"/>
                <a:gd name="T2" fmla="*/ 0 w 21"/>
                <a:gd name="T3" fmla="*/ 23 h 23"/>
                <a:gd name="T4" fmla="*/ 0 w 21"/>
                <a:gd name="T5" fmla="*/ 0 h 23"/>
                <a:gd name="T6" fmla="*/ 6 w 21"/>
                <a:gd name="T7" fmla="*/ 0 h 23"/>
                <a:gd name="T8" fmla="*/ 6 w 21"/>
                <a:gd name="T9" fmla="*/ 3 h 23"/>
                <a:gd name="T10" fmla="*/ 13 w 21"/>
                <a:gd name="T11" fmla="*/ 0 h 23"/>
                <a:gd name="T12" fmla="*/ 21 w 21"/>
                <a:gd name="T13" fmla="*/ 9 h 23"/>
                <a:gd name="T14" fmla="*/ 21 w 21"/>
                <a:gd name="T15" fmla="*/ 23 h 23"/>
                <a:gd name="T16" fmla="*/ 15 w 21"/>
                <a:gd name="T17" fmla="*/ 23 h 23"/>
                <a:gd name="T18" fmla="*/ 15 w 21"/>
                <a:gd name="T19" fmla="*/ 10 h 23"/>
                <a:gd name="T20" fmla="*/ 10 w 21"/>
                <a:gd name="T21" fmla="*/ 5 h 23"/>
                <a:gd name="T22" fmla="*/ 6 w 21"/>
                <a:gd name="T23" fmla="*/ 10 h 23"/>
                <a:gd name="T24" fmla="*/ 6 w 21"/>
                <a:gd name="T25"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 h="23">
                  <a:moveTo>
                    <a:pt x="6" y="23"/>
                  </a:moveTo>
                  <a:cubicBezTo>
                    <a:pt x="0" y="23"/>
                    <a:pt x="0" y="23"/>
                    <a:pt x="0" y="23"/>
                  </a:cubicBezTo>
                  <a:cubicBezTo>
                    <a:pt x="0" y="0"/>
                    <a:pt x="0" y="0"/>
                    <a:pt x="0" y="0"/>
                  </a:cubicBezTo>
                  <a:cubicBezTo>
                    <a:pt x="6" y="0"/>
                    <a:pt x="6" y="0"/>
                    <a:pt x="6" y="0"/>
                  </a:cubicBezTo>
                  <a:cubicBezTo>
                    <a:pt x="6" y="3"/>
                    <a:pt x="6" y="3"/>
                    <a:pt x="6" y="3"/>
                  </a:cubicBezTo>
                  <a:cubicBezTo>
                    <a:pt x="7" y="1"/>
                    <a:pt x="10" y="0"/>
                    <a:pt x="13" y="0"/>
                  </a:cubicBezTo>
                  <a:cubicBezTo>
                    <a:pt x="18" y="0"/>
                    <a:pt x="21" y="4"/>
                    <a:pt x="21" y="9"/>
                  </a:cubicBezTo>
                  <a:cubicBezTo>
                    <a:pt x="21" y="23"/>
                    <a:pt x="21" y="23"/>
                    <a:pt x="21" y="23"/>
                  </a:cubicBezTo>
                  <a:cubicBezTo>
                    <a:pt x="15" y="23"/>
                    <a:pt x="15" y="23"/>
                    <a:pt x="15" y="23"/>
                  </a:cubicBezTo>
                  <a:cubicBezTo>
                    <a:pt x="15" y="10"/>
                    <a:pt x="15" y="10"/>
                    <a:pt x="15" y="10"/>
                  </a:cubicBezTo>
                  <a:cubicBezTo>
                    <a:pt x="15" y="7"/>
                    <a:pt x="13" y="5"/>
                    <a:pt x="10" y="5"/>
                  </a:cubicBezTo>
                  <a:cubicBezTo>
                    <a:pt x="8" y="5"/>
                    <a:pt x="6" y="8"/>
                    <a:pt x="6" y="10"/>
                  </a:cubicBezTo>
                  <a:lnTo>
                    <a:pt x="6" y="2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11"/>
            <p:cNvSpPr>
              <a:spLocks/>
            </p:cNvSpPr>
            <p:nvPr userDrawn="1"/>
          </p:nvSpPr>
          <p:spPr bwMode="auto">
            <a:xfrm>
              <a:off x="13971588" y="3303588"/>
              <a:ext cx="800100" cy="841375"/>
            </a:xfrm>
            <a:custGeom>
              <a:avLst/>
              <a:gdLst>
                <a:gd name="T0" fmla="*/ 6 w 23"/>
                <a:gd name="T1" fmla="*/ 12 h 24"/>
                <a:gd name="T2" fmla="*/ 12 w 23"/>
                <a:gd name="T3" fmla="*/ 18 h 24"/>
                <a:gd name="T4" fmla="*/ 17 w 23"/>
                <a:gd name="T5" fmla="*/ 15 h 24"/>
                <a:gd name="T6" fmla="*/ 23 w 23"/>
                <a:gd name="T7" fmla="*/ 16 h 24"/>
                <a:gd name="T8" fmla="*/ 12 w 23"/>
                <a:gd name="T9" fmla="*/ 24 h 24"/>
                <a:gd name="T10" fmla="*/ 0 w 23"/>
                <a:gd name="T11" fmla="*/ 12 h 24"/>
                <a:gd name="T12" fmla="*/ 12 w 23"/>
                <a:gd name="T13" fmla="*/ 0 h 24"/>
                <a:gd name="T14" fmla="*/ 22 w 23"/>
                <a:gd name="T15" fmla="*/ 7 h 24"/>
                <a:gd name="T16" fmla="*/ 17 w 23"/>
                <a:gd name="T17" fmla="*/ 9 h 24"/>
                <a:gd name="T18" fmla="*/ 12 w 23"/>
                <a:gd name="T19" fmla="*/ 5 h 24"/>
                <a:gd name="T20" fmla="*/ 6 w 23"/>
                <a:gd name="T21"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4">
                  <a:moveTo>
                    <a:pt x="6" y="12"/>
                  </a:moveTo>
                  <a:cubicBezTo>
                    <a:pt x="6" y="16"/>
                    <a:pt x="9" y="18"/>
                    <a:pt x="12" y="18"/>
                  </a:cubicBezTo>
                  <a:cubicBezTo>
                    <a:pt x="15" y="18"/>
                    <a:pt x="17" y="16"/>
                    <a:pt x="17" y="15"/>
                  </a:cubicBezTo>
                  <a:cubicBezTo>
                    <a:pt x="23" y="16"/>
                    <a:pt x="23" y="16"/>
                    <a:pt x="23" y="16"/>
                  </a:cubicBezTo>
                  <a:cubicBezTo>
                    <a:pt x="21" y="20"/>
                    <a:pt x="18" y="24"/>
                    <a:pt x="12" y="24"/>
                  </a:cubicBezTo>
                  <a:cubicBezTo>
                    <a:pt x="5" y="24"/>
                    <a:pt x="0" y="19"/>
                    <a:pt x="0" y="12"/>
                  </a:cubicBezTo>
                  <a:cubicBezTo>
                    <a:pt x="0" y="5"/>
                    <a:pt x="5" y="0"/>
                    <a:pt x="12" y="0"/>
                  </a:cubicBezTo>
                  <a:cubicBezTo>
                    <a:pt x="18" y="0"/>
                    <a:pt x="21" y="4"/>
                    <a:pt x="22" y="7"/>
                  </a:cubicBezTo>
                  <a:cubicBezTo>
                    <a:pt x="17" y="9"/>
                    <a:pt x="17" y="9"/>
                    <a:pt x="17" y="9"/>
                  </a:cubicBezTo>
                  <a:cubicBezTo>
                    <a:pt x="16" y="7"/>
                    <a:pt x="15" y="5"/>
                    <a:pt x="12" y="5"/>
                  </a:cubicBezTo>
                  <a:cubicBezTo>
                    <a:pt x="9" y="5"/>
                    <a:pt x="6" y="8"/>
                    <a:pt x="6" y="1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2"/>
            <p:cNvSpPr>
              <a:spLocks noEditPoints="1"/>
            </p:cNvSpPr>
            <p:nvPr userDrawn="1"/>
          </p:nvSpPr>
          <p:spPr bwMode="auto">
            <a:xfrm>
              <a:off x="14839951" y="3303588"/>
              <a:ext cx="800100" cy="841375"/>
            </a:xfrm>
            <a:custGeom>
              <a:avLst/>
              <a:gdLst>
                <a:gd name="T0" fmla="*/ 22 w 23"/>
                <a:gd name="T1" fmla="*/ 17 h 24"/>
                <a:gd name="T2" fmla="*/ 12 w 23"/>
                <a:gd name="T3" fmla="*/ 24 h 24"/>
                <a:gd name="T4" fmla="*/ 0 w 23"/>
                <a:gd name="T5" fmla="*/ 12 h 24"/>
                <a:gd name="T6" fmla="*/ 11 w 23"/>
                <a:gd name="T7" fmla="*/ 0 h 24"/>
                <a:gd name="T8" fmla="*/ 23 w 23"/>
                <a:gd name="T9" fmla="*/ 12 h 24"/>
                <a:gd name="T10" fmla="*/ 23 w 23"/>
                <a:gd name="T11" fmla="*/ 14 h 24"/>
                <a:gd name="T12" fmla="*/ 6 w 23"/>
                <a:gd name="T13" fmla="*/ 14 h 24"/>
                <a:gd name="T14" fmla="*/ 12 w 23"/>
                <a:gd name="T15" fmla="*/ 19 h 24"/>
                <a:gd name="T16" fmla="*/ 17 w 23"/>
                <a:gd name="T17" fmla="*/ 15 h 24"/>
                <a:gd name="T18" fmla="*/ 22 w 23"/>
                <a:gd name="T19" fmla="*/ 17 h 24"/>
                <a:gd name="T20" fmla="*/ 16 w 23"/>
                <a:gd name="T21" fmla="*/ 9 h 24"/>
                <a:gd name="T22" fmla="*/ 11 w 23"/>
                <a:gd name="T23" fmla="*/ 5 h 24"/>
                <a:gd name="T24" fmla="*/ 6 w 23"/>
                <a:gd name="T25" fmla="*/ 9 h 24"/>
                <a:gd name="T26" fmla="*/ 16 w 23"/>
                <a:gd name="T27" fmla="*/ 9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3" h="24">
                  <a:moveTo>
                    <a:pt x="22" y="17"/>
                  </a:moveTo>
                  <a:cubicBezTo>
                    <a:pt x="21" y="21"/>
                    <a:pt x="17" y="24"/>
                    <a:pt x="12" y="24"/>
                  </a:cubicBezTo>
                  <a:cubicBezTo>
                    <a:pt x="6" y="24"/>
                    <a:pt x="0" y="20"/>
                    <a:pt x="0" y="12"/>
                  </a:cubicBezTo>
                  <a:cubicBezTo>
                    <a:pt x="0" y="4"/>
                    <a:pt x="5" y="0"/>
                    <a:pt x="11" y="0"/>
                  </a:cubicBezTo>
                  <a:cubicBezTo>
                    <a:pt x="18" y="0"/>
                    <a:pt x="23" y="4"/>
                    <a:pt x="23" y="12"/>
                  </a:cubicBezTo>
                  <a:cubicBezTo>
                    <a:pt x="23" y="12"/>
                    <a:pt x="23" y="13"/>
                    <a:pt x="23" y="14"/>
                  </a:cubicBezTo>
                  <a:cubicBezTo>
                    <a:pt x="6" y="14"/>
                    <a:pt x="6" y="14"/>
                    <a:pt x="6" y="14"/>
                  </a:cubicBezTo>
                  <a:cubicBezTo>
                    <a:pt x="6" y="17"/>
                    <a:pt x="9" y="19"/>
                    <a:pt x="12" y="19"/>
                  </a:cubicBezTo>
                  <a:cubicBezTo>
                    <a:pt x="15" y="19"/>
                    <a:pt x="16" y="17"/>
                    <a:pt x="17" y="15"/>
                  </a:cubicBezTo>
                  <a:lnTo>
                    <a:pt x="22" y="17"/>
                  </a:lnTo>
                  <a:close/>
                  <a:moveTo>
                    <a:pt x="16" y="9"/>
                  </a:moveTo>
                  <a:cubicBezTo>
                    <a:pt x="16" y="7"/>
                    <a:pt x="15" y="5"/>
                    <a:pt x="11" y="5"/>
                  </a:cubicBezTo>
                  <a:cubicBezTo>
                    <a:pt x="8" y="5"/>
                    <a:pt x="6" y="7"/>
                    <a:pt x="6" y="9"/>
                  </a:cubicBezTo>
                  <a:lnTo>
                    <a:pt x="16" y="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Oval 13"/>
            <p:cNvSpPr>
              <a:spLocks noChangeArrowheads="1"/>
            </p:cNvSpPr>
            <p:nvPr userDrawn="1"/>
          </p:nvSpPr>
          <p:spPr bwMode="auto">
            <a:xfrm>
              <a:off x="15744826" y="3829050"/>
              <a:ext cx="312738" cy="315913"/>
            </a:xfrm>
            <a:prstGeom prst="ellipse">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14"/>
            <p:cNvSpPr>
              <a:spLocks noEditPoints="1"/>
            </p:cNvSpPr>
            <p:nvPr userDrawn="1"/>
          </p:nvSpPr>
          <p:spPr bwMode="auto">
            <a:xfrm>
              <a:off x="9836151" y="4776788"/>
              <a:ext cx="1146175" cy="1155700"/>
            </a:xfrm>
            <a:custGeom>
              <a:avLst/>
              <a:gdLst>
                <a:gd name="T0" fmla="*/ 503 w 722"/>
                <a:gd name="T1" fmla="*/ 552 h 728"/>
                <a:gd name="T2" fmla="*/ 219 w 722"/>
                <a:gd name="T3" fmla="*/ 552 h 728"/>
                <a:gd name="T4" fmla="*/ 153 w 722"/>
                <a:gd name="T5" fmla="*/ 728 h 728"/>
                <a:gd name="T6" fmla="*/ 0 w 722"/>
                <a:gd name="T7" fmla="*/ 728 h 728"/>
                <a:gd name="T8" fmla="*/ 285 w 722"/>
                <a:gd name="T9" fmla="*/ 0 h 728"/>
                <a:gd name="T10" fmla="*/ 438 w 722"/>
                <a:gd name="T11" fmla="*/ 0 h 728"/>
                <a:gd name="T12" fmla="*/ 722 w 722"/>
                <a:gd name="T13" fmla="*/ 728 h 728"/>
                <a:gd name="T14" fmla="*/ 569 w 722"/>
                <a:gd name="T15" fmla="*/ 728 h 728"/>
                <a:gd name="T16" fmla="*/ 503 w 722"/>
                <a:gd name="T17" fmla="*/ 552 h 728"/>
                <a:gd name="T18" fmla="*/ 263 w 722"/>
                <a:gd name="T19" fmla="*/ 419 h 728"/>
                <a:gd name="T20" fmla="*/ 460 w 722"/>
                <a:gd name="T21" fmla="*/ 419 h 728"/>
                <a:gd name="T22" fmla="*/ 350 w 722"/>
                <a:gd name="T23" fmla="*/ 154 h 728"/>
                <a:gd name="T24" fmla="*/ 263 w 722"/>
                <a:gd name="T25" fmla="*/ 419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22" h="728">
                  <a:moveTo>
                    <a:pt x="503" y="552"/>
                  </a:moveTo>
                  <a:lnTo>
                    <a:pt x="219" y="552"/>
                  </a:lnTo>
                  <a:lnTo>
                    <a:pt x="153" y="728"/>
                  </a:lnTo>
                  <a:lnTo>
                    <a:pt x="0" y="728"/>
                  </a:lnTo>
                  <a:lnTo>
                    <a:pt x="285" y="0"/>
                  </a:lnTo>
                  <a:lnTo>
                    <a:pt x="438" y="0"/>
                  </a:lnTo>
                  <a:lnTo>
                    <a:pt x="722" y="728"/>
                  </a:lnTo>
                  <a:lnTo>
                    <a:pt x="569" y="728"/>
                  </a:lnTo>
                  <a:lnTo>
                    <a:pt x="503" y="552"/>
                  </a:lnTo>
                  <a:close/>
                  <a:moveTo>
                    <a:pt x="263" y="419"/>
                  </a:moveTo>
                  <a:lnTo>
                    <a:pt x="460" y="419"/>
                  </a:lnTo>
                  <a:lnTo>
                    <a:pt x="350" y="154"/>
                  </a:lnTo>
                  <a:lnTo>
                    <a:pt x="263" y="41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5"/>
            <p:cNvSpPr>
              <a:spLocks noEditPoints="1"/>
            </p:cNvSpPr>
            <p:nvPr userDrawn="1"/>
          </p:nvSpPr>
          <p:spPr bwMode="auto">
            <a:xfrm>
              <a:off x="11087101" y="5091113"/>
              <a:ext cx="833438" cy="1157288"/>
            </a:xfrm>
            <a:custGeom>
              <a:avLst/>
              <a:gdLst>
                <a:gd name="T0" fmla="*/ 0 w 24"/>
                <a:gd name="T1" fmla="*/ 33 h 33"/>
                <a:gd name="T2" fmla="*/ 0 w 24"/>
                <a:gd name="T3" fmla="*/ 1 h 33"/>
                <a:gd name="T4" fmla="*/ 6 w 24"/>
                <a:gd name="T5" fmla="*/ 1 h 33"/>
                <a:gd name="T6" fmla="*/ 6 w 24"/>
                <a:gd name="T7" fmla="*/ 4 h 33"/>
                <a:gd name="T8" fmla="*/ 13 w 24"/>
                <a:gd name="T9" fmla="*/ 0 h 33"/>
                <a:gd name="T10" fmla="*/ 24 w 24"/>
                <a:gd name="T11" fmla="*/ 12 h 33"/>
                <a:gd name="T12" fmla="*/ 13 w 24"/>
                <a:gd name="T13" fmla="*/ 24 h 33"/>
                <a:gd name="T14" fmla="*/ 7 w 24"/>
                <a:gd name="T15" fmla="*/ 22 h 33"/>
                <a:gd name="T16" fmla="*/ 7 w 24"/>
                <a:gd name="T17" fmla="*/ 33 h 33"/>
                <a:gd name="T18" fmla="*/ 0 w 24"/>
                <a:gd name="T19" fmla="*/ 33 h 33"/>
                <a:gd name="T20" fmla="*/ 12 w 24"/>
                <a:gd name="T21" fmla="*/ 6 h 33"/>
                <a:gd name="T22" fmla="*/ 6 w 24"/>
                <a:gd name="T23" fmla="*/ 12 h 33"/>
                <a:gd name="T24" fmla="*/ 12 w 24"/>
                <a:gd name="T25" fmla="*/ 19 h 33"/>
                <a:gd name="T26" fmla="*/ 18 w 24"/>
                <a:gd name="T27" fmla="*/ 12 h 33"/>
                <a:gd name="T28" fmla="*/ 12 w 24"/>
                <a:gd name="T29" fmla="*/ 6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 h="33">
                  <a:moveTo>
                    <a:pt x="0" y="33"/>
                  </a:moveTo>
                  <a:cubicBezTo>
                    <a:pt x="0" y="1"/>
                    <a:pt x="0" y="1"/>
                    <a:pt x="0" y="1"/>
                  </a:cubicBezTo>
                  <a:cubicBezTo>
                    <a:pt x="6" y="1"/>
                    <a:pt x="6" y="1"/>
                    <a:pt x="6" y="1"/>
                  </a:cubicBezTo>
                  <a:cubicBezTo>
                    <a:pt x="6" y="4"/>
                    <a:pt x="6" y="4"/>
                    <a:pt x="6" y="4"/>
                  </a:cubicBezTo>
                  <a:cubicBezTo>
                    <a:pt x="7" y="2"/>
                    <a:pt x="10" y="0"/>
                    <a:pt x="13" y="0"/>
                  </a:cubicBezTo>
                  <a:cubicBezTo>
                    <a:pt x="20" y="0"/>
                    <a:pt x="24" y="5"/>
                    <a:pt x="24" y="12"/>
                  </a:cubicBezTo>
                  <a:cubicBezTo>
                    <a:pt x="24" y="19"/>
                    <a:pt x="20" y="24"/>
                    <a:pt x="13" y="24"/>
                  </a:cubicBezTo>
                  <a:cubicBezTo>
                    <a:pt x="10" y="24"/>
                    <a:pt x="8" y="23"/>
                    <a:pt x="7" y="22"/>
                  </a:cubicBezTo>
                  <a:cubicBezTo>
                    <a:pt x="7" y="33"/>
                    <a:pt x="7" y="33"/>
                    <a:pt x="7" y="33"/>
                  </a:cubicBezTo>
                  <a:lnTo>
                    <a:pt x="0" y="33"/>
                  </a:lnTo>
                  <a:close/>
                  <a:moveTo>
                    <a:pt x="12" y="6"/>
                  </a:moveTo>
                  <a:cubicBezTo>
                    <a:pt x="9" y="6"/>
                    <a:pt x="6" y="8"/>
                    <a:pt x="6" y="12"/>
                  </a:cubicBezTo>
                  <a:cubicBezTo>
                    <a:pt x="6" y="16"/>
                    <a:pt x="9" y="19"/>
                    <a:pt x="12" y="19"/>
                  </a:cubicBezTo>
                  <a:cubicBezTo>
                    <a:pt x="15" y="19"/>
                    <a:pt x="18" y="16"/>
                    <a:pt x="18" y="12"/>
                  </a:cubicBezTo>
                  <a:cubicBezTo>
                    <a:pt x="18" y="8"/>
                    <a:pt x="15" y="6"/>
                    <a:pt x="12" y="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6"/>
            <p:cNvSpPr>
              <a:spLocks noEditPoints="1"/>
            </p:cNvSpPr>
            <p:nvPr userDrawn="1"/>
          </p:nvSpPr>
          <p:spPr bwMode="auto">
            <a:xfrm>
              <a:off x="12060238" y="5091113"/>
              <a:ext cx="833438" cy="1157288"/>
            </a:xfrm>
            <a:custGeom>
              <a:avLst/>
              <a:gdLst>
                <a:gd name="T0" fmla="*/ 0 w 24"/>
                <a:gd name="T1" fmla="*/ 33 h 33"/>
                <a:gd name="T2" fmla="*/ 0 w 24"/>
                <a:gd name="T3" fmla="*/ 1 h 33"/>
                <a:gd name="T4" fmla="*/ 6 w 24"/>
                <a:gd name="T5" fmla="*/ 1 h 33"/>
                <a:gd name="T6" fmla="*/ 6 w 24"/>
                <a:gd name="T7" fmla="*/ 4 h 33"/>
                <a:gd name="T8" fmla="*/ 13 w 24"/>
                <a:gd name="T9" fmla="*/ 0 h 33"/>
                <a:gd name="T10" fmla="*/ 24 w 24"/>
                <a:gd name="T11" fmla="*/ 12 h 33"/>
                <a:gd name="T12" fmla="*/ 13 w 24"/>
                <a:gd name="T13" fmla="*/ 24 h 33"/>
                <a:gd name="T14" fmla="*/ 6 w 24"/>
                <a:gd name="T15" fmla="*/ 22 h 33"/>
                <a:gd name="T16" fmla="*/ 6 w 24"/>
                <a:gd name="T17" fmla="*/ 33 h 33"/>
                <a:gd name="T18" fmla="*/ 0 w 24"/>
                <a:gd name="T19" fmla="*/ 33 h 33"/>
                <a:gd name="T20" fmla="*/ 12 w 24"/>
                <a:gd name="T21" fmla="*/ 6 h 33"/>
                <a:gd name="T22" fmla="*/ 6 w 24"/>
                <a:gd name="T23" fmla="*/ 12 h 33"/>
                <a:gd name="T24" fmla="*/ 12 w 24"/>
                <a:gd name="T25" fmla="*/ 19 h 33"/>
                <a:gd name="T26" fmla="*/ 18 w 24"/>
                <a:gd name="T27" fmla="*/ 12 h 33"/>
                <a:gd name="T28" fmla="*/ 12 w 24"/>
                <a:gd name="T29" fmla="*/ 6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 h="33">
                  <a:moveTo>
                    <a:pt x="0" y="33"/>
                  </a:moveTo>
                  <a:cubicBezTo>
                    <a:pt x="0" y="1"/>
                    <a:pt x="0" y="1"/>
                    <a:pt x="0" y="1"/>
                  </a:cubicBezTo>
                  <a:cubicBezTo>
                    <a:pt x="6" y="1"/>
                    <a:pt x="6" y="1"/>
                    <a:pt x="6" y="1"/>
                  </a:cubicBezTo>
                  <a:cubicBezTo>
                    <a:pt x="6" y="4"/>
                    <a:pt x="6" y="4"/>
                    <a:pt x="6" y="4"/>
                  </a:cubicBezTo>
                  <a:cubicBezTo>
                    <a:pt x="7" y="2"/>
                    <a:pt x="10" y="0"/>
                    <a:pt x="13" y="0"/>
                  </a:cubicBezTo>
                  <a:cubicBezTo>
                    <a:pt x="20" y="0"/>
                    <a:pt x="24" y="5"/>
                    <a:pt x="24" y="12"/>
                  </a:cubicBezTo>
                  <a:cubicBezTo>
                    <a:pt x="24" y="19"/>
                    <a:pt x="19" y="24"/>
                    <a:pt x="13" y="24"/>
                  </a:cubicBezTo>
                  <a:cubicBezTo>
                    <a:pt x="10" y="24"/>
                    <a:pt x="7" y="23"/>
                    <a:pt x="6" y="22"/>
                  </a:cubicBezTo>
                  <a:cubicBezTo>
                    <a:pt x="6" y="33"/>
                    <a:pt x="6" y="33"/>
                    <a:pt x="6" y="33"/>
                  </a:cubicBezTo>
                  <a:lnTo>
                    <a:pt x="0" y="33"/>
                  </a:lnTo>
                  <a:close/>
                  <a:moveTo>
                    <a:pt x="12" y="6"/>
                  </a:moveTo>
                  <a:cubicBezTo>
                    <a:pt x="9" y="6"/>
                    <a:pt x="6" y="8"/>
                    <a:pt x="6" y="12"/>
                  </a:cubicBezTo>
                  <a:cubicBezTo>
                    <a:pt x="6" y="16"/>
                    <a:pt x="9" y="19"/>
                    <a:pt x="12" y="19"/>
                  </a:cubicBezTo>
                  <a:cubicBezTo>
                    <a:pt x="15" y="19"/>
                    <a:pt x="18" y="16"/>
                    <a:pt x="18" y="12"/>
                  </a:cubicBezTo>
                  <a:cubicBezTo>
                    <a:pt x="18" y="8"/>
                    <a:pt x="15" y="6"/>
                    <a:pt x="12" y="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Rectangle 17"/>
            <p:cNvSpPr>
              <a:spLocks noChangeArrowheads="1"/>
            </p:cNvSpPr>
            <p:nvPr userDrawn="1"/>
          </p:nvSpPr>
          <p:spPr bwMode="auto">
            <a:xfrm>
              <a:off x="13033376" y="4741863"/>
              <a:ext cx="207963" cy="119062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18"/>
            <p:cNvSpPr>
              <a:spLocks noEditPoints="1"/>
            </p:cNvSpPr>
            <p:nvPr userDrawn="1"/>
          </p:nvSpPr>
          <p:spPr bwMode="auto">
            <a:xfrm>
              <a:off x="13450888" y="4705350"/>
              <a:ext cx="242888" cy="1227138"/>
            </a:xfrm>
            <a:custGeom>
              <a:avLst/>
              <a:gdLst>
                <a:gd name="T0" fmla="*/ 4 w 7"/>
                <a:gd name="T1" fmla="*/ 0 h 35"/>
                <a:gd name="T2" fmla="*/ 7 w 7"/>
                <a:gd name="T3" fmla="*/ 4 h 35"/>
                <a:gd name="T4" fmla="*/ 4 w 7"/>
                <a:gd name="T5" fmla="*/ 8 h 35"/>
                <a:gd name="T6" fmla="*/ 0 w 7"/>
                <a:gd name="T7" fmla="*/ 4 h 35"/>
                <a:gd name="T8" fmla="*/ 4 w 7"/>
                <a:gd name="T9" fmla="*/ 0 h 35"/>
                <a:gd name="T10" fmla="*/ 1 w 7"/>
                <a:gd name="T11" fmla="*/ 35 h 35"/>
                <a:gd name="T12" fmla="*/ 1 w 7"/>
                <a:gd name="T13" fmla="*/ 12 h 35"/>
                <a:gd name="T14" fmla="*/ 7 w 7"/>
                <a:gd name="T15" fmla="*/ 12 h 35"/>
                <a:gd name="T16" fmla="*/ 7 w 7"/>
                <a:gd name="T17" fmla="*/ 35 h 35"/>
                <a:gd name="T18" fmla="*/ 1 w 7"/>
                <a:gd name="T19" fmla="*/ 3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 h="35">
                  <a:moveTo>
                    <a:pt x="4" y="0"/>
                  </a:moveTo>
                  <a:cubicBezTo>
                    <a:pt x="6" y="0"/>
                    <a:pt x="7" y="2"/>
                    <a:pt x="7" y="4"/>
                  </a:cubicBezTo>
                  <a:cubicBezTo>
                    <a:pt x="7" y="6"/>
                    <a:pt x="6" y="8"/>
                    <a:pt x="4" y="8"/>
                  </a:cubicBezTo>
                  <a:cubicBezTo>
                    <a:pt x="2" y="8"/>
                    <a:pt x="0" y="6"/>
                    <a:pt x="0" y="4"/>
                  </a:cubicBezTo>
                  <a:cubicBezTo>
                    <a:pt x="0" y="2"/>
                    <a:pt x="2" y="0"/>
                    <a:pt x="4" y="0"/>
                  </a:cubicBezTo>
                  <a:close/>
                  <a:moveTo>
                    <a:pt x="1" y="35"/>
                  </a:moveTo>
                  <a:cubicBezTo>
                    <a:pt x="1" y="12"/>
                    <a:pt x="1" y="12"/>
                    <a:pt x="1" y="12"/>
                  </a:cubicBezTo>
                  <a:cubicBezTo>
                    <a:pt x="7" y="12"/>
                    <a:pt x="7" y="12"/>
                    <a:pt x="7" y="12"/>
                  </a:cubicBezTo>
                  <a:cubicBezTo>
                    <a:pt x="7" y="35"/>
                    <a:pt x="7" y="35"/>
                    <a:pt x="7" y="35"/>
                  </a:cubicBezTo>
                  <a:lnTo>
                    <a:pt x="1" y="3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19"/>
            <p:cNvSpPr>
              <a:spLocks noEditPoints="1"/>
            </p:cNvSpPr>
            <p:nvPr userDrawn="1"/>
          </p:nvSpPr>
          <p:spPr bwMode="auto">
            <a:xfrm>
              <a:off x="13866813" y="5091113"/>
              <a:ext cx="765175" cy="841375"/>
            </a:xfrm>
            <a:custGeom>
              <a:avLst/>
              <a:gdLst>
                <a:gd name="T0" fmla="*/ 22 w 22"/>
                <a:gd name="T1" fmla="*/ 17 h 24"/>
                <a:gd name="T2" fmla="*/ 11 w 22"/>
                <a:gd name="T3" fmla="*/ 24 h 24"/>
                <a:gd name="T4" fmla="*/ 0 w 22"/>
                <a:gd name="T5" fmla="*/ 12 h 24"/>
                <a:gd name="T6" fmla="*/ 11 w 22"/>
                <a:gd name="T7" fmla="*/ 0 h 24"/>
                <a:gd name="T8" fmla="*/ 22 w 22"/>
                <a:gd name="T9" fmla="*/ 12 h 24"/>
                <a:gd name="T10" fmla="*/ 22 w 22"/>
                <a:gd name="T11" fmla="*/ 14 h 24"/>
                <a:gd name="T12" fmla="*/ 6 w 22"/>
                <a:gd name="T13" fmla="*/ 14 h 24"/>
                <a:gd name="T14" fmla="*/ 12 w 22"/>
                <a:gd name="T15" fmla="*/ 19 h 24"/>
                <a:gd name="T16" fmla="*/ 17 w 22"/>
                <a:gd name="T17" fmla="*/ 16 h 24"/>
                <a:gd name="T18" fmla="*/ 22 w 22"/>
                <a:gd name="T19" fmla="*/ 17 h 24"/>
                <a:gd name="T20" fmla="*/ 16 w 22"/>
                <a:gd name="T21" fmla="*/ 10 h 24"/>
                <a:gd name="T22" fmla="*/ 11 w 22"/>
                <a:gd name="T23" fmla="*/ 5 h 24"/>
                <a:gd name="T24" fmla="*/ 6 w 22"/>
                <a:gd name="T25" fmla="*/ 10 h 24"/>
                <a:gd name="T26" fmla="*/ 16 w 22"/>
                <a:gd name="T27" fmla="*/ 1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24">
                  <a:moveTo>
                    <a:pt x="22" y="17"/>
                  </a:moveTo>
                  <a:cubicBezTo>
                    <a:pt x="21" y="21"/>
                    <a:pt x="17" y="24"/>
                    <a:pt x="11" y="24"/>
                  </a:cubicBezTo>
                  <a:cubicBezTo>
                    <a:pt x="5" y="24"/>
                    <a:pt x="0" y="20"/>
                    <a:pt x="0" y="12"/>
                  </a:cubicBezTo>
                  <a:cubicBezTo>
                    <a:pt x="0" y="5"/>
                    <a:pt x="5" y="0"/>
                    <a:pt x="11" y="0"/>
                  </a:cubicBezTo>
                  <a:cubicBezTo>
                    <a:pt x="18" y="0"/>
                    <a:pt x="22" y="5"/>
                    <a:pt x="22" y="12"/>
                  </a:cubicBezTo>
                  <a:cubicBezTo>
                    <a:pt x="22" y="13"/>
                    <a:pt x="22" y="14"/>
                    <a:pt x="22" y="14"/>
                  </a:cubicBezTo>
                  <a:cubicBezTo>
                    <a:pt x="6" y="14"/>
                    <a:pt x="6" y="14"/>
                    <a:pt x="6" y="14"/>
                  </a:cubicBezTo>
                  <a:cubicBezTo>
                    <a:pt x="6" y="17"/>
                    <a:pt x="8" y="19"/>
                    <a:pt x="12" y="19"/>
                  </a:cubicBezTo>
                  <a:cubicBezTo>
                    <a:pt x="14" y="19"/>
                    <a:pt x="16" y="18"/>
                    <a:pt x="17" y="16"/>
                  </a:cubicBezTo>
                  <a:lnTo>
                    <a:pt x="22" y="17"/>
                  </a:lnTo>
                  <a:close/>
                  <a:moveTo>
                    <a:pt x="16" y="10"/>
                  </a:moveTo>
                  <a:cubicBezTo>
                    <a:pt x="16" y="7"/>
                    <a:pt x="15" y="5"/>
                    <a:pt x="11" y="5"/>
                  </a:cubicBezTo>
                  <a:cubicBezTo>
                    <a:pt x="8" y="5"/>
                    <a:pt x="6" y="8"/>
                    <a:pt x="6" y="10"/>
                  </a:cubicBezTo>
                  <a:lnTo>
                    <a:pt x="16" y="1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20"/>
            <p:cNvSpPr>
              <a:spLocks noEditPoints="1"/>
            </p:cNvSpPr>
            <p:nvPr userDrawn="1"/>
          </p:nvSpPr>
          <p:spPr bwMode="auto">
            <a:xfrm>
              <a:off x="14736763" y="4741863"/>
              <a:ext cx="833438" cy="1190625"/>
            </a:xfrm>
            <a:custGeom>
              <a:avLst/>
              <a:gdLst>
                <a:gd name="T0" fmla="*/ 24 w 24"/>
                <a:gd name="T1" fmla="*/ 30 h 34"/>
                <a:gd name="T2" fmla="*/ 24 w 24"/>
                <a:gd name="T3" fmla="*/ 34 h 34"/>
                <a:gd name="T4" fmla="*/ 18 w 24"/>
                <a:gd name="T5" fmla="*/ 34 h 34"/>
                <a:gd name="T6" fmla="*/ 18 w 24"/>
                <a:gd name="T7" fmla="*/ 31 h 34"/>
                <a:gd name="T8" fmla="*/ 12 w 24"/>
                <a:gd name="T9" fmla="*/ 34 h 34"/>
                <a:gd name="T10" fmla="*/ 0 w 24"/>
                <a:gd name="T11" fmla="*/ 22 h 34"/>
                <a:gd name="T12" fmla="*/ 11 w 24"/>
                <a:gd name="T13" fmla="*/ 10 h 34"/>
                <a:gd name="T14" fmla="*/ 18 w 24"/>
                <a:gd name="T15" fmla="*/ 13 h 34"/>
                <a:gd name="T16" fmla="*/ 18 w 24"/>
                <a:gd name="T17" fmla="*/ 0 h 34"/>
                <a:gd name="T18" fmla="*/ 24 w 24"/>
                <a:gd name="T19" fmla="*/ 0 h 34"/>
                <a:gd name="T20" fmla="*/ 24 w 24"/>
                <a:gd name="T21" fmla="*/ 30 h 34"/>
                <a:gd name="T22" fmla="*/ 12 w 24"/>
                <a:gd name="T23" fmla="*/ 29 h 34"/>
                <a:gd name="T24" fmla="*/ 18 w 24"/>
                <a:gd name="T25" fmla="*/ 22 h 34"/>
                <a:gd name="T26" fmla="*/ 12 w 24"/>
                <a:gd name="T27" fmla="*/ 16 h 34"/>
                <a:gd name="T28" fmla="*/ 7 w 24"/>
                <a:gd name="T29" fmla="*/ 22 h 34"/>
                <a:gd name="T30" fmla="*/ 12 w 24"/>
                <a:gd name="T31" fmla="*/ 29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 h="34">
                  <a:moveTo>
                    <a:pt x="24" y="30"/>
                  </a:moveTo>
                  <a:cubicBezTo>
                    <a:pt x="24" y="31"/>
                    <a:pt x="24" y="33"/>
                    <a:pt x="24" y="34"/>
                  </a:cubicBezTo>
                  <a:cubicBezTo>
                    <a:pt x="18" y="34"/>
                    <a:pt x="18" y="34"/>
                    <a:pt x="18" y="34"/>
                  </a:cubicBezTo>
                  <a:cubicBezTo>
                    <a:pt x="18" y="33"/>
                    <a:pt x="18" y="32"/>
                    <a:pt x="18" y="31"/>
                  </a:cubicBezTo>
                  <a:cubicBezTo>
                    <a:pt x="17" y="33"/>
                    <a:pt x="15" y="34"/>
                    <a:pt x="12" y="34"/>
                  </a:cubicBezTo>
                  <a:cubicBezTo>
                    <a:pt x="5" y="34"/>
                    <a:pt x="0" y="29"/>
                    <a:pt x="0" y="22"/>
                  </a:cubicBezTo>
                  <a:cubicBezTo>
                    <a:pt x="0" y="15"/>
                    <a:pt x="5" y="10"/>
                    <a:pt x="11" y="10"/>
                  </a:cubicBezTo>
                  <a:cubicBezTo>
                    <a:pt x="15" y="10"/>
                    <a:pt x="17" y="12"/>
                    <a:pt x="18" y="13"/>
                  </a:cubicBezTo>
                  <a:cubicBezTo>
                    <a:pt x="18" y="0"/>
                    <a:pt x="18" y="0"/>
                    <a:pt x="18" y="0"/>
                  </a:cubicBezTo>
                  <a:cubicBezTo>
                    <a:pt x="24" y="0"/>
                    <a:pt x="24" y="0"/>
                    <a:pt x="24" y="0"/>
                  </a:cubicBezTo>
                  <a:lnTo>
                    <a:pt x="24" y="30"/>
                  </a:lnTo>
                  <a:close/>
                  <a:moveTo>
                    <a:pt x="12" y="29"/>
                  </a:moveTo>
                  <a:cubicBezTo>
                    <a:pt x="15" y="29"/>
                    <a:pt x="18" y="26"/>
                    <a:pt x="18" y="22"/>
                  </a:cubicBezTo>
                  <a:cubicBezTo>
                    <a:pt x="18" y="18"/>
                    <a:pt x="15" y="16"/>
                    <a:pt x="12" y="16"/>
                  </a:cubicBezTo>
                  <a:cubicBezTo>
                    <a:pt x="9" y="16"/>
                    <a:pt x="7" y="18"/>
                    <a:pt x="7" y="22"/>
                  </a:cubicBezTo>
                  <a:cubicBezTo>
                    <a:pt x="7" y="26"/>
                    <a:pt x="9" y="29"/>
                    <a:pt x="12" y="29"/>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Freeform 21"/>
            <p:cNvSpPr>
              <a:spLocks/>
            </p:cNvSpPr>
            <p:nvPr userDrawn="1"/>
          </p:nvSpPr>
          <p:spPr bwMode="auto">
            <a:xfrm>
              <a:off x="16057563" y="4881563"/>
              <a:ext cx="520700" cy="1050925"/>
            </a:xfrm>
            <a:custGeom>
              <a:avLst/>
              <a:gdLst>
                <a:gd name="T0" fmla="*/ 10 w 15"/>
                <a:gd name="T1" fmla="*/ 7 h 30"/>
                <a:gd name="T2" fmla="*/ 15 w 15"/>
                <a:gd name="T3" fmla="*/ 7 h 30"/>
                <a:gd name="T4" fmla="*/ 15 w 15"/>
                <a:gd name="T5" fmla="*/ 12 h 30"/>
                <a:gd name="T6" fmla="*/ 10 w 15"/>
                <a:gd name="T7" fmla="*/ 12 h 30"/>
                <a:gd name="T8" fmla="*/ 10 w 15"/>
                <a:gd name="T9" fmla="*/ 22 h 30"/>
                <a:gd name="T10" fmla="*/ 13 w 15"/>
                <a:gd name="T11" fmla="*/ 25 h 30"/>
                <a:gd name="T12" fmla="*/ 15 w 15"/>
                <a:gd name="T13" fmla="*/ 24 h 30"/>
                <a:gd name="T14" fmla="*/ 15 w 15"/>
                <a:gd name="T15" fmla="*/ 30 h 30"/>
                <a:gd name="T16" fmla="*/ 11 w 15"/>
                <a:gd name="T17" fmla="*/ 30 h 30"/>
                <a:gd name="T18" fmla="*/ 4 w 15"/>
                <a:gd name="T19" fmla="*/ 23 h 30"/>
                <a:gd name="T20" fmla="*/ 4 w 15"/>
                <a:gd name="T21" fmla="*/ 12 h 30"/>
                <a:gd name="T22" fmla="*/ 0 w 15"/>
                <a:gd name="T23" fmla="*/ 12 h 30"/>
                <a:gd name="T24" fmla="*/ 0 w 15"/>
                <a:gd name="T25" fmla="*/ 7 h 30"/>
                <a:gd name="T26" fmla="*/ 1 w 15"/>
                <a:gd name="T27" fmla="*/ 7 h 30"/>
                <a:gd name="T28" fmla="*/ 5 w 15"/>
                <a:gd name="T29" fmla="*/ 3 h 30"/>
                <a:gd name="T30" fmla="*/ 5 w 15"/>
                <a:gd name="T31" fmla="*/ 0 h 30"/>
                <a:gd name="T32" fmla="*/ 10 w 15"/>
                <a:gd name="T33" fmla="*/ 0 h 30"/>
                <a:gd name="T34" fmla="*/ 10 w 15"/>
                <a:gd name="T35" fmla="*/ 7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 h="30">
                  <a:moveTo>
                    <a:pt x="10" y="7"/>
                  </a:moveTo>
                  <a:cubicBezTo>
                    <a:pt x="15" y="7"/>
                    <a:pt x="15" y="7"/>
                    <a:pt x="15" y="7"/>
                  </a:cubicBezTo>
                  <a:cubicBezTo>
                    <a:pt x="15" y="12"/>
                    <a:pt x="15" y="12"/>
                    <a:pt x="15" y="12"/>
                  </a:cubicBezTo>
                  <a:cubicBezTo>
                    <a:pt x="10" y="12"/>
                    <a:pt x="10" y="12"/>
                    <a:pt x="10" y="12"/>
                  </a:cubicBezTo>
                  <a:cubicBezTo>
                    <a:pt x="10" y="22"/>
                    <a:pt x="10" y="22"/>
                    <a:pt x="10" y="22"/>
                  </a:cubicBezTo>
                  <a:cubicBezTo>
                    <a:pt x="10" y="24"/>
                    <a:pt x="11" y="25"/>
                    <a:pt x="13" y="25"/>
                  </a:cubicBezTo>
                  <a:cubicBezTo>
                    <a:pt x="14" y="25"/>
                    <a:pt x="15" y="24"/>
                    <a:pt x="15" y="24"/>
                  </a:cubicBezTo>
                  <a:cubicBezTo>
                    <a:pt x="15" y="30"/>
                    <a:pt x="15" y="30"/>
                    <a:pt x="15" y="30"/>
                  </a:cubicBezTo>
                  <a:cubicBezTo>
                    <a:pt x="14" y="30"/>
                    <a:pt x="13" y="30"/>
                    <a:pt x="11" y="30"/>
                  </a:cubicBezTo>
                  <a:cubicBezTo>
                    <a:pt x="7" y="30"/>
                    <a:pt x="4" y="27"/>
                    <a:pt x="4" y="23"/>
                  </a:cubicBezTo>
                  <a:cubicBezTo>
                    <a:pt x="4" y="12"/>
                    <a:pt x="4" y="12"/>
                    <a:pt x="4" y="12"/>
                  </a:cubicBezTo>
                  <a:cubicBezTo>
                    <a:pt x="0" y="12"/>
                    <a:pt x="0" y="12"/>
                    <a:pt x="0" y="12"/>
                  </a:cubicBezTo>
                  <a:cubicBezTo>
                    <a:pt x="0" y="7"/>
                    <a:pt x="0" y="7"/>
                    <a:pt x="0" y="7"/>
                  </a:cubicBezTo>
                  <a:cubicBezTo>
                    <a:pt x="1" y="7"/>
                    <a:pt x="1" y="7"/>
                    <a:pt x="1" y="7"/>
                  </a:cubicBezTo>
                  <a:cubicBezTo>
                    <a:pt x="4" y="7"/>
                    <a:pt x="5" y="5"/>
                    <a:pt x="5" y="3"/>
                  </a:cubicBezTo>
                  <a:cubicBezTo>
                    <a:pt x="5" y="0"/>
                    <a:pt x="5" y="0"/>
                    <a:pt x="5" y="0"/>
                  </a:cubicBezTo>
                  <a:cubicBezTo>
                    <a:pt x="10" y="0"/>
                    <a:pt x="10" y="0"/>
                    <a:pt x="10" y="0"/>
                  </a:cubicBezTo>
                  <a:lnTo>
                    <a:pt x="10" y="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2"/>
            <p:cNvSpPr>
              <a:spLocks noEditPoints="1"/>
            </p:cNvSpPr>
            <p:nvPr userDrawn="1"/>
          </p:nvSpPr>
          <p:spPr bwMode="auto">
            <a:xfrm>
              <a:off x="16683038" y="5091113"/>
              <a:ext cx="833438" cy="841375"/>
            </a:xfrm>
            <a:custGeom>
              <a:avLst/>
              <a:gdLst>
                <a:gd name="T0" fmla="*/ 24 w 24"/>
                <a:gd name="T1" fmla="*/ 12 h 24"/>
                <a:gd name="T2" fmla="*/ 12 w 24"/>
                <a:gd name="T3" fmla="*/ 24 h 24"/>
                <a:gd name="T4" fmla="*/ 0 w 24"/>
                <a:gd name="T5" fmla="*/ 12 h 24"/>
                <a:gd name="T6" fmla="*/ 12 w 24"/>
                <a:gd name="T7" fmla="*/ 0 h 24"/>
                <a:gd name="T8" fmla="*/ 24 w 24"/>
                <a:gd name="T9" fmla="*/ 12 h 24"/>
                <a:gd name="T10" fmla="*/ 18 w 24"/>
                <a:gd name="T11" fmla="*/ 12 h 24"/>
                <a:gd name="T12" fmla="*/ 12 w 24"/>
                <a:gd name="T13" fmla="*/ 6 h 24"/>
                <a:gd name="T14" fmla="*/ 6 w 24"/>
                <a:gd name="T15" fmla="*/ 12 h 24"/>
                <a:gd name="T16" fmla="*/ 12 w 24"/>
                <a:gd name="T17" fmla="*/ 19 h 24"/>
                <a:gd name="T18" fmla="*/ 18 w 24"/>
                <a:gd name="T19"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4">
                  <a:moveTo>
                    <a:pt x="24" y="12"/>
                  </a:moveTo>
                  <a:cubicBezTo>
                    <a:pt x="24" y="19"/>
                    <a:pt x="19" y="24"/>
                    <a:pt x="12" y="24"/>
                  </a:cubicBezTo>
                  <a:cubicBezTo>
                    <a:pt x="5" y="24"/>
                    <a:pt x="0" y="19"/>
                    <a:pt x="0" y="12"/>
                  </a:cubicBezTo>
                  <a:cubicBezTo>
                    <a:pt x="0" y="5"/>
                    <a:pt x="5" y="0"/>
                    <a:pt x="12" y="0"/>
                  </a:cubicBezTo>
                  <a:cubicBezTo>
                    <a:pt x="19" y="0"/>
                    <a:pt x="24" y="5"/>
                    <a:pt x="24" y="12"/>
                  </a:cubicBezTo>
                  <a:close/>
                  <a:moveTo>
                    <a:pt x="18" y="12"/>
                  </a:moveTo>
                  <a:cubicBezTo>
                    <a:pt x="18" y="8"/>
                    <a:pt x="15" y="6"/>
                    <a:pt x="12" y="6"/>
                  </a:cubicBezTo>
                  <a:cubicBezTo>
                    <a:pt x="9" y="6"/>
                    <a:pt x="6" y="8"/>
                    <a:pt x="6" y="12"/>
                  </a:cubicBezTo>
                  <a:cubicBezTo>
                    <a:pt x="6" y="17"/>
                    <a:pt x="9" y="19"/>
                    <a:pt x="12" y="19"/>
                  </a:cubicBezTo>
                  <a:cubicBezTo>
                    <a:pt x="15" y="19"/>
                    <a:pt x="18" y="17"/>
                    <a:pt x="18" y="1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3"/>
            <p:cNvSpPr>
              <a:spLocks/>
            </p:cNvSpPr>
            <p:nvPr userDrawn="1"/>
          </p:nvSpPr>
          <p:spPr bwMode="auto">
            <a:xfrm>
              <a:off x="18003838" y="4776788"/>
              <a:ext cx="728663" cy="1155700"/>
            </a:xfrm>
            <a:custGeom>
              <a:avLst/>
              <a:gdLst>
                <a:gd name="T0" fmla="*/ 0 w 459"/>
                <a:gd name="T1" fmla="*/ 728 h 728"/>
                <a:gd name="T2" fmla="*/ 0 w 459"/>
                <a:gd name="T3" fmla="*/ 0 h 728"/>
                <a:gd name="T4" fmla="*/ 131 w 459"/>
                <a:gd name="T5" fmla="*/ 0 h 728"/>
                <a:gd name="T6" fmla="*/ 131 w 459"/>
                <a:gd name="T7" fmla="*/ 596 h 728"/>
                <a:gd name="T8" fmla="*/ 459 w 459"/>
                <a:gd name="T9" fmla="*/ 596 h 728"/>
                <a:gd name="T10" fmla="*/ 459 w 459"/>
                <a:gd name="T11" fmla="*/ 728 h 728"/>
                <a:gd name="T12" fmla="*/ 0 w 459"/>
                <a:gd name="T13" fmla="*/ 728 h 728"/>
              </a:gdLst>
              <a:ahLst/>
              <a:cxnLst>
                <a:cxn ang="0">
                  <a:pos x="T0" y="T1"/>
                </a:cxn>
                <a:cxn ang="0">
                  <a:pos x="T2" y="T3"/>
                </a:cxn>
                <a:cxn ang="0">
                  <a:pos x="T4" y="T5"/>
                </a:cxn>
                <a:cxn ang="0">
                  <a:pos x="T6" y="T7"/>
                </a:cxn>
                <a:cxn ang="0">
                  <a:pos x="T8" y="T9"/>
                </a:cxn>
                <a:cxn ang="0">
                  <a:pos x="T10" y="T11"/>
                </a:cxn>
                <a:cxn ang="0">
                  <a:pos x="T12" y="T13"/>
                </a:cxn>
              </a:cxnLst>
              <a:rect l="0" t="0" r="r" b="b"/>
              <a:pathLst>
                <a:path w="459" h="728">
                  <a:moveTo>
                    <a:pt x="0" y="728"/>
                  </a:moveTo>
                  <a:lnTo>
                    <a:pt x="0" y="0"/>
                  </a:lnTo>
                  <a:lnTo>
                    <a:pt x="131" y="0"/>
                  </a:lnTo>
                  <a:lnTo>
                    <a:pt x="131" y="596"/>
                  </a:lnTo>
                  <a:lnTo>
                    <a:pt x="459" y="596"/>
                  </a:lnTo>
                  <a:lnTo>
                    <a:pt x="459" y="728"/>
                  </a:lnTo>
                  <a:lnTo>
                    <a:pt x="0" y="72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4"/>
            <p:cNvSpPr>
              <a:spLocks noEditPoints="1"/>
            </p:cNvSpPr>
            <p:nvPr userDrawn="1"/>
          </p:nvSpPr>
          <p:spPr bwMode="auto">
            <a:xfrm>
              <a:off x="18837276" y="4705350"/>
              <a:ext cx="277813" cy="1227138"/>
            </a:xfrm>
            <a:custGeom>
              <a:avLst/>
              <a:gdLst>
                <a:gd name="T0" fmla="*/ 4 w 8"/>
                <a:gd name="T1" fmla="*/ 0 h 35"/>
                <a:gd name="T2" fmla="*/ 8 w 8"/>
                <a:gd name="T3" fmla="*/ 4 h 35"/>
                <a:gd name="T4" fmla="*/ 4 w 8"/>
                <a:gd name="T5" fmla="*/ 8 h 35"/>
                <a:gd name="T6" fmla="*/ 0 w 8"/>
                <a:gd name="T7" fmla="*/ 4 h 35"/>
                <a:gd name="T8" fmla="*/ 4 w 8"/>
                <a:gd name="T9" fmla="*/ 0 h 35"/>
                <a:gd name="T10" fmla="*/ 1 w 8"/>
                <a:gd name="T11" fmla="*/ 35 h 35"/>
                <a:gd name="T12" fmla="*/ 1 w 8"/>
                <a:gd name="T13" fmla="*/ 12 h 35"/>
                <a:gd name="T14" fmla="*/ 7 w 8"/>
                <a:gd name="T15" fmla="*/ 12 h 35"/>
                <a:gd name="T16" fmla="*/ 7 w 8"/>
                <a:gd name="T17" fmla="*/ 35 h 35"/>
                <a:gd name="T18" fmla="*/ 1 w 8"/>
                <a:gd name="T19" fmla="*/ 3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 h="35">
                  <a:moveTo>
                    <a:pt x="4" y="0"/>
                  </a:moveTo>
                  <a:cubicBezTo>
                    <a:pt x="6" y="0"/>
                    <a:pt x="8" y="2"/>
                    <a:pt x="8" y="4"/>
                  </a:cubicBezTo>
                  <a:cubicBezTo>
                    <a:pt x="8" y="6"/>
                    <a:pt x="6" y="8"/>
                    <a:pt x="4" y="8"/>
                  </a:cubicBezTo>
                  <a:cubicBezTo>
                    <a:pt x="2" y="8"/>
                    <a:pt x="0" y="6"/>
                    <a:pt x="0" y="4"/>
                  </a:cubicBezTo>
                  <a:cubicBezTo>
                    <a:pt x="0" y="2"/>
                    <a:pt x="2" y="0"/>
                    <a:pt x="4" y="0"/>
                  </a:cubicBezTo>
                  <a:close/>
                  <a:moveTo>
                    <a:pt x="1" y="35"/>
                  </a:moveTo>
                  <a:cubicBezTo>
                    <a:pt x="1" y="12"/>
                    <a:pt x="1" y="12"/>
                    <a:pt x="1" y="12"/>
                  </a:cubicBezTo>
                  <a:cubicBezTo>
                    <a:pt x="7" y="12"/>
                    <a:pt x="7" y="12"/>
                    <a:pt x="7" y="12"/>
                  </a:cubicBezTo>
                  <a:cubicBezTo>
                    <a:pt x="7" y="35"/>
                    <a:pt x="7" y="35"/>
                    <a:pt x="7" y="35"/>
                  </a:cubicBezTo>
                  <a:lnTo>
                    <a:pt x="1" y="3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5"/>
            <p:cNvSpPr>
              <a:spLocks/>
            </p:cNvSpPr>
            <p:nvPr userDrawn="1"/>
          </p:nvSpPr>
          <p:spPr bwMode="auto">
            <a:xfrm>
              <a:off x="19254788" y="4741863"/>
              <a:ext cx="520700" cy="1190625"/>
            </a:xfrm>
            <a:custGeom>
              <a:avLst/>
              <a:gdLst>
                <a:gd name="T0" fmla="*/ 10 w 15"/>
                <a:gd name="T1" fmla="*/ 8 h 34"/>
                <a:gd name="T2" fmla="*/ 10 w 15"/>
                <a:gd name="T3" fmla="*/ 11 h 34"/>
                <a:gd name="T4" fmla="*/ 15 w 15"/>
                <a:gd name="T5" fmla="*/ 11 h 34"/>
                <a:gd name="T6" fmla="*/ 15 w 15"/>
                <a:gd name="T7" fmla="*/ 16 h 34"/>
                <a:gd name="T8" fmla="*/ 10 w 15"/>
                <a:gd name="T9" fmla="*/ 16 h 34"/>
                <a:gd name="T10" fmla="*/ 10 w 15"/>
                <a:gd name="T11" fmla="*/ 34 h 34"/>
                <a:gd name="T12" fmla="*/ 4 w 15"/>
                <a:gd name="T13" fmla="*/ 34 h 34"/>
                <a:gd name="T14" fmla="*/ 4 w 15"/>
                <a:gd name="T15" fmla="*/ 16 h 34"/>
                <a:gd name="T16" fmla="*/ 0 w 15"/>
                <a:gd name="T17" fmla="*/ 16 h 34"/>
                <a:gd name="T18" fmla="*/ 0 w 15"/>
                <a:gd name="T19" fmla="*/ 11 h 34"/>
                <a:gd name="T20" fmla="*/ 4 w 15"/>
                <a:gd name="T21" fmla="*/ 11 h 34"/>
                <a:gd name="T22" fmla="*/ 4 w 15"/>
                <a:gd name="T23" fmla="*/ 8 h 34"/>
                <a:gd name="T24" fmla="*/ 12 w 15"/>
                <a:gd name="T25" fmla="*/ 0 h 34"/>
                <a:gd name="T26" fmla="*/ 15 w 15"/>
                <a:gd name="T27" fmla="*/ 0 h 34"/>
                <a:gd name="T28" fmla="*/ 15 w 15"/>
                <a:gd name="T29" fmla="*/ 5 h 34"/>
                <a:gd name="T30" fmla="*/ 13 w 15"/>
                <a:gd name="T31" fmla="*/ 5 h 34"/>
                <a:gd name="T32" fmla="*/ 10 w 15"/>
                <a:gd name="T33" fmla="*/ 8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 h="34">
                  <a:moveTo>
                    <a:pt x="10" y="8"/>
                  </a:moveTo>
                  <a:cubicBezTo>
                    <a:pt x="10" y="11"/>
                    <a:pt x="10" y="11"/>
                    <a:pt x="10" y="11"/>
                  </a:cubicBezTo>
                  <a:cubicBezTo>
                    <a:pt x="15" y="11"/>
                    <a:pt x="15" y="11"/>
                    <a:pt x="15" y="11"/>
                  </a:cubicBezTo>
                  <a:cubicBezTo>
                    <a:pt x="15" y="16"/>
                    <a:pt x="15" y="16"/>
                    <a:pt x="15" y="16"/>
                  </a:cubicBezTo>
                  <a:cubicBezTo>
                    <a:pt x="10" y="16"/>
                    <a:pt x="10" y="16"/>
                    <a:pt x="10" y="16"/>
                  </a:cubicBezTo>
                  <a:cubicBezTo>
                    <a:pt x="10" y="34"/>
                    <a:pt x="10" y="34"/>
                    <a:pt x="10" y="34"/>
                  </a:cubicBezTo>
                  <a:cubicBezTo>
                    <a:pt x="4" y="34"/>
                    <a:pt x="4" y="34"/>
                    <a:pt x="4" y="34"/>
                  </a:cubicBezTo>
                  <a:cubicBezTo>
                    <a:pt x="4" y="16"/>
                    <a:pt x="4" y="16"/>
                    <a:pt x="4" y="16"/>
                  </a:cubicBezTo>
                  <a:cubicBezTo>
                    <a:pt x="0" y="16"/>
                    <a:pt x="0" y="16"/>
                    <a:pt x="0" y="16"/>
                  </a:cubicBezTo>
                  <a:cubicBezTo>
                    <a:pt x="0" y="11"/>
                    <a:pt x="0" y="11"/>
                    <a:pt x="0" y="11"/>
                  </a:cubicBezTo>
                  <a:cubicBezTo>
                    <a:pt x="4" y="11"/>
                    <a:pt x="4" y="11"/>
                    <a:pt x="4" y="11"/>
                  </a:cubicBezTo>
                  <a:cubicBezTo>
                    <a:pt x="4" y="8"/>
                    <a:pt x="4" y="8"/>
                    <a:pt x="4" y="8"/>
                  </a:cubicBezTo>
                  <a:cubicBezTo>
                    <a:pt x="4" y="3"/>
                    <a:pt x="7" y="0"/>
                    <a:pt x="12" y="0"/>
                  </a:cubicBezTo>
                  <a:cubicBezTo>
                    <a:pt x="13" y="0"/>
                    <a:pt x="15" y="0"/>
                    <a:pt x="15" y="0"/>
                  </a:cubicBezTo>
                  <a:cubicBezTo>
                    <a:pt x="15" y="5"/>
                    <a:pt x="15" y="5"/>
                    <a:pt x="15" y="5"/>
                  </a:cubicBezTo>
                  <a:cubicBezTo>
                    <a:pt x="15" y="5"/>
                    <a:pt x="14" y="5"/>
                    <a:pt x="13" y="5"/>
                  </a:cubicBezTo>
                  <a:cubicBezTo>
                    <a:pt x="12" y="5"/>
                    <a:pt x="10" y="6"/>
                    <a:pt x="10" y="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6"/>
            <p:cNvSpPr>
              <a:spLocks noEditPoints="1"/>
            </p:cNvSpPr>
            <p:nvPr userDrawn="1"/>
          </p:nvSpPr>
          <p:spPr bwMode="auto">
            <a:xfrm>
              <a:off x="19845338" y="5091113"/>
              <a:ext cx="763588" cy="841375"/>
            </a:xfrm>
            <a:custGeom>
              <a:avLst/>
              <a:gdLst>
                <a:gd name="T0" fmla="*/ 22 w 22"/>
                <a:gd name="T1" fmla="*/ 17 h 24"/>
                <a:gd name="T2" fmla="*/ 12 w 22"/>
                <a:gd name="T3" fmla="*/ 24 h 24"/>
                <a:gd name="T4" fmla="*/ 0 w 22"/>
                <a:gd name="T5" fmla="*/ 12 h 24"/>
                <a:gd name="T6" fmla="*/ 11 w 22"/>
                <a:gd name="T7" fmla="*/ 0 h 24"/>
                <a:gd name="T8" fmla="*/ 22 w 22"/>
                <a:gd name="T9" fmla="*/ 12 h 24"/>
                <a:gd name="T10" fmla="*/ 22 w 22"/>
                <a:gd name="T11" fmla="*/ 14 h 24"/>
                <a:gd name="T12" fmla="*/ 6 w 22"/>
                <a:gd name="T13" fmla="*/ 14 h 24"/>
                <a:gd name="T14" fmla="*/ 12 w 22"/>
                <a:gd name="T15" fmla="*/ 19 h 24"/>
                <a:gd name="T16" fmla="*/ 17 w 22"/>
                <a:gd name="T17" fmla="*/ 16 h 24"/>
                <a:gd name="T18" fmla="*/ 22 w 22"/>
                <a:gd name="T19" fmla="*/ 17 h 24"/>
                <a:gd name="T20" fmla="*/ 16 w 22"/>
                <a:gd name="T21" fmla="*/ 10 h 24"/>
                <a:gd name="T22" fmla="*/ 11 w 22"/>
                <a:gd name="T23" fmla="*/ 5 h 24"/>
                <a:gd name="T24" fmla="*/ 6 w 22"/>
                <a:gd name="T25" fmla="*/ 10 h 24"/>
                <a:gd name="T26" fmla="*/ 16 w 22"/>
                <a:gd name="T27" fmla="*/ 1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24">
                  <a:moveTo>
                    <a:pt x="22" y="17"/>
                  </a:moveTo>
                  <a:cubicBezTo>
                    <a:pt x="21" y="21"/>
                    <a:pt x="17" y="24"/>
                    <a:pt x="12" y="24"/>
                  </a:cubicBezTo>
                  <a:cubicBezTo>
                    <a:pt x="5" y="24"/>
                    <a:pt x="0" y="20"/>
                    <a:pt x="0" y="12"/>
                  </a:cubicBezTo>
                  <a:cubicBezTo>
                    <a:pt x="0" y="5"/>
                    <a:pt x="5" y="0"/>
                    <a:pt x="11" y="0"/>
                  </a:cubicBezTo>
                  <a:cubicBezTo>
                    <a:pt x="18" y="0"/>
                    <a:pt x="22" y="5"/>
                    <a:pt x="22" y="12"/>
                  </a:cubicBezTo>
                  <a:cubicBezTo>
                    <a:pt x="22" y="13"/>
                    <a:pt x="22" y="14"/>
                    <a:pt x="22" y="14"/>
                  </a:cubicBezTo>
                  <a:cubicBezTo>
                    <a:pt x="6" y="14"/>
                    <a:pt x="6" y="14"/>
                    <a:pt x="6" y="14"/>
                  </a:cubicBezTo>
                  <a:cubicBezTo>
                    <a:pt x="6" y="17"/>
                    <a:pt x="8" y="19"/>
                    <a:pt x="12" y="19"/>
                  </a:cubicBezTo>
                  <a:cubicBezTo>
                    <a:pt x="14" y="19"/>
                    <a:pt x="16" y="18"/>
                    <a:pt x="17" y="16"/>
                  </a:cubicBezTo>
                  <a:lnTo>
                    <a:pt x="22" y="17"/>
                  </a:lnTo>
                  <a:close/>
                  <a:moveTo>
                    <a:pt x="16" y="10"/>
                  </a:moveTo>
                  <a:cubicBezTo>
                    <a:pt x="16" y="7"/>
                    <a:pt x="15" y="5"/>
                    <a:pt x="11" y="5"/>
                  </a:cubicBezTo>
                  <a:cubicBezTo>
                    <a:pt x="8" y="5"/>
                    <a:pt x="6" y="8"/>
                    <a:pt x="6" y="10"/>
                  </a:cubicBezTo>
                  <a:lnTo>
                    <a:pt x="16" y="1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Oval 27"/>
            <p:cNvSpPr>
              <a:spLocks noChangeArrowheads="1"/>
            </p:cNvSpPr>
            <p:nvPr userDrawn="1"/>
          </p:nvSpPr>
          <p:spPr bwMode="auto">
            <a:xfrm>
              <a:off x="20748626" y="5653088"/>
              <a:ext cx="312738" cy="279400"/>
            </a:xfrm>
            <a:prstGeom prst="ellipse">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28"/>
            <p:cNvSpPr>
              <a:spLocks/>
            </p:cNvSpPr>
            <p:nvPr userDrawn="1"/>
          </p:nvSpPr>
          <p:spPr bwMode="auto">
            <a:xfrm>
              <a:off x="21409026" y="4776788"/>
              <a:ext cx="382588" cy="349250"/>
            </a:xfrm>
            <a:custGeom>
              <a:avLst/>
              <a:gdLst>
                <a:gd name="T0" fmla="*/ 0 w 241"/>
                <a:gd name="T1" fmla="*/ 220 h 220"/>
                <a:gd name="T2" fmla="*/ 0 w 241"/>
                <a:gd name="T3" fmla="*/ 0 h 220"/>
                <a:gd name="T4" fmla="*/ 44 w 241"/>
                <a:gd name="T5" fmla="*/ 0 h 220"/>
                <a:gd name="T6" fmla="*/ 109 w 241"/>
                <a:gd name="T7" fmla="*/ 154 h 220"/>
                <a:gd name="T8" fmla="*/ 175 w 241"/>
                <a:gd name="T9" fmla="*/ 0 h 220"/>
                <a:gd name="T10" fmla="*/ 241 w 241"/>
                <a:gd name="T11" fmla="*/ 0 h 220"/>
                <a:gd name="T12" fmla="*/ 241 w 241"/>
                <a:gd name="T13" fmla="*/ 220 h 220"/>
                <a:gd name="T14" fmla="*/ 197 w 241"/>
                <a:gd name="T15" fmla="*/ 220 h 220"/>
                <a:gd name="T16" fmla="*/ 197 w 241"/>
                <a:gd name="T17" fmla="*/ 66 h 220"/>
                <a:gd name="T18" fmla="*/ 131 w 241"/>
                <a:gd name="T19" fmla="*/ 220 h 220"/>
                <a:gd name="T20" fmla="*/ 109 w 241"/>
                <a:gd name="T21" fmla="*/ 220 h 220"/>
                <a:gd name="T22" fmla="*/ 44 w 241"/>
                <a:gd name="T23" fmla="*/ 66 h 220"/>
                <a:gd name="T24" fmla="*/ 44 w 241"/>
                <a:gd name="T25" fmla="*/ 220 h 220"/>
                <a:gd name="T26" fmla="*/ 0 w 241"/>
                <a:gd name="T27" fmla="*/ 22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1" h="220">
                  <a:moveTo>
                    <a:pt x="0" y="220"/>
                  </a:moveTo>
                  <a:lnTo>
                    <a:pt x="0" y="0"/>
                  </a:lnTo>
                  <a:lnTo>
                    <a:pt x="44" y="0"/>
                  </a:lnTo>
                  <a:lnTo>
                    <a:pt x="109" y="154"/>
                  </a:lnTo>
                  <a:lnTo>
                    <a:pt x="175" y="0"/>
                  </a:lnTo>
                  <a:lnTo>
                    <a:pt x="241" y="0"/>
                  </a:lnTo>
                  <a:lnTo>
                    <a:pt x="241" y="220"/>
                  </a:lnTo>
                  <a:lnTo>
                    <a:pt x="197" y="220"/>
                  </a:lnTo>
                  <a:lnTo>
                    <a:pt x="197" y="66"/>
                  </a:lnTo>
                  <a:lnTo>
                    <a:pt x="131" y="220"/>
                  </a:lnTo>
                  <a:lnTo>
                    <a:pt x="109" y="220"/>
                  </a:lnTo>
                  <a:lnTo>
                    <a:pt x="44" y="66"/>
                  </a:lnTo>
                  <a:lnTo>
                    <a:pt x="44" y="220"/>
                  </a:lnTo>
                  <a:lnTo>
                    <a:pt x="0" y="22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29"/>
            <p:cNvSpPr>
              <a:spLocks/>
            </p:cNvSpPr>
            <p:nvPr userDrawn="1"/>
          </p:nvSpPr>
          <p:spPr bwMode="auto">
            <a:xfrm>
              <a:off x="21061363" y="4776788"/>
              <a:ext cx="277813" cy="349250"/>
            </a:xfrm>
            <a:custGeom>
              <a:avLst/>
              <a:gdLst>
                <a:gd name="T0" fmla="*/ 0 w 175"/>
                <a:gd name="T1" fmla="*/ 0 h 220"/>
                <a:gd name="T2" fmla="*/ 175 w 175"/>
                <a:gd name="T3" fmla="*/ 0 h 220"/>
                <a:gd name="T4" fmla="*/ 175 w 175"/>
                <a:gd name="T5" fmla="*/ 44 h 220"/>
                <a:gd name="T6" fmla="*/ 110 w 175"/>
                <a:gd name="T7" fmla="*/ 44 h 220"/>
                <a:gd name="T8" fmla="*/ 110 w 175"/>
                <a:gd name="T9" fmla="*/ 220 h 220"/>
                <a:gd name="T10" fmla="*/ 66 w 175"/>
                <a:gd name="T11" fmla="*/ 220 h 220"/>
                <a:gd name="T12" fmla="*/ 66 w 175"/>
                <a:gd name="T13" fmla="*/ 44 h 220"/>
                <a:gd name="T14" fmla="*/ 0 w 175"/>
                <a:gd name="T15" fmla="*/ 44 h 220"/>
                <a:gd name="T16" fmla="*/ 0 w 175"/>
                <a:gd name="T17" fmla="*/ 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5" h="220">
                  <a:moveTo>
                    <a:pt x="0" y="0"/>
                  </a:moveTo>
                  <a:lnTo>
                    <a:pt x="175" y="0"/>
                  </a:lnTo>
                  <a:lnTo>
                    <a:pt x="175" y="44"/>
                  </a:lnTo>
                  <a:lnTo>
                    <a:pt x="110" y="44"/>
                  </a:lnTo>
                  <a:lnTo>
                    <a:pt x="110" y="220"/>
                  </a:lnTo>
                  <a:lnTo>
                    <a:pt x="66" y="220"/>
                  </a:lnTo>
                  <a:lnTo>
                    <a:pt x="66" y="44"/>
                  </a:lnTo>
                  <a:lnTo>
                    <a:pt x="0" y="44"/>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9110534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Cover_3 line">
    <p:spTree>
      <p:nvGrpSpPr>
        <p:cNvPr id="1" name=""/>
        <p:cNvGrpSpPr/>
        <p:nvPr/>
      </p:nvGrpSpPr>
      <p:grpSpPr>
        <a:xfrm>
          <a:off x="0" y="0"/>
          <a:ext cx="0" cy="0"/>
          <a:chOff x="0" y="0"/>
          <a:chExt cx="0" cy="0"/>
        </a:xfrm>
      </p:grpSpPr>
      <p:pic>
        <p:nvPicPr>
          <p:cNvPr id="38" name="Picture 37">
            <a:extLst>
              <a:ext uri="{FF2B5EF4-FFF2-40B4-BE49-F238E27FC236}">
                <a16:creationId xmlns:a16="http://schemas.microsoft.com/office/drawing/2014/main" id="{BCA8D533-57ED-4E00-83D4-4A50A6F3D6B8}"/>
              </a:ext>
            </a:extLst>
          </p:cNvPr>
          <p:cNvPicPr>
            <a:picLocks noChangeAspect="1"/>
          </p:cNvPicPr>
          <p:nvPr userDrawn="1"/>
        </p:nvPicPr>
        <p:blipFill>
          <a:blip r:embed="rId2"/>
          <a:stretch>
            <a:fillRect/>
          </a:stretch>
        </p:blipFill>
        <p:spPr>
          <a:xfrm>
            <a:off x="0" y="5136"/>
            <a:ext cx="12192000" cy="6847728"/>
          </a:xfrm>
          <a:prstGeom prst="rect">
            <a:avLst/>
          </a:prstGeom>
        </p:spPr>
      </p:pic>
      <p:sp>
        <p:nvSpPr>
          <p:cNvPr id="8" name="Freeform 7"/>
          <p:cNvSpPr/>
          <p:nvPr userDrawn="1"/>
        </p:nvSpPr>
        <p:spPr>
          <a:xfrm flipH="1" flipV="1">
            <a:off x="1" y="-17420"/>
            <a:ext cx="8130732" cy="6875419"/>
          </a:xfrm>
          <a:custGeom>
            <a:avLst/>
            <a:gdLst>
              <a:gd name="connsiteX0" fmla="*/ 0 w 9162535"/>
              <a:gd name="connsiteY0" fmla="*/ 5146589 h 5146589"/>
              <a:gd name="connsiteX1" fmla="*/ 5999206 w 9162535"/>
              <a:gd name="connsiteY1" fmla="*/ 0 h 5146589"/>
              <a:gd name="connsiteX2" fmla="*/ 9162535 w 9162535"/>
              <a:gd name="connsiteY2" fmla="*/ 3342502 h 5146589"/>
              <a:gd name="connsiteX3" fmla="*/ 0 w 9162535"/>
              <a:gd name="connsiteY3" fmla="*/ 5146589 h 5146589"/>
              <a:gd name="connsiteX0" fmla="*/ 0 w 6061080"/>
              <a:gd name="connsiteY0" fmla="*/ 5160885 h 5160885"/>
              <a:gd name="connsiteX1" fmla="*/ 2897751 w 6061080"/>
              <a:gd name="connsiteY1" fmla="*/ 0 h 5160885"/>
              <a:gd name="connsiteX2" fmla="*/ 6061080 w 6061080"/>
              <a:gd name="connsiteY2" fmla="*/ 3342502 h 5160885"/>
              <a:gd name="connsiteX3" fmla="*/ 0 w 6061080"/>
              <a:gd name="connsiteY3" fmla="*/ 5160885 h 5160885"/>
              <a:gd name="connsiteX0" fmla="*/ 0 w 6075372"/>
              <a:gd name="connsiteY0" fmla="*/ 5160885 h 5160885"/>
              <a:gd name="connsiteX1" fmla="*/ 2897751 w 6075372"/>
              <a:gd name="connsiteY1" fmla="*/ 0 h 5160885"/>
              <a:gd name="connsiteX2" fmla="*/ 6075372 w 6075372"/>
              <a:gd name="connsiteY2" fmla="*/ 1755636 h 5160885"/>
              <a:gd name="connsiteX3" fmla="*/ 0 w 6075372"/>
              <a:gd name="connsiteY3" fmla="*/ 5160885 h 5160885"/>
              <a:gd name="connsiteX0" fmla="*/ 3119359 w 9194731"/>
              <a:gd name="connsiteY0" fmla="*/ 5203773 h 5203773"/>
              <a:gd name="connsiteX1" fmla="*/ 0 w 9194731"/>
              <a:gd name="connsiteY1" fmla="*/ 0 h 5203773"/>
              <a:gd name="connsiteX2" fmla="*/ 9194731 w 9194731"/>
              <a:gd name="connsiteY2" fmla="*/ 1798524 h 5203773"/>
              <a:gd name="connsiteX3" fmla="*/ 3119359 w 9194731"/>
              <a:gd name="connsiteY3" fmla="*/ 5203773 h 5203773"/>
              <a:gd name="connsiteX0" fmla="*/ 0 w 6075372"/>
              <a:gd name="connsiteY0" fmla="*/ 5175181 h 5175181"/>
              <a:gd name="connsiteX1" fmla="*/ 2883458 w 6075372"/>
              <a:gd name="connsiteY1" fmla="*/ 0 h 5175181"/>
              <a:gd name="connsiteX2" fmla="*/ 6075372 w 6075372"/>
              <a:gd name="connsiteY2" fmla="*/ 1769932 h 5175181"/>
              <a:gd name="connsiteX3" fmla="*/ 0 w 6075372"/>
              <a:gd name="connsiteY3" fmla="*/ 5175181 h 5175181"/>
              <a:gd name="connsiteX0" fmla="*/ 0 w 6053933"/>
              <a:gd name="connsiteY0" fmla="*/ 5175181 h 5175181"/>
              <a:gd name="connsiteX1" fmla="*/ 2883458 w 6053933"/>
              <a:gd name="connsiteY1" fmla="*/ 0 h 5175181"/>
              <a:gd name="connsiteX2" fmla="*/ 6053933 w 6053933"/>
              <a:gd name="connsiteY2" fmla="*/ 1755636 h 5175181"/>
              <a:gd name="connsiteX3" fmla="*/ 0 w 6053933"/>
              <a:gd name="connsiteY3" fmla="*/ 5175181 h 5175181"/>
              <a:gd name="connsiteX0" fmla="*/ 0 w 6053933"/>
              <a:gd name="connsiteY0" fmla="*/ 5182329 h 5182329"/>
              <a:gd name="connsiteX1" fmla="*/ 2869075 w 6053933"/>
              <a:gd name="connsiteY1" fmla="*/ 0 h 5182329"/>
              <a:gd name="connsiteX2" fmla="*/ 6053933 w 6053933"/>
              <a:gd name="connsiteY2" fmla="*/ 1762784 h 5182329"/>
              <a:gd name="connsiteX3" fmla="*/ 0 w 6053933"/>
              <a:gd name="connsiteY3" fmla="*/ 5182329 h 5182329"/>
              <a:gd name="connsiteX0" fmla="*/ 0 w 6025167"/>
              <a:gd name="connsiteY0" fmla="*/ 5182329 h 5182329"/>
              <a:gd name="connsiteX1" fmla="*/ 2869075 w 6025167"/>
              <a:gd name="connsiteY1" fmla="*/ 0 h 5182329"/>
              <a:gd name="connsiteX2" fmla="*/ 6025167 w 6025167"/>
              <a:gd name="connsiteY2" fmla="*/ 1905745 h 5182329"/>
              <a:gd name="connsiteX3" fmla="*/ 0 w 6025167"/>
              <a:gd name="connsiteY3" fmla="*/ 5182329 h 5182329"/>
              <a:gd name="connsiteX0" fmla="*/ 0 w 6053933"/>
              <a:gd name="connsiteY0" fmla="*/ 5182329 h 5182329"/>
              <a:gd name="connsiteX1" fmla="*/ 2869075 w 6053933"/>
              <a:gd name="connsiteY1" fmla="*/ 0 h 5182329"/>
              <a:gd name="connsiteX2" fmla="*/ 6053933 w 6053933"/>
              <a:gd name="connsiteY2" fmla="*/ 1905745 h 5182329"/>
              <a:gd name="connsiteX3" fmla="*/ 0 w 6053933"/>
              <a:gd name="connsiteY3" fmla="*/ 5182329 h 5182329"/>
              <a:gd name="connsiteX0" fmla="*/ 0 w 6063522"/>
              <a:gd name="connsiteY0" fmla="*/ 5191860 h 5191860"/>
              <a:gd name="connsiteX1" fmla="*/ 2878664 w 6063522"/>
              <a:gd name="connsiteY1" fmla="*/ 0 h 5191860"/>
              <a:gd name="connsiteX2" fmla="*/ 6063522 w 6063522"/>
              <a:gd name="connsiteY2" fmla="*/ 1905745 h 5191860"/>
              <a:gd name="connsiteX3" fmla="*/ 0 w 6063522"/>
              <a:gd name="connsiteY3" fmla="*/ 5191860 h 5191860"/>
              <a:gd name="connsiteX0" fmla="*/ 0 w 6073111"/>
              <a:gd name="connsiteY0" fmla="*/ 5191860 h 5191860"/>
              <a:gd name="connsiteX1" fmla="*/ 2878664 w 6073111"/>
              <a:gd name="connsiteY1" fmla="*/ 0 h 5191860"/>
              <a:gd name="connsiteX2" fmla="*/ 6073111 w 6073111"/>
              <a:gd name="connsiteY2" fmla="*/ 1915276 h 5191860"/>
              <a:gd name="connsiteX3" fmla="*/ 0 w 6073111"/>
              <a:gd name="connsiteY3" fmla="*/ 5191860 h 5191860"/>
              <a:gd name="connsiteX0" fmla="*/ 0 w 6073111"/>
              <a:gd name="connsiteY0" fmla="*/ 5201391 h 5201391"/>
              <a:gd name="connsiteX1" fmla="*/ 2888253 w 6073111"/>
              <a:gd name="connsiteY1" fmla="*/ 0 h 5201391"/>
              <a:gd name="connsiteX2" fmla="*/ 6073111 w 6073111"/>
              <a:gd name="connsiteY2" fmla="*/ 1924807 h 5201391"/>
              <a:gd name="connsiteX3" fmla="*/ 0 w 6073111"/>
              <a:gd name="connsiteY3" fmla="*/ 5201391 h 5201391"/>
              <a:gd name="connsiteX0" fmla="*/ 0 w 6073111"/>
              <a:gd name="connsiteY0" fmla="*/ 5201391 h 5201391"/>
              <a:gd name="connsiteX1" fmla="*/ 2888253 w 6073111"/>
              <a:gd name="connsiteY1" fmla="*/ 0 h 5201391"/>
              <a:gd name="connsiteX2" fmla="*/ 6073111 w 6073111"/>
              <a:gd name="connsiteY2" fmla="*/ 1739869 h 5201391"/>
              <a:gd name="connsiteX3" fmla="*/ 0 w 6073111"/>
              <a:gd name="connsiteY3" fmla="*/ 5201391 h 5201391"/>
              <a:gd name="connsiteX0" fmla="*/ 0 w 6073111"/>
              <a:gd name="connsiteY0" fmla="*/ 5201391 h 5201391"/>
              <a:gd name="connsiteX1" fmla="*/ 2973730 w 6073111"/>
              <a:gd name="connsiteY1" fmla="*/ 0 h 5201391"/>
              <a:gd name="connsiteX2" fmla="*/ 6073111 w 6073111"/>
              <a:gd name="connsiteY2" fmla="*/ 1739869 h 5201391"/>
              <a:gd name="connsiteX3" fmla="*/ 0 w 6073111"/>
              <a:gd name="connsiteY3" fmla="*/ 5201391 h 5201391"/>
              <a:gd name="connsiteX0" fmla="*/ 0 w 6112562"/>
              <a:gd name="connsiteY0" fmla="*/ 5201391 h 5201391"/>
              <a:gd name="connsiteX1" fmla="*/ 3013181 w 6112562"/>
              <a:gd name="connsiteY1" fmla="*/ 0 h 5201391"/>
              <a:gd name="connsiteX2" fmla="*/ 6112562 w 6112562"/>
              <a:gd name="connsiteY2" fmla="*/ 1739869 h 5201391"/>
              <a:gd name="connsiteX3" fmla="*/ 0 w 6112562"/>
              <a:gd name="connsiteY3" fmla="*/ 5201391 h 5201391"/>
              <a:gd name="connsiteX0" fmla="*/ 0 w 6138863"/>
              <a:gd name="connsiteY0" fmla="*/ 5214602 h 5214602"/>
              <a:gd name="connsiteX1" fmla="*/ 3039482 w 6138863"/>
              <a:gd name="connsiteY1" fmla="*/ 0 h 5214602"/>
              <a:gd name="connsiteX2" fmla="*/ 6138863 w 6138863"/>
              <a:gd name="connsiteY2" fmla="*/ 1739869 h 5214602"/>
              <a:gd name="connsiteX3" fmla="*/ 0 w 6138863"/>
              <a:gd name="connsiteY3" fmla="*/ 5214602 h 5214602"/>
            </a:gdLst>
            <a:ahLst/>
            <a:cxnLst>
              <a:cxn ang="0">
                <a:pos x="connsiteX0" y="connsiteY0"/>
              </a:cxn>
              <a:cxn ang="0">
                <a:pos x="connsiteX1" y="connsiteY1"/>
              </a:cxn>
              <a:cxn ang="0">
                <a:pos x="connsiteX2" y="connsiteY2"/>
              </a:cxn>
              <a:cxn ang="0">
                <a:pos x="connsiteX3" y="connsiteY3"/>
              </a:cxn>
            </a:cxnLst>
            <a:rect l="l" t="t" r="r" b="b"/>
            <a:pathLst>
              <a:path w="6138863" h="5214602">
                <a:moveTo>
                  <a:pt x="0" y="5214602"/>
                </a:moveTo>
                <a:lnTo>
                  <a:pt x="3039482" y="0"/>
                </a:lnTo>
                <a:lnTo>
                  <a:pt x="6138863" y="1739869"/>
                </a:lnTo>
                <a:lnTo>
                  <a:pt x="0" y="5214602"/>
                </a:lnTo>
                <a:close/>
              </a:path>
            </a:pathLst>
          </a:custGeom>
          <a:gradFill flip="none" rotWithShape="1">
            <a:gsLst>
              <a:gs pos="52000">
                <a:schemeClr val="accent2"/>
              </a:gs>
              <a:gs pos="100000">
                <a:schemeClr val="accent1"/>
              </a:gs>
              <a:gs pos="20000">
                <a:schemeClr val="accent3"/>
              </a:gs>
            </a:gsLst>
            <a:lin ang="72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ctrTitle" hasCustomPrompt="1"/>
          </p:nvPr>
        </p:nvSpPr>
        <p:spPr>
          <a:xfrm>
            <a:off x="385593" y="1652428"/>
            <a:ext cx="11468909" cy="1994392"/>
          </a:xfrm>
          <a:prstGeom prst="rect">
            <a:avLst/>
          </a:prstGeom>
        </p:spPr>
        <p:txBody>
          <a:bodyPr vert="horz" wrap="square" lIns="0" tIns="0" rIns="0" bIns="0" anchor="t" anchorCtr="0">
            <a:noAutofit/>
          </a:bodyPr>
          <a:lstStyle>
            <a:lvl1pPr algn="l">
              <a:lnSpc>
                <a:spcPct val="80000"/>
              </a:lnSpc>
              <a:defRPr sz="7200" b="0">
                <a:solidFill>
                  <a:schemeClr val="tx1"/>
                </a:solidFill>
                <a:latin typeface="3M Circular TT Bold" panose="020B0804020101010102" pitchFamily="34" charset="0"/>
                <a:cs typeface="3M Circular TT Bold" panose="020B0804020101010102" pitchFamily="34" charset="0"/>
              </a:defRPr>
            </a:lvl1pPr>
          </a:lstStyle>
          <a:p>
            <a:r>
              <a:rPr lang="en-US"/>
              <a:t>Two line title</a:t>
            </a:r>
            <a:br>
              <a:rPr lang="en-US"/>
            </a:br>
            <a:r>
              <a:rPr lang="en-US"/>
              <a:t>goes here</a:t>
            </a:r>
            <a:endParaRPr lang="en-GB"/>
          </a:p>
        </p:txBody>
      </p:sp>
      <p:sp>
        <p:nvSpPr>
          <p:cNvPr id="22" name="Text Placeholder 7"/>
          <p:cNvSpPr>
            <a:spLocks noGrp="1"/>
          </p:cNvSpPr>
          <p:nvPr>
            <p:ph type="body" sz="quarter" idx="10" hasCustomPrompt="1"/>
          </p:nvPr>
        </p:nvSpPr>
        <p:spPr>
          <a:xfrm>
            <a:off x="384047" y="3895344"/>
            <a:ext cx="4114800" cy="480462"/>
          </a:xfrm>
          <a:prstGeom prst="rect">
            <a:avLst/>
          </a:prstGeom>
        </p:spPr>
        <p:txBody>
          <a:bodyPr lIns="0" tIns="0" rIns="0" bIns="0"/>
          <a:lstStyle>
            <a:lvl1pPr marL="0" indent="0">
              <a:buNone/>
              <a:defRPr sz="2800">
                <a:solidFill>
                  <a:schemeClr val="tx1"/>
                </a:solidFill>
                <a:latin typeface="3M Circular TT Book" panose="020B0604020101020102" pitchFamily="34" charset="0"/>
                <a:cs typeface="3M Circular TT Book" panose="020B0604020101020102" pitchFamily="34" charset="0"/>
              </a:defRPr>
            </a:lvl1pPr>
            <a:lvl5pPr>
              <a:defRPr/>
            </a:lvl5pPr>
          </a:lstStyle>
          <a:p>
            <a:pPr lvl="0"/>
            <a:r>
              <a:rPr lang="en-US"/>
              <a:t>Date</a:t>
            </a:r>
          </a:p>
        </p:txBody>
      </p:sp>
      <p:grpSp>
        <p:nvGrpSpPr>
          <p:cNvPr id="7" name="Group 6"/>
          <p:cNvGrpSpPr>
            <a:grpSpLocks noChangeAspect="1"/>
          </p:cNvGrpSpPr>
          <p:nvPr userDrawn="1"/>
        </p:nvGrpSpPr>
        <p:grpSpPr>
          <a:xfrm>
            <a:off x="381000" y="384048"/>
            <a:ext cx="2384269" cy="432000"/>
            <a:chOff x="3024188" y="2847975"/>
            <a:chExt cx="18767426" cy="3400426"/>
          </a:xfrm>
        </p:grpSpPr>
        <p:sp>
          <p:nvSpPr>
            <p:cNvPr id="9" name="Freeform 5"/>
            <p:cNvSpPr>
              <a:spLocks noEditPoints="1"/>
            </p:cNvSpPr>
            <p:nvPr userDrawn="1"/>
          </p:nvSpPr>
          <p:spPr bwMode="auto">
            <a:xfrm>
              <a:off x="3024188" y="2847975"/>
              <a:ext cx="5908675" cy="3155950"/>
            </a:xfrm>
            <a:custGeom>
              <a:avLst/>
              <a:gdLst>
                <a:gd name="T0" fmla="*/ 134 w 170"/>
                <a:gd name="T1" fmla="*/ 3 h 90"/>
                <a:gd name="T2" fmla="*/ 122 w 170"/>
                <a:gd name="T3" fmla="*/ 52 h 90"/>
                <a:gd name="T4" fmla="*/ 109 w 170"/>
                <a:gd name="T5" fmla="*/ 3 h 90"/>
                <a:gd name="T6" fmla="*/ 74 w 170"/>
                <a:gd name="T7" fmla="*/ 3 h 90"/>
                <a:gd name="T8" fmla="*/ 74 w 170"/>
                <a:gd name="T9" fmla="*/ 21 h 90"/>
                <a:gd name="T10" fmla="*/ 40 w 170"/>
                <a:gd name="T11" fmla="*/ 1 h 90"/>
                <a:gd name="T12" fmla="*/ 4 w 170"/>
                <a:gd name="T13" fmla="*/ 31 h 90"/>
                <a:gd name="T14" fmla="*/ 28 w 170"/>
                <a:gd name="T15" fmla="*/ 31 h 90"/>
                <a:gd name="T16" fmla="*/ 39 w 170"/>
                <a:gd name="T17" fmla="*/ 20 h 90"/>
                <a:gd name="T18" fmla="*/ 50 w 170"/>
                <a:gd name="T19" fmla="*/ 28 h 90"/>
                <a:gd name="T20" fmla="*/ 39 w 170"/>
                <a:gd name="T21" fmla="*/ 35 h 90"/>
                <a:gd name="T22" fmla="*/ 31 w 170"/>
                <a:gd name="T23" fmla="*/ 35 h 90"/>
                <a:gd name="T24" fmla="*/ 31 w 170"/>
                <a:gd name="T25" fmla="*/ 51 h 90"/>
                <a:gd name="T26" fmla="*/ 38 w 170"/>
                <a:gd name="T27" fmla="*/ 51 h 90"/>
                <a:gd name="T28" fmla="*/ 48 w 170"/>
                <a:gd name="T29" fmla="*/ 60 h 90"/>
                <a:gd name="T30" fmla="*/ 38 w 170"/>
                <a:gd name="T31" fmla="*/ 70 h 90"/>
                <a:gd name="T32" fmla="*/ 25 w 170"/>
                <a:gd name="T33" fmla="*/ 54 h 90"/>
                <a:gd name="T34" fmla="*/ 1 w 170"/>
                <a:gd name="T35" fmla="*/ 54 h 90"/>
                <a:gd name="T36" fmla="*/ 38 w 170"/>
                <a:gd name="T37" fmla="*/ 90 h 90"/>
                <a:gd name="T38" fmla="*/ 74 w 170"/>
                <a:gd name="T39" fmla="*/ 71 h 90"/>
                <a:gd name="T40" fmla="*/ 74 w 170"/>
                <a:gd name="T41" fmla="*/ 88 h 90"/>
                <a:gd name="T42" fmla="*/ 98 w 170"/>
                <a:gd name="T43" fmla="*/ 88 h 90"/>
                <a:gd name="T44" fmla="*/ 98 w 170"/>
                <a:gd name="T45" fmla="*/ 34 h 90"/>
                <a:gd name="T46" fmla="*/ 111 w 170"/>
                <a:gd name="T47" fmla="*/ 88 h 90"/>
                <a:gd name="T48" fmla="*/ 132 w 170"/>
                <a:gd name="T49" fmla="*/ 88 h 90"/>
                <a:gd name="T50" fmla="*/ 146 w 170"/>
                <a:gd name="T51" fmla="*/ 34 h 90"/>
                <a:gd name="T52" fmla="*/ 146 w 170"/>
                <a:gd name="T53" fmla="*/ 88 h 90"/>
                <a:gd name="T54" fmla="*/ 170 w 170"/>
                <a:gd name="T55" fmla="*/ 88 h 90"/>
                <a:gd name="T56" fmla="*/ 170 w 170"/>
                <a:gd name="T57" fmla="*/ 3 h 90"/>
                <a:gd name="T58" fmla="*/ 134 w 170"/>
                <a:gd name="T59" fmla="*/ 3 h 90"/>
                <a:gd name="T60" fmla="*/ 74 w 170"/>
                <a:gd name="T61" fmla="*/ 52 h 90"/>
                <a:gd name="T62" fmla="*/ 64 w 170"/>
                <a:gd name="T63" fmla="*/ 42 h 90"/>
                <a:gd name="T64" fmla="*/ 74 w 170"/>
                <a:gd name="T65" fmla="*/ 31 h 90"/>
                <a:gd name="T66" fmla="*/ 74 w 170"/>
                <a:gd name="T67" fmla="*/ 5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0" h="90">
                  <a:moveTo>
                    <a:pt x="134" y="3"/>
                  </a:moveTo>
                  <a:cubicBezTo>
                    <a:pt x="122" y="52"/>
                    <a:pt x="122" y="52"/>
                    <a:pt x="122" y="52"/>
                  </a:cubicBezTo>
                  <a:cubicBezTo>
                    <a:pt x="109" y="3"/>
                    <a:pt x="109" y="3"/>
                    <a:pt x="109" y="3"/>
                  </a:cubicBezTo>
                  <a:cubicBezTo>
                    <a:pt x="74" y="3"/>
                    <a:pt x="74" y="3"/>
                    <a:pt x="74" y="3"/>
                  </a:cubicBezTo>
                  <a:cubicBezTo>
                    <a:pt x="74" y="21"/>
                    <a:pt x="74" y="21"/>
                    <a:pt x="74" y="21"/>
                  </a:cubicBezTo>
                  <a:cubicBezTo>
                    <a:pt x="69" y="5"/>
                    <a:pt x="54" y="1"/>
                    <a:pt x="40" y="1"/>
                  </a:cubicBezTo>
                  <a:cubicBezTo>
                    <a:pt x="23" y="0"/>
                    <a:pt x="5" y="8"/>
                    <a:pt x="4" y="31"/>
                  </a:cubicBezTo>
                  <a:cubicBezTo>
                    <a:pt x="28" y="31"/>
                    <a:pt x="28" y="31"/>
                    <a:pt x="28" y="31"/>
                  </a:cubicBezTo>
                  <a:cubicBezTo>
                    <a:pt x="28" y="24"/>
                    <a:pt x="33" y="20"/>
                    <a:pt x="39" y="20"/>
                  </a:cubicBezTo>
                  <a:cubicBezTo>
                    <a:pt x="46" y="20"/>
                    <a:pt x="50" y="23"/>
                    <a:pt x="50" y="28"/>
                  </a:cubicBezTo>
                  <a:cubicBezTo>
                    <a:pt x="49" y="32"/>
                    <a:pt x="47" y="35"/>
                    <a:pt x="39" y="35"/>
                  </a:cubicBezTo>
                  <a:cubicBezTo>
                    <a:pt x="31" y="35"/>
                    <a:pt x="31" y="35"/>
                    <a:pt x="31" y="35"/>
                  </a:cubicBezTo>
                  <a:cubicBezTo>
                    <a:pt x="31" y="51"/>
                    <a:pt x="31" y="51"/>
                    <a:pt x="31" y="51"/>
                  </a:cubicBezTo>
                  <a:cubicBezTo>
                    <a:pt x="38" y="51"/>
                    <a:pt x="38" y="51"/>
                    <a:pt x="38" y="51"/>
                  </a:cubicBezTo>
                  <a:cubicBezTo>
                    <a:pt x="42" y="51"/>
                    <a:pt x="48" y="54"/>
                    <a:pt x="48" y="60"/>
                  </a:cubicBezTo>
                  <a:cubicBezTo>
                    <a:pt x="49" y="67"/>
                    <a:pt x="44" y="70"/>
                    <a:pt x="38" y="70"/>
                  </a:cubicBezTo>
                  <a:cubicBezTo>
                    <a:pt x="27" y="69"/>
                    <a:pt x="25" y="61"/>
                    <a:pt x="25" y="54"/>
                  </a:cubicBezTo>
                  <a:cubicBezTo>
                    <a:pt x="1" y="54"/>
                    <a:pt x="1" y="54"/>
                    <a:pt x="1" y="54"/>
                  </a:cubicBezTo>
                  <a:cubicBezTo>
                    <a:pt x="1" y="59"/>
                    <a:pt x="0" y="90"/>
                    <a:pt x="38" y="90"/>
                  </a:cubicBezTo>
                  <a:cubicBezTo>
                    <a:pt x="57" y="90"/>
                    <a:pt x="70" y="82"/>
                    <a:pt x="74" y="71"/>
                  </a:cubicBezTo>
                  <a:cubicBezTo>
                    <a:pt x="74" y="88"/>
                    <a:pt x="74" y="88"/>
                    <a:pt x="74" y="88"/>
                  </a:cubicBezTo>
                  <a:cubicBezTo>
                    <a:pt x="98" y="88"/>
                    <a:pt x="98" y="88"/>
                    <a:pt x="98" y="88"/>
                  </a:cubicBezTo>
                  <a:cubicBezTo>
                    <a:pt x="98" y="34"/>
                    <a:pt x="98" y="34"/>
                    <a:pt x="98" y="34"/>
                  </a:cubicBezTo>
                  <a:cubicBezTo>
                    <a:pt x="111" y="88"/>
                    <a:pt x="111" y="88"/>
                    <a:pt x="111" y="88"/>
                  </a:cubicBezTo>
                  <a:cubicBezTo>
                    <a:pt x="132" y="88"/>
                    <a:pt x="132" y="88"/>
                    <a:pt x="132" y="88"/>
                  </a:cubicBezTo>
                  <a:cubicBezTo>
                    <a:pt x="146" y="34"/>
                    <a:pt x="146" y="34"/>
                    <a:pt x="146" y="34"/>
                  </a:cubicBezTo>
                  <a:cubicBezTo>
                    <a:pt x="146" y="88"/>
                    <a:pt x="146" y="88"/>
                    <a:pt x="146" y="88"/>
                  </a:cubicBezTo>
                  <a:cubicBezTo>
                    <a:pt x="170" y="88"/>
                    <a:pt x="170" y="88"/>
                    <a:pt x="170" y="88"/>
                  </a:cubicBezTo>
                  <a:cubicBezTo>
                    <a:pt x="170" y="3"/>
                    <a:pt x="170" y="3"/>
                    <a:pt x="170" y="3"/>
                  </a:cubicBezTo>
                  <a:lnTo>
                    <a:pt x="134" y="3"/>
                  </a:lnTo>
                  <a:close/>
                  <a:moveTo>
                    <a:pt x="74" y="52"/>
                  </a:moveTo>
                  <a:cubicBezTo>
                    <a:pt x="71" y="46"/>
                    <a:pt x="66" y="43"/>
                    <a:pt x="64" y="42"/>
                  </a:cubicBezTo>
                  <a:cubicBezTo>
                    <a:pt x="69" y="40"/>
                    <a:pt x="72" y="37"/>
                    <a:pt x="74" y="31"/>
                  </a:cubicBezTo>
                  <a:lnTo>
                    <a:pt x="74" y="5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 name="Freeform 6"/>
            <p:cNvSpPr>
              <a:spLocks/>
            </p:cNvSpPr>
            <p:nvPr userDrawn="1"/>
          </p:nvSpPr>
          <p:spPr bwMode="auto">
            <a:xfrm>
              <a:off x="9871076" y="2952750"/>
              <a:ext cx="868363" cy="1192213"/>
            </a:xfrm>
            <a:custGeom>
              <a:avLst/>
              <a:gdLst>
                <a:gd name="T0" fmla="*/ 19 w 25"/>
                <a:gd name="T1" fmla="*/ 10 h 34"/>
                <a:gd name="T2" fmla="*/ 13 w 25"/>
                <a:gd name="T3" fmla="*/ 5 h 34"/>
                <a:gd name="T4" fmla="*/ 8 w 25"/>
                <a:gd name="T5" fmla="*/ 9 h 34"/>
                <a:gd name="T6" fmla="*/ 11 w 25"/>
                <a:gd name="T7" fmla="*/ 13 h 34"/>
                <a:gd name="T8" fmla="*/ 16 w 25"/>
                <a:gd name="T9" fmla="*/ 14 h 34"/>
                <a:gd name="T10" fmla="*/ 25 w 25"/>
                <a:gd name="T11" fmla="*/ 24 h 34"/>
                <a:gd name="T12" fmla="*/ 13 w 25"/>
                <a:gd name="T13" fmla="*/ 34 h 34"/>
                <a:gd name="T14" fmla="*/ 0 w 25"/>
                <a:gd name="T15" fmla="*/ 24 h 34"/>
                <a:gd name="T16" fmla="*/ 6 w 25"/>
                <a:gd name="T17" fmla="*/ 22 h 34"/>
                <a:gd name="T18" fmla="*/ 13 w 25"/>
                <a:gd name="T19" fmla="*/ 28 h 34"/>
                <a:gd name="T20" fmla="*/ 19 w 25"/>
                <a:gd name="T21" fmla="*/ 24 h 34"/>
                <a:gd name="T22" fmla="*/ 15 w 25"/>
                <a:gd name="T23" fmla="*/ 20 h 34"/>
                <a:gd name="T24" fmla="*/ 10 w 25"/>
                <a:gd name="T25" fmla="*/ 19 h 34"/>
                <a:gd name="T26" fmla="*/ 1 w 25"/>
                <a:gd name="T27" fmla="*/ 10 h 34"/>
                <a:gd name="T28" fmla="*/ 13 w 25"/>
                <a:gd name="T29" fmla="*/ 0 h 34"/>
                <a:gd name="T30" fmla="*/ 25 w 25"/>
                <a:gd name="T31" fmla="*/ 8 h 34"/>
                <a:gd name="T32" fmla="*/ 19 w 25"/>
                <a:gd name="T33" fmla="*/ 1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5" h="34">
                  <a:moveTo>
                    <a:pt x="19" y="10"/>
                  </a:moveTo>
                  <a:cubicBezTo>
                    <a:pt x="19" y="8"/>
                    <a:pt x="17" y="5"/>
                    <a:pt x="13" y="5"/>
                  </a:cubicBezTo>
                  <a:cubicBezTo>
                    <a:pt x="10" y="5"/>
                    <a:pt x="8" y="7"/>
                    <a:pt x="8" y="9"/>
                  </a:cubicBezTo>
                  <a:cubicBezTo>
                    <a:pt x="8" y="11"/>
                    <a:pt x="9" y="13"/>
                    <a:pt x="11" y="13"/>
                  </a:cubicBezTo>
                  <a:cubicBezTo>
                    <a:pt x="16" y="14"/>
                    <a:pt x="16" y="14"/>
                    <a:pt x="16" y="14"/>
                  </a:cubicBezTo>
                  <a:cubicBezTo>
                    <a:pt x="22" y="15"/>
                    <a:pt x="25" y="19"/>
                    <a:pt x="25" y="24"/>
                  </a:cubicBezTo>
                  <a:cubicBezTo>
                    <a:pt x="25" y="29"/>
                    <a:pt x="21" y="34"/>
                    <a:pt x="13" y="34"/>
                  </a:cubicBezTo>
                  <a:cubicBezTo>
                    <a:pt x="4" y="34"/>
                    <a:pt x="1" y="28"/>
                    <a:pt x="0" y="24"/>
                  </a:cubicBezTo>
                  <a:cubicBezTo>
                    <a:pt x="6" y="22"/>
                    <a:pt x="6" y="22"/>
                    <a:pt x="6" y="22"/>
                  </a:cubicBezTo>
                  <a:cubicBezTo>
                    <a:pt x="6" y="25"/>
                    <a:pt x="9" y="28"/>
                    <a:pt x="13" y="28"/>
                  </a:cubicBezTo>
                  <a:cubicBezTo>
                    <a:pt x="17" y="28"/>
                    <a:pt x="19" y="27"/>
                    <a:pt x="19" y="24"/>
                  </a:cubicBezTo>
                  <a:cubicBezTo>
                    <a:pt x="19" y="22"/>
                    <a:pt x="17" y="21"/>
                    <a:pt x="15" y="20"/>
                  </a:cubicBezTo>
                  <a:cubicBezTo>
                    <a:pt x="10" y="19"/>
                    <a:pt x="10" y="19"/>
                    <a:pt x="10" y="19"/>
                  </a:cubicBezTo>
                  <a:cubicBezTo>
                    <a:pt x="5" y="18"/>
                    <a:pt x="1" y="15"/>
                    <a:pt x="1" y="10"/>
                  </a:cubicBezTo>
                  <a:cubicBezTo>
                    <a:pt x="1" y="4"/>
                    <a:pt x="7" y="0"/>
                    <a:pt x="13" y="0"/>
                  </a:cubicBezTo>
                  <a:cubicBezTo>
                    <a:pt x="21" y="0"/>
                    <a:pt x="24" y="4"/>
                    <a:pt x="25" y="8"/>
                  </a:cubicBezTo>
                  <a:lnTo>
                    <a:pt x="19" y="1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7"/>
            <p:cNvSpPr>
              <a:spLocks/>
            </p:cNvSpPr>
            <p:nvPr userDrawn="1"/>
          </p:nvSpPr>
          <p:spPr bwMode="auto">
            <a:xfrm>
              <a:off x="10844213" y="3303588"/>
              <a:ext cx="798513" cy="841375"/>
            </a:xfrm>
            <a:custGeom>
              <a:avLst/>
              <a:gdLst>
                <a:gd name="T0" fmla="*/ 6 w 23"/>
                <a:gd name="T1" fmla="*/ 12 h 24"/>
                <a:gd name="T2" fmla="*/ 12 w 23"/>
                <a:gd name="T3" fmla="*/ 18 h 24"/>
                <a:gd name="T4" fmla="*/ 17 w 23"/>
                <a:gd name="T5" fmla="*/ 15 h 24"/>
                <a:gd name="T6" fmla="*/ 23 w 23"/>
                <a:gd name="T7" fmla="*/ 16 h 24"/>
                <a:gd name="T8" fmla="*/ 12 w 23"/>
                <a:gd name="T9" fmla="*/ 24 h 24"/>
                <a:gd name="T10" fmla="*/ 0 w 23"/>
                <a:gd name="T11" fmla="*/ 12 h 24"/>
                <a:gd name="T12" fmla="*/ 12 w 23"/>
                <a:gd name="T13" fmla="*/ 0 h 24"/>
                <a:gd name="T14" fmla="*/ 23 w 23"/>
                <a:gd name="T15" fmla="*/ 7 h 24"/>
                <a:gd name="T16" fmla="*/ 17 w 23"/>
                <a:gd name="T17" fmla="*/ 9 h 24"/>
                <a:gd name="T18" fmla="*/ 12 w 23"/>
                <a:gd name="T19" fmla="*/ 5 h 24"/>
                <a:gd name="T20" fmla="*/ 6 w 23"/>
                <a:gd name="T21"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4">
                  <a:moveTo>
                    <a:pt x="6" y="12"/>
                  </a:moveTo>
                  <a:cubicBezTo>
                    <a:pt x="6" y="16"/>
                    <a:pt x="9" y="18"/>
                    <a:pt x="12" y="18"/>
                  </a:cubicBezTo>
                  <a:cubicBezTo>
                    <a:pt x="15" y="18"/>
                    <a:pt x="17" y="16"/>
                    <a:pt x="17" y="15"/>
                  </a:cubicBezTo>
                  <a:cubicBezTo>
                    <a:pt x="23" y="16"/>
                    <a:pt x="23" y="16"/>
                    <a:pt x="23" y="16"/>
                  </a:cubicBezTo>
                  <a:cubicBezTo>
                    <a:pt x="22" y="20"/>
                    <a:pt x="18" y="24"/>
                    <a:pt x="12" y="24"/>
                  </a:cubicBezTo>
                  <a:cubicBezTo>
                    <a:pt x="5" y="24"/>
                    <a:pt x="0" y="19"/>
                    <a:pt x="0" y="12"/>
                  </a:cubicBezTo>
                  <a:cubicBezTo>
                    <a:pt x="0" y="5"/>
                    <a:pt x="5" y="0"/>
                    <a:pt x="12" y="0"/>
                  </a:cubicBezTo>
                  <a:cubicBezTo>
                    <a:pt x="18" y="0"/>
                    <a:pt x="22" y="4"/>
                    <a:pt x="23" y="7"/>
                  </a:cubicBezTo>
                  <a:cubicBezTo>
                    <a:pt x="17" y="9"/>
                    <a:pt x="17" y="9"/>
                    <a:pt x="17" y="9"/>
                  </a:cubicBezTo>
                  <a:cubicBezTo>
                    <a:pt x="17" y="7"/>
                    <a:pt x="15" y="5"/>
                    <a:pt x="12" y="5"/>
                  </a:cubicBezTo>
                  <a:cubicBezTo>
                    <a:pt x="9" y="5"/>
                    <a:pt x="6" y="8"/>
                    <a:pt x="6" y="1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8"/>
            <p:cNvSpPr>
              <a:spLocks noEditPoints="1"/>
            </p:cNvSpPr>
            <p:nvPr userDrawn="1"/>
          </p:nvSpPr>
          <p:spPr bwMode="auto">
            <a:xfrm>
              <a:off x="11747501" y="2917825"/>
              <a:ext cx="277813" cy="1192213"/>
            </a:xfrm>
            <a:custGeom>
              <a:avLst/>
              <a:gdLst>
                <a:gd name="T0" fmla="*/ 4 w 8"/>
                <a:gd name="T1" fmla="*/ 0 h 34"/>
                <a:gd name="T2" fmla="*/ 8 w 8"/>
                <a:gd name="T3" fmla="*/ 4 h 34"/>
                <a:gd name="T4" fmla="*/ 4 w 8"/>
                <a:gd name="T5" fmla="*/ 8 h 34"/>
                <a:gd name="T6" fmla="*/ 0 w 8"/>
                <a:gd name="T7" fmla="*/ 4 h 34"/>
                <a:gd name="T8" fmla="*/ 4 w 8"/>
                <a:gd name="T9" fmla="*/ 0 h 34"/>
                <a:gd name="T10" fmla="*/ 1 w 8"/>
                <a:gd name="T11" fmla="*/ 34 h 34"/>
                <a:gd name="T12" fmla="*/ 1 w 8"/>
                <a:gd name="T13" fmla="*/ 11 h 34"/>
                <a:gd name="T14" fmla="*/ 7 w 8"/>
                <a:gd name="T15" fmla="*/ 11 h 34"/>
                <a:gd name="T16" fmla="*/ 7 w 8"/>
                <a:gd name="T17" fmla="*/ 34 h 34"/>
                <a:gd name="T18" fmla="*/ 1 w 8"/>
                <a:gd name="T19" fmla="*/ 3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 h="34">
                  <a:moveTo>
                    <a:pt x="4" y="0"/>
                  </a:moveTo>
                  <a:cubicBezTo>
                    <a:pt x="6" y="0"/>
                    <a:pt x="8" y="2"/>
                    <a:pt x="8" y="4"/>
                  </a:cubicBezTo>
                  <a:cubicBezTo>
                    <a:pt x="8" y="6"/>
                    <a:pt x="6" y="8"/>
                    <a:pt x="4" y="8"/>
                  </a:cubicBezTo>
                  <a:cubicBezTo>
                    <a:pt x="2" y="8"/>
                    <a:pt x="0" y="6"/>
                    <a:pt x="0" y="4"/>
                  </a:cubicBezTo>
                  <a:cubicBezTo>
                    <a:pt x="0" y="2"/>
                    <a:pt x="2" y="0"/>
                    <a:pt x="4" y="0"/>
                  </a:cubicBezTo>
                  <a:close/>
                  <a:moveTo>
                    <a:pt x="1" y="34"/>
                  </a:moveTo>
                  <a:cubicBezTo>
                    <a:pt x="1" y="11"/>
                    <a:pt x="1" y="11"/>
                    <a:pt x="1" y="11"/>
                  </a:cubicBezTo>
                  <a:cubicBezTo>
                    <a:pt x="7" y="11"/>
                    <a:pt x="7" y="11"/>
                    <a:pt x="7" y="11"/>
                  </a:cubicBezTo>
                  <a:cubicBezTo>
                    <a:pt x="7" y="34"/>
                    <a:pt x="7" y="34"/>
                    <a:pt x="7" y="34"/>
                  </a:cubicBezTo>
                  <a:lnTo>
                    <a:pt x="1" y="3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9"/>
            <p:cNvSpPr>
              <a:spLocks noEditPoints="1"/>
            </p:cNvSpPr>
            <p:nvPr userDrawn="1"/>
          </p:nvSpPr>
          <p:spPr bwMode="auto">
            <a:xfrm>
              <a:off x="12165013" y="3303588"/>
              <a:ext cx="763588" cy="841375"/>
            </a:xfrm>
            <a:custGeom>
              <a:avLst/>
              <a:gdLst>
                <a:gd name="T0" fmla="*/ 22 w 22"/>
                <a:gd name="T1" fmla="*/ 17 h 24"/>
                <a:gd name="T2" fmla="*/ 12 w 22"/>
                <a:gd name="T3" fmla="*/ 24 h 24"/>
                <a:gd name="T4" fmla="*/ 0 w 22"/>
                <a:gd name="T5" fmla="*/ 12 h 24"/>
                <a:gd name="T6" fmla="*/ 11 w 22"/>
                <a:gd name="T7" fmla="*/ 0 h 24"/>
                <a:gd name="T8" fmla="*/ 22 w 22"/>
                <a:gd name="T9" fmla="*/ 12 h 24"/>
                <a:gd name="T10" fmla="*/ 22 w 22"/>
                <a:gd name="T11" fmla="*/ 14 h 24"/>
                <a:gd name="T12" fmla="*/ 6 w 22"/>
                <a:gd name="T13" fmla="*/ 14 h 24"/>
                <a:gd name="T14" fmla="*/ 12 w 22"/>
                <a:gd name="T15" fmla="*/ 19 h 24"/>
                <a:gd name="T16" fmla="*/ 17 w 22"/>
                <a:gd name="T17" fmla="*/ 15 h 24"/>
                <a:gd name="T18" fmla="*/ 22 w 22"/>
                <a:gd name="T19" fmla="*/ 17 h 24"/>
                <a:gd name="T20" fmla="*/ 16 w 22"/>
                <a:gd name="T21" fmla="*/ 9 h 24"/>
                <a:gd name="T22" fmla="*/ 11 w 22"/>
                <a:gd name="T23" fmla="*/ 5 h 24"/>
                <a:gd name="T24" fmla="*/ 6 w 22"/>
                <a:gd name="T25" fmla="*/ 9 h 24"/>
                <a:gd name="T26" fmla="*/ 16 w 22"/>
                <a:gd name="T27" fmla="*/ 9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24">
                  <a:moveTo>
                    <a:pt x="22" y="17"/>
                  </a:moveTo>
                  <a:cubicBezTo>
                    <a:pt x="21" y="21"/>
                    <a:pt x="17" y="24"/>
                    <a:pt x="12" y="24"/>
                  </a:cubicBezTo>
                  <a:cubicBezTo>
                    <a:pt x="5" y="24"/>
                    <a:pt x="0" y="20"/>
                    <a:pt x="0" y="12"/>
                  </a:cubicBezTo>
                  <a:cubicBezTo>
                    <a:pt x="0" y="4"/>
                    <a:pt x="5" y="0"/>
                    <a:pt x="11" y="0"/>
                  </a:cubicBezTo>
                  <a:cubicBezTo>
                    <a:pt x="18" y="0"/>
                    <a:pt x="22" y="4"/>
                    <a:pt x="22" y="12"/>
                  </a:cubicBezTo>
                  <a:cubicBezTo>
                    <a:pt x="22" y="12"/>
                    <a:pt x="22" y="13"/>
                    <a:pt x="22" y="14"/>
                  </a:cubicBezTo>
                  <a:cubicBezTo>
                    <a:pt x="6" y="14"/>
                    <a:pt x="6" y="14"/>
                    <a:pt x="6" y="14"/>
                  </a:cubicBezTo>
                  <a:cubicBezTo>
                    <a:pt x="6" y="17"/>
                    <a:pt x="9" y="19"/>
                    <a:pt x="12" y="19"/>
                  </a:cubicBezTo>
                  <a:cubicBezTo>
                    <a:pt x="15" y="19"/>
                    <a:pt x="16" y="17"/>
                    <a:pt x="17" y="15"/>
                  </a:cubicBezTo>
                  <a:lnTo>
                    <a:pt x="22" y="17"/>
                  </a:lnTo>
                  <a:close/>
                  <a:moveTo>
                    <a:pt x="16" y="9"/>
                  </a:moveTo>
                  <a:cubicBezTo>
                    <a:pt x="16" y="7"/>
                    <a:pt x="15" y="5"/>
                    <a:pt x="11" y="5"/>
                  </a:cubicBezTo>
                  <a:cubicBezTo>
                    <a:pt x="8" y="5"/>
                    <a:pt x="6" y="7"/>
                    <a:pt x="6" y="9"/>
                  </a:cubicBezTo>
                  <a:lnTo>
                    <a:pt x="16" y="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10"/>
            <p:cNvSpPr>
              <a:spLocks/>
            </p:cNvSpPr>
            <p:nvPr userDrawn="1"/>
          </p:nvSpPr>
          <p:spPr bwMode="auto">
            <a:xfrm>
              <a:off x="13103226" y="3303588"/>
              <a:ext cx="730250" cy="806450"/>
            </a:xfrm>
            <a:custGeom>
              <a:avLst/>
              <a:gdLst>
                <a:gd name="T0" fmla="*/ 6 w 21"/>
                <a:gd name="T1" fmla="*/ 23 h 23"/>
                <a:gd name="T2" fmla="*/ 0 w 21"/>
                <a:gd name="T3" fmla="*/ 23 h 23"/>
                <a:gd name="T4" fmla="*/ 0 w 21"/>
                <a:gd name="T5" fmla="*/ 0 h 23"/>
                <a:gd name="T6" fmla="*/ 6 w 21"/>
                <a:gd name="T7" fmla="*/ 0 h 23"/>
                <a:gd name="T8" fmla="*/ 6 w 21"/>
                <a:gd name="T9" fmla="*/ 3 h 23"/>
                <a:gd name="T10" fmla="*/ 13 w 21"/>
                <a:gd name="T11" fmla="*/ 0 h 23"/>
                <a:gd name="T12" fmla="*/ 21 w 21"/>
                <a:gd name="T13" fmla="*/ 9 h 23"/>
                <a:gd name="T14" fmla="*/ 21 w 21"/>
                <a:gd name="T15" fmla="*/ 23 h 23"/>
                <a:gd name="T16" fmla="*/ 15 w 21"/>
                <a:gd name="T17" fmla="*/ 23 h 23"/>
                <a:gd name="T18" fmla="*/ 15 w 21"/>
                <a:gd name="T19" fmla="*/ 10 h 23"/>
                <a:gd name="T20" fmla="*/ 10 w 21"/>
                <a:gd name="T21" fmla="*/ 5 h 23"/>
                <a:gd name="T22" fmla="*/ 6 w 21"/>
                <a:gd name="T23" fmla="*/ 10 h 23"/>
                <a:gd name="T24" fmla="*/ 6 w 21"/>
                <a:gd name="T25"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 h="23">
                  <a:moveTo>
                    <a:pt x="6" y="23"/>
                  </a:moveTo>
                  <a:cubicBezTo>
                    <a:pt x="0" y="23"/>
                    <a:pt x="0" y="23"/>
                    <a:pt x="0" y="23"/>
                  </a:cubicBezTo>
                  <a:cubicBezTo>
                    <a:pt x="0" y="0"/>
                    <a:pt x="0" y="0"/>
                    <a:pt x="0" y="0"/>
                  </a:cubicBezTo>
                  <a:cubicBezTo>
                    <a:pt x="6" y="0"/>
                    <a:pt x="6" y="0"/>
                    <a:pt x="6" y="0"/>
                  </a:cubicBezTo>
                  <a:cubicBezTo>
                    <a:pt x="6" y="3"/>
                    <a:pt x="6" y="3"/>
                    <a:pt x="6" y="3"/>
                  </a:cubicBezTo>
                  <a:cubicBezTo>
                    <a:pt x="7" y="1"/>
                    <a:pt x="10" y="0"/>
                    <a:pt x="13" y="0"/>
                  </a:cubicBezTo>
                  <a:cubicBezTo>
                    <a:pt x="18" y="0"/>
                    <a:pt x="21" y="4"/>
                    <a:pt x="21" y="9"/>
                  </a:cubicBezTo>
                  <a:cubicBezTo>
                    <a:pt x="21" y="23"/>
                    <a:pt x="21" y="23"/>
                    <a:pt x="21" y="23"/>
                  </a:cubicBezTo>
                  <a:cubicBezTo>
                    <a:pt x="15" y="23"/>
                    <a:pt x="15" y="23"/>
                    <a:pt x="15" y="23"/>
                  </a:cubicBezTo>
                  <a:cubicBezTo>
                    <a:pt x="15" y="10"/>
                    <a:pt x="15" y="10"/>
                    <a:pt x="15" y="10"/>
                  </a:cubicBezTo>
                  <a:cubicBezTo>
                    <a:pt x="15" y="7"/>
                    <a:pt x="13" y="5"/>
                    <a:pt x="10" y="5"/>
                  </a:cubicBezTo>
                  <a:cubicBezTo>
                    <a:pt x="8" y="5"/>
                    <a:pt x="6" y="8"/>
                    <a:pt x="6" y="10"/>
                  </a:cubicBezTo>
                  <a:lnTo>
                    <a:pt x="6" y="2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11"/>
            <p:cNvSpPr>
              <a:spLocks/>
            </p:cNvSpPr>
            <p:nvPr userDrawn="1"/>
          </p:nvSpPr>
          <p:spPr bwMode="auto">
            <a:xfrm>
              <a:off x="13971588" y="3303588"/>
              <a:ext cx="800100" cy="841375"/>
            </a:xfrm>
            <a:custGeom>
              <a:avLst/>
              <a:gdLst>
                <a:gd name="T0" fmla="*/ 6 w 23"/>
                <a:gd name="T1" fmla="*/ 12 h 24"/>
                <a:gd name="T2" fmla="*/ 12 w 23"/>
                <a:gd name="T3" fmla="*/ 18 h 24"/>
                <a:gd name="T4" fmla="*/ 17 w 23"/>
                <a:gd name="T5" fmla="*/ 15 h 24"/>
                <a:gd name="T6" fmla="*/ 23 w 23"/>
                <a:gd name="T7" fmla="*/ 16 h 24"/>
                <a:gd name="T8" fmla="*/ 12 w 23"/>
                <a:gd name="T9" fmla="*/ 24 h 24"/>
                <a:gd name="T10" fmla="*/ 0 w 23"/>
                <a:gd name="T11" fmla="*/ 12 h 24"/>
                <a:gd name="T12" fmla="*/ 12 w 23"/>
                <a:gd name="T13" fmla="*/ 0 h 24"/>
                <a:gd name="T14" fmla="*/ 22 w 23"/>
                <a:gd name="T15" fmla="*/ 7 h 24"/>
                <a:gd name="T16" fmla="*/ 17 w 23"/>
                <a:gd name="T17" fmla="*/ 9 h 24"/>
                <a:gd name="T18" fmla="*/ 12 w 23"/>
                <a:gd name="T19" fmla="*/ 5 h 24"/>
                <a:gd name="T20" fmla="*/ 6 w 23"/>
                <a:gd name="T21"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4">
                  <a:moveTo>
                    <a:pt x="6" y="12"/>
                  </a:moveTo>
                  <a:cubicBezTo>
                    <a:pt x="6" y="16"/>
                    <a:pt x="9" y="18"/>
                    <a:pt x="12" y="18"/>
                  </a:cubicBezTo>
                  <a:cubicBezTo>
                    <a:pt x="15" y="18"/>
                    <a:pt x="17" y="16"/>
                    <a:pt x="17" y="15"/>
                  </a:cubicBezTo>
                  <a:cubicBezTo>
                    <a:pt x="23" y="16"/>
                    <a:pt x="23" y="16"/>
                    <a:pt x="23" y="16"/>
                  </a:cubicBezTo>
                  <a:cubicBezTo>
                    <a:pt x="21" y="20"/>
                    <a:pt x="18" y="24"/>
                    <a:pt x="12" y="24"/>
                  </a:cubicBezTo>
                  <a:cubicBezTo>
                    <a:pt x="5" y="24"/>
                    <a:pt x="0" y="19"/>
                    <a:pt x="0" y="12"/>
                  </a:cubicBezTo>
                  <a:cubicBezTo>
                    <a:pt x="0" y="5"/>
                    <a:pt x="5" y="0"/>
                    <a:pt x="12" y="0"/>
                  </a:cubicBezTo>
                  <a:cubicBezTo>
                    <a:pt x="18" y="0"/>
                    <a:pt x="21" y="4"/>
                    <a:pt x="22" y="7"/>
                  </a:cubicBezTo>
                  <a:cubicBezTo>
                    <a:pt x="17" y="9"/>
                    <a:pt x="17" y="9"/>
                    <a:pt x="17" y="9"/>
                  </a:cubicBezTo>
                  <a:cubicBezTo>
                    <a:pt x="16" y="7"/>
                    <a:pt x="15" y="5"/>
                    <a:pt x="12" y="5"/>
                  </a:cubicBezTo>
                  <a:cubicBezTo>
                    <a:pt x="9" y="5"/>
                    <a:pt x="6" y="8"/>
                    <a:pt x="6" y="1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2"/>
            <p:cNvSpPr>
              <a:spLocks noEditPoints="1"/>
            </p:cNvSpPr>
            <p:nvPr userDrawn="1"/>
          </p:nvSpPr>
          <p:spPr bwMode="auto">
            <a:xfrm>
              <a:off x="14839951" y="3303588"/>
              <a:ext cx="800100" cy="841375"/>
            </a:xfrm>
            <a:custGeom>
              <a:avLst/>
              <a:gdLst>
                <a:gd name="T0" fmla="*/ 22 w 23"/>
                <a:gd name="T1" fmla="*/ 17 h 24"/>
                <a:gd name="T2" fmla="*/ 12 w 23"/>
                <a:gd name="T3" fmla="*/ 24 h 24"/>
                <a:gd name="T4" fmla="*/ 0 w 23"/>
                <a:gd name="T5" fmla="*/ 12 h 24"/>
                <a:gd name="T6" fmla="*/ 11 w 23"/>
                <a:gd name="T7" fmla="*/ 0 h 24"/>
                <a:gd name="T8" fmla="*/ 23 w 23"/>
                <a:gd name="T9" fmla="*/ 12 h 24"/>
                <a:gd name="T10" fmla="*/ 23 w 23"/>
                <a:gd name="T11" fmla="*/ 14 h 24"/>
                <a:gd name="T12" fmla="*/ 6 w 23"/>
                <a:gd name="T13" fmla="*/ 14 h 24"/>
                <a:gd name="T14" fmla="*/ 12 w 23"/>
                <a:gd name="T15" fmla="*/ 19 h 24"/>
                <a:gd name="T16" fmla="*/ 17 w 23"/>
                <a:gd name="T17" fmla="*/ 15 h 24"/>
                <a:gd name="T18" fmla="*/ 22 w 23"/>
                <a:gd name="T19" fmla="*/ 17 h 24"/>
                <a:gd name="T20" fmla="*/ 16 w 23"/>
                <a:gd name="T21" fmla="*/ 9 h 24"/>
                <a:gd name="T22" fmla="*/ 11 w 23"/>
                <a:gd name="T23" fmla="*/ 5 h 24"/>
                <a:gd name="T24" fmla="*/ 6 w 23"/>
                <a:gd name="T25" fmla="*/ 9 h 24"/>
                <a:gd name="T26" fmla="*/ 16 w 23"/>
                <a:gd name="T27" fmla="*/ 9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3" h="24">
                  <a:moveTo>
                    <a:pt x="22" y="17"/>
                  </a:moveTo>
                  <a:cubicBezTo>
                    <a:pt x="21" y="21"/>
                    <a:pt x="17" y="24"/>
                    <a:pt x="12" y="24"/>
                  </a:cubicBezTo>
                  <a:cubicBezTo>
                    <a:pt x="6" y="24"/>
                    <a:pt x="0" y="20"/>
                    <a:pt x="0" y="12"/>
                  </a:cubicBezTo>
                  <a:cubicBezTo>
                    <a:pt x="0" y="4"/>
                    <a:pt x="5" y="0"/>
                    <a:pt x="11" y="0"/>
                  </a:cubicBezTo>
                  <a:cubicBezTo>
                    <a:pt x="18" y="0"/>
                    <a:pt x="23" y="4"/>
                    <a:pt x="23" y="12"/>
                  </a:cubicBezTo>
                  <a:cubicBezTo>
                    <a:pt x="23" y="12"/>
                    <a:pt x="23" y="13"/>
                    <a:pt x="23" y="14"/>
                  </a:cubicBezTo>
                  <a:cubicBezTo>
                    <a:pt x="6" y="14"/>
                    <a:pt x="6" y="14"/>
                    <a:pt x="6" y="14"/>
                  </a:cubicBezTo>
                  <a:cubicBezTo>
                    <a:pt x="6" y="17"/>
                    <a:pt x="9" y="19"/>
                    <a:pt x="12" y="19"/>
                  </a:cubicBezTo>
                  <a:cubicBezTo>
                    <a:pt x="15" y="19"/>
                    <a:pt x="16" y="17"/>
                    <a:pt x="17" y="15"/>
                  </a:cubicBezTo>
                  <a:lnTo>
                    <a:pt x="22" y="17"/>
                  </a:lnTo>
                  <a:close/>
                  <a:moveTo>
                    <a:pt x="16" y="9"/>
                  </a:moveTo>
                  <a:cubicBezTo>
                    <a:pt x="16" y="7"/>
                    <a:pt x="15" y="5"/>
                    <a:pt x="11" y="5"/>
                  </a:cubicBezTo>
                  <a:cubicBezTo>
                    <a:pt x="8" y="5"/>
                    <a:pt x="6" y="7"/>
                    <a:pt x="6" y="9"/>
                  </a:cubicBezTo>
                  <a:lnTo>
                    <a:pt x="16" y="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Oval 13"/>
            <p:cNvSpPr>
              <a:spLocks noChangeArrowheads="1"/>
            </p:cNvSpPr>
            <p:nvPr userDrawn="1"/>
          </p:nvSpPr>
          <p:spPr bwMode="auto">
            <a:xfrm>
              <a:off x="15744826" y="3829050"/>
              <a:ext cx="312738" cy="315913"/>
            </a:xfrm>
            <a:prstGeom prst="ellipse">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14"/>
            <p:cNvSpPr>
              <a:spLocks noEditPoints="1"/>
            </p:cNvSpPr>
            <p:nvPr userDrawn="1"/>
          </p:nvSpPr>
          <p:spPr bwMode="auto">
            <a:xfrm>
              <a:off x="9836151" y="4776788"/>
              <a:ext cx="1146175" cy="1155700"/>
            </a:xfrm>
            <a:custGeom>
              <a:avLst/>
              <a:gdLst>
                <a:gd name="T0" fmla="*/ 503 w 722"/>
                <a:gd name="T1" fmla="*/ 552 h 728"/>
                <a:gd name="T2" fmla="*/ 219 w 722"/>
                <a:gd name="T3" fmla="*/ 552 h 728"/>
                <a:gd name="T4" fmla="*/ 153 w 722"/>
                <a:gd name="T5" fmla="*/ 728 h 728"/>
                <a:gd name="T6" fmla="*/ 0 w 722"/>
                <a:gd name="T7" fmla="*/ 728 h 728"/>
                <a:gd name="T8" fmla="*/ 285 w 722"/>
                <a:gd name="T9" fmla="*/ 0 h 728"/>
                <a:gd name="T10" fmla="*/ 438 w 722"/>
                <a:gd name="T11" fmla="*/ 0 h 728"/>
                <a:gd name="T12" fmla="*/ 722 w 722"/>
                <a:gd name="T13" fmla="*/ 728 h 728"/>
                <a:gd name="T14" fmla="*/ 569 w 722"/>
                <a:gd name="T15" fmla="*/ 728 h 728"/>
                <a:gd name="T16" fmla="*/ 503 w 722"/>
                <a:gd name="T17" fmla="*/ 552 h 728"/>
                <a:gd name="T18" fmla="*/ 263 w 722"/>
                <a:gd name="T19" fmla="*/ 419 h 728"/>
                <a:gd name="T20" fmla="*/ 460 w 722"/>
                <a:gd name="T21" fmla="*/ 419 h 728"/>
                <a:gd name="T22" fmla="*/ 350 w 722"/>
                <a:gd name="T23" fmla="*/ 154 h 728"/>
                <a:gd name="T24" fmla="*/ 263 w 722"/>
                <a:gd name="T25" fmla="*/ 419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22" h="728">
                  <a:moveTo>
                    <a:pt x="503" y="552"/>
                  </a:moveTo>
                  <a:lnTo>
                    <a:pt x="219" y="552"/>
                  </a:lnTo>
                  <a:lnTo>
                    <a:pt x="153" y="728"/>
                  </a:lnTo>
                  <a:lnTo>
                    <a:pt x="0" y="728"/>
                  </a:lnTo>
                  <a:lnTo>
                    <a:pt x="285" y="0"/>
                  </a:lnTo>
                  <a:lnTo>
                    <a:pt x="438" y="0"/>
                  </a:lnTo>
                  <a:lnTo>
                    <a:pt x="722" y="728"/>
                  </a:lnTo>
                  <a:lnTo>
                    <a:pt x="569" y="728"/>
                  </a:lnTo>
                  <a:lnTo>
                    <a:pt x="503" y="552"/>
                  </a:lnTo>
                  <a:close/>
                  <a:moveTo>
                    <a:pt x="263" y="419"/>
                  </a:moveTo>
                  <a:lnTo>
                    <a:pt x="460" y="419"/>
                  </a:lnTo>
                  <a:lnTo>
                    <a:pt x="350" y="154"/>
                  </a:lnTo>
                  <a:lnTo>
                    <a:pt x="263" y="41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5"/>
            <p:cNvSpPr>
              <a:spLocks noEditPoints="1"/>
            </p:cNvSpPr>
            <p:nvPr userDrawn="1"/>
          </p:nvSpPr>
          <p:spPr bwMode="auto">
            <a:xfrm>
              <a:off x="11087101" y="5091113"/>
              <a:ext cx="833438" cy="1157288"/>
            </a:xfrm>
            <a:custGeom>
              <a:avLst/>
              <a:gdLst>
                <a:gd name="T0" fmla="*/ 0 w 24"/>
                <a:gd name="T1" fmla="*/ 33 h 33"/>
                <a:gd name="T2" fmla="*/ 0 w 24"/>
                <a:gd name="T3" fmla="*/ 1 h 33"/>
                <a:gd name="T4" fmla="*/ 6 w 24"/>
                <a:gd name="T5" fmla="*/ 1 h 33"/>
                <a:gd name="T6" fmla="*/ 6 w 24"/>
                <a:gd name="T7" fmla="*/ 4 h 33"/>
                <a:gd name="T8" fmla="*/ 13 w 24"/>
                <a:gd name="T9" fmla="*/ 0 h 33"/>
                <a:gd name="T10" fmla="*/ 24 w 24"/>
                <a:gd name="T11" fmla="*/ 12 h 33"/>
                <a:gd name="T12" fmla="*/ 13 w 24"/>
                <a:gd name="T13" fmla="*/ 24 h 33"/>
                <a:gd name="T14" fmla="*/ 7 w 24"/>
                <a:gd name="T15" fmla="*/ 22 h 33"/>
                <a:gd name="T16" fmla="*/ 7 w 24"/>
                <a:gd name="T17" fmla="*/ 33 h 33"/>
                <a:gd name="T18" fmla="*/ 0 w 24"/>
                <a:gd name="T19" fmla="*/ 33 h 33"/>
                <a:gd name="T20" fmla="*/ 12 w 24"/>
                <a:gd name="T21" fmla="*/ 6 h 33"/>
                <a:gd name="T22" fmla="*/ 6 w 24"/>
                <a:gd name="T23" fmla="*/ 12 h 33"/>
                <a:gd name="T24" fmla="*/ 12 w 24"/>
                <a:gd name="T25" fmla="*/ 19 h 33"/>
                <a:gd name="T26" fmla="*/ 18 w 24"/>
                <a:gd name="T27" fmla="*/ 12 h 33"/>
                <a:gd name="T28" fmla="*/ 12 w 24"/>
                <a:gd name="T29" fmla="*/ 6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 h="33">
                  <a:moveTo>
                    <a:pt x="0" y="33"/>
                  </a:moveTo>
                  <a:cubicBezTo>
                    <a:pt x="0" y="1"/>
                    <a:pt x="0" y="1"/>
                    <a:pt x="0" y="1"/>
                  </a:cubicBezTo>
                  <a:cubicBezTo>
                    <a:pt x="6" y="1"/>
                    <a:pt x="6" y="1"/>
                    <a:pt x="6" y="1"/>
                  </a:cubicBezTo>
                  <a:cubicBezTo>
                    <a:pt x="6" y="4"/>
                    <a:pt x="6" y="4"/>
                    <a:pt x="6" y="4"/>
                  </a:cubicBezTo>
                  <a:cubicBezTo>
                    <a:pt x="7" y="2"/>
                    <a:pt x="10" y="0"/>
                    <a:pt x="13" y="0"/>
                  </a:cubicBezTo>
                  <a:cubicBezTo>
                    <a:pt x="20" y="0"/>
                    <a:pt x="24" y="5"/>
                    <a:pt x="24" y="12"/>
                  </a:cubicBezTo>
                  <a:cubicBezTo>
                    <a:pt x="24" y="19"/>
                    <a:pt x="20" y="24"/>
                    <a:pt x="13" y="24"/>
                  </a:cubicBezTo>
                  <a:cubicBezTo>
                    <a:pt x="10" y="24"/>
                    <a:pt x="8" y="23"/>
                    <a:pt x="7" y="22"/>
                  </a:cubicBezTo>
                  <a:cubicBezTo>
                    <a:pt x="7" y="33"/>
                    <a:pt x="7" y="33"/>
                    <a:pt x="7" y="33"/>
                  </a:cubicBezTo>
                  <a:lnTo>
                    <a:pt x="0" y="33"/>
                  </a:lnTo>
                  <a:close/>
                  <a:moveTo>
                    <a:pt x="12" y="6"/>
                  </a:moveTo>
                  <a:cubicBezTo>
                    <a:pt x="9" y="6"/>
                    <a:pt x="6" y="8"/>
                    <a:pt x="6" y="12"/>
                  </a:cubicBezTo>
                  <a:cubicBezTo>
                    <a:pt x="6" y="16"/>
                    <a:pt x="9" y="19"/>
                    <a:pt x="12" y="19"/>
                  </a:cubicBezTo>
                  <a:cubicBezTo>
                    <a:pt x="15" y="19"/>
                    <a:pt x="18" y="16"/>
                    <a:pt x="18" y="12"/>
                  </a:cubicBezTo>
                  <a:cubicBezTo>
                    <a:pt x="18" y="8"/>
                    <a:pt x="15" y="6"/>
                    <a:pt x="12" y="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6"/>
            <p:cNvSpPr>
              <a:spLocks noEditPoints="1"/>
            </p:cNvSpPr>
            <p:nvPr userDrawn="1"/>
          </p:nvSpPr>
          <p:spPr bwMode="auto">
            <a:xfrm>
              <a:off x="12060238" y="5091113"/>
              <a:ext cx="833438" cy="1157288"/>
            </a:xfrm>
            <a:custGeom>
              <a:avLst/>
              <a:gdLst>
                <a:gd name="T0" fmla="*/ 0 w 24"/>
                <a:gd name="T1" fmla="*/ 33 h 33"/>
                <a:gd name="T2" fmla="*/ 0 w 24"/>
                <a:gd name="T3" fmla="*/ 1 h 33"/>
                <a:gd name="T4" fmla="*/ 6 w 24"/>
                <a:gd name="T5" fmla="*/ 1 h 33"/>
                <a:gd name="T6" fmla="*/ 6 w 24"/>
                <a:gd name="T7" fmla="*/ 4 h 33"/>
                <a:gd name="T8" fmla="*/ 13 w 24"/>
                <a:gd name="T9" fmla="*/ 0 h 33"/>
                <a:gd name="T10" fmla="*/ 24 w 24"/>
                <a:gd name="T11" fmla="*/ 12 h 33"/>
                <a:gd name="T12" fmla="*/ 13 w 24"/>
                <a:gd name="T13" fmla="*/ 24 h 33"/>
                <a:gd name="T14" fmla="*/ 6 w 24"/>
                <a:gd name="T15" fmla="*/ 22 h 33"/>
                <a:gd name="T16" fmla="*/ 6 w 24"/>
                <a:gd name="T17" fmla="*/ 33 h 33"/>
                <a:gd name="T18" fmla="*/ 0 w 24"/>
                <a:gd name="T19" fmla="*/ 33 h 33"/>
                <a:gd name="T20" fmla="*/ 12 w 24"/>
                <a:gd name="T21" fmla="*/ 6 h 33"/>
                <a:gd name="T22" fmla="*/ 6 w 24"/>
                <a:gd name="T23" fmla="*/ 12 h 33"/>
                <a:gd name="T24" fmla="*/ 12 w 24"/>
                <a:gd name="T25" fmla="*/ 19 h 33"/>
                <a:gd name="T26" fmla="*/ 18 w 24"/>
                <a:gd name="T27" fmla="*/ 12 h 33"/>
                <a:gd name="T28" fmla="*/ 12 w 24"/>
                <a:gd name="T29" fmla="*/ 6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 h="33">
                  <a:moveTo>
                    <a:pt x="0" y="33"/>
                  </a:moveTo>
                  <a:cubicBezTo>
                    <a:pt x="0" y="1"/>
                    <a:pt x="0" y="1"/>
                    <a:pt x="0" y="1"/>
                  </a:cubicBezTo>
                  <a:cubicBezTo>
                    <a:pt x="6" y="1"/>
                    <a:pt x="6" y="1"/>
                    <a:pt x="6" y="1"/>
                  </a:cubicBezTo>
                  <a:cubicBezTo>
                    <a:pt x="6" y="4"/>
                    <a:pt x="6" y="4"/>
                    <a:pt x="6" y="4"/>
                  </a:cubicBezTo>
                  <a:cubicBezTo>
                    <a:pt x="7" y="2"/>
                    <a:pt x="10" y="0"/>
                    <a:pt x="13" y="0"/>
                  </a:cubicBezTo>
                  <a:cubicBezTo>
                    <a:pt x="20" y="0"/>
                    <a:pt x="24" y="5"/>
                    <a:pt x="24" y="12"/>
                  </a:cubicBezTo>
                  <a:cubicBezTo>
                    <a:pt x="24" y="19"/>
                    <a:pt x="19" y="24"/>
                    <a:pt x="13" y="24"/>
                  </a:cubicBezTo>
                  <a:cubicBezTo>
                    <a:pt x="10" y="24"/>
                    <a:pt x="7" y="23"/>
                    <a:pt x="6" y="22"/>
                  </a:cubicBezTo>
                  <a:cubicBezTo>
                    <a:pt x="6" y="33"/>
                    <a:pt x="6" y="33"/>
                    <a:pt x="6" y="33"/>
                  </a:cubicBezTo>
                  <a:lnTo>
                    <a:pt x="0" y="33"/>
                  </a:lnTo>
                  <a:close/>
                  <a:moveTo>
                    <a:pt x="12" y="6"/>
                  </a:moveTo>
                  <a:cubicBezTo>
                    <a:pt x="9" y="6"/>
                    <a:pt x="6" y="8"/>
                    <a:pt x="6" y="12"/>
                  </a:cubicBezTo>
                  <a:cubicBezTo>
                    <a:pt x="6" y="16"/>
                    <a:pt x="9" y="19"/>
                    <a:pt x="12" y="19"/>
                  </a:cubicBezTo>
                  <a:cubicBezTo>
                    <a:pt x="15" y="19"/>
                    <a:pt x="18" y="16"/>
                    <a:pt x="18" y="12"/>
                  </a:cubicBezTo>
                  <a:cubicBezTo>
                    <a:pt x="18" y="8"/>
                    <a:pt x="15" y="6"/>
                    <a:pt x="12" y="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Rectangle 17"/>
            <p:cNvSpPr>
              <a:spLocks noChangeArrowheads="1"/>
            </p:cNvSpPr>
            <p:nvPr userDrawn="1"/>
          </p:nvSpPr>
          <p:spPr bwMode="auto">
            <a:xfrm>
              <a:off x="13033376" y="4741863"/>
              <a:ext cx="207963" cy="119062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18"/>
            <p:cNvSpPr>
              <a:spLocks noEditPoints="1"/>
            </p:cNvSpPr>
            <p:nvPr userDrawn="1"/>
          </p:nvSpPr>
          <p:spPr bwMode="auto">
            <a:xfrm>
              <a:off x="13450888" y="4705350"/>
              <a:ext cx="242888" cy="1227138"/>
            </a:xfrm>
            <a:custGeom>
              <a:avLst/>
              <a:gdLst>
                <a:gd name="T0" fmla="*/ 4 w 7"/>
                <a:gd name="T1" fmla="*/ 0 h 35"/>
                <a:gd name="T2" fmla="*/ 7 w 7"/>
                <a:gd name="T3" fmla="*/ 4 h 35"/>
                <a:gd name="T4" fmla="*/ 4 w 7"/>
                <a:gd name="T5" fmla="*/ 8 h 35"/>
                <a:gd name="T6" fmla="*/ 0 w 7"/>
                <a:gd name="T7" fmla="*/ 4 h 35"/>
                <a:gd name="T8" fmla="*/ 4 w 7"/>
                <a:gd name="T9" fmla="*/ 0 h 35"/>
                <a:gd name="T10" fmla="*/ 1 w 7"/>
                <a:gd name="T11" fmla="*/ 35 h 35"/>
                <a:gd name="T12" fmla="*/ 1 w 7"/>
                <a:gd name="T13" fmla="*/ 12 h 35"/>
                <a:gd name="T14" fmla="*/ 7 w 7"/>
                <a:gd name="T15" fmla="*/ 12 h 35"/>
                <a:gd name="T16" fmla="*/ 7 w 7"/>
                <a:gd name="T17" fmla="*/ 35 h 35"/>
                <a:gd name="T18" fmla="*/ 1 w 7"/>
                <a:gd name="T19" fmla="*/ 3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 h="35">
                  <a:moveTo>
                    <a:pt x="4" y="0"/>
                  </a:moveTo>
                  <a:cubicBezTo>
                    <a:pt x="6" y="0"/>
                    <a:pt x="7" y="2"/>
                    <a:pt x="7" y="4"/>
                  </a:cubicBezTo>
                  <a:cubicBezTo>
                    <a:pt x="7" y="6"/>
                    <a:pt x="6" y="8"/>
                    <a:pt x="4" y="8"/>
                  </a:cubicBezTo>
                  <a:cubicBezTo>
                    <a:pt x="2" y="8"/>
                    <a:pt x="0" y="6"/>
                    <a:pt x="0" y="4"/>
                  </a:cubicBezTo>
                  <a:cubicBezTo>
                    <a:pt x="0" y="2"/>
                    <a:pt x="2" y="0"/>
                    <a:pt x="4" y="0"/>
                  </a:cubicBezTo>
                  <a:close/>
                  <a:moveTo>
                    <a:pt x="1" y="35"/>
                  </a:moveTo>
                  <a:cubicBezTo>
                    <a:pt x="1" y="12"/>
                    <a:pt x="1" y="12"/>
                    <a:pt x="1" y="12"/>
                  </a:cubicBezTo>
                  <a:cubicBezTo>
                    <a:pt x="7" y="12"/>
                    <a:pt x="7" y="12"/>
                    <a:pt x="7" y="12"/>
                  </a:cubicBezTo>
                  <a:cubicBezTo>
                    <a:pt x="7" y="35"/>
                    <a:pt x="7" y="35"/>
                    <a:pt x="7" y="35"/>
                  </a:cubicBezTo>
                  <a:lnTo>
                    <a:pt x="1" y="3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19"/>
            <p:cNvSpPr>
              <a:spLocks noEditPoints="1"/>
            </p:cNvSpPr>
            <p:nvPr userDrawn="1"/>
          </p:nvSpPr>
          <p:spPr bwMode="auto">
            <a:xfrm>
              <a:off x="13866813" y="5091113"/>
              <a:ext cx="765175" cy="841375"/>
            </a:xfrm>
            <a:custGeom>
              <a:avLst/>
              <a:gdLst>
                <a:gd name="T0" fmla="*/ 22 w 22"/>
                <a:gd name="T1" fmla="*/ 17 h 24"/>
                <a:gd name="T2" fmla="*/ 11 w 22"/>
                <a:gd name="T3" fmla="*/ 24 h 24"/>
                <a:gd name="T4" fmla="*/ 0 w 22"/>
                <a:gd name="T5" fmla="*/ 12 h 24"/>
                <a:gd name="T6" fmla="*/ 11 w 22"/>
                <a:gd name="T7" fmla="*/ 0 h 24"/>
                <a:gd name="T8" fmla="*/ 22 w 22"/>
                <a:gd name="T9" fmla="*/ 12 h 24"/>
                <a:gd name="T10" fmla="*/ 22 w 22"/>
                <a:gd name="T11" fmla="*/ 14 h 24"/>
                <a:gd name="T12" fmla="*/ 6 w 22"/>
                <a:gd name="T13" fmla="*/ 14 h 24"/>
                <a:gd name="T14" fmla="*/ 12 w 22"/>
                <a:gd name="T15" fmla="*/ 19 h 24"/>
                <a:gd name="T16" fmla="*/ 17 w 22"/>
                <a:gd name="T17" fmla="*/ 16 h 24"/>
                <a:gd name="T18" fmla="*/ 22 w 22"/>
                <a:gd name="T19" fmla="*/ 17 h 24"/>
                <a:gd name="T20" fmla="*/ 16 w 22"/>
                <a:gd name="T21" fmla="*/ 10 h 24"/>
                <a:gd name="T22" fmla="*/ 11 w 22"/>
                <a:gd name="T23" fmla="*/ 5 h 24"/>
                <a:gd name="T24" fmla="*/ 6 w 22"/>
                <a:gd name="T25" fmla="*/ 10 h 24"/>
                <a:gd name="T26" fmla="*/ 16 w 22"/>
                <a:gd name="T27" fmla="*/ 1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24">
                  <a:moveTo>
                    <a:pt x="22" y="17"/>
                  </a:moveTo>
                  <a:cubicBezTo>
                    <a:pt x="21" y="21"/>
                    <a:pt x="17" y="24"/>
                    <a:pt x="11" y="24"/>
                  </a:cubicBezTo>
                  <a:cubicBezTo>
                    <a:pt x="5" y="24"/>
                    <a:pt x="0" y="20"/>
                    <a:pt x="0" y="12"/>
                  </a:cubicBezTo>
                  <a:cubicBezTo>
                    <a:pt x="0" y="5"/>
                    <a:pt x="5" y="0"/>
                    <a:pt x="11" y="0"/>
                  </a:cubicBezTo>
                  <a:cubicBezTo>
                    <a:pt x="18" y="0"/>
                    <a:pt x="22" y="5"/>
                    <a:pt x="22" y="12"/>
                  </a:cubicBezTo>
                  <a:cubicBezTo>
                    <a:pt x="22" y="13"/>
                    <a:pt x="22" y="14"/>
                    <a:pt x="22" y="14"/>
                  </a:cubicBezTo>
                  <a:cubicBezTo>
                    <a:pt x="6" y="14"/>
                    <a:pt x="6" y="14"/>
                    <a:pt x="6" y="14"/>
                  </a:cubicBezTo>
                  <a:cubicBezTo>
                    <a:pt x="6" y="17"/>
                    <a:pt x="8" y="19"/>
                    <a:pt x="12" y="19"/>
                  </a:cubicBezTo>
                  <a:cubicBezTo>
                    <a:pt x="14" y="19"/>
                    <a:pt x="16" y="18"/>
                    <a:pt x="17" y="16"/>
                  </a:cubicBezTo>
                  <a:lnTo>
                    <a:pt x="22" y="17"/>
                  </a:lnTo>
                  <a:close/>
                  <a:moveTo>
                    <a:pt x="16" y="10"/>
                  </a:moveTo>
                  <a:cubicBezTo>
                    <a:pt x="16" y="7"/>
                    <a:pt x="15" y="5"/>
                    <a:pt x="11" y="5"/>
                  </a:cubicBezTo>
                  <a:cubicBezTo>
                    <a:pt x="8" y="5"/>
                    <a:pt x="6" y="8"/>
                    <a:pt x="6" y="10"/>
                  </a:cubicBezTo>
                  <a:lnTo>
                    <a:pt x="16" y="1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20"/>
            <p:cNvSpPr>
              <a:spLocks noEditPoints="1"/>
            </p:cNvSpPr>
            <p:nvPr userDrawn="1"/>
          </p:nvSpPr>
          <p:spPr bwMode="auto">
            <a:xfrm>
              <a:off x="14736763" y="4741863"/>
              <a:ext cx="833438" cy="1190625"/>
            </a:xfrm>
            <a:custGeom>
              <a:avLst/>
              <a:gdLst>
                <a:gd name="T0" fmla="*/ 24 w 24"/>
                <a:gd name="T1" fmla="*/ 30 h 34"/>
                <a:gd name="T2" fmla="*/ 24 w 24"/>
                <a:gd name="T3" fmla="*/ 34 h 34"/>
                <a:gd name="T4" fmla="*/ 18 w 24"/>
                <a:gd name="T5" fmla="*/ 34 h 34"/>
                <a:gd name="T6" fmla="*/ 18 w 24"/>
                <a:gd name="T7" fmla="*/ 31 h 34"/>
                <a:gd name="T8" fmla="*/ 12 w 24"/>
                <a:gd name="T9" fmla="*/ 34 h 34"/>
                <a:gd name="T10" fmla="*/ 0 w 24"/>
                <a:gd name="T11" fmla="*/ 22 h 34"/>
                <a:gd name="T12" fmla="*/ 11 w 24"/>
                <a:gd name="T13" fmla="*/ 10 h 34"/>
                <a:gd name="T14" fmla="*/ 18 w 24"/>
                <a:gd name="T15" fmla="*/ 13 h 34"/>
                <a:gd name="T16" fmla="*/ 18 w 24"/>
                <a:gd name="T17" fmla="*/ 0 h 34"/>
                <a:gd name="T18" fmla="*/ 24 w 24"/>
                <a:gd name="T19" fmla="*/ 0 h 34"/>
                <a:gd name="T20" fmla="*/ 24 w 24"/>
                <a:gd name="T21" fmla="*/ 30 h 34"/>
                <a:gd name="T22" fmla="*/ 12 w 24"/>
                <a:gd name="T23" fmla="*/ 29 h 34"/>
                <a:gd name="T24" fmla="*/ 18 w 24"/>
                <a:gd name="T25" fmla="*/ 22 h 34"/>
                <a:gd name="T26" fmla="*/ 12 w 24"/>
                <a:gd name="T27" fmla="*/ 16 h 34"/>
                <a:gd name="T28" fmla="*/ 7 w 24"/>
                <a:gd name="T29" fmla="*/ 22 h 34"/>
                <a:gd name="T30" fmla="*/ 12 w 24"/>
                <a:gd name="T31" fmla="*/ 29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 h="34">
                  <a:moveTo>
                    <a:pt x="24" y="30"/>
                  </a:moveTo>
                  <a:cubicBezTo>
                    <a:pt x="24" y="31"/>
                    <a:pt x="24" y="33"/>
                    <a:pt x="24" y="34"/>
                  </a:cubicBezTo>
                  <a:cubicBezTo>
                    <a:pt x="18" y="34"/>
                    <a:pt x="18" y="34"/>
                    <a:pt x="18" y="34"/>
                  </a:cubicBezTo>
                  <a:cubicBezTo>
                    <a:pt x="18" y="33"/>
                    <a:pt x="18" y="32"/>
                    <a:pt x="18" y="31"/>
                  </a:cubicBezTo>
                  <a:cubicBezTo>
                    <a:pt x="17" y="33"/>
                    <a:pt x="15" y="34"/>
                    <a:pt x="12" y="34"/>
                  </a:cubicBezTo>
                  <a:cubicBezTo>
                    <a:pt x="5" y="34"/>
                    <a:pt x="0" y="29"/>
                    <a:pt x="0" y="22"/>
                  </a:cubicBezTo>
                  <a:cubicBezTo>
                    <a:pt x="0" y="15"/>
                    <a:pt x="5" y="10"/>
                    <a:pt x="11" y="10"/>
                  </a:cubicBezTo>
                  <a:cubicBezTo>
                    <a:pt x="15" y="10"/>
                    <a:pt x="17" y="12"/>
                    <a:pt x="18" y="13"/>
                  </a:cubicBezTo>
                  <a:cubicBezTo>
                    <a:pt x="18" y="0"/>
                    <a:pt x="18" y="0"/>
                    <a:pt x="18" y="0"/>
                  </a:cubicBezTo>
                  <a:cubicBezTo>
                    <a:pt x="24" y="0"/>
                    <a:pt x="24" y="0"/>
                    <a:pt x="24" y="0"/>
                  </a:cubicBezTo>
                  <a:lnTo>
                    <a:pt x="24" y="30"/>
                  </a:lnTo>
                  <a:close/>
                  <a:moveTo>
                    <a:pt x="12" y="29"/>
                  </a:moveTo>
                  <a:cubicBezTo>
                    <a:pt x="15" y="29"/>
                    <a:pt x="18" y="26"/>
                    <a:pt x="18" y="22"/>
                  </a:cubicBezTo>
                  <a:cubicBezTo>
                    <a:pt x="18" y="18"/>
                    <a:pt x="15" y="16"/>
                    <a:pt x="12" y="16"/>
                  </a:cubicBezTo>
                  <a:cubicBezTo>
                    <a:pt x="9" y="16"/>
                    <a:pt x="7" y="18"/>
                    <a:pt x="7" y="22"/>
                  </a:cubicBezTo>
                  <a:cubicBezTo>
                    <a:pt x="7" y="26"/>
                    <a:pt x="9" y="29"/>
                    <a:pt x="12" y="29"/>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Freeform 21"/>
            <p:cNvSpPr>
              <a:spLocks/>
            </p:cNvSpPr>
            <p:nvPr userDrawn="1"/>
          </p:nvSpPr>
          <p:spPr bwMode="auto">
            <a:xfrm>
              <a:off x="16057563" y="4881563"/>
              <a:ext cx="520700" cy="1050925"/>
            </a:xfrm>
            <a:custGeom>
              <a:avLst/>
              <a:gdLst>
                <a:gd name="T0" fmla="*/ 10 w 15"/>
                <a:gd name="T1" fmla="*/ 7 h 30"/>
                <a:gd name="T2" fmla="*/ 15 w 15"/>
                <a:gd name="T3" fmla="*/ 7 h 30"/>
                <a:gd name="T4" fmla="*/ 15 w 15"/>
                <a:gd name="T5" fmla="*/ 12 h 30"/>
                <a:gd name="T6" fmla="*/ 10 w 15"/>
                <a:gd name="T7" fmla="*/ 12 h 30"/>
                <a:gd name="T8" fmla="*/ 10 w 15"/>
                <a:gd name="T9" fmla="*/ 22 h 30"/>
                <a:gd name="T10" fmla="*/ 13 w 15"/>
                <a:gd name="T11" fmla="*/ 25 h 30"/>
                <a:gd name="T12" fmla="*/ 15 w 15"/>
                <a:gd name="T13" fmla="*/ 24 h 30"/>
                <a:gd name="T14" fmla="*/ 15 w 15"/>
                <a:gd name="T15" fmla="*/ 30 h 30"/>
                <a:gd name="T16" fmla="*/ 11 w 15"/>
                <a:gd name="T17" fmla="*/ 30 h 30"/>
                <a:gd name="T18" fmla="*/ 4 w 15"/>
                <a:gd name="T19" fmla="*/ 23 h 30"/>
                <a:gd name="T20" fmla="*/ 4 w 15"/>
                <a:gd name="T21" fmla="*/ 12 h 30"/>
                <a:gd name="T22" fmla="*/ 0 w 15"/>
                <a:gd name="T23" fmla="*/ 12 h 30"/>
                <a:gd name="T24" fmla="*/ 0 w 15"/>
                <a:gd name="T25" fmla="*/ 7 h 30"/>
                <a:gd name="T26" fmla="*/ 1 w 15"/>
                <a:gd name="T27" fmla="*/ 7 h 30"/>
                <a:gd name="T28" fmla="*/ 5 w 15"/>
                <a:gd name="T29" fmla="*/ 3 h 30"/>
                <a:gd name="T30" fmla="*/ 5 w 15"/>
                <a:gd name="T31" fmla="*/ 0 h 30"/>
                <a:gd name="T32" fmla="*/ 10 w 15"/>
                <a:gd name="T33" fmla="*/ 0 h 30"/>
                <a:gd name="T34" fmla="*/ 10 w 15"/>
                <a:gd name="T35" fmla="*/ 7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 h="30">
                  <a:moveTo>
                    <a:pt x="10" y="7"/>
                  </a:moveTo>
                  <a:cubicBezTo>
                    <a:pt x="15" y="7"/>
                    <a:pt x="15" y="7"/>
                    <a:pt x="15" y="7"/>
                  </a:cubicBezTo>
                  <a:cubicBezTo>
                    <a:pt x="15" y="12"/>
                    <a:pt x="15" y="12"/>
                    <a:pt x="15" y="12"/>
                  </a:cubicBezTo>
                  <a:cubicBezTo>
                    <a:pt x="10" y="12"/>
                    <a:pt x="10" y="12"/>
                    <a:pt x="10" y="12"/>
                  </a:cubicBezTo>
                  <a:cubicBezTo>
                    <a:pt x="10" y="22"/>
                    <a:pt x="10" y="22"/>
                    <a:pt x="10" y="22"/>
                  </a:cubicBezTo>
                  <a:cubicBezTo>
                    <a:pt x="10" y="24"/>
                    <a:pt x="11" y="25"/>
                    <a:pt x="13" y="25"/>
                  </a:cubicBezTo>
                  <a:cubicBezTo>
                    <a:pt x="14" y="25"/>
                    <a:pt x="15" y="24"/>
                    <a:pt x="15" y="24"/>
                  </a:cubicBezTo>
                  <a:cubicBezTo>
                    <a:pt x="15" y="30"/>
                    <a:pt x="15" y="30"/>
                    <a:pt x="15" y="30"/>
                  </a:cubicBezTo>
                  <a:cubicBezTo>
                    <a:pt x="14" y="30"/>
                    <a:pt x="13" y="30"/>
                    <a:pt x="11" y="30"/>
                  </a:cubicBezTo>
                  <a:cubicBezTo>
                    <a:pt x="7" y="30"/>
                    <a:pt x="4" y="27"/>
                    <a:pt x="4" y="23"/>
                  </a:cubicBezTo>
                  <a:cubicBezTo>
                    <a:pt x="4" y="12"/>
                    <a:pt x="4" y="12"/>
                    <a:pt x="4" y="12"/>
                  </a:cubicBezTo>
                  <a:cubicBezTo>
                    <a:pt x="0" y="12"/>
                    <a:pt x="0" y="12"/>
                    <a:pt x="0" y="12"/>
                  </a:cubicBezTo>
                  <a:cubicBezTo>
                    <a:pt x="0" y="7"/>
                    <a:pt x="0" y="7"/>
                    <a:pt x="0" y="7"/>
                  </a:cubicBezTo>
                  <a:cubicBezTo>
                    <a:pt x="1" y="7"/>
                    <a:pt x="1" y="7"/>
                    <a:pt x="1" y="7"/>
                  </a:cubicBezTo>
                  <a:cubicBezTo>
                    <a:pt x="4" y="7"/>
                    <a:pt x="5" y="5"/>
                    <a:pt x="5" y="3"/>
                  </a:cubicBezTo>
                  <a:cubicBezTo>
                    <a:pt x="5" y="0"/>
                    <a:pt x="5" y="0"/>
                    <a:pt x="5" y="0"/>
                  </a:cubicBezTo>
                  <a:cubicBezTo>
                    <a:pt x="10" y="0"/>
                    <a:pt x="10" y="0"/>
                    <a:pt x="10" y="0"/>
                  </a:cubicBezTo>
                  <a:lnTo>
                    <a:pt x="10" y="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2"/>
            <p:cNvSpPr>
              <a:spLocks noEditPoints="1"/>
            </p:cNvSpPr>
            <p:nvPr userDrawn="1"/>
          </p:nvSpPr>
          <p:spPr bwMode="auto">
            <a:xfrm>
              <a:off x="16683038" y="5091113"/>
              <a:ext cx="833438" cy="841375"/>
            </a:xfrm>
            <a:custGeom>
              <a:avLst/>
              <a:gdLst>
                <a:gd name="T0" fmla="*/ 24 w 24"/>
                <a:gd name="T1" fmla="*/ 12 h 24"/>
                <a:gd name="T2" fmla="*/ 12 w 24"/>
                <a:gd name="T3" fmla="*/ 24 h 24"/>
                <a:gd name="T4" fmla="*/ 0 w 24"/>
                <a:gd name="T5" fmla="*/ 12 h 24"/>
                <a:gd name="T6" fmla="*/ 12 w 24"/>
                <a:gd name="T7" fmla="*/ 0 h 24"/>
                <a:gd name="T8" fmla="*/ 24 w 24"/>
                <a:gd name="T9" fmla="*/ 12 h 24"/>
                <a:gd name="T10" fmla="*/ 18 w 24"/>
                <a:gd name="T11" fmla="*/ 12 h 24"/>
                <a:gd name="T12" fmla="*/ 12 w 24"/>
                <a:gd name="T13" fmla="*/ 6 h 24"/>
                <a:gd name="T14" fmla="*/ 6 w 24"/>
                <a:gd name="T15" fmla="*/ 12 h 24"/>
                <a:gd name="T16" fmla="*/ 12 w 24"/>
                <a:gd name="T17" fmla="*/ 19 h 24"/>
                <a:gd name="T18" fmla="*/ 18 w 24"/>
                <a:gd name="T19"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4">
                  <a:moveTo>
                    <a:pt x="24" y="12"/>
                  </a:moveTo>
                  <a:cubicBezTo>
                    <a:pt x="24" y="19"/>
                    <a:pt x="19" y="24"/>
                    <a:pt x="12" y="24"/>
                  </a:cubicBezTo>
                  <a:cubicBezTo>
                    <a:pt x="5" y="24"/>
                    <a:pt x="0" y="19"/>
                    <a:pt x="0" y="12"/>
                  </a:cubicBezTo>
                  <a:cubicBezTo>
                    <a:pt x="0" y="5"/>
                    <a:pt x="5" y="0"/>
                    <a:pt x="12" y="0"/>
                  </a:cubicBezTo>
                  <a:cubicBezTo>
                    <a:pt x="19" y="0"/>
                    <a:pt x="24" y="5"/>
                    <a:pt x="24" y="12"/>
                  </a:cubicBezTo>
                  <a:close/>
                  <a:moveTo>
                    <a:pt x="18" y="12"/>
                  </a:moveTo>
                  <a:cubicBezTo>
                    <a:pt x="18" y="8"/>
                    <a:pt x="15" y="6"/>
                    <a:pt x="12" y="6"/>
                  </a:cubicBezTo>
                  <a:cubicBezTo>
                    <a:pt x="9" y="6"/>
                    <a:pt x="6" y="8"/>
                    <a:pt x="6" y="12"/>
                  </a:cubicBezTo>
                  <a:cubicBezTo>
                    <a:pt x="6" y="17"/>
                    <a:pt x="9" y="19"/>
                    <a:pt x="12" y="19"/>
                  </a:cubicBezTo>
                  <a:cubicBezTo>
                    <a:pt x="15" y="19"/>
                    <a:pt x="18" y="17"/>
                    <a:pt x="18" y="1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3"/>
            <p:cNvSpPr>
              <a:spLocks/>
            </p:cNvSpPr>
            <p:nvPr userDrawn="1"/>
          </p:nvSpPr>
          <p:spPr bwMode="auto">
            <a:xfrm>
              <a:off x="18003838" y="4776788"/>
              <a:ext cx="728663" cy="1155700"/>
            </a:xfrm>
            <a:custGeom>
              <a:avLst/>
              <a:gdLst>
                <a:gd name="T0" fmla="*/ 0 w 459"/>
                <a:gd name="T1" fmla="*/ 728 h 728"/>
                <a:gd name="T2" fmla="*/ 0 w 459"/>
                <a:gd name="T3" fmla="*/ 0 h 728"/>
                <a:gd name="T4" fmla="*/ 131 w 459"/>
                <a:gd name="T5" fmla="*/ 0 h 728"/>
                <a:gd name="T6" fmla="*/ 131 w 459"/>
                <a:gd name="T7" fmla="*/ 596 h 728"/>
                <a:gd name="T8" fmla="*/ 459 w 459"/>
                <a:gd name="T9" fmla="*/ 596 h 728"/>
                <a:gd name="T10" fmla="*/ 459 w 459"/>
                <a:gd name="T11" fmla="*/ 728 h 728"/>
                <a:gd name="T12" fmla="*/ 0 w 459"/>
                <a:gd name="T13" fmla="*/ 728 h 728"/>
              </a:gdLst>
              <a:ahLst/>
              <a:cxnLst>
                <a:cxn ang="0">
                  <a:pos x="T0" y="T1"/>
                </a:cxn>
                <a:cxn ang="0">
                  <a:pos x="T2" y="T3"/>
                </a:cxn>
                <a:cxn ang="0">
                  <a:pos x="T4" y="T5"/>
                </a:cxn>
                <a:cxn ang="0">
                  <a:pos x="T6" y="T7"/>
                </a:cxn>
                <a:cxn ang="0">
                  <a:pos x="T8" y="T9"/>
                </a:cxn>
                <a:cxn ang="0">
                  <a:pos x="T10" y="T11"/>
                </a:cxn>
                <a:cxn ang="0">
                  <a:pos x="T12" y="T13"/>
                </a:cxn>
              </a:cxnLst>
              <a:rect l="0" t="0" r="r" b="b"/>
              <a:pathLst>
                <a:path w="459" h="728">
                  <a:moveTo>
                    <a:pt x="0" y="728"/>
                  </a:moveTo>
                  <a:lnTo>
                    <a:pt x="0" y="0"/>
                  </a:lnTo>
                  <a:lnTo>
                    <a:pt x="131" y="0"/>
                  </a:lnTo>
                  <a:lnTo>
                    <a:pt x="131" y="596"/>
                  </a:lnTo>
                  <a:lnTo>
                    <a:pt x="459" y="596"/>
                  </a:lnTo>
                  <a:lnTo>
                    <a:pt x="459" y="728"/>
                  </a:lnTo>
                  <a:lnTo>
                    <a:pt x="0" y="72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4"/>
            <p:cNvSpPr>
              <a:spLocks noEditPoints="1"/>
            </p:cNvSpPr>
            <p:nvPr userDrawn="1"/>
          </p:nvSpPr>
          <p:spPr bwMode="auto">
            <a:xfrm>
              <a:off x="18837276" y="4705350"/>
              <a:ext cx="277813" cy="1227138"/>
            </a:xfrm>
            <a:custGeom>
              <a:avLst/>
              <a:gdLst>
                <a:gd name="T0" fmla="*/ 4 w 8"/>
                <a:gd name="T1" fmla="*/ 0 h 35"/>
                <a:gd name="T2" fmla="*/ 8 w 8"/>
                <a:gd name="T3" fmla="*/ 4 h 35"/>
                <a:gd name="T4" fmla="*/ 4 w 8"/>
                <a:gd name="T5" fmla="*/ 8 h 35"/>
                <a:gd name="T6" fmla="*/ 0 w 8"/>
                <a:gd name="T7" fmla="*/ 4 h 35"/>
                <a:gd name="T8" fmla="*/ 4 w 8"/>
                <a:gd name="T9" fmla="*/ 0 h 35"/>
                <a:gd name="T10" fmla="*/ 1 w 8"/>
                <a:gd name="T11" fmla="*/ 35 h 35"/>
                <a:gd name="T12" fmla="*/ 1 w 8"/>
                <a:gd name="T13" fmla="*/ 12 h 35"/>
                <a:gd name="T14" fmla="*/ 7 w 8"/>
                <a:gd name="T15" fmla="*/ 12 h 35"/>
                <a:gd name="T16" fmla="*/ 7 w 8"/>
                <a:gd name="T17" fmla="*/ 35 h 35"/>
                <a:gd name="T18" fmla="*/ 1 w 8"/>
                <a:gd name="T19" fmla="*/ 3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 h="35">
                  <a:moveTo>
                    <a:pt x="4" y="0"/>
                  </a:moveTo>
                  <a:cubicBezTo>
                    <a:pt x="6" y="0"/>
                    <a:pt x="8" y="2"/>
                    <a:pt x="8" y="4"/>
                  </a:cubicBezTo>
                  <a:cubicBezTo>
                    <a:pt x="8" y="6"/>
                    <a:pt x="6" y="8"/>
                    <a:pt x="4" y="8"/>
                  </a:cubicBezTo>
                  <a:cubicBezTo>
                    <a:pt x="2" y="8"/>
                    <a:pt x="0" y="6"/>
                    <a:pt x="0" y="4"/>
                  </a:cubicBezTo>
                  <a:cubicBezTo>
                    <a:pt x="0" y="2"/>
                    <a:pt x="2" y="0"/>
                    <a:pt x="4" y="0"/>
                  </a:cubicBezTo>
                  <a:close/>
                  <a:moveTo>
                    <a:pt x="1" y="35"/>
                  </a:moveTo>
                  <a:cubicBezTo>
                    <a:pt x="1" y="12"/>
                    <a:pt x="1" y="12"/>
                    <a:pt x="1" y="12"/>
                  </a:cubicBezTo>
                  <a:cubicBezTo>
                    <a:pt x="7" y="12"/>
                    <a:pt x="7" y="12"/>
                    <a:pt x="7" y="12"/>
                  </a:cubicBezTo>
                  <a:cubicBezTo>
                    <a:pt x="7" y="35"/>
                    <a:pt x="7" y="35"/>
                    <a:pt x="7" y="35"/>
                  </a:cubicBezTo>
                  <a:lnTo>
                    <a:pt x="1" y="3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5"/>
            <p:cNvSpPr>
              <a:spLocks/>
            </p:cNvSpPr>
            <p:nvPr userDrawn="1"/>
          </p:nvSpPr>
          <p:spPr bwMode="auto">
            <a:xfrm>
              <a:off x="19254788" y="4741863"/>
              <a:ext cx="520700" cy="1190625"/>
            </a:xfrm>
            <a:custGeom>
              <a:avLst/>
              <a:gdLst>
                <a:gd name="T0" fmla="*/ 10 w 15"/>
                <a:gd name="T1" fmla="*/ 8 h 34"/>
                <a:gd name="T2" fmla="*/ 10 w 15"/>
                <a:gd name="T3" fmla="*/ 11 h 34"/>
                <a:gd name="T4" fmla="*/ 15 w 15"/>
                <a:gd name="T5" fmla="*/ 11 h 34"/>
                <a:gd name="T6" fmla="*/ 15 w 15"/>
                <a:gd name="T7" fmla="*/ 16 h 34"/>
                <a:gd name="T8" fmla="*/ 10 w 15"/>
                <a:gd name="T9" fmla="*/ 16 h 34"/>
                <a:gd name="T10" fmla="*/ 10 w 15"/>
                <a:gd name="T11" fmla="*/ 34 h 34"/>
                <a:gd name="T12" fmla="*/ 4 w 15"/>
                <a:gd name="T13" fmla="*/ 34 h 34"/>
                <a:gd name="T14" fmla="*/ 4 w 15"/>
                <a:gd name="T15" fmla="*/ 16 h 34"/>
                <a:gd name="T16" fmla="*/ 0 w 15"/>
                <a:gd name="T17" fmla="*/ 16 h 34"/>
                <a:gd name="T18" fmla="*/ 0 w 15"/>
                <a:gd name="T19" fmla="*/ 11 h 34"/>
                <a:gd name="T20" fmla="*/ 4 w 15"/>
                <a:gd name="T21" fmla="*/ 11 h 34"/>
                <a:gd name="T22" fmla="*/ 4 w 15"/>
                <a:gd name="T23" fmla="*/ 8 h 34"/>
                <a:gd name="T24" fmla="*/ 12 w 15"/>
                <a:gd name="T25" fmla="*/ 0 h 34"/>
                <a:gd name="T26" fmla="*/ 15 w 15"/>
                <a:gd name="T27" fmla="*/ 0 h 34"/>
                <a:gd name="T28" fmla="*/ 15 w 15"/>
                <a:gd name="T29" fmla="*/ 5 h 34"/>
                <a:gd name="T30" fmla="*/ 13 w 15"/>
                <a:gd name="T31" fmla="*/ 5 h 34"/>
                <a:gd name="T32" fmla="*/ 10 w 15"/>
                <a:gd name="T33" fmla="*/ 8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 h="34">
                  <a:moveTo>
                    <a:pt x="10" y="8"/>
                  </a:moveTo>
                  <a:cubicBezTo>
                    <a:pt x="10" y="11"/>
                    <a:pt x="10" y="11"/>
                    <a:pt x="10" y="11"/>
                  </a:cubicBezTo>
                  <a:cubicBezTo>
                    <a:pt x="15" y="11"/>
                    <a:pt x="15" y="11"/>
                    <a:pt x="15" y="11"/>
                  </a:cubicBezTo>
                  <a:cubicBezTo>
                    <a:pt x="15" y="16"/>
                    <a:pt x="15" y="16"/>
                    <a:pt x="15" y="16"/>
                  </a:cubicBezTo>
                  <a:cubicBezTo>
                    <a:pt x="10" y="16"/>
                    <a:pt x="10" y="16"/>
                    <a:pt x="10" y="16"/>
                  </a:cubicBezTo>
                  <a:cubicBezTo>
                    <a:pt x="10" y="34"/>
                    <a:pt x="10" y="34"/>
                    <a:pt x="10" y="34"/>
                  </a:cubicBezTo>
                  <a:cubicBezTo>
                    <a:pt x="4" y="34"/>
                    <a:pt x="4" y="34"/>
                    <a:pt x="4" y="34"/>
                  </a:cubicBezTo>
                  <a:cubicBezTo>
                    <a:pt x="4" y="16"/>
                    <a:pt x="4" y="16"/>
                    <a:pt x="4" y="16"/>
                  </a:cubicBezTo>
                  <a:cubicBezTo>
                    <a:pt x="0" y="16"/>
                    <a:pt x="0" y="16"/>
                    <a:pt x="0" y="16"/>
                  </a:cubicBezTo>
                  <a:cubicBezTo>
                    <a:pt x="0" y="11"/>
                    <a:pt x="0" y="11"/>
                    <a:pt x="0" y="11"/>
                  </a:cubicBezTo>
                  <a:cubicBezTo>
                    <a:pt x="4" y="11"/>
                    <a:pt x="4" y="11"/>
                    <a:pt x="4" y="11"/>
                  </a:cubicBezTo>
                  <a:cubicBezTo>
                    <a:pt x="4" y="8"/>
                    <a:pt x="4" y="8"/>
                    <a:pt x="4" y="8"/>
                  </a:cubicBezTo>
                  <a:cubicBezTo>
                    <a:pt x="4" y="3"/>
                    <a:pt x="7" y="0"/>
                    <a:pt x="12" y="0"/>
                  </a:cubicBezTo>
                  <a:cubicBezTo>
                    <a:pt x="13" y="0"/>
                    <a:pt x="15" y="0"/>
                    <a:pt x="15" y="0"/>
                  </a:cubicBezTo>
                  <a:cubicBezTo>
                    <a:pt x="15" y="5"/>
                    <a:pt x="15" y="5"/>
                    <a:pt x="15" y="5"/>
                  </a:cubicBezTo>
                  <a:cubicBezTo>
                    <a:pt x="15" y="5"/>
                    <a:pt x="14" y="5"/>
                    <a:pt x="13" y="5"/>
                  </a:cubicBezTo>
                  <a:cubicBezTo>
                    <a:pt x="12" y="5"/>
                    <a:pt x="10" y="6"/>
                    <a:pt x="10" y="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6"/>
            <p:cNvSpPr>
              <a:spLocks noEditPoints="1"/>
            </p:cNvSpPr>
            <p:nvPr userDrawn="1"/>
          </p:nvSpPr>
          <p:spPr bwMode="auto">
            <a:xfrm>
              <a:off x="19845338" y="5091113"/>
              <a:ext cx="763588" cy="841375"/>
            </a:xfrm>
            <a:custGeom>
              <a:avLst/>
              <a:gdLst>
                <a:gd name="T0" fmla="*/ 22 w 22"/>
                <a:gd name="T1" fmla="*/ 17 h 24"/>
                <a:gd name="T2" fmla="*/ 12 w 22"/>
                <a:gd name="T3" fmla="*/ 24 h 24"/>
                <a:gd name="T4" fmla="*/ 0 w 22"/>
                <a:gd name="T5" fmla="*/ 12 h 24"/>
                <a:gd name="T6" fmla="*/ 11 w 22"/>
                <a:gd name="T7" fmla="*/ 0 h 24"/>
                <a:gd name="T8" fmla="*/ 22 w 22"/>
                <a:gd name="T9" fmla="*/ 12 h 24"/>
                <a:gd name="T10" fmla="*/ 22 w 22"/>
                <a:gd name="T11" fmla="*/ 14 h 24"/>
                <a:gd name="T12" fmla="*/ 6 w 22"/>
                <a:gd name="T13" fmla="*/ 14 h 24"/>
                <a:gd name="T14" fmla="*/ 12 w 22"/>
                <a:gd name="T15" fmla="*/ 19 h 24"/>
                <a:gd name="T16" fmla="*/ 17 w 22"/>
                <a:gd name="T17" fmla="*/ 16 h 24"/>
                <a:gd name="T18" fmla="*/ 22 w 22"/>
                <a:gd name="T19" fmla="*/ 17 h 24"/>
                <a:gd name="T20" fmla="*/ 16 w 22"/>
                <a:gd name="T21" fmla="*/ 10 h 24"/>
                <a:gd name="T22" fmla="*/ 11 w 22"/>
                <a:gd name="T23" fmla="*/ 5 h 24"/>
                <a:gd name="T24" fmla="*/ 6 w 22"/>
                <a:gd name="T25" fmla="*/ 10 h 24"/>
                <a:gd name="T26" fmla="*/ 16 w 22"/>
                <a:gd name="T27" fmla="*/ 1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24">
                  <a:moveTo>
                    <a:pt x="22" y="17"/>
                  </a:moveTo>
                  <a:cubicBezTo>
                    <a:pt x="21" y="21"/>
                    <a:pt x="17" y="24"/>
                    <a:pt x="12" y="24"/>
                  </a:cubicBezTo>
                  <a:cubicBezTo>
                    <a:pt x="5" y="24"/>
                    <a:pt x="0" y="20"/>
                    <a:pt x="0" y="12"/>
                  </a:cubicBezTo>
                  <a:cubicBezTo>
                    <a:pt x="0" y="5"/>
                    <a:pt x="5" y="0"/>
                    <a:pt x="11" y="0"/>
                  </a:cubicBezTo>
                  <a:cubicBezTo>
                    <a:pt x="18" y="0"/>
                    <a:pt x="22" y="5"/>
                    <a:pt x="22" y="12"/>
                  </a:cubicBezTo>
                  <a:cubicBezTo>
                    <a:pt x="22" y="13"/>
                    <a:pt x="22" y="14"/>
                    <a:pt x="22" y="14"/>
                  </a:cubicBezTo>
                  <a:cubicBezTo>
                    <a:pt x="6" y="14"/>
                    <a:pt x="6" y="14"/>
                    <a:pt x="6" y="14"/>
                  </a:cubicBezTo>
                  <a:cubicBezTo>
                    <a:pt x="6" y="17"/>
                    <a:pt x="8" y="19"/>
                    <a:pt x="12" y="19"/>
                  </a:cubicBezTo>
                  <a:cubicBezTo>
                    <a:pt x="14" y="19"/>
                    <a:pt x="16" y="18"/>
                    <a:pt x="17" y="16"/>
                  </a:cubicBezTo>
                  <a:lnTo>
                    <a:pt x="22" y="17"/>
                  </a:lnTo>
                  <a:close/>
                  <a:moveTo>
                    <a:pt x="16" y="10"/>
                  </a:moveTo>
                  <a:cubicBezTo>
                    <a:pt x="16" y="7"/>
                    <a:pt x="15" y="5"/>
                    <a:pt x="11" y="5"/>
                  </a:cubicBezTo>
                  <a:cubicBezTo>
                    <a:pt x="8" y="5"/>
                    <a:pt x="6" y="8"/>
                    <a:pt x="6" y="10"/>
                  </a:cubicBezTo>
                  <a:lnTo>
                    <a:pt x="16" y="1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Oval 27"/>
            <p:cNvSpPr>
              <a:spLocks noChangeArrowheads="1"/>
            </p:cNvSpPr>
            <p:nvPr userDrawn="1"/>
          </p:nvSpPr>
          <p:spPr bwMode="auto">
            <a:xfrm>
              <a:off x="20748626" y="5653088"/>
              <a:ext cx="312738" cy="279400"/>
            </a:xfrm>
            <a:prstGeom prst="ellipse">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28"/>
            <p:cNvSpPr>
              <a:spLocks/>
            </p:cNvSpPr>
            <p:nvPr userDrawn="1"/>
          </p:nvSpPr>
          <p:spPr bwMode="auto">
            <a:xfrm>
              <a:off x="21409026" y="4776788"/>
              <a:ext cx="382588" cy="349250"/>
            </a:xfrm>
            <a:custGeom>
              <a:avLst/>
              <a:gdLst>
                <a:gd name="T0" fmla="*/ 0 w 241"/>
                <a:gd name="T1" fmla="*/ 220 h 220"/>
                <a:gd name="T2" fmla="*/ 0 w 241"/>
                <a:gd name="T3" fmla="*/ 0 h 220"/>
                <a:gd name="T4" fmla="*/ 44 w 241"/>
                <a:gd name="T5" fmla="*/ 0 h 220"/>
                <a:gd name="T6" fmla="*/ 109 w 241"/>
                <a:gd name="T7" fmla="*/ 154 h 220"/>
                <a:gd name="T8" fmla="*/ 175 w 241"/>
                <a:gd name="T9" fmla="*/ 0 h 220"/>
                <a:gd name="T10" fmla="*/ 241 w 241"/>
                <a:gd name="T11" fmla="*/ 0 h 220"/>
                <a:gd name="T12" fmla="*/ 241 w 241"/>
                <a:gd name="T13" fmla="*/ 220 h 220"/>
                <a:gd name="T14" fmla="*/ 197 w 241"/>
                <a:gd name="T15" fmla="*/ 220 h 220"/>
                <a:gd name="T16" fmla="*/ 197 w 241"/>
                <a:gd name="T17" fmla="*/ 66 h 220"/>
                <a:gd name="T18" fmla="*/ 131 w 241"/>
                <a:gd name="T19" fmla="*/ 220 h 220"/>
                <a:gd name="T20" fmla="*/ 109 w 241"/>
                <a:gd name="T21" fmla="*/ 220 h 220"/>
                <a:gd name="T22" fmla="*/ 44 w 241"/>
                <a:gd name="T23" fmla="*/ 66 h 220"/>
                <a:gd name="T24" fmla="*/ 44 w 241"/>
                <a:gd name="T25" fmla="*/ 220 h 220"/>
                <a:gd name="T26" fmla="*/ 0 w 241"/>
                <a:gd name="T27" fmla="*/ 22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1" h="220">
                  <a:moveTo>
                    <a:pt x="0" y="220"/>
                  </a:moveTo>
                  <a:lnTo>
                    <a:pt x="0" y="0"/>
                  </a:lnTo>
                  <a:lnTo>
                    <a:pt x="44" y="0"/>
                  </a:lnTo>
                  <a:lnTo>
                    <a:pt x="109" y="154"/>
                  </a:lnTo>
                  <a:lnTo>
                    <a:pt x="175" y="0"/>
                  </a:lnTo>
                  <a:lnTo>
                    <a:pt x="241" y="0"/>
                  </a:lnTo>
                  <a:lnTo>
                    <a:pt x="241" y="220"/>
                  </a:lnTo>
                  <a:lnTo>
                    <a:pt x="197" y="220"/>
                  </a:lnTo>
                  <a:lnTo>
                    <a:pt x="197" y="66"/>
                  </a:lnTo>
                  <a:lnTo>
                    <a:pt x="131" y="220"/>
                  </a:lnTo>
                  <a:lnTo>
                    <a:pt x="109" y="220"/>
                  </a:lnTo>
                  <a:lnTo>
                    <a:pt x="44" y="66"/>
                  </a:lnTo>
                  <a:lnTo>
                    <a:pt x="44" y="220"/>
                  </a:lnTo>
                  <a:lnTo>
                    <a:pt x="0" y="22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29"/>
            <p:cNvSpPr>
              <a:spLocks/>
            </p:cNvSpPr>
            <p:nvPr userDrawn="1"/>
          </p:nvSpPr>
          <p:spPr bwMode="auto">
            <a:xfrm>
              <a:off x="21061363" y="4776788"/>
              <a:ext cx="277813" cy="349250"/>
            </a:xfrm>
            <a:custGeom>
              <a:avLst/>
              <a:gdLst>
                <a:gd name="T0" fmla="*/ 0 w 175"/>
                <a:gd name="T1" fmla="*/ 0 h 220"/>
                <a:gd name="T2" fmla="*/ 175 w 175"/>
                <a:gd name="T3" fmla="*/ 0 h 220"/>
                <a:gd name="T4" fmla="*/ 175 w 175"/>
                <a:gd name="T5" fmla="*/ 44 h 220"/>
                <a:gd name="T6" fmla="*/ 110 w 175"/>
                <a:gd name="T7" fmla="*/ 44 h 220"/>
                <a:gd name="T8" fmla="*/ 110 w 175"/>
                <a:gd name="T9" fmla="*/ 220 h 220"/>
                <a:gd name="T10" fmla="*/ 66 w 175"/>
                <a:gd name="T11" fmla="*/ 220 h 220"/>
                <a:gd name="T12" fmla="*/ 66 w 175"/>
                <a:gd name="T13" fmla="*/ 44 h 220"/>
                <a:gd name="T14" fmla="*/ 0 w 175"/>
                <a:gd name="T15" fmla="*/ 44 h 220"/>
                <a:gd name="T16" fmla="*/ 0 w 175"/>
                <a:gd name="T17" fmla="*/ 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5" h="220">
                  <a:moveTo>
                    <a:pt x="0" y="0"/>
                  </a:moveTo>
                  <a:lnTo>
                    <a:pt x="175" y="0"/>
                  </a:lnTo>
                  <a:lnTo>
                    <a:pt x="175" y="44"/>
                  </a:lnTo>
                  <a:lnTo>
                    <a:pt x="110" y="44"/>
                  </a:lnTo>
                  <a:lnTo>
                    <a:pt x="110" y="220"/>
                  </a:lnTo>
                  <a:lnTo>
                    <a:pt x="66" y="220"/>
                  </a:lnTo>
                  <a:lnTo>
                    <a:pt x="66" y="44"/>
                  </a:lnTo>
                  <a:lnTo>
                    <a:pt x="0" y="44"/>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
        <p:nvSpPr>
          <p:cNvPr id="41" name="TextBox 40">
            <a:extLst>
              <a:ext uri="{FF2B5EF4-FFF2-40B4-BE49-F238E27FC236}">
                <a16:creationId xmlns:a16="http://schemas.microsoft.com/office/drawing/2014/main" id="{2471EAA5-8631-4C62-BCEE-C03088CBA08D}"/>
              </a:ext>
            </a:extLst>
          </p:cNvPr>
          <p:cNvSpPr txBox="1"/>
          <p:nvPr userDrawn="1"/>
        </p:nvSpPr>
        <p:spPr>
          <a:xfrm>
            <a:off x="7600520" y="5378105"/>
            <a:ext cx="4162999" cy="984885"/>
          </a:xfrm>
          <a:prstGeom prst="rect">
            <a:avLst/>
          </a:prstGeom>
          <a:noFill/>
        </p:spPr>
        <p:txBody>
          <a:bodyPr wrap="none" lIns="0" tIns="0" rIns="0" bIns="0" rtlCol="0">
            <a:spAutoFit/>
          </a:bodyPr>
          <a:lstStyle/>
          <a:p>
            <a:r>
              <a:rPr lang="en-US" sz="1600" i="1">
                <a:solidFill>
                  <a:schemeClr val="bg1">
                    <a:lumMod val="50000"/>
                  </a:schemeClr>
                </a:solidFill>
              </a:rPr>
              <a:t>To change background, in Slide Master View,</a:t>
            </a:r>
          </a:p>
          <a:p>
            <a:r>
              <a:rPr lang="en-US" sz="1600" i="1">
                <a:solidFill>
                  <a:schemeClr val="bg1">
                    <a:lumMod val="50000"/>
                  </a:schemeClr>
                </a:solidFill>
              </a:rPr>
              <a:t>right-click on the gray and select </a:t>
            </a:r>
          </a:p>
          <a:p>
            <a:r>
              <a:rPr lang="en-US" sz="1600" i="1">
                <a:solidFill>
                  <a:schemeClr val="bg1">
                    <a:lumMod val="50000"/>
                  </a:schemeClr>
                </a:solidFill>
              </a:rPr>
              <a:t>“Change Picture + From a File”,  choose your </a:t>
            </a:r>
          </a:p>
          <a:p>
            <a:r>
              <a:rPr lang="en-US" sz="1600" i="1">
                <a:solidFill>
                  <a:schemeClr val="bg1">
                    <a:lumMod val="50000"/>
                  </a:schemeClr>
                </a:solidFill>
              </a:rPr>
              <a:t>image and click “Insert”</a:t>
            </a:r>
          </a:p>
        </p:txBody>
      </p:sp>
    </p:spTree>
    <p:extLst>
      <p:ext uri="{BB962C8B-B14F-4D97-AF65-F5344CB8AC3E}">
        <p14:creationId xmlns:p14="http://schemas.microsoft.com/office/powerpoint/2010/main" val="8827885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Cover_4 lin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81B6E09-CC11-4830-9272-DE4691465E57}"/>
              </a:ext>
            </a:extLst>
          </p:cNvPr>
          <p:cNvPicPr>
            <a:picLocks noChangeAspect="1"/>
          </p:cNvPicPr>
          <p:nvPr userDrawn="1"/>
        </p:nvPicPr>
        <p:blipFill>
          <a:blip r:embed="rId2"/>
          <a:stretch>
            <a:fillRect/>
          </a:stretch>
        </p:blipFill>
        <p:spPr>
          <a:xfrm>
            <a:off x="0" y="6096"/>
            <a:ext cx="12192000" cy="6845807"/>
          </a:xfrm>
          <a:prstGeom prst="rect">
            <a:avLst/>
          </a:prstGeom>
        </p:spPr>
      </p:pic>
      <p:sp>
        <p:nvSpPr>
          <p:cNvPr id="10" name="Freeform 9"/>
          <p:cNvSpPr/>
          <p:nvPr userDrawn="1"/>
        </p:nvSpPr>
        <p:spPr>
          <a:xfrm flipH="1" flipV="1">
            <a:off x="-8709" y="-8709"/>
            <a:ext cx="8136266" cy="6875416"/>
          </a:xfrm>
          <a:custGeom>
            <a:avLst/>
            <a:gdLst>
              <a:gd name="connsiteX0" fmla="*/ 0 w 9162535"/>
              <a:gd name="connsiteY0" fmla="*/ 5146589 h 5146589"/>
              <a:gd name="connsiteX1" fmla="*/ 5999206 w 9162535"/>
              <a:gd name="connsiteY1" fmla="*/ 0 h 5146589"/>
              <a:gd name="connsiteX2" fmla="*/ 9162535 w 9162535"/>
              <a:gd name="connsiteY2" fmla="*/ 3342502 h 5146589"/>
              <a:gd name="connsiteX3" fmla="*/ 0 w 9162535"/>
              <a:gd name="connsiteY3" fmla="*/ 5146589 h 5146589"/>
              <a:gd name="connsiteX0" fmla="*/ 0 w 6061080"/>
              <a:gd name="connsiteY0" fmla="*/ 5160885 h 5160885"/>
              <a:gd name="connsiteX1" fmla="*/ 2897751 w 6061080"/>
              <a:gd name="connsiteY1" fmla="*/ 0 h 5160885"/>
              <a:gd name="connsiteX2" fmla="*/ 6061080 w 6061080"/>
              <a:gd name="connsiteY2" fmla="*/ 3342502 h 5160885"/>
              <a:gd name="connsiteX3" fmla="*/ 0 w 6061080"/>
              <a:gd name="connsiteY3" fmla="*/ 5160885 h 5160885"/>
              <a:gd name="connsiteX0" fmla="*/ 0 w 6075372"/>
              <a:gd name="connsiteY0" fmla="*/ 5160885 h 5160885"/>
              <a:gd name="connsiteX1" fmla="*/ 2897751 w 6075372"/>
              <a:gd name="connsiteY1" fmla="*/ 0 h 5160885"/>
              <a:gd name="connsiteX2" fmla="*/ 6075372 w 6075372"/>
              <a:gd name="connsiteY2" fmla="*/ 1755636 h 5160885"/>
              <a:gd name="connsiteX3" fmla="*/ 0 w 6075372"/>
              <a:gd name="connsiteY3" fmla="*/ 5160885 h 5160885"/>
              <a:gd name="connsiteX0" fmla="*/ 3119359 w 9194731"/>
              <a:gd name="connsiteY0" fmla="*/ 5203773 h 5203773"/>
              <a:gd name="connsiteX1" fmla="*/ 0 w 9194731"/>
              <a:gd name="connsiteY1" fmla="*/ 0 h 5203773"/>
              <a:gd name="connsiteX2" fmla="*/ 9194731 w 9194731"/>
              <a:gd name="connsiteY2" fmla="*/ 1798524 h 5203773"/>
              <a:gd name="connsiteX3" fmla="*/ 3119359 w 9194731"/>
              <a:gd name="connsiteY3" fmla="*/ 5203773 h 5203773"/>
              <a:gd name="connsiteX0" fmla="*/ 0 w 6075372"/>
              <a:gd name="connsiteY0" fmla="*/ 5175181 h 5175181"/>
              <a:gd name="connsiteX1" fmla="*/ 2883458 w 6075372"/>
              <a:gd name="connsiteY1" fmla="*/ 0 h 5175181"/>
              <a:gd name="connsiteX2" fmla="*/ 6075372 w 6075372"/>
              <a:gd name="connsiteY2" fmla="*/ 1769932 h 5175181"/>
              <a:gd name="connsiteX3" fmla="*/ 0 w 6075372"/>
              <a:gd name="connsiteY3" fmla="*/ 5175181 h 5175181"/>
              <a:gd name="connsiteX0" fmla="*/ 0 w 3202595"/>
              <a:gd name="connsiteY0" fmla="*/ 5189477 h 5189477"/>
              <a:gd name="connsiteX1" fmla="*/ 10681 w 3202595"/>
              <a:gd name="connsiteY1" fmla="*/ 0 h 5189477"/>
              <a:gd name="connsiteX2" fmla="*/ 3202595 w 3202595"/>
              <a:gd name="connsiteY2" fmla="*/ 1769932 h 5189477"/>
              <a:gd name="connsiteX3" fmla="*/ 0 w 3202595"/>
              <a:gd name="connsiteY3" fmla="*/ 5189477 h 5189477"/>
              <a:gd name="connsiteX0" fmla="*/ 2962146 w 6164741"/>
              <a:gd name="connsiteY0" fmla="*/ 5403918 h 5403918"/>
              <a:gd name="connsiteX1" fmla="*/ 3 w 6164741"/>
              <a:gd name="connsiteY1" fmla="*/ 0 h 5403918"/>
              <a:gd name="connsiteX2" fmla="*/ 6164741 w 6164741"/>
              <a:gd name="connsiteY2" fmla="*/ 1984373 h 5403918"/>
              <a:gd name="connsiteX3" fmla="*/ 2962146 w 6164741"/>
              <a:gd name="connsiteY3" fmla="*/ 5403918 h 5403918"/>
              <a:gd name="connsiteX0" fmla="*/ 2962143 w 6164738"/>
              <a:gd name="connsiteY0" fmla="*/ 5403918 h 5403918"/>
              <a:gd name="connsiteX1" fmla="*/ 0 w 6164738"/>
              <a:gd name="connsiteY1" fmla="*/ 0 h 5403918"/>
              <a:gd name="connsiteX2" fmla="*/ 6164738 w 6164738"/>
              <a:gd name="connsiteY2" fmla="*/ 1984373 h 5403918"/>
              <a:gd name="connsiteX3" fmla="*/ 2962143 w 6164738"/>
              <a:gd name="connsiteY3" fmla="*/ 5403918 h 5403918"/>
              <a:gd name="connsiteX0" fmla="*/ 2962143 w 6164738"/>
              <a:gd name="connsiteY0" fmla="*/ 5403918 h 5403918"/>
              <a:gd name="connsiteX1" fmla="*/ 0 w 6164738"/>
              <a:gd name="connsiteY1" fmla="*/ 0 h 5403918"/>
              <a:gd name="connsiteX2" fmla="*/ 6164738 w 6164738"/>
              <a:gd name="connsiteY2" fmla="*/ 1984373 h 5403918"/>
              <a:gd name="connsiteX3" fmla="*/ 2962143 w 6164738"/>
              <a:gd name="connsiteY3" fmla="*/ 5403918 h 5403918"/>
              <a:gd name="connsiteX0" fmla="*/ 2819219 w 6021814"/>
              <a:gd name="connsiteY0" fmla="*/ 5189477 h 5189477"/>
              <a:gd name="connsiteX1" fmla="*/ 0 w 6021814"/>
              <a:gd name="connsiteY1" fmla="*/ 0 h 5189477"/>
              <a:gd name="connsiteX2" fmla="*/ 6021814 w 6021814"/>
              <a:gd name="connsiteY2" fmla="*/ 1769932 h 5189477"/>
              <a:gd name="connsiteX3" fmla="*/ 2819219 w 6021814"/>
              <a:gd name="connsiteY3" fmla="*/ 5189477 h 5189477"/>
              <a:gd name="connsiteX0" fmla="*/ 2819219 w 6007522"/>
              <a:gd name="connsiteY0" fmla="*/ 5189477 h 5189477"/>
              <a:gd name="connsiteX1" fmla="*/ 0 w 6007522"/>
              <a:gd name="connsiteY1" fmla="*/ 0 h 5189477"/>
              <a:gd name="connsiteX2" fmla="*/ 6007522 w 6007522"/>
              <a:gd name="connsiteY2" fmla="*/ 3299613 h 5189477"/>
              <a:gd name="connsiteX3" fmla="*/ 2819219 w 6007522"/>
              <a:gd name="connsiteY3" fmla="*/ 5189477 h 5189477"/>
              <a:gd name="connsiteX0" fmla="*/ 2819219 w 6021814"/>
              <a:gd name="connsiteY0" fmla="*/ 5189477 h 5189477"/>
              <a:gd name="connsiteX1" fmla="*/ 0 w 6021814"/>
              <a:gd name="connsiteY1" fmla="*/ 0 h 5189477"/>
              <a:gd name="connsiteX2" fmla="*/ 6021814 w 6021814"/>
              <a:gd name="connsiteY2" fmla="*/ 3385390 h 5189477"/>
              <a:gd name="connsiteX3" fmla="*/ 2819219 w 6021814"/>
              <a:gd name="connsiteY3" fmla="*/ 5189477 h 5189477"/>
              <a:gd name="connsiteX0" fmla="*/ 2862096 w 6021814"/>
              <a:gd name="connsiteY0" fmla="*/ 5189477 h 5189477"/>
              <a:gd name="connsiteX1" fmla="*/ 0 w 6021814"/>
              <a:gd name="connsiteY1" fmla="*/ 0 h 5189477"/>
              <a:gd name="connsiteX2" fmla="*/ 6021814 w 6021814"/>
              <a:gd name="connsiteY2" fmla="*/ 3385390 h 5189477"/>
              <a:gd name="connsiteX3" fmla="*/ 2862096 w 6021814"/>
              <a:gd name="connsiteY3" fmla="*/ 5189477 h 5189477"/>
              <a:gd name="connsiteX0" fmla="*/ 2862096 w 6021814"/>
              <a:gd name="connsiteY0" fmla="*/ 5189477 h 5189477"/>
              <a:gd name="connsiteX1" fmla="*/ 0 w 6021814"/>
              <a:gd name="connsiteY1" fmla="*/ 0 h 5189477"/>
              <a:gd name="connsiteX2" fmla="*/ 6021814 w 6021814"/>
              <a:gd name="connsiteY2" fmla="*/ 3385390 h 5189477"/>
              <a:gd name="connsiteX3" fmla="*/ 2862096 w 6021814"/>
              <a:gd name="connsiteY3" fmla="*/ 5189477 h 5189477"/>
              <a:gd name="connsiteX0" fmla="*/ 2862096 w 5993229"/>
              <a:gd name="connsiteY0" fmla="*/ 5189477 h 5189477"/>
              <a:gd name="connsiteX1" fmla="*/ 0 w 5993229"/>
              <a:gd name="connsiteY1" fmla="*/ 0 h 5189477"/>
              <a:gd name="connsiteX2" fmla="*/ 5993229 w 5993229"/>
              <a:gd name="connsiteY2" fmla="*/ 3394921 h 5189477"/>
              <a:gd name="connsiteX3" fmla="*/ 2862096 w 5993229"/>
              <a:gd name="connsiteY3" fmla="*/ 5189477 h 5189477"/>
              <a:gd name="connsiteX0" fmla="*/ 2940500 w 5993229"/>
              <a:gd name="connsiteY0" fmla="*/ 5196067 h 5196067"/>
              <a:gd name="connsiteX1" fmla="*/ 0 w 5993229"/>
              <a:gd name="connsiteY1" fmla="*/ 0 h 5196067"/>
              <a:gd name="connsiteX2" fmla="*/ 5993229 w 5993229"/>
              <a:gd name="connsiteY2" fmla="*/ 3394921 h 5196067"/>
              <a:gd name="connsiteX3" fmla="*/ 2940500 w 5993229"/>
              <a:gd name="connsiteY3" fmla="*/ 5196067 h 5196067"/>
              <a:gd name="connsiteX0" fmla="*/ 2940500 w 5999763"/>
              <a:gd name="connsiteY0" fmla="*/ 5196067 h 5196067"/>
              <a:gd name="connsiteX1" fmla="*/ 0 w 5999763"/>
              <a:gd name="connsiteY1" fmla="*/ 0 h 5196067"/>
              <a:gd name="connsiteX2" fmla="*/ 5999763 w 5999763"/>
              <a:gd name="connsiteY2" fmla="*/ 3467409 h 5196067"/>
              <a:gd name="connsiteX3" fmla="*/ 2940500 w 5999763"/>
              <a:gd name="connsiteY3" fmla="*/ 5196067 h 5196067"/>
              <a:gd name="connsiteX0" fmla="*/ 3045039 w 6104302"/>
              <a:gd name="connsiteY0" fmla="*/ 5202656 h 5202656"/>
              <a:gd name="connsiteX1" fmla="*/ 0 w 6104302"/>
              <a:gd name="connsiteY1" fmla="*/ 0 h 5202656"/>
              <a:gd name="connsiteX2" fmla="*/ 6104302 w 6104302"/>
              <a:gd name="connsiteY2" fmla="*/ 3473998 h 5202656"/>
              <a:gd name="connsiteX3" fmla="*/ 3045039 w 6104302"/>
              <a:gd name="connsiteY3" fmla="*/ 5202656 h 5202656"/>
            </a:gdLst>
            <a:ahLst/>
            <a:cxnLst>
              <a:cxn ang="0">
                <a:pos x="connsiteX0" y="connsiteY0"/>
              </a:cxn>
              <a:cxn ang="0">
                <a:pos x="connsiteX1" y="connsiteY1"/>
              </a:cxn>
              <a:cxn ang="0">
                <a:pos x="connsiteX2" y="connsiteY2"/>
              </a:cxn>
              <a:cxn ang="0">
                <a:pos x="connsiteX3" y="connsiteY3"/>
              </a:cxn>
            </a:cxnLst>
            <a:rect l="l" t="t" r="r" b="b"/>
            <a:pathLst>
              <a:path w="6104302" h="5202656">
                <a:moveTo>
                  <a:pt x="3045039" y="5202656"/>
                </a:moveTo>
                <a:cubicBezTo>
                  <a:pt x="3034307" y="5174064"/>
                  <a:pt x="10732" y="42888"/>
                  <a:pt x="0" y="0"/>
                </a:cubicBezTo>
                <a:lnTo>
                  <a:pt x="6104302" y="3473998"/>
                </a:lnTo>
                <a:lnTo>
                  <a:pt x="3045039" y="5202656"/>
                </a:lnTo>
                <a:close/>
              </a:path>
            </a:pathLst>
          </a:custGeom>
          <a:gradFill flip="none" rotWithShape="1">
            <a:gsLst>
              <a:gs pos="22000">
                <a:schemeClr val="accent3"/>
              </a:gs>
              <a:gs pos="51000">
                <a:schemeClr val="accent2"/>
              </a:gs>
              <a:gs pos="98374">
                <a:schemeClr val="accent1"/>
              </a:gs>
            </a:gsLst>
            <a:lin ang="132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ctrTitle" hasCustomPrompt="1"/>
          </p:nvPr>
        </p:nvSpPr>
        <p:spPr>
          <a:xfrm>
            <a:off x="383035" y="1655791"/>
            <a:ext cx="11468909" cy="1994392"/>
          </a:xfrm>
          <a:prstGeom prst="rect">
            <a:avLst/>
          </a:prstGeom>
        </p:spPr>
        <p:txBody>
          <a:bodyPr vert="horz" wrap="square" lIns="0" tIns="0" rIns="0" bIns="0" anchor="t" anchorCtr="0">
            <a:noAutofit/>
          </a:bodyPr>
          <a:lstStyle>
            <a:lvl1pPr algn="l">
              <a:lnSpc>
                <a:spcPct val="80000"/>
              </a:lnSpc>
              <a:defRPr sz="7200" b="0">
                <a:solidFill>
                  <a:schemeClr val="tx1"/>
                </a:solidFill>
                <a:latin typeface="3M Circular TT Bold" panose="020B0804020101010102" pitchFamily="34" charset="0"/>
                <a:cs typeface="3M Circular TT Bold" panose="020B0804020101010102" pitchFamily="34" charset="0"/>
              </a:defRPr>
            </a:lvl1pPr>
          </a:lstStyle>
          <a:p>
            <a:r>
              <a:rPr lang="en-US"/>
              <a:t>Two line title</a:t>
            </a:r>
            <a:br>
              <a:rPr lang="en-US"/>
            </a:br>
            <a:r>
              <a:rPr lang="en-US"/>
              <a:t>goes here</a:t>
            </a:r>
            <a:endParaRPr lang="en-GB"/>
          </a:p>
        </p:txBody>
      </p:sp>
      <p:sp>
        <p:nvSpPr>
          <p:cNvPr id="43" name="Text Placeholder 7"/>
          <p:cNvSpPr>
            <a:spLocks noGrp="1"/>
          </p:cNvSpPr>
          <p:nvPr>
            <p:ph type="body" sz="quarter" idx="10" hasCustomPrompt="1"/>
          </p:nvPr>
        </p:nvSpPr>
        <p:spPr>
          <a:xfrm>
            <a:off x="384047" y="3895344"/>
            <a:ext cx="4114800" cy="480462"/>
          </a:xfrm>
          <a:prstGeom prst="rect">
            <a:avLst/>
          </a:prstGeom>
        </p:spPr>
        <p:txBody>
          <a:bodyPr lIns="0" tIns="0" rIns="0" bIns="0"/>
          <a:lstStyle>
            <a:lvl1pPr marL="0" indent="0">
              <a:buNone/>
              <a:defRPr sz="2800">
                <a:solidFill>
                  <a:schemeClr val="tx1"/>
                </a:solidFill>
                <a:latin typeface="3M Circular TT Book" panose="020B0604020101020102" pitchFamily="34" charset="0"/>
                <a:cs typeface="3M Circular TT Book" panose="020B0604020101020102" pitchFamily="34" charset="0"/>
              </a:defRPr>
            </a:lvl1pPr>
            <a:lvl5pPr>
              <a:defRPr/>
            </a:lvl5pPr>
          </a:lstStyle>
          <a:p>
            <a:pPr lvl="0"/>
            <a:r>
              <a:rPr lang="en-US"/>
              <a:t>Date</a:t>
            </a:r>
          </a:p>
        </p:txBody>
      </p:sp>
      <p:grpSp>
        <p:nvGrpSpPr>
          <p:cNvPr id="7" name="Group 6"/>
          <p:cNvGrpSpPr>
            <a:grpSpLocks noChangeAspect="1"/>
          </p:cNvGrpSpPr>
          <p:nvPr userDrawn="1"/>
        </p:nvGrpSpPr>
        <p:grpSpPr>
          <a:xfrm>
            <a:off x="381000" y="384048"/>
            <a:ext cx="2384269" cy="432000"/>
            <a:chOff x="3024188" y="2847975"/>
            <a:chExt cx="18767426" cy="3400426"/>
          </a:xfrm>
        </p:grpSpPr>
        <p:sp>
          <p:nvSpPr>
            <p:cNvPr id="8" name="Freeform 5"/>
            <p:cNvSpPr>
              <a:spLocks noEditPoints="1"/>
            </p:cNvSpPr>
            <p:nvPr userDrawn="1"/>
          </p:nvSpPr>
          <p:spPr bwMode="auto">
            <a:xfrm>
              <a:off x="3024188" y="2847975"/>
              <a:ext cx="5908675" cy="3155950"/>
            </a:xfrm>
            <a:custGeom>
              <a:avLst/>
              <a:gdLst>
                <a:gd name="T0" fmla="*/ 134 w 170"/>
                <a:gd name="T1" fmla="*/ 3 h 90"/>
                <a:gd name="T2" fmla="*/ 122 w 170"/>
                <a:gd name="T3" fmla="*/ 52 h 90"/>
                <a:gd name="T4" fmla="*/ 109 w 170"/>
                <a:gd name="T5" fmla="*/ 3 h 90"/>
                <a:gd name="T6" fmla="*/ 74 w 170"/>
                <a:gd name="T7" fmla="*/ 3 h 90"/>
                <a:gd name="T8" fmla="*/ 74 w 170"/>
                <a:gd name="T9" fmla="*/ 21 h 90"/>
                <a:gd name="T10" fmla="*/ 40 w 170"/>
                <a:gd name="T11" fmla="*/ 1 h 90"/>
                <a:gd name="T12" fmla="*/ 4 w 170"/>
                <a:gd name="T13" fmla="*/ 31 h 90"/>
                <a:gd name="T14" fmla="*/ 28 w 170"/>
                <a:gd name="T15" fmla="*/ 31 h 90"/>
                <a:gd name="T16" fmla="*/ 39 w 170"/>
                <a:gd name="T17" fmla="*/ 20 h 90"/>
                <a:gd name="T18" fmla="*/ 50 w 170"/>
                <a:gd name="T19" fmla="*/ 28 h 90"/>
                <a:gd name="T20" fmla="*/ 39 w 170"/>
                <a:gd name="T21" fmla="*/ 35 h 90"/>
                <a:gd name="T22" fmla="*/ 31 w 170"/>
                <a:gd name="T23" fmla="*/ 35 h 90"/>
                <a:gd name="T24" fmla="*/ 31 w 170"/>
                <a:gd name="T25" fmla="*/ 51 h 90"/>
                <a:gd name="T26" fmla="*/ 38 w 170"/>
                <a:gd name="T27" fmla="*/ 51 h 90"/>
                <a:gd name="T28" fmla="*/ 48 w 170"/>
                <a:gd name="T29" fmla="*/ 60 h 90"/>
                <a:gd name="T30" fmla="*/ 38 w 170"/>
                <a:gd name="T31" fmla="*/ 70 h 90"/>
                <a:gd name="T32" fmla="*/ 25 w 170"/>
                <a:gd name="T33" fmla="*/ 54 h 90"/>
                <a:gd name="T34" fmla="*/ 1 w 170"/>
                <a:gd name="T35" fmla="*/ 54 h 90"/>
                <a:gd name="T36" fmla="*/ 38 w 170"/>
                <a:gd name="T37" fmla="*/ 90 h 90"/>
                <a:gd name="T38" fmla="*/ 74 w 170"/>
                <a:gd name="T39" fmla="*/ 71 h 90"/>
                <a:gd name="T40" fmla="*/ 74 w 170"/>
                <a:gd name="T41" fmla="*/ 88 h 90"/>
                <a:gd name="T42" fmla="*/ 98 w 170"/>
                <a:gd name="T43" fmla="*/ 88 h 90"/>
                <a:gd name="T44" fmla="*/ 98 w 170"/>
                <a:gd name="T45" fmla="*/ 34 h 90"/>
                <a:gd name="T46" fmla="*/ 111 w 170"/>
                <a:gd name="T47" fmla="*/ 88 h 90"/>
                <a:gd name="T48" fmla="*/ 132 w 170"/>
                <a:gd name="T49" fmla="*/ 88 h 90"/>
                <a:gd name="T50" fmla="*/ 146 w 170"/>
                <a:gd name="T51" fmla="*/ 34 h 90"/>
                <a:gd name="T52" fmla="*/ 146 w 170"/>
                <a:gd name="T53" fmla="*/ 88 h 90"/>
                <a:gd name="T54" fmla="*/ 170 w 170"/>
                <a:gd name="T55" fmla="*/ 88 h 90"/>
                <a:gd name="T56" fmla="*/ 170 w 170"/>
                <a:gd name="T57" fmla="*/ 3 h 90"/>
                <a:gd name="T58" fmla="*/ 134 w 170"/>
                <a:gd name="T59" fmla="*/ 3 h 90"/>
                <a:gd name="T60" fmla="*/ 74 w 170"/>
                <a:gd name="T61" fmla="*/ 52 h 90"/>
                <a:gd name="T62" fmla="*/ 64 w 170"/>
                <a:gd name="T63" fmla="*/ 42 h 90"/>
                <a:gd name="T64" fmla="*/ 74 w 170"/>
                <a:gd name="T65" fmla="*/ 31 h 90"/>
                <a:gd name="T66" fmla="*/ 74 w 170"/>
                <a:gd name="T67" fmla="*/ 5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0" h="90">
                  <a:moveTo>
                    <a:pt x="134" y="3"/>
                  </a:moveTo>
                  <a:cubicBezTo>
                    <a:pt x="122" y="52"/>
                    <a:pt x="122" y="52"/>
                    <a:pt x="122" y="52"/>
                  </a:cubicBezTo>
                  <a:cubicBezTo>
                    <a:pt x="109" y="3"/>
                    <a:pt x="109" y="3"/>
                    <a:pt x="109" y="3"/>
                  </a:cubicBezTo>
                  <a:cubicBezTo>
                    <a:pt x="74" y="3"/>
                    <a:pt x="74" y="3"/>
                    <a:pt x="74" y="3"/>
                  </a:cubicBezTo>
                  <a:cubicBezTo>
                    <a:pt x="74" y="21"/>
                    <a:pt x="74" y="21"/>
                    <a:pt x="74" y="21"/>
                  </a:cubicBezTo>
                  <a:cubicBezTo>
                    <a:pt x="69" y="5"/>
                    <a:pt x="54" y="1"/>
                    <a:pt x="40" y="1"/>
                  </a:cubicBezTo>
                  <a:cubicBezTo>
                    <a:pt x="23" y="0"/>
                    <a:pt x="5" y="8"/>
                    <a:pt x="4" y="31"/>
                  </a:cubicBezTo>
                  <a:cubicBezTo>
                    <a:pt x="28" y="31"/>
                    <a:pt x="28" y="31"/>
                    <a:pt x="28" y="31"/>
                  </a:cubicBezTo>
                  <a:cubicBezTo>
                    <a:pt x="28" y="24"/>
                    <a:pt x="33" y="20"/>
                    <a:pt x="39" y="20"/>
                  </a:cubicBezTo>
                  <a:cubicBezTo>
                    <a:pt x="46" y="20"/>
                    <a:pt x="50" y="23"/>
                    <a:pt x="50" y="28"/>
                  </a:cubicBezTo>
                  <a:cubicBezTo>
                    <a:pt x="49" y="32"/>
                    <a:pt x="47" y="35"/>
                    <a:pt x="39" y="35"/>
                  </a:cubicBezTo>
                  <a:cubicBezTo>
                    <a:pt x="31" y="35"/>
                    <a:pt x="31" y="35"/>
                    <a:pt x="31" y="35"/>
                  </a:cubicBezTo>
                  <a:cubicBezTo>
                    <a:pt x="31" y="51"/>
                    <a:pt x="31" y="51"/>
                    <a:pt x="31" y="51"/>
                  </a:cubicBezTo>
                  <a:cubicBezTo>
                    <a:pt x="38" y="51"/>
                    <a:pt x="38" y="51"/>
                    <a:pt x="38" y="51"/>
                  </a:cubicBezTo>
                  <a:cubicBezTo>
                    <a:pt x="42" y="51"/>
                    <a:pt x="48" y="54"/>
                    <a:pt x="48" y="60"/>
                  </a:cubicBezTo>
                  <a:cubicBezTo>
                    <a:pt x="49" y="67"/>
                    <a:pt x="44" y="70"/>
                    <a:pt x="38" y="70"/>
                  </a:cubicBezTo>
                  <a:cubicBezTo>
                    <a:pt x="27" y="69"/>
                    <a:pt x="25" y="61"/>
                    <a:pt x="25" y="54"/>
                  </a:cubicBezTo>
                  <a:cubicBezTo>
                    <a:pt x="1" y="54"/>
                    <a:pt x="1" y="54"/>
                    <a:pt x="1" y="54"/>
                  </a:cubicBezTo>
                  <a:cubicBezTo>
                    <a:pt x="1" y="59"/>
                    <a:pt x="0" y="90"/>
                    <a:pt x="38" y="90"/>
                  </a:cubicBezTo>
                  <a:cubicBezTo>
                    <a:pt x="57" y="90"/>
                    <a:pt x="70" y="82"/>
                    <a:pt x="74" y="71"/>
                  </a:cubicBezTo>
                  <a:cubicBezTo>
                    <a:pt x="74" y="88"/>
                    <a:pt x="74" y="88"/>
                    <a:pt x="74" y="88"/>
                  </a:cubicBezTo>
                  <a:cubicBezTo>
                    <a:pt x="98" y="88"/>
                    <a:pt x="98" y="88"/>
                    <a:pt x="98" y="88"/>
                  </a:cubicBezTo>
                  <a:cubicBezTo>
                    <a:pt x="98" y="34"/>
                    <a:pt x="98" y="34"/>
                    <a:pt x="98" y="34"/>
                  </a:cubicBezTo>
                  <a:cubicBezTo>
                    <a:pt x="111" y="88"/>
                    <a:pt x="111" y="88"/>
                    <a:pt x="111" y="88"/>
                  </a:cubicBezTo>
                  <a:cubicBezTo>
                    <a:pt x="132" y="88"/>
                    <a:pt x="132" y="88"/>
                    <a:pt x="132" y="88"/>
                  </a:cubicBezTo>
                  <a:cubicBezTo>
                    <a:pt x="146" y="34"/>
                    <a:pt x="146" y="34"/>
                    <a:pt x="146" y="34"/>
                  </a:cubicBezTo>
                  <a:cubicBezTo>
                    <a:pt x="146" y="88"/>
                    <a:pt x="146" y="88"/>
                    <a:pt x="146" y="88"/>
                  </a:cubicBezTo>
                  <a:cubicBezTo>
                    <a:pt x="170" y="88"/>
                    <a:pt x="170" y="88"/>
                    <a:pt x="170" y="88"/>
                  </a:cubicBezTo>
                  <a:cubicBezTo>
                    <a:pt x="170" y="3"/>
                    <a:pt x="170" y="3"/>
                    <a:pt x="170" y="3"/>
                  </a:cubicBezTo>
                  <a:lnTo>
                    <a:pt x="134" y="3"/>
                  </a:lnTo>
                  <a:close/>
                  <a:moveTo>
                    <a:pt x="74" y="52"/>
                  </a:moveTo>
                  <a:cubicBezTo>
                    <a:pt x="71" y="46"/>
                    <a:pt x="66" y="43"/>
                    <a:pt x="64" y="42"/>
                  </a:cubicBezTo>
                  <a:cubicBezTo>
                    <a:pt x="69" y="40"/>
                    <a:pt x="72" y="37"/>
                    <a:pt x="74" y="31"/>
                  </a:cubicBezTo>
                  <a:lnTo>
                    <a:pt x="74" y="5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 name="Freeform 6"/>
            <p:cNvSpPr>
              <a:spLocks/>
            </p:cNvSpPr>
            <p:nvPr userDrawn="1"/>
          </p:nvSpPr>
          <p:spPr bwMode="auto">
            <a:xfrm>
              <a:off x="9871076" y="2952750"/>
              <a:ext cx="868363" cy="1192213"/>
            </a:xfrm>
            <a:custGeom>
              <a:avLst/>
              <a:gdLst>
                <a:gd name="T0" fmla="*/ 19 w 25"/>
                <a:gd name="T1" fmla="*/ 10 h 34"/>
                <a:gd name="T2" fmla="*/ 13 w 25"/>
                <a:gd name="T3" fmla="*/ 5 h 34"/>
                <a:gd name="T4" fmla="*/ 8 w 25"/>
                <a:gd name="T5" fmla="*/ 9 h 34"/>
                <a:gd name="T6" fmla="*/ 11 w 25"/>
                <a:gd name="T7" fmla="*/ 13 h 34"/>
                <a:gd name="T8" fmla="*/ 16 w 25"/>
                <a:gd name="T9" fmla="*/ 14 h 34"/>
                <a:gd name="T10" fmla="*/ 25 w 25"/>
                <a:gd name="T11" fmla="*/ 24 h 34"/>
                <a:gd name="T12" fmla="*/ 13 w 25"/>
                <a:gd name="T13" fmla="*/ 34 h 34"/>
                <a:gd name="T14" fmla="*/ 0 w 25"/>
                <a:gd name="T15" fmla="*/ 24 h 34"/>
                <a:gd name="T16" fmla="*/ 6 w 25"/>
                <a:gd name="T17" fmla="*/ 22 h 34"/>
                <a:gd name="T18" fmla="*/ 13 w 25"/>
                <a:gd name="T19" fmla="*/ 28 h 34"/>
                <a:gd name="T20" fmla="*/ 19 w 25"/>
                <a:gd name="T21" fmla="*/ 24 h 34"/>
                <a:gd name="T22" fmla="*/ 15 w 25"/>
                <a:gd name="T23" fmla="*/ 20 h 34"/>
                <a:gd name="T24" fmla="*/ 10 w 25"/>
                <a:gd name="T25" fmla="*/ 19 h 34"/>
                <a:gd name="T26" fmla="*/ 1 w 25"/>
                <a:gd name="T27" fmla="*/ 10 h 34"/>
                <a:gd name="T28" fmla="*/ 13 w 25"/>
                <a:gd name="T29" fmla="*/ 0 h 34"/>
                <a:gd name="T30" fmla="*/ 25 w 25"/>
                <a:gd name="T31" fmla="*/ 8 h 34"/>
                <a:gd name="T32" fmla="*/ 19 w 25"/>
                <a:gd name="T33" fmla="*/ 1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5" h="34">
                  <a:moveTo>
                    <a:pt x="19" y="10"/>
                  </a:moveTo>
                  <a:cubicBezTo>
                    <a:pt x="19" y="8"/>
                    <a:pt x="17" y="5"/>
                    <a:pt x="13" y="5"/>
                  </a:cubicBezTo>
                  <a:cubicBezTo>
                    <a:pt x="10" y="5"/>
                    <a:pt x="8" y="7"/>
                    <a:pt x="8" y="9"/>
                  </a:cubicBezTo>
                  <a:cubicBezTo>
                    <a:pt x="8" y="11"/>
                    <a:pt x="9" y="13"/>
                    <a:pt x="11" y="13"/>
                  </a:cubicBezTo>
                  <a:cubicBezTo>
                    <a:pt x="16" y="14"/>
                    <a:pt x="16" y="14"/>
                    <a:pt x="16" y="14"/>
                  </a:cubicBezTo>
                  <a:cubicBezTo>
                    <a:pt x="22" y="15"/>
                    <a:pt x="25" y="19"/>
                    <a:pt x="25" y="24"/>
                  </a:cubicBezTo>
                  <a:cubicBezTo>
                    <a:pt x="25" y="29"/>
                    <a:pt x="21" y="34"/>
                    <a:pt x="13" y="34"/>
                  </a:cubicBezTo>
                  <a:cubicBezTo>
                    <a:pt x="4" y="34"/>
                    <a:pt x="1" y="28"/>
                    <a:pt x="0" y="24"/>
                  </a:cubicBezTo>
                  <a:cubicBezTo>
                    <a:pt x="6" y="22"/>
                    <a:pt x="6" y="22"/>
                    <a:pt x="6" y="22"/>
                  </a:cubicBezTo>
                  <a:cubicBezTo>
                    <a:pt x="6" y="25"/>
                    <a:pt x="9" y="28"/>
                    <a:pt x="13" y="28"/>
                  </a:cubicBezTo>
                  <a:cubicBezTo>
                    <a:pt x="17" y="28"/>
                    <a:pt x="19" y="27"/>
                    <a:pt x="19" y="24"/>
                  </a:cubicBezTo>
                  <a:cubicBezTo>
                    <a:pt x="19" y="22"/>
                    <a:pt x="17" y="21"/>
                    <a:pt x="15" y="20"/>
                  </a:cubicBezTo>
                  <a:cubicBezTo>
                    <a:pt x="10" y="19"/>
                    <a:pt x="10" y="19"/>
                    <a:pt x="10" y="19"/>
                  </a:cubicBezTo>
                  <a:cubicBezTo>
                    <a:pt x="5" y="18"/>
                    <a:pt x="1" y="15"/>
                    <a:pt x="1" y="10"/>
                  </a:cubicBezTo>
                  <a:cubicBezTo>
                    <a:pt x="1" y="4"/>
                    <a:pt x="7" y="0"/>
                    <a:pt x="13" y="0"/>
                  </a:cubicBezTo>
                  <a:cubicBezTo>
                    <a:pt x="21" y="0"/>
                    <a:pt x="24" y="4"/>
                    <a:pt x="25" y="8"/>
                  </a:cubicBezTo>
                  <a:lnTo>
                    <a:pt x="19" y="1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7"/>
            <p:cNvSpPr>
              <a:spLocks/>
            </p:cNvSpPr>
            <p:nvPr userDrawn="1"/>
          </p:nvSpPr>
          <p:spPr bwMode="auto">
            <a:xfrm>
              <a:off x="10844213" y="3303588"/>
              <a:ext cx="798513" cy="841375"/>
            </a:xfrm>
            <a:custGeom>
              <a:avLst/>
              <a:gdLst>
                <a:gd name="T0" fmla="*/ 6 w 23"/>
                <a:gd name="T1" fmla="*/ 12 h 24"/>
                <a:gd name="T2" fmla="*/ 12 w 23"/>
                <a:gd name="T3" fmla="*/ 18 h 24"/>
                <a:gd name="T4" fmla="*/ 17 w 23"/>
                <a:gd name="T5" fmla="*/ 15 h 24"/>
                <a:gd name="T6" fmla="*/ 23 w 23"/>
                <a:gd name="T7" fmla="*/ 16 h 24"/>
                <a:gd name="T8" fmla="*/ 12 w 23"/>
                <a:gd name="T9" fmla="*/ 24 h 24"/>
                <a:gd name="T10" fmla="*/ 0 w 23"/>
                <a:gd name="T11" fmla="*/ 12 h 24"/>
                <a:gd name="T12" fmla="*/ 12 w 23"/>
                <a:gd name="T13" fmla="*/ 0 h 24"/>
                <a:gd name="T14" fmla="*/ 23 w 23"/>
                <a:gd name="T15" fmla="*/ 7 h 24"/>
                <a:gd name="T16" fmla="*/ 17 w 23"/>
                <a:gd name="T17" fmla="*/ 9 h 24"/>
                <a:gd name="T18" fmla="*/ 12 w 23"/>
                <a:gd name="T19" fmla="*/ 5 h 24"/>
                <a:gd name="T20" fmla="*/ 6 w 23"/>
                <a:gd name="T21"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4">
                  <a:moveTo>
                    <a:pt x="6" y="12"/>
                  </a:moveTo>
                  <a:cubicBezTo>
                    <a:pt x="6" y="16"/>
                    <a:pt x="9" y="18"/>
                    <a:pt x="12" y="18"/>
                  </a:cubicBezTo>
                  <a:cubicBezTo>
                    <a:pt x="15" y="18"/>
                    <a:pt x="17" y="16"/>
                    <a:pt x="17" y="15"/>
                  </a:cubicBezTo>
                  <a:cubicBezTo>
                    <a:pt x="23" y="16"/>
                    <a:pt x="23" y="16"/>
                    <a:pt x="23" y="16"/>
                  </a:cubicBezTo>
                  <a:cubicBezTo>
                    <a:pt x="22" y="20"/>
                    <a:pt x="18" y="24"/>
                    <a:pt x="12" y="24"/>
                  </a:cubicBezTo>
                  <a:cubicBezTo>
                    <a:pt x="5" y="24"/>
                    <a:pt x="0" y="19"/>
                    <a:pt x="0" y="12"/>
                  </a:cubicBezTo>
                  <a:cubicBezTo>
                    <a:pt x="0" y="5"/>
                    <a:pt x="5" y="0"/>
                    <a:pt x="12" y="0"/>
                  </a:cubicBezTo>
                  <a:cubicBezTo>
                    <a:pt x="18" y="0"/>
                    <a:pt x="22" y="4"/>
                    <a:pt x="23" y="7"/>
                  </a:cubicBezTo>
                  <a:cubicBezTo>
                    <a:pt x="17" y="9"/>
                    <a:pt x="17" y="9"/>
                    <a:pt x="17" y="9"/>
                  </a:cubicBezTo>
                  <a:cubicBezTo>
                    <a:pt x="17" y="7"/>
                    <a:pt x="15" y="5"/>
                    <a:pt x="12" y="5"/>
                  </a:cubicBezTo>
                  <a:cubicBezTo>
                    <a:pt x="9" y="5"/>
                    <a:pt x="6" y="8"/>
                    <a:pt x="6" y="1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8"/>
            <p:cNvSpPr>
              <a:spLocks noEditPoints="1"/>
            </p:cNvSpPr>
            <p:nvPr userDrawn="1"/>
          </p:nvSpPr>
          <p:spPr bwMode="auto">
            <a:xfrm>
              <a:off x="11747501" y="2917825"/>
              <a:ext cx="277813" cy="1192213"/>
            </a:xfrm>
            <a:custGeom>
              <a:avLst/>
              <a:gdLst>
                <a:gd name="T0" fmla="*/ 4 w 8"/>
                <a:gd name="T1" fmla="*/ 0 h 34"/>
                <a:gd name="T2" fmla="*/ 8 w 8"/>
                <a:gd name="T3" fmla="*/ 4 h 34"/>
                <a:gd name="T4" fmla="*/ 4 w 8"/>
                <a:gd name="T5" fmla="*/ 8 h 34"/>
                <a:gd name="T6" fmla="*/ 0 w 8"/>
                <a:gd name="T7" fmla="*/ 4 h 34"/>
                <a:gd name="T8" fmla="*/ 4 w 8"/>
                <a:gd name="T9" fmla="*/ 0 h 34"/>
                <a:gd name="T10" fmla="*/ 1 w 8"/>
                <a:gd name="T11" fmla="*/ 34 h 34"/>
                <a:gd name="T12" fmla="*/ 1 w 8"/>
                <a:gd name="T13" fmla="*/ 11 h 34"/>
                <a:gd name="T14" fmla="*/ 7 w 8"/>
                <a:gd name="T15" fmla="*/ 11 h 34"/>
                <a:gd name="T16" fmla="*/ 7 w 8"/>
                <a:gd name="T17" fmla="*/ 34 h 34"/>
                <a:gd name="T18" fmla="*/ 1 w 8"/>
                <a:gd name="T19" fmla="*/ 3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 h="34">
                  <a:moveTo>
                    <a:pt x="4" y="0"/>
                  </a:moveTo>
                  <a:cubicBezTo>
                    <a:pt x="6" y="0"/>
                    <a:pt x="8" y="2"/>
                    <a:pt x="8" y="4"/>
                  </a:cubicBezTo>
                  <a:cubicBezTo>
                    <a:pt x="8" y="6"/>
                    <a:pt x="6" y="8"/>
                    <a:pt x="4" y="8"/>
                  </a:cubicBezTo>
                  <a:cubicBezTo>
                    <a:pt x="2" y="8"/>
                    <a:pt x="0" y="6"/>
                    <a:pt x="0" y="4"/>
                  </a:cubicBezTo>
                  <a:cubicBezTo>
                    <a:pt x="0" y="2"/>
                    <a:pt x="2" y="0"/>
                    <a:pt x="4" y="0"/>
                  </a:cubicBezTo>
                  <a:close/>
                  <a:moveTo>
                    <a:pt x="1" y="34"/>
                  </a:moveTo>
                  <a:cubicBezTo>
                    <a:pt x="1" y="11"/>
                    <a:pt x="1" y="11"/>
                    <a:pt x="1" y="11"/>
                  </a:cubicBezTo>
                  <a:cubicBezTo>
                    <a:pt x="7" y="11"/>
                    <a:pt x="7" y="11"/>
                    <a:pt x="7" y="11"/>
                  </a:cubicBezTo>
                  <a:cubicBezTo>
                    <a:pt x="7" y="34"/>
                    <a:pt x="7" y="34"/>
                    <a:pt x="7" y="34"/>
                  </a:cubicBezTo>
                  <a:lnTo>
                    <a:pt x="1" y="3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9"/>
            <p:cNvSpPr>
              <a:spLocks noEditPoints="1"/>
            </p:cNvSpPr>
            <p:nvPr userDrawn="1"/>
          </p:nvSpPr>
          <p:spPr bwMode="auto">
            <a:xfrm>
              <a:off x="12165013" y="3303588"/>
              <a:ext cx="763588" cy="841375"/>
            </a:xfrm>
            <a:custGeom>
              <a:avLst/>
              <a:gdLst>
                <a:gd name="T0" fmla="*/ 22 w 22"/>
                <a:gd name="T1" fmla="*/ 17 h 24"/>
                <a:gd name="T2" fmla="*/ 12 w 22"/>
                <a:gd name="T3" fmla="*/ 24 h 24"/>
                <a:gd name="T4" fmla="*/ 0 w 22"/>
                <a:gd name="T5" fmla="*/ 12 h 24"/>
                <a:gd name="T6" fmla="*/ 11 w 22"/>
                <a:gd name="T7" fmla="*/ 0 h 24"/>
                <a:gd name="T8" fmla="*/ 22 w 22"/>
                <a:gd name="T9" fmla="*/ 12 h 24"/>
                <a:gd name="T10" fmla="*/ 22 w 22"/>
                <a:gd name="T11" fmla="*/ 14 h 24"/>
                <a:gd name="T12" fmla="*/ 6 w 22"/>
                <a:gd name="T13" fmla="*/ 14 h 24"/>
                <a:gd name="T14" fmla="*/ 12 w 22"/>
                <a:gd name="T15" fmla="*/ 19 h 24"/>
                <a:gd name="T16" fmla="*/ 17 w 22"/>
                <a:gd name="T17" fmla="*/ 15 h 24"/>
                <a:gd name="T18" fmla="*/ 22 w 22"/>
                <a:gd name="T19" fmla="*/ 17 h 24"/>
                <a:gd name="T20" fmla="*/ 16 w 22"/>
                <a:gd name="T21" fmla="*/ 9 h 24"/>
                <a:gd name="T22" fmla="*/ 11 w 22"/>
                <a:gd name="T23" fmla="*/ 5 h 24"/>
                <a:gd name="T24" fmla="*/ 6 w 22"/>
                <a:gd name="T25" fmla="*/ 9 h 24"/>
                <a:gd name="T26" fmla="*/ 16 w 22"/>
                <a:gd name="T27" fmla="*/ 9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24">
                  <a:moveTo>
                    <a:pt x="22" y="17"/>
                  </a:moveTo>
                  <a:cubicBezTo>
                    <a:pt x="21" y="21"/>
                    <a:pt x="17" y="24"/>
                    <a:pt x="12" y="24"/>
                  </a:cubicBezTo>
                  <a:cubicBezTo>
                    <a:pt x="5" y="24"/>
                    <a:pt x="0" y="20"/>
                    <a:pt x="0" y="12"/>
                  </a:cubicBezTo>
                  <a:cubicBezTo>
                    <a:pt x="0" y="4"/>
                    <a:pt x="5" y="0"/>
                    <a:pt x="11" y="0"/>
                  </a:cubicBezTo>
                  <a:cubicBezTo>
                    <a:pt x="18" y="0"/>
                    <a:pt x="22" y="4"/>
                    <a:pt x="22" y="12"/>
                  </a:cubicBezTo>
                  <a:cubicBezTo>
                    <a:pt x="22" y="12"/>
                    <a:pt x="22" y="13"/>
                    <a:pt x="22" y="14"/>
                  </a:cubicBezTo>
                  <a:cubicBezTo>
                    <a:pt x="6" y="14"/>
                    <a:pt x="6" y="14"/>
                    <a:pt x="6" y="14"/>
                  </a:cubicBezTo>
                  <a:cubicBezTo>
                    <a:pt x="6" y="17"/>
                    <a:pt x="9" y="19"/>
                    <a:pt x="12" y="19"/>
                  </a:cubicBezTo>
                  <a:cubicBezTo>
                    <a:pt x="15" y="19"/>
                    <a:pt x="16" y="17"/>
                    <a:pt x="17" y="15"/>
                  </a:cubicBezTo>
                  <a:lnTo>
                    <a:pt x="22" y="17"/>
                  </a:lnTo>
                  <a:close/>
                  <a:moveTo>
                    <a:pt x="16" y="9"/>
                  </a:moveTo>
                  <a:cubicBezTo>
                    <a:pt x="16" y="7"/>
                    <a:pt x="15" y="5"/>
                    <a:pt x="11" y="5"/>
                  </a:cubicBezTo>
                  <a:cubicBezTo>
                    <a:pt x="8" y="5"/>
                    <a:pt x="6" y="7"/>
                    <a:pt x="6" y="9"/>
                  </a:cubicBezTo>
                  <a:lnTo>
                    <a:pt x="16" y="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10"/>
            <p:cNvSpPr>
              <a:spLocks/>
            </p:cNvSpPr>
            <p:nvPr userDrawn="1"/>
          </p:nvSpPr>
          <p:spPr bwMode="auto">
            <a:xfrm>
              <a:off x="13103226" y="3303588"/>
              <a:ext cx="730250" cy="806450"/>
            </a:xfrm>
            <a:custGeom>
              <a:avLst/>
              <a:gdLst>
                <a:gd name="T0" fmla="*/ 6 w 21"/>
                <a:gd name="T1" fmla="*/ 23 h 23"/>
                <a:gd name="T2" fmla="*/ 0 w 21"/>
                <a:gd name="T3" fmla="*/ 23 h 23"/>
                <a:gd name="T4" fmla="*/ 0 w 21"/>
                <a:gd name="T5" fmla="*/ 0 h 23"/>
                <a:gd name="T6" fmla="*/ 6 w 21"/>
                <a:gd name="T7" fmla="*/ 0 h 23"/>
                <a:gd name="T8" fmla="*/ 6 w 21"/>
                <a:gd name="T9" fmla="*/ 3 h 23"/>
                <a:gd name="T10" fmla="*/ 13 w 21"/>
                <a:gd name="T11" fmla="*/ 0 h 23"/>
                <a:gd name="T12" fmla="*/ 21 w 21"/>
                <a:gd name="T13" fmla="*/ 9 h 23"/>
                <a:gd name="T14" fmla="*/ 21 w 21"/>
                <a:gd name="T15" fmla="*/ 23 h 23"/>
                <a:gd name="T16" fmla="*/ 15 w 21"/>
                <a:gd name="T17" fmla="*/ 23 h 23"/>
                <a:gd name="T18" fmla="*/ 15 w 21"/>
                <a:gd name="T19" fmla="*/ 10 h 23"/>
                <a:gd name="T20" fmla="*/ 10 w 21"/>
                <a:gd name="T21" fmla="*/ 5 h 23"/>
                <a:gd name="T22" fmla="*/ 6 w 21"/>
                <a:gd name="T23" fmla="*/ 10 h 23"/>
                <a:gd name="T24" fmla="*/ 6 w 21"/>
                <a:gd name="T25"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 h="23">
                  <a:moveTo>
                    <a:pt x="6" y="23"/>
                  </a:moveTo>
                  <a:cubicBezTo>
                    <a:pt x="0" y="23"/>
                    <a:pt x="0" y="23"/>
                    <a:pt x="0" y="23"/>
                  </a:cubicBezTo>
                  <a:cubicBezTo>
                    <a:pt x="0" y="0"/>
                    <a:pt x="0" y="0"/>
                    <a:pt x="0" y="0"/>
                  </a:cubicBezTo>
                  <a:cubicBezTo>
                    <a:pt x="6" y="0"/>
                    <a:pt x="6" y="0"/>
                    <a:pt x="6" y="0"/>
                  </a:cubicBezTo>
                  <a:cubicBezTo>
                    <a:pt x="6" y="3"/>
                    <a:pt x="6" y="3"/>
                    <a:pt x="6" y="3"/>
                  </a:cubicBezTo>
                  <a:cubicBezTo>
                    <a:pt x="7" y="1"/>
                    <a:pt x="10" y="0"/>
                    <a:pt x="13" y="0"/>
                  </a:cubicBezTo>
                  <a:cubicBezTo>
                    <a:pt x="18" y="0"/>
                    <a:pt x="21" y="4"/>
                    <a:pt x="21" y="9"/>
                  </a:cubicBezTo>
                  <a:cubicBezTo>
                    <a:pt x="21" y="23"/>
                    <a:pt x="21" y="23"/>
                    <a:pt x="21" y="23"/>
                  </a:cubicBezTo>
                  <a:cubicBezTo>
                    <a:pt x="15" y="23"/>
                    <a:pt x="15" y="23"/>
                    <a:pt x="15" y="23"/>
                  </a:cubicBezTo>
                  <a:cubicBezTo>
                    <a:pt x="15" y="10"/>
                    <a:pt x="15" y="10"/>
                    <a:pt x="15" y="10"/>
                  </a:cubicBezTo>
                  <a:cubicBezTo>
                    <a:pt x="15" y="7"/>
                    <a:pt x="13" y="5"/>
                    <a:pt x="10" y="5"/>
                  </a:cubicBezTo>
                  <a:cubicBezTo>
                    <a:pt x="8" y="5"/>
                    <a:pt x="6" y="8"/>
                    <a:pt x="6" y="10"/>
                  </a:cubicBezTo>
                  <a:lnTo>
                    <a:pt x="6" y="2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11"/>
            <p:cNvSpPr>
              <a:spLocks/>
            </p:cNvSpPr>
            <p:nvPr userDrawn="1"/>
          </p:nvSpPr>
          <p:spPr bwMode="auto">
            <a:xfrm>
              <a:off x="13971588" y="3303588"/>
              <a:ext cx="800100" cy="841375"/>
            </a:xfrm>
            <a:custGeom>
              <a:avLst/>
              <a:gdLst>
                <a:gd name="T0" fmla="*/ 6 w 23"/>
                <a:gd name="T1" fmla="*/ 12 h 24"/>
                <a:gd name="T2" fmla="*/ 12 w 23"/>
                <a:gd name="T3" fmla="*/ 18 h 24"/>
                <a:gd name="T4" fmla="*/ 17 w 23"/>
                <a:gd name="T5" fmla="*/ 15 h 24"/>
                <a:gd name="T6" fmla="*/ 23 w 23"/>
                <a:gd name="T7" fmla="*/ 16 h 24"/>
                <a:gd name="T8" fmla="*/ 12 w 23"/>
                <a:gd name="T9" fmla="*/ 24 h 24"/>
                <a:gd name="T10" fmla="*/ 0 w 23"/>
                <a:gd name="T11" fmla="*/ 12 h 24"/>
                <a:gd name="T12" fmla="*/ 12 w 23"/>
                <a:gd name="T13" fmla="*/ 0 h 24"/>
                <a:gd name="T14" fmla="*/ 22 w 23"/>
                <a:gd name="T15" fmla="*/ 7 h 24"/>
                <a:gd name="T16" fmla="*/ 17 w 23"/>
                <a:gd name="T17" fmla="*/ 9 h 24"/>
                <a:gd name="T18" fmla="*/ 12 w 23"/>
                <a:gd name="T19" fmla="*/ 5 h 24"/>
                <a:gd name="T20" fmla="*/ 6 w 23"/>
                <a:gd name="T21"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4">
                  <a:moveTo>
                    <a:pt x="6" y="12"/>
                  </a:moveTo>
                  <a:cubicBezTo>
                    <a:pt x="6" y="16"/>
                    <a:pt x="9" y="18"/>
                    <a:pt x="12" y="18"/>
                  </a:cubicBezTo>
                  <a:cubicBezTo>
                    <a:pt x="15" y="18"/>
                    <a:pt x="17" y="16"/>
                    <a:pt x="17" y="15"/>
                  </a:cubicBezTo>
                  <a:cubicBezTo>
                    <a:pt x="23" y="16"/>
                    <a:pt x="23" y="16"/>
                    <a:pt x="23" y="16"/>
                  </a:cubicBezTo>
                  <a:cubicBezTo>
                    <a:pt x="21" y="20"/>
                    <a:pt x="18" y="24"/>
                    <a:pt x="12" y="24"/>
                  </a:cubicBezTo>
                  <a:cubicBezTo>
                    <a:pt x="5" y="24"/>
                    <a:pt x="0" y="19"/>
                    <a:pt x="0" y="12"/>
                  </a:cubicBezTo>
                  <a:cubicBezTo>
                    <a:pt x="0" y="5"/>
                    <a:pt x="5" y="0"/>
                    <a:pt x="12" y="0"/>
                  </a:cubicBezTo>
                  <a:cubicBezTo>
                    <a:pt x="18" y="0"/>
                    <a:pt x="21" y="4"/>
                    <a:pt x="22" y="7"/>
                  </a:cubicBezTo>
                  <a:cubicBezTo>
                    <a:pt x="17" y="9"/>
                    <a:pt x="17" y="9"/>
                    <a:pt x="17" y="9"/>
                  </a:cubicBezTo>
                  <a:cubicBezTo>
                    <a:pt x="16" y="7"/>
                    <a:pt x="15" y="5"/>
                    <a:pt x="12" y="5"/>
                  </a:cubicBezTo>
                  <a:cubicBezTo>
                    <a:pt x="9" y="5"/>
                    <a:pt x="6" y="8"/>
                    <a:pt x="6" y="1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2"/>
            <p:cNvSpPr>
              <a:spLocks noEditPoints="1"/>
            </p:cNvSpPr>
            <p:nvPr userDrawn="1"/>
          </p:nvSpPr>
          <p:spPr bwMode="auto">
            <a:xfrm>
              <a:off x="14839951" y="3303588"/>
              <a:ext cx="800100" cy="841375"/>
            </a:xfrm>
            <a:custGeom>
              <a:avLst/>
              <a:gdLst>
                <a:gd name="T0" fmla="*/ 22 w 23"/>
                <a:gd name="T1" fmla="*/ 17 h 24"/>
                <a:gd name="T2" fmla="*/ 12 w 23"/>
                <a:gd name="T3" fmla="*/ 24 h 24"/>
                <a:gd name="T4" fmla="*/ 0 w 23"/>
                <a:gd name="T5" fmla="*/ 12 h 24"/>
                <a:gd name="T6" fmla="*/ 11 w 23"/>
                <a:gd name="T7" fmla="*/ 0 h 24"/>
                <a:gd name="T8" fmla="*/ 23 w 23"/>
                <a:gd name="T9" fmla="*/ 12 h 24"/>
                <a:gd name="T10" fmla="*/ 23 w 23"/>
                <a:gd name="T11" fmla="*/ 14 h 24"/>
                <a:gd name="T12" fmla="*/ 6 w 23"/>
                <a:gd name="T13" fmla="*/ 14 h 24"/>
                <a:gd name="T14" fmla="*/ 12 w 23"/>
                <a:gd name="T15" fmla="*/ 19 h 24"/>
                <a:gd name="T16" fmla="*/ 17 w 23"/>
                <a:gd name="T17" fmla="*/ 15 h 24"/>
                <a:gd name="T18" fmla="*/ 22 w 23"/>
                <a:gd name="T19" fmla="*/ 17 h 24"/>
                <a:gd name="T20" fmla="*/ 16 w 23"/>
                <a:gd name="T21" fmla="*/ 9 h 24"/>
                <a:gd name="T22" fmla="*/ 11 w 23"/>
                <a:gd name="T23" fmla="*/ 5 h 24"/>
                <a:gd name="T24" fmla="*/ 6 w 23"/>
                <a:gd name="T25" fmla="*/ 9 h 24"/>
                <a:gd name="T26" fmla="*/ 16 w 23"/>
                <a:gd name="T27" fmla="*/ 9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3" h="24">
                  <a:moveTo>
                    <a:pt x="22" y="17"/>
                  </a:moveTo>
                  <a:cubicBezTo>
                    <a:pt x="21" y="21"/>
                    <a:pt x="17" y="24"/>
                    <a:pt x="12" y="24"/>
                  </a:cubicBezTo>
                  <a:cubicBezTo>
                    <a:pt x="6" y="24"/>
                    <a:pt x="0" y="20"/>
                    <a:pt x="0" y="12"/>
                  </a:cubicBezTo>
                  <a:cubicBezTo>
                    <a:pt x="0" y="4"/>
                    <a:pt x="5" y="0"/>
                    <a:pt x="11" y="0"/>
                  </a:cubicBezTo>
                  <a:cubicBezTo>
                    <a:pt x="18" y="0"/>
                    <a:pt x="23" y="4"/>
                    <a:pt x="23" y="12"/>
                  </a:cubicBezTo>
                  <a:cubicBezTo>
                    <a:pt x="23" y="12"/>
                    <a:pt x="23" y="13"/>
                    <a:pt x="23" y="14"/>
                  </a:cubicBezTo>
                  <a:cubicBezTo>
                    <a:pt x="6" y="14"/>
                    <a:pt x="6" y="14"/>
                    <a:pt x="6" y="14"/>
                  </a:cubicBezTo>
                  <a:cubicBezTo>
                    <a:pt x="6" y="17"/>
                    <a:pt x="9" y="19"/>
                    <a:pt x="12" y="19"/>
                  </a:cubicBezTo>
                  <a:cubicBezTo>
                    <a:pt x="15" y="19"/>
                    <a:pt x="16" y="17"/>
                    <a:pt x="17" y="15"/>
                  </a:cubicBezTo>
                  <a:lnTo>
                    <a:pt x="22" y="17"/>
                  </a:lnTo>
                  <a:close/>
                  <a:moveTo>
                    <a:pt x="16" y="9"/>
                  </a:moveTo>
                  <a:cubicBezTo>
                    <a:pt x="16" y="7"/>
                    <a:pt x="15" y="5"/>
                    <a:pt x="11" y="5"/>
                  </a:cubicBezTo>
                  <a:cubicBezTo>
                    <a:pt x="8" y="5"/>
                    <a:pt x="6" y="7"/>
                    <a:pt x="6" y="9"/>
                  </a:cubicBezTo>
                  <a:lnTo>
                    <a:pt x="16" y="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Oval 13"/>
            <p:cNvSpPr>
              <a:spLocks noChangeArrowheads="1"/>
            </p:cNvSpPr>
            <p:nvPr userDrawn="1"/>
          </p:nvSpPr>
          <p:spPr bwMode="auto">
            <a:xfrm>
              <a:off x="15744826" y="3829050"/>
              <a:ext cx="312738" cy="315913"/>
            </a:xfrm>
            <a:prstGeom prst="ellipse">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14"/>
            <p:cNvSpPr>
              <a:spLocks noEditPoints="1"/>
            </p:cNvSpPr>
            <p:nvPr userDrawn="1"/>
          </p:nvSpPr>
          <p:spPr bwMode="auto">
            <a:xfrm>
              <a:off x="9836151" y="4776788"/>
              <a:ext cx="1146175" cy="1155700"/>
            </a:xfrm>
            <a:custGeom>
              <a:avLst/>
              <a:gdLst>
                <a:gd name="T0" fmla="*/ 503 w 722"/>
                <a:gd name="T1" fmla="*/ 552 h 728"/>
                <a:gd name="T2" fmla="*/ 219 w 722"/>
                <a:gd name="T3" fmla="*/ 552 h 728"/>
                <a:gd name="T4" fmla="*/ 153 w 722"/>
                <a:gd name="T5" fmla="*/ 728 h 728"/>
                <a:gd name="T6" fmla="*/ 0 w 722"/>
                <a:gd name="T7" fmla="*/ 728 h 728"/>
                <a:gd name="T8" fmla="*/ 285 w 722"/>
                <a:gd name="T9" fmla="*/ 0 h 728"/>
                <a:gd name="T10" fmla="*/ 438 w 722"/>
                <a:gd name="T11" fmla="*/ 0 h 728"/>
                <a:gd name="T12" fmla="*/ 722 w 722"/>
                <a:gd name="T13" fmla="*/ 728 h 728"/>
                <a:gd name="T14" fmla="*/ 569 w 722"/>
                <a:gd name="T15" fmla="*/ 728 h 728"/>
                <a:gd name="T16" fmla="*/ 503 w 722"/>
                <a:gd name="T17" fmla="*/ 552 h 728"/>
                <a:gd name="T18" fmla="*/ 263 w 722"/>
                <a:gd name="T19" fmla="*/ 419 h 728"/>
                <a:gd name="T20" fmla="*/ 460 w 722"/>
                <a:gd name="T21" fmla="*/ 419 h 728"/>
                <a:gd name="T22" fmla="*/ 350 w 722"/>
                <a:gd name="T23" fmla="*/ 154 h 728"/>
                <a:gd name="T24" fmla="*/ 263 w 722"/>
                <a:gd name="T25" fmla="*/ 419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22" h="728">
                  <a:moveTo>
                    <a:pt x="503" y="552"/>
                  </a:moveTo>
                  <a:lnTo>
                    <a:pt x="219" y="552"/>
                  </a:lnTo>
                  <a:lnTo>
                    <a:pt x="153" y="728"/>
                  </a:lnTo>
                  <a:lnTo>
                    <a:pt x="0" y="728"/>
                  </a:lnTo>
                  <a:lnTo>
                    <a:pt x="285" y="0"/>
                  </a:lnTo>
                  <a:lnTo>
                    <a:pt x="438" y="0"/>
                  </a:lnTo>
                  <a:lnTo>
                    <a:pt x="722" y="728"/>
                  </a:lnTo>
                  <a:lnTo>
                    <a:pt x="569" y="728"/>
                  </a:lnTo>
                  <a:lnTo>
                    <a:pt x="503" y="552"/>
                  </a:lnTo>
                  <a:close/>
                  <a:moveTo>
                    <a:pt x="263" y="419"/>
                  </a:moveTo>
                  <a:lnTo>
                    <a:pt x="460" y="419"/>
                  </a:lnTo>
                  <a:lnTo>
                    <a:pt x="350" y="154"/>
                  </a:lnTo>
                  <a:lnTo>
                    <a:pt x="263" y="41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5"/>
            <p:cNvSpPr>
              <a:spLocks noEditPoints="1"/>
            </p:cNvSpPr>
            <p:nvPr userDrawn="1"/>
          </p:nvSpPr>
          <p:spPr bwMode="auto">
            <a:xfrm>
              <a:off x="11087101" y="5091113"/>
              <a:ext cx="833438" cy="1157288"/>
            </a:xfrm>
            <a:custGeom>
              <a:avLst/>
              <a:gdLst>
                <a:gd name="T0" fmla="*/ 0 w 24"/>
                <a:gd name="T1" fmla="*/ 33 h 33"/>
                <a:gd name="T2" fmla="*/ 0 w 24"/>
                <a:gd name="T3" fmla="*/ 1 h 33"/>
                <a:gd name="T4" fmla="*/ 6 w 24"/>
                <a:gd name="T5" fmla="*/ 1 h 33"/>
                <a:gd name="T6" fmla="*/ 6 w 24"/>
                <a:gd name="T7" fmla="*/ 4 h 33"/>
                <a:gd name="T8" fmla="*/ 13 w 24"/>
                <a:gd name="T9" fmla="*/ 0 h 33"/>
                <a:gd name="T10" fmla="*/ 24 w 24"/>
                <a:gd name="T11" fmla="*/ 12 h 33"/>
                <a:gd name="T12" fmla="*/ 13 w 24"/>
                <a:gd name="T13" fmla="*/ 24 h 33"/>
                <a:gd name="T14" fmla="*/ 7 w 24"/>
                <a:gd name="T15" fmla="*/ 22 h 33"/>
                <a:gd name="T16" fmla="*/ 7 w 24"/>
                <a:gd name="T17" fmla="*/ 33 h 33"/>
                <a:gd name="T18" fmla="*/ 0 w 24"/>
                <a:gd name="T19" fmla="*/ 33 h 33"/>
                <a:gd name="T20" fmla="*/ 12 w 24"/>
                <a:gd name="T21" fmla="*/ 6 h 33"/>
                <a:gd name="T22" fmla="*/ 6 w 24"/>
                <a:gd name="T23" fmla="*/ 12 h 33"/>
                <a:gd name="T24" fmla="*/ 12 w 24"/>
                <a:gd name="T25" fmla="*/ 19 h 33"/>
                <a:gd name="T26" fmla="*/ 18 w 24"/>
                <a:gd name="T27" fmla="*/ 12 h 33"/>
                <a:gd name="T28" fmla="*/ 12 w 24"/>
                <a:gd name="T29" fmla="*/ 6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 h="33">
                  <a:moveTo>
                    <a:pt x="0" y="33"/>
                  </a:moveTo>
                  <a:cubicBezTo>
                    <a:pt x="0" y="1"/>
                    <a:pt x="0" y="1"/>
                    <a:pt x="0" y="1"/>
                  </a:cubicBezTo>
                  <a:cubicBezTo>
                    <a:pt x="6" y="1"/>
                    <a:pt x="6" y="1"/>
                    <a:pt x="6" y="1"/>
                  </a:cubicBezTo>
                  <a:cubicBezTo>
                    <a:pt x="6" y="4"/>
                    <a:pt x="6" y="4"/>
                    <a:pt x="6" y="4"/>
                  </a:cubicBezTo>
                  <a:cubicBezTo>
                    <a:pt x="7" y="2"/>
                    <a:pt x="10" y="0"/>
                    <a:pt x="13" y="0"/>
                  </a:cubicBezTo>
                  <a:cubicBezTo>
                    <a:pt x="20" y="0"/>
                    <a:pt x="24" y="5"/>
                    <a:pt x="24" y="12"/>
                  </a:cubicBezTo>
                  <a:cubicBezTo>
                    <a:pt x="24" y="19"/>
                    <a:pt x="20" y="24"/>
                    <a:pt x="13" y="24"/>
                  </a:cubicBezTo>
                  <a:cubicBezTo>
                    <a:pt x="10" y="24"/>
                    <a:pt x="8" y="23"/>
                    <a:pt x="7" y="22"/>
                  </a:cubicBezTo>
                  <a:cubicBezTo>
                    <a:pt x="7" y="33"/>
                    <a:pt x="7" y="33"/>
                    <a:pt x="7" y="33"/>
                  </a:cubicBezTo>
                  <a:lnTo>
                    <a:pt x="0" y="33"/>
                  </a:lnTo>
                  <a:close/>
                  <a:moveTo>
                    <a:pt x="12" y="6"/>
                  </a:moveTo>
                  <a:cubicBezTo>
                    <a:pt x="9" y="6"/>
                    <a:pt x="6" y="8"/>
                    <a:pt x="6" y="12"/>
                  </a:cubicBezTo>
                  <a:cubicBezTo>
                    <a:pt x="6" y="16"/>
                    <a:pt x="9" y="19"/>
                    <a:pt x="12" y="19"/>
                  </a:cubicBezTo>
                  <a:cubicBezTo>
                    <a:pt x="15" y="19"/>
                    <a:pt x="18" y="16"/>
                    <a:pt x="18" y="12"/>
                  </a:cubicBezTo>
                  <a:cubicBezTo>
                    <a:pt x="18" y="8"/>
                    <a:pt x="15" y="6"/>
                    <a:pt x="12" y="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6"/>
            <p:cNvSpPr>
              <a:spLocks noEditPoints="1"/>
            </p:cNvSpPr>
            <p:nvPr userDrawn="1"/>
          </p:nvSpPr>
          <p:spPr bwMode="auto">
            <a:xfrm>
              <a:off x="12060238" y="5091113"/>
              <a:ext cx="833438" cy="1157288"/>
            </a:xfrm>
            <a:custGeom>
              <a:avLst/>
              <a:gdLst>
                <a:gd name="T0" fmla="*/ 0 w 24"/>
                <a:gd name="T1" fmla="*/ 33 h 33"/>
                <a:gd name="T2" fmla="*/ 0 w 24"/>
                <a:gd name="T3" fmla="*/ 1 h 33"/>
                <a:gd name="T4" fmla="*/ 6 w 24"/>
                <a:gd name="T5" fmla="*/ 1 h 33"/>
                <a:gd name="T6" fmla="*/ 6 w 24"/>
                <a:gd name="T7" fmla="*/ 4 h 33"/>
                <a:gd name="T8" fmla="*/ 13 w 24"/>
                <a:gd name="T9" fmla="*/ 0 h 33"/>
                <a:gd name="T10" fmla="*/ 24 w 24"/>
                <a:gd name="T11" fmla="*/ 12 h 33"/>
                <a:gd name="T12" fmla="*/ 13 w 24"/>
                <a:gd name="T13" fmla="*/ 24 h 33"/>
                <a:gd name="T14" fmla="*/ 6 w 24"/>
                <a:gd name="T15" fmla="*/ 22 h 33"/>
                <a:gd name="T16" fmla="*/ 6 w 24"/>
                <a:gd name="T17" fmla="*/ 33 h 33"/>
                <a:gd name="T18" fmla="*/ 0 w 24"/>
                <a:gd name="T19" fmla="*/ 33 h 33"/>
                <a:gd name="T20" fmla="*/ 12 w 24"/>
                <a:gd name="T21" fmla="*/ 6 h 33"/>
                <a:gd name="T22" fmla="*/ 6 w 24"/>
                <a:gd name="T23" fmla="*/ 12 h 33"/>
                <a:gd name="T24" fmla="*/ 12 w 24"/>
                <a:gd name="T25" fmla="*/ 19 h 33"/>
                <a:gd name="T26" fmla="*/ 18 w 24"/>
                <a:gd name="T27" fmla="*/ 12 h 33"/>
                <a:gd name="T28" fmla="*/ 12 w 24"/>
                <a:gd name="T29" fmla="*/ 6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 h="33">
                  <a:moveTo>
                    <a:pt x="0" y="33"/>
                  </a:moveTo>
                  <a:cubicBezTo>
                    <a:pt x="0" y="1"/>
                    <a:pt x="0" y="1"/>
                    <a:pt x="0" y="1"/>
                  </a:cubicBezTo>
                  <a:cubicBezTo>
                    <a:pt x="6" y="1"/>
                    <a:pt x="6" y="1"/>
                    <a:pt x="6" y="1"/>
                  </a:cubicBezTo>
                  <a:cubicBezTo>
                    <a:pt x="6" y="4"/>
                    <a:pt x="6" y="4"/>
                    <a:pt x="6" y="4"/>
                  </a:cubicBezTo>
                  <a:cubicBezTo>
                    <a:pt x="7" y="2"/>
                    <a:pt x="10" y="0"/>
                    <a:pt x="13" y="0"/>
                  </a:cubicBezTo>
                  <a:cubicBezTo>
                    <a:pt x="20" y="0"/>
                    <a:pt x="24" y="5"/>
                    <a:pt x="24" y="12"/>
                  </a:cubicBezTo>
                  <a:cubicBezTo>
                    <a:pt x="24" y="19"/>
                    <a:pt x="19" y="24"/>
                    <a:pt x="13" y="24"/>
                  </a:cubicBezTo>
                  <a:cubicBezTo>
                    <a:pt x="10" y="24"/>
                    <a:pt x="7" y="23"/>
                    <a:pt x="6" y="22"/>
                  </a:cubicBezTo>
                  <a:cubicBezTo>
                    <a:pt x="6" y="33"/>
                    <a:pt x="6" y="33"/>
                    <a:pt x="6" y="33"/>
                  </a:cubicBezTo>
                  <a:lnTo>
                    <a:pt x="0" y="33"/>
                  </a:lnTo>
                  <a:close/>
                  <a:moveTo>
                    <a:pt x="12" y="6"/>
                  </a:moveTo>
                  <a:cubicBezTo>
                    <a:pt x="9" y="6"/>
                    <a:pt x="6" y="8"/>
                    <a:pt x="6" y="12"/>
                  </a:cubicBezTo>
                  <a:cubicBezTo>
                    <a:pt x="6" y="16"/>
                    <a:pt x="9" y="19"/>
                    <a:pt x="12" y="19"/>
                  </a:cubicBezTo>
                  <a:cubicBezTo>
                    <a:pt x="15" y="19"/>
                    <a:pt x="18" y="16"/>
                    <a:pt x="18" y="12"/>
                  </a:cubicBezTo>
                  <a:cubicBezTo>
                    <a:pt x="18" y="8"/>
                    <a:pt x="15" y="6"/>
                    <a:pt x="12" y="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Rectangle 17"/>
            <p:cNvSpPr>
              <a:spLocks noChangeArrowheads="1"/>
            </p:cNvSpPr>
            <p:nvPr userDrawn="1"/>
          </p:nvSpPr>
          <p:spPr bwMode="auto">
            <a:xfrm>
              <a:off x="13033376" y="4741863"/>
              <a:ext cx="207963" cy="119062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18"/>
            <p:cNvSpPr>
              <a:spLocks noEditPoints="1"/>
            </p:cNvSpPr>
            <p:nvPr userDrawn="1"/>
          </p:nvSpPr>
          <p:spPr bwMode="auto">
            <a:xfrm>
              <a:off x="13450888" y="4705350"/>
              <a:ext cx="242888" cy="1227138"/>
            </a:xfrm>
            <a:custGeom>
              <a:avLst/>
              <a:gdLst>
                <a:gd name="T0" fmla="*/ 4 w 7"/>
                <a:gd name="T1" fmla="*/ 0 h 35"/>
                <a:gd name="T2" fmla="*/ 7 w 7"/>
                <a:gd name="T3" fmla="*/ 4 h 35"/>
                <a:gd name="T4" fmla="*/ 4 w 7"/>
                <a:gd name="T5" fmla="*/ 8 h 35"/>
                <a:gd name="T6" fmla="*/ 0 w 7"/>
                <a:gd name="T7" fmla="*/ 4 h 35"/>
                <a:gd name="T8" fmla="*/ 4 w 7"/>
                <a:gd name="T9" fmla="*/ 0 h 35"/>
                <a:gd name="T10" fmla="*/ 1 w 7"/>
                <a:gd name="T11" fmla="*/ 35 h 35"/>
                <a:gd name="T12" fmla="*/ 1 w 7"/>
                <a:gd name="T13" fmla="*/ 12 h 35"/>
                <a:gd name="T14" fmla="*/ 7 w 7"/>
                <a:gd name="T15" fmla="*/ 12 h 35"/>
                <a:gd name="T16" fmla="*/ 7 w 7"/>
                <a:gd name="T17" fmla="*/ 35 h 35"/>
                <a:gd name="T18" fmla="*/ 1 w 7"/>
                <a:gd name="T19" fmla="*/ 3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 h="35">
                  <a:moveTo>
                    <a:pt x="4" y="0"/>
                  </a:moveTo>
                  <a:cubicBezTo>
                    <a:pt x="6" y="0"/>
                    <a:pt x="7" y="2"/>
                    <a:pt x="7" y="4"/>
                  </a:cubicBezTo>
                  <a:cubicBezTo>
                    <a:pt x="7" y="6"/>
                    <a:pt x="6" y="8"/>
                    <a:pt x="4" y="8"/>
                  </a:cubicBezTo>
                  <a:cubicBezTo>
                    <a:pt x="2" y="8"/>
                    <a:pt x="0" y="6"/>
                    <a:pt x="0" y="4"/>
                  </a:cubicBezTo>
                  <a:cubicBezTo>
                    <a:pt x="0" y="2"/>
                    <a:pt x="2" y="0"/>
                    <a:pt x="4" y="0"/>
                  </a:cubicBezTo>
                  <a:close/>
                  <a:moveTo>
                    <a:pt x="1" y="35"/>
                  </a:moveTo>
                  <a:cubicBezTo>
                    <a:pt x="1" y="12"/>
                    <a:pt x="1" y="12"/>
                    <a:pt x="1" y="12"/>
                  </a:cubicBezTo>
                  <a:cubicBezTo>
                    <a:pt x="7" y="12"/>
                    <a:pt x="7" y="12"/>
                    <a:pt x="7" y="12"/>
                  </a:cubicBezTo>
                  <a:cubicBezTo>
                    <a:pt x="7" y="35"/>
                    <a:pt x="7" y="35"/>
                    <a:pt x="7" y="35"/>
                  </a:cubicBezTo>
                  <a:lnTo>
                    <a:pt x="1" y="3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19"/>
            <p:cNvSpPr>
              <a:spLocks noEditPoints="1"/>
            </p:cNvSpPr>
            <p:nvPr userDrawn="1"/>
          </p:nvSpPr>
          <p:spPr bwMode="auto">
            <a:xfrm>
              <a:off x="13866813" y="5091113"/>
              <a:ext cx="765175" cy="841375"/>
            </a:xfrm>
            <a:custGeom>
              <a:avLst/>
              <a:gdLst>
                <a:gd name="T0" fmla="*/ 22 w 22"/>
                <a:gd name="T1" fmla="*/ 17 h 24"/>
                <a:gd name="T2" fmla="*/ 11 w 22"/>
                <a:gd name="T3" fmla="*/ 24 h 24"/>
                <a:gd name="T4" fmla="*/ 0 w 22"/>
                <a:gd name="T5" fmla="*/ 12 h 24"/>
                <a:gd name="T6" fmla="*/ 11 w 22"/>
                <a:gd name="T7" fmla="*/ 0 h 24"/>
                <a:gd name="T8" fmla="*/ 22 w 22"/>
                <a:gd name="T9" fmla="*/ 12 h 24"/>
                <a:gd name="T10" fmla="*/ 22 w 22"/>
                <a:gd name="T11" fmla="*/ 14 h 24"/>
                <a:gd name="T12" fmla="*/ 6 w 22"/>
                <a:gd name="T13" fmla="*/ 14 h 24"/>
                <a:gd name="T14" fmla="*/ 12 w 22"/>
                <a:gd name="T15" fmla="*/ 19 h 24"/>
                <a:gd name="T16" fmla="*/ 17 w 22"/>
                <a:gd name="T17" fmla="*/ 16 h 24"/>
                <a:gd name="T18" fmla="*/ 22 w 22"/>
                <a:gd name="T19" fmla="*/ 17 h 24"/>
                <a:gd name="T20" fmla="*/ 16 w 22"/>
                <a:gd name="T21" fmla="*/ 10 h 24"/>
                <a:gd name="T22" fmla="*/ 11 w 22"/>
                <a:gd name="T23" fmla="*/ 5 h 24"/>
                <a:gd name="T24" fmla="*/ 6 w 22"/>
                <a:gd name="T25" fmla="*/ 10 h 24"/>
                <a:gd name="T26" fmla="*/ 16 w 22"/>
                <a:gd name="T27" fmla="*/ 1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24">
                  <a:moveTo>
                    <a:pt x="22" y="17"/>
                  </a:moveTo>
                  <a:cubicBezTo>
                    <a:pt x="21" y="21"/>
                    <a:pt x="17" y="24"/>
                    <a:pt x="11" y="24"/>
                  </a:cubicBezTo>
                  <a:cubicBezTo>
                    <a:pt x="5" y="24"/>
                    <a:pt x="0" y="20"/>
                    <a:pt x="0" y="12"/>
                  </a:cubicBezTo>
                  <a:cubicBezTo>
                    <a:pt x="0" y="5"/>
                    <a:pt x="5" y="0"/>
                    <a:pt x="11" y="0"/>
                  </a:cubicBezTo>
                  <a:cubicBezTo>
                    <a:pt x="18" y="0"/>
                    <a:pt x="22" y="5"/>
                    <a:pt x="22" y="12"/>
                  </a:cubicBezTo>
                  <a:cubicBezTo>
                    <a:pt x="22" y="13"/>
                    <a:pt x="22" y="14"/>
                    <a:pt x="22" y="14"/>
                  </a:cubicBezTo>
                  <a:cubicBezTo>
                    <a:pt x="6" y="14"/>
                    <a:pt x="6" y="14"/>
                    <a:pt x="6" y="14"/>
                  </a:cubicBezTo>
                  <a:cubicBezTo>
                    <a:pt x="6" y="17"/>
                    <a:pt x="8" y="19"/>
                    <a:pt x="12" y="19"/>
                  </a:cubicBezTo>
                  <a:cubicBezTo>
                    <a:pt x="14" y="19"/>
                    <a:pt x="16" y="18"/>
                    <a:pt x="17" y="16"/>
                  </a:cubicBezTo>
                  <a:lnTo>
                    <a:pt x="22" y="17"/>
                  </a:lnTo>
                  <a:close/>
                  <a:moveTo>
                    <a:pt x="16" y="10"/>
                  </a:moveTo>
                  <a:cubicBezTo>
                    <a:pt x="16" y="7"/>
                    <a:pt x="15" y="5"/>
                    <a:pt x="11" y="5"/>
                  </a:cubicBezTo>
                  <a:cubicBezTo>
                    <a:pt x="8" y="5"/>
                    <a:pt x="6" y="8"/>
                    <a:pt x="6" y="10"/>
                  </a:cubicBezTo>
                  <a:lnTo>
                    <a:pt x="16" y="1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20"/>
            <p:cNvSpPr>
              <a:spLocks noEditPoints="1"/>
            </p:cNvSpPr>
            <p:nvPr userDrawn="1"/>
          </p:nvSpPr>
          <p:spPr bwMode="auto">
            <a:xfrm>
              <a:off x="14736763" y="4741863"/>
              <a:ext cx="833438" cy="1190625"/>
            </a:xfrm>
            <a:custGeom>
              <a:avLst/>
              <a:gdLst>
                <a:gd name="T0" fmla="*/ 24 w 24"/>
                <a:gd name="T1" fmla="*/ 30 h 34"/>
                <a:gd name="T2" fmla="*/ 24 w 24"/>
                <a:gd name="T3" fmla="*/ 34 h 34"/>
                <a:gd name="T4" fmla="*/ 18 w 24"/>
                <a:gd name="T5" fmla="*/ 34 h 34"/>
                <a:gd name="T6" fmla="*/ 18 w 24"/>
                <a:gd name="T7" fmla="*/ 31 h 34"/>
                <a:gd name="T8" fmla="*/ 12 w 24"/>
                <a:gd name="T9" fmla="*/ 34 h 34"/>
                <a:gd name="T10" fmla="*/ 0 w 24"/>
                <a:gd name="T11" fmla="*/ 22 h 34"/>
                <a:gd name="T12" fmla="*/ 11 w 24"/>
                <a:gd name="T13" fmla="*/ 10 h 34"/>
                <a:gd name="T14" fmla="*/ 18 w 24"/>
                <a:gd name="T15" fmla="*/ 13 h 34"/>
                <a:gd name="T16" fmla="*/ 18 w 24"/>
                <a:gd name="T17" fmla="*/ 0 h 34"/>
                <a:gd name="T18" fmla="*/ 24 w 24"/>
                <a:gd name="T19" fmla="*/ 0 h 34"/>
                <a:gd name="T20" fmla="*/ 24 w 24"/>
                <a:gd name="T21" fmla="*/ 30 h 34"/>
                <a:gd name="T22" fmla="*/ 12 w 24"/>
                <a:gd name="T23" fmla="*/ 29 h 34"/>
                <a:gd name="T24" fmla="*/ 18 w 24"/>
                <a:gd name="T25" fmla="*/ 22 h 34"/>
                <a:gd name="T26" fmla="*/ 12 w 24"/>
                <a:gd name="T27" fmla="*/ 16 h 34"/>
                <a:gd name="T28" fmla="*/ 7 w 24"/>
                <a:gd name="T29" fmla="*/ 22 h 34"/>
                <a:gd name="T30" fmla="*/ 12 w 24"/>
                <a:gd name="T31" fmla="*/ 29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 h="34">
                  <a:moveTo>
                    <a:pt x="24" y="30"/>
                  </a:moveTo>
                  <a:cubicBezTo>
                    <a:pt x="24" y="31"/>
                    <a:pt x="24" y="33"/>
                    <a:pt x="24" y="34"/>
                  </a:cubicBezTo>
                  <a:cubicBezTo>
                    <a:pt x="18" y="34"/>
                    <a:pt x="18" y="34"/>
                    <a:pt x="18" y="34"/>
                  </a:cubicBezTo>
                  <a:cubicBezTo>
                    <a:pt x="18" y="33"/>
                    <a:pt x="18" y="32"/>
                    <a:pt x="18" y="31"/>
                  </a:cubicBezTo>
                  <a:cubicBezTo>
                    <a:pt x="17" y="33"/>
                    <a:pt x="15" y="34"/>
                    <a:pt x="12" y="34"/>
                  </a:cubicBezTo>
                  <a:cubicBezTo>
                    <a:pt x="5" y="34"/>
                    <a:pt x="0" y="29"/>
                    <a:pt x="0" y="22"/>
                  </a:cubicBezTo>
                  <a:cubicBezTo>
                    <a:pt x="0" y="15"/>
                    <a:pt x="5" y="10"/>
                    <a:pt x="11" y="10"/>
                  </a:cubicBezTo>
                  <a:cubicBezTo>
                    <a:pt x="15" y="10"/>
                    <a:pt x="17" y="12"/>
                    <a:pt x="18" y="13"/>
                  </a:cubicBezTo>
                  <a:cubicBezTo>
                    <a:pt x="18" y="0"/>
                    <a:pt x="18" y="0"/>
                    <a:pt x="18" y="0"/>
                  </a:cubicBezTo>
                  <a:cubicBezTo>
                    <a:pt x="24" y="0"/>
                    <a:pt x="24" y="0"/>
                    <a:pt x="24" y="0"/>
                  </a:cubicBezTo>
                  <a:lnTo>
                    <a:pt x="24" y="30"/>
                  </a:lnTo>
                  <a:close/>
                  <a:moveTo>
                    <a:pt x="12" y="29"/>
                  </a:moveTo>
                  <a:cubicBezTo>
                    <a:pt x="15" y="29"/>
                    <a:pt x="18" y="26"/>
                    <a:pt x="18" y="22"/>
                  </a:cubicBezTo>
                  <a:cubicBezTo>
                    <a:pt x="18" y="18"/>
                    <a:pt x="15" y="16"/>
                    <a:pt x="12" y="16"/>
                  </a:cubicBezTo>
                  <a:cubicBezTo>
                    <a:pt x="9" y="16"/>
                    <a:pt x="7" y="18"/>
                    <a:pt x="7" y="22"/>
                  </a:cubicBezTo>
                  <a:cubicBezTo>
                    <a:pt x="7" y="26"/>
                    <a:pt x="9" y="29"/>
                    <a:pt x="12" y="29"/>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21"/>
            <p:cNvSpPr>
              <a:spLocks/>
            </p:cNvSpPr>
            <p:nvPr userDrawn="1"/>
          </p:nvSpPr>
          <p:spPr bwMode="auto">
            <a:xfrm>
              <a:off x="16057563" y="4881563"/>
              <a:ext cx="520700" cy="1050925"/>
            </a:xfrm>
            <a:custGeom>
              <a:avLst/>
              <a:gdLst>
                <a:gd name="T0" fmla="*/ 10 w 15"/>
                <a:gd name="T1" fmla="*/ 7 h 30"/>
                <a:gd name="T2" fmla="*/ 15 w 15"/>
                <a:gd name="T3" fmla="*/ 7 h 30"/>
                <a:gd name="T4" fmla="*/ 15 w 15"/>
                <a:gd name="T5" fmla="*/ 12 h 30"/>
                <a:gd name="T6" fmla="*/ 10 w 15"/>
                <a:gd name="T7" fmla="*/ 12 h 30"/>
                <a:gd name="T8" fmla="*/ 10 w 15"/>
                <a:gd name="T9" fmla="*/ 22 h 30"/>
                <a:gd name="T10" fmla="*/ 13 w 15"/>
                <a:gd name="T11" fmla="*/ 25 h 30"/>
                <a:gd name="T12" fmla="*/ 15 w 15"/>
                <a:gd name="T13" fmla="*/ 24 h 30"/>
                <a:gd name="T14" fmla="*/ 15 w 15"/>
                <a:gd name="T15" fmla="*/ 30 h 30"/>
                <a:gd name="T16" fmla="*/ 11 w 15"/>
                <a:gd name="T17" fmla="*/ 30 h 30"/>
                <a:gd name="T18" fmla="*/ 4 w 15"/>
                <a:gd name="T19" fmla="*/ 23 h 30"/>
                <a:gd name="T20" fmla="*/ 4 w 15"/>
                <a:gd name="T21" fmla="*/ 12 h 30"/>
                <a:gd name="T22" fmla="*/ 0 w 15"/>
                <a:gd name="T23" fmla="*/ 12 h 30"/>
                <a:gd name="T24" fmla="*/ 0 w 15"/>
                <a:gd name="T25" fmla="*/ 7 h 30"/>
                <a:gd name="T26" fmla="*/ 1 w 15"/>
                <a:gd name="T27" fmla="*/ 7 h 30"/>
                <a:gd name="T28" fmla="*/ 5 w 15"/>
                <a:gd name="T29" fmla="*/ 3 h 30"/>
                <a:gd name="T30" fmla="*/ 5 w 15"/>
                <a:gd name="T31" fmla="*/ 0 h 30"/>
                <a:gd name="T32" fmla="*/ 10 w 15"/>
                <a:gd name="T33" fmla="*/ 0 h 30"/>
                <a:gd name="T34" fmla="*/ 10 w 15"/>
                <a:gd name="T35" fmla="*/ 7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 h="30">
                  <a:moveTo>
                    <a:pt x="10" y="7"/>
                  </a:moveTo>
                  <a:cubicBezTo>
                    <a:pt x="15" y="7"/>
                    <a:pt x="15" y="7"/>
                    <a:pt x="15" y="7"/>
                  </a:cubicBezTo>
                  <a:cubicBezTo>
                    <a:pt x="15" y="12"/>
                    <a:pt x="15" y="12"/>
                    <a:pt x="15" y="12"/>
                  </a:cubicBezTo>
                  <a:cubicBezTo>
                    <a:pt x="10" y="12"/>
                    <a:pt x="10" y="12"/>
                    <a:pt x="10" y="12"/>
                  </a:cubicBezTo>
                  <a:cubicBezTo>
                    <a:pt x="10" y="22"/>
                    <a:pt x="10" y="22"/>
                    <a:pt x="10" y="22"/>
                  </a:cubicBezTo>
                  <a:cubicBezTo>
                    <a:pt x="10" y="24"/>
                    <a:pt x="11" y="25"/>
                    <a:pt x="13" y="25"/>
                  </a:cubicBezTo>
                  <a:cubicBezTo>
                    <a:pt x="14" y="25"/>
                    <a:pt x="15" y="24"/>
                    <a:pt x="15" y="24"/>
                  </a:cubicBezTo>
                  <a:cubicBezTo>
                    <a:pt x="15" y="30"/>
                    <a:pt x="15" y="30"/>
                    <a:pt x="15" y="30"/>
                  </a:cubicBezTo>
                  <a:cubicBezTo>
                    <a:pt x="14" y="30"/>
                    <a:pt x="13" y="30"/>
                    <a:pt x="11" y="30"/>
                  </a:cubicBezTo>
                  <a:cubicBezTo>
                    <a:pt x="7" y="30"/>
                    <a:pt x="4" y="27"/>
                    <a:pt x="4" y="23"/>
                  </a:cubicBezTo>
                  <a:cubicBezTo>
                    <a:pt x="4" y="12"/>
                    <a:pt x="4" y="12"/>
                    <a:pt x="4" y="12"/>
                  </a:cubicBezTo>
                  <a:cubicBezTo>
                    <a:pt x="0" y="12"/>
                    <a:pt x="0" y="12"/>
                    <a:pt x="0" y="12"/>
                  </a:cubicBezTo>
                  <a:cubicBezTo>
                    <a:pt x="0" y="7"/>
                    <a:pt x="0" y="7"/>
                    <a:pt x="0" y="7"/>
                  </a:cubicBezTo>
                  <a:cubicBezTo>
                    <a:pt x="1" y="7"/>
                    <a:pt x="1" y="7"/>
                    <a:pt x="1" y="7"/>
                  </a:cubicBezTo>
                  <a:cubicBezTo>
                    <a:pt x="4" y="7"/>
                    <a:pt x="5" y="5"/>
                    <a:pt x="5" y="3"/>
                  </a:cubicBezTo>
                  <a:cubicBezTo>
                    <a:pt x="5" y="0"/>
                    <a:pt x="5" y="0"/>
                    <a:pt x="5" y="0"/>
                  </a:cubicBezTo>
                  <a:cubicBezTo>
                    <a:pt x="10" y="0"/>
                    <a:pt x="10" y="0"/>
                    <a:pt x="10" y="0"/>
                  </a:cubicBezTo>
                  <a:lnTo>
                    <a:pt x="10" y="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Freeform 22"/>
            <p:cNvSpPr>
              <a:spLocks noEditPoints="1"/>
            </p:cNvSpPr>
            <p:nvPr userDrawn="1"/>
          </p:nvSpPr>
          <p:spPr bwMode="auto">
            <a:xfrm>
              <a:off x="16683038" y="5091113"/>
              <a:ext cx="833438" cy="841375"/>
            </a:xfrm>
            <a:custGeom>
              <a:avLst/>
              <a:gdLst>
                <a:gd name="T0" fmla="*/ 24 w 24"/>
                <a:gd name="T1" fmla="*/ 12 h 24"/>
                <a:gd name="T2" fmla="*/ 12 w 24"/>
                <a:gd name="T3" fmla="*/ 24 h 24"/>
                <a:gd name="T4" fmla="*/ 0 w 24"/>
                <a:gd name="T5" fmla="*/ 12 h 24"/>
                <a:gd name="T6" fmla="*/ 12 w 24"/>
                <a:gd name="T7" fmla="*/ 0 h 24"/>
                <a:gd name="T8" fmla="*/ 24 w 24"/>
                <a:gd name="T9" fmla="*/ 12 h 24"/>
                <a:gd name="T10" fmla="*/ 18 w 24"/>
                <a:gd name="T11" fmla="*/ 12 h 24"/>
                <a:gd name="T12" fmla="*/ 12 w 24"/>
                <a:gd name="T13" fmla="*/ 6 h 24"/>
                <a:gd name="T14" fmla="*/ 6 w 24"/>
                <a:gd name="T15" fmla="*/ 12 h 24"/>
                <a:gd name="T16" fmla="*/ 12 w 24"/>
                <a:gd name="T17" fmla="*/ 19 h 24"/>
                <a:gd name="T18" fmla="*/ 18 w 24"/>
                <a:gd name="T19"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4">
                  <a:moveTo>
                    <a:pt x="24" y="12"/>
                  </a:moveTo>
                  <a:cubicBezTo>
                    <a:pt x="24" y="19"/>
                    <a:pt x="19" y="24"/>
                    <a:pt x="12" y="24"/>
                  </a:cubicBezTo>
                  <a:cubicBezTo>
                    <a:pt x="5" y="24"/>
                    <a:pt x="0" y="19"/>
                    <a:pt x="0" y="12"/>
                  </a:cubicBezTo>
                  <a:cubicBezTo>
                    <a:pt x="0" y="5"/>
                    <a:pt x="5" y="0"/>
                    <a:pt x="12" y="0"/>
                  </a:cubicBezTo>
                  <a:cubicBezTo>
                    <a:pt x="19" y="0"/>
                    <a:pt x="24" y="5"/>
                    <a:pt x="24" y="12"/>
                  </a:cubicBezTo>
                  <a:close/>
                  <a:moveTo>
                    <a:pt x="18" y="12"/>
                  </a:moveTo>
                  <a:cubicBezTo>
                    <a:pt x="18" y="8"/>
                    <a:pt x="15" y="6"/>
                    <a:pt x="12" y="6"/>
                  </a:cubicBezTo>
                  <a:cubicBezTo>
                    <a:pt x="9" y="6"/>
                    <a:pt x="6" y="8"/>
                    <a:pt x="6" y="12"/>
                  </a:cubicBezTo>
                  <a:cubicBezTo>
                    <a:pt x="6" y="17"/>
                    <a:pt x="9" y="19"/>
                    <a:pt x="12" y="19"/>
                  </a:cubicBezTo>
                  <a:cubicBezTo>
                    <a:pt x="15" y="19"/>
                    <a:pt x="18" y="17"/>
                    <a:pt x="18" y="1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3"/>
            <p:cNvSpPr>
              <a:spLocks/>
            </p:cNvSpPr>
            <p:nvPr userDrawn="1"/>
          </p:nvSpPr>
          <p:spPr bwMode="auto">
            <a:xfrm>
              <a:off x="18003838" y="4776788"/>
              <a:ext cx="728663" cy="1155700"/>
            </a:xfrm>
            <a:custGeom>
              <a:avLst/>
              <a:gdLst>
                <a:gd name="T0" fmla="*/ 0 w 459"/>
                <a:gd name="T1" fmla="*/ 728 h 728"/>
                <a:gd name="T2" fmla="*/ 0 w 459"/>
                <a:gd name="T3" fmla="*/ 0 h 728"/>
                <a:gd name="T4" fmla="*/ 131 w 459"/>
                <a:gd name="T5" fmla="*/ 0 h 728"/>
                <a:gd name="T6" fmla="*/ 131 w 459"/>
                <a:gd name="T7" fmla="*/ 596 h 728"/>
                <a:gd name="T8" fmla="*/ 459 w 459"/>
                <a:gd name="T9" fmla="*/ 596 h 728"/>
                <a:gd name="T10" fmla="*/ 459 w 459"/>
                <a:gd name="T11" fmla="*/ 728 h 728"/>
                <a:gd name="T12" fmla="*/ 0 w 459"/>
                <a:gd name="T13" fmla="*/ 728 h 728"/>
              </a:gdLst>
              <a:ahLst/>
              <a:cxnLst>
                <a:cxn ang="0">
                  <a:pos x="T0" y="T1"/>
                </a:cxn>
                <a:cxn ang="0">
                  <a:pos x="T2" y="T3"/>
                </a:cxn>
                <a:cxn ang="0">
                  <a:pos x="T4" y="T5"/>
                </a:cxn>
                <a:cxn ang="0">
                  <a:pos x="T6" y="T7"/>
                </a:cxn>
                <a:cxn ang="0">
                  <a:pos x="T8" y="T9"/>
                </a:cxn>
                <a:cxn ang="0">
                  <a:pos x="T10" y="T11"/>
                </a:cxn>
                <a:cxn ang="0">
                  <a:pos x="T12" y="T13"/>
                </a:cxn>
              </a:cxnLst>
              <a:rect l="0" t="0" r="r" b="b"/>
              <a:pathLst>
                <a:path w="459" h="728">
                  <a:moveTo>
                    <a:pt x="0" y="728"/>
                  </a:moveTo>
                  <a:lnTo>
                    <a:pt x="0" y="0"/>
                  </a:lnTo>
                  <a:lnTo>
                    <a:pt x="131" y="0"/>
                  </a:lnTo>
                  <a:lnTo>
                    <a:pt x="131" y="596"/>
                  </a:lnTo>
                  <a:lnTo>
                    <a:pt x="459" y="596"/>
                  </a:lnTo>
                  <a:lnTo>
                    <a:pt x="459" y="728"/>
                  </a:lnTo>
                  <a:lnTo>
                    <a:pt x="0" y="72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4"/>
            <p:cNvSpPr>
              <a:spLocks noEditPoints="1"/>
            </p:cNvSpPr>
            <p:nvPr userDrawn="1"/>
          </p:nvSpPr>
          <p:spPr bwMode="auto">
            <a:xfrm>
              <a:off x="18837276" y="4705350"/>
              <a:ext cx="277813" cy="1227138"/>
            </a:xfrm>
            <a:custGeom>
              <a:avLst/>
              <a:gdLst>
                <a:gd name="T0" fmla="*/ 4 w 8"/>
                <a:gd name="T1" fmla="*/ 0 h 35"/>
                <a:gd name="T2" fmla="*/ 8 w 8"/>
                <a:gd name="T3" fmla="*/ 4 h 35"/>
                <a:gd name="T4" fmla="*/ 4 w 8"/>
                <a:gd name="T5" fmla="*/ 8 h 35"/>
                <a:gd name="T6" fmla="*/ 0 w 8"/>
                <a:gd name="T7" fmla="*/ 4 h 35"/>
                <a:gd name="T8" fmla="*/ 4 w 8"/>
                <a:gd name="T9" fmla="*/ 0 h 35"/>
                <a:gd name="T10" fmla="*/ 1 w 8"/>
                <a:gd name="T11" fmla="*/ 35 h 35"/>
                <a:gd name="T12" fmla="*/ 1 w 8"/>
                <a:gd name="T13" fmla="*/ 12 h 35"/>
                <a:gd name="T14" fmla="*/ 7 w 8"/>
                <a:gd name="T15" fmla="*/ 12 h 35"/>
                <a:gd name="T16" fmla="*/ 7 w 8"/>
                <a:gd name="T17" fmla="*/ 35 h 35"/>
                <a:gd name="T18" fmla="*/ 1 w 8"/>
                <a:gd name="T19" fmla="*/ 3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 h="35">
                  <a:moveTo>
                    <a:pt x="4" y="0"/>
                  </a:moveTo>
                  <a:cubicBezTo>
                    <a:pt x="6" y="0"/>
                    <a:pt x="8" y="2"/>
                    <a:pt x="8" y="4"/>
                  </a:cubicBezTo>
                  <a:cubicBezTo>
                    <a:pt x="8" y="6"/>
                    <a:pt x="6" y="8"/>
                    <a:pt x="4" y="8"/>
                  </a:cubicBezTo>
                  <a:cubicBezTo>
                    <a:pt x="2" y="8"/>
                    <a:pt x="0" y="6"/>
                    <a:pt x="0" y="4"/>
                  </a:cubicBezTo>
                  <a:cubicBezTo>
                    <a:pt x="0" y="2"/>
                    <a:pt x="2" y="0"/>
                    <a:pt x="4" y="0"/>
                  </a:cubicBezTo>
                  <a:close/>
                  <a:moveTo>
                    <a:pt x="1" y="35"/>
                  </a:moveTo>
                  <a:cubicBezTo>
                    <a:pt x="1" y="12"/>
                    <a:pt x="1" y="12"/>
                    <a:pt x="1" y="12"/>
                  </a:cubicBezTo>
                  <a:cubicBezTo>
                    <a:pt x="7" y="12"/>
                    <a:pt x="7" y="12"/>
                    <a:pt x="7" y="12"/>
                  </a:cubicBezTo>
                  <a:cubicBezTo>
                    <a:pt x="7" y="35"/>
                    <a:pt x="7" y="35"/>
                    <a:pt x="7" y="35"/>
                  </a:cubicBezTo>
                  <a:lnTo>
                    <a:pt x="1" y="3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5"/>
            <p:cNvSpPr>
              <a:spLocks/>
            </p:cNvSpPr>
            <p:nvPr userDrawn="1"/>
          </p:nvSpPr>
          <p:spPr bwMode="auto">
            <a:xfrm>
              <a:off x="19254788" y="4741863"/>
              <a:ext cx="520700" cy="1190625"/>
            </a:xfrm>
            <a:custGeom>
              <a:avLst/>
              <a:gdLst>
                <a:gd name="T0" fmla="*/ 10 w 15"/>
                <a:gd name="T1" fmla="*/ 8 h 34"/>
                <a:gd name="T2" fmla="*/ 10 w 15"/>
                <a:gd name="T3" fmla="*/ 11 h 34"/>
                <a:gd name="T4" fmla="*/ 15 w 15"/>
                <a:gd name="T5" fmla="*/ 11 h 34"/>
                <a:gd name="T6" fmla="*/ 15 w 15"/>
                <a:gd name="T7" fmla="*/ 16 h 34"/>
                <a:gd name="T8" fmla="*/ 10 w 15"/>
                <a:gd name="T9" fmla="*/ 16 h 34"/>
                <a:gd name="T10" fmla="*/ 10 w 15"/>
                <a:gd name="T11" fmla="*/ 34 h 34"/>
                <a:gd name="T12" fmla="*/ 4 w 15"/>
                <a:gd name="T13" fmla="*/ 34 h 34"/>
                <a:gd name="T14" fmla="*/ 4 w 15"/>
                <a:gd name="T15" fmla="*/ 16 h 34"/>
                <a:gd name="T16" fmla="*/ 0 w 15"/>
                <a:gd name="T17" fmla="*/ 16 h 34"/>
                <a:gd name="T18" fmla="*/ 0 w 15"/>
                <a:gd name="T19" fmla="*/ 11 h 34"/>
                <a:gd name="T20" fmla="*/ 4 w 15"/>
                <a:gd name="T21" fmla="*/ 11 h 34"/>
                <a:gd name="T22" fmla="*/ 4 w 15"/>
                <a:gd name="T23" fmla="*/ 8 h 34"/>
                <a:gd name="T24" fmla="*/ 12 w 15"/>
                <a:gd name="T25" fmla="*/ 0 h 34"/>
                <a:gd name="T26" fmla="*/ 15 w 15"/>
                <a:gd name="T27" fmla="*/ 0 h 34"/>
                <a:gd name="T28" fmla="*/ 15 w 15"/>
                <a:gd name="T29" fmla="*/ 5 h 34"/>
                <a:gd name="T30" fmla="*/ 13 w 15"/>
                <a:gd name="T31" fmla="*/ 5 h 34"/>
                <a:gd name="T32" fmla="*/ 10 w 15"/>
                <a:gd name="T33" fmla="*/ 8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 h="34">
                  <a:moveTo>
                    <a:pt x="10" y="8"/>
                  </a:moveTo>
                  <a:cubicBezTo>
                    <a:pt x="10" y="11"/>
                    <a:pt x="10" y="11"/>
                    <a:pt x="10" y="11"/>
                  </a:cubicBezTo>
                  <a:cubicBezTo>
                    <a:pt x="15" y="11"/>
                    <a:pt x="15" y="11"/>
                    <a:pt x="15" y="11"/>
                  </a:cubicBezTo>
                  <a:cubicBezTo>
                    <a:pt x="15" y="16"/>
                    <a:pt x="15" y="16"/>
                    <a:pt x="15" y="16"/>
                  </a:cubicBezTo>
                  <a:cubicBezTo>
                    <a:pt x="10" y="16"/>
                    <a:pt x="10" y="16"/>
                    <a:pt x="10" y="16"/>
                  </a:cubicBezTo>
                  <a:cubicBezTo>
                    <a:pt x="10" y="34"/>
                    <a:pt x="10" y="34"/>
                    <a:pt x="10" y="34"/>
                  </a:cubicBezTo>
                  <a:cubicBezTo>
                    <a:pt x="4" y="34"/>
                    <a:pt x="4" y="34"/>
                    <a:pt x="4" y="34"/>
                  </a:cubicBezTo>
                  <a:cubicBezTo>
                    <a:pt x="4" y="16"/>
                    <a:pt x="4" y="16"/>
                    <a:pt x="4" y="16"/>
                  </a:cubicBezTo>
                  <a:cubicBezTo>
                    <a:pt x="0" y="16"/>
                    <a:pt x="0" y="16"/>
                    <a:pt x="0" y="16"/>
                  </a:cubicBezTo>
                  <a:cubicBezTo>
                    <a:pt x="0" y="11"/>
                    <a:pt x="0" y="11"/>
                    <a:pt x="0" y="11"/>
                  </a:cubicBezTo>
                  <a:cubicBezTo>
                    <a:pt x="4" y="11"/>
                    <a:pt x="4" y="11"/>
                    <a:pt x="4" y="11"/>
                  </a:cubicBezTo>
                  <a:cubicBezTo>
                    <a:pt x="4" y="8"/>
                    <a:pt x="4" y="8"/>
                    <a:pt x="4" y="8"/>
                  </a:cubicBezTo>
                  <a:cubicBezTo>
                    <a:pt x="4" y="3"/>
                    <a:pt x="7" y="0"/>
                    <a:pt x="12" y="0"/>
                  </a:cubicBezTo>
                  <a:cubicBezTo>
                    <a:pt x="13" y="0"/>
                    <a:pt x="15" y="0"/>
                    <a:pt x="15" y="0"/>
                  </a:cubicBezTo>
                  <a:cubicBezTo>
                    <a:pt x="15" y="5"/>
                    <a:pt x="15" y="5"/>
                    <a:pt x="15" y="5"/>
                  </a:cubicBezTo>
                  <a:cubicBezTo>
                    <a:pt x="15" y="5"/>
                    <a:pt x="14" y="5"/>
                    <a:pt x="13" y="5"/>
                  </a:cubicBezTo>
                  <a:cubicBezTo>
                    <a:pt x="12" y="5"/>
                    <a:pt x="10" y="6"/>
                    <a:pt x="10" y="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6"/>
            <p:cNvSpPr>
              <a:spLocks noEditPoints="1"/>
            </p:cNvSpPr>
            <p:nvPr userDrawn="1"/>
          </p:nvSpPr>
          <p:spPr bwMode="auto">
            <a:xfrm>
              <a:off x="19845338" y="5091113"/>
              <a:ext cx="763588" cy="841375"/>
            </a:xfrm>
            <a:custGeom>
              <a:avLst/>
              <a:gdLst>
                <a:gd name="T0" fmla="*/ 22 w 22"/>
                <a:gd name="T1" fmla="*/ 17 h 24"/>
                <a:gd name="T2" fmla="*/ 12 w 22"/>
                <a:gd name="T3" fmla="*/ 24 h 24"/>
                <a:gd name="T4" fmla="*/ 0 w 22"/>
                <a:gd name="T5" fmla="*/ 12 h 24"/>
                <a:gd name="T6" fmla="*/ 11 w 22"/>
                <a:gd name="T7" fmla="*/ 0 h 24"/>
                <a:gd name="T8" fmla="*/ 22 w 22"/>
                <a:gd name="T9" fmla="*/ 12 h 24"/>
                <a:gd name="T10" fmla="*/ 22 w 22"/>
                <a:gd name="T11" fmla="*/ 14 h 24"/>
                <a:gd name="T12" fmla="*/ 6 w 22"/>
                <a:gd name="T13" fmla="*/ 14 h 24"/>
                <a:gd name="T14" fmla="*/ 12 w 22"/>
                <a:gd name="T15" fmla="*/ 19 h 24"/>
                <a:gd name="T16" fmla="*/ 17 w 22"/>
                <a:gd name="T17" fmla="*/ 16 h 24"/>
                <a:gd name="T18" fmla="*/ 22 w 22"/>
                <a:gd name="T19" fmla="*/ 17 h 24"/>
                <a:gd name="T20" fmla="*/ 16 w 22"/>
                <a:gd name="T21" fmla="*/ 10 h 24"/>
                <a:gd name="T22" fmla="*/ 11 w 22"/>
                <a:gd name="T23" fmla="*/ 5 h 24"/>
                <a:gd name="T24" fmla="*/ 6 w 22"/>
                <a:gd name="T25" fmla="*/ 10 h 24"/>
                <a:gd name="T26" fmla="*/ 16 w 22"/>
                <a:gd name="T27" fmla="*/ 1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24">
                  <a:moveTo>
                    <a:pt x="22" y="17"/>
                  </a:moveTo>
                  <a:cubicBezTo>
                    <a:pt x="21" y="21"/>
                    <a:pt x="17" y="24"/>
                    <a:pt x="12" y="24"/>
                  </a:cubicBezTo>
                  <a:cubicBezTo>
                    <a:pt x="5" y="24"/>
                    <a:pt x="0" y="20"/>
                    <a:pt x="0" y="12"/>
                  </a:cubicBezTo>
                  <a:cubicBezTo>
                    <a:pt x="0" y="5"/>
                    <a:pt x="5" y="0"/>
                    <a:pt x="11" y="0"/>
                  </a:cubicBezTo>
                  <a:cubicBezTo>
                    <a:pt x="18" y="0"/>
                    <a:pt x="22" y="5"/>
                    <a:pt x="22" y="12"/>
                  </a:cubicBezTo>
                  <a:cubicBezTo>
                    <a:pt x="22" y="13"/>
                    <a:pt x="22" y="14"/>
                    <a:pt x="22" y="14"/>
                  </a:cubicBezTo>
                  <a:cubicBezTo>
                    <a:pt x="6" y="14"/>
                    <a:pt x="6" y="14"/>
                    <a:pt x="6" y="14"/>
                  </a:cubicBezTo>
                  <a:cubicBezTo>
                    <a:pt x="6" y="17"/>
                    <a:pt x="8" y="19"/>
                    <a:pt x="12" y="19"/>
                  </a:cubicBezTo>
                  <a:cubicBezTo>
                    <a:pt x="14" y="19"/>
                    <a:pt x="16" y="18"/>
                    <a:pt x="17" y="16"/>
                  </a:cubicBezTo>
                  <a:lnTo>
                    <a:pt x="22" y="17"/>
                  </a:lnTo>
                  <a:close/>
                  <a:moveTo>
                    <a:pt x="16" y="10"/>
                  </a:moveTo>
                  <a:cubicBezTo>
                    <a:pt x="16" y="7"/>
                    <a:pt x="15" y="5"/>
                    <a:pt x="11" y="5"/>
                  </a:cubicBezTo>
                  <a:cubicBezTo>
                    <a:pt x="8" y="5"/>
                    <a:pt x="6" y="8"/>
                    <a:pt x="6" y="10"/>
                  </a:cubicBezTo>
                  <a:lnTo>
                    <a:pt x="16" y="1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Oval 27"/>
            <p:cNvSpPr>
              <a:spLocks noChangeArrowheads="1"/>
            </p:cNvSpPr>
            <p:nvPr userDrawn="1"/>
          </p:nvSpPr>
          <p:spPr bwMode="auto">
            <a:xfrm>
              <a:off x="20748626" y="5653088"/>
              <a:ext cx="312738" cy="279400"/>
            </a:xfrm>
            <a:prstGeom prst="ellipse">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28"/>
            <p:cNvSpPr>
              <a:spLocks/>
            </p:cNvSpPr>
            <p:nvPr userDrawn="1"/>
          </p:nvSpPr>
          <p:spPr bwMode="auto">
            <a:xfrm>
              <a:off x="21409026" y="4776788"/>
              <a:ext cx="382588" cy="349250"/>
            </a:xfrm>
            <a:custGeom>
              <a:avLst/>
              <a:gdLst>
                <a:gd name="T0" fmla="*/ 0 w 241"/>
                <a:gd name="T1" fmla="*/ 220 h 220"/>
                <a:gd name="T2" fmla="*/ 0 w 241"/>
                <a:gd name="T3" fmla="*/ 0 h 220"/>
                <a:gd name="T4" fmla="*/ 44 w 241"/>
                <a:gd name="T5" fmla="*/ 0 h 220"/>
                <a:gd name="T6" fmla="*/ 109 w 241"/>
                <a:gd name="T7" fmla="*/ 154 h 220"/>
                <a:gd name="T8" fmla="*/ 175 w 241"/>
                <a:gd name="T9" fmla="*/ 0 h 220"/>
                <a:gd name="T10" fmla="*/ 241 w 241"/>
                <a:gd name="T11" fmla="*/ 0 h 220"/>
                <a:gd name="T12" fmla="*/ 241 w 241"/>
                <a:gd name="T13" fmla="*/ 220 h 220"/>
                <a:gd name="T14" fmla="*/ 197 w 241"/>
                <a:gd name="T15" fmla="*/ 220 h 220"/>
                <a:gd name="T16" fmla="*/ 197 w 241"/>
                <a:gd name="T17" fmla="*/ 66 h 220"/>
                <a:gd name="T18" fmla="*/ 131 w 241"/>
                <a:gd name="T19" fmla="*/ 220 h 220"/>
                <a:gd name="T20" fmla="*/ 109 w 241"/>
                <a:gd name="T21" fmla="*/ 220 h 220"/>
                <a:gd name="T22" fmla="*/ 44 w 241"/>
                <a:gd name="T23" fmla="*/ 66 h 220"/>
                <a:gd name="T24" fmla="*/ 44 w 241"/>
                <a:gd name="T25" fmla="*/ 220 h 220"/>
                <a:gd name="T26" fmla="*/ 0 w 241"/>
                <a:gd name="T27" fmla="*/ 22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1" h="220">
                  <a:moveTo>
                    <a:pt x="0" y="220"/>
                  </a:moveTo>
                  <a:lnTo>
                    <a:pt x="0" y="0"/>
                  </a:lnTo>
                  <a:lnTo>
                    <a:pt x="44" y="0"/>
                  </a:lnTo>
                  <a:lnTo>
                    <a:pt x="109" y="154"/>
                  </a:lnTo>
                  <a:lnTo>
                    <a:pt x="175" y="0"/>
                  </a:lnTo>
                  <a:lnTo>
                    <a:pt x="241" y="0"/>
                  </a:lnTo>
                  <a:lnTo>
                    <a:pt x="241" y="220"/>
                  </a:lnTo>
                  <a:lnTo>
                    <a:pt x="197" y="220"/>
                  </a:lnTo>
                  <a:lnTo>
                    <a:pt x="197" y="66"/>
                  </a:lnTo>
                  <a:lnTo>
                    <a:pt x="131" y="220"/>
                  </a:lnTo>
                  <a:lnTo>
                    <a:pt x="109" y="220"/>
                  </a:lnTo>
                  <a:lnTo>
                    <a:pt x="44" y="66"/>
                  </a:lnTo>
                  <a:lnTo>
                    <a:pt x="44" y="220"/>
                  </a:lnTo>
                  <a:lnTo>
                    <a:pt x="0" y="22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29"/>
            <p:cNvSpPr>
              <a:spLocks/>
            </p:cNvSpPr>
            <p:nvPr userDrawn="1"/>
          </p:nvSpPr>
          <p:spPr bwMode="auto">
            <a:xfrm>
              <a:off x="21061363" y="4776788"/>
              <a:ext cx="277813" cy="349250"/>
            </a:xfrm>
            <a:custGeom>
              <a:avLst/>
              <a:gdLst>
                <a:gd name="T0" fmla="*/ 0 w 175"/>
                <a:gd name="T1" fmla="*/ 0 h 220"/>
                <a:gd name="T2" fmla="*/ 175 w 175"/>
                <a:gd name="T3" fmla="*/ 0 h 220"/>
                <a:gd name="T4" fmla="*/ 175 w 175"/>
                <a:gd name="T5" fmla="*/ 44 h 220"/>
                <a:gd name="T6" fmla="*/ 110 w 175"/>
                <a:gd name="T7" fmla="*/ 44 h 220"/>
                <a:gd name="T8" fmla="*/ 110 w 175"/>
                <a:gd name="T9" fmla="*/ 220 h 220"/>
                <a:gd name="T10" fmla="*/ 66 w 175"/>
                <a:gd name="T11" fmla="*/ 220 h 220"/>
                <a:gd name="T12" fmla="*/ 66 w 175"/>
                <a:gd name="T13" fmla="*/ 44 h 220"/>
                <a:gd name="T14" fmla="*/ 0 w 175"/>
                <a:gd name="T15" fmla="*/ 44 h 220"/>
                <a:gd name="T16" fmla="*/ 0 w 175"/>
                <a:gd name="T17" fmla="*/ 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5" h="220">
                  <a:moveTo>
                    <a:pt x="0" y="0"/>
                  </a:moveTo>
                  <a:lnTo>
                    <a:pt x="175" y="0"/>
                  </a:lnTo>
                  <a:lnTo>
                    <a:pt x="175" y="44"/>
                  </a:lnTo>
                  <a:lnTo>
                    <a:pt x="110" y="44"/>
                  </a:lnTo>
                  <a:lnTo>
                    <a:pt x="110" y="220"/>
                  </a:lnTo>
                  <a:lnTo>
                    <a:pt x="66" y="220"/>
                  </a:lnTo>
                  <a:lnTo>
                    <a:pt x="66" y="44"/>
                  </a:lnTo>
                  <a:lnTo>
                    <a:pt x="0" y="44"/>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27040321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Cover_5 lin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78F7BBD-7951-4581-A372-FAD3232485D3}"/>
              </a:ext>
            </a:extLst>
          </p:cNvPr>
          <p:cNvPicPr>
            <a:picLocks noChangeAspect="1"/>
          </p:cNvPicPr>
          <p:nvPr userDrawn="1"/>
        </p:nvPicPr>
        <p:blipFill>
          <a:blip r:embed="rId2"/>
          <a:stretch>
            <a:fillRect/>
          </a:stretch>
        </p:blipFill>
        <p:spPr>
          <a:xfrm>
            <a:off x="0" y="6096"/>
            <a:ext cx="12192000" cy="6845807"/>
          </a:xfrm>
          <a:prstGeom prst="rect">
            <a:avLst/>
          </a:prstGeom>
        </p:spPr>
      </p:pic>
      <p:grpSp>
        <p:nvGrpSpPr>
          <p:cNvPr id="22" name="Group 21"/>
          <p:cNvGrpSpPr/>
          <p:nvPr userDrawn="1"/>
        </p:nvGrpSpPr>
        <p:grpSpPr>
          <a:xfrm>
            <a:off x="6095262" y="0"/>
            <a:ext cx="6101116" cy="6858864"/>
            <a:chOff x="6095262" y="0"/>
            <a:chExt cx="6101116" cy="6858864"/>
          </a:xfrm>
        </p:grpSpPr>
        <p:sp>
          <p:nvSpPr>
            <p:cNvPr id="23" name="Freeform 22"/>
            <p:cNvSpPr/>
            <p:nvPr userDrawn="1"/>
          </p:nvSpPr>
          <p:spPr>
            <a:xfrm>
              <a:off x="6105525" y="0"/>
              <a:ext cx="6082158" cy="6858000"/>
            </a:xfrm>
            <a:custGeom>
              <a:avLst/>
              <a:gdLst>
                <a:gd name="connsiteX0" fmla="*/ 6096000 w 6096000"/>
                <a:gd name="connsiteY0" fmla="*/ 0 h 6867525"/>
                <a:gd name="connsiteX1" fmla="*/ 0 w 6096000"/>
                <a:gd name="connsiteY1" fmla="*/ 9525 h 6867525"/>
                <a:gd name="connsiteX2" fmla="*/ 3362325 w 6096000"/>
                <a:gd name="connsiteY2" fmla="*/ 6867525 h 6867525"/>
                <a:gd name="connsiteX3" fmla="*/ 6096000 w 6096000"/>
                <a:gd name="connsiteY3" fmla="*/ 6858000 h 6867525"/>
                <a:gd name="connsiteX4" fmla="*/ 6096000 w 6096000"/>
                <a:gd name="connsiteY4" fmla="*/ 0 h 6867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6000" h="6867525">
                  <a:moveTo>
                    <a:pt x="6096000" y="0"/>
                  </a:moveTo>
                  <a:lnTo>
                    <a:pt x="0" y="9525"/>
                  </a:lnTo>
                  <a:lnTo>
                    <a:pt x="3362325" y="6867525"/>
                  </a:lnTo>
                  <a:lnTo>
                    <a:pt x="6096000" y="6858000"/>
                  </a:lnTo>
                  <a:lnTo>
                    <a:pt x="609600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24" name="Freeform 23"/>
            <p:cNvSpPr/>
            <p:nvPr userDrawn="1"/>
          </p:nvSpPr>
          <p:spPr>
            <a:xfrm flipH="1">
              <a:off x="6099048" y="0"/>
              <a:ext cx="6096736" cy="4569416"/>
            </a:xfrm>
            <a:custGeom>
              <a:avLst/>
              <a:gdLst>
                <a:gd name="connsiteX0" fmla="*/ 0 w 9162535"/>
                <a:gd name="connsiteY0" fmla="*/ 5146589 h 5146589"/>
                <a:gd name="connsiteX1" fmla="*/ 5999206 w 9162535"/>
                <a:gd name="connsiteY1" fmla="*/ 0 h 5146589"/>
                <a:gd name="connsiteX2" fmla="*/ 9162535 w 9162535"/>
                <a:gd name="connsiteY2" fmla="*/ 3342502 h 5146589"/>
                <a:gd name="connsiteX3" fmla="*/ 0 w 9162535"/>
                <a:gd name="connsiteY3" fmla="*/ 5146589 h 5146589"/>
                <a:gd name="connsiteX0" fmla="*/ 0 w 6061080"/>
                <a:gd name="connsiteY0" fmla="*/ 5160885 h 5160885"/>
                <a:gd name="connsiteX1" fmla="*/ 2897751 w 6061080"/>
                <a:gd name="connsiteY1" fmla="*/ 0 h 5160885"/>
                <a:gd name="connsiteX2" fmla="*/ 6061080 w 6061080"/>
                <a:gd name="connsiteY2" fmla="*/ 3342502 h 5160885"/>
                <a:gd name="connsiteX3" fmla="*/ 0 w 6061080"/>
                <a:gd name="connsiteY3" fmla="*/ 5160885 h 5160885"/>
                <a:gd name="connsiteX0" fmla="*/ 0 w 6075372"/>
                <a:gd name="connsiteY0" fmla="*/ 5160885 h 5160885"/>
                <a:gd name="connsiteX1" fmla="*/ 2897751 w 6075372"/>
                <a:gd name="connsiteY1" fmla="*/ 0 h 5160885"/>
                <a:gd name="connsiteX2" fmla="*/ 6075372 w 6075372"/>
                <a:gd name="connsiteY2" fmla="*/ 1755636 h 5160885"/>
                <a:gd name="connsiteX3" fmla="*/ 0 w 6075372"/>
                <a:gd name="connsiteY3" fmla="*/ 5160885 h 5160885"/>
                <a:gd name="connsiteX0" fmla="*/ 3119359 w 9194731"/>
                <a:gd name="connsiteY0" fmla="*/ 5203773 h 5203773"/>
                <a:gd name="connsiteX1" fmla="*/ 0 w 9194731"/>
                <a:gd name="connsiteY1" fmla="*/ 0 h 5203773"/>
                <a:gd name="connsiteX2" fmla="*/ 9194731 w 9194731"/>
                <a:gd name="connsiteY2" fmla="*/ 1798524 h 5203773"/>
                <a:gd name="connsiteX3" fmla="*/ 3119359 w 9194731"/>
                <a:gd name="connsiteY3" fmla="*/ 5203773 h 5203773"/>
                <a:gd name="connsiteX0" fmla="*/ 3119359 w 9194731"/>
                <a:gd name="connsiteY0" fmla="*/ 5147756 h 5147756"/>
                <a:gd name="connsiteX1" fmla="*/ 0 w 9194731"/>
                <a:gd name="connsiteY1" fmla="*/ 0 h 5147756"/>
                <a:gd name="connsiteX2" fmla="*/ 9194731 w 9194731"/>
                <a:gd name="connsiteY2" fmla="*/ 1742507 h 5147756"/>
                <a:gd name="connsiteX3" fmla="*/ 3119359 w 9194731"/>
                <a:gd name="connsiteY3" fmla="*/ 5147756 h 5147756"/>
                <a:gd name="connsiteX0" fmla="*/ 3151267 w 9226639"/>
                <a:gd name="connsiteY0" fmla="*/ 5163714 h 5163714"/>
                <a:gd name="connsiteX1" fmla="*/ 0 w 9226639"/>
                <a:gd name="connsiteY1" fmla="*/ 0 h 5163714"/>
                <a:gd name="connsiteX2" fmla="*/ 9226639 w 9226639"/>
                <a:gd name="connsiteY2" fmla="*/ 1758465 h 5163714"/>
                <a:gd name="connsiteX3" fmla="*/ 3151267 w 9226639"/>
                <a:gd name="connsiteY3" fmla="*/ 5163714 h 5163714"/>
                <a:gd name="connsiteX0" fmla="*/ 3151267 w 9198054"/>
                <a:gd name="connsiteY0" fmla="*/ 5163714 h 5163714"/>
                <a:gd name="connsiteX1" fmla="*/ 0 w 9198054"/>
                <a:gd name="connsiteY1" fmla="*/ 0 h 5163714"/>
                <a:gd name="connsiteX2" fmla="*/ 9198054 w 9198054"/>
                <a:gd name="connsiteY2" fmla="*/ 1901426 h 5163714"/>
                <a:gd name="connsiteX3" fmla="*/ 3151267 w 9198054"/>
                <a:gd name="connsiteY3" fmla="*/ 5163714 h 5163714"/>
                <a:gd name="connsiteX0" fmla="*/ 3208437 w 9198054"/>
                <a:gd name="connsiteY0" fmla="*/ 5163714 h 5163714"/>
                <a:gd name="connsiteX1" fmla="*/ 0 w 9198054"/>
                <a:gd name="connsiteY1" fmla="*/ 0 h 5163714"/>
                <a:gd name="connsiteX2" fmla="*/ 9198054 w 9198054"/>
                <a:gd name="connsiteY2" fmla="*/ 1901426 h 5163714"/>
                <a:gd name="connsiteX3" fmla="*/ 3208437 w 9198054"/>
                <a:gd name="connsiteY3" fmla="*/ 5163714 h 5163714"/>
                <a:gd name="connsiteX0" fmla="*/ 3160796 w 9198054"/>
                <a:gd name="connsiteY0" fmla="*/ 5154183 h 5154183"/>
                <a:gd name="connsiteX1" fmla="*/ 0 w 9198054"/>
                <a:gd name="connsiteY1" fmla="*/ 0 h 5154183"/>
                <a:gd name="connsiteX2" fmla="*/ 9198054 w 9198054"/>
                <a:gd name="connsiteY2" fmla="*/ 1901426 h 5154183"/>
                <a:gd name="connsiteX3" fmla="*/ 3160796 w 9198054"/>
                <a:gd name="connsiteY3" fmla="*/ 5154183 h 5154183"/>
                <a:gd name="connsiteX0" fmla="*/ 3160796 w 9178997"/>
                <a:gd name="connsiteY0" fmla="*/ 5154183 h 5154183"/>
                <a:gd name="connsiteX1" fmla="*/ 0 w 9178997"/>
                <a:gd name="connsiteY1" fmla="*/ 0 h 5154183"/>
                <a:gd name="connsiteX2" fmla="*/ 9178997 w 9178997"/>
                <a:gd name="connsiteY2" fmla="*/ 1910957 h 5154183"/>
                <a:gd name="connsiteX3" fmla="*/ 3160796 w 9178997"/>
                <a:gd name="connsiteY3" fmla="*/ 5154183 h 5154183"/>
                <a:gd name="connsiteX0" fmla="*/ 3048116 w 9178997"/>
                <a:gd name="connsiteY0" fmla="*/ 5154183 h 5154183"/>
                <a:gd name="connsiteX1" fmla="*/ 0 w 9178997"/>
                <a:gd name="connsiteY1" fmla="*/ 0 h 5154183"/>
                <a:gd name="connsiteX2" fmla="*/ 9178997 w 9178997"/>
                <a:gd name="connsiteY2" fmla="*/ 1910957 h 5154183"/>
                <a:gd name="connsiteX3" fmla="*/ 3048116 w 9178997"/>
                <a:gd name="connsiteY3" fmla="*/ 5154183 h 5154183"/>
                <a:gd name="connsiteX0" fmla="*/ 3048116 w 9178997"/>
                <a:gd name="connsiteY0" fmla="*/ 5154183 h 5154183"/>
                <a:gd name="connsiteX1" fmla="*/ 0 w 9178997"/>
                <a:gd name="connsiteY1" fmla="*/ 0 h 5154183"/>
                <a:gd name="connsiteX2" fmla="*/ 9178997 w 9178997"/>
                <a:gd name="connsiteY2" fmla="*/ 1698542 h 5154183"/>
                <a:gd name="connsiteX3" fmla="*/ 3048116 w 9178997"/>
                <a:gd name="connsiteY3" fmla="*/ 5154183 h 5154183"/>
                <a:gd name="connsiteX0" fmla="*/ 1498773 w 9178997"/>
                <a:gd name="connsiteY0" fmla="*/ 5154183 h 5154183"/>
                <a:gd name="connsiteX1" fmla="*/ 0 w 9178997"/>
                <a:gd name="connsiteY1" fmla="*/ 0 h 5154183"/>
                <a:gd name="connsiteX2" fmla="*/ 9178997 w 9178997"/>
                <a:gd name="connsiteY2" fmla="*/ 1698542 h 5154183"/>
                <a:gd name="connsiteX3" fmla="*/ 1498773 w 9178997"/>
                <a:gd name="connsiteY3" fmla="*/ 5154183 h 5154183"/>
                <a:gd name="connsiteX0" fmla="*/ 1498773 w 3368960"/>
                <a:gd name="connsiteY0" fmla="*/ 5173702 h 5173702"/>
                <a:gd name="connsiteX1" fmla="*/ 0 w 3368960"/>
                <a:gd name="connsiteY1" fmla="*/ 19519 h 5173702"/>
                <a:gd name="connsiteX2" fmla="*/ 3368960 w 3368960"/>
                <a:gd name="connsiteY2" fmla="*/ 0 h 5173702"/>
                <a:gd name="connsiteX3" fmla="*/ 1498773 w 3368960"/>
                <a:gd name="connsiteY3" fmla="*/ 5173702 h 5173702"/>
                <a:gd name="connsiteX0" fmla="*/ 1513119 w 3383306"/>
                <a:gd name="connsiteY0" fmla="*/ 5173702 h 5173702"/>
                <a:gd name="connsiteX1" fmla="*/ 0 w 3383306"/>
                <a:gd name="connsiteY1" fmla="*/ 1730421 h 5173702"/>
                <a:gd name="connsiteX2" fmla="*/ 3383306 w 3383306"/>
                <a:gd name="connsiteY2" fmla="*/ 0 h 5173702"/>
                <a:gd name="connsiteX3" fmla="*/ 1513119 w 3383306"/>
                <a:gd name="connsiteY3" fmla="*/ 5173702 h 5173702"/>
                <a:gd name="connsiteX0" fmla="*/ 1524942 w 3395129"/>
                <a:gd name="connsiteY0" fmla="*/ 5173702 h 5173702"/>
                <a:gd name="connsiteX1" fmla="*/ 0 w 3395129"/>
                <a:gd name="connsiteY1" fmla="*/ 3446751 h 5173702"/>
                <a:gd name="connsiteX2" fmla="*/ 3395129 w 3395129"/>
                <a:gd name="connsiteY2" fmla="*/ 0 h 5173702"/>
                <a:gd name="connsiteX3" fmla="*/ 1524942 w 3395129"/>
                <a:gd name="connsiteY3" fmla="*/ 5173702 h 5173702"/>
                <a:gd name="connsiteX0" fmla="*/ 2623 w 3395129"/>
                <a:gd name="connsiteY0" fmla="*/ 652 h 3446751"/>
                <a:gd name="connsiteX1" fmla="*/ 0 w 3395129"/>
                <a:gd name="connsiteY1" fmla="*/ 3446751 h 3446751"/>
                <a:gd name="connsiteX2" fmla="*/ 3395129 w 3395129"/>
                <a:gd name="connsiteY2" fmla="*/ 0 h 3446751"/>
                <a:gd name="connsiteX3" fmla="*/ 2623 w 3395129"/>
                <a:gd name="connsiteY3" fmla="*/ 652 h 3446751"/>
              </a:gdLst>
              <a:ahLst/>
              <a:cxnLst>
                <a:cxn ang="0">
                  <a:pos x="connsiteX0" y="connsiteY0"/>
                </a:cxn>
                <a:cxn ang="0">
                  <a:pos x="connsiteX1" y="connsiteY1"/>
                </a:cxn>
                <a:cxn ang="0">
                  <a:pos x="connsiteX2" y="connsiteY2"/>
                </a:cxn>
                <a:cxn ang="0">
                  <a:pos x="connsiteX3" y="connsiteY3"/>
                </a:cxn>
              </a:cxnLst>
              <a:rect l="l" t="t" r="r" b="b"/>
              <a:pathLst>
                <a:path w="3395129" h="3446751">
                  <a:moveTo>
                    <a:pt x="2623" y="652"/>
                  </a:moveTo>
                  <a:cubicBezTo>
                    <a:pt x="1749" y="1149352"/>
                    <a:pt x="874" y="2298051"/>
                    <a:pt x="0" y="3446751"/>
                  </a:cubicBezTo>
                  <a:lnTo>
                    <a:pt x="3395129" y="0"/>
                  </a:lnTo>
                  <a:lnTo>
                    <a:pt x="2623" y="652"/>
                  </a:lnTo>
                  <a:close/>
                </a:path>
              </a:pathLst>
            </a:custGeom>
            <a:gradFill flip="none" rotWithShape="1">
              <a:gsLst>
                <a:gs pos="1000">
                  <a:schemeClr val="accent2"/>
                </a:gs>
                <a:gs pos="100000">
                  <a:schemeClr val="accent3"/>
                </a:gs>
              </a:gsLst>
              <a:lin ang="120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Freeform 24"/>
            <p:cNvSpPr/>
            <p:nvPr userDrawn="1"/>
          </p:nvSpPr>
          <p:spPr>
            <a:xfrm flipH="1">
              <a:off x="9451181" y="4569416"/>
              <a:ext cx="2745197" cy="2289448"/>
            </a:xfrm>
            <a:custGeom>
              <a:avLst/>
              <a:gdLst>
                <a:gd name="connsiteX0" fmla="*/ 0 w 9162535"/>
                <a:gd name="connsiteY0" fmla="*/ 5146589 h 5146589"/>
                <a:gd name="connsiteX1" fmla="*/ 5999206 w 9162535"/>
                <a:gd name="connsiteY1" fmla="*/ 0 h 5146589"/>
                <a:gd name="connsiteX2" fmla="*/ 9162535 w 9162535"/>
                <a:gd name="connsiteY2" fmla="*/ 3342502 h 5146589"/>
                <a:gd name="connsiteX3" fmla="*/ 0 w 9162535"/>
                <a:gd name="connsiteY3" fmla="*/ 5146589 h 5146589"/>
                <a:gd name="connsiteX0" fmla="*/ 0 w 6061080"/>
                <a:gd name="connsiteY0" fmla="*/ 5160885 h 5160885"/>
                <a:gd name="connsiteX1" fmla="*/ 2897751 w 6061080"/>
                <a:gd name="connsiteY1" fmla="*/ 0 h 5160885"/>
                <a:gd name="connsiteX2" fmla="*/ 6061080 w 6061080"/>
                <a:gd name="connsiteY2" fmla="*/ 3342502 h 5160885"/>
                <a:gd name="connsiteX3" fmla="*/ 0 w 6061080"/>
                <a:gd name="connsiteY3" fmla="*/ 5160885 h 5160885"/>
                <a:gd name="connsiteX0" fmla="*/ 0 w 6075372"/>
                <a:gd name="connsiteY0" fmla="*/ 5160885 h 5160885"/>
                <a:gd name="connsiteX1" fmla="*/ 2897751 w 6075372"/>
                <a:gd name="connsiteY1" fmla="*/ 0 h 5160885"/>
                <a:gd name="connsiteX2" fmla="*/ 6075372 w 6075372"/>
                <a:gd name="connsiteY2" fmla="*/ 1755636 h 5160885"/>
                <a:gd name="connsiteX3" fmla="*/ 0 w 6075372"/>
                <a:gd name="connsiteY3" fmla="*/ 5160885 h 5160885"/>
                <a:gd name="connsiteX0" fmla="*/ 3119359 w 9194731"/>
                <a:gd name="connsiteY0" fmla="*/ 5203773 h 5203773"/>
                <a:gd name="connsiteX1" fmla="*/ 0 w 9194731"/>
                <a:gd name="connsiteY1" fmla="*/ 0 h 5203773"/>
                <a:gd name="connsiteX2" fmla="*/ 9194731 w 9194731"/>
                <a:gd name="connsiteY2" fmla="*/ 1798524 h 5203773"/>
                <a:gd name="connsiteX3" fmla="*/ 3119359 w 9194731"/>
                <a:gd name="connsiteY3" fmla="*/ 5203773 h 5203773"/>
                <a:gd name="connsiteX0" fmla="*/ 3119359 w 9194731"/>
                <a:gd name="connsiteY0" fmla="*/ 5147756 h 5147756"/>
                <a:gd name="connsiteX1" fmla="*/ 0 w 9194731"/>
                <a:gd name="connsiteY1" fmla="*/ 0 h 5147756"/>
                <a:gd name="connsiteX2" fmla="*/ 9194731 w 9194731"/>
                <a:gd name="connsiteY2" fmla="*/ 1742507 h 5147756"/>
                <a:gd name="connsiteX3" fmla="*/ 3119359 w 9194731"/>
                <a:gd name="connsiteY3" fmla="*/ 5147756 h 5147756"/>
                <a:gd name="connsiteX0" fmla="*/ 3151267 w 9226639"/>
                <a:gd name="connsiteY0" fmla="*/ 5163714 h 5163714"/>
                <a:gd name="connsiteX1" fmla="*/ 0 w 9226639"/>
                <a:gd name="connsiteY1" fmla="*/ 0 h 5163714"/>
                <a:gd name="connsiteX2" fmla="*/ 9226639 w 9226639"/>
                <a:gd name="connsiteY2" fmla="*/ 1758465 h 5163714"/>
                <a:gd name="connsiteX3" fmla="*/ 3151267 w 9226639"/>
                <a:gd name="connsiteY3" fmla="*/ 5163714 h 5163714"/>
                <a:gd name="connsiteX0" fmla="*/ 3151267 w 9198054"/>
                <a:gd name="connsiteY0" fmla="*/ 5163714 h 5163714"/>
                <a:gd name="connsiteX1" fmla="*/ 0 w 9198054"/>
                <a:gd name="connsiteY1" fmla="*/ 0 h 5163714"/>
                <a:gd name="connsiteX2" fmla="*/ 9198054 w 9198054"/>
                <a:gd name="connsiteY2" fmla="*/ 1901426 h 5163714"/>
                <a:gd name="connsiteX3" fmla="*/ 3151267 w 9198054"/>
                <a:gd name="connsiteY3" fmla="*/ 5163714 h 5163714"/>
                <a:gd name="connsiteX0" fmla="*/ 3208437 w 9198054"/>
                <a:gd name="connsiteY0" fmla="*/ 5163714 h 5163714"/>
                <a:gd name="connsiteX1" fmla="*/ 0 w 9198054"/>
                <a:gd name="connsiteY1" fmla="*/ 0 h 5163714"/>
                <a:gd name="connsiteX2" fmla="*/ 9198054 w 9198054"/>
                <a:gd name="connsiteY2" fmla="*/ 1901426 h 5163714"/>
                <a:gd name="connsiteX3" fmla="*/ 3208437 w 9198054"/>
                <a:gd name="connsiteY3" fmla="*/ 5163714 h 5163714"/>
                <a:gd name="connsiteX0" fmla="*/ 3160796 w 9198054"/>
                <a:gd name="connsiteY0" fmla="*/ 5154183 h 5154183"/>
                <a:gd name="connsiteX1" fmla="*/ 0 w 9198054"/>
                <a:gd name="connsiteY1" fmla="*/ 0 h 5154183"/>
                <a:gd name="connsiteX2" fmla="*/ 9198054 w 9198054"/>
                <a:gd name="connsiteY2" fmla="*/ 1901426 h 5154183"/>
                <a:gd name="connsiteX3" fmla="*/ 3160796 w 9198054"/>
                <a:gd name="connsiteY3" fmla="*/ 5154183 h 5154183"/>
                <a:gd name="connsiteX0" fmla="*/ 3160796 w 9178997"/>
                <a:gd name="connsiteY0" fmla="*/ 5154183 h 5154183"/>
                <a:gd name="connsiteX1" fmla="*/ 0 w 9178997"/>
                <a:gd name="connsiteY1" fmla="*/ 0 h 5154183"/>
                <a:gd name="connsiteX2" fmla="*/ 9178997 w 9178997"/>
                <a:gd name="connsiteY2" fmla="*/ 1910957 h 5154183"/>
                <a:gd name="connsiteX3" fmla="*/ 3160796 w 9178997"/>
                <a:gd name="connsiteY3" fmla="*/ 5154183 h 5154183"/>
                <a:gd name="connsiteX0" fmla="*/ 3048116 w 9178997"/>
                <a:gd name="connsiteY0" fmla="*/ 5154183 h 5154183"/>
                <a:gd name="connsiteX1" fmla="*/ 0 w 9178997"/>
                <a:gd name="connsiteY1" fmla="*/ 0 h 5154183"/>
                <a:gd name="connsiteX2" fmla="*/ 9178997 w 9178997"/>
                <a:gd name="connsiteY2" fmla="*/ 1910957 h 5154183"/>
                <a:gd name="connsiteX3" fmla="*/ 3048116 w 9178997"/>
                <a:gd name="connsiteY3" fmla="*/ 5154183 h 5154183"/>
                <a:gd name="connsiteX0" fmla="*/ 3048116 w 9178997"/>
                <a:gd name="connsiteY0" fmla="*/ 5154183 h 5154183"/>
                <a:gd name="connsiteX1" fmla="*/ 0 w 9178997"/>
                <a:gd name="connsiteY1" fmla="*/ 0 h 5154183"/>
                <a:gd name="connsiteX2" fmla="*/ 9178997 w 9178997"/>
                <a:gd name="connsiteY2" fmla="*/ 1698542 h 5154183"/>
                <a:gd name="connsiteX3" fmla="*/ 3048116 w 9178997"/>
                <a:gd name="connsiteY3" fmla="*/ 5154183 h 5154183"/>
                <a:gd name="connsiteX0" fmla="*/ 1498773 w 9178997"/>
                <a:gd name="connsiteY0" fmla="*/ 5154183 h 5154183"/>
                <a:gd name="connsiteX1" fmla="*/ 0 w 9178997"/>
                <a:gd name="connsiteY1" fmla="*/ 0 h 5154183"/>
                <a:gd name="connsiteX2" fmla="*/ 9178997 w 9178997"/>
                <a:gd name="connsiteY2" fmla="*/ 1698542 h 5154183"/>
                <a:gd name="connsiteX3" fmla="*/ 1498773 w 9178997"/>
                <a:gd name="connsiteY3" fmla="*/ 5154183 h 5154183"/>
                <a:gd name="connsiteX0" fmla="*/ 1498773 w 3368960"/>
                <a:gd name="connsiteY0" fmla="*/ 5173702 h 5173702"/>
                <a:gd name="connsiteX1" fmla="*/ 0 w 3368960"/>
                <a:gd name="connsiteY1" fmla="*/ 19519 h 5173702"/>
                <a:gd name="connsiteX2" fmla="*/ 3368960 w 3368960"/>
                <a:gd name="connsiteY2" fmla="*/ 0 h 5173702"/>
                <a:gd name="connsiteX3" fmla="*/ 1498773 w 3368960"/>
                <a:gd name="connsiteY3" fmla="*/ 5173702 h 5173702"/>
                <a:gd name="connsiteX0" fmla="*/ 1513119 w 3383306"/>
                <a:gd name="connsiteY0" fmla="*/ 5173702 h 5173702"/>
                <a:gd name="connsiteX1" fmla="*/ 0 w 3383306"/>
                <a:gd name="connsiteY1" fmla="*/ 1730421 h 5173702"/>
                <a:gd name="connsiteX2" fmla="*/ 3383306 w 3383306"/>
                <a:gd name="connsiteY2" fmla="*/ 0 h 5173702"/>
                <a:gd name="connsiteX3" fmla="*/ 1513119 w 3383306"/>
                <a:gd name="connsiteY3" fmla="*/ 5173702 h 5173702"/>
                <a:gd name="connsiteX0" fmla="*/ 1524942 w 3395129"/>
                <a:gd name="connsiteY0" fmla="*/ 5173702 h 5173702"/>
                <a:gd name="connsiteX1" fmla="*/ 0 w 3395129"/>
                <a:gd name="connsiteY1" fmla="*/ 3446751 h 5173702"/>
                <a:gd name="connsiteX2" fmla="*/ 3395129 w 3395129"/>
                <a:gd name="connsiteY2" fmla="*/ 0 h 5173702"/>
                <a:gd name="connsiteX3" fmla="*/ 1524942 w 3395129"/>
                <a:gd name="connsiteY3" fmla="*/ 5173702 h 5173702"/>
                <a:gd name="connsiteX0" fmla="*/ 1529836 w 1529836"/>
                <a:gd name="connsiteY0" fmla="*/ 1726951 h 1726951"/>
                <a:gd name="connsiteX1" fmla="*/ 4894 w 1529836"/>
                <a:gd name="connsiteY1" fmla="*/ 0 h 1726951"/>
                <a:gd name="connsiteX2" fmla="*/ 0 w 1529836"/>
                <a:gd name="connsiteY2" fmla="*/ 1719114 h 1726951"/>
                <a:gd name="connsiteX3" fmla="*/ 1529836 w 1529836"/>
                <a:gd name="connsiteY3" fmla="*/ 1726951 h 1726951"/>
                <a:gd name="connsiteX0" fmla="*/ 1524956 w 1524956"/>
                <a:gd name="connsiteY0" fmla="*/ 1726951 h 1726951"/>
                <a:gd name="connsiteX1" fmla="*/ 14 w 1524956"/>
                <a:gd name="connsiteY1" fmla="*/ 0 h 1726951"/>
                <a:gd name="connsiteX2" fmla="*/ 139661 w 1524956"/>
                <a:gd name="connsiteY2" fmla="*/ 1496385 h 1726951"/>
                <a:gd name="connsiteX3" fmla="*/ 1524956 w 1524956"/>
                <a:gd name="connsiteY3" fmla="*/ 1726951 h 1726951"/>
                <a:gd name="connsiteX0" fmla="*/ 1525273 w 1525273"/>
                <a:gd name="connsiteY0" fmla="*/ 1726951 h 1726951"/>
                <a:gd name="connsiteX1" fmla="*/ 331 w 1525273"/>
                <a:gd name="connsiteY1" fmla="*/ 0 h 1726951"/>
                <a:gd name="connsiteX2" fmla="*/ 2068 w 1525273"/>
                <a:gd name="connsiteY2" fmla="*/ 1726299 h 1726951"/>
                <a:gd name="connsiteX3" fmla="*/ 1525273 w 1525273"/>
                <a:gd name="connsiteY3" fmla="*/ 1726951 h 1726951"/>
              </a:gdLst>
              <a:ahLst/>
              <a:cxnLst>
                <a:cxn ang="0">
                  <a:pos x="connsiteX0" y="connsiteY0"/>
                </a:cxn>
                <a:cxn ang="0">
                  <a:pos x="connsiteX1" y="connsiteY1"/>
                </a:cxn>
                <a:cxn ang="0">
                  <a:pos x="connsiteX2" y="connsiteY2"/>
                </a:cxn>
                <a:cxn ang="0">
                  <a:pos x="connsiteX3" y="connsiteY3"/>
                </a:cxn>
              </a:cxnLst>
              <a:rect l="l" t="t" r="r" b="b"/>
              <a:pathLst>
                <a:path w="1525273" h="1726951">
                  <a:moveTo>
                    <a:pt x="1525273" y="1726951"/>
                  </a:moveTo>
                  <a:lnTo>
                    <a:pt x="331" y="0"/>
                  </a:lnTo>
                  <a:cubicBezTo>
                    <a:pt x="-1300" y="573038"/>
                    <a:pt x="3699" y="1153261"/>
                    <a:pt x="2068" y="1726299"/>
                  </a:cubicBezTo>
                  <a:lnTo>
                    <a:pt x="1525273" y="1726951"/>
                  </a:lnTo>
                  <a:close/>
                </a:path>
              </a:pathLst>
            </a:custGeom>
            <a:gradFill flip="none" rotWithShape="1">
              <a:gsLst>
                <a:gs pos="100000">
                  <a:schemeClr val="accent2"/>
                </a:gs>
                <a:gs pos="0">
                  <a:schemeClr val="accent3"/>
                </a:gs>
              </a:gsLst>
              <a:lin ang="132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Freeform 25"/>
            <p:cNvSpPr/>
            <p:nvPr userDrawn="1"/>
          </p:nvSpPr>
          <p:spPr>
            <a:xfrm flipH="1">
              <a:off x="6095262" y="0"/>
              <a:ext cx="6100521" cy="6858864"/>
            </a:xfrm>
            <a:custGeom>
              <a:avLst/>
              <a:gdLst>
                <a:gd name="connsiteX0" fmla="*/ 0 w 9162535"/>
                <a:gd name="connsiteY0" fmla="*/ 5146589 h 5146589"/>
                <a:gd name="connsiteX1" fmla="*/ 5999206 w 9162535"/>
                <a:gd name="connsiteY1" fmla="*/ 0 h 5146589"/>
                <a:gd name="connsiteX2" fmla="*/ 9162535 w 9162535"/>
                <a:gd name="connsiteY2" fmla="*/ 3342502 h 5146589"/>
                <a:gd name="connsiteX3" fmla="*/ 0 w 9162535"/>
                <a:gd name="connsiteY3" fmla="*/ 5146589 h 5146589"/>
                <a:gd name="connsiteX0" fmla="*/ 0 w 6061080"/>
                <a:gd name="connsiteY0" fmla="*/ 5160885 h 5160885"/>
                <a:gd name="connsiteX1" fmla="*/ 2897751 w 6061080"/>
                <a:gd name="connsiteY1" fmla="*/ 0 h 5160885"/>
                <a:gd name="connsiteX2" fmla="*/ 6061080 w 6061080"/>
                <a:gd name="connsiteY2" fmla="*/ 3342502 h 5160885"/>
                <a:gd name="connsiteX3" fmla="*/ 0 w 6061080"/>
                <a:gd name="connsiteY3" fmla="*/ 5160885 h 5160885"/>
                <a:gd name="connsiteX0" fmla="*/ 0 w 6075372"/>
                <a:gd name="connsiteY0" fmla="*/ 5160885 h 5160885"/>
                <a:gd name="connsiteX1" fmla="*/ 2897751 w 6075372"/>
                <a:gd name="connsiteY1" fmla="*/ 0 h 5160885"/>
                <a:gd name="connsiteX2" fmla="*/ 6075372 w 6075372"/>
                <a:gd name="connsiteY2" fmla="*/ 1755636 h 5160885"/>
                <a:gd name="connsiteX3" fmla="*/ 0 w 6075372"/>
                <a:gd name="connsiteY3" fmla="*/ 5160885 h 5160885"/>
                <a:gd name="connsiteX0" fmla="*/ 3119359 w 9194731"/>
                <a:gd name="connsiteY0" fmla="*/ 5203773 h 5203773"/>
                <a:gd name="connsiteX1" fmla="*/ 0 w 9194731"/>
                <a:gd name="connsiteY1" fmla="*/ 0 h 5203773"/>
                <a:gd name="connsiteX2" fmla="*/ 9194731 w 9194731"/>
                <a:gd name="connsiteY2" fmla="*/ 1798524 h 5203773"/>
                <a:gd name="connsiteX3" fmla="*/ 3119359 w 9194731"/>
                <a:gd name="connsiteY3" fmla="*/ 5203773 h 5203773"/>
                <a:gd name="connsiteX0" fmla="*/ 3119359 w 9194731"/>
                <a:gd name="connsiteY0" fmla="*/ 5147756 h 5147756"/>
                <a:gd name="connsiteX1" fmla="*/ 0 w 9194731"/>
                <a:gd name="connsiteY1" fmla="*/ 0 h 5147756"/>
                <a:gd name="connsiteX2" fmla="*/ 9194731 w 9194731"/>
                <a:gd name="connsiteY2" fmla="*/ 1742507 h 5147756"/>
                <a:gd name="connsiteX3" fmla="*/ 3119359 w 9194731"/>
                <a:gd name="connsiteY3" fmla="*/ 5147756 h 5147756"/>
                <a:gd name="connsiteX0" fmla="*/ 3151267 w 9226639"/>
                <a:gd name="connsiteY0" fmla="*/ 5163714 h 5163714"/>
                <a:gd name="connsiteX1" fmla="*/ 0 w 9226639"/>
                <a:gd name="connsiteY1" fmla="*/ 0 h 5163714"/>
                <a:gd name="connsiteX2" fmla="*/ 9226639 w 9226639"/>
                <a:gd name="connsiteY2" fmla="*/ 1758465 h 5163714"/>
                <a:gd name="connsiteX3" fmla="*/ 3151267 w 9226639"/>
                <a:gd name="connsiteY3" fmla="*/ 5163714 h 5163714"/>
                <a:gd name="connsiteX0" fmla="*/ 3151267 w 9198054"/>
                <a:gd name="connsiteY0" fmla="*/ 5163714 h 5163714"/>
                <a:gd name="connsiteX1" fmla="*/ 0 w 9198054"/>
                <a:gd name="connsiteY1" fmla="*/ 0 h 5163714"/>
                <a:gd name="connsiteX2" fmla="*/ 9198054 w 9198054"/>
                <a:gd name="connsiteY2" fmla="*/ 1901426 h 5163714"/>
                <a:gd name="connsiteX3" fmla="*/ 3151267 w 9198054"/>
                <a:gd name="connsiteY3" fmla="*/ 5163714 h 5163714"/>
                <a:gd name="connsiteX0" fmla="*/ 3208437 w 9198054"/>
                <a:gd name="connsiteY0" fmla="*/ 5163714 h 5163714"/>
                <a:gd name="connsiteX1" fmla="*/ 0 w 9198054"/>
                <a:gd name="connsiteY1" fmla="*/ 0 h 5163714"/>
                <a:gd name="connsiteX2" fmla="*/ 9198054 w 9198054"/>
                <a:gd name="connsiteY2" fmla="*/ 1901426 h 5163714"/>
                <a:gd name="connsiteX3" fmla="*/ 3208437 w 9198054"/>
                <a:gd name="connsiteY3" fmla="*/ 5163714 h 5163714"/>
                <a:gd name="connsiteX0" fmla="*/ 3160796 w 9198054"/>
                <a:gd name="connsiteY0" fmla="*/ 5154183 h 5154183"/>
                <a:gd name="connsiteX1" fmla="*/ 0 w 9198054"/>
                <a:gd name="connsiteY1" fmla="*/ 0 h 5154183"/>
                <a:gd name="connsiteX2" fmla="*/ 9198054 w 9198054"/>
                <a:gd name="connsiteY2" fmla="*/ 1901426 h 5154183"/>
                <a:gd name="connsiteX3" fmla="*/ 3160796 w 9198054"/>
                <a:gd name="connsiteY3" fmla="*/ 5154183 h 5154183"/>
                <a:gd name="connsiteX0" fmla="*/ 3160796 w 9178997"/>
                <a:gd name="connsiteY0" fmla="*/ 5154183 h 5154183"/>
                <a:gd name="connsiteX1" fmla="*/ 0 w 9178997"/>
                <a:gd name="connsiteY1" fmla="*/ 0 h 5154183"/>
                <a:gd name="connsiteX2" fmla="*/ 9178997 w 9178997"/>
                <a:gd name="connsiteY2" fmla="*/ 1910957 h 5154183"/>
                <a:gd name="connsiteX3" fmla="*/ 3160796 w 9178997"/>
                <a:gd name="connsiteY3" fmla="*/ 5154183 h 5154183"/>
                <a:gd name="connsiteX0" fmla="*/ 3048116 w 9178997"/>
                <a:gd name="connsiteY0" fmla="*/ 5154183 h 5154183"/>
                <a:gd name="connsiteX1" fmla="*/ 0 w 9178997"/>
                <a:gd name="connsiteY1" fmla="*/ 0 h 5154183"/>
                <a:gd name="connsiteX2" fmla="*/ 9178997 w 9178997"/>
                <a:gd name="connsiteY2" fmla="*/ 1910957 h 5154183"/>
                <a:gd name="connsiteX3" fmla="*/ 3048116 w 9178997"/>
                <a:gd name="connsiteY3" fmla="*/ 5154183 h 5154183"/>
                <a:gd name="connsiteX0" fmla="*/ 3048116 w 9178997"/>
                <a:gd name="connsiteY0" fmla="*/ 5154183 h 5154183"/>
                <a:gd name="connsiteX1" fmla="*/ 0 w 9178997"/>
                <a:gd name="connsiteY1" fmla="*/ 0 h 5154183"/>
                <a:gd name="connsiteX2" fmla="*/ 9178997 w 9178997"/>
                <a:gd name="connsiteY2" fmla="*/ 1698542 h 5154183"/>
                <a:gd name="connsiteX3" fmla="*/ 3048116 w 9178997"/>
                <a:gd name="connsiteY3" fmla="*/ 5154183 h 5154183"/>
                <a:gd name="connsiteX0" fmla="*/ 1498773 w 9178997"/>
                <a:gd name="connsiteY0" fmla="*/ 5154183 h 5154183"/>
                <a:gd name="connsiteX1" fmla="*/ 0 w 9178997"/>
                <a:gd name="connsiteY1" fmla="*/ 0 h 5154183"/>
                <a:gd name="connsiteX2" fmla="*/ 9178997 w 9178997"/>
                <a:gd name="connsiteY2" fmla="*/ 1698542 h 5154183"/>
                <a:gd name="connsiteX3" fmla="*/ 1498773 w 9178997"/>
                <a:gd name="connsiteY3" fmla="*/ 5154183 h 5154183"/>
                <a:gd name="connsiteX0" fmla="*/ 1498773 w 3368960"/>
                <a:gd name="connsiteY0" fmla="*/ 5173702 h 5173702"/>
                <a:gd name="connsiteX1" fmla="*/ 0 w 3368960"/>
                <a:gd name="connsiteY1" fmla="*/ 19519 h 5173702"/>
                <a:gd name="connsiteX2" fmla="*/ 3368960 w 3368960"/>
                <a:gd name="connsiteY2" fmla="*/ 0 h 5173702"/>
                <a:gd name="connsiteX3" fmla="*/ 1498773 w 3368960"/>
                <a:gd name="connsiteY3" fmla="*/ 5173702 h 5173702"/>
                <a:gd name="connsiteX0" fmla="*/ 1513119 w 3383306"/>
                <a:gd name="connsiteY0" fmla="*/ 5173702 h 5173702"/>
                <a:gd name="connsiteX1" fmla="*/ 0 w 3383306"/>
                <a:gd name="connsiteY1" fmla="*/ 1730421 h 5173702"/>
                <a:gd name="connsiteX2" fmla="*/ 3383306 w 3383306"/>
                <a:gd name="connsiteY2" fmla="*/ 0 h 5173702"/>
                <a:gd name="connsiteX3" fmla="*/ 1513119 w 3383306"/>
                <a:gd name="connsiteY3" fmla="*/ 5173702 h 5173702"/>
                <a:gd name="connsiteX0" fmla="*/ 1524942 w 3395129"/>
                <a:gd name="connsiteY0" fmla="*/ 5173702 h 5173702"/>
                <a:gd name="connsiteX1" fmla="*/ 0 w 3395129"/>
                <a:gd name="connsiteY1" fmla="*/ 3446751 h 5173702"/>
                <a:gd name="connsiteX2" fmla="*/ 3395129 w 3395129"/>
                <a:gd name="connsiteY2" fmla="*/ 0 h 5173702"/>
                <a:gd name="connsiteX3" fmla="*/ 1524942 w 3395129"/>
                <a:gd name="connsiteY3" fmla="*/ 5173702 h 5173702"/>
              </a:gdLst>
              <a:ahLst/>
              <a:cxnLst>
                <a:cxn ang="0">
                  <a:pos x="connsiteX0" y="connsiteY0"/>
                </a:cxn>
                <a:cxn ang="0">
                  <a:pos x="connsiteX1" y="connsiteY1"/>
                </a:cxn>
                <a:cxn ang="0">
                  <a:pos x="connsiteX2" y="connsiteY2"/>
                </a:cxn>
                <a:cxn ang="0">
                  <a:pos x="connsiteX3" y="connsiteY3"/>
                </a:cxn>
              </a:cxnLst>
              <a:rect l="l" t="t" r="r" b="b"/>
              <a:pathLst>
                <a:path w="3395129" h="5173702">
                  <a:moveTo>
                    <a:pt x="1524942" y="5173702"/>
                  </a:moveTo>
                  <a:lnTo>
                    <a:pt x="0" y="3446751"/>
                  </a:lnTo>
                  <a:lnTo>
                    <a:pt x="3395129" y="0"/>
                  </a:lnTo>
                  <a:lnTo>
                    <a:pt x="1524942" y="5173702"/>
                  </a:lnTo>
                  <a:close/>
                </a:path>
              </a:pathLst>
            </a:custGeom>
            <a:gradFill flip="none" rotWithShape="1">
              <a:gsLst>
                <a:gs pos="1000">
                  <a:schemeClr val="accent2"/>
                </a:gs>
                <a:gs pos="100000">
                  <a:schemeClr val="accent3"/>
                </a:gs>
              </a:gsLst>
              <a:lin ang="162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2" name="Title 1"/>
          <p:cNvSpPr>
            <a:spLocks noGrp="1"/>
          </p:cNvSpPr>
          <p:nvPr>
            <p:ph type="ctrTitle" hasCustomPrompt="1"/>
          </p:nvPr>
        </p:nvSpPr>
        <p:spPr>
          <a:xfrm>
            <a:off x="383035" y="1655791"/>
            <a:ext cx="11468909" cy="1994392"/>
          </a:xfrm>
          <a:prstGeom prst="rect">
            <a:avLst/>
          </a:prstGeom>
        </p:spPr>
        <p:txBody>
          <a:bodyPr vert="horz" wrap="square" lIns="0" tIns="0" rIns="0" bIns="0" anchor="t" anchorCtr="0">
            <a:noAutofit/>
          </a:bodyPr>
          <a:lstStyle>
            <a:lvl1pPr algn="l">
              <a:lnSpc>
                <a:spcPct val="80000"/>
              </a:lnSpc>
              <a:defRPr sz="7200" b="0">
                <a:solidFill>
                  <a:schemeClr val="tx1"/>
                </a:solidFill>
                <a:latin typeface="3M Circular TT Bold" panose="020B0804020101010102" pitchFamily="34" charset="0"/>
                <a:cs typeface="3M Circular TT Bold" panose="020B0804020101010102" pitchFamily="34" charset="0"/>
              </a:defRPr>
            </a:lvl1pPr>
          </a:lstStyle>
          <a:p>
            <a:r>
              <a:rPr lang="en-US"/>
              <a:t>Two line title</a:t>
            </a:r>
            <a:br>
              <a:rPr lang="en-US"/>
            </a:br>
            <a:r>
              <a:rPr lang="en-US"/>
              <a:t>goes here</a:t>
            </a:r>
            <a:endParaRPr lang="en-GB"/>
          </a:p>
        </p:txBody>
      </p:sp>
      <p:sp>
        <p:nvSpPr>
          <p:cNvPr id="43" name="Text Placeholder 7"/>
          <p:cNvSpPr>
            <a:spLocks noGrp="1"/>
          </p:cNvSpPr>
          <p:nvPr>
            <p:ph type="body" sz="quarter" idx="10" hasCustomPrompt="1"/>
          </p:nvPr>
        </p:nvSpPr>
        <p:spPr>
          <a:xfrm>
            <a:off x="384047" y="3895344"/>
            <a:ext cx="4114800" cy="480462"/>
          </a:xfrm>
          <a:prstGeom prst="rect">
            <a:avLst/>
          </a:prstGeom>
        </p:spPr>
        <p:txBody>
          <a:bodyPr lIns="0" tIns="0" rIns="0" bIns="0"/>
          <a:lstStyle>
            <a:lvl1pPr marL="0" indent="0">
              <a:buNone/>
              <a:defRPr sz="2800">
                <a:solidFill>
                  <a:schemeClr val="tx1"/>
                </a:solidFill>
                <a:latin typeface="3M Circular TT Book" panose="020B0604020101020102" pitchFamily="34" charset="0"/>
                <a:cs typeface="3M Circular TT Book" panose="020B0604020101020102" pitchFamily="34" charset="0"/>
              </a:defRPr>
            </a:lvl1pPr>
            <a:lvl5pPr>
              <a:defRPr/>
            </a:lvl5pPr>
          </a:lstStyle>
          <a:p>
            <a:pPr lvl="0"/>
            <a:r>
              <a:rPr lang="en-US"/>
              <a:t>Date</a:t>
            </a:r>
          </a:p>
        </p:txBody>
      </p:sp>
      <p:grpSp>
        <p:nvGrpSpPr>
          <p:cNvPr id="12" name="Group 11"/>
          <p:cNvGrpSpPr>
            <a:grpSpLocks noChangeAspect="1"/>
          </p:cNvGrpSpPr>
          <p:nvPr userDrawn="1"/>
        </p:nvGrpSpPr>
        <p:grpSpPr>
          <a:xfrm>
            <a:off x="381000" y="384048"/>
            <a:ext cx="2384269" cy="432000"/>
            <a:chOff x="3024188" y="2847975"/>
            <a:chExt cx="18767426" cy="3400426"/>
          </a:xfrm>
        </p:grpSpPr>
        <p:sp>
          <p:nvSpPr>
            <p:cNvPr id="13" name="Freeform 5"/>
            <p:cNvSpPr>
              <a:spLocks noEditPoints="1"/>
            </p:cNvSpPr>
            <p:nvPr userDrawn="1"/>
          </p:nvSpPr>
          <p:spPr bwMode="auto">
            <a:xfrm>
              <a:off x="3024188" y="2847975"/>
              <a:ext cx="5908675" cy="3155950"/>
            </a:xfrm>
            <a:custGeom>
              <a:avLst/>
              <a:gdLst>
                <a:gd name="T0" fmla="*/ 134 w 170"/>
                <a:gd name="T1" fmla="*/ 3 h 90"/>
                <a:gd name="T2" fmla="*/ 122 w 170"/>
                <a:gd name="T3" fmla="*/ 52 h 90"/>
                <a:gd name="T4" fmla="*/ 109 w 170"/>
                <a:gd name="T5" fmla="*/ 3 h 90"/>
                <a:gd name="T6" fmla="*/ 74 w 170"/>
                <a:gd name="T7" fmla="*/ 3 h 90"/>
                <a:gd name="T8" fmla="*/ 74 w 170"/>
                <a:gd name="T9" fmla="*/ 21 h 90"/>
                <a:gd name="T10" fmla="*/ 40 w 170"/>
                <a:gd name="T11" fmla="*/ 1 h 90"/>
                <a:gd name="T12" fmla="*/ 4 w 170"/>
                <a:gd name="T13" fmla="*/ 31 h 90"/>
                <a:gd name="T14" fmla="*/ 28 w 170"/>
                <a:gd name="T15" fmla="*/ 31 h 90"/>
                <a:gd name="T16" fmla="*/ 39 w 170"/>
                <a:gd name="T17" fmla="*/ 20 h 90"/>
                <a:gd name="T18" fmla="*/ 50 w 170"/>
                <a:gd name="T19" fmla="*/ 28 h 90"/>
                <a:gd name="T20" fmla="*/ 39 w 170"/>
                <a:gd name="T21" fmla="*/ 35 h 90"/>
                <a:gd name="T22" fmla="*/ 31 w 170"/>
                <a:gd name="T23" fmla="*/ 35 h 90"/>
                <a:gd name="T24" fmla="*/ 31 w 170"/>
                <a:gd name="T25" fmla="*/ 51 h 90"/>
                <a:gd name="T26" fmla="*/ 38 w 170"/>
                <a:gd name="T27" fmla="*/ 51 h 90"/>
                <a:gd name="T28" fmla="*/ 48 w 170"/>
                <a:gd name="T29" fmla="*/ 60 h 90"/>
                <a:gd name="T30" fmla="*/ 38 w 170"/>
                <a:gd name="T31" fmla="*/ 70 h 90"/>
                <a:gd name="T32" fmla="*/ 25 w 170"/>
                <a:gd name="T33" fmla="*/ 54 h 90"/>
                <a:gd name="T34" fmla="*/ 1 w 170"/>
                <a:gd name="T35" fmla="*/ 54 h 90"/>
                <a:gd name="T36" fmla="*/ 38 w 170"/>
                <a:gd name="T37" fmla="*/ 90 h 90"/>
                <a:gd name="T38" fmla="*/ 74 w 170"/>
                <a:gd name="T39" fmla="*/ 71 h 90"/>
                <a:gd name="T40" fmla="*/ 74 w 170"/>
                <a:gd name="T41" fmla="*/ 88 h 90"/>
                <a:gd name="T42" fmla="*/ 98 w 170"/>
                <a:gd name="T43" fmla="*/ 88 h 90"/>
                <a:gd name="T44" fmla="*/ 98 w 170"/>
                <a:gd name="T45" fmla="*/ 34 h 90"/>
                <a:gd name="T46" fmla="*/ 111 w 170"/>
                <a:gd name="T47" fmla="*/ 88 h 90"/>
                <a:gd name="T48" fmla="*/ 132 w 170"/>
                <a:gd name="T49" fmla="*/ 88 h 90"/>
                <a:gd name="T50" fmla="*/ 146 w 170"/>
                <a:gd name="T51" fmla="*/ 34 h 90"/>
                <a:gd name="T52" fmla="*/ 146 w 170"/>
                <a:gd name="T53" fmla="*/ 88 h 90"/>
                <a:gd name="T54" fmla="*/ 170 w 170"/>
                <a:gd name="T55" fmla="*/ 88 h 90"/>
                <a:gd name="T56" fmla="*/ 170 w 170"/>
                <a:gd name="T57" fmla="*/ 3 h 90"/>
                <a:gd name="T58" fmla="*/ 134 w 170"/>
                <a:gd name="T59" fmla="*/ 3 h 90"/>
                <a:gd name="T60" fmla="*/ 74 w 170"/>
                <a:gd name="T61" fmla="*/ 52 h 90"/>
                <a:gd name="T62" fmla="*/ 64 w 170"/>
                <a:gd name="T63" fmla="*/ 42 h 90"/>
                <a:gd name="T64" fmla="*/ 74 w 170"/>
                <a:gd name="T65" fmla="*/ 31 h 90"/>
                <a:gd name="T66" fmla="*/ 74 w 170"/>
                <a:gd name="T67" fmla="*/ 5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0" h="90">
                  <a:moveTo>
                    <a:pt x="134" y="3"/>
                  </a:moveTo>
                  <a:cubicBezTo>
                    <a:pt x="122" y="52"/>
                    <a:pt x="122" y="52"/>
                    <a:pt x="122" y="52"/>
                  </a:cubicBezTo>
                  <a:cubicBezTo>
                    <a:pt x="109" y="3"/>
                    <a:pt x="109" y="3"/>
                    <a:pt x="109" y="3"/>
                  </a:cubicBezTo>
                  <a:cubicBezTo>
                    <a:pt x="74" y="3"/>
                    <a:pt x="74" y="3"/>
                    <a:pt x="74" y="3"/>
                  </a:cubicBezTo>
                  <a:cubicBezTo>
                    <a:pt x="74" y="21"/>
                    <a:pt x="74" y="21"/>
                    <a:pt x="74" y="21"/>
                  </a:cubicBezTo>
                  <a:cubicBezTo>
                    <a:pt x="69" y="5"/>
                    <a:pt x="54" y="1"/>
                    <a:pt x="40" y="1"/>
                  </a:cubicBezTo>
                  <a:cubicBezTo>
                    <a:pt x="23" y="0"/>
                    <a:pt x="5" y="8"/>
                    <a:pt x="4" y="31"/>
                  </a:cubicBezTo>
                  <a:cubicBezTo>
                    <a:pt x="28" y="31"/>
                    <a:pt x="28" y="31"/>
                    <a:pt x="28" y="31"/>
                  </a:cubicBezTo>
                  <a:cubicBezTo>
                    <a:pt x="28" y="24"/>
                    <a:pt x="33" y="20"/>
                    <a:pt x="39" y="20"/>
                  </a:cubicBezTo>
                  <a:cubicBezTo>
                    <a:pt x="46" y="20"/>
                    <a:pt x="50" y="23"/>
                    <a:pt x="50" y="28"/>
                  </a:cubicBezTo>
                  <a:cubicBezTo>
                    <a:pt x="49" y="32"/>
                    <a:pt x="47" y="35"/>
                    <a:pt x="39" y="35"/>
                  </a:cubicBezTo>
                  <a:cubicBezTo>
                    <a:pt x="31" y="35"/>
                    <a:pt x="31" y="35"/>
                    <a:pt x="31" y="35"/>
                  </a:cubicBezTo>
                  <a:cubicBezTo>
                    <a:pt x="31" y="51"/>
                    <a:pt x="31" y="51"/>
                    <a:pt x="31" y="51"/>
                  </a:cubicBezTo>
                  <a:cubicBezTo>
                    <a:pt x="38" y="51"/>
                    <a:pt x="38" y="51"/>
                    <a:pt x="38" y="51"/>
                  </a:cubicBezTo>
                  <a:cubicBezTo>
                    <a:pt x="42" y="51"/>
                    <a:pt x="48" y="54"/>
                    <a:pt x="48" y="60"/>
                  </a:cubicBezTo>
                  <a:cubicBezTo>
                    <a:pt x="49" y="67"/>
                    <a:pt x="44" y="70"/>
                    <a:pt x="38" y="70"/>
                  </a:cubicBezTo>
                  <a:cubicBezTo>
                    <a:pt x="27" y="69"/>
                    <a:pt x="25" y="61"/>
                    <a:pt x="25" y="54"/>
                  </a:cubicBezTo>
                  <a:cubicBezTo>
                    <a:pt x="1" y="54"/>
                    <a:pt x="1" y="54"/>
                    <a:pt x="1" y="54"/>
                  </a:cubicBezTo>
                  <a:cubicBezTo>
                    <a:pt x="1" y="59"/>
                    <a:pt x="0" y="90"/>
                    <a:pt x="38" y="90"/>
                  </a:cubicBezTo>
                  <a:cubicBezTo>
                    <a:pt x="57" y="90"/>
                    <a:pt x="70" y="82"/>
                    <a:pt x="74" y="71"/>
                  </a:cubicBezTo>
                  <a:cubicBezTo>
                    <a:pt x="74" y="88"/>
                    <a:pt x="74" y="88"/>
                    <a:pt x="74" y="88"/>
                  </a:cubicBezTo>
                  <a:cubicBezTo>
                    <a:pt x="98" y="88"/>
                    <a:pt x="98" y="88"/>
                    <a:pt x="98" y="88"/>
                  </a:cubicBezTo>
                  <a:cubicBezTo>
                    <a:pt x="98" y="34"/>
                    <a:pt x="98" y="34"/>
                    <a:pt x="98" y="34"/>
                  </a:cubicBezTo>
                  <a:cubicBezTo>
                    <a:pt x="111" y="88"/>
                    <a:pt x="111" y="88"/>
                    <a:pt x="111" y="88"/>
                  </a:cubicBezTo>
                  <a:cubicBezTo>
                    <a:pt x="132" y="88"/>
                    <a:pt x="132" y="88"/>
                    <a:pt x="132" y="88"/>
                  </a:cubicBezTo>
                  <a:cubicBezTo>
                    <a:pt x="146" y="34"/>
                    <a:pt x="146" y="34"/>
                    <a:pt x="146" y="34"/>
                  </a:cubicBezTo>
                  <a:cubicBezTo>
                    <a:pt x="146" y="88"/>
                    <a:pt x="146" y="88"/>
                    <a:pt x="146" y="88"/>
                  </a:cubicBezTo>
                  <a:cubicBezTo>
                    <a:pt x="170" y="88"/>
                    <a:pt x="170" y="88"/>
                    <a:pt x="170" y="88"/>
                  </a:cubicBezTo>
                  <a:cubicBezTo>
                    <a:pt x="170" y="3"/>
                    <a:pt x="170" y="3"/>
                    <a:pt x="170" y="3"/>
                  </a:cubicBezTo>
                  <a:lnTo>
                    <a:pt x="134" y="3"/>
                  </a:lnTo>
                  <a:close/>
                  <a:moveTo>
                    <a:pt x="74" y="52"/>
                  </a:moveTo>
                  <a:cubicBezTo>
                    <a:pt x="71" y="46"/>
                    <a:pt x="66" y="43"/>
                    <a:pt x="64" y="42"/>
                  </a:cubicBezTo>
                  <a:cubicBezTo>
                    <a:pt x="69" y="40"/>
                    <a:pt x="72" y="37"/>
                    <a:pt x="74" y="31"/>
                  </a:cubicBezTo>
                  <a:lnTo>
                    <a:pt x="74" y="5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6"/>
            <p:cNvSpPr>
              <a:spLocks/>
            </p:cNvSpPr>
            <p:nvPr userDrawn="1"/>
          </p:nvSpPr>
          <p:spPr bwMode="auto">
            <a:xfrm>
              <a:off x="9871076" y="2952750"/>
              <a:ext cx="868363" cy="1192213"/>
            </a:xfrm>
            <a:custGeom>
              <a:avLst/>
              <a:gdLst>
                <a:gd name="T0" fmla="*/ 19 w 25"/>
                <a:gd name="T1" fmla="*/ 10 h 34"/>
                <a:gd name="T2" fmla="*/ 13 w 25"/>
                <a:gd name="T3" fmla="*/ 5 h 34"/>
                <a:gd name="T4" fmla="*/ 8 w 25"/>
                <a:gd name="T5" fmla="*/ 9 h 34"/>
                <a:gd name="T6" fmla="*/ 11 w 25"/>
                <a:gd name="T7" fmla="*/ 13 h 34"/>
                <a:gd name="T8" fmla="*/ 16 w 25"/>
                <a:gd name="T9" fmla="*/ 14 h 34"/>
                <a:gd name="T10" fmla="*/ 25 w 25"/>
                <a:gd name="T11" fmla="*/ 24 h 34"/>
                <a:gd name="T12" fmla="*/ 13 w 25"/>
                <a:gd name="T13" fmla="*/ 34 h 34"/>
                <a:gd name="T14" fmla="*/ 0 w 25"/>
                <a:gd name="T15" fmla="*/ 24 h 34"/>
                <a:gd name="T16" fmla="*/ 6 w 25"/>
                <a:gd name="T17" fmla="*/ 22 h 34"/>
                <a:gd name="T18" fmla="*/ 13 w 25"/>
                <a:gd name="T19" fmla="*/ 28 h 34"/>
                <a:gd name="T20" fmla="*/ 19 w 25"/>
                <a:gd name="T21" fmla="*/ 24 h 34"/>
                <a:gd name="T22" fmla="*/ 15 w 25"/>
                <a:gd name="T23" fmla="*/ 20 h 34"/>
                <a:gd name="T24" fmla="*/ 10 w 25"/>
                <a:gd name="T25" fmla="*/ 19 h 34"/>
                <a:gd name="T26" fmla="*/ 1 w 25"/>
                <a:gd name="T27" fmla="*/ 10 h 34"/>
                <a:gd name="T28" fmla="*/ 13 w 25"/>
                <a:gd name="T29" fmla="*/ 0 h 34"/>
                <a:gd name="T30" fmla="*/ 25 w 25"/>
                <a:gd name="T31" fmla="*/ 8 h 34"/>
                <a:gd name="T32" fmla="*/ 19 w 25"/>
                <a:gd name="T33" fmla="*/ 1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5" h="34">
                  <a:moveTo>
                    <a:pt x="19" y="10"/>
                  </a:moveTo>
                  <a:cubicBezTo>
                    <a:pt x="19" y="8"/>
                    <a:pt x="17" y="5"/>
                    <a:pt x="13" y="5"/>
                  </a:cubicBezTo>
                  <a:cubicBezTo>
                    <a:pt x="10" y="5"/>
                    <a:pt x="8" y="7"/>
                    <a:pt x="8" y="9"/>
                  </a:cubicBezTo>
                  <a:cubicBezTo>
                    <a:pt x="8" y="11"/>
                    <a:pt x="9" y="13"/>
                    <a:pt x="11" y="13"/>
                  </a:cubicBezTo>
                  <a:cubicBezTo>
                    <a:pt x="16" y="14"/>
                    <a:pt x="16" y="14"/>
                    <a:pt x="16" y="14"/>
                  </a:cubicBezTo>
                  <a:cubicBezTo>
                    <a:pt x="22" y="15"/>
                    <a:pt x="25" y="19"/>
                    <a:pt x="25" y="24"/>
                  </a:cubicBezTo>
                  <a:cubicBezTo>
                    <a:pt x="25" y="29"/>
                    <a:pt x="21" y="34"/>
                    <a:pt x="13" y="34"/>
                  </a:cubicBezTo>
                  <a:cubicBezTo>
                    <a:pt x="4" y="34"/>
                    <a:pt x="1" y="28"/>
                    <a:pt x="0" y="24"/>
                  </a:cubicBezTo>
                  <a:cubicBezTo>
                    <a:pt x="6" y="22"/>
                    <a:pt x="6" y="22"/>
                    <a:pt x="6" y="22"/>
                  </a:cubicBezTo>
                  <a:cubicBezTo>
                    <a:pt x="6" y="25"/>
                    <a:pt x="9" y="28"/>
                    <a:pt x="13" y="28"/>
                  </a:cubicBezTo>
                  <a:cubicBezTo>
                    <a:pt x="17" y="28"/>
                    <a:pt x="19" y="27"/>
                    <a:pt x="19" y="24"/>
                  </a:cubicBezTo>
                  <a:cubicBezTo>
                    <a:pt x="19" y="22"/>
                    <a:pt x="17" y="21"/>
                    <a:pt x="15" y="20"/>
                  </a:cubicBezTo>
                  <a:cubicBezTo>
                    <a:pt x="10" y="19"/>
                    <a:pt x="10" y="19"/>
                    <a:pt x="10" y="19"/>
                  </a:cubicBezTo>
                  <a:cubicBezTo>
                    <a:pt x="5" y="18"/>
                    <a:pt x="1" y="15"/>
                    <a:pt x="1" y="10"/>
                  </a:cubicBezTo>
                  <a:cubicBezTo>
                    <a:pt x="1" y="4"/>
                    <a:pt x="7" y="0"/>
                    <a:pt x="13" y="0"/>
                  </a:cubicBezTo>
                  <a:cubicBezTo>
                    <a:pt x="21" y="0"/>
                    <a:pt x="24" y="4"/>
                    <a:pt x="25" y="8"/>
                  </a:cubicBezTo>
                  <a:lnTo>
                    <a:pt x="19" y="1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7"/>
            <p:cNvSpPr>
              <a:spLocks/>
            </p:cNvSpPr>
            <p:nvPr userDrawn="1"/>
          </p:nvSpPr>
          <p:spPr bwMode="auto">
            <a:xfrm>
              <a:off x="10844213" y="3303588"/>
              <a:ext cx="798513" cy="841375"/>
            </a:xfrm>
            <a:custGeom>
              <a:avLst/>
              <a:gdLst>
                <a:gd name="T0" fmla="*/ 6 w 23"/>
                <a:gd name="T1" fmla="*/ 12 h 24"/>
                <a:gd name="T2" fmla="*/ 12 w 23"/>
                <a:gd name="T3" fmla="*/ 18 h 24"/>
                <a:gd name="T4" fmla="*/ 17 w 23"/>
                <a:gd name="T5" fmla="*/ 15 h 24"/>
                <a:gd name="T6" fmla="*/ 23 w 23"/>
                <a:gd name="T7" fmla="*/ 16 h 24"/>
                <a:gd name="T8" fmla="*/ 12 w 23"/>
                <a:gd name="T9" fmla="*/ 24 h 24"/>
                <a:gd name="T10" fmla="*/ 0 w 23"/>
                <a:gd name="T11" fmla="*/ 12 h 24"/>
                <a:gd name="T12" fmla="*/ 12 w 23"/>
                <a:gd name="T13" fmla="*/ 0 h 24"/>
                <a:gd name="T14" fmla="*/ 23 w 23"/>
                <a:gd name="T15" fmla="*/ 7 h 24"/>
                <a:gd name="T16" fmla="*/ 17 w 23"/>
                <a:gd name="T17" fmla="*/ 9 h 24"/>
                <a:gd name="T18" fmla="*/ 12 w 23"/>
                <a:gd name="T19" fmla="*/ 5 h 24"/>
                <a:gd name="T20" fmla="*/ 6 w 23"/>
                <a:gd name="T21"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4">
                  <a:moveTo>
                    <a:pt x="6" y="12"/>
                  </a:moveTo>
                  <a:cubicBezTo>
                    <a:pt x="6" y="16"/>
                    <a:pt x="9" y="18"/>
                    <a:pt x="12" y="18"/>
                  </a:cubicBezTo>
                  <a:cubicBezTo>
                    <a:pt x="15" y="18"/>
                    <a:pt x="17" y="16"/>
                    <a:pt x="17" y="15"/>
                  </a:cubicBezTo>
                  <a:cubicBezTo>
                    <a:pt x="23" y="16"/>
                    <a:pt x="23" y="16"/>
                    <a:pt x="23" y="16"/>
                  </a:cubicBezTo>
                  <a:cubicBezTo>
                    <a:pt x="22" y="20"/>
                    <a:pt x="18" y="24"/>
                    <a:pt x="12" y="24"/>
                  </a:cubicBezTo>
                  <a:cubicBezTo>
                    <a:pt x="5" y="24"/>
                    <a:pt x="0" y="19"/>
                    <a:pt x="0" y="12"/>
                  </a:cubicBezTo>
                  <a:cubicBezTo>
                    <a:pt x="0" y="5"/>
                    <a:pt x="5" y="0"/>
                    <a:pt x="12" y="0"/>
                  </a:cubicBezTo>
                  <a:cubicBezTo>
                    <a:pt x="18" y="0"/>
                    <a:pt x="22" y="4"/>
                    <a:pt x="23" y="7"/>
                  </a:cubicBezTo>
                  <a:cubicBezTo>
                    <a:pt x="17" y="9"/>
                    <a:pt x="17" y="9"/>
                    <a:pt x="17" y="9"/>
                  </a:cubicBezTo>
                  <a:cubicBezTo>
                    <a:pt x="17" y="7"/>
                    <a:pt x="15" y="5"/>
                    <a:pt x="12" y="5"/>
                  </a:cubicBezTo>
                  <a:cubicBezTo>
                    <a:pt x="9" y="5"/>
                    <a:pt x="6" y="8"/>
                    <a:pt x="6" y="1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8"/>
            <p:cNvSpPr>
              <a:spLocks noEditPoints="1"/>
            </p:cNvSpPr>
            <p:nvPr userDrawn="1"/>
          </p:nvSpPr>
          <p:spPr bwMode="auto">
            <a:xfrm>
              <a:off x="11747501" y="2917825"/>
              <a:ext cx="277813" cy="1192213"/>
            </a:xfrm>
            <a:custGeom>
              <a:avLst/>
              <a:gdLst>
                <a:gd name="T0" fmla="*/ 4 w 8"/>
                <a:gd name="T1" fmla="*/ 0 h 34"/>
                <a:gd name="T2" fmla="*/ 8 w 8"/>
                <a:gd name="T3" fmla="*/ 4 h 34"/>
                <a:gd name="T4" fmla="*/ 4 w 8"/>
                <a:gd name="T5" fmla="*/ 8 h 34"/>
                <a:gd name="T6" fmla="*/ 0 w 8"/>
                <a:gd name="T7" fmla="*/ 4 h 34"/>
                <a:gd name="T8" fmla="*/ 4 w 8"/>
                <a:gd name="T9" fmla="*/ 0 h 34"/>
                <a:gd name="T10" fmla="*/ 1 w 8"/>
                <a:gd name="T11" fmla="*/ 34 h 34"/>
                <a:gd name="T12" fmla="*/ 1 w 8"/>
                <a:gd name="T13" fmla="*/ 11 h 34"/>
                <a:gd name="T14" fmla="*/ 7 w 8"/>
                <a:gd name="T15" fmla="*/ 11 h 34"/>
                <a:gd name="T16" fmla="*/ 7 w 8"/>
                <a:gd name="T17" fmla="*/ 34 h 34"/>
                <a:gd name="T18" fmla="*/ 1 w 8"/>
                <a:gd name="T19" fmla="*/ 3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 h="34">
                  <a:moveTo>
                    <a:pt x="4" y="0"/>
                  </a:moveTo>
                  <a:cubicBezTo>
                    <a:pt x="6" y="0"/>
                    <a:pt x="8" y="2"/>
                    <a:pt x="8" y="4"/>
                  </a:cubicBezTo>
                  <a:cubicBezTo>
                    <a:pt x="8" y="6"/>
                    <a:pt x="6" y="8"/>
                    <a:pt x="4" y="8"/>
                  </a:cubicBezTo>
                  <a:cubicBezTo>
                    <a:pt x="2" y="8"/>
                    <a:pt x="0" y="6"/>
                    <a:pt x="0" y="4"/>
                  </a:cubicBezTo>
                  <a:cubicBezTo>
                    <a:pt x="0" y="2"/>
                    <a:pt x="2" y="0"/>
                    <a:pt x="4" y="0"/>
                  </a:cubicBezTo>
                  <a:close/>
                  <a:moveTo>
                    <a:pt x="1" y="34"/>
                  </a:moveTo>
                  <a:cubicBezTo>
                    <a:pt x="1" y="11"/>
                    <a:pt x="1" y="11"/>
                    <a:pt x="1" y="11"/>
                  </a:cubicBezTo>
                  <a:cubicBezTo>
                    <a:pt x="7" y="11"/>
                    <a:pt x="7" y="11"/>
                    <a:pt x="7" y="11"/>
                  </a:cubicBezTo>
                  <a:cubicBezTo>
                    <a:pt x="7" y="34"/>
                    <a:pt x="7" y="34"/>
                    <a:pt x="7" y="34"/>
                  </a:cubicBezTo>
                  <a:lnTo>
                    <a:pt x="1" y="3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9"/>
            <p:cNvSpPr>
              <a:spLocks noEditPoints="1"/>
            </p:cNvSpPr>
            <p:nvPr userDrawn="1"/>
          </p:nvSpPr>
          <p:spPr bwMode="auto">
            <a:xfrm>
              <a:off x="12165013" y="3303588"/>
              <a:ext cx="763588" cy="841375"/>
            </a:xfrm>
            <a:custGeom>
              <a:avLst/>
              <a:gdLst>
                <a:gd name="T0" fmla="*/ 22 w 22"/>
                <a:gd name="T1" fmla="*/ 17 h 24"/>
                <a:gd name="T2" fmla="*/ 12 w 22"/>
                <a:gd name="T3" fmla="*/ 24 h 24"/>
                <a:gd name="T4" fmla="*/ 0 w 22"/>
                <a:gd name="T5" fmla="*/ 12 h 24"/>
                <a:gd name="T6" fmla="*/ 11 w 22"/>
                <a:gd name="T7" fmla="*/ 0 h 24"/>
                <a:gd name="T8" fmla="*/ 22 w 22"/>
                <a:gd name="T9" fmla="*/ 12 h 24"/>
                <a:gd name="T10" fmla="*/ 22 w 22"/>
                <a:gd name="T11" fmla="*/ 14 h 24"/>
                <a:gd name="T12" fmla="*/ 6 w 22"/>
                <a:gd name="T13" fmla="*/ 14 h 24"/>
                <a:gd name="T14" fmla="*/ 12 w 22"/>
                <a:gd name="T15" fmla="*/ 19 h 24"/>
                <a:gd name="T16" fmla="*/ 17 w 22"/>
                <a:gd name="T17" fmla="*/ 15 h 24"/>
                <a:gd name="T18" fmla="*/ 22 w 22"/>
                <a:gd name="T19" fmla="*/ 17 h 24"/>
                <a:gd name="T20" fmla="*/ 16 w 22"/>
                <a:gd name="T21" fmla="*/ 9 h 24"/>
                <a:gd name="T22" fmla="*/ 11 w 22"/>
                <a:gd name="T23" fmla="*/ 5 h 24"/>
                <a:gd name="T24" fmla="*/ 6 w 22"/>
                <a:gd name="T25" fmla="*/ 9 h 24"/>
                <a:gd name="T26" fmla="*/ 16 w 22"/>
                <a:gd name="T27" fmla="*/ 9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24">
                  <a:moveTo>
                    <a:pt x="22" y="17"/>
                  </a:moveTo>
                  <a:cubicBezTo>
                    <a:pt x="21" y="21"/>
                    <a:pt x="17" y="24"/>
                    <a:pt x="12" y="24"/>
                  </a:cubicBezTo>
                  <a:cubicBezTo>
                    <a:pt x="5" y="24"/>
                    <a:pt x="0" y="20"/>
                    <a:pt x="0" y="12"/>
                  </a:cubicBezTo>
                  <a:cubicBezTo>
                    <a:pt x="0" y="4"/>
                    <a:pt x="5" y="0"/>
                    <a:pt x="11" y="0"/>
                  </a:cubicBezTo>
                  <a:cubicBezTo>
                    <a:pt x="18" y="0"/>
                    <a:pt x="22" y="4"/>
                    <a:pt x="22" y="12"/>
                  </a:cubicBezTo>
                  <a:cubicBezTo>
                    <a:pt x="22" y="12"/>
                    <a:pt x="22" y="13"/>
                    <a:pt x="22" y="14"/>
                  </a:cubicBezTo>
                  <a:cubicBezTo>
                    <a:pt x="6" y="14"/>
                    <a:pt x="6" y="14"/>
                    <a:pt x="6" y="14"/>
                  </a:cubicBezTo>
                  <a:cubicBezTo>
                    <a:pt x="6" y="17"/>
                    <a:pt x="9" y="19"/>
                    <a:pt x="12" y="19"/>
                  </a:cubicBezTo>
                  <a:cubicBezTo>
                    <a:pt x="15" y="19"/>
                    <a:pt x="16" y="17"/>
                    <a:pt x="17" y="15"/>
                  </a:cubicBezTo>
                  <a:lnTo>
                    <a:pt x="22" y="17"/>
                  </a:lnTo>
                  <a:close/>
                  <a:moveTo>
                    <a:pt x="16" y="9"/>
                  </a:moveTo>
                  <a:cubicBezTo>
                    <a:pt x="16" y="7"/>
                    <a:pt x="15" y="5"/>
                    <a:pt x="11" y="5"/>
                  </a:cubicBezTo>
                  <a:cubicBezTo>
                    <a:pt x="8" y="5"/>
                    <a:pt x="6" y="7"/>
                    <a:pt x="6" y="9"/>
                  </a:cubicBezTo>
                  <a:lnTo>
                    <a:pt x="16" y="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10"/>
            <p:cNvSpPr>
              <a:spLocks/>
            </p:cNvSpPr>
            <p:nvPr userDrawn="1"/>
          </p:nvSpPr>
          <p:spPr bwMode="auto">
            <a:xfrm>
              <a:off x="13103226" y="3303588"/>
              <a:ext cx="730250" cy="806450"/>
            </a:xfrm>
            <a:custGeom>
              <a:avLst/>
              <a:gdLst>
                <a:gd name="T0" fmla="*/ 6 w 21"/>
                <a:gd name="T1" fmla="*/ 23 h 23"/>
                <a:gd name="T2" fmla="*/ 0 w 21"/>
                <a:gd name="T3" fmla="*/ 23 h 23"/>
                <a:gd name="T4" fmla="*/ 0 w 21"/>
                <a:gd name="T5" fmla="*/ 0 h 23"/>
                <a:gd name="T6" fmla="*/ 6 w 21"/>
                <a:gd name="T7" fmla="*/ 0 h 23"/>
                <a:gd name="T8" fmla="*/ 6 w 21"/>
                <a:gd name="T9" fmla="*/ 3 h 23"/>
                <a:gd name="T10" fmla="*/ 13 w 21"/>
                <a:gd name="T11" fmla="*/ 0 h 23"/>
                <a:gd name="T12" fmla="*/ 21 w 21"/>
                <a:gd name="T13" fmla="*/ 9 h 23"/>
                <a:gd name="T14" fmla="*/ 21 w 21"/>
                <a:gd name="T15" fmla="*/ 23 h 23"/>
                <a:gd name="T16" fmla="*/ 15 w 21"/>
                <a:gd name="T17" fmla="*/ 23 h 23"/>
                <a:gd name="T18" fmla="*/ 15 w 21"/>
                <a:gd name="T19" fmla="*/ 10 h 23"/>
                <a:gd name="T20" fmla="*/ 10 w 21"/>
                <a:gd name="T21" fmla="*/ 5 h 23"/>
                <a:gd name="T22" fmla="*/ 6 w 21"/>
                <a:gd name="T23" fmla="*/ 10 h 23"/>
                <a:gd name="T24" fmla="*/ 6 w 21"/>
                <a:gd name="T25"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 h="23">
                  <a:moveTo>
                    <a:pt x="6" y="23"/>
                  </a:moveTo>
                  <a:cubicBezTo>
                    <a:pt x="0" y="23"/>
                    <a:pt x="0" y="23"/>
                    <a:pt x="0" y="23"/>
                  </a:cubicBezTo>
                  <a:cubicBezTo>
                    <a:pt x="0" y="0"/>
                    <a:pt x="0" y="0"/>
                    <a:pt x="0" y="0"/>
                  </a:cubicBezTo>
                  <a:cubicBezTo>
                    <a:pt x="6" y="0"/>
                    <a:pt x="6" y="0"/>
                    <a:pt x="6" y="0"/>
                  </a:cubicBezTo>
                  <a:cubicBezTo>
                    <a:pt x="6" y="3"/>
                    <a:pt x="6" y="3"/>
                    <a:pt x="6" y="3"/>
                  </a:cubicBezTo>
                  <a:cubicBezTo>
                    <a:pt x="7" y="1"/>
                    <a:pt x="10" y="0"/>
                    <a:pt x="13" y="0"/>
                  </a:cubicBezTo>
                  <a:cubicBezTo>
                    <a:pt x="18" y="0"/>
                    <a:pt x="21" y="4"/>
                    <a:pt x="21" y="9"/>
                  </a:cubicBezTo>
                  <a:cubicBezTo>
                    <a:pt x="21" y="23"/>
                    <a:pt x="21" y="23"/>
                    <a:pt x="21" y="23"/>
                  </a:cubicBezTo>
                  <a:cubicBezTo>
                    <a:pt x="15" y="23"/>
                    <a:pt x="15" y="23"/>
                    <a:pt x="15" y="23"/>
                  </a:cubicBezTo>
                  <a:cubicBezTo>
                    <a:pt x="15" y="10"/>
                    <a:pt x="15" y="10"/>
                    <a:pt x="15" y="10"/>
                  </a:cubicBezTo>
                  <a:cubicBezTo>
                    <a:pt x="15" y="7"/>
                    <a:pt x="13" y="5"/>
                    <a:pt x="10" y="5"/>
                  </a:cubicBezTo>
                  <a:cubicBezTo>
                    <a:pt x="8" y="5"/>
                    <a:pt x="6" y="8"/>
                    <a:pt x="6" y="10"/>
                  </a:cubicBezTo>
                  <a:lnTo>
                    <a:pt x="6" y="2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11"/>
            <p:cNvSpPr>
              <a:spLocks/>
            </p:cNvSpPr>
            <p:nvPr userDrawn="1"/>
          </p:nvSpPr>
          <p:spPr bwMode="auto">
            <a:xfrm>
              <a:off x="13971588" y="3303588"/>
              <a:ext cx="800100" cy="841375"/>
            </a:xfrm>
            <a:custGeom>
              <a:avLst/>
              <a:gdLst>
                <a:gd name="T0" fmla="*/ 6 w 23"/>
                <a:gd name="T1" fmla="*/ 12 h 24"/>
                <a:gd name="T2" fmla="*/ 12 w 23"/>
                <a:gd name="T3" fmla="*/ 18 h 24"/>
                <a:gd name="T4" fmla="*/ 17 w 23"/>
                <a:gd name="T5" fmla="*/ 15 h 24"/>
                <a:gd name="T6" fmla="*/ 23 w 23"/>
                <a:gd name="T7" fmla="*/ 16 h 24"/>
                <a:gd name="T8" fmla="*/ 12 w 23"/>
                <a:gd name="T9" fmla="*/ 24 h 24"/>
                <a:gd name="T10" fmla="*/ 0 w 23"/>
                <a:gd name="T11" fmla="*/ 12 h 24"/>
                <a:gd name="T12" fmla="*/ 12 w 23"/>
                <a:gd name="T13" fmla="*/ 0 h 24"/>
                <a:gd name="T14" fmla="*/ 22 w 23"/>
                <a:gd name="T15" fmla="*/ 7 h 24"/>
                <a:gd name="T16" fmla="*/ 17 w 23"/>
                <a:gd name="T17" fmla="*/ 9 h 24"/>
                <a:gd name="T18" fmla="*/ 12 w 23"/>
                <a:gd name="T19" fmla="*/ 5 h 24"/>
                <a:gd name="T20" fmla="*/ 6 w 23"/>
                <a:gd name="T21"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4">
                  <a:moveTo>
                    <a:pt x="6" y="12"/>
                  </a:moveTo>
                  <a:cubicBezTo>
                    <a:pt x="6" y="16"/>
                    <a:pt x="9" y="18"/>
                    <a:pt x="12" y="18"/>
                  </a:cubicBezTo>
                  <a:cubicBezTo>
                    <a:pt x="15" y="18"/>
                    <a:pt x="17" y="16"/>
                    <a:pt x="17" y="15"/>
                  </a:cubicBezTo>
                  <a:cubicBezTo>
                    <a:pt x="23" y="16"/>
                    <a:pt x="23" y="16"/>
                    <a:pt x="23" y="16"/>
                  </a:cubicBezTo>
                  <a:cubicBezTo>
                    <a:pt x="21" y="20"/>
                    <a:pt x="18" y="24"/>
                    <a:pt x="12" y="24"/>
                  </a:cubicBezTo>
                  <a:cubicBezTo>
                    <a:pt x="5" y="24"/>
                    <a:pt x="0" y="19"/>
                    <a:pt x="0" y="12"/>
                  </a:cubicBezTo>
                  <a:cubicBezTo>
                    <a:pt x="0" y="5"/>
                    <a:pt x="5" y="0"/>
                    <a:pt x="12" y="0"/>
                  </a:cubicBezTo>
                  <a:cubicBezTo>
                    <a:pt x="18" y="0"/>
                    <a:pt x="21" y="4"/>
                    <a:pt x="22" y="7"/>
                  </a:cubicBezTo>
                  <a:cubicBezTo>
                    <a:pt x="17" y="9"/>
                    <a:pt x="17" y="9"/>
                    <a:pt x="17" y="9"/>
                  </a:cubicBezTo>
                  <a:cubicBezTo>
                    <a:pt x="16" y="7"/>
                    <a:pt x="15" y="5"/>
                    <a:pt x="12" y="5"/>
                  </a:cubicBezTo>
                  <a:cubicBezTo>
                    <a:pt x="9" y="5"/>
                    <a:pt x="6" y="8"/>
                    <a:pt x="6" y="1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2"/>
            <p:cNvSpPr>
              <a:spLocks noEditPoints="1"/>
            </p:cNvSpPr>
            <p:nvPr userDrawn="1"/>
          </p:nvSpPr>
          <p:spPr bwMode="auto">
            <a:xfrm>
              <a:off x="14839951" y="3303588"/>
              <a:ext cx="800100" cy="841375"/>
            </a:xfrm>
            <a:custGeom>
              <a:avLst/>
              <a:gdLst>
                <a:gd name="T0" fmla="*/ 22 w 23"/>
                <a:gd name="T1" fmla="*/ 17 h 24"/>
                <a:gd name="T2" fmla="*/ 12 w 23"/>
                <a:gd name="T3" fmla="*/ 24 h 24"/>
                <a:gd name="T4" fmla="*/ 0 w 23"/>
                <a:gd name="T5" fmla="*/ 12 h 24"/>
                <a:gd name="T6" fmla="*/ 11 w 23"/>
                <a:gd name="T7" fmla="*/ 0 h 24"/>
                <a:gd name="T8" fmla="*/ 23 w 23"/>
                <a:gd name="T9" fmla="*/ 12 h 24"/>
                <a:gd name="T10" fmla="*/ 23 w 23"/>
                <a:gd name="T11" fmla="*/ 14 h 24"/>
                <a:gd name="T12" fmla="*/ 6 w 23"/>
                <a:gd name="T13" fmla="*/ 14 h 24"/>
                <a:gd name="T14" fmla="*/ 12 w 23"/>
                <a:gd name="T15" fmla="*/ 19 h 24"/>
                <a:gd name="T16" fmla="*/ 17 w 23"/>
                <a:gd name="T17" fmla="*/ 15 h 24"/>
                <a:gd name="T18" fmla="*/ 22 w 23"/>
                <a:gd name="T19" fmla="*/ 17 h 24"/>
                <a:gd name="T20" fmla="*/ 16 w 23"/>
                <a:gd name="T21" fmla="*/ 9 h 24"/>
                <a:gd name="T22" fmla="*/ 11 w 23"/>
                <a:gd name="T23" fmla="*/ 5 h 24"/>
                <a:gd name="T24" fmla="*/ 6 w 23"/>
                <a:gd name="T25" fmla="*/ 9 h 24"/>
                <a:gd name="T26" fmla="*/ 16 w 23"/>
                <a:gd name="T27" fmla="*/ 9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3" h="24">
                  <a:moveTo>
                    <a:pt x="22" y="17"/>
                  </a:moveTo>
                  <a:cubicBezTo>
                    <a:pt x="21" y="21"/>
                    <a:pt x="17" y="24"/>
                    <a:pt x="12" y="24"/>
                  </a:cubicBezTo>
                  <a:cubicBezTo>
                    <a:pt x="6" y="24"/>
                    <a:pt x="0" y="20"/>
                    <a:pt x="0" y="12"/>
                  </a:cubicBezTo>
                  <a:cubicBezTo>
                    <a:pt x="0" y="4"/>
                    <a:pt x="5" y="0"/>
                    <a:pt x="11" y="0"/>
                  </a:cubicBezTo>
                  <a:cubicBezTo>
                    <a:pt x="18" y="0"/>
                    <a:pt x="23" y="4"/>
                    <a:pt x="23" y="12"/>
                  </a:cubicBezTo>
                  <a:cubicBezTo>
                    <a:pt x="23" y="12"/>
                    <a:pt x="23" y="13"/>
                    <a:pt x="23" y="14"/>
                  </a:cubicBezTo>
                  <a:cubicBezTo>
                    <a:pt x="6" y="14"/>
                    <a:pt x="6" y="14"/>
                    <a:pt x="6" y="14"/>
                  </a:cubicBezTo>
                  <a:cubicBezTo>
                    <a:pt x="6" y="17"/>
                    <a:pt x="9" y="19"/>
                    <a:pt x="12" y="19"/>
                  </a:cubicBezTo>
                  <a:cubicBezTo>
                    <a:pt x="15" y="19"/>
                    <a:pt x="16" y="17"/>
                    <a:pt x="17" y="15"/>
                  </a:cubicBezTo>
                  <a:lnTo>
                    <a:pt x="22" y="17"/>
                  </a:lnTo>
                  <a:close/>
                  <a:moveTo>
                    <a:pt x="16" y="9"/>
                  </a:moveTo>
                  <a:cubicBezTo>
                    <a:pt x="16" y="7"/>
                    <a:pt x="15" y="5"/>
                    <a:pt x="11" y="5"/>
                  </a:cubicBezTo>
                  <a:cubicBezTo>
                    <a:pt x="8" y="5"/>
                    <a:pt x="6" y="7"/>
                    <a:pt x="6" y="9"/>
                  </a:cubicBezTo>
                  <a:lnTo>
                    <a:pt x="16" y="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Oval 13"/>
            <p:cNvSpPr>
              <a:spLocks noChangeArrowheads="1"/>
            </p:cNvSpPr>
            <p:nvPr userDrawn="1"/>
          </p:nvSpPr>
          <p:spPr bwMode="auto">
            <a:xfrm>
              <a:off x="15744826" y="3829050"/>
              <a:ext cx="312738" cy="315913"/>
            </a:xfrm>
            <a:prstGeom prst="ellipse">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Freeform 14"/>
            <p:cNvSpPr>
              <a:spLocks noEditPoints="1"/>
            </p:cNvSpPr>
            <p:nvPr userDrawn="1"/>
          </p:nvSpPr>
          <p:spPr bwMode="auto">
            <a:xfrm>
              <a:off x="9836151" y="4776788"/>
              <a:ext cx="1146175" cy="1155700"/>
            </a:xfrm>
            <a:custGeom>
              <a:avLst/>
              <a:gdLst>
                <a:gd name="T0" fmla="*/ 503 w 722"/>
                <a:gd name="T1" fmla="*/ 552 h 728"/>
                <a:gd name="T2" fmla="*/ 219 w 722"/>
                <a:gd name="T3" fmla="*/ 552 h 728"/>
                <a:gd name="T4" fmla="*/ 153 w 722"/>
                <a:gd name="T5" fmla="*/ 728 h 728"/>
                <a:gd name="T6" fmla="*/ 0 w 722"/>
                <a:gd name="T7" fmla="*/ 728 h 728"/>
                <a:gd name="T8" fmla="*/ 285 w 722"/>
                <a:gd name="T9" fmla="*/ 0 h 728"/>
                <a:gd name="T10" fmla="*/ 438 w 722"/>
                <a:gd name="T11" fmla="*/ 0 h 728"/>
                <a:gd name="T12" fmla="*/ 722 w 722"/>
                <a:gd name="T13" fmla="*/ 728 h 728"/>
                <a:gd name="T14" fmla="*/ 569 w 722"/>
                <a:gd name="T15" fmla="*/ 728 h 728"/>
                <a:gd name="T16" fmla="*/ 503 w 722"/>
                <a:gd name="T17" fmla="*/ 552 h 728"/>
                <a:gd name="T18" fmla="*/ 263 w 722"/>
                <a:gd name="T19" fmla="*/ 419 h 728"/>
                <a:gd name="T20" fmla="*/ 460 w 722"/>
                <a:gd name="T21" fmla="*/ 419 h 728"/>
                <a:gd name="T22" fmla="*/ 350 w 722"/>
                <a:gd name="T23" fmla="*/ 154 h 728"/>
                <a:gd name="T24" fmla="*/ 263 w 722"/>
                <a:gd name="T25" fmla="*/ 419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22" h="728">
                  <a:moveTo>
                    <a:pt x="503" y="552"/>
                  </a:moveTo>
                  <a:lnTo>
                    <a:pt x="219" y="552"/>
                  </a:lnTo>
                  <a:lnTo>
                    <a:pt x="153" y="728"/>
                  </a:lnTo>
                  <a:lnTo>
                    <a:pt x="0" y="728"/>
                  </a:lnTo>
                  <a:lnTo>
                    <a:pt x="285" y="0"/>
                  </a:lnTo>
                  <a:lnTo>
                    <a:pt x="438" y="0"/>
                  </a:lnTo>
                  <a:lnTo>
                    <a:pt x="722" y="728"/>
                  </a:lnTo>
                  <a:lnTo>
                    <a:pt x="569" y="728"/>
                  </a:lnTo>
                  <a:lnTo>
                    <a:pt x="503" y="552"/>
                  </a:lnTo>
                  <a:close/>
                  <a:moveTo>
                    <a:pt x="263" y="419"/>
                  </a:moveTo>
                  <a:lnTo>
                    <a:pt x="460" y="419"/>
                  </a:lnTo>
                  <a:lnTo>
                    <a:pt x="350" y="154"/>
                  </a:lnTo>
                  <a:lnTo>
                    <a:pt x="263" y="41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15"/>
            <p:cNvSpPr>
              <a:spLocks noEditPoints="1"/>
            </p:cNvSpPr>
            <p:nvPr userDrawn="1"/>
          </p:nvSpPr>
          <p:spPr bwMode="auto">
            <a:xfrm>
              <a:off x="11087101" y="5091113"/>
              <a:ext cx="833438" cy="1157288"/>
            </a:xfrm>
            <a:custGeom>
              <a:avLst/>
              <a:gdLst>
                <a:gd name="T0" fmla="*/ 0 w 24"/>
                <a:gd name="T1" fmla="*/ 33 h 33"/>
                <a:gd name="T2" fmla="*/ 0 w 24"/>
                <a:gd name="T3" fmla="*/ 1 h 33"/>
                <a:gd name="T4" fmla="*/ 6 w 24"/>
                <a:gd name="T5" fmla="*/ 1 h 33"/>
                <a:gd name="T6" fmla="*/ 6 w 24"/>
                <a:gd name="T7" fmla="*/ 4 h 33"/>
                <a:gd name="T8" fmla="*/ 13 w 24"/>
                <a:gd name="T9" fmla="*/ 0 h 33"/>
                <a:gd name="T10" fmla="*/ 24 w 24"/>
                <a:gd name="T11" fmla="*/ 12 h 33"/>
                <a:gd name="T12" fmla="*/ 13 w 24"/>
                <a:gd name="T13" fmla="*/ 24 h 33"/>
                <a:gd name="T14" fmla="*/ 7 w 24"/>
                <a:gd name="T15" fmla="*/ 22 h 33"/>
                <a:gd name="T16" fmla="*/ 7 w 24"/>
                <a:gd name="T17" fmla="*/ 33 h 33"/>
                <a:gd name="T18" fmla="*/ 0 w 24"/>
                <a:gd name="T19" fmla="*/ 33 h 33"/>
                <a:gd name="T20" fmla="*/ 12 w 24"/>
                <a:gd name="T21" fmla="*/ 6 h 33"/>
                <a:gd name="T22" fmla="*/ 6 w 24"/>
                <a:gd name="T23" fmla="*/ 12 h 33"/>
                <a:gd name="T24" fmla="*/ 12 w 24"/>
                <a:gd name="T25" fmla="*/ 19 h 33"/>
                <a:gd name="T26" fmla="*/ 18 w 24"/>
                <a:gd name="T27" fmla="*/ 12 h 33"/>
                <a:gd name="T28" fmla="*/ 12 w 24"/>
                <a:gd name="T29" fmla="*/ 6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 h="33">
                  <a:moveTo>
                    <a:pt x="0" y="33"/>
                  </a:moveTo>
                  <a:cubicBezTo>
                    <a:pt x="0" y="1"/>
                    <a:pt x="0" y="1"/>
                    <a:pt x="0" y="1"/>
                  </a:cubicBezTo>
                  <a:cubicBezTo>
                    <a:pt x="6" y="1"/>
                    <a:pt x="6" y="1"/>
                    <a:pt x="6" y="1"/>
                  </a:cubicBezTo>
                  <a:cubicBezTo>
                    <a:pt x="6" y="4"/>
                    <a:pt x="6" y="4"/>
                    <a:pt x="6" y="4"/>
                  </a:cubicBezTo>
                  <a:cubicBezTo>
                    <a:pt x="7" y="2"/>
                    <a:pt x="10" y="0"/>
                    <a:pt x="13" y="0"/>
                  </a:cubicBezTo>
                  <a:cubicBezTo>
                    <a:pt x="20" y="0"/>
                    <a:pt x="24" y="5"/>
                    <a:pt x="24" y="12"/>
                  </a:cubicBezTo>
                  <a:cubicBezTo>
                    <a:pt x="24" y="19"/>
                    <a:pt x="20" y="24"/>
                    <a:pt x="13" y="24"/>
                  </a:cubicBezTo>
                  <a:cubicBezTo>
                    <a:pt x="10" y="24"/>
                    <a:pt x="8" y="23"/>
                    <a:pt x="7" y="22"/>
                  </a:cubicBezTo>
                  <a:cubicBezTo>
                    <a:pt x="7" y="33"/>
                    <a:pt x="7" y="33"/>
                    <a:pt x="7" y="33"/>
                  </a:cubicBezTo>
                  <a:lnTo>
                    <a:pt x="0" y="33"/>
                  </a:lnTo>
                  <a:close/>
                  <a:moveTo>
                    <a:pt x="12" y="6"/>
                  </a:moveTo>
                  <a:cubicBezTo>
                    <a:pt x="9" y="6"/>
                    <a:pt x="6" y="8"/>
                    <a:pt x="6" y="12"/>
                  </a:cubicBezTo>
                  <a:cubicBezTo>
                    <a:pt x="6" y="16"/>
                    <a:pt x="9" y="19"/>
                    <a:pt x="12" y="19"/>
                  </a:cubicBezTo>
                  <a:cubicBezTo>
                    <a:pt x="15" y="19"/>
                    <a:pt x="18" y="16"/>
                    <a:pt x="18" y="12"/>
                  </a:cubicBezTo>
                  <a:cubicBezTo>
                    <a:pt x="18" y="8"/>
                    <a:pt x="15" y="6"/>
                    <a:pt x="12" y="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16"/>
            <p:cNvSpPr>
              <a:spLocks noEditPoints="1"/>
            </p:cNvSpPr>
            <p:nvPr userDrawn="1"/>
          </p:nvSpPr>
          <p:spPr bwMode="auto">
            <a:xfrm>
              <a:off x="12060238" y="5091113"/>
              <a:ext cx="833438" cy="1157288"/>
            </a:xfrm>
            <a:custGeom>
              <a:avLst/>
              <a:gdLst>
                <a:gd name="T0" fmla="*/ 0 w 24"/>
                <a:gd name="T1" fmla="*/ 33 h 33"/>
                <a:gd name="T2" fmla="*/ 0 w 24"/>
                <a:gd name="T3" fmla="*/ 1 h 33"/>
                <a:gd name="T4" fmla="*/ 6 w 24"/>
                <a:gd name="T5" fmla="*/ 1 h 33"/>
                <a:gd name="T6" fmla="*/ 6 w 24"/>
                <a:gd name="T7" fmla="*/ 4 h 33"/>
                <a:gd name="T8" fmla="*/ 13 w 24"/>
                <a:gd name="T9" fmla="*/ 0 h 33"/>
                <a:gd name="T10" fmla="*/ 24 w 24"/>
                <a:gd name="T11" fmla="*/ 12 h 33"/>
                <a:gd name="T12" fmla="*/ 13 w 24"/>
                <a:gd name="T13" fmla="*/ 24 h 33"/>
                <a:gd name="T14" fmla="*/ 6 w 24"/>
                <a:gd name="T15" fmla="*/ 22 h 33"/>
                <a:gd name="T16" fmla="*/ 6 w 24"/>
                <a:gd name="T17" fmla="*/ 33 h 33"/>
                <a:gd name="T18" fmla="*/ 0 w 24"/>
                <a:gd name="T19" fmla="*/ 33 h 33"/>
                <a:gd name="T20" fmla="*/ 12 w 24"/>
                <a:gd name="T21" fmla="*/ 6 h 33"/>
                <a:gd name="T22" fmla="*/ 6 w 24"/>
                <a:gd name="T23" fmla="*/ 12 h 33"/>
                <a:gd name="T24" fmla="*/ 12 w 24"/>
                <a:gd name="T25" fmla="*/ 19 h 33"/>
                <a:gd name="T26" fmla="*/ 18 w 24"/>
                <a:gd name="T27" fmla="*/ 12 h 33"/>
                <a:gd name="T28" fmla="*/ 12 w 24"/>
                <a:gd name="T29" fmla="*/ 6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 h="33">
                  <a:moveTo>
                    <a:pt x="0" y="33"/>
                  </a:moveTo>
                  <a:cubicBezTo>
                    <a:pt x="0" y="1"/>
                    <a:pt x="0" y="1"/>
                    <a:pt x="0" y="1"/>
                  </a:cubicBezTo>
                  <a:cubicBezTo>
                    <a:pt x="6" y="1"/>
                    <a:pt x="6" y="1"/>
                    <a:pt x="6" y="1"/>
                  </a:cubicBezTo>
                  <a:cubicBezTo>
                    <a:pt x="6" y="4"/>
                    <a:pt x="6" y="4"/>
                    <a:pt x="6" y="4"/>
                  </a:cubicBezTo>
                  <a:cubicBezTo>
                    <a:pt x="7" y="2"/>
                    <a:pt x="10" y="0"/>
                    <a:pt x="13" y="0"/>
                  </a:cubicBezTo>
                  <a:cubicBezTo>
                    <a:pt x="20" y="0"/>
                    <a:pt x="24" y="5"/>
                    <a:pt x="24" y="12"/>
                  </a:cubicBezTo>
                  <a:cubicBezTo>
                    <a:pt x="24" y="19"/>
                    <a:pt x="19" y="24"/>
                    <a:pt x="13" y="24"/>
                  </a:cubicBezTo>
                  <a:cubicBezTo>
                    <a:pt x="10" y="24"/>
                    <a:pt x="7" y="23"/>
                    <a:pt x="6" y="22"/>
                  </a:cubicBezTo>
                  <a:cubicBezTo>
                    <a:pt x="6" y="33"/>
                    <a:pt x="6" y="33"/>
                    <a:pt x="6" y="33"/>
                  </a:cubicBezTo>
                  <a:lnTo>
                    <a:pt x="0" y="33"/>
                  </a:lnTo>
                  <a:close/>
                  <a:moveTo>
                    <a:pt x="12" y="6"/>
                  </a:moveTo>
                  <a:cubicBezTo>
                    <a:pt x="9" y="6"/>
                    <a:pt x="6" y="8"/>
                    <a:pt x="6" y="12"/>
                  </a:cubicBezTo>
                  <a:cubicBezTo>
                    <a:pt x="6" y="16"/>
                    <a:pt x="9" y="19"/>
                    <a:pt x="12" y="19"/>
                  </a:cubicBezTo>
                  <a:cubicBezTo>
                    <a:pt x="15" y="19"/>
                    <a:pt x="18" y="16"/>
                    <a:pt x="18" y="12"/>
                  </a:cubicBezTo>
                  <a:cubicBezTo>
                    <a:pt x="18" y="8"/>
                    <a:pt x="15" y="6"/>
                    <a:pt x="12" y="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Rectangle 17"/>
            <p:cNvSpPr>
              <a:spLocks noChangeArrowheads="1"/>
            </p:cNvSpPr>
            <p:nvPr userDrawn="1"/>
          </p:nvSpPr>
          <p:spPr bwMode="auto">
            <a:xfrm>
              <a:off x="13033376" y="4741863"/>
              <a:ext cx="207963" cy="119062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18"/>
            <p:cNvSpPr>
              <a:spLocks noEditPoints="1"/>
            </p:cNvSpPr>
            <p:nvPr userDrawn="1"/>
          </p:nvSpPr>
          <p:spPr bwMode="auto">
            <a:xfrm>
              <a:off x="13450888" y="4705350"/>
              <a:ext cx="242888" cy="1227138"/>
            </a:xfrm>
            <a:custGeom>
              <a:avLst/>
              <a:gdLst>
                <a:gd name="T0" fmla="*/ 4 w 7"/>
                <a:gd name="T1" fmla="*/ 0 h 35"/>
                <a:gd name="T2" fmla="*/ 7 w 7"/>
                <a:gd name="T3" fmla="*/ 4 h 35"/>
                <a:gd name="T4" fmla="*/ 4 w 7"/>
                <a:gd name="T5" fmla="*/ 8 h 35"/>
                <a:gd name="T6" fmla="*/ 0 w 7"/>
                <a:gd name="T7" fmla="*/ 4 h 35"/>
                <a:gd name="T8" fmla="*/ 4 w 7"/>
                <a:gd name="T9" fmla="*/ 0 h 35"/>
                <a:gd name="T10" fmla="*/ 1 w 7"/>
                <a:gd name="T11" fmla="*/ 35 h 35"/>
                <a:gd name="T12" fmla="*/ 1 w 7"/>
                <a:gd name="T13" fmla="*/ 12 h 35"/>
                <a:gd name="T14" fmla="*/ 7 w 7"/>
                <a:gd name="T15" fmla="*/ 12 h 35"/>
                <a:gd name="T16" fmla="*/ 7 w 7"/>
                <a:gd name="T17" fmla="*/ 35 h 35"/>
                <a:gd name="T18" fmla="*/ 1 w 7"/>
                <a:gd name="T19" fmla="*/ 3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 h="35">
                  <a:moveTo>
                    <a:pt x="4" y="0"/>
                  </a:moveTo>
                  <a:cubicBezTo>
                    <a:pt x="6" y="0"/>
                    <a:pt x="7" y="2"/>
                    <a:pt x="7" y="4"/>
                  </a:cubicBezTo>
                  <a:cubicBezTo>
                    <a:pt x="7" y="6"/>
                    <a:pt x="6" y="8"/>
                    <a:pt x="4" y="8"/>
                  </a:cubicBezTo>
                  <a:cubicBezTo>
                    <a:pt x="2" y="8"/>
                    <a:pt x="0" y="6"/>
                    <a:pt x="0" y="4"/>
                  </a:cubicBezTo>
                  <a:cubicBezTo>
                    <a:pt x="0" y="2"/>
                    <a:pt x="2" y="0"/>
                    <a:pt x="4" y="0"/>
                  </a:cubicBezTo>
                  <a:close/>
                  <a:moveTo>
                    <a:pt x="1" y="35"/>
                  </a:moveTo>
                  <a:cubicBezTo>
                    <a:pt x="1" y="12"/>
                    <a:pt x="1" y="12"/>
                    <a:pt x="1" y="12"/>
                  </a:cubicBezTo>
                  <a:cubicBezTo>
                    <a:pt x="7" y="12"/>
                    <a:pt x="7" y="12"/>
                    <a:pt x="7" y="12"/>
                  </a:cubicBezTo>
                  <a:cubicBezTo>
                    <a:pt x="7" y="35"/>
                    <a:pt x="7" y="35"/>
                    <a:pt x="7" y="35"/>
                  </a:cubicBezTo>
                  <a:lnTo>
                    <a:pt x="1" y="3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19"/>
            <p:cNvSpPr>
              <a:spLocks noEditPoints="1"/>
            </p:cNvSpPr>
            <p:nvPr userDrawn="1"/>
          </p:nvSpPr>
          <p:spPr bwMode="auto">
            <a:xfrm>
              <a:off x="13866813" y="5091113"/>
              <a:ext cx="765175" cy="841375"/>
            </a:xfrm>
            <a:custGeom>
              <a:avLst/>
              <a:gdLst>
                <a:gd name="T0" fmla="*/ 22 w 22"/>
                <a:gd name="T1" fmla="*/ 17 h 24"/>
                <a:gd name="T2" fmla="*/ 11 w 22"/>
                <a:gd name="T3" fmla="*/ 24 h 24"/>
                <a:gd name="T4" fmla="*/ 0 w 22"/>
                <a:gd name="T5" fmla="*/ 12 h 24"/>
                <a:gd name="T6" fmla="*/ 11 w 22"/>
                <a:gd name="T7" fmla="*/ 0 h 24"/>
                <a:gd name="T8" fmla="*/ 22 w 22"/>
                <a:gd name="T9" fmla="*/ 12 h 24"/>
                <a:gd name="T10" fmla="*/ 22 w 22"/>
                <a:gd name="T11" fmla="*/ 14 h 24"/>
                <a:gd name="T12" fmla="*/ 6 w 22"/>
                <a:gd name="T13" fmla="*/ 14 h 24"/>
                <a:gd name="T14" fmla="*/ 12 w 22"/>
                <a:gd name="T15" fmla="*/ 19 h 24"/>
                <a:gd name="T16" fmla="*/ 17 w 22"/>
                <a:gd name="T17" fmla="*/ 16 h 24"/>
                <a:gd name="T18" fmla="*/ 22 w 22"/>
                <a:gd name="T19" fmla="*/ 17 h 24"/>
                <a:gd name="T20" fmla="*/ 16 w 22"/>
                <a:gd name="T21" fmla="*/ 10 h 24"/>
                <a:gd name="T22" fmla="*/ 11 w 22"/>
                <a:gd name="T23" fmla="*/ 5 h 24"/>
                <a:gd name="T24" fmla="*/ 6 w 22"/>
                <a:gd name="T25" fmla="*/ 10 h 24"/>
                <a:gd name="T26" fmla="*/ 16 w 22"/>
                <a:gd name="T27" fmla="*/ 1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24">
                  <a:moveTo>
                    <a:pt x="22" y="17"/>
                  </a:moveTo>
                  <a:cubicBezTo>
                    <a:pt x="21" y="21"/>
                    <a:pt x="17" y="24"/>
                    <a:pt x="11" y="24"/>
                  </a:cubicBezTo>
                  <a:cubicBezTo>
                    <a:pt x="5" y="24"/>
                    <a:pt x="0" y="20"/>
                    <a:pt x="0" y="12"/>
                  </a:cubicBezTo>
                  <a:cubicBezTo>
                    <a:pt x="0" y="5"/>
                    <a:pt x="5" y="0"/>
                    <a:pt x="11" y="0"/>
                  </a:cubicBezTo>
                  <a:cubicBezTo>
                    <a:pt x="18" y="0"/>
                    <a:pt x="22" y="5"/>
                    <a:pt x="22" y="12"/>
                  </a:cubicBezTo>
                  <a:cubicBezTo>
                    <a:pt x="22" y="13"/>
                    <a:pt x="22" y="14"/>
                    <a:pt x="22" y="14"/>
                  </a:cubicBezTo>
                  <a:cubicBezTo>
                    <a:pt x="6" y="14"/>
                    <a:pt x="6" y="14"/>
                    <a:pt x="6" y="14"/>
                  </a:cubicBezTo>
                  <a:cubicBezTo>
                    <a:pt x="6" y="17"/>
                    <a:pt x="8" y="19"/>
                    <a:pt x="12" y="19"/>
                  </a:cubicBezTo>
                  <a:cubicBezTo>
                    <a:pt x="14" y="19"/>
                    <a:pt x="16" y="18"/>
                    <a:pt x="17" y="16"/>
                  </a:cubicBezTo>
                  <a:lnTo>
                    <a:pt x="22" y="17"/>
                  </a:lnTo>
                  <a:close/>
                  <a:moveTo>
                    <a:pt x="16" y="10"/>
                  </a:moveTo>
                  <a:cubicBezTo>
                    <a:pt x="16" y="7"/>
                    <a:pt x="15" y="5"/>
                    <a:pt x="11" y="5"/>
                  </a:cubicBezTo>
                  <a:cubicBezTo>
                    <a:pt x="8" y="5"/>
                    <a:pt x="6" y="8"/>
                    <a:pt x="6" y="10"/>
                  </a:cubicBezTo>
                  <a:lnTo>
                    <a:pt x="16" y="1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20"/>
            <p:cNvSpPr>
              <a:spLocks noEditPoints="1"/>
            </p:cNvSpPr>
            <p:nvPr userDrawn="1"/>
          </p:nvSpPr>
          <p:spPr bwMode="auto">
            <a:xfrm>
              <a:off x="14736763" y="4741863"/>
              <a:ext cx="833438" cy="1190625"/>
            </a:xfrm>
            <a:custGeom>
              <a:avLst/>
              <a:gdLst>
                <a:gd name="T0" fmla="*/ 24 w 24"/>
                <a:gd name="T1" fmla="*/ 30 h 34"/>
                <a:gd name="T2" fmla="*/ 24 w 24"/>
                <a:gd name="T3" fmla="*/ 34 h 34"/>
                <a:gd name="T4" fmla="*/ 18 w 24"/>
                <a:gd name="T5" fmla="*/ 34 h 34"/>
                <a:gd name="T6" fmla="*/ 18 w 24"/>
                <a:gd name="T7" fmla="*/ 31 h 34"/>
                <a:gd name="T8" fmla="*/ 12 w 24"/>
                <a:gd name="T9" fmla="*/ 34 h 34"/>
                <a:gd name="T10" fmla="*/ 0 w 24"/>
                <a:gd name="T11" fmla="*/ 22 h 34"/>
                <a:gd name="T12" fmla="*/ 11 w 24"/>
                <a:gd name="T13" fmla="*/ 10 h 34"/>
                <a:gd name="T14" fmla="*/ 18 w 24"/>
                <a:gd name="T15" fmla="*/ 13 h 34"/>
                <a:gd name="T16" fmla="*/ 18 w 24"/>
                <a:gd name="T17" fmla="*/ 0 h 34"/>
                <a:gd name="T18" fmla="*/ 24 w 24"/>
                <a:gd name="T19" fmla="*/ 0 h 34"/>
                <a:gd name="T20" fmla="*/ 24 w 24"/>
                <a:gd name="T21" fmla="*/ 30 h 34"/>
                <a:gd name="T22" fmla="*/ 12 w 24"/>
                <a:gd name="T23" fmla="*/ 29 h 34"/>
                <a:gd name="T24" fmla="*/ 18 w 24"/>
                <a:gd name="T25" fmla="*/ 22 h 34"/>
                <a:gd name="T26" fmla="*/ 12 w 24"/>
                <a:gd name="T27" fmla="*/ 16 h 34"/>
                <a:gd name="T28" fmla="*/ 7 w 24"/>
                <a:gd name="T29" fmla="*/ 22 h 34"/>
                <a:gd name="T30" fmla="*/ 12 w 24"/>
                <a:gd name="T31" fmla="*/ 29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 h="34">
                  <a:moveTo>
                    <a:pt x="24" y="30"/>
                  </a:moveTo>
                  <a:cubicBezTo>
                    <a:pt x="24" y="31"/>
                    <a:pt x="24" y="33"/>
                    <a:pt x="24" y="34"/>
                  </a:cubicBezTo>
                  <a:cubicBezTo>
                    <a:pt x="18" y="34"/>
                    <a:pt x="18" y="34"/>
                    <a:pt x="18" y="34"/>
                  </a:cubicBezTo>
                  <a:cubicBezTo>
                    <a:pt x="18" y="33"/>
                    <a:pt x="18" y="32"/>
                    <a:pt x="18" y="31"/>
                  </a:cubicBezTo>
                  <a:cubicBezTo>
                    <a:pt x="17" y="33"/>
                    <a:pt x="15" y="34"/>
                    <a:pt x="12" y="34"/>
                  </a:cubicBezTo>
                  <a:cubicBezTo>
                    <a:pt x="5" y="34"/>
                    <a:pt x="0" y="29"/>
                    <a:pt x="0" y="22"/>
                  </a:cubicBezTo>
                  <a:cubicBezTo>
                    <a:pt x="0" y="15"/>
                    <a:pt x="5" y="10"/>
                    <a:pt x="11" y="10"/>
                  </a:cubicBezTo>
                  <a:cubicBezTo>
                    <a:pt x="15" y="10"/>
                    <a:pt x="17" y="12"/>
                    <a:pt x="18" y="13"/>
                  </a:cubicBezTo>
                  <a:cubicBezTo>
                    <a:pt x="18" y="0"/>
                    <a:pt x="18" y="0"/>
                    <a:pt x="18" y="0"/>
                  </a:cubicBezTo>
                  <a:cubicBezTo>
                    <a:pt x="24" y="0"/>
                    <a:pt x="24" y="0"/>
                    <a:pt x="24" y="0"/>
                  </a:cubicBezTo>
                  <a:lnTo>
                    <a:pt x="24" y="30"/>
                  </a:lnTo>
                  <a:close/>
                  <a:moveTo>
                    <a:pt x="12" y="29"/>
                  </a:moveTo>
                  <a:cubicBezTo>
                    <a:pt x="15" y="29"/>
                    <a:pt x="18" y="26"/>
                    <a:pt x="18" y="22"/>
                  </a:cubicBezTo>
                  <a:cubicBezTo>
                    <a:pt x="18" y="18"/>
                    <a:pt x="15" y="16"/>
                    <a:pt x="12" y="16"/>
                  </a:cubicBezTo>
                  <a:cubicBezTo>
                    <a:pt x="9" y="16"/>
                    <a:pt x="7" y="18"/>
                    <a:pt x="7" y="22"/>
                  </a:cubicBezTo>
                  <a:cubicBezTo>
                    <a:pt x="7" y="26"/>
                    <a:pt x="9" y="29"/>
                    <a:pt x="12" y="29"/>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21"/>
            <p:cNvSpPr>
              <a:spLocks/>
            </p:cNvSpPr>
            <p:nvPr userDrawn="1"/>
          </p:nvSpPr>
          <p:spPr bwMode="auto">
            <a:xfrm>
              <a:off x="16057563" y="4881563"/>
              <a:ext cx="520700" cy="1050925"/>
            </a:xfrm>
            <a:custGeom>
              <a:avLst/>
              <a:gdLst>
                <a:gd name="T0" fmla="*/ 10 w 15"/>
                <a:gd name="T1" fmla="*/ 7 h 30"/>
                <a:gd name="T2" fmla="*/ 15 w 15"/>
                <a:gd name="T3" fmla="*/ 7 h 30"/>
                <a:gd name="T4" fmla="*/ 15 w 15"/>
                <a:gd name="T5" fmla="*/ 12 h 30"/>
                <a:gd name="T6" fmla="*/ 10 w 15"/>
                <a:gd name="T7" fmla="*/ 12 h 30"/>
                <a:gd name="T8" fmla="*/ 10 w 15"/>
                <a:gd name="T9" fmla="*/ 22 h 30"/>
                <a:gd name="T10" fmla="*/ 13 w 15"/>
                <a:gd name="T11" fmla="*/ 25 h 30"/>
                <a:gd name="T12" fmla="*/ 15 w 15"/>
                <a:gd name="T13" fmla="*/ 24 h 30"/>
                <a:gd name="T14" fmla="*/ 15 w 15"/>
                <a:gd name="T15" fmla="*/ 30 h 30"/>
                <a:gd name="T16" fmla="*/ 11 w 15"/>
                <a:gd name="T17" fmla="*/ 30 h 30"/>
                <a:gd name="T18" fmla="*/ 4 w 15"/>
                <a:gd name="T19" fmla="*/ 23 h 30"/>
                <a:gd name="T20" fmla="*/ 4 w 15"/>
                <a:gd name="T21" fmla="*/ 12 h 30"/>
                <a:gd name="T22" fmla="*/ 0 w 15"/>
                <a:gd name="T23" fmla="*/ 12 h 30"/>
                <a:gd name="T24" fmla="*/ 0 w 15"/>
                <a:gd name="T25" fmla="*/ 7 h 30"/>
                <a:gd name="T26" fmla="*/ 1 w 15"/>
                <a:gd name="T27" fmla="*/ 7 h 30"/>
                <a:gd name="T28" fmla="*/ 5 w 15"/>
                <a:gd name="T29" fmla="*/ 3 h 30"/>
                <a:gd name="T30" fmla="*/ 5 w 15"/>
                <a:gd name="T31" fmla="*/ 0 h 30"/>
                <a:gd name="T32" fmla="*/ 10 w 15"/>
                <a:gd name="T33" fmla="*/ 0 h 30"/>
                <a:gd name="T34" fmla="*/ 10 w 15"/>
                <a:gd name="T35" fmla="*/ 7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 h="30">
                  <a:moveTo>
                    <a:pt x="10" y="7"/>
                  </a:moveTo>
                  <a:cubicBezTo>
                    <a:pt x="15" y="7"/>
                    <a:pt x="15" y="7"/>
                    <a:pt x="15" y="7"/>
                  </a:cubicBezTo>
                  <a:cubicBezTo>
                    <a:pt x="15" y="12"/>
                    <a:pt x="15" y="12"/>
                    <a:pt x="15" y="12"/>
                  </a:cubicBezTo>
                  <a:cubicBezTo>
                    <a:pt x="10" y="12"/>
                    <a:pt x="10" y="12"/>
                    <a:pt x="10" y="12"/>
                  </a:cubicBezTo>
                  <a:cubicBezTo>
                    <a:pt x="10" y="22"/>
                    <a:pt x="10" y="22"/>
                    <a:pt x="10" y="22"/>
                  </a:cubicBezTo>
                  <a:cubicBezTo>
                    <a:pt x="10" y="24"/>
                    <a:pt x="11" y="25"/>
                    <a:pt x="13" y="25"/>
                  </a:cubicBezTo>
                  <a:cubicBezTo>
                    <a:pt x="14" y="25"/>
                    <a:pt x="15" y="24"/>
                    <a:pt x="15" y="24"/>
                  </a:cubicBezTo>
                  <a:cubicBezTo>
                    <a:pt x="15" y="30"/>
                    <a:pt x="15" y="30"/>
                    <a:pt x="15" y="30"/>
                  </a:cubicBezTo>
                  <a:cubicBezTo>
                    <a:pt x="14" y="30"/>
                    <a:pt x="13" y="30"/>
                    <a:pt x="11" y="30"/>
                  </a:cubicBezTo>
                  <a:cubicBezTo>
                    <a:pt x="7" y="30"/>
                    <a:pt x="4" y="27"/>
                    <a:pt x="4" y="23"/>
                  </a:cubicBezTo>
                  <a:cubicBezTo>
                    <a:pt x="4" y="12"/>
                    <a:pt x="4" y="12"/>
                    <a:pt x="4" y="12"/>
                  </a:cubicBezTo>
                  <a:cubicBezTo>
                    <a:pt x="0" y="12"/>
                    <a:pt x="0" y="12"/>
                    <a:pt x="0" y="12"/>
                  </a:cubicBezTo>
                  <a:cubicBezTo>
                    <a:pt x="0" y="7"/>
                    <a:pt x="0" y="7"/>
                    <a:pt x="0" y="7"/>
                  </a:cubicBezTo>
                  <a:cubicBezTo>
                    <a:pt x="1" y="7"/>
                    <a:pt x="1" y="7"/>
                    <a:pt x="1" y="7"/>
                  </a:cubicBezTo>
                  <a:cubicBezTo>
                    <a:pt x="4" y="7"/>
                    <a:pt x="5" y="5"/>
                    <a:pt x="5" y="3"/>
                  </a:cubicBezTo>
                  <a:cubicBezTo>
                    <a:pt x="5" y="0"/>
                    <a:pt x="5" y="0"/>
                    <a:pt x="5" y="0"/>
                  </a:cubicBezTo>
                  <a:cubicBezTo>
                    <a:pt x="10" y="0"/>
                    <a:pt x="10" y="0"/>
                    <a:pt x="10" y="0"/>
                  </a:cubicBezTo>
                  <a:lnTo>
                    <a:pt x="10" y="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22"/>
            <p:cNvSpPr>
              <a:spLocks noEditPoints="1"/>
            </p:cNvSpPr>
            <p:nvPr userDrawn="1"/>
          </p:nvSpPr>
          <p:spPr bwMode="auto">
            <a:xfrm>
              <a:off x="16683038" y="5091113"/>
              <a:ext cx="833438" cy="841375"/>
            </a:xfrm>
            <a:custGeom>
              <a:avLst/>
              <a:gdLst>
                <a:gd name="T0" fmla="*/ 24 w 24"/>
                <a:gd name="T1" fmla="*/ 12 h 24"/>
                <a:gd name="T2" fmla="*/ 12 w 24"/>
                <a:gd name="T3" fmla="*/ 24 h 24"/>
                <a:gd name="T4" fmla="*/ 0 w 24"/>
                <a:gd name="T5" fmla="*/ 12 h 24"/>
                <a:gd name="T6" fmla="*/ 12 w 24"/>
                <a:gd name="T7" fmla="*/ 0 h 24"/>
                <a:gd name="T8" fmla="*/ 24 w 24"/>
                <a:gd name="T9" fmla="*/ 12 h 24"/>
                <a:gd name="T10" fmla="*/ 18 w 24"/>
                <a:gd name="T11" fmla="*/ 12 h 24"/>
                <a:gd name="T12" fmla="*/ 12 w 24"/>
                <a:gd name="T13" fmla="*/ 6 h 24"/>
                <a:gd name="T14" fmla="*/ 6 w 24"/>
                <a:gd name="T15" fmla="*/ 12 h 24"/>
                <a:gd name="T16" fmla="*/ 12 w 24"/>
                <a:gd name="T17" fmla="*/ 19 h 24"/>
                <a:gd name="T18" fmla="*/ 18 w 24"/>
                <a:gd name="T19"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4">
                  <a:moveTo>
                    <a:pt x="24" y="12"/>
                  </a:moveTo>
                  <a:cubicBezTo>
                    <a:pt x="24" y="19"/>
                    <a:pt x="19" y="24"/>
                    <a:pt x="12" y="24"/>
                  </a:cubicBezTo>
                  <a:cubicBezTo>
                    <a:pt x="5" y="24"/>
                    <a:pt x="0" y="19"/>
                    <a:pt x="0" y="12"/>
                  </a:cubicBezTo>
                  <a:cubicBezTo>
                    <a:pt x="0" y="5"/>
                    <a:pt x="5" y="0"/>
                    <a:pt x="12" y="0"/>
                  </a:cubicBezTo>
                  <a:cubicBezTo>
                    <a:pt x="19" y="0"/>
                    <a:pt x="24" y="5"/>
                    <a:pt x="24" y="12"/>
                  </a:cubicBezTo>
                  <a:close/>
                  <a:moveTo>
                    <a:pt x="18" y="12"/>
                  </a:moveTo>
                  <a:cubicBezTo>
                    <a:pt x="18" y="8"/>
                    <a:pt x="15" y="6"/>
                    <a:pt x="12" y="6"/>
                  </a:cubicBezTo>
                  <a:cubicBezTo>
                    <a:pt x="9" y="6"/>
                    <a:pt x="6" y="8"/>
                    <a:pt x="6" y="12"/>
                  </a:cubicBezTo>
                  <a:cubicBezTo>
                    <a:pt x="6" y="17"/>
                    <a:pt x="9" y="19"/>
                    <a:pt x="12" y="19"/>
                  </a:cubicBezTo>
                  <a:cubicBezTo>
                    <a:pt x="15" y="19"/>
                    <a:pt x="18" y="17"/>
                    <a:pt x="18" y="1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23"/>
            <p:cNvSpPr>
              <a:spLocks/>
            </p:cNvSpPr>
            <p:nvPr userDrawn="1"/>
          </p:nvSpPr>
          <p:spPr bwMode="auto">
            <a:xfrm>
              <a:off x="18003838" y="4776788"/>
              <a:ext cx="728663" cy="1155700"/>
            </a:xfrm>
            <a:custGeom>
              <a:avLst/>
              <a:gdLst>
                <a:gd name="T0" fmla="*/ 0 w 459"/>
                <a:gd name="T1" fmla="*/ 728 h 728"/>
                <a:gd name="T2" fmla="*/ 0 w 459"/>
                <a:gd name="T3" fmla="*/ 0 h 728"/>
                <a:gd name="T4" fmla="*/ 131 w 459"/>
                <a:gd name="T5" fmla="*/ 0 h 728"/>
                <a:gd name="T6" fmla="*/ 131 w 459"/>
                <a:gd name="T7" fmla="*/ 596 h 728"/>
                <a:gd name="T8" fmla="*/ 459 w 459"/>
                <a:gd name="T9" fmla="*/ 596 h 728"/>
                <a:gd name="T10" fmla="*/ 459 w 459"/>
                <a:gd name="T11" fmla="*/ 728 h 728"/>
                <a:gd name="T12" fmla="*/ 0 w 459"/>
                <a:gd name="T13" fmla="*/ 728 h 728"/>
              </a:gdLst>
              <a:ahLst/>
              <a:cxnLst>
                <a:cxn ang="0">
                  <a:pos x="T0" y="T1"/>
                </a:cxn>
                <a:cxn ang="0">
                  <a:pos x="T2" y="T3"/>
                </a:cxn>
                <a:cxn ang="0">
                  <a:pos x="T4" y="T5"/>
                </a:cxn>
                <a:cxn ang="0">
                  <a:pos x="T6" y="T7"/>
                </a:cxn>
                <a:cxn ang="0">
                  <a:pos x="T8" y="T9"/>
                </a:cxn>
                <a:cxn ang="0">
                  <a:pos x="T10" y="T11"/>
                </a:cxn>
                <a:cxn ang="0">
                  <a:pos x="T12" y="T13"/>
                </a:cxn>
              </a:cxnLst>
              <a:rect l="0" t="0" r="r" b="b"/>
              <a:pathLst>
                <a:path w="459" h="728">
                  <a:moveTo>
                    <a:pt x="0" y="728"/>
                  </a:moveTo>
                  <a:lnTo>
                    <a:pt x="0" y="0"/>
                  </a:lnTo>
                  <a:lnTo>
                    <a:pt x="131" y="0"/>
                  </a:lnTo>
                  <a:lnTo>
                    <a:pt x="131" y="596"/>
                  </a:lnTo>
                  <a:lnTo>
                    <a:pt x="459" y="596"/>
                  </a:lnTo>
                  <a:lnTo>
                    <a:pt x="459" y="728"/>
                  </a:lnTo>
                  <a:lnTo>
                    <a:pt x="0" y="72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24"/>
            <p:cNvSpPr>
              <a:spLocks noEditPoints="1"/>
            </p:cNvSpPr>
            <p:nvPr userDrawn="1"/>
          </p:nvSpPr>
          <p:spPr bwMode="auto">
            <a:xfrm>
              <a:off x="18837276" y="4705350"/>
              <a:ext cx="277813" cy="1227138"/>
            </a:xfrm>
            <a:custGeom>
              <a:avLst/>
              <a:gdLst>
                <a:gd name="T0" fmla="*/ 4 w 8"/>
                <a:gd name="T1" fmla="*/ 0 h 35"/>
                <a:gd name="T2" fmla="*/ 8 w 8"/>
                <a:gd name="T3" fmla="*/ 4 h 35"/>
                <a:gd name="T4" fmla="*/ 4 w 8"/>
                <a:gd name="T5" fmla="*/ 8 h 35"/>
                <a:gd name="T6" fmla="*/ 0 w 8"/>
                <a:gd name="T7" fmla="*/ 4 h 35"/>
                <a:gd name="T8" fmla="*/ 4 w 8"/>
                <a:gd name="T9" fmla="*/ 0 h 35"/>
                <a:gd name="T10" fmla="*/ 1 w 8"/>
                <a:gd name="T11" fmla="*/ 35 h 35"/>
                <a:gd name="T12" fmla="*/ 1 w 8"/>
                <a:gd name="T13" fmla="*/ 12 h 35"/>
                <a:gd name="T14" fmla="*/ 7 w 8"/>
                <a:gd name="T15" fmla="*/ 12 h 35"/>
                <a:gd name="T16" fmla="*/ 7 w 8"/>
                <a:gd name="T17" fmla="*/ 35 h 35"/>
                <a:gd name="T18" fmla="*/ 1 w 8"/>
                <a:gd name="T19" fmla="*/ 3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 h="35">
                  <a:moveTo>
                    <a:pt x="4" y="0"/>
                  </a:moveTo>
                  <a:cubicBezTo>
                    <a:pt x="6" y="0"/>
                    <a:pt x="8" y="2"/>
                    <a:pt x="8" y="4"/>
                  </a:cubicBezTo>
                  <a:cubicBezTo>
                    <a:pt x="8" y="6"/>
                    <a:pt x="6" y="8"/>
                    <a:pt x="4" y="8"/>
                  </a:cubicBezTo>
                  <a:cubicBezTo>
                    <a:pt x="2" y="8"/>
                    <a:pt x="0" y="6"/>
                    <a:pt x="0" y="4"/>
                  </a:cubicBezTo>
                  <a:cubicBezTo>
                    <a:pt x="0" y="2"/>
                    <a:pt x="2" y="0"/>
                    <a:pt x="4" y="0"/>
                  </a:cubicBezTo>
                  <a:close/>
                  <a:moveTo>
                    <a:pt x="1" y="35"/>
                  </a:moveTo>
                  <a:cubicBezTo>
                    <a:pt x="1" y="12"/>
                    <a:pt x="1" y="12"/>
                    <a:pt x="1" y="12"/>
                  </a:cubicBezTo>
                  <a:cubicBezTo>
                    <a:pt x="7" y="12"/>
                    <a:pt x="7" y="12"/>
                    <a:pt x="7" y="12"/>
                  </a:cubicBezTo>
                  <a:cubicBezTo>
                    <a:pt x="7" y="35"/>
                    <a:pt x="7" y="35"/>
                    <a:pt x="7" y="35"/>
                  </a:cubicBezTo>
                  <a:lnTo>
                    <a:pt x="1" y="3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25"/>
            <p:cNvSpPr>
              <a:spLocks/>
            </p:cNvSpPr>
            <p:nvPr userDrawn="1"/>
          </p:nvSpPr>
          <p:spPr bwMode="auto">
            <a:xfrm>
              <a:off x="19254788" y="4741863"/>
              <a:ext cx="520700" cy="1190625"/>
            </a:xfrm>
            <a:custGeom>
              <a:avLst/>
              <a:gdLst>
                <a:gd name="T0" fmla="*/ 10 w 15"/>
                <a:gd name="T1" fmla="*/ 8 h 34"/>
                <a:gd name="T2" fmla="*/ 10 w 15"/>
                <a:gd name="T3" fmla="*/ 11 h 34"/>
                <a:gd name="T4" fmla="*/ 15 w 15"/>
                <a:gd name="T5" fmla="*/ 11 h 34"/>
                <a:gd name="T6" fmla="*/ 15 w 15"/>
                <a:gd name="T7" fmla="*/ 16 h 34"/>
                <a:gd name="T8" fmla="*/ 10 w 15"/>
                <a:gd name="T9" fmla="*/ 16 h 34"/>
                <a:gd name="T10" fmla="*/ 10 w 15"/>
                <a:gd name="T11" fmla="*/ 34 h 34"/>
                <a:gd name="T12" fmla="*/ 4 w 15"/>
                <a:gd name="T13" fmla="*/ 34 h 34"/>
                <a:gd name="T14" fmla="*/ 4 w 15"/>
                <a:gd name="T15" fmla="*/ 16 h 34"/>
                <a:gd name="T16" fmla="*/ 0 w 15"/>
                <a:gd name="T17" fmla="*/ 16 h 34"/>
                <a:gd name="T18" fmla="*/ 0 w 15"/>
                <a:gd name="T19" fmla="*/ 11 h 34"/>
                <a:gd name="T20" fmla="*/ 4 w 15"/>
                <a:gd name="T21" fmla="*/ 11 h 34"/>
                <a:gd name="T22" fmla="*/ 4 w 15"/>
                <a:gd name="T23" fmla="*/ 8 h 34"/>
                <a:gd name="T24" fmla="*/ 12 w 15"/>
                <a:gd name="T25" fmla="*/ 0 h 34"/>
                <a:gd name="T26" fmla="*/ 15 w 15"/>
                <a:gd name="T27" fmla="*/ 0 h 34"/>
                <a:gd name="T28" fmla="*/ 15 w 15"/>
                <a:gd name="T29" fmla="*/ 5 h 34"/>
                <a:gd name="T30" fmla="*/ 13 w 15"/>
                <a:gd name="T31" fmla="*/ 5 h 34"/>
                <a:gd name="T32" fmla="*/ 10 w 15"/>
                <a:gd name="T33" fmla="*/ 8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 h="34">
                  <a:moveTo>
                    <a:pt x="10" y="8"/>
                  </a:moveTo>
                  <a:cubicBezTo>
                    <a:pt x="10" y="11"/>
                    <a:pt x="10" y="11"/>
                    <a:pt x="10" y="11"/>
                  </a:cubicBezTo>
                  <a:cubicBezTo>
                    <a:pt x="15" y="11"/>
                    <a:pt x="15" y="11"/>
                    <a:pt x="15" y="11"/>
                  </a:cubicBezTo>
                  <a:cubicBezTo>
                    <a:pt x="15" y="16"/>
                    <a:pt x="15" y="16"/>
                    <a:pt x="15" y="16"/>
                  </a:cubicBezTo>
                  <a:cubicBezTo>
                    <a:pt x="10" y="16"/>
                    <a:pt x="10" y="16"/>
                    <a:pt x="10" y="16"/>
                  </a:cubicBezTo>
                  <a:cubicBezTo>
                    <a:pt x="10" y="34"/>
                    <a:pt x="10" y="34"/>
                    <a:pt x="10" y="34"/>
                  </a:cubicBezTo>
                  <a:cubicBezTo>
                    <a:pt x="4" y="34"/>
                    <a:pt x="4" y="34"/>
                    <a:pt x="4" y="34"/>
                  </a:cubicBezTo>
                  <a:cubicBezTo>
                    <a:pt x="4" y="16"/>
                    <a:pt x="4" y="16"/>
                    <a:pt x="4" y="16"/>
                  </a:cubicBezTo>
                  <a:cubicBezTo>
                    <a:pt x="0" y="16"/>
                    <a:pt x="0" y="16"/>
                    <a:pt x="0" y="16"/>
                  </a:cubicBezTo>
                  <a:cubicBezTo>
                    <a:pt x="0" y="11"/>
                    <a:pt x="0" y="11"/>
                    <a:pt x="0" y="11"/>
                  </a:cubicBezTo>
                  <a:cubicBezTo>
                    <a:pt x="4" y="11"/>
                    <a:pt x="4" y="11"/>
                    <a:pt x="4" y="11"/>
                  </a:cubicBezTo>
                  <a:cubicBezTo>
                    <a:pt x="4" y="8"/>
                    <a:pt x="4" y="8"/>
                    <a:pt x="4" y="8"/>
                  </a:cubicBezTo>
                  <a:cubicBezTo>
                    <a:pt x="4" y="3"/>
                    <a:pt x="7" y="0"/>
                    <a:pt x="12" y="0"/>
                  </a:cubicBezTo>
                  <a:cubicBezTo>
                    <a:pt x="13" y="0"/>
                    <a:pt x="15" y="0"/>
                    <a:pt x="15" y="0"/>
                  </a:cubicBezTo>
                  <a:cubicBezTo>
                    <a:pt x="15" y="5"/>
                    <a:pt x="15" y="5"/>
                    <a:pt x="15" y="5"/>
                  </a:cubicBezTo>
                  <a:cubicBezTo>
                    <a:pt x="15" y="5"/>
                    <a:pt x="14" y="5"/>
                    <a:pt x="13" y="5"/>
                  </a:cubicBezTo>
                  <a:cubicBezTo>
                    <a:pt x="12" y="5"/>
                    <a:pt x="10" y="6"/>
                    <a:pt x="10" y="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26"/>
            <p:cNvSpPr>
              <a:spLocks noEditPoints="1"/>
            </p:cNvSpPr>
            <p:nvPr userDrawn="1"/>
          </p:nvSpPr>
          <p:spPr bwMode="auto">
            <a:xfrm>
              <a:off x="19845338" y="5091113"/>
              <a:ext cx="763588" cy="841375"/>
            </a:xfrm>
            <a:custGeom>
              <a:avLst/>
              <a:gdLst>
                <a:gd name="T0" fmla="*/ 22 w 22"/>
                <a:gd name="T1" fmla="*/ 17 h 24"/>
                <a:gd name="T2" fmla="*/ 12 w 22"/>
                <a:gd name="T3" fmla="*/ 24 h 24"/>
                <a:gd name="T4" fmla="*/ 0 w 22"/>
                <a:gd name="T5" fmla="*/ 12 h 24"/>
                <a:gd name="T6" fmla="*/ 11 w 22"/>
                <a:gd name="T7" fmla="*/ 0 h 24"/>
                <a:gd name="T8" fmla="*/ 22 w 22"/>
                <a:gd name="T9" fmla="*/ 12 h 24"/>
                <a:gd name="T10" fmla="*/ 22 w 22"/>
                <a:gd name="T11" fmla="*/ 14 h 24"/>
                <a:gd name="T12" fmla="*/ 6 w 22"/>
                <a:gd name="T13" fmla="*/ 14 h 24"/>
                <a:gd name="T14" fmla="*/ 12 w 22"/>
                <a:gd name="T15" fmla="*/ 19 h 24"/>
                <a:gd name="T16" fmla="*/ 17 w 22"/>
                <a:gd name="T17" fmla="*/ 16 h 24"/>
                <a:gd name="T18" fmla="*/ 22 w 22"/>
                <a:gd name="T19" fmla="*/ 17 h 24"/>
                <a:gd name="T20" fmla="*/ 16 w 22"/>
                <a:gd name="T21" fmla="*/ 10 h 24"/>
                <a:gd name="T22" fmla="*/ 11 w 22"/>
                <a:gd name="T23" fmla="*/ 5 h 24"/>
                <a:gd name="T24" fmla="*/ 6 w 22"/>
                <a:gd name="T25" fmla="*/ 10 h 24"/>
                <a:gd name="T26" fmla="*/ 16 w 22"/>
                <a:gd name="T27" fmla="*/ 1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24">
                  <a:moveTo>
                    <a:pt x="22" y="17"/>
                  </a:moveTo>
                  <a:cubicBezTo>
                    <a:pt x="21" y="21"/>
                    <a:pt x="17" y="24"/>
                    <a:pt x="12" y="24"/>
                  </a:cubicBezTo>
                  <a:cubicBezTo>
                    <a:pt x="5" y="24"/>
                    <a:pt x="0" y="20"/>
                    <a:pt x="0" y="12"/>
                  </a:cubicBezTo>
                  <a:cubicBezTo>
                    <a:pt x="0" y="5"/>
                    <a:pt x="5" y="0"/>
                    <a:pt x="11" y="0"/>
                  </a:cubicBezTo>
                  <a:cubicBezTo>
                    <a:pt x="18" y="0"/>
                    <a:pt x="22" y="5"/>
                    <a:pt x="22" y="12"/>
                  </a:cubicBezTo>
                  <a:cubicBezTo>
                    <a:pt x="22" y="13"/>
                    <a:pt x="22" y="14"/>
                    <a:pt x="22" y="14"/>
                  </a:cubicBezTo>
                  <a:cubicBezTo>
                    <a:pt x="6" y="14"/>
                    <a:pt x="6" y="14"/>
                    <a:pt x="6" y="14"/>
                  </a:cubicBezTo>
                  <a:cubicBezTo>
                    <a:pt x="6" y="17"/>
                    <a:pt x="8" y="19"/>
                    <a:pt x="12" y="19"/>
                  </a:cubicBezTo>
                  <a:cubicBezTo>
                    <a:pt x="14" y="19"/>
                    <a:pt x="16" y="18"/>
                    <a:pt x="17" y="16"/>
                  </a:cubicBezTo>
                  <a:lnTo>
                    <a:pt x="22" y="17"/>
                  </a:lnTo>
                  <a:close/>
                  <a:moveTo>
                    <a:pt x="16" y="10"/>
                  </a:moveTo>
                  <a:cubicBezTo>
                    <a:pt x="16" y="7"/>
                    <a:pt x="15" y="5"/>
                    <a:pt x="11" y="5"/>
                  </a:cubicBezTo>
                  <a:cubicBezTo>
                    <a:pt x="8" y="5"/>
                    <a:pt x="6" y="8"/>
                    <a:pt x="6" y="10"/>
                  </a:cubicBezTo>
                  <a:lnTo>
                    <a:pt x="16" y="1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Oval 27"/>
            <p:cNvSpPr>
              <a:spLocks noChangeArrowheads="1"/>
            </p:cNvSpPr>
            <p:nvPr userDrawn="1"/>
          </p:nvSpPr>
          <p:spPr bwMode="auto">
            <a:xfrm>
              <a:off x="20748626" y="5653088"/>
              <a:ext cx="312738" cy="279400"/>
            </a:xfrm>
            <a:prstGeom prst="ellipse">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Freeform 28"/>
            <p:cNvSpPr>
              <a:spLocks/>
            </p:cNvSpPr>
            <p:nvPr userDrawn="1"/>
          </p:nvSpPr>
          <p:spPr bwMode="auto">
            <a:xfrm>
              <a:off x="21409026" y="4776788"/>
              <a:ext cx="382588" cy="349250"/>
            </a:xfrm>
            <a:custGeom>
              <a:avLst/>
              <a:gdLst>
                <a:gd name="T0" fmla="*/ 0 w 241"/>
                <a:gd name="T1" fmla="*/ 220 h 220"/>
                <a:gd name="T2" fmla="*/ 0 w 241"/>
                <a:gd name="T3" fmla="*/ 0 h 220"/>
                <a:gd name="T4" fmla="*/ 44 w 241"/>
                <a:gd name="T5" fmla="*/ 0 h 220"/>
                <a:gd name="T6" fmla="*/ 109 w 241"/>
                <a:gd name="T7" fmla="*/ 154 h 220"/>
                <a:gd name="T8" fmla="*/ 175 w 241"/>
                <a:gd name="T9" fmla="*/ 0 h 220"/>
                <a:gd name="T10" fmla="*/ 241 w 241"/>
                <a:gd name="T11" fmla="*/ 0 h 220"/>
                <a:gd name="T12" fmla="*/ 241 w 241"/>
                <a:gd name="T13" fmla="*/ 220 h 220"/>
                <a:gd name="T14" fmla="*/ 197 w 241"/>
                <a:gd name="T15" fmla="*/ 220 h 220"/>
                <a:gd name="T16" fmla="*/ 197 w 241"/>
                <a:gd name="T17" fmla="*/ 66 h 220"/>
                <a:gd name="T18" fmla="*/ 131 w 241"/>
                <a:gd name="T19" fmla="*/ 220 h 220"/>
                <a:gd name="T20" fmla="*/ 109 w 241"/>
                <a:gd name="T21" fmla="*/ 220 h 220"/>
                <a:gd name="T22" fmla="*/ 44 w 241"/>
                <a:gd name="T23" fmla="*/ 66 h 220"/>
                <a:gd name="T24" fmla="*/ 44 w 241"/>
                <a:gd name="T25" fmla="*/ 220 h 220"/>
                <a:gd name="T26" fmla="*/ 0 w 241"/>
                <a:gd name="T27" fmla="*/ 22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1" h="220">
                  <a:moveTo>
                    <a:pt x="0" y="220"/>
                  </a:moveTo>
                  <a:lnTo>
                    <a:pt x="0" y="0"/>
                  </a:lnTo>
                  <a:lnTo>
                    <a:pt x="44" y="0"/>
                  </a:lnTo>
                  <a:lnTo>
                    <a:pt x="109" y="154"/>
                  </a:lnTo>
                  <a:lnTo>
                    <a:pt x="175" y="0"/>
                  </a:lnTo>
                  <a:lnTo>
                    <a:pt x="241" y="0"/>
                  </a:lnTo>
                  <a:lnTo>
                    <a:pt x="241" y="220"/>
                  </a:lnTo>
                  <a:lnTo>
                    <a:pt x="197" y="220"/>
                  </a:lnTo>
                  <a:lnTo>
                    <a:pt x="197" y="66"/>
                  </a:lnTo>
                  <a:lnTo>
                    <a:pt x="131" y="220"/>
                  </a:lnTo>
                  <a:lnTo>
                    <a:pt x="109" y="220"/>
                  </a:lnTo>
                  <a:lnTo>
                    <a:pt x="44" y="66"/>
                  </a:lnTo>
                  <a:lnTo>
                    <a:pt x="44" y="220"/>
                  </a:lnTo>
                  <a:lnTo>
                    <a:pt x="0" y="22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29"/>
            <p:cNvSpPr>
              <a:spLocks/>
            </p:cNvSpPr>
            <p:nvPr userDrawn="1"/>
          </p:nvSpPr>
          <p:spPr bwMode="auto">
            <a:xfrm>
              <a:off x="21061363" y="4776788"/>
              <a:ext cx="277813" cy="349250"/>
            </a:xfrm>
            <a:custGeom>
              <a:avLst/>
              <a:gdLst>
                <a:gd name="T0" fmla="*/ 0 w 175"/>
                <a:gd name="T1" fmla="*/ 0 h 220"/>
                <a:gd name="T2" fmla="*/ 175 w 175"/>
                <a:gd name="T3" fmla="*/ 0 h 220"/>
                <a:gd name="T4" fmla="*/ 175 w 175"/>
                <a:gd name="T5" fmla="*/ 44 h 220"/>
                <a:gd name="T6" fmla="*/ 110 w 175"/>
                <a:gd name="T7" fmla="*/ 44 h 220"/>
                <a:gd name="T8" fmla="*/ 110 w 175"/>
                <a:gd name="T9" fmla="*/ 220 h 220"/>
                <a:gd name="T10" fmla="*/ 66 w 175"/>
                <a:gd name="T11" fmla="*/ 220 h 220"/>
                <a:gd name="T12" fmla="*/ 66 w 175"/>
                <a:gd name="T13" fmla="*/ 44 h 220"/>
                <a:gd name="T14" fmla="*/ 0 w 175"/>
                <a:gd name="T15" fmla="*/ 44 h 220"/>
                <a:gd name="T16" fmla="*/ 0 w 175"/>
                <a:gd name="T17" fmla="*/ 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5" h="220">
                  <a:moveTo>
                    <a:pt x="0" y="0"/>
                  </a:moveTo>
                  <a:lnTo>
                    <a:pt x="175" y="0"/>
                  </a:lnTo>
                  <a:lnTo>
                    <a:pt x="175" y="44"/>
                  </a:lnTo>
                  <a:lnTo>
                    <a:pt x="110" y="44"/>
                  </a:lnTo>
                  <a:lnTo>
                    <a:pt x="110" y="220"/>
                  </a:lnTo>
                  <a:lnTo>
                    <a:pt x="66" y="220"/>
                  </a:lnTo>
                  <a:lnTo>
                    <a:pt x="66" y="44"/>
                  </a:lnTo>
                  <a:lnTo>
                    <a:pt x="0" y="44"/>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14534503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Cover_1 REVERSED line/subhea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0ADD3B5-49BD-4E57-B297-A48105FD8A15}"/>
              </a:ext>
            </a:extLst>
          </p:cNvPr>
          <p:cNvPicPr>
            <a:picLocks noChangeAspect="1"/>
          </p:cNvPicPr>
          <p:nvPr userDrawn="1"/>
        </p:nvPicPr>
        <p:blipFill>
          <a:blip r:embed="rId2"/>
          <a:stretch>
            <a:fillRect/>
          </a:stretch>
        </p:blipFill>
        <p:spPr>
          <a:xfrm>
            <a:off x="0" y="6096"/>
            <a:ext cx="12192000" cy="6845807"/>
          </a:xfrm>
          <a:prstGeom prst="rect">
            <a:avLst/>
          </a:prstGeom>
        </p:spPr>
      </p:pic>
      <p:sp>
        <p:nvSpPr>
          <p:cNvPr id="19" name="Freeform 18"/>
          <p:cNvSpPr/>
          <p:nvPr userDrawn="1"/>
        </p:nvSpPr>
        <p:spPr>
          <a:xfrm flipH="1" flipV="1">
            <a:off x="-18560" y="0"/>
            <a:ext cx="12188952" cy="6858000"/>
          </a:xfrm>
          <a:custGeom>
            <a:avLst/>
            <a:gdLst>
              <a:gd name="connsiteX0" fmla="*/ 0 w 9162535"/>
              <a:gd name="connsiteY0" fmla="*/ 5146589 h 5146589"/>
              <a:gd name="connsiteX1" fmla="*/ 5999206 w 9162535"/>
              <a:gd name="connsiteY1" fmla="*/ 0 h 5146589"/>
              <a:gd name="connsiteX2" fmla="*/ 9162535 w 9162535"/>
              <a:gd name="connsiteY2" fmla="*/ 3342502 h 5146589"/>
              <a:gd name="connsiteX3" fmla="*/ 0 w 9162535"/>
              <a:gd name="connsiteY3" fmla="*/ 5146589 h 5146589"/>
              <a:gd name="connsiteX0" fmla="*/ 0 w 6061080"/>
              <a:gd name="connsiteY0" fmla="*/ 5160885 h 5160885"/>
              <a:gd name="connsiteX1" fmla="*/ 2897751 w 6061080"/>
              <a:gd name="connsiteY1" fmla="*/ 0 h 5160885"/>
              <a:gd name="connsiteX2" fmla="*/ 6061080 w 6061080"/>
              <a:gd name="connsiteY2" fmla="*/ 3342502 h 5160885"/>
              <a:gd name="connsiteX3" fmla="*/ 0 w 6061080"/>
              <a:gd name="connsiteY3" fmla="*/ 5160885 h 5160885"/>
              <a:gd name="connsiteX0" fmla="*/ 0 w 6075372"/>
              <a:gd name="connsiteY0" fmla="*/ 5160885 h 5160885"/>
              <a:gd name="connsiteX1" fmla="*/ 2897751 w 6075372"/>
              <a:gd name="connsiteY1" fmla="*/ 0 h 5160885"/>
              <a:gd name="connsiteX2" fmla="*/ 6075372 w 6075372"/>
              <a:gd name="connsiteY2" fmla="*/ 1755636 h 5160885"/>
              <a:gd name="connsiteX3" fmla="*/ 0 w 6075372"/>
              <a:gd name="connsiteY3" fmla="*/ 5160885 h 5160885"/>
              <a:gd name="connsiteX0" fmla="*/ 3119359 w 9194731"/>
              <a:gd name="connsiteY0" fmla="*/ 5203773 h 5203773"/>
              <a:gd name="connsiteX1" fmla="*/ 0 w 9194731"/>
              <a:gd name="connsiteY1" fmla="*/ 0 h 5203773"/>
              <a:gd name="connsiteX2" fmla="*/ 9194731 w 9194731"/>
              <a:gd name="connsiteY2" fmla="*/ 1798524 h 5203773"/>
              <a:gd name="connsiteX3" fmla="*/ 3119359 w 9194731"/>
              <a:gd name="connsiteY3" fmla="*/ 5203773 h 5203773"/>
              <a:gd name="connsiteX0" fmla="*/ 3119359 w 9194731"/>
              <a:gd name="connsiteY0" fmla="*/ 5147756 h 5147756"/>
              <a:gd name="connsiteX1" fmla="*/ 0 w 9194731"/>
              <a:gd name="connsiteY1" fmla="*/ 0 h 5147756"/>
              <a:gd name="connsiteX2" fmla="*/ 9194731 w 9194731"/>
              <a:gd name="connsiteY2" fmla="*/ 1742507 h 5147756"/>
              <a:gd name="connsiteX3" fmla="*/ 3119359 w 9194731"/>
              <a:gd name="connsiteY3" fmla="*/ 5147756 h 5147756"/>
              <a:gd name="connsiteX0" fmla="*/ 3151267 w 9226639"/>
              <a:gd name="connsiteY0" fmla="*/ 5163714 h 5163714"/>
              <a:gd name="connsiteX1" fmla="*/ 0 w 9226639"/>
              <a:gd name="connsiteY1" fmla="*/ 0 h 5163714"/>
              <a:gd name="connsiteX2" fmla="*/ 9226639 w 9226639"/>
              <a:gd name="connsiteY2" fmla="*/ 1758465 h 5163714"/>
              <a:gd name="connsiteX3" fmla="*/ 3151267 w 9226639"/>
              <a:gd name="connsiteY3" fmla="*/ 5163714 h 5163714"/>
              <a:gd name="connsiteX0" fmla="*/ 3151267 w 9198054"/>
              <a:gd name="connsiteY0" fmla="*/ 5163714 h 5163714"/>
              <a:gd name="connsiteX1" fmla="*/ 0 w 9198054"/>
              <a:gd name="connsiteY1" fmla="*/ 0 h 5163714"/>
              <a:gd name="connsiteX2" fmla="*/ 9198054 w 9198054"/>
              <a:gd name="connsiteY2" fmla="*/ 1901426 h 5163714"/>
              <a:gd name="connsiteX3" fmla="*/ 3151267 w 9198054"/>
              <a:gd name="connsiteY3" fmla="*/ 5163714 h 5163714"/>
              <a:gd name="connsiteX0" fmla="*/ 3208437 w 9198054"/>
              <a:gd name="connsiteY0" fmla="*/ 5163714 h 5163714"/>
              <a:gd name="connsiteX1" fmla="*/ 0 w 9198054"/>
              <a:gd name="connsiteY1" fmla="*/ 0 h 5163714"/>
              <a:gd name="connsiteX2" fmla="*/ 9198054 w 9198054"/>
              <a:gd name="connsiteY2" fmla="*/ 1901426 h 5163714"/>
              <a:gd name="connsiteX3" fmla="*/ 3208437 w 9198054"/>
              <a:gd name="connsiteY3" fmla="*/ 5163714 h 5163714"/>
              <a:gd name="connsiteX0" fmla="*/ 3160796 w 9198054"/>
              <a:gd name="connsiteY0" fmla="*/ 5154183 h 5154183"/>
              <a:gd name="connsiteX1" fmla="*/ 0 w 9198054"/>
              <a:gd name="connsiteY1" fmla="*/ 0 h 5154183"/>
              <a:gd name="connsiteX2" fmla="*/ 9198054 w 9198054"/>
              <a:gd name="connsiteY2" fmla="*/ 1901426 h 5154183"/>
              <a:gd name="connsiteX3" fmla="*/ 3160796 w 9198054"/>
              <a:gd name="connsiteY3" fmla="*/ 5154183 h 5154183"/>
              <a:gd name="connsiteX0" fmla="*/ 3160796 w 9178997"/>
              <a:gd name="connsiteY0" fmla="*/ 5154183 h 5154183"/>
              <a:gd name="connsiteX1" fmla="*/ 0 w 9178997"/>
              <a:gd name="connsiteY1" fmla="*/ 0 h 5154183"/>
              <a:gd name="connsiteX2" fmla="*/ 9178997 w 9178997"/>
              <a:gd name="connsiteY2" fmla="*/ 1910957 h 5154183"/>
              <a:gd name="connsiteX3" fmla="*/ 3160796 w 9178997"/>
              <a:gd name="connsiteY3" fmla="*/ 5154183 h 5154183"/>
              <a:gd name="connsiteX0" fmla="*/ 3048116 w 9178997"/>
              <a:gd name="connsiteY0" fmla="*/ 5154183 h 5154183"/>
              <a:gd name="connsiteX1" fmla="*/ 0 w 9178997"/>
              <a:gd name="connsiteY1" fmla="*/ 0 h 5154183"/>
              <a:gd name="connsiteX2" fmla="*/ 9178997 w 9178997"/>
              <a:gd name="connsiteY2" fmla="*/ 1910957 h 5154183"/>
              <a:gd name="connsiteX3" fmla="*/ 3048116 w 9178997"/>
              <a:gd name="connsiteY3" fmla="*/ 5154183 h 5154183"/>
              <a:gd name="connsiteX0" fmla="*/ 3048116 w 9178997"/>
              <a:gd name="connsiteY0" fmla="*/ 5154183 h 5154183"/>
              <a:gd name="connsiteX1" fmla="*/ 0 w 9178997"/>
              <a:gd name="connsiteY1" fmla="*/ 0 h 5154183"/>
              <a:gd name="connsiteX2" fmla="*/ 9178997 w 9178997"/>
              <a:gd name="connsiteY2" fmla="*/ 1698542 h 5154183"/>
              <a:gd name="connsiteX3" fmla="*/ 3048116 w 9178997"/>
              <a:gd name="connsiteY3" fmla="*/ 5154183 h 5154183"/>
            </a:gdLst>
            <a:ahLst/>
            <a:cxnLst>
              <a:cxn ang="0">
                <a:pos x="connsiteX0" y="connsiteY0"/>
              </a:cxn>
              <a:cxn ang="0">
                <a:pos x="connsiteX1" y="connsiteY1"/>
              </a:cxn>
              <a:cxn ang="0">
                <a:pos x="connsiteX2" y="connsiteY2"/>
              </a:cxn>
              <a:cxn ang="0">
                <a:pos x="connsiteX3" y="connsiteY3"/>
              </a:cxn>
            </a:cxnLst>
            <a:rect l="l" t="t" r="r" b="b"/>
            <a:pathLst>
              <a:path w="9178997" h="5154183">
                <a:moveTo>
                  <a:pt x="3048116" y="5154183"/>
                </a:moveTo>
                <a:lnTo>
                  <a:pt x="0" y="0"/>
                </a:lnTo>
                <a:lnTo>
                  <a:pt x="9178997" y="1698542"/>
                </a:lnTo>
                <a:lnTo>
                  <a:pt x="3048116" y="5154183"/>
                </a:lnTo>
                <a:close/>
              </a:path>
            </a:pathLst>
          </a:custGeom>
          <a:gradFill flip="none" rotWithShape="1">
            <a:gsLst>
              <a:gs pos="61000">
                <a:schemeClr val="accent2"/>
              </a:gs>
              <a:gs pos="31000">
                <a:schemeClr val="accent3"/>
              </a:gs>
              <a:gs pos="100000">
                <a:schemeClr val="accent1"/>
              </a:gs>
            </a:gsLst>
            <a:lin ang="126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ctrTitle" hasCustomPrompt="1"/>
          </p:nvPr>
        </p:nvSpPr>
        <p:spPr>
          <a:xfrm>
            <a:off x="384048" y="2282634"/>
            <a:ext cx="9521825" cy="1051116"/>
          </a:xfrm>
          <a:prstGeom prst="rect">
            <a:avLst/>
          </a:prstGeom>
        </p:spPr>
        <p:txBody>
          <a:bodyPr vert="horz" wrap="square" lIns="0" tIns="0" rIns="0" bIns="0" anchor="t" anchorCtr="0">
            <a:noAutofit/>
          </a:bodyPr>
          <a:lstStyle>
            <a:lvl1pPr algn="l">
              <a:defRPr sz="7200" b="0">
                <a:solidFill>
                  <a:schemeClr val="bg1"/>
                </a:solidFill>
                <a:latin typeface="3M Circular TT Bold" panose="020B0804020101010102" pitchFamily="34" charset="0"/>
                <a:cs typeface="3M Circular TT Bold" panose="020B0804020101010102" pitchFamily="34" charset="0"/>
              </a:defRPr>
            </a:lvl1pPr>
          </a:lstStyle>
          <a:p>
            <a:r>
              <a:rPr lang="en-US"/>
              <a:t>One-line title</a:t>
            </a:r>
            <a:endParaRPr lang="en-GB"/>
          </a:p>
        </p:txBody>
      </p:sp>
      <p:sp>
        <p:nvSpPr>
          <p:cNvPr id="13" name="Text Placeholder 7"/>
          <p:cNvSpPr>
            <a:spLocks noGrp="1"/>
          </p:cNvSpPr>
          <p:nvPr>
            <p:ph type="body" sz="quarter" idx="10" hasCustomPrompt="1"/>
          </p:nvPr>
        </p:nvSpPr>
        <p:spPr>
          <a:xfrm>
            <a:off x="384048" y="3581263"/>
            <a:ext cx="4449209" cy="480462"/>
          </a:xfrm>
          <a:prstGeom prst="rect">
            <a:avLst/>
          </a:prstGeom>
        </p:spPr>
        <p:txBody>
          <a:bodyPr lIns="0" tIns="0" rIns="0" bIns="0"/>
          <a:lstStyle>
            <a:lvl1pPr marL="0" indent="0">
              <a:buNone/>
              <a:defRPr sz="2800">
                <a:solidFill>
                  <a:schemeClr val="bg1"/>
                </a:solidFill>
                <a:latin typeface="3M Circular TT Book" panose="020B0604020101020102" pitchFamily="34" charset="0"/>
                <a:cs typeface="3M Circular TT Book" panose="020B0604020101020102" pitchFamily="34" charset="0"/>
              </a:defRPr>
            </a:lvl1pPr>
            <a:lvl5pPr>
              <a:defRPr/>
            </a:lvl5pPr>
          </a:lstStyle>
          <a:p>
            <a:pPr lvl="0"/>
            <a:r>
              <a:rPr lang="en-US"/>
              <a:t>Date</a:t>
            </a:r>
          </a:p>
        </p:txBody>
      </p:sp>
      <p:grpSp>
        <p:nvGrpSpPr>
          <p:cNvPr id="8" name="Group 7"/>
          <p:cNvGrpSpPr/>
          <p:nvPr userDrawn="1"/>
        </p:nvGrpSpPr>
        <p:grpSpPr>
          <a:xfrm>
            <a:off x="381000" y="384048"/>
            <a:ext cx="2384269" cy="432000"/>
            <a:chOff x="381000" y="384048"/>
            <a:chExt cx="2384269" cy="432000"/>
          </a:xfrm>
        </p:grpSpPr>
        <p:grpSp>
          <p:nvGrpSpPr>
            <p:cNvPr id="9" name="Group 8"/>
            <p:cNvGrpSpPr>
              <a:grpSpLocks noChangeAspect="1"/>
            </p:cNvGrpSpPr>
            <p:nvPr userDrawn="1"/>
          </p:nvGrpSpPr>
          <p:grpSpPr>
            <a:xfrm>
              <a:off x="1246412" y="392922"/>
              <a:ext cx="1518857" cy="423126"/>
              <a:chOff x="9836151" y="2917825"/>
              <a:chExt cx="11955463" cy="3330576"/>
            </a:xfrm>
            <a:solidFill>
              <a:schemeClr val="bg1"/>
            </a:solidFill>
          </p:grpSpPr>
          <p:sp>
            <p:nvSpPr>
              <p:cNvPr id="11" name="Freeform 6"/>
              <p:cNvSpPr>
                <a:spLocks/>
              </p:cNvSpPr>
              <p:nvPr userDrawn="1"/>
            </p:nvSpPr>
            <p:spPr bwMode="auto">
              <a:xfrm>
                <a:off x="9871076" y="2952750"/>
                <a:ext cx="868363" cy="1192213"/>
              </a:xfrm>
              <a:custGeom>
                <a:avLst/>
                <a:gdLst>
                  <a:gd name="T0" fmla="*/ 19 w 25"/>
                  <a:gd name="T1" fmla="*/ 10 h 34"/>
                  <a:gd name="T2" fmla="*/ 13 w 25"/>
                  <a:gd name="T3" fmla="*/ 5 h 34"/>
                  <a:gd name="T4" fmla="*/ 8 w 25"/>
                  <a:gd name="T5" fmla="*/ 9 h 34"/>
                  <a:gd name="T6" fmla="*/ 11 w 25"/>
                  <a:gd name="T7" fmla="*/ 13 h 34"/>
                  <a:gd name="T8" fmla="*/ 16 w 25"/>
                  <a:gd name="T9" fmla="*/ 14 h 34"/>
                  <a:gd name="T10" fmla="*/ 25 w 25"/>
                  <a:gd name="T11" fmla="*/ 24 h 34"/>
                  <a:gd name="T12" fmla="*/ 13 w 25"/>
                  <a:gd name="T13" fmla="*/ 34 h 34"/>
                  <a:gd name="T14" fmla="*/ 0 w 25"/>
                  <a:gd name="T15" fmla="*/ 24 h 34"/>
                  <a:gd name="T16" fmla="*/ 6 w 25"/>
                  <a:gd name="T17" fmla="*/ 22 h 34"/>
                  <a:gd name="T18" fmla="*/ 13 w 25"/>
                  <a:gd name="T19" fmla="*/ 28 h 34"/>
                  <a:gd name="T20" fmla="*/ 19 w 25"/>
                  <a:gd name="T21" fmla="*/ 24 h 34"/>
                  <a:gd name="T22" fmla="*/ 15 w 25"/>
                  <a:gd name="T23" fmla="*/ 20 h 34"/>
                  <a:gd name="T24" fmla="*/ 10 w 25"/>
                  <a:gd name="T25" fmla="*/ 19 h 34"/>
                  <a:gd name="T26" fmla="*/ 1 w 25"/>
                  <a:gd name="T27" fmla="*/ 10 h 34"/>
                  <a:gd name="T28" fmla="*/ 13 w 25"/>
                  <a:gd name="T29" fmla="*/ 0 h 34"/>
                  <a:gd name="T30" fmla="*/ 25 w 25"/>
                  <a:gd name="T31" fmla="*/ 8 h 34"/>
                  <a:gd name="T32" fmla="*/ 19 w 25"/>
                  <a:gd name="T33" fmla="*/ 1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5" h="34">
                    <a:moveTo>
                      <a:pt x="19" y="10"/>
                    </a:moveTo>
                    <a:cubicBezTo>
                      <a:pt x="19" y="8"/>
                      <a:pt x="17" y="5"/>
                      <a:pt x="13" y="5"/>
                    </a:cubicBezTo>
                    <a:cubicBezTo>
                      <a:pt x="10" y="5"/>
                      <a:pt x="8" y="7"/>
                      <a:pt x="8" y="9"/>
                    </a:cubicBezTo>
                    <a:cubicBezTo>
                      <a:pt x="8" y="11"/>
                      <a:pt x="9" y="13"/>
                      <a:pt x="11" y="13"/>
                    </a:cubicBezTo>
                    <a:cubicBezTo>
                      <a:pt x="16" y="14"/>
                      <a:pt x="16" y="14"/>
                      <a:pt x="16" y="14"/>
                    </a:cubicBezTo>
                    <a:cubicBezTo>
                      <a:pt x="22" y="15"/>
                      <a:pt x="25" y="19"/>
                      <a:pt x="25" y="24"/>
                    </a:cubicBezTo>
                    <a:cubicBezTo>
                      <a:pt x="25" y="29"/>
                      <a:pt x="21" y="34"/>
                      <a:pt x="13" y="34"/>
                    </a:cubicBezTo>
                    <a:cubicBezTo>
                      <a:pt x="4" y="34"/>
                      <a:pt x="1" y="28"/>
                      <a:pt x="0" y="24"/>
                    </a:cubicBezTo>
                    <a:cubicBezTo>
                      <a:pt x="6" y="22"/>
                      <a:pt x="6" y="22"/>
                      <a:pt x="6" y="22"/>
                    </a:cubicBezTo>
                    <a:cubicBezTo>
                      <a:pt x="6" y="25"/>
                      <a:pt x="9" y="28"/>
                      <a:pt x="13" y="28"/>
                    </a:cubicBezTo>
                    <a:cubicBezTo>
                      <a:pt x="17" y="28"/>
                      <a:pt x="19" y="27"/>
                      <a:pt x="19" y="24"/>
                    </a:cubicBezTo>
                    <a:cubicBezTo>
                      <a:pt x="19" y="22"/>
                      <a:pt x="17" y="21"/>
                      <a:pt x="15" y="20"/>
                    </a:cubicBezTo>
                    <a:cubicBezTo>
                      <a:pt x="10" y="19"/>
                      <a:pt x="10" y="19"/>
                      <a:pt x="10" y="19"/>
                    </a:cubicBezTo>
                    <a:cubicBezTo>
                      <a:pt x="5" y="18"/>
                      <a:pt x="1" y="15"/>
                      <a:pt x="1" y="10"/>
                    </a:cubicBezTo>
                    <a:cubicBezTo>
                      <a:pt x="1" y="4"/>
                      <a:pt x="7" y="0"/>
                      <a:pt x="13" y="0"/>
                    </a:cubicBezTo>
                    <a:cubicBezTo>
                      <a:pt x="21" y="0"/>
                      <a:pt x="24" y="4"/>
                      <a:pt x="25" y="8"/>
                    </a:cubicBezTo>
                    <a:lnTo>
                      <a:pt x="19"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7"/>
              <p:cNvSpPr>
                <a:spLocks/>
              </p:cNvSpPr>
              <p:nvPr userDrawn="1"/>
            </p:nvSpPr>
            <p:spPr bwMode="auto">
              <a:xfrm>
                <a:off x="10844213" y="3303588"/>
                <a:ext cx="798513" cy="841375"/>
              </a:xfrm>
              <a:custGeom>
                <a:avLst/>
                <a:gdLst>
                  <a:gd name="T0" fmla="*/ 6 w 23"/>
                  <a:gd name="T1" fmla="*/ 12 h 24"/>
                  <a:gd name="T2" fmla="*/ 12 w 23"/>
                  <a:gd name="T3" fmla="*/ 18 h 24"/>
                  <a:gd name="T4" fmla="*/ 17 w 23"/>
                  <a:gd name="T5" fmla="*/ 15 h 24"/>
                  <a:gd name="T6" fmla="*/ 23 w 23"/>
                  <a:gd name="T7" fmla="*/ 16 h 24"/>
                  <a:gd name="T8" fmla="*/ 12 w 23"/>
                  <a:gd name="T9" fmla="*/ 24 h 24"/>
                  <a:gd name="T10" fmla="*/ 0 w 23"/>
                  <a:gd name="T11" fmla="*/ 12 h 24"/>
                  <a:gd name="T12" fmla="*/ 12 w 23"/>
                  <a:gd name="T13" fmla="*/ 0 h 24"/>
                  <a:gd name="T14" fmla="*/ 23 w 23"/>
                  <a:gd name="T15" fmla="*/ 7 h 24"/>
                  <a:gd name="T16" fmla="*/ 17 w 23"/>
                  <a:gd name="T17" fmla="*/ 9 h 24"/>
                  <a:gd name="T18" fmla="*/ 12 w 23"/>
                  <a:gd name="T19" fmla="*/ 5 h 24"/>
                  <a:gd name="T20" fmla="*/ 6 w 23"/>
                  <a:gd name="T21"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4">
                    <a:moveTo>
                      <a:pt x="6" y="12"/>
                    </a:moveTo>
                    <a:cubicBezTo>
                      <a:pt x="6" y="16"/>
                      <a:pt x="9" y="18"/>
                      <a:pt x="12" y="18"/>
                    </a:cubicBezTo>
                    <a:cubicBezTo>
                      <a:pt x="15" y="18"/>
                      <a:pt x="17" y="16"/>
                      <a:pt x="17" y="15"/>
                    </a:cubicBezTo>
                    <a:cubicBezTo>
                      <a:pt x="23" y="16"/>
                      <a:pt x="23" y="16"/>
                      <a:pt x="23" y="16"/>
                    </a:cubicBezTo>
                    <a:cubicBezTo>
                      <a:pt x="22" y="20"/>
                      <a:pt x="18" y="24"/>
                      <a:pt x="12" y="24"/>
                    </a:cubicBezTo>
                    <a:cubicBezTo>
                      <a:pt x="5" y="24"/>
                      <a:pt x="0" y="19"/>
                      <a:pt x="0" y="12"/>
                    </a:cubicBezTo>
                    <a:cubicBezTo>
                      <a:pt x="0" y="5"/>
                      <a:pt x="5" y="0"/>
                      <a:pt x="12" y="0"/>
                    </a:cubicBezTo>
                    <a:cubicBezTo>
                      <a:pt x="18" y="0"/>
                      <a:pt x="22" y="4"/>
                      <a:pt x="23" y="7"/>
                    </a:cubicBezTo>
                    <a:cubicBezTo>
                      <a:pt x="17" y="9"/>
                      <a:pt x="17" y="9"/>
                      <a:pt x="17" y="9"/>
                    </a:cubicBezTo>
                    <a:cubicBezTo>
                      <a:pt x="17" y="7"/>
                      <a:pt x="15" y="5"/>
                      <a:pt x="12" y="5"/>
                    </a:cubicBezTo>
                    <a:cubicBezTo>
                      <a:pt x="9" y="5"/>
                      <a:pt x="6" y="8"/>
                      <a:pt x="6"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8"/>
              <p:cNvSpPr>
                <a:spLocks noEditPoints="1"/>
              </p:cNvSpPr>
              <p:nvPr userDrawn="1"/>
            </p:nvSpPr>
            <p:spPr bwMode="auto">
              <a:xfrm>
                <a:off x="11747501" y="2917825"/>
                <a:ext cx="277813" cy="1192213"/>
              </a:xfrm>
              <a:custGeom>
                <a:avLst/>
                <a:gdLst>
                  <a:gd name="T0" fmla="*/ 4 w 8"/>
                  <a:gd name="T1" fmla="*/ 0 h 34"/>
                  <a:gd name="T2" fmla="*/ 8 w 8"/>
                  <a:gd name="T3" fmla="*/ 4 h 34"/>
                  <a:gd name="T4" fmla="*/ 4 w 8"/>
                  <a:gd name="T5" fmla="*/ 8 h 34"/>
                  <a:gd name="T6" fmla="*/ 0 w 8"/>
                  <a:gd name="T7" fmla="*/ 4 h 34"/>
                  <a:gd name="T8" fmla="*/ 4 w 8"/>
                  <a:gd name="T9" fmla="*/ 0 h 34"/>
                  <a:gd name="T10" fmla="*/ 1 w 8"/>
                  <a:gd name="T11" fmla="*/ 34 h 34"/>
                  <a:gd name="T12" fmla="*/ 1 w 8"/>
                  <a:gd name="T13" fmla="*/ 11 h 34"/>
                  <a:gd name="T14" fmla="*/ 7 w 8"/>
                  <a:gd name="T15" fmla="*/ 11 h 34"/>
                  <a:gd name="T16" fmla="*/ 7 w 8"/>
                  <a:gd name="T17" fmla="*/ 34 h 34"/>
                  <a:gd name="T18" fmla="*/ 1 w 8"/>
                  <a:gd name="T19" fmla="*/ 3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 h="34">
                    <a:moveTo>
                      <a:pt x="4" y="0"/>
                    </a:moveTo>
                    <a:cubicBezTo>
                      <a:pt x="6" y="0"/>
                      <a:pt x="8" y="2"/>
                      <a:pt x="8" y="4"/>
                    </a:cubicBezTo>
                    <a:cubicBezTo>
                      <a:pt x="8" y="6"/>
                      <a:pt x="6" y="8"/>
                      <a:pt x="4" y="8"/>
                    </a:cubicBezTo>
                    <a:cubicBezTo>
                      <a:pt x="2" y="8"/>
                      <a:pt x="0" y="6"/>
                      <a:pt x="0" y="4"/>
                    </a:cubicBezTo>
                    <a:cubicBezTo>
                      <a:pt x="0" y="2"/>
                      <a:pt x="2" y="0"/>
                      <a:pt x="4" y="0"/>
                    </a:cubicBezTo>
                    <a:close/>
                    <a:moveTo>
                      <a:pt x="1" y="34"/>
                    </a:moveTo>
                    <a:cubicBezTo>
                      <a:pt x="1" y="11"/>
                      <a:pt x="1" y="11"/>
                      <a:pt x="1" y="11"/>
                    </a:cubicBezTo>
                    <a:cubicBezTo>
                      <a:pt x="7" y="11"/>
                      <a:pt x="7" y="11"/>
                      <a:pt x="7" y="11"/>
                    </a:cubicBezTo>
                    <a:cubicBezTo>
                      <a:pt x="7" y="34"/>
                      <a:pt x="7" y="34"/>
                      <a:pt x="7" y="34"/>
                    </a:cubicBezTo>
                    <a:lnTo>
                      <a:pt x="1" y="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9"/>
              <p:cNvSpPr>
                <a:spLocks noEditPoints="1"/>
              </p:cNvSpPr>
              <p:nvPr userDrawn="1"/>
            </p:nvSpPr>
            <p:spPr bwMode="auto">
              <a:xfrm>
                <a:off x="12165013" y="3303588"/>
                <a:ext cx="763588" cy="841375"/>
              </a:xfrm>
              <a:custGeom>
                <a:avLst/>
                <a:gdLst>
                  <a:gd name="T0" fmla="*/ 22 w 22"/>
                  <a:gd name="T1" fmla="*/ 17 h 24"/>
                  <a:gd name="T2" fmla="*/ 12 w 22"/>
                  <a:gd name="T3" fmla="*/ 24 h 24"/>
                  <a:gd name="T4" fmla="*/ 0 w 22"/>
                  <a:gd name="T5" fmla="*/ 12 h 24"/>
                  <a:gd name="T6" fmla="*/ 11 w 22"/>
                  <a:gd name="T7" fmla="*/ 0 h 24"/>
                  <a:gd name="T8" fmla="*/ 22 w 22"/>
                  <a:gd name="T9" fmla="*/ 12 h 24"/>
                  <a:gd name="T10" fmla="*/ 22 w 22"/>
                  <a:gd name="T11" fmla="*/ 14 h 24"/>
                  <a:gd name="T12" fmla="*/ 6 w 22"/>
                  <a:gd name="T13" fmla="*/ 14 h 24"/>
                  <a:gd name="T14" fmla="*/ 12 w 22"/>
                  <a:gd name="T15" fmla="*/ 19 h 24"/>
                  <a:gd name="T16" fmla="*/ 17 w 22"/>
                  <a:gd name="T17" fmla="*/ 15 h 24"/>
                  <a:gd name="T18" fmla="*/ 22 w 22"/>
                  <a:gd name="T19" fmla="*/ 17 h 24"/>
                  <a:gd name="T20" fmla="*/ 16 w 22"/>
                  <a:gd name="T21" fmla="*/ 9 h 24"/>
                  <a:gd name="T22" fmla="*/ 11 w 22"/>
                  <a:gd name="T23" fmla="*/ 5 h 24"/>
                  <a:gd name="T24" fmla="*/ 6 w 22"/>
                  <a:gd name="T25" fmla="*/ 9 h 24"/>
                  <a:gd name="T26" fmla="*/ 16 w 22"/>
                  <a:gd name="T27" fmla="*/ 9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24">
                    <a:moveTo>
                      <a:pt x="22" y="17"/>
                    </a:moveTo>
                    <a:cubicBezTo>
                      <a:pt x="21" y="21"/>
                      <a:pt x="17" y="24"/>
                      <a:pt x="12" y="24"/>
                    </a:cubicBezTo>
                    <a:cubicBezTo>
                      <a:pt x="5" y="24"/>
                      <a:pt x="0" y="20"/>
                      <a:pt x="0" y="12"/>
                    </a:cubicBezTo>
                    <a:cubicBezTo>
                      <a:pt x="0" y="4"/>
                      <a:pt x="5" y="0"/>
                      <a:pt x="11" y="0"/>
                    </a:cubicBezTo>
                    <a:cubicBezTo>
                      <a:pt x="18" y="0"/>
                      <a:pt x="22" y="4"/>
                      <a:pt x="22" y="12"/>
                    </a:cubicBezTo>
                    <a:cubicBezTo>
                      <a:pt x="22" y="12"/>
                      <a:pt x="22" y="13"/>
                      <a:pt x="22" y="14"/>
                    </a:cubicBezTo>
                    <a:cubicBezTo>
                      <a:pt x="6" y="14"/>
                      <a:pt x="6" y="14"/>
                      <a:pt x="6" y="14"/>
                    </a:cubicBezTo>
                    <a:cubicBezTo>
                      <a:pt x="6" y="17"/>
                      <a:pt x="9" y="19"/>
                      <a:pt x="12" y="19"/>
                    </a:cubicBezTo>
                    <a:cubicBezTo>
                      <a:pt x="15" y="19"/>
                      <a:pt x="16" y="17"/>
                      <a:pt x="17" y="15"/>
                    </a:cubicBezTo>
                    <a:lnTo>
                      <a:pt x="22" y="17"/>
                    </a:lnTo>
                    <a:close/>
                    <a:moveTo>
                      <a:pt x="16" y="9"/>
                    </a:moveTo>
                    <a:cubicBezTo>
                      <a:pt x="16" y="7"/>
                      <a:pt x="15" y="5"/>
                      <a:pt x="11" y="5"/>
                    </a:cubicBezTo>
                    <a:cubicBezTo>
                      <a:pt x="8" y="5"/>
                      <a:pt x="6" y="7"/>
                      <a:pt x="6" y="9"/>
                    </a:cubicBezTo>
                    <a:lnTo>
                      <a:pt x="16"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10"/>
              <p:cNvSpPr>
                <a:spLocks/>
              </p:cNvSpPr>
              <p:nvPr userDrawn="1"/>
            </p:nvSpPr>
            <p:spPr bwMode="auto">
              <a:xfrm>
                <a:off x="13103226" y="3303588"/>
                <a:ext cx="730250" cy="806450"/>
              </a:xfrm>
              <a:custGeom>
                <a:avLst/>
                <a:gdLst>
                  <a:gd name="T0" fmla="*/ 6 w 21"/>
                  <a:gd name="T1" fmla="*/ 23 h 23"/>
                  <a:gd name="T2" fmla="*/ 0 w 21"/>
                  <a:gd name="T3" fmla="*/ 23 h 23"/>
                  <a:gd name="T4" fmla="*/ 0 w 21"/>
                  <a:gd name="T5" fmla="*/ 0 h 23"/>
                  <a:gd name="T6" fmla="*/ 6 w 21"/>
                  <a:gd name="T7" fmla="*/ 0 h 23"/>
                  <a:gd name="T8" fmla="*/ 6 w 21"/>
                  <a:gd name="T9" fmla="*/ 3 h 23"/>
                  <a:gd name="T10" fmla="*/ 13 w 21"/>
                  <a:gd name="T11" fmla="*/ 0 h 23"/>
                  <a:gd name="T12" fmla="*/ 21 w 21"/>
                  <a:gd name="T13" fmla="*/ 9 h 23"/>
                  <a:gd name="T14" fmla="*/ 21 w 21"/>
                  <a:gd name="T15" fmla="*/ 23 h 23"/>
                  <a:gd name="T16" fmla="*/ 15 w 21"/>
                  <a:gd name="T17" fmla="*/ 23 h 23"/>
                  <a:gd name="T18" fmla="*/ 15 w 21"/>
                  <a:gd name="T19" fmla="*/ 10 h 23"/>
                  <a:gd name="T20" fmla="*/ 10 w 21"/>
                  <a:gd name="T21" fmla="*/ 5 h 23"/>
                  <a:gd name="T22" fmla="*/ 6 w 21"/>
                  <a:gd name="T23" fmla="*/ 10 h 23"/>
                  <a:gd name="T24" fmla="*/ 6 w 21"/>
                  <a:gd name="T25"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 h="23">
                    <a:moveTo>
                      <a:pt x="6" y="23"/>
                    </a:moveTo>
                    <a:cubicBezTo>
                      <a:pt x="0" y="23"/>
                      <a:pt x="0" y="23"/>
                      <a:pt x="0" y="23"/>
                    </a:cubicBezTo>
                    <a:cubicBezTo>
                      <a:pt x="0" y="0"/>
                      <a:pt x="0" y="0"/>
                      <a:pt x="0" y="0"/>
                    </a:cubicBezTo>
                    <a:cubicBezTo>
                      <a:pt x="6" y="0"/>
                      <a:pt x="6" y="0"/>
                      <a:pt x="6" y="0"/>
                    </a:cubicBezTo>
                    <a:cubicBezTo>
                      <a:pt x="6" y="3"/>
                      <a:pt x="6" y="3"/>
                      <a:pt x="6" y="3"/>
                    </a:cubicBezTo>
                    <a:cubicBezTo>
                      <a:pt x="7" y="1"/>
                      <a:pt x="10" y="0"/>
                      <a:pt x="13" y="0"/>
                    </a:cubicBezTo>
                    <a:cubicBezTo>
                      <a:pt x="18" y="0"/>
                      <a:pt x="21" y="4"/>
                      <a:pt x="21" y="9"/>
                    </a:cubicBezTo>
                    <a:cubicBezTo>
                      <a:pt x="21" y="23"/>
                      <a:pt x="21" y="23"/>
                      <a:pt x="21" y="23"/>
                    </a:cubicBezTo>
                    <a:cubicBezTo>
                      <a:pt x="15" y="23"/>
                      <a:pt x="15" y="23"/>
                      <a:pt x="15" y="23"/>
                    </a:cubicBezTo>
                    <a:cubicBezTo>
                      <a:pt x="15" y="10"/>
                      <a:pt x="15" y="10"/>
                      <a:pt x="15" y="10"/>
                    </a:cubicBezTo>
                    <a:cubicBezTo>
                      <a:pt x="15" y="7"/>
                      <a:pt x="13" y="5"/>
                      <a:pt x="10" y="5"/>
                    </a:cubicBezTo>
                    <a:cubicBezTo>
                      <a:pt x="8" y="5"/>
                      <a:pt x="6" y="8"/>
                      <a:pt x="6" y="10"/>
                    </a:cubicBezTo>
                    <a:lnTo>
                      <a:pt x="6" y="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1"/>
              <p:cNvSpPr>
                <a:spLocks/>
              </p:cNvSpPr>
              <p:nvPr userDrawn="1"/>
            </p:nvSpPr>
            <p:spPr bwMode="auto">
              <a:xfrm>
                <a:off x="13971588" y="3303588"/>
                <a:ext cx="800100" cy="841375"/>
              </a:xfrm>
              <a:custGeom>
                <a:avLst/>
                <a:gdLst>
                  <a:gd name="T0" fmla="*/ 6 w 23"/>
                  <a:gd name="T1" fmla="*/ 12 h 24"/>
                  <a:gd name="T2" fmla="*/ 12 w 23"/>
                  <a:gd name="T3" fmla="*/ 18 h 24"/>
                  <a:gd name="T4" fmla="*/ 17 w 23"/>
                  <a:gd name="T5" fmla="*/ 15 h 24"/>
                  <a:gd name="T6" fmla="*/ 23 w 23"/>
                  <a:gd name="T7" fmla="*/ 16 h 24"/>
                  <a:gd name="T8" fmla="*/ 12 w 23"/>
                  <a:gd name="T9" fmla="*/ 24 h 24"/>
                  <a:gd name="T10" fmla="*/ 0 w 23"/>
                  <a:gd name="T11" fmla="*/ 12 h 24"/>
                  <a:gd name="T12" fmla="*/ 12 w 23"/>
                  <a:gd name="T13" fmla="*/ 0 h 24"/>
                  <a:gd name="T14" fmla="*/ 22 w 23"/>
                  <a:gd name="T15" fmla="*/ 7 h 24"/>
                  <a:gd name="T16" fmla="*/ 17 w 23"/>
                  <a:gd name="T17" fmla="*/ 9 h 24"/>
                  <a:gd name="T18" fmla="*/ 12 w 23"/>
                  <a:gd name="T19" fmla="*/ 5 h 24"/>
                  <a:gd name="T20" fmla="*/ 6 w 23"/>
                  <a:gd name="T21"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4">
                    <a:moveTo>
                      <a:pt x="6" y="12"/>
                    </a:moveTo>
                    <a:cubicBezTo>
                      <a:pt x="6" y="16"/>
                      <a:pt x="9" y="18"/>
                      <a:pt x="12" y="18"/>
                    </a:cubicBezTo>
                    <a:cubicBezTo>
                      <a:pt x="15" y="18"/>
                      <a:pt x="17" y="16"/>
                      <a:pt x="17" y="15"/>
                    </a:cubicBezTo>
                    <a:cubicBezTo>
                      <a:pt x="23" y="16"/>
                      <a:pt x="23" y="16"/>
                      <a:pt x="23" y="16"/>
                    </a:cubicBezTo>
                    <a:cubicBezTo>
                      <a:pt x="21" y="20"/>
                      <a:pt x="18" y="24"/>
                      <a:pt x="12" y="24"/>
                    </a:cubicBezTo>
                    <a:cubicBezTo>
                      <a:pt x="5" y="24"/>
                      <a:pt x="0" y="19"/>
                      <a:pt x="0" y="12"/>
                    </a:cubicBezTo>
                    <a:cubicBezTo>
                      <a:pt x="0" y="5"/>
                      <a:pt x="5" y="0"/>
                      <a:pt x="12" y="0"/>
                    </a:cubicBezTo>
                    <a:cubicBezTo>
                      <a:pt x="18" y="0"/>
                      <a:pt x="21" y="4"/>
                      <a:pt x="22" y="7"/>
                    </a:cubicBezTo>
                    <a:cubicBezTo>
                      <a:pt x="17" y="9"/>
                      <a:pt x="17" y="9"/>
                      <a:pt x="17" y="9"/>
                    </a:cubicBezTo>
                    <a:cubicBezTo>
                      <a:pt x="16" y="7"/>
                      <a:pt x="15" y="5"/>
                      <a:pt x="12" y="5"/>
                    </a:cubicBezTo>
                    <a:cubicBezTo>
                      <a:pt x="9" y="5"/>
                      <a:pt x="6" y="8"/>
                      <a:pt x="6"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2"/>
              <p:cNvSpPr>
                <a:spLocks noEditPoints="1"/>
              </p:cNvSpPr>
              <p:nvPr userDrawn="1"/>
            </p:nvSpPr>
            <p:spPr bwMode="auto">
              <a:xfrm>
                <a:off x="14839951" y="3303588"/>
                <a:ext cx="800100" cy="841375"/>
              </a:xfrm>
              <a:custGeom>
                <a:avLst/>
                <a:gdLst>
                  <a:gd name="T0" fmla="*/ 22 w 23"/>
                  <a:gd name="T1" fmla="*/ 17 h 24"/>
                  <a:gd name="T2" fmla="*/ 12 w 23"/>
                  <a:gd name="T3" fmla="*/ 24 h 24"/>
                  <a:gd name="T4" fmla="*/ 0 w 23"/>
                  <a:gd name="T5" fmla="*/ 12 h 24"/>
                  <a:gd name="T6" fmla="*/ 11 w 23"/>
                  <a:gd name="T7" fmla="*/ 0 h 24"/>
                  <a:gd name="T8" fmla="*/ 23 w 23"/>
                  <a:gd name="T9" fmla="*/ 12 h 24"/>
                  <a:gd name="T10" fmla="*/ 23 w 23"/>
                  <a:gd name="T11" fmla="*/ 14 h 24"/>
                  <a:gd name="T12" fmla="*/ 6 w 23"/>
                  <a:gd name="T13" fmla="*/ 14 h 24"/>
                  <a:gd name="T14" fmla="*/ 12 w 23"/>
                  <a:gd name="T15" fmla="*/ 19 h 24"/>
                  <a:gd name="T16" fmla="*/ 17 w 23"/>
                  <a:gd name="T17" fmla="*/ 15 h 24"/>
                  <a:gd name="T18" fmla="*/ 22 w 23"/>
                  <a:gd name="T19" fmla="*/ 17 h 24"/>
                  <a:gd name="T20" fmla="*/ 16 w 23"/>
                  <a:gd name="T21" fmla="*/ 9 h 24"/>
                  <a:gd name="T22" fmla="*/ 11 w 23"/>
                  <a:gd name="T23" fmla="*/ 5 h 24"/>
                  <a:gd name="T24" fmla="*/ 6 w 23"/>
                  <a:gd name="T25" fmla="*/ 9 h 24"/>
                  <a:gd name="T26" fmla="*/ 16 w 23"/>
                  <a:gd name="T27" fmla="*/ 9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3" h="24">
                    <a:moveTo>
                      <a:pt x="22" y="17"/>
                    </a:moveTo>
                    <a:cubicBezTo>
                      <a:pt x="21" y="21"/>
                      <a:pt x="17" y="24"/>
                      <a:pt x="12" y="24"/>
                    </a:cubicBezTo>
                    <a:cubicBezTo>
                      <a:pt x="6" y="24"/>
                      <a:pt x="0" y="20"/>
                      <a:pt x="0" y="12"/>
                    </a:cubicBezTo>
                    <a:cubicBezTo>
                      <a:pt x="0" y="4"/>
                      <a:pt x="5" y="0"/>
                      <a:pt x="11" y="0"/>
                    </a:cubicBezTo>
                    <a:cubicBezTo>
                      <a:pt x="18" y="0"/>
                      <a:pt x="23" y="4"/>
                      <a:pt x="23" y="12"/>
                    </a:cubicBezTo>
                    <a:cubicBezTo>
                      <a:pt x="23" y="12"/>
                      <a:pt x="23" y="13"/>
                      <a:pt x="23" y="14"/>
                    </a:cubicBezTo>
                    <a:cubicBezTo>
                      <a:pt x="6" y="14"/>
                      <a:pt x="6" y="14"/>
                      <a:pt x="6" y="14"/>
                    </a:cubicBezTo>
                    <a:cubicBezTo>
                      <a:pt x="6" y="17"/>
                      <a:pt x="9" y="19"/>
                      <a:pt x="12" y="19"/>
                    </a:cubicBezTo>
                    <a:cubicBezTo>
                      <a:pt x="15" y="19"/>
                      <a:pt x="16" y="17"/>
                      <a:pt x="17" y="15"/>
                    </a:cubicBezTo>
                    <a:lnTo>
                      <a:pt x="22" y="17"/>
                    </a:lnTo>
                    <a:close/>
                    <a:moveTo>
                      <a:pt x="16" y="9"/>
                    </a:moveTo>
                    <a:cubicBezTo>
                      <a:pt x="16" y="7"/>
                      <a:pt x="15" y="5"/>
                      <a:pt x="11" y="5"/>
                    </a:cubicBezTo>
                    <a:cubicBezTo>
                      <a:pt x="8" y="5"/>
                      <a:pt x="6" y="7"/>
                      <a:pt x="6" y="9"/>
                    </a:cubicBezTo>
                    <a:lnTo>
                      <a:pt x="16"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Oval 13"/>
              <p:cNvSpPr>
                <a:spLocks noChangeArrowheads="1"/>
              </p:cNvSpPr>
              <p:nvPr userDrawn="1"/>
            </p:nvSpPr>
            <p:spPr bwMode="auto">
              <a:xfrm>
                <a:off x="15744826" y="3829050"/>
                <a:ext cx="312738" cy="31591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14"/>
              <p:cNvSpPr>
                <a:spLocks noEditPoints="1"/>
              </p:cNvSpPr>
              <p:nvPr userDrawn="1"/>
            </p:nvSpPr>
            <p:spPr bwMode="auto">
              <a:xfrm>
                <a:off x="9836151" y="4776788"/>
                <a:ext cx="1146175" cy="1155700"/>
              </a:xfrm>
              <a:custGeom>
                <a:avLst/>
                <a:gdLst>
                  <a:gd name="T0" fmla="*/ 503 w 722"/>
                  <a:gd name="T1" fmla="*/ 552 h 728"/>
                  <a:gd name="T2" fmla="*/ 219 w 722"/>
                  <a:gd name="T3" fmla="*/ 552 h 728"/>
                  <a:gd name="T4" fmla="*/ 153 w 722"/>
                  <a:gd name="T5" fmla="*/ 728 h 728"/>
                  <a:gd name="T6" fmla="*/ 0 w 722"/>
                  <a:gd name="T7" fmla="*/ 728 h 728"/>
                  <a:gd name="T8" fmla="*/ 285 w 722"/>
                  <a:gd name="T9" fmla="*/ 0 h 728"/>
                  <a:gd name="T10" fmla="*/ 438 w 722"/>
                  <a:gd name="T11" fmla="*/ 0 h 728"/>
                  <a:gd name="T12" fmla="*/ 722 w 722"/>
                  <a:gd name="T13" fmla="*/ 728 h 728"/>
                  <a:gd name="T14" fmla="*/ 569 w 722"/>
                  <a:gd name="T15" fmla="*/ 728 h 728"/>
                  <a:gd name="T16" fmla="*/ 503 w 722"/>
                  <a:gd name="T17" fmla="*/ 552 h 728"/>
                  <a:gd name="T18" fmla="*/ 263 w 722"/>
                  <a:gd name="T19" fmla="*/ 419 h 728"/>
                  <a:gd name="T20" fmla="*/ 460 w 722"/>
                  <a:gd name="T21" fmla="*/ 419 h 728"/>
                  <a:gd name="T22" fmla="*/ 350 w 722"/>
                  <a:gd name="T23" fmla="*/ 154 h 728"/>
                  <a:gd name="T24" fmla="*/ 263 w 722"/>
                  <a:gd name="T25" fmla="*/ 419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22" h="728">
                    <a:moveTo>
                      <a:pt x="503" y="552"/>
                    </a:moveTo>
                    <a:lnTo>
                      <a:pt x="219" y="552"/>
                    </a:lnTo>
                    <a:lnTo>
                      <a:pt x="153" y="728"/>
                    </a:lnTo>
                    <a:lnTo>
                      <a:pt x="0" y="728"/>
                    </a:lnTo>
                    <a:lnTo>
                      <a:pt x="285" y="0"/>
                    </a:lnTo>
                    <a:lnTo>
                      <a:pt x="438" y="0"/>
                    </a:lnTo>
                    <a:lnTo>
                      <a:pt x="722" y="728"/>
                    </a:lnTo>
                    <a:lnTo>
                      <a:pt x="569" y="728"/>
                    </a:lnTo>
                    <a:lnTo>
                      <a:pt x="503" y="552"/>
                    </a:lnTo>
                    <a:close/>
                    <a:moveTo>
                      <a:pt x="263" y="419"/>
                    </a:moveTo>
                    <a:lnTo>
                      <a:pt x="460" y="419"/>
                    </a:lnTo>
                    <a:lnTo>
                      <a:pt x="350" y="154"/>
                    </a:lnTo>
                    <a:lnTo>
                      <a:pt x="263" y="4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15"/>
              <p:cNvSpPr>
                <a:spLocks noEditPoints="1"/>
              </p:cNvSpPr>
              <p:nvPr userDrawn="1"/>
            </p:nvSpPr>
            <p:spPr bwMode="auto">
              <a:xfrm>
                <a:off x="11087101" y="5091113"/>
                <a:ext cx="833438" cy="1157288"/>
              </a:xfrm>
              <a:custGeom>
                <a:avLst/>
                <a:gdLst>
                  <a:gd name="T0" fmla="*/ 0 w 24"/>
                  <a:gd name="T1" fmla="*/ 33 h 33"/>
                  <a:gd name="T2" fmla="*/ 0 w 24"/>
                  <a:gd name="T3" fmla="*/ 1 h 33"/>
                  <a:gd name="T4" fmla="*/ 6 w 24"/>
                  <a:gd name="T5" fmla="*/ 1 h 33"/>
                  <a:gd name="T6" fmla="*/ 6 w 24"/>
                  <a:gd name="T7" fmla="*/ 4 h 33"/>
                  <a:gd name="T8" fmla="*/ 13 w 24"/>
                  <a:gd name="T9" fmla="*/ 0 h 33"/>
                  <a:gd name="T10" fmla="*/ 24 w 24"/>
                  <a:gd name="T11" fmla="*/ 12 h 33"/>
                  <a:gd name="T12" fmla="*/ 13 w 24"/>
                  <a:gd name="T13" fmla="*/ 24 h 33"/>
                  <a:gd name="T14" fmla="*/ 7 w 24"/>
                  <a:gd name="T15" fmla="*/ 22 h 33"/>
                  <a:gd name="T16" fmla="*/ 7 w 24"/>
                  <a:gd name="T17" fmla="*/ 33 h 33"/>
                  <a:gd name="T18" fmla="*/ 0 w 24"/>
                  <a:gd name="T19" fmla="*/ 33 h 33"/>
                  <a:gd name="T20" fmla="*/ 12 w 24"/>
                  <a:gd name="T21" fmla="*/ 6 h 33"/>
                  <a:gd name="T22" fmla="*/ 6 w 24"/>
                  <a:gd name="T23" fmla="*/ 12 h 33"/>
                  <a:gd name="T24" fmla="*/ 12 w 24"/>
                  <a:gd name="T25" fmla="*/ 19 h 33"/>
                  <a:gd name="T26" fmla="*/ 18 w 24"/>
                  <a:gd name="T27" fmla="*/ 12 h 33"/>
                  <a:gd name="T28" fmla="*/ 12 w 24"/>
                  <a:gd name="T29" fmla="*/ 6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 h="33">
                    <a:moveTo>
                      <a:pt x="0" y="33"/>
                    </a:moveTo>
                    <a:cubicBezTo>
                      <a:pt x="0" y="1"/>
                      <a:pt x="0" y="1"/>
                      <a:pt x="0" y="1"/>
                    </a:cubicBezTo>
                    <a:cubicBezTo>
                      <a:pt x="6" y="1"/>
                      <a:pt x="6" y="1"/>
                      <a:pt x="6" y="1"/>
                    </a:cubicBezTo>
                    <a:cubicBezTo>
                      <a:pt x="6" y="4"/>
                      <a:pt x="6" y="4"/>
                      <a:pt x="6" y="4"/>
                    </a:cubicBezTo>
                    <a:cubicBezTo>
                      <a:pt x="7" y="2"/>
                      <a:pt x="10" y="0"/>
                      <a:pt x="13" y="0"/>
                    </a:cubicBezTo>
                    <a:cubicBezTo>
                      <a:pt x="20" y="0"/>
                      <a:pt x="24" y="5"/>
                      <a:pt x="24" y="12"/>
                    </a:cubicBezTo>
                    <a:cubicBezTo>
                      <a:pt x="24" y="19"/>
                      <a:pt x="20" y="24"/>
                      <a:pt x="13" y="24"/>
                    </a:cubicBezTo>
                    <a:cubicBezTo>
                      <a:pt x="10" y="24"/>
                      <a:pt x="8" y="23"/>
                      <a:pt x="7" y="22"/>
                    </a:cubicBezTo>
                    <a:cubicBezTo>
                      <a:pt x="7" y="33"/>
                      <a:pt x="7" y="33"/>
                      <a:pt x="7" y="33"/>
                    </a:cubicBezTo>
                    <a:lnTo>
                      <a:pt x="0" y="33"/>
                    </a:lnTo>
                    <a:close/>
                    <a:moveTo>
                      <a:pt x="12" y="6"/>
                    </a:moveTo>
                    <a:cubicBezTo>
                      <a:pt x="9" y="6"/>
                      <a:pt x="6" y="8"/>
                      <a:pt x="6" y="12"/>
                    </a:cubicBezTo>
                    <a:cubicBezTo>
                      <a:pt x="6" y="16"/>
                      <a:pt x="9" y="19"/>
                      <a:pt x="12" y="19"/>
                    </a:cubicBezTo>
                    <a:cubicBezTo>
                      <a:pt x="15" y="19"/>
                      <a:pt x="18" y="16"/>
                      <a:pt x="18" y="12"/>
                    </a:cubicBezTo>
                    <a:cubicBezTo>
                      <a:pt x="18" y="8"/>
                      <a:pt x="15" y="6"/>
                      <a:pt x="12"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16"/>
              <p:cNvSpPr>
                <a:spLocks noEditPoints="1"/>
              </p:cNvSpPr>
              <p:nvPr userDrawn="1"/>
            </p:nvSpPr>
            <p:spPr bwMode="auto">
              <a:xfrm>
                <a:off x="12060238" y="5091113"/>
                <a:ext cx="833438" cy="1157288"/>
              </a:xfrm>
              <a:custGeom>
                <a:avLst/>
                <a:gdLst>
                  <a:gd name="T0" fmla="*/ 0 w 24"/>
                  <a:gd name="T1" fmla="*/ 33 h 33"/>
                  <a:gd name="T2" fmla="*/ 0 w 24"/>
                  <a:gd name="T3" fmla="*/ 1 h 33"/>
                  <a:gd name="T4" fmla="*/ 6 w 24"/>
                  <a:gd name="T5" fmla="*/ 1 h 33"/>
                  <a:gd name="T6" fmla="*/ 6 w 24"/>
                  <a:gd name="T7" fmla="*/ 4 h 33"/>
                  <a:gd name="T8" fmla="*/ 13 w 24"/>
                  <a:gd name="T9" fmla="*/ 0 h 33"/>
                  <a:gd name="T10" fmla="*/ 24 w 24"/>
                  <a:gd name="T11" fmla="*/ 12 h 33"/>
                  <a:gd name="T12" fmla="*/ 13 w 24"/>
                  <a:gd name="T13" fmla="*/ 24 h 33"/>
                  <a:gd name="T14" fmla="*/ 6 w 24"/>
                  <a:gd name="T15" fmla="*/ 22 h 33"/>
                  <a:gd name="T16" fmla="*/ 6 w 24"/>
                  <a:gd name="T17" fmla="*/ 33 h 33"/>
                  <a:gd name="T18" fmla="*/ 0 w 24"/>
                  <a:gd name="T19" fmla="*/ 33 h 33"/>
                  <a:gd name="T20" fmla="*/ 12 w 24"/>
                  <a:gd name="T21" fmla="*/ 6 h 33"/>
                  <a:gd name="T22" fmla="*/ 6 w 24"/>
                  <a:gd name="T23" fmla="*/ 12 h 33"/>
                  <a:gd name="T24" fmla="*/ 12 w 24"/>
                  <a:gd name="T25" fmla="*/ 19 h 33"/>
                  <a:gd name="T26" fmla="*/ 18 w 24"/>
                  <a:gd name="T27" fmla="*/ 12 h 33"/>
                  <a:gd name="T28" fmla="*/ 12 w 24"/>
                  <a:gd name="T29" fmla="*/ 6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 h="33">
                    <a:moveTo>
                      <a:pt x="0" y="33"/>
                    </a:moveTo>
                    <a:cubicBezTo>
                      <a:pt x="0" y="1"/>
                      <a:pt x="0" y="1"/>
                      <a:pt x="0" y="1"/>
                    </a:cubicBezTo>
                    <a:cubicBezTo>
                      <a:pt x="6" y="1"/>
                      <a:pt x="6" y="1"/>
                      <a:pt x="6" y="1"/>
                    </a:cubicBezTo>
                    <a:cubicBezTo>
                      <a:pt x="6" y="4"/>
                      <a:pt x="6" y="4"/>
                      <a:pt x="6" y="4"/>
                    </a:cubicBezTo>
                    <a:cubicBezTo>
                      <a:pt x="7" y="2"/>
                      <a:pt x="10" y="0"/>
                      <a:pt x="13" y="0"/>
                    </a:cubicBezTo>
                    <a:cubicBezTo>
                      <a:pt x="20" y="0"/>
                      <a:pt x="24" y="5"/>
                      <a:pt x="24" y="12"/>
                    </a:cubicBezTo>
                    <a:cubicBezTo>
                      <a:pt x="24" y="19"/>
                      <a:pt x="19" y="24"/>
                      <a:pt x="13" y="24"/>
                    </a:cubicBezTo>
                    <a:cubicBezTo>
                      <a:pt x="10" y="24"/>
                      <a:pt x="7" y="23"/>
                      <a:pt x="6" y="22"/>
                    </a:cubicBezTo>
                    <a:cubicBezTo>
                      <a:pt x="6" y="33"/>
                      <a:pt x="6" y="33"/>
                      <a:pt x="6" y="33"/>
                    </a:cubicBezTo>
                    <a:lnTo>
                      <a:pt x="0" y="33"/>
                    </a:lnTo>
                    <a:close/>
                    <a:moveTo>
                      <a:pt x="12" y="6"/>
                    </a:moveTo>
                    <a:cubicBezTo>
                      <a:pt x="9" y="6"/>
                      <a:pt x="6" y="8"/>
                      <a:pt x="6" y="12"/>
                    </a:cubicBezTo>
                    <a:cubicBezTo>
                      <a:pt x="6" y="16"/>
                      <a:pt x="9" y="19"/>
                      <a:pt x="12" y="19"/>
                    </a:cubicBezTo>
                    <a:cubicBezTo>
                      <a:pt x="15" y="19"/>
                      <a:pt x="18" y="16"/>
                      <a:pt x="18" y="12"/>
                    </a:cubicBezTo>
                    <a:cubicBezTo>
                      <a:pt x="18" y="8"/>
                      <a:pt x="15" y="6"/>
                      <a:pt x="12"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Rectangle 17"/>
              <p:cNvSpPr>
                <a:spLocks noChangeArrowheads="1"/>
              </p:cNvSpPr>
              <p:nvPr userDrawn="1"/>
            </p:nvSpPr>
            <p:spPr bwMode="auto">
              <a:xfrm>
                <a:off x="13033376" y="4741863"/>
                <a:ext cx="207963" cy="11906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Freeform 18"/>
              <p:cNvSpPr>
                <a:spLocks noEditPoints="1"/>
              </p:cNvSpPr>
              <p:nvPr userDrawn="1"/>
            </p:nvSpPr>
            <p:spPr bwMode="auto">
              <a:xfrm>
                <a:off x="13450888" y="4705350"/>
                <a:ext cx="242888" cy="1227138"/>
              </a:xfrm>
              <a:custGeom>
                <a:avLst/>
                <a:gdLst>
                  <a:gd name="T0" fmla="*/ 4 w 7"/>
                  <a:gd name="T1" fmla="*/ 0 h 35"/>
                  <a:gd name="T2" fmla="*/ 7 w 7"/>
                  <a:gd name="T3" fmla="*/ 4 h 35"/>
                  <a:gd name="T4" fmla="*/ 4 w 7"/>
                  <a:gd name="T5" fmla="*/ 8 h 35"/>
                  <a:gd name="T6" fmla="*/ 0 w 7"/>
                  <a:gd name="T7" fmla="*/ 4 h 35"/>
                  <a:gd name="T8" fmla="*/ 4 w 7"/>
                  <a:gd name="T9" fmla="*/ 0 h 35"/>
                  <a:gd name="T10" fmla="*/ 1 w 7"/>
                  <a:gd name="T11" fmla="*/ 35 h 35"/>
                  <a:gd name="T12" fmla="*/ 1 w 7"/>
                  <a:gd name="T13" fmla="*/ 12 h 35"/>
                  <a:gd name="T14" fmla="*/ 7 w 7"/>
                  <a:gd name="T15" fmla="*/ 12 h 35"/>
                  <a:gd name="T16" fmla="*/ 7 w 7"/>
                  <a:gd name="T17" fmla="*/ 35 h 35"/>
                  <a:gd name="T18" fmla="*/ 1 w 7"/>
                  <a:gd name="T19" fmla="*/ 3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 h="35">
                    <a:moveTo>
                      <a:pt x="4" y="0"/>
                    </a:moveTo>
                    <a:cubicBezTo>
                      <a:pt x="6" y="0"/>
                      <a:pt x="7" y="2"/>
                      <a:pt x="7" y="4"/>
                    </a:cubicBezTo>
                    <a:cubicBezTo>
                      <a:pt x="7" y="6"/>
                      <a:pt x="6" y="8"/>
                      <a:pt x="4" y="8"/>
                    </a:cubicBezTo>
                    <a:cubicBezTo>
                      <a:pt x="2" y="8"/>
                      <a:pt x="0" y="6"/>
                      <a:pt x="0" y="4"/>
                    </a:cubicBezTo>
                    <a:cubicBezTo>
                      <a:pt x="0" y="2"/>
                      <a:pt x="2" y="0"/>
                      <a:pt x="4" y="0"/>
                    </a:cubicBezTo>
                    <a:close/>
                    <a:moveTo>
                      <a:pt x="1" y="35"/>
                    </a:moveTo>
                    <a:cubicBezTo>
                      <a:pt x="1" y="12"/>
                      <a:pt x="1" y="12"/>
                      <a:pt x="1" y="12"/>
                    </a:cubicBezTo>
                    <a:cubicBezTo>
                      <a:pt x="7" y="12"/>
                      <a:pt x="7" y="12"/>
                      <a:pt x="7" y="12"/>
                    </a:cubicBezTo>
                    <a:cubicBezTo>
                      <a:pt x="7" y="35"/>
                      <a:pt x="7" y="35"/>
                      <a:pt x="7" y="35"/>
                    </a:cubicBezTo>
                    <a:lnTo>
                      <a:pt x="1" y="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19"/>
              <p:cNvSpPr>
                <a:spLocks noEditPoints="1"/>
              </p:cNvSpPr>
              <p:nvPr userDrawn="1"/>
            </p:nvSpPr>
            <p:spPr bwMode="auto">
              <a:xfrm>
                <a:off x="13866813" y="5091113"/>
                <a:ext cx="765175" cy="841375"/>
              </a:xfrm>
              <a:custGeom>
                <a:avLst/>
                <a:gdLst>
                  <a:gd name="T0" fmla="*/ 22 w 22"/>
                  <a:gd name="T1" fmla="*/ 17 h 24"/>
                  <a:gd name="T2" fmla="*/ 11 w 22"/>
                  <a:gd name="T3" fmla="*/ 24 h 24"/>
                  <a:gd name="T4" fmla="*/ 0 w 22"/>
                  <a:gd name="T5" fmla="*/ 12 h 24"/>
                  <a:gd name="T6" fmla="*/ 11 w 22"/>
                  <a:gd name="T7" fmla="*/ 0 h 24"/>
                  <a:gd name="T8" fmla="*/ 22 w 22"/>
                  <a:gd name="T9" fmla="*/ 12 h 24"/>
                  <a:gd name="T10" fmla="*/ 22 w 22"/>
                  <a:gd name="T11" fmla="*/ 14 h 24"/>
                  <a:gd name="T12" fmla="*/ 6 w 22"/>
                  <a:gd name="T13" fmla="*/ 14 h 24"/>
                  <a:gd name="T14" fmla="*/ 12 w 22"/>
                  <a:gd name="T15" fmla="*/ 19 h 24"/>
                  <a:gd name="T16" fmla="*/ 17 w 22"/>
                  <a:gd name="T17" fmla="*/ 16 h 24"/>
                  <a:gd name="T18" fmla="*/ 22 w 22"/>
                  <a:gd name="T19" fmla="*/ 17 h 24"/>
                  <a:gd name="T20" fmla="*/ 16 w 22"/>
                  <a:gd name="T21" fmla="*/ 10 h 24"/>
                  <a:gd name="T22" fmla="*/ 11 w 22"/>
                  <a:gd name="T23" fmla="*/ 5 h 24"/>
                  <a:gd name="T24" fmla="*/ 6 w 22"/>
                  <a:gd name="T25" fmla="*/ 10 h 24"/>
                  <a:gd name="T26" fmla="*/ 16 w 22"/>
                  <a:gd name="T27" fmla="*/ 1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24">
                    <a:moveTo>
                      <a:pt x="22" y="17"/>
                    </a:moveTo>
                    <a:cubicBezTo>
                      <a:pt x="21" y="21"/>
                      <a:pt x="17" y="24"/>
                      <a:pt x="11" y="24"/>
                    </a:cubicBezTo>
                    <a:cubicBezTo>
                      <a:pt x="5" y="24"/>
                      <a:pt x="0" y="20"/>
                      <a:pt x="0" y="12"/>
                    </a:cubicBezTo>
                    <a:cubicBezTo>
                      <a:pt x="0" y="5"/>
                      <a:pt x="5" y="0"/>
                      <a:pt x="11" y="0"/>
                    </a:cubicBezTo>
                    <a:cubicBezTo>
                      <a:pt x="18" y="0"/>
                      <a:pt x="22" y="5"/>
                      <a:pt x="22" y="12"/>
                    </a:cubicBezTo>
                    <a:cubicBezTo>
                      <a:pt x="22" y="13"/>
                      <a:pt x="22" y="14"/>
                      <a:pt x="22" y="14"/>
                    </a:cubicBezTo>
                    <a:cubicBezTo>
                      <a:pt x="6" y="14"/>
                      <a:pt x="6" y="14"/>
                      <a:pt x="6" y="14"/>
                    </a:cubicBezTo>
                    <a:cubicBezTo>
                      <a:pt x="6" y="17"/>
                      <a:pt x="8" y="19"/>
                      <a:pt x="12" y="19"/>
                    </a:cubicBezTo>
                    <a:cubicBezTo>
                      <a:pt x="14" y="19"/>
                      <a:pt x="16" y="18"/>
                      <a:pt x="17" y="16"/>
                    </a:cubicBezTo>
                    <a:lnTo>
                      <a:pt x="22" y="17"/>
                    </a:lnTo>
                    <a:close/>
                    <a:moveTo>
                      <a:pt x="16" y="10"/>
                    </a:moveTo>
                    <a:cubicBezTo>
                      <a:pt x="16" y="7"/>
                      <a:pt x="15" y="5"/>
                      <a:pt x="11" y="5"/>
                    </a:cubicBezTo>
                    <a:cubicBezTo>
                      <a:pt x="8" y="5"/>
                      <a:pt x="6" y="8"/>
                      <a:pt x="6" y="10"/>
                    </a:cubicBezTo>
                    <a:lnTo>
                      <a:pt x="16"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0"/>
              <p:cNvSpPr>
                <a:spLocks noEditPoints="1"/>
              </p:cNvSpPr>
              <p:nvPr userDrawn="1"/>
            </p:nvSpPr>
            <p:spPr bwMode="auto">
              <a:xfrm>
                <a:off x="14736763" y="4741863"/>
                <a:ext cx="833438" cy="1190625"/>
              </a:xfrm>
              <a:custGeom>
                <a:avLst/>
                <a:gdLst>
                  <a:gd name="T0" fmla="*/ 24 w 24"/>
                  <a:gd name="T1" fmla="*/ 30 h 34"/>
                  <a:gd name="T2" fmla="*/ 24 w 24"/>
                  <a:gd name="T3" fmla="*/ 34 h 34"/>
                  <a:gd name="T4" fmla="*/ 18 w 24"/>
                  <a:gd name="T5" fmla="*/ 34 h 34"/>
                  <a:gd name="T6" fmla="*/ 18 w 24"/>
                  <a:gd name="T7" fmla="*/ 31 h 34"/>
                  <a:gd name="T8" fmla="*/ 12 w 24"/>
                  <a:gd name="T9" fmla="*/ 34 h 34"/>
                  <a:gd name="T10" fmla="*/ 0 w 24"/>
                  <a:gd name="T11" fmla="*/ 22 h 34"/>
                  <a:gd name="T12" fmla="*/ 11 w 24"/>
                  <a:gd name="T13" fmla="*/ 10 h 34"/>
                  <a:gd name="T14" fmla="*/ 18 w 24"/>
                  <a:gd name="T15" fmla="*/ 13 h 34"/>
                  <a:gd name="T16" fmla="*/ 18 w 24"/>
                  <a:gd name="T17" fmla="*/ 0 h 34"/>
                  <a:gd name="T18" fmla="*/ 24 w 24"/>
                  <a:gd name="T19" fmla="*/ 0 h 34"/>
                  <a:gd name="T20" fmla="*/ 24 w 24"/>
                  <a:gd name="T21" fmla="*/ 30 h 34"/>
                  <a:gd name="T22" fmla="*/ 12 w 24"/>
                  <a:gd name="T23" fmla="*/ 29 h 34"/>
                  <a:gd name="T24" fmla="*/ 18 w 24"/>
                  <a:gd name="T25" fmla="*/ 22 h 34"/>
                  <a:gd name="T26" fmla="*/ 12 w 24"/>
                  <a:gd name="T27" fmla="*/ 16 h 34"/>
                  <a:gd name="T28" fmla="*/ 7 w 24"/>
                  <a:gd name="T29" fmla="*/ 22 h 34"/>
                  <a:gd name="T30" fmla="*/ 12 w 24"/>
                  <a:gd name="T31" fmla="*/ 29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 h="34">
                    <a:moveTo>
                      <a:pt x="24" y="30"/>
                    </a:moveTo>
                    <a:cubicBezTo>
                      <a:pt x="24" y="31"/>
                      <a:pt x="24" y="33"/>
                      <a:pt x="24" y="34"/>
                    </a:cubicBezTo>
                    <a:cubicBezTo>
                      <a:pt x="18" y="34"/>
                      <a:pt x="18" y="34"/>
                      <a:pt x="18" y="34"/>
                    </a:cubicBezTo>
                    <a:cubicBezTo>
                      <a:pt x="18" y="33"/>
                      <a:pt x="18" y="32"/>
                      <a:pt x="18" y="31"/>
                    </a:cubicBezTo>
                    <a:cubicBezTo>
                      <a:pt x="17" y="33"/>
                      <a:pt x="15" y="34"/>
                      <a:pt x="12" y="34"/>
                    </a:cubicBezTo>
                    <a:cubicBezTo>
                      <a:pt x="5" y="34"/>
                      <a:pt x="0" y="29"/>
                      <a:pt x="0" y="22"/>
                    </a:cubicBezTo>
                    <a:cubicBezTo>
                      <a:pt x="0" y="15"/>
                      <a:pt x="5" y="10"/>
                      <a:pt x="11" y="10"/>
                    </a:cubicBezTo>
                    <a:cubicBezTo>
                      <a:pt x="15" y="10"/>
                      <a:pt x="17" y="12"/>
                      <a:pt x="18" y="13"/>
                    </a:cubicBezTo>
                    <a:cubicBezTo>
                      <a:pt x="18" y="0"/>
                      <a:pt x="18" y="0"/>
                      <a:pt x="18" y="0"/>
                    </a:cubicBezTo>
                    <a:cubicBezTo>
                      <a:pt x="24" y="0"/>
                      <a:pt x="24" y="0"/>
                      <a:pt x="24" y="0"/>
                    </a:cubicBezTo>
                    <a:lnTo>
                      <a:pt x="24" y="30"/>
                    </a:lnTo>
                    <a:close/>
                    <a:moveTo>
                      <a:pt x="12" y="29"/>
                    </a:moveTo>
                    <a:cubicBezTo>
                      <a:pt x="15" y="29"/>
                      <a:pt x="18" y="26"/>
                      <a:pt x="18" y="22"/>
                    </a:cubicBezTo>
                    <a:cubicBezTo>
                      <a:pt x="18" y="18"/>
                      <a:pt x="15" y="16"/>
                      <a:pt x="12" y="16"/>
                    </a:cubicBezTo>
                    <a:cubicBezTo>
                      <a:pt x="9" y="16"/>
                      <a:pt x="7" y="18"/>
                      <a:pt x="7" y="22"/>
                    </a:cubicBezTo>
                    <a:cubicBezTo>
                      <a:pt x="7" y="26"/>
                      <a:pt x="9" y="29"/>
                      <a:pt x="12" y="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1"/>
              <p:cNvSpPr>
                <a:spLocks/>
              </p:cNvSpPr>
              <p:nvPr userDrawn="1"/>
            </p:nvSpPr>
            <p:spPr bwMode="auto">
              <a:xfrm>
                <a:off x="16057563" y="4881563"/>
                <a:ext cx="520700" cy="1050925"/>
              </a:xfrm>
              <a:custGeom>
                <a:avLst/>
                <a:gdLst>
                  <a:gd name="T0" fmla="*/ 10 w 15"/>
                  <a:gd name="T1" fmla="*/ 7 h 30"/>
                  <a:gd name="T2" fmla="*/ 15 w 15"/>
                  <a:gd name="T3" fmla="*/ 7 h 30"/>
                  <a:gd name="T4" fmla="*/ 15 w 15"/>
                  <a:gd name="T5" fmla="*/ 12 h 30"/>
                  <a:gd name="T6" fmla="*/ 10 w 15"/>
                  <a:gd name="T7" fmla="*/ 12 h 30"/>
                  <a:gd name="T8" fmla="*/ 10 w 15"/>
                  <a:gd name="T9" fmla="*/ 22 h 30"/>
                  <a:gd name="T10" fmla="*/ 13 w 15"/>
                  <a:gd name="T11" fmla="*/ 25 h 30"/>
                  <a:gd name="T12" fmla="*/ 15 w 15"/>
                  <a:gd name="T13" fmla="*/ 24 h 30"/>
                  <a:gd name="T14" fmla="*/ 15 w 15"/>
                  <a:gd name="T15" fmla="*/ 30 h 30"/>
                  <a:gd name="T16" fmla="*/ 11 w 15"/>
                  <a:gd name="T17" fmla="*/ 30 h 30"/>
                  <a:gd name="T18" fmla="*/ 4 w 15"/>
                  <a:gd name="T19" fmla="*/ 23 h 30"/>
                  <a:gd name="T20" fmla="*/ 4 w 15"/>
                  <a:gd name="T21" fmla="*/ 12 h 30"/>
                  <a:gd name="T22" fmla="*/ 0 w 15"/>
                  <a:gd name="T23" fmla="*/ 12 h 30"/>
                  <a:gd name="T24" fmla="*/ 0 w 15"/>
                  <a:gd name="T25" fmla="*/ 7 h 30"/>
                  <a:gd name="T26" fmla="*/ 1 w 15"/>
                  <a:gd name="T27" fmla="*/ 7 h 30"/>
                  <a:gd name="T28" fmla="*/ 5 w 15"/>
                  <a:gd name="T29" fmla="*/ 3 h 30"/>
                  <a:gd name="T30" fmla="*/ 5 w 15"/>
                  <a:gd name="T31" fmla="*/ 0 h 30"/>
                  <a:gd name="T32" fmla="*/ 10 w 15"/>
                  <a:gd name="T33" fmla="*/ 0 h 30"/>
                  <a:gd name="T34" fmla="*/ 10 w 15"/>
                  <a:gd name="T35" fmla="*/ 7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 h="30">
                    <a:moveTo>
                      <a:pt x="10" y="7"/>
                    </a:moveTo>
                    <a:cubicBezTo>
                      <a:pt x="15" y="7"/>
                      <a:pt x="15" y="7"/>
                      <a:pt x="15" y="7"/>
                    </a:cubicBezTo>
                    <a:cubicBezTo>
                      <a:pt x="15" y="12"/>
                      <a:pt x="15" y="12"/>
                      <a:pt x="15" y="12"/>
                    </a:cubicBezTo>
                    <a:cubicBezTo>
                      <a:pt x="10" y="12"/>
                      <a:pt x="10" y="12"/>
                      <a:pt x="10" y="12"/>
                    </a:cubicBezTo>
                    <a:cubicBezTo>
                      <a:pt x="10" y="22"/>
                      <a:pt x="10" y="22"/>
                      <a:pt x="10" y="22"/>
                    </a:cubicBezTo>
                    <a:cubicBezTo>
                      <a:pt x="10" y="24"/>
                      <a:pt x="11" y="25"/>
                      <a:pt x="13" y="25"/>
                    </a:cubicBezTo>
                    <a:cubicBezTo>
                      <a:pt x="14" y="25"/>
                      <a:pt x="15" y="24"/>
                      <a:pt x="15" y="24"/>
                    </a:cubicBezTo>
                    <a:cubicBezTo>
                      <a:pt x="15" y="30"/>
                      <a:pt x="15" y="30"/>
                      <a:pt x="15" y="30"/>
                    </a:cubicBezTo>
                    <a:cubicBezTo>
                      <a:pt x="14" y="30"/>
                      <a:pt x="13" y="30"/>
                      <a:pt x="11" y="30"/>
                    </a:cubicBezTo>
                    <a:cubicBezTo>
                      <a:pt x="7" y="30"/>
                      <a:pt x="4" y="27"/>
                      <a:pt x="4" y="23"/>
                    </a:cubicBezTo>
                    <a:cubicBezTo>
                      <a:pt x="4" y="12"/>
                      <a:pt x="4" y="12"/>
                      <a:pt x="4" y="12"/>
                    </a:cubicBezTo>
                    <a:cubicBezTo>
                      <a:pt x="0" y="12"/>
                      <a:pt x="0" y="12"/>
                      <a:pt x="0" y="12"/>
                    </a:cubicBezTo>
                    <a:cubicBezTo>
                      <a:pt x="0" y="7"/>
                      <a:pt x="0" y="7"/>
                      <a:pt x="0" y="7"/>
                    </a:cubicBezTo>
                    <a:cubicBezTo>
                      <a:pt x="1" y="7"/>
                      <a:pt x="1" y="7"/>
                      <a:pt x="1" y="7"/>
                    </a:cubicBezTo>
                    <a:cubicBezTo>
                      <a:pt x="4" y="7"/>
                      <a:pt x="5" y="5"/>
                      <a:pt x="5" y="3"/>
                    </a:cubicBezTo>
                    <a:cubicBezTo>
                      <a:pt x="5" y="0"/>
                      <a:pt x="5" y="0"/>
                      <a:pt x="5" y="0"/>
                    </a:cubicBezTo>
                    <a:cubicBezTo>
                      <a:pt x="10" y="0"/>
                      <a:pt x="10" y="0"/>
                      <a:pt x="10" y="0"/>
                    </a:cubicBezTo>
                    <a:lnTo>
                      <a:pt x="10" y="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2"/>
              <p:cNvSpPr>
                <a:spLocks noEditPoints="1"/>
              </p:cNvSpPr>
              <p:nvPr userDrawn="1"/>
            </p:nvSpPr>
            <p:spPr bwMode="auto">
              <a:xfrm>
                <a:off x="16683038" y="5091113"/>
                <a:ext cx="833438" cy="841375"/>
              </a:xfrm>
              <a:custGeom>
                <a:avLst/>
                <a:gdLst>
                  <a:gd name="T0" fmla="*/ 24 w 24"/>
                  <a:gd name="T1" fmla="*/ 12 h 24"/>
                  <a:gd name="T2" fmla="*/ 12 w 24"/>
                  <a:gd name="T3" fmla="*/ 24 h 24"/>
                  <a:gd name="T4" fmla="*/ 0 w 24"/>
                  <a:gd name="T5" fmla="*/ 12 h 24"/>
                  <a:gd name="T6" fmla="*/ 12 w 24"/>
                  <a:gd name="T7" fmla="*/ 0 h 24"/>
                  <a:gd name="T8" fmla="*/ 24 w 24"/>
                  <a:gd name="T9" fmla="*/ 12 h 24"/>
                  <a:gd name="T10" fmla="*/ 18 w 24"/>
                  <a:gd name="T11" fmla="*/ 12 h 24"/>
                  <a:gd name="T12" fmla="*/ 12 w 24"/>
                  <a:gd name="T13" fmla="*/ 6 h 24"/>
                  <a:gd name="T14" fmla="*/ 6 w 24"/>
                  <a:gd name="T15" fmla="*/ 12 h 24"/>
                  <a:gd name="T16" fmla="*/ 12 w 24"/>
                  <a:gd name="T17" fmla="*/ 19 h 24"/>
                  <a:gd name="T18" fmla="*/ 18 w 24"/>
                  <a:gd name="T19"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4">
                    <a:moveTo>
                      <a:pt x="24" y="12"/>
                    </a:moveTo>
                    <a:cubicBezTo>
                      <a:pt x="24" y="19"/>
                      <a:pt x="19" y="24"/>
                      <a:pt x="12" y="24"/>
                    </a:cubicBezTo>
                    <a:cubicBezTo>
                      <a:pt x="5" y="24"/>
                      <a:pt x="0" y="19"/>
                      <a:pt x="0" y="12"/>
                    </a:cubicBezTo>
                    <a:cubicBezTo>
                      <a:pt x="0" y="5"/>
                      <a:pt x="5" y="0"/>
                      <a:pt x="12" y="0"/>
                    </a:cubicBezTo>
                    <a:cubicBezTo>
                      <a:pt x="19" y="0"/>
                      <a:pt x="24" y="5"/>
                      <a:pt x="24" y="12"/>
                    </a:cubicBezTo>
                    <a:close/>
                    <a:moveTo>
                      <a:pt x="18" y="12"/>
                    </a:moveTo>
                    <a:cubicBezTo>
                      <a:pt x="18" y="8"/>
                      <a:pt x="15" y="6"/>
                      <a:pt x="12" y="6"/>
                    </a:cubicBezTo>
                    <a:cubicBezTo>
                      <a:pt x="9" y="6"/>
                      <a:pt x="6" y="8"/>
                      <a:pt x="6" y="12"/>
                    </a:cubicBezTo>
                    <a:cubicBezTo>
                      <a:pt x="6" y="17"/>
                      <a:pt x="9" y="19"/>
                      <a:pt x="12" y="19"/>
                    </a:cubicBezTo>
                    <a:cubicBezTo>
                      <a:pt x="15" y="19"/>
                      <a:pt x="18" y="17"/>
                      <a:pt x="18"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3"/>
              <p:cNvSpPr>
                <a:spLocks/>
              </p:cNvSpPr>
              <p:nvPr userDrawn="1"/>
            </p:nvSpPr>
            <p:spPr bwMode="auto">
              <a:xfrm>
                <a:off x="18003838" y="4776788"/>
                <a:ext cx="728663" cy="1155700"/>
              </a:xfrm>
              <a:custGeom>
                <a:avLst/>
                <a:gdLst>
                  <a:gd name="T0" fmla="*/ 0 w 459"/>
                  <a:gd name="T1" fmla="*/ 728 h 728"/>
                  <a:gd name="T2" fmla="*/ 0 w 459"/>
                  <a:gd name="T3" fmla="*/ 0 h 728"/>
                  <a:gd name="T4" fmla="*/ 131 w 459"/>
                  <a:gd name="T5" fmla="*/ 0 h 728"/>
                  <a:gd name="T6" fmla="*/ 131 w 459"/>
                  <a:gd name="T7" fmla="*/ 596 h 728"/>
                  <a:gd name="T8" fmla="*/ 459 w 459"/>
                  <a:gd name="T9" fmla="*/ 596 h 728"/>
                  <a:gd name="T10" fmla="*/ 459 w 459"/>
                  <a:gd name="T11" fmla="*/ 728 h 728"/>
                  <a:gd name="T12" fmla="*/ 0 w 459"/>
                  <a:gd name="T13" fmla="*/ 728 h 728"/>
                </a:gdLst>
                <a:ahLst/>
                <a:cxnLst>
                  <a:cxn ang="0">
                    <a:pos x="T0" y="T1"/>
                  </a:cxn>
                  <a:cxn ang="0">
                    <a:pos x="T2" y="T3"/>
                  </a:cxn>
                  <a:cxn ang="0">
                    <a:pos x="T4" y="T5"/>
                  </a:cxn>
                  <a:cxn ang="0">
                    <a:pos x="T6" y="T7"/>
                  </a:cxn>
                  <a:cxn ang="0">
                    <a:pos x="T8" y="T9"/>
                  </a:cxn>
                  <a:cxn ang="0">
                    <a:pos x="T10" y="T11"/>
                  </a:cxn>
                  <a:cxn ang="0">
                    <a:pos x="T12" y="T13"/>
                  </a:cxn>
                </a:cxnLst>
                <a:rect l="0" t="0" r="r" b="b"/>
                <a:pathLst>
                  <a:path w="459" h="728">
                    <a:moveTo>
                      <a:pt x="0" y="728"/>
                    </a:moveTo>
                    <a:lnTo>
                      <a:pt x="0" y="0"/>
                    </a:lnTo>
                    <a:lnTo>
                      <a:pt x="131" y="0"/>
                    </a:lnTo>
                    <a:lnTo>
                      <a:pt x="131" y="596"/>
                    </a:lnTo>
                    <a:lnTo>
                      <a:pt x="459" y="596"/>
                    </a:lnTo>
                    <a:lnTo>
                      <a:pt x="459" y="728"/>
                    </a:lnTo>
                    <a:lnTo>
                      <a:pt x="0" y="7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24"/>
              <p:cNvSpPr>
                <a:spLocks noEditPoints="1"/>
              </p:cNvSpPr>
              <p:nvPr userDrawn="1"/>
            </p:nvSpPr>
            <p:spPr bwMode="auto">
              <a:xfrm>
                <a:off x="18837276" y="4705350"/>
                <a:ext cx="277813" cy="1227138"/>
              </a:xfrm>
              <a:custGeom>
                <a:avLst/>
                <a:gdLst>
                  <a:gd name="T0" fmla="*/ 4 w 8"/>
                  <a:gd name="T1" fmla="*/ 0 h 35"/>
                  <a:gd name="T2" fmla="*/ 8 w 8"/>
                  <a:gd name="T3" fmla="*/ 4 h 35"/>
                  <a:gd name="T4" fmla="*/ 4 w 8"/>
                  <a:gd name="T5" fmla="*/ 8 h 35"/>
                  <a:gd name="T6" fmla="*/ 0 w 8"/>
                  <a:gd name="T7" fmla="*/ 4 h 35"/>
                  <a:gd name="T8" fmla="*/ 4 w 8"/>
                  <a:gd name="T9" fmla="*/ 0 h 35"/>
                  <a:gd name="T10" fmla="*/ 1 w 8"/>
                  <a:gd name="T11" fmla="*/ 35 h 35"/>
                  <a:gd name="T12" fmla="*/ 1 w 8"/>
                  <a:gd name="T13" fmla="*/ 12 h 35"/>
                  <a:gd name="T14" fmla="*/ 7 w 8"/>
                  <a:gd name="T15" fmla="*/ 12 h 35"/>
                  <a:gd name="T16" fmla="*/ 7 w 8"/>
                  <a:gd name="T17" fmla="*/ 35 h 35"/>
                  <a:gd name="T18" fmla="*/ 1 w 8"/>
                  <a:gd name="T19" fmla="*/ 3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 h="35">
                    <a:moveTo>
                      <a:pt x="4" y="0"/>
                    </a:moveTo>
                    <a:cubicBezTo>
                      <a:pt x="6" y="0"/>
                      <a:pt x="8" y="2"/>
                      <a:pt x="8" y="4"/>
                    </a:cubicBezTo>
                    <a:cubicBezTo>
                      <a:pt x="8" y="6"/>
                      <a:pt x="6" y="8"/>
                      <a:pt x="4" y="8"/>
                    </a:cubicBezTo>
                    <a:cubicBezTo>
                      <a:pt x="2" y="8"/>
                      <a:pt x="0" y="6"/>
                      <a:pt x="0" y="4"/>
                    </a:cubicBezTo>
                    <a:cubicBezTo>
                      <a:pt x="0" y="2"/>
                      <a:pt x="2" y="0"/>
                      <a:pt x="4" y="0"/>
                    </a:cubicBezTo>
                    <a:close/>
                    <a:moveTo>
                      <a:pt x="1" y="35"/>
                    </a:moveTo>
                    <a:cubicBezTo>
                      <a:pt x="1" y="12"/>
                      <a:pt x="1" y="12"/>
                      <a:pt x="1" y="12"/>
                    </a:cubicBezTo>
                    <a:cubicBezTo>
                      <a:pt x="7" y="12"/>
                      <a:pt x="7" y="12"/>
                      <a:pt x="7" y="12"/>
                    </a:cubicBezTo>
                    <a:cubicBezTo>
                      <a:pt x="7" y="35"/>
                      <a:pt x="7" y="35"/>
                      <a:pt x="7" y="35"/>
                    </a:cubicBezTo>
                    <a:lnTo>
                      <a:pt x="1" y="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25"/>
              <p:cNvSpPr>
                <a:spLocks/>
              </p:cNvSpPr>
              <p:nvPr userDrawn="1"/>
            </p:nvSpPr>
            <p:spPr bwMode="auto">
              <a:xfrm>
                <a:off x="19254788" y="4741863"/>
                <a:ext cx="520700" cy="1190625"/>
              </a:xfrm>
              <a:custGeom>
                <a:avLst/>
                <a:gdLst>
                  <a:gd name="T0" fmla="*/ 10 w 15"/>
                  <a:gd name="T1" fmla="*/ 8 h 34"/>
                  <a:gd name="T2" fmla="*/ 10 w 15"/>
                  <a:gd name="T3" fmla="*/ 11 h 34"/>
                  <a:gd name="T4" fmla="*/ 15 w 15"/>
                  <a:gd name="T5" fmla="*/ 11 h 34"/>
                  <a:gd name="T6" fmla="*/ 15 w 15"/>
                  <a:gd name="T7" fmla="*/ 16 h 34"/>
                  <a:gd name="T8" fmla="*/ 10 w 15"/>
                  <a:gd name="T9" fmla="*/ 16 h 34"/>
                  <a:gd name="T10" fmla="*/ 10 w 15"/>
                  <a:gd name="T11" fmla="*/ 34 h 34"/>
                  <a:gd name="T12" fmla="*/ 4 w 15"/>
                  <a:gd name="T13" fmla="*/ 34 h 34"/>
                  <a:gd name="T14" fmla="*/ 4 w 15"/>
                  <a:gd name="T15" fmla="*/ 16 h 34"/>
                  <a:gd name="T16" fmla="*/ 0 w 15"/>
                  <a:gd name="T17" fmla="*/ 16 h 34"/>
                  <a:gd name="T18" fmla="*/ 0 w 15"/>
                  <a:gd name="T19" fmla="*/ 11 h 34"/>
                  <a:gd name="T20" fmla="*/ 4 w 15"/>
                  <a:gd name="T21" fmla="*/ 11 h 34"/>
                  <a:gd name="T22" fmla="*/ 4 w 15"/>
                  <a:gd name="T23" fmla="*/ 8 h 34"/>
                  <a:gd name="T24" fmla="*/ 12 w 15"/>
                  <a:gd name="T25" fmla="*/ 0 h 34"/>
                  <a:gd name="T26" fmla="*/ 15 w 15"/>
                  <a:gd name="T27" fmla="*/ 0 h 34"/>
                  <a:gd name="T28" fmla="*/ 15 w 15"/>
                  <a:gd name="T29" fmla="*/ 5 h 34"/>
                  <a:gd name="T30" fmla="*/ 13 w 15"/>
                  <a:gd name="T31" fmla="*/ 5 h 34"/>
                  <a:gd name="T32" fmla="*/ 10 w 15"/>
                  <a:gd name="T33" fmla="*/ 8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 h="34">
                    <a:moveTo>
                      <a:pt x="10" y="8"/>
                    </a:moveTo>
                    <a:cubicBezTo>
                      <a:pt x="10" y="11"/>
                      <a:pt x="10" y="11"/>
                      <a:pt x="10" y="11"/>
                    </a:cubicBezTo>
                    <a:cubicBezTo>
                      <a:pt x="15" y="11"/>
                      <a:pt x="15" y="11"/>
                      <a:pt x="15" y="11"/>
                    </a:cubicBezTo>
                    <a:cubicBezTo>
                      <a:pt x="15" y="16"/>
                      <a:pt x="15" y="16"/>
                      <a:pt x="15" y="16"/>
                    </a:cubicBezTo>
                    <a:cubicBezTo>
                      <a:pt x="10" y="16"/>
                      <a:pt x="10" y="16"/>
                      <a:pt x="10" y="16"/>
                    </a:cubicBezTo>
                    <a:cubicBezTo>
                      <a:pt x="10" y="34"/>
                      <a:pt x="10" y="34"/>
                      <a:pt x="10" y="34"/>
                    </a:cubicBezTo>
                    <a:cubicBezTo>
                      <a:pt x="4" y="34"/>
                      <a:pt x="4" y="34"/>
                      <a:pt x="4" y="34"/>
                    </a:cubicBezTo>
                    <a:cubicBezTo>
                      <a:pt x="4" y="16"/>
                      <a:pt x="4" y="16"/>
                      <a:pt x="4" y="16"/>
                    </a:cubicBezTo>
                    <a:cubicBezTo>
                      <a:pt x="0" y="16"/>
                      <a:pt x="0" y="16"/>
                      <a:pt x="0" y="16"/>
                    </a:cubicBezTo>
                    <a:cubicBezTo>
                      <a:pt x="0" y="11"/>
                      <a:pt x="0" y="11"/>
                      <a:pt x="0" y="11"/>
                    </a:cubicBezTo>
                    <a:cubicBezTo>
                      <a:pt x="4" y="11"/>
                      <a:pt x="4" y="11"/>
                      <a:pt x="4" y="11"/>
                    </a:cubicBezTo>
                    <a:cubicBezTo>
                      <a:pt x="4" y="8"/>
                      <a:pt x="4" y="8"/>
                      <a:pt x="4" y="8"/>
                    </a:cubicBezTo>
                    <a:cubicBezTo>
                      <a:pt x="4" y="3"/>
                      <a:pt x="7" y="0"/>
                      <a:pt x="12" y="0"/>
                    </a:cubicBezTo>
                    <a:cubicBezTo>
                      <a:pt x="13" y="0"/>
                      <a:pt x="15" y="0"/>
                      <a:pt x="15" y="0"/>
                    </a:cubicBezTo>
                    <a:cubicBezTo>
                      <a:pt x="15" y="5"/>
                      <a:pt x="15" y="5"/>
                      <a:pt x="15" y="5"/>
                    </a:cubicBezTo>
                    <a:cubicBezTo>
                      <a:pt x="15" y="5"/>
                      <a:pt x="14" y="5"/>
                      <a:pt x="13" y="5"/>
                    </a:cubicBezTo>
                    <a:cubicBezTo>
                      <a:pt x="12" y="5"/>
                      <a:pt x="10" y="6"/>
                      <a:pt x="10"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26"/>
              <p:cNvSpPr>
                <a:spLocks noEditPoints="1"/>
              </p:cNvSpPr>
              <p:nvPr userDrawn="1"/>
            </p:nvSpPr>
            <p:spPr bwMode="auto">
              <a:xfrm>
                <a:off x="19845338" y="5091113"/>
                <a:ext cx="763588" cy="841375"/>
              </a:xfrm>
              <a:custGeom>
                <a:avLst/>
                <a:gdLst>
                  <a:gd name="T0" fmla="*/ 22 w 22"/>
                  <a:gd name="T1" fmla="*/ 17 h 24"/>
                  <a:gd name="T2" fmla="*/ 12 w 22"/>
                  <a:gd name="T3" fmla="*/ 24 h 24"/>
                  <a:gd name="T4" fmla="*/ 0 w 22"/>
                  <a:gd name="T5" fmla="*/ 12 h 24"/>
                  <a:gd name="T6" fmla="*/ 11 w 22"/>
                  <a:gd name="T7" fmla="*/ 0 h 24"/>
                  <a:gd name="T8" fmla="*/ 22 w 22"/>
                  <a:gd name="T9" fmla="*/ 12 h 24"/>
                  <a:gd name="T10" fmla="*/ 22 w 22"/>
                  <a:gd name="T11" fmla="*/ 14 h 24"/>
                  <a:gd name="T12" fmla="*/ 6 w 22"/>
                  <a:gd name="T13" fmla="*/ 14 h 24"/>
                  <a:gd name="T14" fmla="*/ 12 w 22"/>
                  <a:gd name="T15" fmla="*/ 19 h 24"/>
                  <a:gd name="T16" fmla="*/ 17 w 22"/>
                  <a:gd name="T17" fmla="*/ 16 h 24"/>
                  <a:gd name="T18" fmla="*/ 22 w 22"/>
                  <a:gd name="T19" fmla="*/ 17 h 24"/>
                  <a:gd name="T20" fmla="*/ 16 w 22"/>
                  <a:gd name="T21" fmla="*/ 10 h 24"/>
                  <a:gd name="T22" fmla="*/ 11 w 22"/>
                  <a:gd name="T23" fmla="*/ 5 h 24"/>
                  <a:gd name="T24" fmla="*/ 6 w 22"/>
                  <a:gd name="T25" fmla="*/ 10 h 24"/>
                  <a:gd name="T26" fmla="*/ 16 w 22"/>
                  <a:gd name="T27" fmla="*/ 1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24">
                    <a:moveTo>
                      <a:pt x="22" y="17"/>
                    </a:moveTo>
                    <a:cubicBezTo>
                      <a:pt x="21" y="21"/>
                      <a:pt x="17" y="24"/>
                      <a:pt x="12" y="24"/>
                    </a:cubicBezTo>
                    <a:cubicBezTo>
                      <a:pt x="5" y="24"/>
                      <a:pt x="0" y="20"/>
                      <a:pt x="0" y="12"/>
                    </a:cubicBezTo>
                    <a:cubicBezTo>
                      <a:pt x="0" y="5"/>
                      <a:pt x="5" y="0"/>
                      <a:pt x="11" y="0"/>
                    </a:cubicBezTo>
                    <a:cubicBezTo>
                      <a:pt x="18" y="0"/>
                      <a:pt x="22" y="5"/>
                      <a:pt x="22" y="12"/>
                    </a:cubicBezTo>
                    <a:cubicBezTo>
                      <a:pt x="22" y="13"/>
                      <a:pt x="22" y="14"/>
                      <a:pt x="22" y="14"/>
                    </a:cubicBezTo>
                    <a:cubicBezTo>
                      <a:pt x="6" y="14"/>
                      <a:pt x="6" y="14"/>
                      <a:pt x="6" y="14"/>
                    </a:cubicBezTo>
                    <a:cubicBezTo>
                      <a:pt x="6" y="17"/>
                      <a:pt x="8" y="19"/>
                      <a:pt x="12" y="19"/>
                    </a:cubicBezTo>
                    <a:cubicBezTo>
                      <a:pt x="14" y="19"/>
                      <a:pt x="16" y="18"/>
                      <a:pt x="17" y="16"/>
                    </a:cubicBezTo>
                    <a:lnTo>
                      <a:pt x="22" y="17"/>
                    </a:lnTo>
                    <a:close/>
                    <a:moveTo>
                      <a:pt x="16" y="10"/>
                    </a:moveTo>
                    <a:cubicBezTo>
                      <a:pt x="16" y="7"/>
                      <a:pt x="15" y="5"/>
                      <a:pt x="11" y="5"/>
                    </a:cubicBezTo>
                    <a:cubicBezTo>
                      <a:pt x="8" y="5"/>
                      <a:pt x="6" y="8"/>
                      <a:pt x="6" y="10"/>
                    </a:cubicBezTo>
                    <a:lnTo>
                      <a:pt x="16"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Oval 27"/>
              <p:cNvSpPr>
                <a:spLocks noChangeArrowheads="1"/>
              </p:cNvSpPr>
              <p:nvPr userDrawn="1"/>
            </p:nvSpPr>
            <p:spPr bwMode="auto">
              <a:xfrm>
                <a:off x="20748626" y="5653088"/>
                <a:ext cx="312738" cy="2794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28"/>
              <p:cNvSpPr>
                <a:spLocks/>
              </p:cNvSpPr>
              <p:nvPr userDrawn="1"/>
            </p:nvSpPr>
            <p:spPr bwMode="auto">
              <a:xfrm>
                <a:off x="21409026" y="4776788"/>
                <a:ext cx="382588" cy="349250"/>
              </a:xfrm>
              <a:custGeom>
                <a:avLst/>
                <a:gdLst>
                  <a:gd name="T0" fmla="*/ 0 w 241"/>
                  <a:gd name="T1" fmla="*/ 220 h 220"/>
                  <a:gd name="T2" fmla="*/ 0 w 241"/>
                  <a:gd name="T3" fmla="*/ 0 h 220"/>
                  <a:gd name="T4" fmla="*/ 44 w 241"/>
                  <a:gd name="T5" fmla="*/ 0 h 220"/>
                  <a:gd name="T6" fmla="*/ 109 w 241"/>
                  <a:gd name="T7" fmla="*/ 154 h 220"/>
                  <a:gd name="T8" fmla="*/ 175 w 241"/>
                  <a:gd name="T9" fmla="*/ 0 h 220"/>
                  <a:gd name="T10" fmla="*/ 241 w 241"/>
                  <a:gd name="T11" fmla="*/ 0 h 220"/>
                  <a:gd name="T12" fmla="*/ 241 w 241"/>
                  <a:gd name="T13" fmla="*/ 220 h 220"/>
                  <a:gd name="T14" fmla="*/ 197 w 241"/>
                  <a:gd name="T15" fmla="*/ 220 h 220"/>
                  <a:gd name="T16" fmla="*/ 197 w 241"/>
                  <a:gd name="T17" fmla="*/ 66 h 220"/>
                  <a:gd name="T18" fmla="*/ 131 w 241"/>
                  <a:gd name="T19" fmla="*/ 220 h 220"/>
                  <a:gd name="T20" fmla="*/ 109 w 241"/>
                  <a:gd name="T21" fmla="*/ 220 h 220"/>
                  <a:gd name="T22" fmla="*/ 44 w 241"/>
                  <a:gd name="T23" fmla="*/ 66 h 220"/>
                  <a:gd name="T24" fmla="*/ 44 w 241"/>
                  <a:gd name="T25" fmla="*/ 220 h 220"/>
                  <a:gd name="T26" fmla="*/ 0 w 241"/>
                  <a:gd name="T27" fmla="*/ 22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1" h="220">
                    <a:moveTo>
                      <a:pt x="0" y="220"/>
                    </a:moveTo>
                    <a:lnTo>
                      <a:pt x="0" y="0"/>
                    </a:lnTo>
                    <a:lnTo>
                      <a:pt x="44" y="0"/>
                    </a:lnTo>
                    <a:lnTo>
                      <a:pt x="109" y="154"/>
                    </a:lnTo>
                    <a:lnTo>
                      <a:pt x="175" y="0"/>
                    </a:lnTo>
                    <a:lnTo>
                      <a:pt x="241" y="0"/>
                    </a:lnTo>
                    <a:lnTo>
                      <a:pt x="241" y="220"/>
                    </a:lnTo>
                    <a:lnTo>
                      <a:pt x="197" y="220"/>
                    </a:lnTo>
                    <a:lnTo>
                      <a:pt x="197" y="66"/>
                    </a:lnTo>
                    <a:lnTo>
                      <a:pt x="131" y="220"/>
                    </a:lnTo>
                    <a:lnTo>
                      <a:pt x="109" y="220"/>
                    </a:lnTo>
                    <a:lnTo>
                      <a:pt x="44" y="66"/>
                    </a:lnTo>
                    <a:lnTo>
                      <a:pt x="44" y="220"/>
                    </a:lnTo>
                    <a:lnTo>
                      <a:pt x="0" y="2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29"/>
              <p:cNvSpPr>
                <a:spLocks/>
              </p:cNvSpPr>
              <p:nvPr userDrawn="1"/>
            </p:nvSpPr>
            <p:spPr bwMode="auto">
              <a:xfrm>
                <a:off x="21061363" y="4776788"/>
                <a:ext cx="277813" cy="349250"/>
              </a:xfrm>
              <a:custGeom>
                <a:avLst/>
                <a:gdLst>
                  <a:gd name="T0" fmla="*/ 0 w 175"/>
                  <a:gd name="T1" fmla="*/ 0 h 220"/>
                  <a:gd name="T2" fmla="*/ 175 w 175"/>
                  <a:gd name="T3" fmla="*/ 0 h 220"/>
                  <a:gd name="T4" fmla="*/ 175 w 175"/>
                  <a:gd name="T5" fmla="*/ 44 h 220"/>
                  <a:gd name="T6" fmla="*/ 110 w 175"/>
                  <a:gd name="T7" fmla="*/ 44 h 220"/>
                  <a:gd name="T8" fmla="*/ 110 w 175"/>
                  <a:gd name="T9" fmla="*/ 220 h 220"/>
                  <a:gd name="T10" fmla="*/ 66 w 175"/>
                  <a:gd name="T11" fmla="*/ 220 h 220"/>
                  <a:gd name="T12" fmla="*/ 66 w 175"/>
                  <a:gd name="T13" fmla="*/ 44 h 220"/>
                  <a:gd name="T14" fmla="*/ 0 w 175"/>
                  <a:gd name="T15" fmla="*/ 44 h 220"/>
                  <a:gd name="T16" fmla="*/ 0 w 175"/>
                  <a:gd name="T17" fmla="*/ 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5" h="220">
                    <a:moveTo>
                      <a:pt x="0" y="0"/>
                    </a:moveTo>
                    <a:lnTo>
                      <a:pt x="175" y="0"/>
                    </a:lnTo>
                    <a:lnTo>
                      <a:pt x="175" y="44"/>
                    </a:lnTo>
                    <a:lnTo>
                      <a:pt x="110" y="44"/>
                    </a:lnTo>
                    <a:lnTo>
                      <a:pt x="110" y="220"/>
                    </a:lnTo>
                    <a:lnTo>
                      <a:pt x="66" y="220"/>
                    </a:lnTo>
                    <a:lnTo>
                      <a:pt x="66" y="44"/>
                    </a:lnTo>
                    <a:lnTo>
                      <a:pt x="0" y="44"/>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
          <p:nvSpPr>
            <p:cNvPr id="10" name="Freeform 5"/>
            <p:cNvSpPr>
              <a:spLocks noEditPoints="1"/>
            </p:cNvSpPr>
            <p:nvPr userDrawn="1"/>
          </p:nvSpPr>
          <p:spPr bwMode="auto">
            <a:xfrm>
              <a:off x="381000" y="384048"/>
              <a:ext cx="750655" cy="400941"/>
            </a:xfrm>
            <a:custGeom>
              <a:avLst/>
              <a:gdLst>
                <a:gd name="T0" fmla="*/ 134 w 170"/>
                <a:gd name="T1" fmla="*/ 3 h 90"/>
                <a:gd name="T2" fmla="*/ 122 w 170"/>
                <a:gd name="T3" fmla="*/ 52 h 90"/>
                <a:gd name="T4" fmla="*/ 109 w 170"/>
                <a:gd name="T5" fmla="*/ 3 h 90"/>
                <a:gd name="T6" fmla="*/ 74 w 170"/>
                <a:gd name="T7" fmla="*/ 3 h 90"/>
                <a:gd name="T8" fmla="*/ 74 w 170"/>
                <a:gd name="T9" fmla="*/ 21 h 90"/>
                <a:gd name="T10" fmla="*/ 40 w 170"/>
                <a:gd name="T11" fmla="*/ 1 h 90"/>
                <a:gd name="T12" fmla="*/ 4 w 170"/>
                <a:gd name="T13" fmla="*/ 31 h 90"/>
                <a:gd name="T14" fmla="*/ 28 w 170"/>
                <a:gd name="T15" fmla="*/ 31 h 90"/>
                <a:gd name="T16" fmla="*/ 39 w 170"/>
                <a:gd name="T17" fmla="*/ 20 h 90"/>
                <a:gd name="T18" fmla="*/ 50 w 170"/>
                <a:gd name="T19" fmla="*/ 28 h 90"/>
                <a:gd name="T20" fmla="*/ 39 w 170"/>
                <a:gd name="T21" fmla="*/ 35 h 90"/>
                <a:gd name="T22" fmla="*/ 31 w 170"/>
                <a:gd name="T23" fmla="*/ 35 h 90"/>
                <a:gd name="T24" fmla="*/ 31 w 170"/>
                <a:gd name="T25" fmla="*/ 51 h 90"/>
                <a:gd name="T26" fmla="*/ 38 w 170"/>
                <a:gd name="T27" fmla="*/ 51 h 90"/>
                <a:gd name="T28" fmla="*/ 48 w 170"/>
                <a:gd name="T29" fmla="*/ 60 h 90"/>
                <a:gd name="T30" fmla="*/ 38 w 170"/>
                <a:gd name="T31" fmla="*/ 70 h 90"/>
                <a:gd name="T32" fmla="*/ 25 w 170"/>
                <a:gd name="T33" fmla="*/ 54 h 90"/>
                <a:gd name="T34" fmla="*/ 1 w 170"/>
                <a:gd name="T35" fmla="*/ 54 h 90"/>
                <a:gd name="T36" fmla="*/ 38 w 170"/>
                <a:gd name="T37" fmla="*/ 90 h 90"/>
                <a:gd name="T38" fmla="*/ 74 w 170"/>
                <a:gd name="T39" fmla="*/ 71 h 90"/>
                <a:gd name="T40" fmla="*/ 74 w 170"/>
                <a:gd name="T41" fmla="*/ 88 h 90"/>
                <a:gd name="T42" fmla="*/ 98 w 170"/>
                <a:gd name="T43" fmla="*/ 88 h 90"/>
                <a:gd name="T44" fmla="*/ 98 w 170"/>
                <a:gd name="T45" fmla="*/ 34 h 90"/>
                <a:gd name="T46" fmla="*/ 111 w 170"/>
                <a:gd name="T47" fmla="*/ 88 h 90"/>
                <a:gd name="T48" fmla="*/ 132 w 170"/>
                <a:gd name="T49" fmla="*/ 88 h 90"/>
                <a:gd name="T50" fmla="*/ 146 w 170"/>
                <a:gd name="T51" fmla="*/ 34 h 90"/>
                <a:gd name="T52" fmla="*/ 146 w 170"/>
                <a:gd name="T53" fmla="*/ 88 h 90"/>
                <a:gd name="T54" fmla="*/ 170 w 170"/>
                <a:gd name="T55" fmla="*/ 88 h 90"/>
                <a:gd name="T56" fmla="*/ 170 w 170"/>
                <a:gd name="T57" fmla="*/ 3 h 90"/>
                <a:gd name="T58" fmla="*/ 134 w 170"/>
                <a:gd name="T59" fmla="*/ 3 h 90"/>
                <a:gd name="T60" fmla="*/ 74 w 170"/>
                <a:gd name="T61" fmla="*/ 52 h 90"/>
                <a:gd name="T62" fmla="*/ 64 w 170"/>
                <a:gd name="T63" fmla="*/ 42 h 90"/>
                <a:gd name="T64" fmla="*/ 74 w 170"/>
                <a:gd name="T65" fmla="*/ 31 h 90"/>
                <a:gd name="T66" fmla="*/ 74 w 170"/>
                <a:gd name="T67" fmla="*/ 5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0" h="90">
                  <a:moveTo>
                    <a:pt x="134" y="3"/>
                  </a:moveTo>
                  <a:cubicBezTo>
                    <a:pt x="122" y="52"/>
                    <a:pt x="122" y="52"/>
                    <a:pt x="122" y="52"/>
                  </a:cubicBezTo>
                  <a:cubicBezTo>
                    <a:pt x="109" y="3"/>
                    <a:pt x="109" y="3"/>
                    <a:pt x="109" y="3"/>
                  </a:cubicBezTo>
                  <a:cubicBezTo>
                    <a:pt x="74" y="3"/>
                    <a:pt x="74" y="3"/>
                    <a:pt x="74" y="3"/>
                  </a:cubicBezTo>
                  <a:cubicBezTo>
                    <a:pt x="74" y="21"/>
                    <a:pt x="74" y="21"/>
                    <a:pt x="74" y="21"/>
                  </a:cubicBezTo>
                  <a:cubicBezTo>
                    <a:pt x="69" y="5"/>
                    <a:pt x="54" y="1"/>
                    <a:pt x="40" y="1"/>
                  </a:cubicBezTo>
                  <a:cubicBezTo>
                    <a:pt x="23" y="0"/>
                    <a:pt x="5" y="8"/>
                    <a:pt x="4" y="31"/>
                  </a:cubicBezTo>
                  <a:cubicBezTo>
                    <a:pt x="28" y="31"/>
                    <a:pt x="28" y="31"/>
                    <a:pt x="28" y="31"/>
                  </a:cubicBezTo>
                  <a:cubicBezTo>
                    <a:pt x="28" y="24"/>
                    <a:pt x="33" y="20"/>
                    <a:pt x="39" y="20"/>
                  </a:cubicBezTo>
                  <a:cubicBezTo>
                    <a:pt x="46" y="20"/>
                    <a:pt x="50" y="23"/>
                    <a:pt x="50" y="28"/>
                  </a:cubicBezTo>
                  <a:cubicBezTo>
                    <a:pt x="49" y="32"/>
                    <a:pt x="47" y="35"/>
                    <a:pt x="39" y="35"/>
                  </a:cubicBezTo>
                  <a:cubicBezTo>
                    <a:pt x="31" y="35"/>
                    <a:pt x="31" y="35"/>
                    <a:pt x="31" y="35"/>
                  </a:cubicBezTo>
                  <a:cubicBezTo>
                    <a:pt x="31" y="51"/>
                    <a:pt x="31" y="51"/>
                    <a:pt x="31" y="51"/>
                  </a:cubicBezTo>
                  <a:cubicBezTo>
                    <a:pt x="38" y="51"/>
                    <a:pt x="38" y="51"/>
                    <a:pt x="38" y="51"/>
                  </a:cubicBezTo>
                  <a:cubicBezTo>
                    <a:pt x="42" y="51"/>
                    <a:pt x="48" y="54"/>
                    <a:pt x="48" y="60"/>
                  </a:cubicBezTo>
                  <a:cubicBezTo>
                    <a:pt x="49" y="67"/>
                    <a:pt x="44" y="70"/>
                    <a:pt x="38" y="70"/>
                  </a:cubicBezTo>
                  <a:cubicBezTo>
                    <a:pt x="27" y="69"/>
                    <a:pt x="25" y="61"/>
                    <a:pt x="25" y="54"/>
                  </a:cubicBezTo>
                  <a:cubicBezTo>
                    <a:pt x="1" y="54"/>
                    <a:pt x="1" y="54"/>
                    <a:pt x="1" y="54"/>
                  </a:cubicBezTo>
                  <a:cubicBezTo>
                    <a:pt x="1" y="59"/>
                    <a:pt x="0" y="90"/>
                    <a:pt x="38" y="90"/>
                  </a:cubicBezTo>
                  <a:cubicBezTo>
                    <a:pt x="57" y="90"/>
                    <a:pt x="70" y="82"/>
                    <a:pt x="74" y="71"/>
                  </a:cubicBezTo>
                  <a:cubicBezTo>
                    <a:pt x="74" y="88"/>
                    <a:pt x="74" y="88"/>
                    <a:pt x="74" y="88"/>
                  </a:cubicBezTo>
                  <a:cubicBezTo>
                    <a:pt x="98" y="88"/>
                    <a:pt x="98" y="88"/>
                    <a:pt x="98" y="88"/>
                  </a:cubicBezTo>
                  <a:cubicBezTo>
                    <a:pt x="98" y="34"/>
                    <a:pt x="98" y="34"/>
                    <a:pt x="98" y="34"/>
                  </a:cubicBezTo>
                  <a:cubicBezTo>
                    <a:pt x="111" y="88"/>
                    <a:pt x="111" y="88"/>
                    <a:pt x="111" y="88"/>
                  </a:cubicBezTo>
                  <a:cubicBezTo>
                    <a:pt x="132" y="88"/>
                    <a:pt x="132" y="88"/>
                    <a:pt x="132" y="88"/>
                  </a:cubicBezTo>
                  <a:cubicBezTo>
                    <a:pt x="146" y="34"/>
                    <a:pt x="146" y="34"/>
                    <a:pt x="146" y="34"/>
                  </a:cubicBezTo>
                  <a:cubicBezTo>
                    <a:pt x="146" y="88"/>
                    <a:pt x="146" y="88"/>
                    <a:pt x="146" y="88"/>
                  </a:cubicBezTo>
                  <a:cubicBezTo>
                    <a:pt x="170" y="88"/>
                    <a:pt x="170" y="88"/>
                    <a:pt x="170" y="88"/>
                  </a:cubicBezTo>
                  <a:cubicBezTo>
                    <a:pt x="170" y="3"/>
                    <a:pt x="170" y="3"/>
                    <a:pt x="170" y="3"/>
                  </a:cubicBezTo>
                  <a:lnTo>
                    <a:pt x="134" y="3"/>
                  </a:lnTo>
                  <a:close/>
                  <a:moveTo>
                    <a:pt x="74" y="52"/>
                  </a:moveTo>
                  <a:cubicBezTo>
                    <a:pt x="71" y="46"/>
                    <a:pt x="66" y="43"/>
                    <a:pt x="64" y="42"/>
                  </a:cubicBezTo>
                  <a:cubicBezTo>
                    <a:pt x="69" y="40"/>
                    <a:pt x="72" y="37"/>
                    <a:pt x="74" y="31"/>
                  </a:cubicBezTo>
                  <a:lnTo>
                    <a:pt x="74" y="5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41415298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Cover_2 REVERSED line/subhead">
    <p:spTree>
      <p:nvGrpSpPr>
        <p:cNvPr id="1" name=""/>
        <p:cNvGrpSpPr/>
        <p:nvPr/>
      </p:nvGrpSpPr>
      <p:grpSpPr>
        <a:xfrm>
          <a:off x="0" y="0"/>
          <a:ext cx="0" cy="0"/>
          <a:chOff x="0" y="0"/>
          <a:chExt cx="0" cy="0"/>
        </a:xfrm>
      </p:grpSpPr>
      <p:pic>
        <p:nvPicPr>
          <p:cNvPr id="43" name="Picture 42">
            <a:extLst>
              <a:ext uri="{FF2B5EF4-FFF2-40B4-BE49-F238E27FC236}">
                <a16:creationId xmlns:a16="http://schemas.microsoft.com/office/drawing/2014/main" id="{D37DA281-45BD-4264-92AA-C1F19FF7145F}"/>
              </a:ext>
            </a:extLst>
          </p:cNvPr>
          <p:cNvPicPr>
            <a:picLocks noChangeAspect="1"/>
          </p:cNvPicPr>
          <p:nvPr userDrawn="1"/>
        </p:nvPicPr>
        <p:blipFill>
          <a:blip r:embed="rId2"/>
          <a:stretch>
            <a:fillRect/>
          </a:stretch>
        </p:blipFill>
        <p:spPr>
          <a:xfrm>
            <a:off x="0" y="6096"/>
            <a:ext cx="12192000" cy="6845807"/>
          </a:xfrm>
          <a:prstGeom prst="rect">
            <a:avLst/>
          </a:prstGeom>
        </p:spPr>
      </p:pic>
      <p:sp>
        <p:nvSpPr>
          <p:cNvPr id="8" name="Freeform 7"/>
          <p:cNvSpPr/>
          <p:nvPr userDrawn="1"/>
        </p:nvSpPr>
        <p:spPr>
          <a:xfrm flipH="1" flipV="1">
            <a:off x="-1" y="0"/>
            <a:ext cx="12188950" cy="6858000"/>
          </a:xfrm>
          <a:custGeom>
            <a:avLst/>
            <a:gdLst>
              <a:gd name="connsiteX0" fmla="*/ 0 w 9162535"/>
              <a:gd name="connsiteY0" fmla="*/ 5146589 h 5146589"/>
              <a:gd name="connsiteX1" fmla="*/ 5999206 w 9162535"/>
              <a:gd name="connsiteY1" fmla="*/ 0 h 5146589"/>
              <a:gd name="connsiteX2" fmla="*/ 9162535 w 9162535"/>
              <a:gd name="connsiteY2" fmla="*/ 3342502 h 5146589"/>
              <a:gd name="connsiteX3" fmla="*/ 0 w 9162535"/>
              <a:gd name="connsiteY3" fmla="*/ 5146589 h 5146589"/>
              <a:gd name="connsiteX0" fmla="*/ 0 w 6061080"/>
              <a:gd name="connsiteY0" fmla="*/ 5160885 h 5160885"/>
              <a:gd name="connsiteX1" fmla="*/ 2897751 w 6061080"/>
              <a:gd name="connsiteY1" fmla="*/ 0 h 5160885"/>
              <a:gd name="connsiteX2" fmla="*/ 6061080 w 6061080"/>
              <a:gd name="connsiteY2" fmla="*/ 3342502 h 5160885"/>
              <a:gd name="connsiteX3" fmla="*/ 0 w 6061080"/>
              <a:gd name="connsiteY3" fmla="*/ 5160885 h 5160885"/>
              <a:gd name="connsiteX0" fmla="*/ 0 w 6075372"/>
              <a:gd name="connsiteY0" fmla="*/ 5160885 h 5160885"/>
              <a:gd name="connsiteX1" fmla="*/ 2897751 w 6075372"/>
              <a:gd name="connsiteY1" fmla="*/ 0 h 5160885"/>
              <a:gd name="connsiteX2" fmla="*/ 6075372 w 6075372"/>
              <a:gd name="connsiteY2" fmla="*/ 1755636 h 5160885"/>
              <a:gd name="connsiteX3" fmla="*/ 0 w 6075372"/>
              <a:gd name="connsiteY3" fmla="*/ 5160885 h 5160885"/>
              <a:gd name="connsiteX0" fmla="*/ 3119359 w 9194731"/>
              <a:gd name="connsiteY0" fmla="*/ 5203773 h 5203773"/>
              <a:gd name="connsiteX1" fmla="*/ 0 w 9194731"/>
              <a:gd name="connsiteY1" fmla="*/ 0 h 5203773"/>
              <a:gd name="connsiteX2" fmla="*/ 9194731 w 9194731"/>
              <a:gd name="connsiteY2" fmla="*/ 1798524 h 5203773"/>
              <a:gd name="connsiteX3" fmla="*/ 3119359 w 9194731"/>
              <a:gd name="connsiteY3" fmla="*/ 5203773 h 5203773"/>
              <a:gd name="connsiteX0" fmla="*/ 0 w 6075372"/>
              <a:gd name="connsiteY0" fmla="*/ 5175181 h 5175181"/>
              <a:gd name="connsiteX1" fmla="*/ 2883458 w 6075372"/>
              <a:gd name="connsiteY1" fmla="*/ 0 h 5175181"/>
              <a:gd name="connsiteX2" fmla="*/ 6075372 w 6075372"/>
              <a:gd name="connsiteY2" fmla="*/ 1769932 h 5175181"/>
              <a:gd name="connsiteX3" fmla="*/ 0 w 6075372"/>
              <a:gd name="connsiteY3" fmla="*/ 5175181 h 5175181"/>
              <a:gd name="connsiteX0" fmla="*/ 0 w 6053933"/>
              <a:gd name="connsiteY0" fmla="*/ 5175181 h 5175181"/>
              <a:gd name="connsiteX1" fmla="*/ 2883458 w 6053933"/>
              <a:gd name="connsiteY1" fmla="*/ 0 h 5175181"/>
              <a:gd name="connsiteX2" fmla="*/ 6053933 w 6053933"/>
              <a:gd name="connsiteY2" fmla="*/ 1755636 h 5175181"/>
              <a:gd name="connsiteX3" fmla="*/ 0 w 6053933"/>
              <a:gd name="connsiteY3" fmla="*/ 5175181 h 5175181"/>
              <a:gd name="connsiteX0" fmla="*/ 0 w 6053933"/>
              <a:gd name="connsiteY0" fmla="*/ 5182329 h 5182329"/>
              <a:gd name="connsiteX1" fmla="*/ 2869075 w 6053933"/>
              <a:gd name="connsiteY1" fmla="*/ 0 h 5182329"/>
              <a:gd name="connsiteX2" fmla="*/ 6053933 w 6053933"/>
              <a:gd name="connsiteY2" fmla="*/ 1762784 h 5182329"/>
              <a:gd name="connsiteX3" fmla="*/ 0 w 6053933"/>
              <a:gd name="connsiteY3" fmla="*/ 5182329 h 5182329"/>
              <a:gd name="connsiteX0" fmla="*/ 0 w 6025167"/>
              <a:gd name="connsiteY0" fmla="*/ 5182329 h 5182329"/>
              <a:gd name="connsiteX1" fmla="*/ 2869075 w 6025167"/>
              <a:gd name="connsiteY1" fmla="*/ 0 h 5182329"/>
              <a:gd name="connsiteX2" fmla="*/ 6025167 w 6025167"/>
              <a:gd name="connsiteY2" fmla="*/ 1905745 h 5182329"/>
              <a:gd name="connsiteX3" fmla="*/ 0 w 6025167"/>
              <a:gd name="connsiteY3" fmla="*/ 5182329 h 5182329"/>
              <a:gd name="connsiteX0" fmla="*/ 0 w 6053933"/>
              <a:gd name="connsiteY0" fmla="*/ 5182329 h 5182329"/>
              <a:gd name="connsiteX1" fmla="*/ 2869075 w 6053933"/>
              <a:gd name="connsiteY1" fmla="*/ 0 h 5182329"/>
              <a:gd name="connsiteX2" fmla="*/ 6053933 w 6053933"/>
              <a:gd name="connsiteY2" fmla="*/ 1905745 h 5182329"/>
              <a:gd name="connsiteX3" fmla="*/ 0 w 6053933"/>
              <a:gd name="connsiteY3" fmla="*/ 5182329 h 5182329"/>
              <a:gd name="connsiteX0" fmla="*/ 0 w 6063522"/>
              <a:gd name="connsiteY0" fmla="*/ 5191860 h 5191860"/>
              <a:gd name="connsiteX1" fmla="*/ 2878664 w 6063522"/>
              <a:gd name="connsiteY1" fmla="*/ 0 h 5191860"/>
              <a:gd name="connsiteX2" fmla="*/ 6063522 w 6063522"/>
              <a:gd name="connsiteY2" fmla="*/ 1905745 h 5191860"/>
              <a:gd name="connsiteX3" fmla="*/ 0 w 6063522"/>
              <a:gd name="connsiteY3" fmla="*/ 5191860 h 5191860"/>
              <a:gd name="connsiteX0" fmla="*/ 0 w 6073111"/>
              <a:gd name="connsiteY0" fmla="*/ 5191860 h 5191860"/>
              <a:gd name="connsiteX1" fmla="*/ 2878664 w 6073111"/>
              <a:gd name="connsiteY1" fmla="*/ 0 h 5191860"/>
              <a:gd name="connsiteX2" fmla="*/ 6073111 w 6073111"/>
              <a:gd name="connsiteY2" fmla="*/ 1915276 h 5191860"/>
              <a:gd name="connsiteX3" fmla="*/ 0 w 6073111"/>
              <a:gd name="connsiteY3" fmla="*/ 5191860 h 5191860"/>
              <a:gd name="connsiteX0" fmla="*/ 0 w 6073111"/>
              <a:gd name="connsiteY0" fmla="*/ 5201391 h 5201391"/>
              <a:gd name="connsiteX1" fmla="*/ 2888253 w 6073111"/>
              <a:gd name="connsiteY1" fmla="*/ 0 h 5201391"/>
              <a:gd name="connsiteX2" fmla="*/ 6073111 w 6073111"/>
              <a:gd name="connsiteY2" fmla="*/ 1924807 h 5201391"/>
              <a:gd name="connsiteX3" fmla="*/ 0 w 6073111"/>
              <a:gd name="connsiteY3" fmla="*/ 5201391 h 5201391"/>
              <a:gd name="connsiteX0" fmla="*/ 0 w 6073111"/>
              <a:gd name="connsiteY0" fmla="*/ 5201391 h 5201391"/>
              <a:gd name="connsiteX1" fmla="*/ 4202163 w 6073111"/>
              <a:gd name="connsiteY1" fmla="*/ 0 h 5201391"/>
              <a:gd name="connsiteX2" fmla="*/ 6073111 w 6073111"/>
              <a:gd name="connsiteY2" fmla="*/ 1924807 h 5201391"/>
              <a:gd name="connsiteX3" fmla="*/ 0 w 6073111"/>
              <a:gd name="connsiteY3" fmla="*/ 5201391 h 5201391"/>
              <a:gd name="connsiteX0" fmla="*/ 0 w 6093450"/>
              <a:gd name="connsiteY0" fmla="*/ 5201391 h 5201391"/>
              <a:gd name="connsiteX1" fmla="*/ 4202163 w 6093450"/>
              <a:gd name="connsiteY1" fmla="*/ 0 h 5201391"/>
              <a:gd name="connsiteX2" fmla="*/ 6093450 w 6093450"/>
              <a:gd name="connsiteY2" fmla="*/ 1739044 h 5201391"/>
              <a:gd name="connsiteX3" fmla="*/ 0 w 6093450"/>
              <a:gd name="connsiteY3" fmla="*/ 5201391 h 5201391"/>
              <a:gd name="connsiteX0" fmla="*/ 0 w 6093450"/>
              <a:gd name="connsiteY0" fmla="*/ 5201391 h 5201391"/>
              <a:gd name="connsiteX1" fmla="*/ 4055721 w 6093450"/>
              <a:gd name="connsiteY1" fmla="*/ 0 h 5201391"/>
              <a:gd name="connsiteX2" fmla="*/ 6093450 w 6093450"/>
              <a:gd name="connsiteY2" fmla="*/ 1739044 h 5201391"/>
              <a:gd name="connsiteX3" fmla="*/ 0 w 6093450"/>
              <a:gd name="connsiteY3" fmla="*/ 5201391 h 5201391"/>
            </a:gdLst>
            <a:ahLst/>
            <a:cxnLst>
              <a:cxn ang="0">
                <a:pos x="connsiteX0" y="connsiteY0"/>
              </a:cxn>
              <a:cxn ang="0">
                <a:pos x="connsiteX1" y="connsiteY1"/>
              </a:cxn>
              <a:cxn ang="0">
                <a:pos x="connsiteX2" y="connsiteY2"/>
              </a:cxn>
              <a:cxn ang="0">
                <a:pos x="connsiteX3" y="connsiteY3"/>
              </a:cxn>
            </a:cxnLst>
            <a:rect l="l" t="t" r="r" b="b"/>
            <a:pathLst>
              <a:path w="6093450" h="5201391">
                <a:moveTo>
                  <a:pt x="0" y="5201391"/>
                </a:moveTo>
                <a:lnTo>
                  <a:pt x="4055721" y="0"/>
                </a:lnTo>
                <a:lnTo>
                  <a:pt x="6093450" y="1739044"/>
                </a:lnTo>
                <a:lnTo>
                  <a:pt x="0" y="5201391"/>
                </a:lnTo>
                <a:close/>
              </a:path>
            </a:pathLst>
          </a:custGeom>
          <a:gradFill flip="none" rotWithShape="1">
            <a:gsLst>
              <a:gs pos="52000">
                <a:schemeClr val="accent2"/>
              </a:gs>
              <a:gs pos="100000">
                <a:schemeClr val="accent1"/>
              </a:gs>
              <a:gs pos="20000">
                <a:schemeClr val="accent3"/>
              </a:gs>
            </a:gsLst>
            <a:lin ang="72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ctrTitle" hasCustomPrompt="1"/>
          </p:nvPr>
        </p:nvSpPr>
        <p:spPr>
          <a:xfrm>
            <a:off x="385593" y="1652428"/>
            <a:ext cx="11468909" cy="1994392"/>
          </a:xfrm>
          <a:prstGeom prst="rect">
            <a:avLst/>
          </a:prstGeom>
        </p:spPr>
        <p:txBody>
          <a:bodyPr vert="horz" wrap="square" lIns="0" tIns="0" rIns="0" bIns="0" anchor="t" anchorCtr="0">
            <a:noAutofit/>
          </a:bodyPr>
          <a:lstStyle>
            <a:lvl1pPr algn="l">
              <a:lnSpc>
                <a:spcPct val="80000"/>
              </a:lnSpc>
              <a:defRPr sz="7200" b="0">
                <a:solidFill>
                  <a:schemeClr val="bg1"/>
                </a:solidFill>
                <a:latin typeface="3M Circular TT Bold" panose="020B0804020101010102" pitchFamily="34" charset="0"/>
                <a:cs typeface="3M Circular TT Bold" panose="020B0804020101010102" pitchFamily="34" charset="0"/>
              </a:defRPr>
            </a:lvl1pPr>
          </a:lstStyle>
          <a:p>
            <a:r>
              <a:rPr lang="en-US"/>
              <a:t>Two line title</a:t>
            </a:r>
            <a:br>
              <a:rPr lang="en-US"/>
            </a:br>
            <a:r>
              <a:rPr lang="en-US"/>
              <a:t>goes here</a:t>
            </a:r>
            <a:endParaRPr lang="en-GB"/>
          </a:p>
        </p:txBody>
      </p:sp>
      <p:sp>
        <p:nvSpPr>
          <p:cNvPr id="15" name="Text Placeholder 7"/>
          <p:cNvSpPr>
            <a:spLocks noGrp="1"/>
          </p:cNvSpPr>
          <p:nvPr>
            <p:ph type="body" sz="quarter" idx="10" hasCustomPrompt="1"/>
          </p:nvPr>
        </p:nvSpPr>
        <p:spPr>
          <a:xfrm>
            <a:off x="384047" y="3764326"/>
            <a:ext cx="4114800" cy="480462"/>
          </a:xfrm>
          <a:prstGeom prst="rect">
            <a:avLst/>
          </a:prstGeom>
        </p:spPr>
        <p:txBody>
          <a:bodyPr lIns="0" tIns="0" rIns="0" bIns="0"/>
          <a:lstStyle>
            <a:lvl1pPr marL="0" indent="0">
              <a:buNone/>
              <a:defRPr sz="2800">
                <a:solidFill>
                  <a:schemeClr val="bg1"/>
                </a:solidFill>
                <a:latin typeface="3M Circular TT Book" panose="020B0604020101020102" pitchFamily="34" charset="0"/>
                <a:cs typeface="3M Circular TT Book" panose="020B0604020101020102" pitchFamily="34" charset="0"/>
              </a:defRPr>
            </a:lvl1pPr>
            <a:lvl5pPr>
              <a:defRPr/>
            </a:lvl5pPr>
          </a:lstStyle>
          <a:p>
            <a:pPr lvl="0"/>
            <a:r>
              <a:rPr lang="en-US"/>
              <a:t>Date</a:t>
            </a:r>
          </a:p>
        </p:txBody>
      </p:sp>
      <p:grpSp>
        <p:nvGrpSpPr>
          <p:cNvPr id="9" name="Group 8"/>
          <p:cNvGrpSpPr/>
          <p:nvPr userDrawn="1"/>
        </p:nvGrpSpPr>
        <p:grpSpPr>
          <a:xfrm>
            <a:off x="381000" y="384048"/>
            <a:ext cx="2384269" cy="432000"/>
            <a:chOff x="381000" y="384048"/>
            <a:chExt cx="2384269" cy="432000"/>
          </a:xfrm>
        </p:grpSpPr>
        <p:grpSp>
          <p:nvGrpSpPr>
            <p:cNvPr id="10" name="Group 9"/>
            <p:cNvGrpSpPr>
              <a:grpSpLocks noChangeAspect="1"/>
            </p:cNvGrpSpPr>
            <p:nvPr userDrawn="1"/>
          </p:nvGrpSpPr>
          <p:grpSpPr>
            <a:xfrm>
              <a:off x="1246412" y="392922"/>
              <a:ext cx="1518857" cy="423126"/>
              <a:chOff x="9836151" y="2917825"/>
              <a:chExt cx="11955463" cy="3330576"/>
            </a:xfrm>
            <a:solidFill>
              <a:schemeClr val="bg1"/>
            </a:solidFill>
          </p:grpSpPr>
          <p:sp>
            <p:nvSpPr>
              <p:cNvPr id="12" name="Freeform 6"/>
              <p:cNvSpPr>
                <a:spLocks/>
              </p:cNvSpPr>
              <p:nvPr userDrawn="1"/>
            </p:nvSpPr>
            <p:spPr bwMode="auto">
              <a:xfrm>
                <a:off x="9871076" y="2952750"/>
                <a:ext cx="868363" cy="1192213"/>
              </a:xfrm>
              <a:custGeom>
                <a:avLst/>
                <a:gdLst>
                  <a:gd name="T0" fmla="*/ 19 w 25"/>
                  <a:gd name="T1" fmla="*/ 10 h 34"/>
                  <a:gd name="T2" fmla="*/ 13 w 25"/>
                  <a:gd name="T3" fmla="*/ 5 h 34"/>
                  <a:gd name="T4" fmla="*/ 8 w 25"/>
                  <a:gd name="T5" fmla="*/ 9 h 34"/>
                  <a:gd name="T6" fmla="*/ 11 w 25"/>
                  <a:gd name="T7" fmla="*/ 13 h 34"/>
                  <a:gd name="T8" fmla="*/ 16 w 25"/>
                  <a:gd name="T9" fmla="*/ 14 h 34"/>
                  <a:gd name="T10" fmla="*/ 25 w 25"/>
                  <a:gd name="T11" fmla="*/ 24 h 34"/>
                  <a:gd name="T12" fmla="*/ 13 w 25"/>
                  <a:gd name="T13" fmla="*/ 34 h 34"/>
                  <a:gd name="T14" fmla="*/ 0 w 25"/>
                  <a:gd name="T15" fmla="*/ 24 h 34"/>
                  <a:gd name="T16" fmla="*/ 6 w 25"/>
                  <a:gd name="T17" fmla="*/ 22 h 34"/>
                  <a:gd name="T18" fmla="*/ 13 w 25"/>
                  <a:gd name="T19" fmla="*/ 28 h 34"/>
                  <a:gd name="T20" fmla="*/ 19 w 25"/>
                  <a:gd name="T21" fmla="*/ 24 h 34"/>
                  <a:gd name="T22" fmla="*/ 15 w 25"/>
                  <a:gd name="T23" fmla="*/ 20 h 34"/>
                  <a:gd name="T24" fmla="*/ 10 w 25"/>
                  <a:gd name="T25" fmla="*/ 19 h 34"/>
                  <a:gd name="T26" fmla="*/ 1 w 25"/>
                  <a:gd name="T27" fmla="*/ 10 h 34"/>
                  <a:gd name="T28" fmla="*/ 13 w 25"/>
                  <a:gd name="T29" fmla="*/ 0 h 34"/>
                  <a:gd name="T30" fmla="*/ 25 w 25"/>
                  <a:gd name="T31" fmla="*/ 8 h 34"/>
                  <a:gd name="T32" fmla="*/ 19 w 25"/>
                  <a:gd name="T33" fmla="*/ 1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5" h="34">
                    <a:moveTo>
                      <a:pt x="19" y="10"/>
                    </a:moveTo>
                    <a:cubicBezTo>
                      <a:pt x="19" y="8"/>
                      <a:pt x="17" y="5"/>
                      <a:pt x="13" y="5"/>
                    </a:cubicBezTo>
                    <a:cubicBezTo>
                      <a:pt x="10" y="5"/>
                      <a:pt x="8" y="7"/>
                      <a:pt x="8" y="9"/>
                    </a:cubicBezTo>
                    <a:cubicBezTo>
                      <a:pt x="8" y="11"/>
                      <a:pt x="9" y="13"/>
                      <a:pt x="11" y="13"/>
                    </a:cubicBezTo>
                    <a:cubicBezTo>
                      <a:pt x="16" y="14"/>
                      <a:pt x="16" y="14"/>
                      <a:pt x="16" y="14"/>
                    </a:cubicBezTo>
                    <a:cubicBezTo>
                      <a:pt x="22" y="15"/>
                      <a:pt x="25" y="19"/>
                      <a:pt x="25" y="24"/>
                    </a:cubicBezTo>
                    <a:cubicBezTo>
                      <a:pt x="25" y="29"/>
                      <a:pt x="21" y="34"/>
                      <a:pt x="13" y="34"/>
                    </a:cubicBezTo>
                    <a:cubicBezTo>
                      <a:pt x="4" y="34"/>
                      <a:pt x="1" y="28"/>
                      <a:pt x="0" y="24"/>
                    </a:cubicBezTo>
                    <a:cubicBezTo>
                      <a:pt x="6" y="22"/>
                      <a:pt x="6" y="22"/>
                      <a:pt x="6" y="22"/>
                    </a:cubicBezTo>
                    <a:cubicBezTo>
                      <a:pt x="6" y="25"/>
                      <a:pt x="9" y="28"/>
                      <a:pt x="13" y="28"/>
                    </a:cubicBezTo>
                    <a:cubicBezTo>
                      <a:pt x="17" y="28"/>
                      <a:pt x="19" y="27"/>
                      <a:pt x="19" y="24"/>
                    </a:cubicBezTo>
                    <a:cubicBezTo>
                      <a:pt x="19" y="22"/>
                      <a:pt x="17" y="21"/>
                      <a:pt x="15" y="20"/>
                    </a:cubicBezTo>
                    <a:cubicBezTo>
                      <a:pt x="10" y="19"/>
                      <a:pt x="10" y="19"/>
                      <a:pt x="10" y="19"/>
                    </a:cubicBezTo>
                    <a:cubicBezTo>
                      <a:pt x="5" y="18"/>
                      <a:pt x="1" y="15"/>
                      <a:pt x="1" y="10"/>
                    </a:cubicBezTo>
                    <a:cubicBezTo>
                      <a:pt x="1" y="4"/>
                      <a:pt x="7" y="0"/>
                      <a:pt x="13" y="0"/>
                    </a:cubicBezTo>
                    <a:cubicBezTo>
                      <a:pt x="21" y="0"/>
                      <a:pt x="24" y="4"/>
                      <a:pt x="25" y="8"/>
                    </a:cubicBezTo>
                    <a:lnTo>
                      <a:pt x="19"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7"/>
              <p:cNvSpPr>
                <a:spLocks/>
              </p:cNvSpPr>
              <p:nvPr userDrawn="1"/>
            </p:nvSpPr>
            <p:spPr bwMode="auto">
              <a:xfrm>
                <a:off x="10844213" y="3303588"/>
                <a:ext cx="798513" cy="841375"/>
              </a:xfrm>
              <a:custGeom>
                <a:avLst/>
                <a:gdLst>
                  <a:gd name="T0" fmla="*/ 6 w 23"/>
                  <a:gd name="T1" fmla="*/ 12 h 24"/>
                  <a:gd name="T2" fmla="*/ 12 w 23"/>
                  <a:gd name="T3" fmla="*/ 18 h 24"/>
                  <a:gd name="T4" fmla="*/ 17 w 23"/>
                  <a:gd name="T5" fmla="*/ 15 h 24"/>
                  <a:gd name="T6" fmla="*/ 23 w 23"/>
                  <a:gd name="T7" fmla="*/ 16 h 24"/>
                  <a:gd name="T8" fmla="*/ 12 w 23"/>
                  <a:gd name="T9" fmla="*/ 24 h 24"/>
                  <a:gd name="T10" fmla="*/ 0 w 23"/>
                  <a:gd name="T11" fmla="*/ 12 h 24"/>
                  <a:gd name="T12" fmla="*/ 12 w 23"/>
                  <a:gd name="T13" fmla="*/ 0 h 24"/>
                  <a:gd name="T14" fmla="*/ 23 w 23"/>
                  <a:gd name="T15" fmla="*/ 7 h 24"/>
                  <a:gd name="T16" fmla="*/ 17 w 23"/>
                  <a:gd name="T17" fmla="*/ 9 h 24"/>
                  <a:gd name="T18" fmla="*/ 12 w 23"/>
                  <a:gd name="T19" fmla="*/ 5 h 24"/>
                  <a:gd name="T20" fmla="*/ 6 w 23"/>
                  <a:gd name="T21"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4">
                    <a:moveTo>
                      <a:pt x="6" y="12"/>
                    </a:moveTo>
                    <a:cubicBezTo>
                      <a:pt x="6" y="16"/>
                      <a:pt x="9" y="18"/>
                      <a:pt x="12" y="18"/>
                    </a:cubicBezTo>
                    <a:cubicBezTo>
                      <a:pt x="15" y="18"/>
                      <a:pt x="17" y="16"/>
                      <a:pt x="17" y="15"/>
                    </a:cubicBezTo>
                    <a:cubicBezTo>
                      <a:pt x="23" y="16"/>
                      <a:pt x="23" y="16"/>
                      <a:pt x="23" y="16"/>
                    </a:cubicBezTo>
                    <a:cubicBezTo>
                      <a:pt x="22" y="20"/>
                      <a:pt x="18" y="24"/>
                      <a:pt x="12" y="24"/>
                    </a:cubicBezTo>
                    <a:cubicBezTo>
                      <a:pt x="5" y="24"/>
                      <a:pt x="0" y="19"/>
                      <a:pt x="0" y="12"/>
                    </a:cubicBezTo>
                    <a:cubicBezTo>
                      <a:pt x="0" y="5"/>
                      <a:pt x="5" y="0"/>
                      <a:pt x="12" y="0"/>
                    </a:cubicBezTo>
                    <a:cubicBezTo>
                      <a:pt x="18" y="0"/>
                      <a:pt x="22" y="4"/>
                      <a:pt x="23" y="7"/>
                    </a:cubicBezTo>
                    <a:cubicBezTo>
                      <a:pt x="17" y="9"/>
                      <a:pt x="17" y="9"/>
                      <a:pt x="17" y="9"/>
                    </a:cubicBezTo>
                    <a:cubicBezTo>
                      <a:pt x="17" y="7"/>
                      <a:pt x="15" y="5"/>
                      <a:pt x="12" y="5"/>
                    </a:cubicBezTo>
                    <a:cubicBezTo>
                      <a:pt x="9" y="5"/>
                      <a:pt x="6" y="8"/>
                      <a:pt x="6"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8"/>
              <p:cNvSpPr>
                <a:spLocks noEditPoints="1"/>
              </p:cNvSpPr>
              <p:nvPr userDrawn="1"/>
            </p:nvSpPr>
            <p:spPr bwMode="auto">
              <a:xfrm>
                <a:off x="11747501" y="2917825"/>
                <a:ext cx="277813" cy="1192213"/>
              </a:xfrm>
              <a:custGeom>
                <a:avLst/>
                <a:gdLst>
                  <a:gd name="T0" fmla="*/ 4 w 8"/>
                  <a:gd name="T1" fmla="*/ 0 h 34"/>
                  <a:gd name="T2" fmla="*/ 8 w 8"/>
                  <a:gd name="T3" fmla="*/ 4 h 34"/>
                  <a:gd name="T4" fmla="*/ 4 w 8"/>
                  <a:gd name="T5" fmla="*/ 8 h 34"/>
                  <a:gd name="T6" fmla="*/ 0 w 8"/>
                  <a:gd name="T7" fmla="*/ 4 h 34"/>
                  <a:gd name="T8" fmla="*/ 4 w 8"/>
                  <a:gd name="T9" fmla="*/ 0 h 34"/>
                  <a:gd name="T10" fmla="*/ 1 w 8"/>
                  <a:gd name="T11" fmla="*/ 34 h 34"/>
                  <a:gd name="T12" fmla="*/ 1 w 8"/>
                  <a:gd name="T13" fmla="*/ 11 h 34"/>
                  <a:gd name="T14" fmla="*/ 7 w 8"/>
                  <a:gd name="T15" fmla="*/ 11 h 34"/>
                  <a:gd name="T16" fmla="*/ 7 w 8"/>
                  <a:gd name="T17" fmla="*/ 34 h 34"/>
                  <a:gd name="T18" fmla="*/ 1 w 8"/>
                  <a:gd name="T19" fmla="*/ 3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 h="34">
                    <a:moveTo>
                      <a:pt x="4" y="0"/>
                    </a:moveTo>
                    <a:cubicBezTo>
                      <a:pt x="6" y="0"/>
                      <a:pt x="8" y="2"/>
                      <a:pt x="8" y="4"/>
                    </a:cubicBezTo>
                    <a:cubicBezTo>
                      <a:pt x="8" y="6"/>
                      <a:pt x="6" y="8"/>
                      <a:pt x="4" y="8"/>
                    </a:cubicBezTo>
                    <a:cubicBezTo>
                      <a:pt x="2" y="8"/>
                      <a:pt x="0" y="6"/>
                      <a:pt x="0" y="4"/>
                    </a:cubicBezTo>
                    <a:cubicBezTo>
                      <a:pt x="0" y="2"/>
                      <a:pt x="2" y="0"/>
                      <a:pt x="4" y="0"/>
                    </a:cubicBezTo>
                    <a:close/>
                    <a:moveTo>
                      <a:pt x="1" y="34"/>
                    </a:moveTo>
                    <a:cubicBezTo>
                      <a:pt x="1" y="11"/>
                      <a:pt x="1" y="11"/>
                      <a:pt x="1" y="11"/>
                    </a:cubicBezTo>
                    <a:cubicBezTo>
                      <a:pt x="7" y="11"/>
                      <a:pt x="7" y="11"/>
                      <a:pt x="7" y="11"/>
                    </a:cubicBezTo>
                    <a:cubicBezTo>
                      <a:pt x="7" y="34"/>
                      <a:pt x="7" y="34"/>
                      <a:pt x="7" y="34"/>
                    </a:cubicBezTo>
                    <a:lnTo>
                      <a:pt x="1" y="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9"/>
              <p:cNvSpPr>
                <a:spLocks noEditPoints="1"/>
              </p:cNvSpPr>
              <p:nvPr userDrawn="1"/>
            </p:nvSpPr>
            <p:spPr bwMode="auto">
              <a:xfrm>
                <a:off x="12165013" y="3303588"/>
                <a:ext cx="763588" cy="841375"/>
              </a:xfrm>
              <a:custGeom>
                <a:avLst/>
                <a:gdLst>
                  <a:gd name="T0" fmla="*/ 22 w 22"/>
                  <a:gd name="T1" fmla="*/ 17 h 24"/>
                  <a:gd name="T2" fmla="*/ 12 w 22"/>
                  <a:gd name="T3" fmla="*/ 24 h 24"/>
                  <a:gd name="T4" fmla="*/ 0 w 22"/>
                  <a:gd name="T5" fmla="*/ 12 h 24"/>
                  <a:gd name="T6" fmla="*/ 11 w 22"/>
                  <a:gd name="T7" fmla="*/ 0 h 24"/>
                  <a:gd name="T8" fmla="*/ 22 w 22"/>
                  <a:gd name="T9" fmla="*/ 12 h 24"/>
                  <a:gd name="T10" fmla="*/ 22 w 22"/>
                  <a:gd name="T11" fmla="*/ 14 h 24"/>
                  <a:gd name="T12" fmla="*/ 6 w 22"/>
                  <a:gd name="T13" fmla="*/ 14 h 24"/>
                  <a:gd name="T14" fmla="*/ 12 w 22"/>
                  <a:gd name="T15" fmla="*/ 19 h 24"/>
                  <a:gd name="T16" fmla="*/ 17 w 22"/>
                  <a:gd name="T17" fmla="*/ 15 h 24"/>
                  <a:gd name="T18" fmla="*/ 22 w 22"/>
                  <a:gd name="T19" fmla="*/ 17 h 24"/>
                  <a:gd name="T20" fmla="*/ 16 w 22"/>
                  <a:gd name="T21" fmla="*/ 9 h 24"/>
                  <a:gd name="T22" fmla="*/ 11 w 22"/>
                  <a:gd name="T23" fmla="*/ 5 h 24"/>
                  <a:gd name="T24" fmla="*/ 6 w 22"/>
                  <a:gd name="T25" fmla="*/ 9 h 24"/>
                  <a:gd name="T26" fmla="*/ 16 w 22"/>
                  <a:gd name="T27" fmla="*/ 9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24">
                    <a:moveTo>
                      <a:pt x="22" y="17"/>
                    </a:moveTo>
                    <a:cubicBezTo>
                      <a:pt x="21" y="21"/>
                      <a:pt x="17" y="24"/>
                      <a:pt x="12" y="24"/>
                    </a:cubicBezTo>
                    <a:cubicBezTo>
                      <a:pt x="5" y="24"/>
                      <a:pt x="0" y="20"/>
                      <a:pt x="0" y="12"/>
                    </a:cubicBezTo>
                    <a:cubicBezTo>
                      <a:pt x="0" y="4"/>
                      <a:pt x="5" y="0"/>
                      <a:pt x="11" y="0"/>
                    </a:cubicBezTo>
                    <a:cubicBezTo>
                      <a:pt x="18" y="0"/>
                      <a:pt x="22" y="4"/>
                      <a:pt x="22" y="12"/>
                    </a:cubicBezTo>
                    <a:cubicBezTo>
                      <a:pt x="22" y="12"/>
                      <a:pt x="22" y="13"/>
                      <a:pt x="22" y="14"/>
                    </a:cubicBezTo>
                    <a:cubicBezTo>
                      <a:pt x="6" y="14"/>
                      <a:pt x="6" y="14"/>
                      <a:pt x="6" y="14"/>
                    </a:cubicBezTo>
                    <a:cubicBezTo>
                      <a:pt x="6" y="17"/>
                      <a:pt x="9" y="19"/>
                      <a:pt x="12" y="19"/>
                    </a:cubicBezTo>
                    <a:cubicBezTo>
                      <a:pt x="15" y="19"/>
                      <a:pt x="16" y="17"/>
                      <a:pt x="17" y="15"/>
                    </a:cubicBezTo>
                    <a:lnTo>
                      <a:pt x="22" y="17"/>
                    </a:lnTo>
                    <a:close/>
                    <a:moveTo>
                      <a:pt x="16" y="9"/>
                    </a:moveTo>
                    <a:cubicBezTo>
                      <a:pt x="16" y="7"/>
                      <a:pt x="15" y="5"/>
                      <a:pt x="11" y="5"/>
                    </a:cubicBezTo>
                    <a:cubicBezTo>
                      <a:pt x="8" y="5"/>
                      <a:pt x="6" y="7"/>
                      <a:pt x="6" y="9"/>
                    </a:cubicBezTo>
                    <a:lnTo>
                      <a:pt x="16"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0"/>
              <p:cNvSpPr>
                <a:spLocks/>
              </p:cNvSpPr>
              <p:nvPr userDrawn="1"/>
            </p:nvSpPr>
            <p:spPr bwMode="auto">
              <a:xfrm>
                <a:off x="13103226" y="3303588"/>
                <a:ext cx="730250" cy="806450"/>
              </a:xfrm>
              <a:custGeom>
                <a:avLst/>
                <a:gdLst>
                  <a:gd name="T0" fmla="*/ 6 w 21"/>
                  <a:gd name="T1" fmla="*/ 23 h 23"/>
                  <a:gd name="T2" fmla="*/ 0 w 21"/>
                  <a:gd name="T3" fmla="*/ 23 h 23"/>
                  <a:gd name="T4" fmla="*/ 0 w 21"/>
                  <a:gd name="T5" fmla="*/ 0 h 23"/>
                  <a:gd name="T6" fmla="*/ 6 w 21"/>
                  <a:gd name="T7" fmla="*/ 0 h 23"/>
                  <a:gd name="T8" fmla="*/ 6 w 21"/>
                  <a:gd name="T9" fmla="*/ 3 h 23"/>
                  <a:gd name="T10" fmla="*/ 13 w 21"/>
                  <a:gd name="T11" fmla="*/ 0 h 23"/>
                  <a:gd name="T12" fmla="*/ 21 w 21"/>
                  <a:gd name="T13" fmla="*/ 9 h 23"/>
                  <a:gd name="T14" fmla="*/ 21 w 21"/>
                  <a:gd name="T15" fmla="*/ 23 h 23"/>
                  <a:gd name="T16" fmla="*/ 15 w 21"/>
                  <a:gd name="T17" fmla="*/ 23 h 23"/>
                  <a:gd name="T18" fmla="*/ 15 w 21"/>
                  <a:gd name="T19" fmla="*/ 10 h 23"/>
                  <a:gd name="T20" fmla="*/ 10 w 21"/>
                  <a:gd name="T21" fmla="*/ 5 h 23"/>
                  <a:gd name="T22" fmla="*/ 6 w 21"/>
                  <a:gd name="T23" fmla="*/ 10 h 23"/>
                  <a:gd name="T24" fmla="*/ 6 w 21"/>
                  <a:gd name="T25"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 h="23">
                    <a:moveTo>
                      <a:pt x="6" y="23"/>
                    </a:moveTo>
                    <a:cubicBezTo>
                      <a:pt x="0" y="23"/>
                      <a:pt x="0" y="23"/>
                      <a:pt x="0" y="23"/>
                    </a:cubicBezTo>
                    <a:cubicBezTo>
                      <a:pt x="0" y="0"/>
                      <a:pt x="0" y="0"/>
                      <a:pt x="0" y="0"/>
                    </a:cubicBezTo>
                    <a:cubicBezTo>
                      <a:pt x="6" y="0"/>
                      <a:pt x="6" y="0"/>
                      <a:pt x="6" y="0"/>
                    </a:cubicBezTo>
                    <a:cubicBezTo>
                      <a:pt x="6" y="3"/>
                      <a:pt x="6" y="3"/>
                      <a:pt x="6" y="3"/>
                    </a:cubicBezTo>
                    <a:cubicBezTo>
                      <a:pt x="7" y="1"/>
                      <a:pt x="10" y="0"/>
                      <a:pt x="13" y="0"/>
                    </a:cubicBezTo>
                    <a:cubicBezTo>
                      <a:pt x="18" y="0"/>
                      <a:pt x="21" y="4"/>
                      <a:pt x="21" y="9"/>
                    </a:cubicBezTo>
                    <a:cubicBezTo>
                      <a:pt x="21" y="23"/>
                      <a:pt x="21" y="23"/>
                      <a:pt x="21" y="23"/>
                    </a:cubicBezTo>
                    <a:cubicBezTo>
                      <a:pt x="15" y="23"/>
                      <a:pt x="15" y="23"/>
                      <a:pt x="15" y="23"/>
                    </a:cubicBezTo>
                    <a:cubicBezTo>
                      <a:pt x="15" y="10"/>
                      <a:pt x="15" y="10"/>
                      <a:pt x="15" y="10"/>
                    </a:cubicBezTo>
                    <a:cubicBezTo>
                      <a:pt x="15" y="7"/>
                      <a:pt x="13" y="5"/>
                      <a:pt x="10" y="5"/>
                    </a:cubicBezTo>
                    <a:cubicBezTo>
                      <a:pt x="8" y="5"/>
                      <a:pt x="6" y="8"/>
                      <a:pt x="6" y="10"/>
                    </a:cubicBezTo>
                    <a:lnTo>
                      <a:pt x="6" y="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1"/>
              <p:cNvSpPr>
                <a:spLocks/>
              </p:cNvSpPr>
              <p:nvPr userDrawn="1"/>
            </p:nvSpPr>
            <p:spPr bwMode="auto">
              <a:xfrm>
                <a:off x="13971588" y="3303588"/>
                <a:ext cx="800100" cy="841375"/>
              </a:xfrm>
              <a:custGeom>
                <a:avLst/>
                <a:gdLst>
                  <a:gd name="T0" fmla="*/ 6 w 23"/>
                  <a:gd name="T1" fmla="*/ 12 h 24"/>
                  <a:gd name="T2" fmla="*/ 12 w 23"/>
                  <a:gd name="T3" fmla="*/ 18 h 24"/>
                  <a:gd name="T4" fmla="*/ 17 w 23"/>
                  <a:gd name="T5" fmla="*/ 15 h 24"/>
                  <a:gd name="T6" fmla="*/ 23 w 23"/>
                  <a:gd name="T7" fmla="*/ 16 h 24"/>
                  <a:gd name="T8" fmla="*/ 12 w 23"/>
                  <a:gd name="T9" fmla="*/ 24 h 24"/>
                  <a:gd name="T10" fmla="*/ 0 w 23"/>
                  <a:gd name="T11" fmla="*/ 12 h 24"/>
                  <a:gd name="T12" fmla="*/ 12 w 23"/>
                  <a:gd name="T13" fmla="*/ 0 h 24"/>
                  <a:gd name="T14" fmla="*/ 22 w 23"/>
                  <a:gd name="T15" fmla="*/ 7 h 24"/>
                  <a:gd name="T16" fmla="*/ 17 w 23"/>
                  <a:gd name="T17" fmla="*/ 9 h 24"/>
                  <a:gd name="T18" fmla="*/ 12 w 23"/>
                  <a:gd name="T19" fmla="*/ 5 h 24"/>
                  <a:gd name="T20" fmla="*/ 6 w 23"/>
                  <a:gd name="T21"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4">
                    <a:moveTo>
                      <a:pt x="6" y="12"/>
                    </a:moveTo>
                    <a:cubicBezTo>
                      <a:pt x="6" y="16"/>
                      <a:pt x="9" y="18"/>
                      <a:pt x="12" y="18"/>
                    </a:cubicBezTo>
                    <a:cubicBezTo>
                      <a:pt x="15" y="18"/>
                      <a:pt x="17" y="16"/>
                      <a:pt x="17" y="15"/>
                    </a:cubicBezTo>
                    <a:cubicBezTo>
                      <a:pt x="23" y="16"/>
                      <a:pt x="23" y="16"/>
                      <a:pt x="23" y="16"/>
                    </a:cubicBezTo>
                    <a:cubicBezTo>
                      <a:pt x="21" y="20"/>
                      <a:pt x="18" y="24"/>
                      <a:pt x="12" y="24"/>
                    </a:cubicBezTo>
                    <a:cubicBezTo>
                      <a:pt x="5" y="24"/>
                      <a:pt x="0" y="19"/>
                      <a:pt x="0" y="12"/>
                    </a:cubicBezTo>
                    <a:cubicBezTo>
                      <a:pt x="0" y="5"/>
                      <a:pt x="5" y="0"/>
                      <a:pt x="12" y="0"/>
                    </a:cubicBezTo>
                    <a:cubicBezTo>
                      <a:pt x="18" y="0"/>
                      <a:pt x="21" y="4"/>
                      <a:pt x="22" y="7"/>
                    </a:cubicBezTo>
                    <a:cubicBezTo>
                      <a:pt x="17" y="9"/>
                      <a:pt x="17" y="9"/>
                      <a:pt x="17" y="9"/>
                    </a:cubicBezTo>
                    <a:cubicBezTo>
                      <a:pt x="16" y="7"/>
                      <a:pt x="15" y="5"/>
                      <a:pt x="12" y="5"/>
                    </a:cubicBezTo>
                    <a:cubicBezTo>
                      <a:pt x="9" y="5"/>
                      <a:pt x="6" y="8"/>
                      <a:pt x="6"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Freeform 12"/>
              <p:cNvSpPr>
                <a:spLocks noEditPoints="1"/>
              </p:cNvSpPr>
              <p:nvPr userDrawn="1"/>
            </p:nvSpPr>
            <p:spPr bwMode="auto">
              <a:xfrm>
                <a:off x="14839951" y="3303588"/>
                <a:ext cx="800100" cy="841375"/>
              </a:xfrm>
              <a:custGeom>
                <a:avLst/>
                <a:gdLst>
                  <a:gd name="T0" fmla="*/ 22 w 23"/>
                  <a:gd name="T1" fmla="*/ 17 h 24"/>
                  <a:gd name="T2" fmla="*/ 12 w 23"/>
                  <a:gd name="T3" fmla="*/ 24 h 24"/>
                  <a:gd name="T4" fmla="*/ 0 w 23"/>
                  <a:gd name="T5" fmla="*/ 12 h 24"/>
                  <a:gd name="T6" fmla="*/ 11 w 23"/>
                  <a:gd name="T7" fmla="*/ 0 h 24"/>
                  <a:gd name="T8" fmla="*/ 23 w 23"/>
                  <a:gd name="T9" fmla="*/ 12 h 24"/>
                  <a:gd name="T10" fmla="*/ 23 w 23"/>
                  <a:gd name="T11" fmla="*/ 14 h 24"/>
                  <a:gd name="T12" fmla="*/ 6 w 23"/>
                  <a:gd name="T13" fmla="*/ 14 h 24"/>
                  <a:gd name="T14" fmla="*/ 12 w 23"/>
                  <a:gd name="T15" fmla="*/ 19 h 24"/>
                  <a:gd name="T16" fmla="*/ 17 w 23"/>
                  <a:gd name="T17" fmla="*/ 15 h 24"/>
                  <a:gd name="T18" fmla="*/ 22 w 23"/>
                  <a:gd name="T19" fmla="*/ 17 h 24"/>
                  <a:gd name="T20" fmla="*/ 16 w 23"/>
                  <a:gd name="T21" fmla="*/ 9 h 24"/>
                  <a:gd name="T22" fmla="*/ 11 w 23"/>
                  <a:gd name="T23" fmla="*/ 5 h 24"/>
                  <a:gd name="T24" fmla="*/ 6 w 23"/>
                  <a:gd name="T25" fmla="*/ 9 h 24"/>
                  <a:gd name="T26" fmla="*/ 16 w 23"/>
                  <a:gd name="T27" fmla="*/ 9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3" h="24">
                    <a:moveTo>
                      <a:pt x="22" y="17"/>
                    </a:moveTo>
                    <a:cubicBezTo>
                      <a:pt x="21" y="21"/>
                      <a:pt x="17" y="24"/>
                      <a:pt x="12" y="24"/>
                    </a:cubicBezTo>
                    <a:cubicBezTo>
                      <a:pt x="6" y="24"/>
                      <a:pt x="0" y="20"/>
                      <a:pt x="0" y="12"/>
                    </a:cubicBezTo>
                    <a:cubicBezTo>
                      <a:pt x="0" y="4"/>
                      <a:pt x="5" y="0"/>
                      <a:pt x="11" y="0"/>
                    </a:cubicBezTo>
                    <a:cubicBezTo>
                      <a:pt x="18" y="0"/>
                      <a:pt x="23" y="4"/>
                      <a:pt x="23" y="12"/>
                    </a:cubicBezTo>
                    <a:cubicBezTo>
                      <a:pt x="23" y="12"/>
                      <a:pt x="23" y="13"/>
                      <a:pt x="23" y="14"/>
                    </a:cubicBezTo>
                    <a:cubicBezTo>
                      <a:pt x="6" y="14"/>
                      <a:pt x="6" y="14"/>
                      <a:pt x="6" y="14"/>
                    </a:cubicBezTo>
                    <a:cubicBezTo>
                      <a:pt x="6" y="17"/>
                      <a:pt x="9" y="19"/>
                      <a:pt x="12" y="19"/>
                    </a:cubicBezTo>
                    <a:cubicBezTo>
                      <a:pt x="15" y="19"/>
                      <a:pt x="16" y="17"/>
                      <a:pt x="17" y="15"/>
                    </a:cubicBezTo>
                    <a:lnTo>
                      <a:pt x="22" y="17"/>
                    </a:lnTo>
                    <a:close/>
                    <a:moveTo>
                      <a:pt x="16" y="9"/>
                    </a:moveTo>
                    <a:cubicBezTo>
                      <a:pt x="16" y="7"/>
                      <a:pt x="15" y="5"/>
                      <a:pt x="11" y="5"/>
                    </a:cubicBezTo>
                    <a:cubicBezTo>
                      <a:pt x="8" y="5"/>
                      <a:pt x="6" y="7"/>
                      <a:pt x="6" y="9"/>
                    </a:cubicBezTo>
                    <a:lnTo>
                      <a:pt x="16"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Oval 13"/>
              <p:cNvSpPr>
                <a:spLocks noChangeArrowheads="1"/>
              </p:cNvSpPr>
              <p:nvPr userDrawn="1"/>
            </p:nvSpPr>
            <p:spPr bwMode="auto">
              <a:xfrm>
                <a:off x="15744826" y="3829050"/>
                <a:ext cx="312738" cy="31591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14"/>
              <p:cNvSpPr>
                <a:spLocks noEditPoints="1"/>
              </p:cNvSpPr>
              <p:nvPr userDrawn="1"/>
            </p:nvSpPr>
            <p:spPr bwMode="auto">
              <a:xfrm>
                <a:off x="9836151" y="4776788"/>
                <a:ext cx="1146175" cy="1155700"/>
              </a:xfrm>
              <a:custGeom>
                <a:avLst/>
                <a:gdLst>
                  <a:gd name="T0" fmla="*/ 503 w 722"/>
                  <a:gd name="T1" fmla="*/ 552 h 728"/>
                  <a:gd name="T2" fmla="*/ 219 w 722"/>
                  <a:gd name="T3" fmla="*/ 552 h 728"/>
                  <a:gd name="T4" fmla="*/ 153 w 722"/>
                  <a:gd name="T5" fmla="*/ 728 h 728"/>
                  <a:gd name="T6" fmla="*/ 0 w 722"/>
                  <a:gd name="T7" fmla="*/ 728 h 728"/>
                  <a:gd name="T8" fmla="*/ 285 w 722"/>
                  <a:gd name="T9" fmla="*/ 0 h 728"/>
                  <a:gd name="T10" fmla="*/ 438 w 722"/>
                  <a:gd name="T11" fmla="*/ 0 h 728"/>
                  <a:gd name="T12" fmla="*/ 722 w 722"/>
                  <a:gd name="T13" fmla="*/ 728 h 728"/>
                  <a:gd name="T14" fmla="*/ 569 w 722"/>
                  <a:gd name="T15" fmla="*/ 728 h 728"/>
                  <a:gd name="T16" fmla="*/ 503 w 722"/>
                  <a:gd name="T17" fmla="*/ 552 h 728"/>
                  <a:gd name="T18" fmla="*/ 263 w 722"/>
                  <a:gd name="T19" fmla="*/ 419 h 728"/>
                  <a:gd name="T20" fmla="*/ 460 w 722"/>
                  <a:gd name="T21" fmla="*/ 419 h 728"/>
                  <a:gd name="T22" fmla="*/ 350 w 722"/>
                  <a:gd name="T23" fmla="*/ 154 h 728"/>
                  <a:gd name="T24" fmla="*/ 263 w 722"/>
                  <a:gd name="T25" fmla="*/ 419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22" h="728">
                    <a:moveTo>
                      <a:pt x="503" y="552"/>
                    </a:moveTo>
                    <a:lnTo>
                      <a:pt x="219" y="552"/>
                    </a:lnTo>
                    <a:lnTo>
                      <a:pt x="153" y="728"/>
                    </a:lnTo>
                    <a:lnTo>
                      <a:pt x="0" y="728"/>
                    </a:lnTo>
                    <a:lnTo>
                      <a:pt x="285" y="0"/>
                    </a:lnTo>
                    <a:lnTo>
                      <a:pt x="438" y="0"/>
                    </a:lnTo>
                    <a:lnTo>
                      <a:pt x="722" y="728"/>
                    </a:lnTo>
                    <a:lnTo>
                      <a:pt x="569" y="728"/>
                    </a:lnTo>
                    <a:lnTo>
                      <a:pt x="503" y="552"/>
                    </a:lnTo>
                    <a:close/>
                    <a:moveTo>
                      <a:pt x="263" y="419"/>
                    </a:moveTo>
                    <a:lnTo>
                      <a:pt x="460" y="419"/>
                    </a:lnTo>
                    <a:lnTo>
                      <a:pt x="350" y="154"/>
                    </a:lnTo>
                    <a:lnTo>
                      <a:pt x="263" y="4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15"/>
              <p:cNvSpPr>
                <a:spLocks noEditPoints="1"/>
              </p:cNvSpPr>
              <p:nvPr userDrawn="1"/>
            </p:nvSpPr>
            <p:spPr bwMode="auto">
              <a:xfrm>
                <a:off x="11087101" y="5091113"/>
                <a:ext cx="833438" cy="1157288"/>
              </a:xfrm>
              <a:custGeom>
                <a:avLst/>
                <a:gdLst>
                  <a:gd name="T0" fmla="*/ 0 w 24"/>
                  <a:gd name="T1" fmla="*/ 33 h 33"/>
                  <a:gd name="T2" fmla="*/ 0 w 24"/>
                  <a:gd name="T3" fmla="*/ 1 h 33"/>
                  <a:gd name="T4" fmla="*/ 6 w 24"/>
                  <a:gd name="T5" fmla="*/ 1 h 33"/>
                  <a:gd name="T6" fmla="*/ 6 w 24"/>
                  <a:gd name="T7" fmla="*/ 4 h 33"/>
                  <a:gd name="T8" fmla="*/ 13 w 24"/>
                  <a:gd name="T9" fmla="*/ 0 h 33"/>
                  <a:gd name="T10" fmla="*/ 24 w 24"/>
                  <a:gd name="T11" fmla="*/ 12 h 33"/>
                  <a:gd name="T12" fmla="*/ 13 w 24"/>
                  <a:gd name="T13" fmla="*/ 24 h 33"/>
                  <a:gd name="T14" fmla="*/ 7 w 24"/>
                  <a:gd name="T15" fmla="*/ 22 h 33"/>
                  <a:gd name="T16" fmla="*/ 7 w 24"/>
                  <a:gd name="T17" fmla="*/ 33 h 33"/>
                  <a:gd name="T18" fmla="*/ 0 w 24"/>
                  <a:gd name="T19" fmla="*/ 33 h 33"/>
                  <a:gd name="T20" fmla="*/ 12 w 24"/>
                  <a:gd name="T21" fmla="*/ 6 h 33"/>
                  <a:gd name="T22" fmla="*/ 6 w 24"/>
                  <a:gd name="T23" fmla="*/ 12 h 33"/>
                  <a:gd name="T24" fmla="*/ 12 w 24"/>
                  <a:gd name="T25" fmla="*/ 19 h 33"/>
                  <a:gd name="T26" fmla="*/ 18 w 24"/>
                  <a:gd name="T27" fmla="*/ 12 h 33"/>
                  <a:gd name="T28" fmla="*/ 12 w 24"/>
                  <a:gd name="T29" fmla="*/ 6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 h="33">
                    <a:moveTo>
                      <a:pt x="0" y="33"/>
                    </a:moveTo>
                    <a:cubicBezTo>
                      <a:pt x="0" y="1"/>
                      <a:pt x="0" y="1"/>
                      <a:pt x="0" y="1"/>
                    </a:cubicBezTo>
                    <a:cubicBezTo>
                      <a:pt x="6" y="1"/>
                      <a:pt x="6" y="1"/>
                      <a:pt x="6" y="1"/>
                    </a:cubicBezTo>
                    <a:cubicBezTo>
                      <a:pt x="6" y="4"/>
                      <a:pt x="6" y="4"/>
                      <a:pt x="6" y="4"/>
                    </a:cubicBezTo>
                    <a:cubicBezTo>
                      <a:pt x="7" y="2"/>
                      <a:pt x="10" y="0"/>
                      <a:pt x="13" y="0"/>
                    </a:cubicBezTo>
                    <a:cubicBezTo>
                      <a:pt x="20" y="0"/>
                      <a:pt x="24" y="5"/>
                      <a:pt x="24" y="12"/>
                    </a:cubicBezTo>
                    <a:cubicBezTo>
                      <a:pt x="24" y="19"/>
                      <a:pt x="20" y="24"/>
                      <a:pt x="13" y="24"/>
                    </a:cubicBezTo>
                    <a:cubicBezTo>
                      <a:pt x="10" y="24"/>
                      <a:pt x="8" y="23"/>
                      <a:pt x="7" y="22"/>
                    </a:cubicBezTo>
                    <a:cubicBezTo>
                      <a:pt x="7" y="33"/>
                      <a:pt x="7" y="33"/>
                      <a:pt x="7" y="33"/>
                    </a:cubicBezTo>
                    <a:lnTo>
                      <a:pt x="0" y="33"/>
                    </a:lnTo>
                    <a:close/>
                    <a:moveTo>
                      <a:pt x="12" y="6"/>
                    </a:moveTo>
                    <a:cubicBezTo>
                      <a:pt x="9" y="6"/>
                      <a:pt x="6" y="8"/>
                      <a:pt x="6" y="12"/>
                    </a:cubicBezTo>
                    <a:cubicBezTo>
                      <a:pt x="6" y="16"/>
                      <a:pt x="9" y="19"/>
                      <a:pt x="12" y="19"/>
                    </a:cubicBezTo>
                    <a:cubicBezTo>
                      <a:pt x="15" y="19"/>
                      <a:pt x="18" y="16"/>
                      <a:pt x="18" y="12"/>
                    </a:cubicBezTo>
                    <a:cubicBezTo>
                      <a:pt x="18" y="8"/>
                      <a:pt x="15" y="6"/>
                      <a:pt x="12"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16"/>
              <p:cNvSpPr>
                <a:spLocks noEditPoints="1"/>
              </p:cNvSpPr>
              <p:nvPr userDrawn="1"/>
            </p:nvSpPr>
            <p:spPr bwMode="auto">
              <a:xfrm>
                <a:off x="12060238" y="5091113"/>
                <a:ext cx="833438" cy="1157288"/>
              </a:xfrm>
              <a:custGeom>
                <a:avLst/>
                <a:gdLst>
                  <a:gd name="T0" fmla="*/ 0 w 24"/>
                  <a:gd name="T1" fmla="*/ 33 h 33"/>
                  <a:gd name="T2" fmla="*/ 0 w 24"/>
                  <a:gd name="T3" fmla="*/ 1 h 33"/>
                  <a:gd name="T4" fmla="*/ 6 w 24"/>
                  <a:gd name="T5" fmla="*/ 1 h 33"/>
                  <a:gd name="T6" fmla="*/ 6 w 24"/>
                  <a:gd name="T7" fmla="*/ 4 h 33"/>
                  <a:gd name="T8" fmla="*/ 13 w 24"/>
                  <a:gd name="T9" fmla="*/ 0 h 33"/>
                  <a:gd name="T10" fmla="*/ 24 w 24"/>
                  <a:gd name="T11" fmla="*/ 12 h 33"/>
                  <a:gd name="T12" fmla="*/ 13 w 24"/>
                  <a:gd name="T13" fmla="*/ 24 h 33"/>
                  <a:gd name="T14" fmla="*/ 6 w 24"/>
                  <a:gd name="T15" fmla="*/ 22 h 33"/>
                  <a:gd name="T16" fmla="*/ 6 w 24"/>
                  <a:gd name="T17" fmla="*/ 33 h 33"/>
                  <a:gd name="T18" fmla="*/ 0 w 24"/>
                  <a:gd name="T19" fmla="*/ 33 h 33"/>
                  <a:gd name="T20" fmla="*/ 12 w 24"/>
                  <a:gd name="T21" fmla="*/ 6 h 33"/>
                  <a:gd name="T22" fmla="*/ 6 w 24"/>
                  <a:gd name="T23" fmla="*/ 12 h 33"/>
                  <a:gd name="T24" fmla="*/ 12 w 24"/>
                  <a:gd name="T25" fmla="*/ 19 h 33"/>
                  <a:gd name="T26" fmla="*/ 18 w 24"/>
                  <a:gd name="T27" fmla="*/ 12 h 33"/>
                  <a:gd name="T28" fmla="*/ 12 w 24"/>
                  <a:gd name="T29" fmla="*/ 6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 h="33">
                    <a:moveTo>
                      <a:pt x="0" y="33"/>
                    </a:moveTo>
                    <a:cubicBezTo>
                      <a:pt x="0" y="1"/>
                      <a:pt x="0" y="1"/>
                      <a:pt x="0" y="1"/>
                    </a:cubicBezTo>
                    <a:cubicBezTo>
                      <a:pt x="6" y="1"/>
                      <a:pt x="6" y="1"/>
                      <a:pt x="6" y="1"/>
                    </a:cubicBezTo>
                    <a:cubicBezTo>
                      <a:pt x="6" y="4"/>
                      <a:pt x="6" y="4"/>
                      <a:pt x="6" y="4"/>
                    </a:cubicBezTo>
                    <a:cubicBezTo>
                      <a:pt x="7" y="2"/>
                      <a:pt x="10" y="0"/>
                      <a:pt x="13" y="0"/>
                    </a:cubicBezTo>
                    <a:cubicBezTo>
                      <a:pt x="20" y="0"/>
                      <a:pt x="24" y="5"/>
                      <a:pt x="24" y="12"/>
                    </a:cubicBezTo>
                    <a:cubicBezTo>
                      <a:pt x="24" y="19"/>
                      <a:pt x="19" y="24"/>
                      <a:pt x="13" y="24"/>
                    </a:cubicBezTo>
                    <a:cubicBezTo>
                      <a:pt x="10" y="24"/>
                      <a:pt x="7" y="23"/>
                      <a:pt x="6" y="22"/>
                    </a:cubicBezTo>
                    <a:cubicBezTo>
                      <a:pt x="6" y="33"/>
                      <a:pt x="6" y="33"/>
                      <a:pt x="6" y="33"/>
                    </a:cubicBezTo>
                    <a:lnTo>
                      <a:pt x="0" y="33"/>
                    </a:lnTo>
                    <a:close/>
                    <a:moveTo>
                      <a:pt x="12" y="6"/>
                    </a:moveTo>
                    <a:cubicBezTo>
                      <a:pt x="9" y="6"/>
                      <a:pt x="6" y="8"/>
                      <a:pt x="6" y="12"/>
                    </a:cubicBezTo>
                    <a:cubicBezTo>
                      <a:pt x="6" y="16"/>
                      <a:pt x="9" y="19"/>
                      <a:pt x="12" y="19"/>
                    </a:cubicBezTo>
                    <a:cubicBezTo>
                      <a:pt x="15" y="19"/>
                      <a:pt x="18" y="16"/>
                      <a:pt x="18" y="12"/>
                    </a:cubicBezTo>
                    <a:cubicBezTo>
                      <a:pt x="18" y="8"/>
                      <a:pt x="15" y="6"/>
                      <a:pt x="12"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Rectangle 17"/>
              <p:cNvSpPr>
                <a:spLocks noChangeArrowheads="1"/>
              </p:cNvSpPr>
              <p:nvPr userDrawn="1"/>
            </p:nvSpPr>
            <p:spPr bwMode="auto">
              <a:xfrm>
                <a:off x="13033376" y="4741863"/>
                <a:ext cx="207963" cy="11906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18"/>
              <p:cNvSpPr>
                <a:spLocks noEditPoints="1"/>
              </p:cNvSpPr>
              <p:nvPr userDrawn="1"/>
            </p:nvSpPr>
            <p:spPr bwMode="auto">
              <a:xfrm>
                <a:off x="13450888" y="4705350"/>
                <a:ext cx="242888" cy="1227138"/>
              </a:xfrm>
              <a:custGeom>
                <a:avLst/>
                <a:gdLst>
                  <a:gd name="T0" fmla="*/ 4 w 7"/>
                  <a:gd name="T1" fmla="*/ 0 h 35"/>
                  <a:gd name="T2" fmla="*/ 7 w 7"/>
                  <a:gd name="T3" fmla="*/ 4 h 35"/>
                  <a:gd name="T4" fmla="*/ 4 w 7"/>
                  <a:gd name="T5" fmla="*/ 8 h 35"/>
                  <a:gd name="T6" fmla="*/ 0 w 7"/>
                  <a:gd name="T7" fmla="*/ 4 h 35"/>
                  <a:gd name="T8" fmla="*/ 4 w 7"/>
                  <a:gd name="T9" fmla="*/ 0 h 35"/>
                  <a:gd name="T10" fmla="*/ 1 w 7"/>
                  <a:gd name="T11" fmla="*/ 35 h 35"/>
                  <a:gd name="T12" fmla="*/ 1 w 7"/>
                  <a:gd name="T13" fmla="*/ 12 h 35"/>
                  <a:gd name="T14" fmla="*/ 7 w 7"/>
                  <a:gd name="T15" fmla="*/ 12 h 35"/>
                  <a:gd name="T16" fmla="*/ 7 w 7"/>
                  <a:gd name="T17" fmla="*/ 35 h 35"/>
                  <a:gd name="T18" fmla="*/ 1 w 7"/>
                  <a:gd name="T19" fmla="*/ 3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 h="35">
                    <a:moveTo>
                      <a:pt x="4" y="0"/>
                    </a:moveTo>
                    <a:cubicBezTo>
                      <a:pt x="6" y="0"/>
                      <a:pt x="7" y="2"/>
                      <a:pt x="7" y="4"/>
                    </a:cubicBezTo>
                    <a:cubicBezTo>
                      <a:pt x="7" y="6"/>
                      <a:pt x="6" y="8"/>
                      <a:pt x="4" y="8"/>
                    </a:cubicBezTo>
                    <a:cubicBezTo>
                      <a:pt x="2" y="8"/>
                      <a:pt x="0" y="6"/>
                      <a:pt x="0" y="4"/>
                    </a:cubicBezTo>
                    <a:cubicBezTo>
                      <a:pt x="0" y="2"/>
                      <a:pt x="2" y="0"/>
                      <a:pt x="4" y="0"/>
                    </a:cubicBezTo>
                    <a:close/>
                    <a:moveTo>
                      <a:pt x="1" y="35"/>
                    </a:moveTo>
                    <a:cubicBezTo>
                      <a:pt x="1" y="12"/>
                      <a:pt x="1" y="12"/>
                      <a:pt x="1" y="12"/>
                    </a:cubicBezTo>
                    <a:cubicBezTo>
                      <a:pt x="7" y="12"/>
                      <a:pt x="7" y="12"/>
                      <a:pt x="7" y="12"/>
                    </a:cubicBezTo>
                    <a:cubicBezTo>
                      <a:pt x="7" y="35"/>
                      <a:pt x="7" y="35"/>
                      <a:pt x="7" y="35"/>
                    </a:cubicBezTo>
                    <a:lnTo>
                      <a:pt x="1" y="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19"/>
              <p:cNvSpPr>
                <a:spLocks noEditPoints="1"/>
              </p:cNvSpPr>
              <p:nvPr userDrawn="1"/>
            </p:nvSpPr>
            <p:spPr bwMode="auto">
              <a:xfrm>
                <a:off x="13866813" y="5091113"/>
                <a:ext cx="765175" cy="841375"/>
              </a:xfrm>
              <a:custGeom>
                <a:avLst/>
                <a:gdLst>
                  <a:gd name="T0" fmla="*/ 22 w 22"/>
                  <a:gd name="T1" fmla="*/ 17 h 24"/>
                  <a:gd name="T2" fmla="*/ 11 w 22"/>
                  <a:gd name="T3" fmla="*/ 24 h 24"/>
                  <a:gd name="T4" fmla="*/ 0 w 22"/>
                  <a:gd name="T5" fmla="*/ 12 h 24"/>
                  <a:gd name="T6" fmla="*/ 11 w 22"/>
                  <a:gd name="T7" fmla="*/ 0 h 24"/>
                  <a:gd name="T8" fmla="*/ 22 w 22"/>
                  <a:gd name="T9" fmla="*/ 12 h 24"/>
                  <a:gd name="T10" fmla="*/ 22 w 22"/>
                  <a:gd name="T11" fmla="*/ 14 h 24"/>
                  <a:gd name="T12" fmla="*/ 6 w 22"/>
                  <a:gd name="T13" fmla="*/ 14 h 24"/>
                  <a:gd name="T14" fmla="*/ 12 w 22"/>
                  <a:gd name="T15" fmla="*/ 19 h 24"/>
                  <a:gd name="T16" fmla="*/ 17 w 22"/>
                  <a:gd name="T17" fmla="*/ 16 h 24"/>
                  <a:gd name="T18" fmla="*/ 22 w 22"/>
                  <a:gd name="T19" fmla="*/ 17 h 24"/>
                  <a:gd name="T20" fmla="*/ 16 w 22"/>
                  <a:gd name="T21" fmla="*/ 10 h 24"/>
                  <a:gd name="T22" fmla="*/ 11 w 22"/>
                  <a:gd name="T23" fmla="*/ 5 h 24"/>
                  <a:gd name="T24" fmla="*/ 6 w 22"/>
                  <a:gd name="T25" fmla="*/ 10 h 24"/>
                  <a:gd name="T26" fmla="*/ 16 w 22"/>
                  <a:gd name="T27" fmla="*/ 1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24">
                    <a:moveTo>
                      <a:pt x="22" y="17"/>
                    </a:moveTo>
                    <a:cubicBezTo>
                      <a:pt x="21" y="21"/>
                      <a:pt x="17" y="24"/>
                      <a:pt x="11" y="24"/>
                    </a:cubicBezTo>
                    <a:cubicBezTo>
                      <a:pt x="5" y="24"/>
                      <a:pt x="0" y="20"/>
                      <a:pt x="0" y="12"/>
                    </a:cubicBezTo>
                    <a:cubicBezTo>
                      <a:pt x="0" y="5"/>
                      <a:pt x="5" y="0"/>
                      <a:pt x="11" y="0"/>
                    </a:cubicBezTo>
                    <a:cubicBezTo>
                      <a:pt x="18" y="0"/>
                      <a:pt x="22" y="5"/>
                      <a:pt x="22" y="12"/>
                    </a:cubicBezTo>
                    <a:cubicBezTo>
                      <a:pt x="22" y="13"/>
                      <a:pt x="22" y="14"/>
                      <a:pt x="22" y="14"/>
                    </a:cubicBezTo>
                    <a:cubicBezTo>
                      <a:pt x="6" y="14"/>
                      <a:pt x="6" y="14"/>
                      <a:pt x="6" y="14"/>
                    </a:cubicBezTo>
                    <a:cubicBezTo>
                      <a:pt x="6" y="17"/>
                      <a:pt x="8" y="19"/>
                      <a:pt x="12" y="19"/>
                    </a:cubicBezTo>
                    <a:cubicBezTo>
                      <a:pt x="14" y="19"/>
                      <a:pt x="16" y="18"/>
                      <a:pt x="17" y="16"/>
                    </a:cubicBezTo>
                    <a:lnTo>
                      <a:pt x="22" y="17"/>
                    </a:lnTo>
                    <a:close/>
                    <a:moveTo>
                      <a:pt x="16" y="10"/>
                    </a:moveTo>
                    <a:cubicBezTo>
                      <a:pt x="16" y="7"/>
                      <a:pt x="15" y="5"/>
                      <a:pt x="11" y="5"/>
                    </a:cubicBezTo>
                    <a:cubicBezTo>
                      <a:pt x="8" y="5"/>
                      <a:pt x="6" y="8"/>
                      <a:pt x="6" y="10"/>
                    </a:cubicBezTo>
                    <a:lnTo>
                      <a:pt x="16"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0"/>
              <p:cNvSpPr>
                <a:spLocks noEditPoints="1"/>
              </p:cNvSpPr>
              <p:nvPr userDrawn="1"/>
            </p:nvSpPr>
            <p:spPr bwMode="auto">
              <a:xfrm>
                <a:off x="14736763" y="4741863"/>
                <a:ext cx="833438" cy="1190625"/>
              </a:xfrm>
              <a:custGeom>
                <a:avLst/>
                <a:gdLst>
                  <a:gd name="T0" fmla="*/ 24 w 24"/>
                  <a:gd name="T1" fmla="*/ 30 h 34"/>
                  <a:gd name="T2" fmla="*/ 24 w 24"/>
                  <a:gd name="T3" fmla="*/ 34 h 34"/>
                  <a:gd name="T4" fmla="*/ 18 w 24"/>
                  <a:gd name="T5" fmla="*/ 34 h 34"/>
                  <a:gd name="T6" fmla="*/ 18 w 24"/>
                  <a:gd name="T7" fmla="*/ 31 h 34"/>
                  <a:gd name="T8" fmla="*/ 12 w 24"/>
                  <a:gd name="T9" fmla="*/ 34 h 34"/>
                  <a:gd name="T10" fmla="*/ 0 w 24"/>
                  <a:gd name="T11" fmla="*/ 22 h 34"/>
                  <a:gd name="T12" fmla="*/ 11 w 24"/>
                  <a:gd name="T13" fmla="*/ 10 h 34"/>
                  <a:gd name="T14" fmla="*/ 18 w 24"/>
                  <a:gd name="T15" fmla="*/ 13 h 34"/>
                  <a:gd name="T16" fmla="*/ 18 w 24"/>
                  <a:gd name="T17" fmla="*/ 0 h 34"/>
                  <a:gd name="T18" fmla="*/ 24 w 24"/>
                  <a:gd name="T19" fmla="*/ 0 h 34"/>
                  <a:gd name="T20" fmla="*/ 24 w 24"/>
                  <a:gd name="T21" fmla="*/ 30 h 34"/>
                  <a:gd name="T22" fmla="*/ 12 w 24"/>
                  <a:gd name="T23" fmla="*/ 29 h 34"/>
                  <a:gd name="T24" fmla="*/ 18 w 24"/>
                  <a:gd name="T25" fmla="*/ 22 h 34"/>
                  <a:gd name="T26" fmla="*/ 12 w 24"/>
                  <a:gd name="T27" fmla="*/ 16 h 34"/>
                  <a:gd name="T28" fmla="*/ 7 w 24"/>
                  <a:gd name="T29" fmla="*/ 22 h 34"/>
                  <a:gd name="T30" fmla="*/ 12 w 24"/>
                  <a:gd name="T31" fmla="*/ 29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 h="34">
                    <a:moveTo>
                      <a:pt x="24" y="30"/>
                    </a:moveTo>
                    <a:cubicBezTo>
                      <a:pt x="24" y="31"/>
                      <a:pt x="24" y="33"/>
                      <a:pt x="24" y="34"/>
                    </a:cubicBezTo>
                    <a:cubicBezTo>
                      <a:pt x="18" y="34"/>
                      <a:pt x="18" y="34"/>
                      <a:pt x="18" y="34"/>
                    </a:cubicBezTo>
                    <a:cubicBezTo>
                      <a:pt x="18" y="33"/>
                      <a:pt x="18" y="32"/>
                      <a:pt x="18" y="31"/>
                    </a:cubicBezTo>
                    <a:cubicBezTo>
                      <a:pt x="17" y="33"/>
                      <a:pt x="15" y="34"/>
                      <a:pt x="12" y="34"/>
                    </a:cubicBezTo>
                    <a:cubicBezTo>
                      <a:pt x="5" y="34"/>
                      <a:pt x="0" y="29"/>
                      <a:pt x="0" y="22"/>
                    </a:cubicBezTo>
                    <a:cubicBezTo>
                      <a:pt x="0" y="15"/>
                      <a:pt x="5" y="10"/>
                      <a:pt x="11" y="10"/>
                    </a:cubicBezTo>
                    <a:cubicBezTo>
                      <a:pt x="15" y="10"/>
                      <a:pt x="17" y="12"/>
                      <a:pt x="18" y="13"/>
                    </a:cubicBezTo>
                    <a:cubicBezTo>
                      <a:pt x="18" y="0"/>
                      <a:pt x="18" y="0"/>
                      <a:pt x="18" y="0"/>
                    </a:cubicBezTo>
                    <a:cubicBezTo>
                      <a:pt x="24" y="0"/>
                      <a:pt x="24" y="0"/>
                      <a:pt x="24" y="0"/>
                    </a:cubicBezTo>
                    <a:lnTo>
                      <a:pt x="24" y="30"/>
                    </a:lnTo>
                    <a:close/>
                    <a:moveTo>
                      <a:pt x="12" y="29"/>
                    </a:moveTo>
                    <a:cubicBezTo>
                      <a:pt x="15" y="29"/>
                      <a:pt x="18" y="26"/>
                      <a:pt x="18" y="22"/>
                    </a:cubicBezTo>
                    <a:cubicBezTo>
                      <a:pt x="18" y="18"/>
                      <a:pt x="15" y="16"/>
                      <a:pt x="12" y="16"/>
                    </a:cubicBezTo>
                    <a:cubicBezTo>
                      <a:pt x="9" y="16"/>
                      <a:pt x="7" y="18"/>
                      <a:pt x="7" y="22"/>
                    </a:cubicBezTo>
                    <a:cubicBezTo>
                      <a:pt x="7" y="26"/>
                      <a:pt x="9" y="29"/>
                      <a:pt x="12" y="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1"/>
              <p:cNvSpPr>
                <a:spLocks/>
              </p:cNvSpPr>
              <p:nvPr userDrawn="1"/>
            </p:nvSpPr>
            <p:spPr bwMode="auto">
              <a:xfrm>
                <a:off x="16057563" y="4881563"/>
                <a:ext cx="520700" cy="1050925"/>
              </a:xfrm>
              <a:custGeom>
                <a:avLst/>
                <a:gdLst>
                  <a:gd name="T0" fmla="*/ 10 w 15"/>
                  <a:gd name="T1" fmla="*/ 7 h 30"/>
                  <a:gd name="T2" fmla="*/ 15 w 15"/>
                  <a:gd name="T3" fmla="*/ 7 h 30"/>
                  <a:gd name="T4" fmla="*/ 15 w 15"/>
                  <a:gd name="T5" fmla="*/ 12 h 30"/>
                  <a:gd name="T6" fmla="*/ 10 w 15"/>
                  <a:gd name="T7" fmla="*/ 12 h 30"/>
                  <a:gd name="T8" fmla="*/ 10 w 15"/>
                  <a:gd name="T9" fmla="*/ 22 h 30"/>
                  <a:gd name="T10" fmla="*/ 13 w 15"/>
                  <a:gd name="T11" fmla="*/ 25 h 30"/>
                  <a:gd name="T12" fmla="*/ 15 w 15"/>
                  <a:gd name="T13" fmla="*/ 24 h 30"/>
                  <a:gd name="T14" fmla="*/ 15 w 15"/>
                  <a:gd name="T15" fmla="*/ 30 h 30"/>
                  <a:gd name="T16" fmla="*/ 11 w 15"/>
                  <a:gd name="T17" fmla="*/ 30 h 30"/>
                  <a:gd name="T18" fmla="*/ 4 w 15"/>
                  <a:gd name="T19" fmla="*/ 23 h 30"/>
                  <a:gd name="T20" fmla="*/ 4 w 15"/>
                  <a:gd name="T21" fmla="*/ 12 h 30"/>
                  <a:gd name="T22" fmla="*/ 0 w 15"/>
                  <a:gd name="T23" fmla="*/ 12 h 30"/>
                  <a:gd name="T24" fmla="*/ 0 w 15"/>
                  <a:gd name="T25" fmla="*/ 7 h 30"/>
                  <a:gd name="T26" fmla="*/ 1 w 15"/>
                  <a:gd name="T27" fmla="*/ 7 h 30"/>
                  <a:gd name="T28" fmla="*/ 5 w 15"/>
                  <a:gd name="T29" fmla="*/ 3 h 30"/>
                  <a:gd name="T30" fmla="*/ 5 w 15"/>
                  <a:gd name="T31" fmla="*/ 0 h 30"/>
                  <a:gd name="T32" fmla="*/ 10 w 15"/>
                  <a:gd name="T33" fmla="*/ 0 h 30"/>
                  <a:gd name="T34" fmla="*/ 10 w 15"/>
                  <a:gd name="T35" fmla="*/ 7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 h="30">
                    <a:moveTo>
                      <a:pt x="10" y="7"/>
                    </a:moveTo>
                    <a:cubicBezTo>
                      <a:pt x="15" y="7"/>
                      <a:pt x="15" y="7"/>
                      <a:pt x="15" y="7"/>
                    </a:cubicBezTo>
                    <a:cubicBezTo>
                      <a:pt x="15" y="12"/>
                      <a:pt x="15" y="12"/>
                      <a:pt x="15" y="12"/>
                    </a:cubicBezTo>
                    <a:cubicBezTo>
                      <a:pt x="10" y="12"/>
                      <a:pt x="10" y="12"/>
                      <a:pt x="10" y="12"/>
                    </a:cubicBezTo>
                    <a:cubicBezTo>
                      <a:pt x="10" y="22"/>
                      <a:pt x="10" y="22"/>
                      <a:pt x="10" y="22"/>
                    </a:cubicBezTo>
                    <a:cubicBezTo>
                      <a:pt x="10" y="24"/>
                      <a:pt x="11" y="25"/>
                      <a:pt x="13" y="25"/>
                    </a:cubicBezTo>
                    <a:cubicBezTo>
                      <a:pt x="14" y="25"/>
                      <a:pt x="15" y="24"/>
                      <a:pt x="15" y="24"/>
                    </a:cubicBezTo>
                    <a:cubicBezTo>
                      <a:pt x="15" y="30"/>
                      <a:pt x="15" y="30"/>
                      <a:pt x="15" y="30"/>
                    </a:cubicBezTo>
                    <a:cubicBezTo>
                      <a:pt x="14" y="30"/>
                      <a:pt x="13" y="30"/>
                      <a:pt x="11" y="30"/>
                    </a:cubicBezTo>
                    <a:cubicBezTo>
                      <a:pt x="7" y="30"/>
                      <a:pt x="4" y="27"/>
                      <a:pt x="4" y="23"/>
                    </a:cubicBezTo>
                    <a:cubicBezTo>
                      <a:pt x="4" y="12"/>
                      <a:pt x="4" y="12"/>
                      <a:pt x="4" y="12"/>
                    </a:cubicBezTo>
                    <a:cubicBezTo>
                      <a:pt x="0" y="12"/>
                      <a:pt x="0" y="12"/>
                      <a:pt x="0" y="12"/>
                    </a:cubicBezTo>
                    <a:cubicBezTo>
                      <a:pt x="0" y="7"/>
                      <a:pt x="0" y="7"/>
                      <a:pt x="0" y="7"/>
                    </a:cubicBezTo>
                    <a:cubicBezTo>
                      <a:pt x="1" y="7"/>
                      <a:pt x="1" y="7"/>
                      <a:pt x="1" y="7"/>
                    </a:cubicBezTo>
                    <a:cubicBezTo>
                      <a:pt x="4" y="7"/>
                      <a:pt x="5" y="5"/>
                      <a:pt x="5" y="3"/>
                    </a:cubicBezTo>
                    <a:cubicBezTo>
                      <a:pt x="5" y="0"/>
                      <a:pt x="5" y="0"/>
                      <a:pt x="5" y="0"/>
                    </a:cubicBezTo>
                    <a:cubicBezTo>
                      <a:pt x="10" y="0"/>
                      <a:pt x="10" y="0"/>
                      <a:pt x="10" y="0"/>
                    </a:cubicBezTo>
                    <a:lnTo>
                      <a:pt x="10" y="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2"/>
              <p:cNvSpPr>
                <a:spLocks noEditPoints="1"/>
              </p:cNvSpPr>
              <p:nvPr userDrawn="1"/>
            </p:nvSpPr>
            <p:spPr bwMode="auto">
              <a:xfrm>
                <a:off x="16683038" y="5091113"/>
                <a:ext cx="833438" cy="841375"/>
              </a:xfrm>
              <a:custGeom>
                <a:avLst/>
                <a:gdLst>
                  <a:gd name="T0" fmla="*/ 24 w 24"/>
                  <a:gd name="T1" fmla="*/ 12 h 24"/>
                  <a:gd name="T2" fmla="*/ 12 w 24"/>
                  <a:gd name="T3" fmla="*/ 24 h 24"/>
                  <a:gd name="T4" fmla="*/ 0 w 24"/>
                  <a:gd name="T5" fmla="*/ 12 h 24"/>
                  <a:gd name="T6" fmla="*/ 12 w 24"/>
                  <a:gd name="T7" fmla="*/ 0 h 24"/>
                  <a:gd name="T8" fmla="*/ 24 w 24"/>
                  <a:gd name="T9" fmla="*/ 12 h 24"/>
                  <a:gd name="T10" fmla="*/ 18 w 24"/>
                  <a:gd name="T11" fmla="*/ 12 h 24"/>
                  <a:gd name="T12" fmla="*/ 12 w 24"/>
                  <a:gd name="T13" fmla="*/ 6 h 24"/>
                  <a:gd name="T14" fmla="*/ 6 w 24"/>
                  <a:gd name="T15" fmla="*/ 12 h 24"/>
                  <a:gd name="T16" fmla="*/ 12 w 24"/>
                  <a:gd name="T17" fmla="*/ 19 h 24"/>
                  <a:gd name="T18" fmla="*/ 18 w 24"/>
                  <a:gd name="T19"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4">
                    <a:moveTo>
                      <a:pt x="24" y="12"/>
                    </a:moveTo>
                    <a:cubicBezTo>
                      <a:pt x="24" y="19"/>
                      <a:pt x="19" y="24"/>
                      <a:pt x="12" y="24"/>
                    </a:cubicBezTo>
                    <a:cubicBezTo>
                      <a:pt x="5" y="24"/>
                      <a:pt x="0" y="19"/>
                      <a:pt x="0" y="12"/>
                    </a:cubicBezTo>
                    <a:cubicBezTo>
                      <a:pt x="0" y="5"/>
                      <a:pt x="5" y="0"/>
                      <a:pt x="12" y="0"/>
                    </a:cubicBezTo>
                    <a:cubicBezTo>
                      <a:pt x="19" y="0"/>
                      <a:pt x="24" y="5"/>
                      <a:pt x="24" y="12"/>
                    </a:cubicBezTo>
                    <a:close/>
                    <a:moveTo>
                      <a:pt x="18" y="12"/>
                    </a:moveTo>
                    <a:cubicBezTo>
                      <a:pt x="18" y="8"/>
                      <a:pt x="15" y="6"/>
                      <a:pt x="12" y="6"/>
                    </a:cubicBezTo>
                    <a:cubicBezTo>
                      <a:pt x="9" y="6"/>
                      <a:pt x="6" y="8"/>
                      <a:pt x="6" y="12"/>
                    </a:cubicBezTo>
                    <a:cubicBezTo>
                      <a:pt x="6" y="17"/>
                      <a:pt x="9" y="19"/>
                      <a:pt x="12" y="19"/>
                    </a:cubicBezTo>
                    <a:cubicBezTo>
                      <a:pt x="15" y="19"/>
                      <a:pt x="18" y="17"/>
                      <a:pt x="18"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23"/>
              <p:cNvSpPr>
                <a:spLocks/>
              </p:cNvSpPr>
              <p:nvPr userDrawn="1"/>
            </p:nvSpPr>
            <p:spPr bwMode="auto">
              <a:xfrm>
                <a:off x="18003838" y="4776788"/>
                <a:ext cx="728663" cy="1155700"/>
              </a:xfrm>
              <a:custGeom>
                <a:avLst/>
                <a:gdLst>
                  <a:gd name="T0" fmla="*/ 0 w 459"/>
                  <a:gd name="T1" fmla="*/ 728 h 728"/>
                  <a:gd name="T2" fmla="*/ 0 w 459"/>
                  <a:gd name="T3" fmla="*/ 0 h 728"/>
                  <a:gd name="T4" fmla="*/ 131 w 459"/>
                  <a:gd name="T5" fmla="*/ 0 h 728"/>
                  <a:gd name="T6" fmla="*/ 131 w 459"/>
                  <a:gd name="T7" fmla="*/ 596 h 728"/>
                  <a:gd name="T8" fmla="*/ 459 w 459"/>
                  <a:gd name="T9" fmla="*/ 596 h 728"/>
                  <a:gd name="T10" fmla="*/ 459 w 459"/>
                  <a:gd name="T11" fmla="*/ 728 h 728"/>
                  <a:gd name="T12" fmla="*/ 0 w 459"/>
                  <a:gd name="T13" fmla="*/ 728 h 728"/>
                </a:gdLst>
                <a:ahLst/>
                <a:cxnLst>
                  <a:cxn ang="0">
                    <a:pos x="T0" y="T1"/>
                  </a:cxn>
                  <a:cxn ang="0">
                    <a:pos x="T2" y="T3"/>
                  </a:cxn>
                  <a:cxn ang="0">
                    <a:pos x="T4" y="T5"/>
                  </a:cxn>
                  <a:cxn ang="0">
                    <a:pos x="T6" y="T7"/>
                  </a:cxn>
                  <a:cxn ang="0">
                    <a:pos x="T8" y="T9"/>
                  </a:cxn>
                  <a:cxn ang="0">
                    <a:pos x="T10" y="T11"/>
                  </a:cxn>
                  <a:cxn ang="0">
                    <a:pos x="T12" y="T13"/>
                  </a:cxn>
                </a:cxnLst>
                <a:rect l="0" t="0" r="r" b="b"/>
                <a:pathLst>
                  <a:path w="459" h="728">
                    <a:moveTo>
                      <a:pt x="0" y="728"/>
                    </a:moveTo>
                    <a:lnTo>
                      <a:pt x="0" y="0"/>
                    </a:lnTo>
                    <a:lnTo>
                      <a:pt x="131" y="0"/>
                    </a:lnTo>
                    <a:lnTo>
                      <a:pt x="131" y="596"/>
                    </a:lnTo>
                    <a:lnTo>
                      <a:pt x="459" y="596"/>
                    </a:lnTo>
                    <a:lnTo>
                      <a:pt x="459" y="728"/>
                    </a:lnTo>
                    <a:lnTo>
                      <a:pt x="0" y="7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24"/>
              <p:cNvSpPr>
                <a:spLocks noEditPoints="1"/>
              </p:cNvSpPr>
              <p:nvPr userDrawn="1"/>
            </p:nvSpPr>
            <p:spPr bwMode="auto">
              <a:xfrm>
                <a:off x="18837276" y="4705350"/>
                <a:ext cx="277813" cy="1227138"/>
              </a:xfrm>
              <a:custGeom>
                <a:avLst/>
                <a:gdLst>
                  <a:gd name="T0" fmla="*/ 4 w 8"/>
                  <a:gd name="T1" fmla="*/ 0 h 35"/>
                  <a:gd name="T2" fmla="*/ 8 w 8"/>
                  <a:gd name="T3" fmla="*/ 4 h 35"/>
                  <a:gd name="T4" fmla="*/ 4 w 8"/>
                  <a:gd name="T5" fmla="*/ 8 h 35"/>
                  <a:gd name="T6" fmla="*/ 0 w 8"/>
                  <a:gd name="T7" fmla="*/ 4 h 35"/>
                  <a:gd name="T8" fmla="*/ 4 w 8"/>
                  <a:gd name="T9" fmla="*/ 0 h 35"/>
                  <a:gd name="T10" fmla="*/ 1 w 8"/>
                  <a:gd name="T11" fmla="*/ 35 h 35"/>
                  <a:gd name="T12" fmla="*/ 1 w 8"/>
                  <a:gd name="T13" fmla="*/ 12 h 35"/>
                  <a:gd name="T14" fmla="*/ 7 w 8"/>
                  <a:gd name="T15" fmla="*/ 12 h 35"/>
                  <a:gd name="T16" fmla="*/ 7 w 8"/>
                  <a:gd name="T17" fmla="*/ 35 h 35"/>
                  <a:gd name="T18" fmla="*/ 1 w 8"/>
                  <a:gd name="T19" fmla="*/ 3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 h="35">
                    <a:moveTo>
                      <a:pt x="4" y="0"/>
                    </a:moveTo>
                    <a:cubicBezTo>
                      <a:pt x="6" y="0"/>
                      <a:pt x="8" y="2"/>
                      <a:pt x="8" y="4"/>
                    </a:cubicBezTo>
                    <a:cubicBezTo>
                      <a:pt x="8" y="6"/>
                      <a:pt x="6" y="8"/>
                      <a:pt x="4" y="8"/>
                    </a:cubicBezTo>
                    <a:cubicBezTo>
                      <a:pt x="2" y="8"/>
                      <a:pt x="0" y="6"/>
                      <a:pt x="0" y="4"/>
                    </a:cubicBezTo>
                    <a:cubicBezTo>
                      <a:pt x="0" y="2"/>
                      <a:pt x="2" y="0"/>
                      <a:pt x="4" y="0"/>
                    </a:cubicBezTo>
                    <a:close/>
                    <a:moveTo>
                      <a:pt x="1" y="35"/>
                    </a:moveTo>
                    <a:cubicBezTo>
                      <a:pt x="1" y="12"/>
                      <a:pt x="1" y="12"/>
                      <a:pt x="1" y="12"/>
                    </a:cubicBezTo>
                    <a:cubicBezTo>
                      <a:pt x="7" y="12"/>
                      <a:pt x="7" y="12"/>
                      <a:pt x="7" y="12"/>
                    </a:cubicBezTo>
                    <a:cubicBezTo>
                      <a:pt x="7" y="35"/>
                      <a:pt x="7" y="35"/>
                      <a:pt x="7" y="35"/>
                    </a:cubicBezTo>
                    <a:lnTo>
                      <a:pt x="1" y="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25"/>
              <p:cNvSpPr>
                <a:spLocks/>
              </p:cNvSpPr>
              <p:nvPr userDrawn="1"/>
            </p:nvSpPr>
            <p:spPr bwMode="auto">
              <a:xfrm>
                <a:off x="19254788" y="4741863"/>
                <a:ext cx="520700" cy="1190625"/>
              </a:xfrm>
              <a:custGeom>
                <a:avLst/>
                <a:gdLst>
                  <a:gd name="T0" fmla="*/ 10 w 15"/>
                  <a:gd name="T1" fmla="*/ 8 h 34"/>
                  <a:gd name="T2" fmla="*/ 10 w 15"/>
                  <a:gd name="T3" fmla="*/ 11 h 34"/>
                  <a:gd name="T4" fmla="*/ 15 w 15"/>
                  <a:gd name="T5" fmla="*/ 11 h 34"/>
                  <a:gd name="T6" fmla="*/ 15 w 15"/>
                  <a:gd name="T7" fmla="*/ 16 h 34"/>
                  <a:gd name="T8" fmla="*/ 10 w 15"/>
                  <a:gd name="T9" fmla="*/ 16 h 34"/>
                  <a:gd name="T10" fmla="*/ 10 w 15"/>
                  <a:gd name="T11" fmla="*/ 34 h 34"/>
                  <a:gd name="T12" fmla="*/ 4 w 15"/>
                  <a:gd name="T13" fmla="*/ 34 h 34"/>
                  <a:gd name="T14" fmla="*/ 4 w 15"/>
                  <a:gd name="T15" fmla="*/ 16 h 34"/>
                  <a:gd name="T16" fmla="*/ 0 w 15"/>
                  <a:gd name="T17" fmla="*/ 16 h 34"/>
                  <a:gd name="T18" fmla="*/ 0 w 15"/>
                  <a:gd name="T19" fmla="*/ 11 h 34"/>
                  <a:gd name="T20" fmla="*/ 4 w 15"/>
                  <a:gd name="T21" fmla="*/ 11 h 34"/>
                  <a:gd name="T22" fmla="*/ 4 w 15"/>
                  <a:gd name="T23" fmla="*/ 8 h 34"/>
                  <a:gd name="T24" fmla="*/ 12 w 15"/>
                  <a:gd name="T25" fmla="*/ 0 h 34"/>
                  <a:gd name="T26" fmla="*/ 15 w 15"/>
                  <a:gd name="T27" fmla="*/ 0 h 34"/>
                  <a:gd name="T28" fmla="*/ 15 w 15"/>
                  <a:gd name="T29" fmla="*/ 5 h 34"/>
                  <a:gd name="T30" fmla="*/ 13 w 15"/>
                  <a:gd name="T31" fmla="*/ 5 h 34"/>
                  <a:gd name="T32" fmla="*/ 10 w 15"/>
                  <a:gd name="T33" fmla="*/ 8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 h="34">
                    <a:moveTo>
                      <a:pt x="10" y="8"/>
                    </a:moveTo>
                    <a:cubicBezTo>
                      <a:pt x="10" y="11"/>
                      <a:pt x="10" y="11"/>
                      <a:pt x="10" y="11"/>
                    </a:cubicBezTo>
                    <a:cubicBezTo>
                      <a:pt x="15" y="11"/>
                      <a:pt x="15" y="11"/>
                      <a:pt x="15" y="11"/>
                    </a:cubicBezTo>
                    <a:cubicBezTo>
                      <a:pt x="15" y="16"/>
                      <a:pt x="15" y="16"/>
                      <a:pt x="15" y="16"/>
                    </a:cubicBezTo>
                    <a:cubicBezTo>
                      <a:pt x="10" y="16"/>
                      <a:pt x="10" y="16"/>
                      <a:pt x="10" y="16"/>
                    </a:cubicBezTo>
                    <a:cubicBezTo>
                      <a:pt x="10" y="34"/>
                      <a:pt x="10" y="34"/>
                      <a:pt x="10" y="34"/>
                    </a:cubicBezTo>
                    <a:cubicBezTo>
                      <a:pt x="4" y="34"/>
                      <a:pt x="4" y="34"/>
                      <a:pt x="4" y="34"/>
                    </a:cubicBezTo>
                    <a:cubicBezTo>
                      <a:pt x="4" y="16"/>
                      <a:pt x="4" y="16"/>
                      <a:pt x="4" y="16"/>
                    </a:cubicBezTo>
                    <a:cubicBezTo>
                      <a:pt x="0" y="16"/>
                      <a:pt x="0" y="16"/>
                      <a:pt x="0" y="16"/>
                    </a:cubicBezTo>
                    <a:cubicBezTo>
                      <a:pt x="0" y="11"/>
                      <a:pt x="0" y="11"/>
                      <a:pt x="0" y="11"/>
                    </a:cubicBezTo>
                    <a:cubicBezTo>
                      <a:pt x="4" y="11"/>
                      <a:pt x="4" y="11"/>
                      <a:pt x="4" y="11"/>
                    </a:cubicBezTo>
                    <a:cubicBezTo>
                      <a:pt x="4" y="8"/>
                      <a:pt x="4" y="8"/>
                      <a:pt x="4" y="8"/>
                    </a:cubicBezTo>
                    <a:cubicBezTo>
                      <a:pt x="4" y="3"/>
                      <a:pt x="7" y="0"/>
                      <a:pt x="12" y="0"/>
                    </a:cubicBezTo>
                    <a:cubicBezTo>
                      <a:pt x="13" y="0"/>
                      <a:pt x="15" y="0"/>
                      <a:pt x="15" y="0"/>
                    </a:cubicBezTo>
                    <a:cubicBezTo>
                      <a:pt x="15" y="5"/>
                      <a:pt x="15" y="5"/>
                      <a:pt x="15" y="5"/>
                    </a:cubicBezTo>
                    <a:cubicBezTo>
                      <a:pt x="15" y="5"/>
                      <a:pt x="14" y="5"/>
                      <a:pt x="13" y="5"/>
                    </a:cubicBezTo>
                    <a:cubicBezTo>
                      <a:pt x="12" y="5"/>
                      <a:pt x="10" y="6"/>
                      <a:pt x="10"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26"/>
              <p:cNvSpPr>
                <a:spLocks noEditPoints="1"/>
              </p:cNvSpPr>
              <p:nvPr userDrawn="1"/>
            </p:nvSpPr>
            <p:spPr bwMode="auto">
              <a:xfrm>
                <a:off x="19845338" y="5091113"/>
                <a:ext cx="763588" cy="841375"/>
              </a:xfrm>
              <a:custGeom>
                <a:avLst/>
                <a:gdLst>
                  <a:gd name="T0" fmla="*/ 22 w 22"/>
                  <a:gd name="T1" fmla="*/ 17 h 24"/>
                  <a:gd name="T2" fmla="*/ 12 w 22"/>
                  <a:gd name="T3" fmla="*/ 24 h 24"/>
                  <a:gd name="T4" fmla="*/ 0 w 22"/>
                  <a:gd name="T5" fmla="*/ 12 h 24"/>
                  <a:gd name="T6" fmla="*/ 11 w 22"/>
                  <a:gd name="T7" fmla="*/ 0 h 24"/>
                  <a:gd name="T8" fmla="*/ 22 w 22"/>
                  <a:gd name="T9" fmla="*/ 12 h 24"/>
                  <a:gd name="T10" fmla="*/ 22 w 22"/>
                  <a:gd name="T11" fmla="*/ 14 h 24"/>
                  <a:gd name="T12" fmla="*/ 6 w 22"/>
                  <a:gd name="T13" fmla="*/ 14 h 24"/>
                  <a:gd name="T14" fmla="*/ 12 w 22"/>
                  <a:gd name="T15" fmla="*/ 19 h 24"/>
                  <a:gd name="T16" fmla="*/ 17 w 22"/>
                  <a:gd name="T17" fmla="*/ 16 h 24"/>
                  <a:gd name="T18" fmla="*/ 22 w 22"/>
                  <a:gd name="T19" fmla="*/ 17 h 24"/>
                  <a:gd name="T20" fmla="*/ 16 w 22"/>
                  <a:gd name="T21" fmla="*/ 10 h 24"/>
                  <a:gd name="T22" fmla="*/ 11 w 22"/>
                  <a:gd name="T23" fmla="*/ 5 h 24"/>
                  <a:gd name="T24" fmla="*/ 6 w 22"/>
                  <a:gd name="T25" fmla="*/ 10 h 24"/>
                  <a:gd name="T26" fmla="*/ 16 w 22"/>
                  <a:gd name="T27" fmla="*/ 1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24">
                    <a:moveTo>
                      <a:pt x="22" y="17"/>
                    </a:moveTo>
                    <a:cubicBezTo>
                      <a:pt x="21" y="21"/>
                      <a:pt x="17" y="24"/>
                      <a:pt x="12" y="24"/>
                    </a:cubicBezTo>
                    <a:cubicBezTo>
                      <a:pt x="5" y="24"/>
                      <a:pt x="0" y="20"/>
                      <a:pt x="0" y="12"/>
                    </a:cubicBezTo>
                    <a:cubicBezTo>
                      <a:pt x="0" y="5"/>
                      <a:pt x="5" y="0"/>
                      <a:pt x="11" y="0"/>
                    </a:cubicBezTo>
                    <a:cubicBezTo>
                      <a:pt x="18" y="0"/>
                      <a:pt x="22" y="5"/>
                      <a:pt x="22" y="12"/>
                    </a:cubicBezTo>
                    <a:cubicBezTo>
                      <a:pt x="22" y="13"/>
                      <a:pt x="22" y="14"/>
                      <a:pt x="22" y="14"/>
                    </a:cubicBezTo>
                    <a:cubicBezTo>
                      <a:pt x="6" y="14"/>
                      <a:pt x="6" y="14"/>
                      <a:pt x="6" y="14"/>
                    </a:cubicBezTo>
                    <a:cubicBezTo>
                      <a:pt x="6" y="17"/>
                      <a:pt x="8" y="19"/>
                      <a:pt x="12" y="19"/>
                    </a:cubicBezTo>
                    <a:cubicBezTo>
                      <a:pt x="14" y="19"/>
                      <a:pt x="16" y="18"/>
                      <a:pt x="17" y="16"/>
                    </a:cubicBezTo>
                    <a:lnTo>
                      <a:pt x="22" y="17"/>
                    </a:lnTo>
                    <a:close/>
                    <a:moveTo>
                      <a:pt x="16" y="10"/>
                    </a:moveTo>
                    <a:cubicBezTo>
                      <a:pt x="16" y="7"/>
                      <a:pt x="15" y="5"/>
                      <a:pt x="11" y="5"/>
                    </a:cubicBezTo>
                    <a:cubicBezTo>
                      <a:pt x="8" y="5"/>
                      <a:pt x="6" y="8"/>
                      <a:pt x="6" y="10"/>
                    </a:cubicBezTo>
                    <a:lnTo>
                      <a:pt x="16"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Oval 27"/>
              <p:cNvSpPr>
                <a:spLocks noChangeArrowheads="1"/>
              </p:cNvSpPr>
              <p:nvPr userDrawn="1"/>
            </p:nvSpPr>
            <p:spPr bwMode="auto">
              <a:xfrm>
                <a:off x="20748626" y="5653088"/>
                <a:ext cx="312738" cy="2794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28"/>
              <p:cNvSpPr>
                <a:spLocks/>
              </p:cNvSpPr>
              <p:nvPr userDrawn="1"/>
            </p:nvSpPr>
            <p:spPr bwMode="auto">
              <a:xfrm>
                <a:off x="21409026" y="4776788"/>
                <a:ext cx="382588" cy="349250"/>
              </a:xfrm>
              <a:custGeom>
                <a:avLst/>
                <a:gdLst>
                  <a:gd name="T0" fmla="*/ 0 w 241"/>
                  <a:gd name="T1" fmla="*/ 220 h 220"/>
                  <a:gd name="T2" fmla="*/ 0 w 241"/>
                  <a:gd name="T3" fmla="*/ 0 h 220"/>
                  <a:gd name="T4" fmla="*/ 44 w 241"/>
                  <a:gd name="T5" fmla="*/ 0 h 220"/>
                  <a:gd name="T6" fmla="*/ 109 w 241"/>
                  <a:gd name="T7" fmla="*/ 154 h 220"/>
                  <a:gd name="T8" fmla="*/ 175 w 241"/>
                  <a:gd name="T9" fmla="*/ 0 h 220"/>
                  <a:gd name="T10" fmla="*/ 241 w 241"/>
                  <a:gd name="T11" fmla="*/ 0 h 220"/>
                  <a:gd name="T12" fmla="*/ 241 w 241"/>
                  <a:gd name="T13" fmla="*/ 220 h 220"/>
                  <a:gd name="T14" fmla="*/ 197 w 241"/>
                  <a:gd name="T15" fmla="*/ 220 h 220"/>
                  <a:gd name="T16" fmla="*/ 197 w 241"/>
                  <a:gd name="T17" fmla="*/ 66 h 220"/>
                  <a:gd name="T18" fmla="*/ 131 w 241"/>
                  <a:gd name="T19" fmla="*/ 220 h 220"/>
                  <a:gd name="T20" fmla="*/ 109 w 241"/>
                  <a:gd name="T21" fmla="*/ 220 h 220"/>
                  <a:gd name="T22" fmla="*/ 44 w 241"/>
                  <a:gd name="T23" fmla="*/ 66 h 220"/>
                  <a:gd name="T24" fmla="*/ 44 w 241"/>
                  <a:gd name="T25" fmla="*/ 220 h 220"/>
                  <a:gd name="T26" fmla="*/ 0 w 241"/>
                  <a:gd name="T27" fmla="*/ 22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1" h="220">
                    <a:moveTo>
                      <a:pt x="0" y="220"/>
                    </a:moveTo>
                    <a:lnTo>
                      <a:pt x="0" y="0"/>
                    </a:lnTo>
                    <a:lnTo>
                      <a:pt x="44" y="0"/>
                    </a:lnTo>
                    <a:lnTo>
                      <a:pt x="109" y="154"/>
                    </a:lnTo>
                    <a:lnTo>
                      <a:pt x="175" y="0"/>
                    </a:lnTo>
                    <a:lnTo>
                      <a:pt x="241" y="0"/>
                    </a:lnTo>
                    <a:lnTo>
                      <a:pt x="241" y="220"/>
                    </a:lnTo>
                    <a:lnTo>
                      <a:pt x="197" y="220"/>
                    </a:lnTo>
                    <a:lnTo>
                      <a:pt x="197" y="66"/>
                    </a:lnTo>
                    <a:lnTo>
                      <a:pt x="131" y="220"/>
                    </a:lnTo>
                    <a:lnTo>
                      <a:pt x="109" y="220"/>
                    </a:lnTo>
                    <a:lnTo>
                      <a:pt x="44" y="66"/>
                    </a:lnTo>
                    <a:lnTo>
                      <a:pt x="44" y="220"/>
                    </a:lnTo>
                    <a:lnTo>
                      <a:pt x="0" y="2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29"/>
              <p:cNvSpPr>
                <a:spLocks/>
              </p:cNvSpPr>
              <p:nvPr userDrawn="1"/>
            </p:nvSpPr>
            <p:spPr bwMode="auto">
              <a:xfrm>
                <a:off x="21061363" y="4776788"/>
                <a:ext cx="277813" cy="349250"/>
              </a:xfrm>
              <a:custGeom>
                <a:avLst/>
                <a:gdLst>
                  <a:gd name="T0" fmla="*/ 0 w 175"/>
                  <a:gd name="T1" fmla="*/ 0 h 220"/>
                  <a:gd name="T2" fmla="*/ 175 w 175"/>
                  <a:gd name="T3" fmla="*/ 0 h 220"/>
                  <a:gd name="T4" fmla="*/ 175 w 175"/>
                  <a:gd name="T5" fmla="*/ 44 h 220"/>
                  <a:gd name="T6" fmla="*/ 110 w 175"/>
                  <a:gd name="T7" fmla="*/ 44 h 220"/>
                  <a:gd name="T8" fmla="*/ 110 w 175"/>
                  <a:gd name="T9" fmla="*/ 220 h 220"/>
                  <a:gd name="T10" fmla="*/ 66 w 175"/>
                  <a:gd name="T11" fmla="*/ 220 h 220"/>
                  <a:gd name="T12" fmla="*/ 66 w 175"/>
                  <a:gd name="T13" fmla="*/ 44 h 220"/>
                  <a:gd name="T14" fmla="*/ 0 w 175"/>
                  <a:gd name="T15" fmla="*/ 44 h 220"/>
                  <a:gd name="T16" fmla="*/ 0 w 175"/>
                  <a:gd name="T17" fmla="*/ 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5" h="220">
                    <a:moveTo>
                      <a:pt x="0" y="0"/>
                    </a:moveTo>
                    <a:lnTo>
                      <a:pt x="175" y="0"/>
                    </a:lnTo>
                    <a:lnTo>
                      <a:pt x="175" y="44"/>
                    </a:lnTo>
                    <a:lnTo>
                      <a:pt x="110" y="44"/>
                    </a:lnTo>
                    <a:lnTo>
                      <a:pt x="110" y="220"/>
                    </a:lnTo>
                    <a:lnTo>
                      <a:pt x="66" y="220"/>
                    </a:lnTo>
                    <a:lnTo>
                      <a:pt x="66" y="44"/>
                    </a:lnTo>
                    <a:lnTo>
                      <a:pt x="0" y="44"/>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
          <p:nvSpPr>
            <p:cNvPr id="11" name="Freeform 5"/>
            <p:cNvSpPr>
              <a:spLocks noEditPoints="1"/>
            </p:cNvSpPr>
            <p:nvPr userDrawn="1"/>
          </p:nvSpPr>
          <p:spPr bwMode="auto">
            <a:xfrm>
              <a:off x="381000" y="384048"/>
              <a:ext cx="750655" cy="400941"/>
            </a:xfrm>
            <a:custGeom>
              <a:avLst/>
              <a:gdLst>
                <a:gd name="T0" fmla="*/ 134 w 170"/>
                <a:gd name="T1" fmla="*/ 3 h 90"/>
                <a:gd name="T2" fmla="*/ 122 w 170"/>
                <a:gd name="T3" fmla="*/ 52 h 90"/>
                <a:gd name="T4" fmla="*/ 109 w 170"/>
                <a:gd name="T5" fmla="*/ 3 h 90"/>
                <a:gd name="T6" fmla="*/ 74 w 170"/>
                <a:gd name="T7" fmla="*/ 3 h 90"/>
                <a:gd name="T8" fmla="*/ 74 w 170"/>
                <a:gd name="T9" fmla="*/ 21 h 90"/>
                <a:gd name="T10" fmla="*/ 40 w 170"/>
                <a:gd name="T11" fmla="*/ 1 h 90"/>
                <a:gd name="T12" fmla="*/ 4 w 170"/>
                <a:gd name="T13" fmla="*/ 31 h 90"/>
                <a:gd name="T14" fmla="*/ 28 w 170"/>
                <a:gd name="T15" fmla="*/ 31 h 90"/>
                <a:gd name="T16" fmla="*/ 39 w 170"/>
                <a:gd name="T17" fmla="*/ 20 h 90"/>
                <a:gd name="T18" fmla="*/ 50 w 170"/>
                <a:gd name="T19" fmla="*/ 28 h 90"/>
                <a:gd name="T20" fmla="*/ 39 w 170"/>
                <a:gd name="T21" fmla="*/ 35 h 90"/>
                <a:gd name="T22" fmla="*/ 31 w 170"/>
                <a:gd name="T23" fmla="*/ 35 h 90"/>
                <a:gd name="T24" fmla="*/ 31 w 170"/>
                <a:gd name="T25" fmla="*/ 51 h 90"/>
                <a:gd name="T26" fmla="*/ 38 w 170"/>
                <a:gd name="T27" fmla="*/ 51 h 90"/>
                <a:gd name="T28" fmla="*/ 48 w 170"/>
                <a:gd name="T29" fmla="*/ 60 h 90"/>
                <a:gd name="T30" fmla="*/ 38 w 170"/>
                <a:gd name="T31" fmla="*/ 70 h 90"/>
                <a:gd name="T32" fmla="*/ 25 w 170"/>
                <a:gd name="T33" fmla="*/ 54 h 90"/>
                <a:gd name="T34" fmla="*/ 1 w 170"/>
                <a:gd name="T35" fmla="*/ 54 h 90"/>
                <a:gd name="T36" fmla="*/ 38 w 170"/>
                <a:gd name="T37" fmla="*/ 90 h 90"/>
                <a:gd name="T38" fmla="*/ 74 w 170"/>
                <a:gd name="T39" fmla="*/ 71 h 90"/>
                <a:gd name="T40" fmla="*/ 74 w 170"/>
                <a:gd name="T41" fmla="*/ 88 h 90"/>
                <a:gd name="T42" fmla="*/ 98 w 170"/>
                <a:gd name="T43" fmla="*/ 88 h 90"/>
                <a:gd name="T44" fmla="*/ 98 w 170"/>
                <a:gd name="T45" fmla="*/ 34 h 90"/>
                <a:gd name="T46" fmla="*/ 111 w 170"/>
                <a:gd name="T47" fmla="*/ 88 h 90"/>
                <a:gd name="T48" fmla="*/ 132 w 170"/>
                <a:gd name="T49" fmla="*/ 88 h 90"/>
                <a:gd name="T50" fmla="*/ 146 w 170"/>
                <a:gd name="T51" fmla="*/ 34 h 90"/>
                <a:gd name="T52" fmla="*/ 146 w 170"/>
                <a:gd name="T53" fmla="*/ 88 h 90"/>
                <a:gd name="T54" fmla="*/ 170 w 170"/>
                <a:gd name="T55" fmla="*/ 88 h 90"/>
                <a:gd name="T56" fmla="*/ 170 w 170"/>
                <a:gd name="T57" fmla="*/ 3 h 90"/>
                <a:gd name="T58" fmla="*/ 134 w 170"/>
                <a:gd name="T59" fmla="*/ 3 h 90"/>
                <a:gd name="T60" fmla="*/ 74 w 170"/>
                <a:gd name="T61" fmla="*/ 52 h 90"/>
                <a:gd name="T62" fmla="*/ 64 w 170"/>
                <a:gd name="T63" fmla="*/ 42 h 90"/>
                <a:gd name="T64" fmla="*/ 74 w 170"/>
                <a:gd name="T65" fmla="*/ 31 h 90"/>
                <a:gd name="T66" fmla="*/ 74 w 170"/>
                <a:gd name="T67" fmla="*/ 5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0" h="90">
                  <a:moveTo>
                    <a:pt x="134" y="3"/>
                  </a:moveTo>
                  <a:cubicBezTo>
                    <a:pt x="122" y="52"/>
                    <a:pt x="122" y="52"/>
                    <a:pt x="122" y="52"/>
                  </a:cubicBezTo>
                  <a:cubicBezTo>
                    <a:pt x="109" y="3"/>
                    <a:pt x="109" y="3"/>
                    <a:pt x="109" y="3"/>
                  </a:cubicBezTo>
                  <a:cubicBezTo>
                    <a:pt x="74" y="3"/>
                    <a:pt x="74" y="3"/>
                    <a:pt x="74" y="3"/>
                  </a:cubicBezTo>
                  <a:cubicBezTo>
                    <a:pt x="74" y="21"/>
                    <a:pt x="74" y="21"/>
                    <a:pt x="74" y="21"/>
                  </a:cubicBezTo>
                  <a:cubicBezTo>
                    <a:pt x="69" y="5"/>
                    <a:pt x="54" y="1"/>
                    <a:pt x="40" y="1"/>
                  </a:cubicBezTo>
                  <a:cubicBezTo>
                    <a:pt x="23" y="0"/>
                    <a:pt x="5" y="8"/>
                    <a:pt x="4" y="31"/>
                  </a:cubicBezTo>
                  <a:cubicBezTo>
                    <a:pt x="28" y="31"/>
                    <a:pt x="28" y="31"/>
                    <a:pt x="28" y="31"/>
                  </a:cubicBezTo>
                  <a:cubicBezTo>
                    <a:pt x="28" y="24"/>
                    <a:pt x="33" y="20"/>
                    <a:pt x="39" y="20"/>
                  </a:cubicBezTo>
                  <a:cubicBezTo>
                    <a:pt x="46" y="20"/>
                    <a:pt x="50" y="23"/>
                    <a:pt x="50" y="28"/>
                  </a:cubicBezTo>
                  <a:cubicBezTo>
                    <a:pt x="49" y="32"/>
                    <a:pt x="47" y="35"/>
                    <a:pt x="39" y="35"/>
                  </a:cubicBezTo>
                  <a:cubicBezTo>
                    <a:pt x="31" y="35"/>
                    <a:pt x="31" y="35"/>
                    <a:pt x="31" y="35"/>
                  </a:cubicBezTo>
                  <a:cubicBezTo>
                    <a:pt x="31" y="51"/>
                    <a:pt x="31" y="51"/>
                    <a:pt x="31" y="51"/>
                  </a:cubicBezTo>
                  <a:cubicBezTo>
                    <a:pt x="38" y="51"/>
                    <a:pt x="38" y="51"/>
                    <a:pt x="38" y="51"/>
                  </a:cubicBezTo>
                  <a:cubicBezTo>
                    <a:pt x="42" y="51"/>
                    <a:pt x="48" y="54"/>
                    <a:pt x="48" y="60"/>
                  </a:cubicBezTo>
                  <a:cubicBezTo>
                    <a:pt x="49" y="67"/>
                    <a:pt x="44" y="70"/>
                    <a:pt x="38" y="70"/>
                  </a:cubicBezTo>
                  <a:cubicBezTo>
                    <a:pt x="27" y="69"/>
                    <a:pt x="25" y="61"/>
                    <a:pt x="25" y="54"/>
                  </a:cubicBezTo>
                  <a:cubicBezTo>
                    <a:pt x="1" y="54"/>
                    <a:pt x="1" y="54"/>
                    <a:pt x="1" y="54"/>
                  </a:cubicBezTo>
                  <a:cubicBezTo>
                    <a:pt x="1" y="59"/>
                    <a:pt x="0" y="90"/>
                    <a:pt x="38" y="90"/>
                  </a:cubicBezTo>
                  <a:cubicBezTo>
                    <a:pt x="57" y="90"/>
                    <a:pt x="70" y="82"/>
                    <a:pt x="74" y="71"/>
                  </a:cubicBezTo>
                  <a:cubicBezTo>
                    <a:pt x="74" y="88"/>
                    <a:pt x="74" y="88"/>
                    <a:pt x="74" y="88"/>
                  </a:cubicBezTo>
                  <a:cubicBezTo>
                    <a:pt x="98" y="88"/>
                    <a:pt x="98" y="88"/>
                    <a:pt x="98" y="88"/>
                  </a:cubicBezTo>
                  <a:cubicBezTo>
                    <a:pt x="98" y="34"/>
                    <a:pt x="98" y="34"/>
                    <a:pt x="98" y="34"/>
                  </a:cubicBezTo>
                  <a:cubicBezTo>
                    <a:pt x="111" y="88"/>
                    <a:pt x="111" y="88"/>
                    <a:pt x="111" y="88"/>
                  </a:cubicBezTo>
                  <a:cubicBezTo>
                    <a:pt x="132" y="88"/>
                    <a:pt x="132" y="88"/>
                    <a:pt x="132" y="88"/>
                  </a:cubicBezTo>
                  <a:cubicBezTo>
                    <a:pt x="146" y="34"/>
                    <a:pt x="146" y="34"/>
                    <a:pt x="146" y="34"/>
                  </a:cubicBezTo>
                  <a:cubicBezTo>
                    <a:pt x="146" y="88"/>
                    <a:pt x="146" y="88"/>
                    <a:pt x="146" y="88"/>
                  </a:cubicBezTo>
                  <a:cubicBezTo>
                    <a:pt x="170" y="88"/>
                    <a:pt x="170" y="88"/>
                    <a:pt x="170" y="88"/>
                  </a:cubicBezTo>
                  <a:cubicBezTo>
                    <a:pt x="170" y="3"/>
                    <a:pt x="170" y="3"/>
                    <a:pt x="170" y="3"/>
                  </a:cubicBezTo>
                  <a:lnTo>
                    <a:pt x="134" y="3"/>
                  </a:lnTo>
                  <a:close/>
                  <a:moveTo>
                    <a:pt x="74" y="52"/>
                  </a:moveTo>
                  <a:cubicBezTo>
                    <a:pt x="71" y="46"/>
                    <a:pt x="66" y="43"/>
                    <a:pt x="64" y="42"/>
                  </a:cubicBezTo>
                  <a:cubicBezTo>
                    <a:pt x="69" y="40"/>
                    <a:pt x="72" y="37"/>
                    <a:pt x="74" y="31"/>
                  </a:cubicBezTo>
                  <a:lnTo>
                    <a:pt x="74" y="5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3849698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Cover_3 REVERSED lin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E62347A-61B6-456B-BCB6-6444886D550F}"/>
              </a:ext>
            </a:extLst>
          </p:cNvPr>
          <p:cNvPicPr>
            <a:picLocks noChangeAspect="1"/>
          </p:cNvPicPr>
          <p:nvPr userDrawn="1"/>
        </p:nvPicPr>
        <p:blipFill>
          <a:blip r:embed="rId2"/>
          <a:stretch>
            <a:fillRect/>
          </a:stretch>
        </p:blipFill>
        <p:spPr>
          <a:xfrm>
            <a:off x="0" y="6096"/>
            <a:ext cx="12192000" cy="6845807"/>
          </a:xfrm>
          <a:prstGeom prst="rect">
            <a:avLst/>
          </a:prstGeom>
        </p:spPr>
      </p:pic>
      <p:sp>
        <p:nvSpPr>
          <p:cNvPr id="8" name="Freeform 7"/>
          <p:cNvSpPr/>
          <p:nvPr userDrawn="1"/>
        </p:nvSpPr>
        <p:spPr>
          <a:xfrm flipH="1" flipV="1">
            <a:off x="1" y="-17420"/>
            <a:ext cx="8130732" cy="6875419"/>
          </a:xfrm>
          <a:custGeom>
            <a:avLst/>
            <a:gdLst>
              <a:gd name="connsiteX0" fmla="*/ 0 w 9162535"/>
              <a:gd name="connsiteY0" fmla="*/ 5146589 h 5146589"/>
              <a:gd name="connsiteX1" fmla="*/ 5999206 w 9162535"/>
              <a:gd name="connsiteY1" fmla="*/ 0 h 5146589"/>
              <a:gd name="connsiteX2" fmla="*/ 9162535 w 9162535"/>
              <a:gd name="connsiteY2" fmla="*/ 3342502 h 5146589"/>
              <a:gd name="connsiteX3" fmla="*/ 0 w 9162535"/>
              <a:gd name="connsiteY3" fmla="*/ 5146589 h 5146589"/>
              <a:gd name="connsiteX0" fmla="*/ 0 w 6061080"/>
              <a:gd name="connsiteY0" fmla="*/ 5160885 h 5160885"/>
              <a:gd name="connsiteX1" fmla="*/ 2897751 w 6061080"/>
              <a:gd name="connsiteY1" fmla="*/ 0 h 5160885"/>
              <a:gd name="connsiteX2" fmla="*/ 6061080 w 6061080"/>
              <a:gd name="connsiteY2" fmla="*/ 3342502 h 5160885"/>
              <a:gd name="connsiteX3" fmla="*/ 0 w 6061080"/>
              <a:gd name="connsiteY3" fmla="*/ 5160885 h 5160885"/>
              <a:gd name="connsiteX0" fmla="*/ 0 w 6075372"/>
              <a:gd name="connsiteY0" fmla="*/ 5160885 h 5160885"/>
              <a:gd name="connsiteX1" fmla="*/ 2897751 w 6075372"/>
              <a:gd name="connsiteY1" fmla="*/ 0 h 5160885"/>
              <a:gd name="connsiteX2" fmla="*/ 6075372 w 6075372"/>
              <a:gd name="connsiteY2" fmla="*/ 1755636 h 5160885"/>
              <a:gd name="connsiteX3" fmla="*/ 0 w 6075372"/>
              <a:gd name="connsiteY3" fmla="*/ 5160885 h 5160885"/>
              <a:gd name="connsiteX0" fmla="*/ 3119359 w 9194731"/>
              <a:gd name="connsiteY0" fmla="*/ 5203773 h 5203773"/>
              <a:gd name="connsiteX1" fmla="*/ 0 w 9194731"/>
              <a:gd name="connsiteY1" fmla="*/ 0 h 5203773"/>
              <a:gd name="connsiteX2" fmla="*/ 9194731 w 9194731"/>
              <a:gd name="connsiteY2" fmla="*/ 1798524 h 5203773"/>
              <a:gd name="connsiteX3" fmla="*/ 3119359 w 9194731"/>
              <a:gd name="connsiteY3" fmla="*/ 5203773 h 5203773"/>
              <a:gd name="connsiteX0" fmla="*/ 0 w 6075372"/>
              <a:gd name="connsiteY0" fmla="*/ 5175181 h 5175181"/>
              <a:gd name="connsiteX1" fmla="*/ 2883458 w 6075372"/>
              <a:gd name="connsiteY1" fmla="*/ 0 h 5175181"/>
              <a:gd name="connsiteX2" fmla="*/ 6075372 w 6075372"/>
              <a:gd name="connsiteY2" fmla="*/ 1769932 h 5175181"/>
              <a:gd name="connsiteX3" fmla="*/ 0 w 6075372"/>
              <a:gd name="connsiteY3" fmla="*/ 5175181 h 5175181"/>
              <a:gd name="connsiteX0" fmla="*/ 0 w 6053933"/>
              <a:gd name="connsiteY0" fmla="*/ 5175181 h 5175181"/>
              <a:gd name="connsiteX1" fmla="*/ 2883458 w 6053933"/>
              <a:gd name="connsiteY1" fmla="*/ 0 h 5175181"/>
              <a:gd name="connsiteX2" fmla="*/ 6053933 w 6053933"/>
              <a:gd name="connsiteY2" fmla="*/ 1755636 h 5175181"/>
              <a:gd name="connsiteX3" fmla="*/ 0 w 6053933"/>
              <a:gd name="connsiteY3" fmla="*/ 5175181 h 5175181"/>
              <a:gd name="connsiteX0" fmla="*/ 0 w 6053933"/>
              <a:gd name="connsiteY0" fmla="*/ 5182329 h 5182329"/>
              <a:gd name="connsiteX1" fmla="*/ 2869075 w 6053933"/>
              <a:gd name="connsiteY1" fmla="*/ 0 h 5182329"/>
              <a:gd name="connsiteX2" fmla="*/ 6053933 w 6053933"/>
              <a:gd name="connsiteY2" fmla="*/ 1762784 h 5182329"/>
              <a:gd name="connsiteX3" fmla="*/ 0 w 6053933"/>
              <a:gd name="connsiteY3" fmla="*/ 5182329 h 5182329"/>
              <a:gd name="connsiteX0" fmla="*/ 0 w 6025167"/>
              <a:gd name="connsiteY0" fmla="*/ 5182329 h 5182329"/>
              <a:gd name="connsiteX1" fmla="*/ 2869075 w 6025167"/>
              <a:gd name="connsiteY1" fmla="*/ 0 h 5182329"/>
              <a:gd name="connsiteX2" fmla="*/ 6025167 w 6025167"/>
              <a:gd name="connsiteY2" fmla="*/ 1905745 h 5182329"/>
              <a:gd name="connsiteX3" fmla="*/ 0 w 6025167"/>
              <a:gd name="connsiteY3" fmla="*/ 5182329 h 5182329"/>
              <a:gd name="connsiteX0" fmla="*/ 0 w 6053933"/>
              <a:gd name="connsiteY0" fmla="*/ 5182329 h 5182329"/>
              <a:gd name="connsiteX1" fmla="*/ 2869075 w 6053933"/>
              <a:gd name="connsiteY1" fmla="*/ 0 h 5182329"/>
              <a:gd name="connsiteX2" fmla="*/ 6053933 w 6053933"/>
              <a:gd name="connsiteY2" fmla="*/ 1905745 h 5182329"/>
              <a:gd name="connsiteX3" fmla="*/ 0 w 6053933"/>
              <a:gd name="connsiteY3" fmla="*/ 5182329 h 5182329"/>
              <a:gd name="connsiteX0" fmla="*/ 0 w 6063522"/>
              <a:gd name="connsiteY0" fmla="*/ 5191860 h 5191860"/>
              <a:gd name="connsiteX1" fmla="*/ 2878664 w 6063522"/>
              <a:gd name="connsiteY1" fmla="*/ 0 h 5191860"/>
              <a:gd name="connsiteX2" fmla="*/ 6063522 w 6063522"/>
              <a:gd name="connsiteY2" fmla="*/ 1905745 h 5191860"/>
              <a:gd name="connsiteX3" fmla="*/ 0 w 6063522"/>
              <a:gd name="connsiteY3" fmla="*/ 5191860 h 5191860"/>
              <a:gd name="connsiteX0" fmla="*/ 0 w 6073111"/>
              <a:gd name="connsiteY0" fmla="*/ 5191860 h 5191860"/>
              <a:gd name="connsiteX1" fmla="*/ 2878664 w 6073111"/>
              <a:gd name="connsiteY1" fmla="*/ 0 h 5191860"/>
              <a:gd name="connsiteX2" fmla="*/ 6073111 w 6073111"/>
              <a:gd name="connsiteY2" fmla="*/ 1915276 h 5191860"/>
              <a:gd name="connsiteX3" fmla="*/ 0 w 6073111"/>
              <a:gd name="connsiteY3" fmla="*/ 5191860 h 5191860"/>
              <a:gd name="connsiteX0" fmla="*/ 0 w 6073111"/>
              <a:gd name="connsiteY0" fmla="*/ 5201391 h 5201391"/>
              <a:gd name="connsiteX1" fmla="*/ 2888253 w 6073111"/>
              <a:gd name="connsiteY1" fmla="*/ 0 h 5201391"/>
              <a:gd name="connsiteX2" fmla="*/ 6073111 w 6073111"/>
              <a:gd name="connsiteY2" fmla="*/ 1924807 h 5201391"/>
              <a:gd name="connsiteX3" fmla="*/ 0 w 6073111"/>
              <a:gd name="connsiteY3" fmla="*/ 5201391 h 5201391"/>
              <a:gd name="connsiteX0" fmla="*/ 0 w 6073111"/>
              <a:gd name="connsiteY0" fmla="*/ 5201391 h 5201391"/>
              <a:gd name="connsiteX1" fmla="*/ 2888253 w 6073111"/>
              <a:gd name="connsiteY1" fmla="*/ 0 h 5201391"/>
              <a:gd name="connsiteX2" fmla="*/ 6073111 w 6073111"/>
              <a:gd name="connsiteY2" fmla="*/ 1739869 h 5201391"/>
              <a:gd name="connsiteX3" fmla="*/ 0 w 6073111"/>
              <a:gd name="connsiteY3" fmla="*/ 5201391 h 5201391"/>
              <a:gd name="connsiteX0" fmla="*/ 0 w 6073111"/>
              <a:gd name="connsiteY0" fmla="*/ 5201391 h 5201391"/>
              <a:gd name="connsiteX1" fmla="*/ 2973730 w 6073111"/>
              <a:gd name="connsiteY1" fmla="*/ 0 h 5201391"/>
              <a:gd name="connsiteX2" fmla="*/ 6073111 w 6073111"/>
              <a:gd name="connsiteY2" fmla="*/ 1739869 h 5201391"/>
              <a:gd name="connsiteX3" fmla="*/ 0 w 6073111"/>
              <a:gd name="connsiteY3" fmla="*/ 5201391 h 5201391"/>
              <a:gd name="connsiteX0" fmla="*/ 0 w 6112562"/>
              <a:gd name="connsiteY0" fmla="*/ 5201391 h 5201391"/>
              <a:gd name="connsiteX1" fmla="*/ 3013181 w 6112562"/>
              <a:gd name="connsiteY1" fmla="*/ 0 h 5201391"/>
              <a:gd name="connsiteX2" fmla="*/ 6112562 w 6112562"/>
              <a:gd name="connsiteY2" fmla="*/ 1739869 h 5201391"/>
              <a:gd name="connsiteX3" fmla="*/ 0 w 6112562"/>
              <a:gd name="connsiteY3" fmla="*/ 5201391 h 5201391"/>
              <a:gd name="connsiteX0" fmla="*/ 0 w 6138863"/>
              <a:gd name="connsiteY0" fmla="*/ 5214602 h 5214602"/>
              <a:gd name="connsiteX1" fmla="*/ 3039482 w 6138863"/>
              <a:gd name="connsiteY1" fmla="*/ 0 h 5214602"/>
              <a:gd name="connsiteX2" fmla="*/ 6138863 w 6138863"/>
              <a:gd name="connsiteY2" fmla="*/ 1739869 h 5214602"/>
              <a:gd name="connsiteX3" fmla="*/ 0 w 6138863"/>
              <a:gd name="connsiteY3" fmla="*/ 5214602 h 5214602"/>
            </a:gdLst>
            <a:ahLst/>
            <a:cxnLst>
              <a:cxn ang="0">
                <a:pos x="connsiteX0" y="connsiteY0"/>
              </a:cxn>
              <a:cxn ang="0">
                <a:pos x="connsiteX1" y="connsiteY1"/>
              </a:cxn>
              <a:cxn ang="0">
                <a:pos x="connsiteX2" y="connsiteY2"/>
              </a:cxn>
              <a:cxn ang="0">
                <a:pos x="connsiteX3" y="connsiteY3"/>
              </a:cxn>
            </a:cxnLst>
            <a:rect l="l" t="t" r="r" b="b"/>
            <a:pathLst>
              <a:path w="6138863" h="5214602">
                <a:moveTo>
                  <a:pt x="0" y="5214602"/>
                </a:moveTo>
                <a:lnTo>
                  <a:pt x="3039482" y="0"/>
                </a:lnTo>
                <a:lnTo>
                  <a:pt x="6138863" y="1739869"/>
                </a:lnTo>
                <a:lnTo>
                  <a:pt x="0" y="5214602"/>
                </a:lnTo>
                <a:close/>
              </a:path>
            </a:pathLst>
          </a:custGeom>
          <a:gradFill flip="none" rotWithShape="1">
            <a:gsLst>
              <a:gs pos="52000">
                <a:schemeClr val="accent2"/>
              </a:gs>
              <a:gs pos="100000">
                <a:schemeClr val="accent1"/>
              </a:gs>
              <a:gs pos="20000">
                <a:schemeClr val="accent3"/>
              </a:gs>
            </a:gsLst>
            <a:lin ang="72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ctrTitle" hasCustomPrompt="1"/>
          </p:nvPr>
        </p:nvSpPr>
        <p:spPr>
          <a:xfrm>
            <a:off x="385593" y="1652428"/>
            <a:ext cx="11468909" cy="1994392"/>
          </a:xfrm>
          <a:prstGeom prst="rect">
            <a:avLst/>
          </a:prstGeom>
        </p:spPr>
        <p:txBody>
          <a:bodyPr vert="horz" wrap="square" lIns="0" tIns="0" rIns="0" bIns="0" anchor="t" anchorCtr="0">
            <a:noAutofit/>
          </a:bodyPr>
          <a:lstStyle>
            <a:lvl1pPr algn="l">
              <a:lnSpc>
                <a:spcPct val="80000"/>
              </a:lnSpc>
              <a:defRPr sz="7200" b="0">
                <a:solidFill>
                  <a:schemeClr val="bg1"/>
                </a:solidFill>
                <a:latin typeface="3M Circular TT Bold" panose="020B0804020101010102" pitchFamily="34" charset="0"/>
                <a:cs typeface="3M Circular TT Bold" panose="020B0804020101010102" pitchFamily="34" charset="0"/>
              </a:defRPr>
            </a:lvl1pPr>
          </a:lstStyle>
          <a:p>
            <a:r>
              <a:rPr lang="en-US"/>
              <a:t>Two line title</a:t>
            </a:r>
            <a:br>
              <a:rPr lang="en-US"/>
            </a:br>
            <a:r>
              <a:rPr lang="en-US"/>
              <a:t>goes here</a:t>
            </a:r>
            <a:endParaRPr lang="en-GB"/>
          </a:p>
        </p:txBody>
      </p:sp>
      <p:sp>
        <p:nvSpPr>
          <p:cNvPr id="22" name="Text Placeholder 7"/>
          <p:cNvSpPr>
            <a:spLocks noGrp="1"/>
          </p:cNvSpPr>
          <p:nvPr>
            <p:ph type="body" sz="quarter" idx="10" hasCustomPrompt="1"/>
          </p:nvPr>
        </p:nvSpPr>
        <p:spPr>
          <a:xfrm>
            <a:off x="384047" y="3895344"/>
            <a:ext cx="4114800" cy="480462"/>
          </a:xfrm>
          <a:prstGeom prst="rect">
            <a:avLst/>
          </a:prstGeom>
        </p:spPr>
        <p:txBody>
          <a:bodyPr lIns="0" tIns="0" rIns="0" bIns="0"/>
          <a:lstStyle>
            <a:lvl1pPr marL="0" indent="0">
              <a:buNone/>
              <a:defRPr sz="2800">
                <a:solidFill>
                  <a:schemeClr val="bg1"/>
                </a:solidFill>
                <a:latin typeface="3M Circular TT Book" panose="020B0604020101020102" pitchFamily="34" charset="0"/>
                <a:cs typeface="3M Circular TT Book" panose="020B0604020101020102" pitchFamily="34" charset="0"/>
              </a:defRPr>
            </a:lvl1pPr>
            <a:lvl5pPr>
              <a:defRPr/>
            </a:lvl5pPr>
          </a:lstStyle>
          <a:p>
            <a:pPr lvl="0"/>
            <a:r>
              <a:rPr lang="en-US"/>
              <a:t>Date</a:t>
            </a:r>
          </a:p>
        </p:txBody>
      </p:sp>
      <p:grpSp>
        <p:nvGrpSpPr>
          <p:cNvPr id="7" name="Group 6"/>
          <p:cNvGrpSpPr/>
          <p:nvPr userDrawn="1"/>
        </p:nvGrpSpPr>
        <p:grpSpPr>
          <a:xfrm>
            <a:off x="381000" y="384048"/>
            <a:ext cx="2384269" cy="432000"/>
            <a:chOff x="381000" y="384048"/>
            <a:chExt cx="2384269" cy="432000"/>
          </a:xfrm>
        </p:grpSpPr>
        <p:grpSp>
          <p:nvGrpSpPr>
            <p:cNvPr id="9" name="Group 8"/>
            <p:cNvGrpSpPr>
              <a:grpSpLocks noChangeAspect="1"/>
            </p:cNvGrpSpPr>
            <p:nvPr userDrawn="1"/>
          </p:nvGrpSpPr>
          <p:grpSpPr>
            <a:xfrm>
              <a:off x="1246412" y="392922"/>
              <a:ext cx="1518857" cy="423126"/>
              <a:chOff x="9836151" y="2917825"/>
              <a:chExt cx="11955463" cy="3330576"/>
            </a:xfrm>
            <a:solidFill>
              <a:schemeClr val="bg1"/>
            </a:solidFill>
          </p:grpSpPr>
          <p:sp>
            <p:nvSpPr>
              <p:cNvPr id="11" name="Freeform 6"/>
              <p:cNvSpPr>
                <a:spLocks/>
              </p:cNvSpPr>
              <p:nvPr userDrawn="1"/>
            </p:nvSpPr>
            <p:spPr bwMode="auto">
              <a:xfrm>
                <a:off x="9871076" y="2952750"/>
                <a:ext cx="868363" cy="1192213"/>
              </a:xfrm>
              <a:custGeom>
                <a:avLst/>
                <a:gdLst>
                  <a:gd name="T0" fmla="*/ 19 w 25"/>
                  <a:gd name="T1" fmla="*/ 10 h 34"/>
                  <a:gd name="T2" fmla="*/ 13 w 25"/>
                  <a:gd name="T3" fmla="*/ 5 h 34"/>
                  <a:gd name="T4" fmla="*/ 8 w 25"/>
                  <a:gd name="T5" fmla="*/ 9 h 34"/>
                  <a:gd name="T6" fmla="*/ 11 w 25"/>
                  <a:gd name="T7" fmla="*/ 13 h 34"/>
                  <a:gd name="T8" fmla="*/ 16 w 25"/>
                  <a:gd name="T9" fmla="*/ 14 h 34"/>
                  <a:gd name="T10" fmla="*/ 25 w 25"/>
                  <a:gd name="T11" fmla="*/ 24 h 34"/>
                  <a:gd name="T12" fmla="*/ 13 w 25"/>
                  <a:gd name="T13" fmla="*/ 34 h 34"/>
                  <a:gd name="T14" fmla="*/ 0 w 25"/>
                  <a:gd name="T15" fmla="*/ 24 h 34"/>
                  <a:gd name="T16" fmla="*/ 6 w 25"/>
                  <a:gd name="T17" fmla="*/ 22 h 34"/>
                  <a:gd name="T18" fmla="*/ 13 w 25"/>
                  <a:gd name="T19" fmla="*/ 28 h 34"/>
                  <a:gd name="T20" fmla="*/ 19 w 25"/>
                  <a:gd name="T21" fmla="*/ 24 h 34"/>
                  <a:gd name="T22" fmla="*/ 15 w 25"/>
                  <a:gd name="T23" fmla="*/ 20 h 34"/>
                  <a:gd name="T24" fmla="*/ 10 w 25"/>
                  <a:gd name="T25" fmla="*/ 19 h 34"/>
                  <a:gd name="T26" fmla="*/ 1 w 25"/>
                  <a:gd name="T27" fmla="*/ 10 h 34"/>
                  <a:gd name="T28" fmla="*/ 13 w 25"/>
                  <a:gd name="T29" fmla="*/ 0 h 34"/>
                  <a:gd name="T30" fmla="*/ 25 w 25"/>
                  <a:gd name="T31" fmla="*/ 8 h 34"/>
                  <a:gd name="T32" fmla="*/ 19 w 25"/>
                  <a:gd name="T33" fmla="*/ 1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5" h="34">
                    <a:moveTo>
                      <a:pt x="19" y="10"/>
                    </a:moveTo>
                    <a:cubicBezTo>
                      <a:pt x="19" y="8"/>
                      <a:pt x="17" y="5"/>
                      <a:pt x="13" y="5"/>
                    </a:cubicBezTo>
                    <a:cubicBezTo>
                      <a:pt x="10" y="5"/>
                      <a:pt x="8" y="7"/>
                      <a:pt x="8" y="9"/>
                    </a:cubicBezTo>
                    <a:cubicBezTo>
                      <a:pt x="8" y="11"/>
                      <a:pt x="9" y="13"/>
                      <a:pt x="11" y="13"/>
                    </a:cubicBezTo>
                    <a:cubicBezTo>
                      <a:pt x="16" y="14"/>
                      <a:pt x="16" y="14"/>
                      <a:pt x="16" y="14"/>
                    </a:cubicBezTo>
                    <a:cubicBezTo>
                      <a:pt x="22" y="15"/>
                      <a:pt x="25" y="19"/>
                      <a:pt x="25" y="24"/>
                    </a:cubicBezTo>
                    <a:cubicBezTo>
                      <a:pt x="25" y="29"/>
                      <a:pt x="21" y="34"/>
                      <a:pt x="13" y="34"/>
                    </a:cubicBezTo>
                    <a:cubicBezTo>
                      <a:pt x="4" y="34"/>
                      <a:pt x="1" y="28"/>
                      <a:pt x="0" y="24"/>
                    </a:cubicBezTo>
                    <a:cubicBezTo>
                      <a:pt x="6" y="22"/>
                      <a:pt x="6" y="22"/>
                      <a:pt x="6" y="22"/>
                    </a:cubicBezTo>
                    <a:cubicBezTo>
                      <a:pt x="6" y="25"/>
                      <a:pt x="9" y="28"/>
                      <a:pt x="13" y="28"/>
                    </a:cubicBezTo>
                    <a:cubicBezTo>
                      <a:pt x="17" y="28"/>
                      <a:pt x="19" y="27"/>
                      <a:pt x="19" y="24"/>
                    </a:cubicBezTo>
                    <a:cubicBezTo>
                      <a:pt x="19" y="22"/>
                      <a:pt x="17" y="21"/>
                      <a:pt x="15" y="20"/>
                    </a:cubicBezTo>
                    <a:cubicBezTo>
                      <a:pt x="10" y="19"/>
                      <a:pt x="10" y="19"/>
                      <a:pt x="10" y="19"/>
                    </a:cubicBezTo>
                    <a:cubicBezTo>
                      <a:pt x="5" y="18"/>
                      <a:pt x="1" y="15"/>
                      <a:pt x="1" y="10"/>
                    </a:cubicBezTo>
                    <a:cubicBezTo>
                      <a:pt x="1" y="4"/>
                      <a:pt x="7" y="0"/>
                      <a:pt x="13" y="0"/>
                    </a:cubicBezTo>
                    <a:cubicBezTo>
                      <a:pt x="21" y="0"/>
                      <a:pt x="24" y="4"/>
                      <a:pt x="25" y="8"/>
                    </a:cubicBezTo>
                    <a:lnTo>
                      <a:pt x="19"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7"/>
              <p:cNvSpPr>
                <a:spLocks/>
              </p:cNvSpPr>
              <p:nvPr userDrawn="1"/>
            </p:nvSpPr>
            <p:spPr bwMode="auto">
              <a:xfrm>
                <a:off x="10844213" y="3303588"/>
                <a:ext cx="798513" cy="841375"/>
              </a:xfrm>
              <a:custGeom>
                <a:avLst/>
                <a:gdLst>
                  <a:gd name="T0" fmla="*/ 6 w 23"/>
                  <a:gd name="T1" fmla="*/ 12 h 24"/>
                  <a:gd name="T2" fmla="*/ 12 w 23"/>
                  <a:gd name="T3" fmla="*/ 18 h 24"/>
                  <a:gd name="T4" fmla="*/ 17 w 23"/>
                  <a:gd name="T5" fmla="*/ 15 h 24"/>
                  <a:gd name="T6" fmla="*/ 23 w 23"/>
                  <a:gd name="T7" fmla="*/ 16 h 24"/>
                  <a:gd name="T8" fmla="*/ 12 w 23"/>
                  <a:gd name="T9" fmla="*/ 24 h 24"/>
                  <a:gd name="T10" fmla="*/ 0 w 23"/>
                  <a:gd name="T11" fmla="*/ 12 h 24"/>
                  <a:gd name="T12" fmla="*/ 12 w 23"/>
                  <a:gd name="T13" fmla="*/ 0 h 24"/>
                  <a:gd name="T14" fmla="*/ 23 w 23"/>
                  <a:gd name="T15" fmla="*/ 7 h 24"/>
                  <a:gd name="T16" fmla="*/ 17 w 23"/>
                  <a:gd name="T17" fmla="*/ 9 h 24"/>
                  <a:gd name="T18" fmla="*/ 12 w 23"/>
                  <a:gd name="T19" fmla="*/ 5 h 24"/>
                  <a:gd name="T20" fmla="*/ 6 w 23"/>
                  <a:gd name="T21"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4">
                    <a:moveTo>
                      <a:pt x="6" y="12"/>
                    </a:moveTo>
                    <a:cubicBezTo>
                      <a:pt x="6" y="16"/>
                      <a:pt x="9" y="18"/>
                      <a:pt x="12" y="18"/>
                    </a:cubicBezTo>
                    <a:cubicBezTo>
                      <a:pt x="15" y="18"/>
                      <a:pt x="17" y="16"/>
                      <a:pt x="17" y="15"/>
                    </a:cubicBezTo>
                    <a:cubicBezTo>
                      <a:pt x="23" y="16"/>
                      <a:pt x="23" y="16"/>
                      <a:pt x="23" y="16"/>
                    </a:cubicBezTo>
                    <a:cubicBezTo>
                      <a:pt x="22" y="20"/>
                      <a:pt x="18" y="24"/>
                      <a:pt x="12" y="24"/>
                    </a:cubicBezTo>
                    <a:cubicBezTo>
                      <a:pt x="5" y="24"/>
                      <a:pt x="0" y="19"/>
                      <a:pt x="0" y="12"/>
                    </a:cubicBezTo>
                    <a:cubicBezTo>
                      <a:pt x="0" y="5"/>
                      <a:pt x="5" y="0"/>
                      <a:pt x="12" y="0"/>
                    </a:cubicBezTo>
                    <a:cubicBezTo>
                      <a:pt x="18" y="0"/>
                      <a:pt x="22" y="4"/>
                      <a:pt x="23" y="7"/>
                    </a:cubicBezTo>
                    <a:cubicBezTo>
                      <a:pt x="17" y="9"/>
                      <a:pt x="17" y="9"/>
                      <a:pt x="17" y="9"/>
                    </a:cubicBezTo>
                    <a:cubicBezTo>
                      <a:pt x="17" y="7"/>
                      <a:pt x="15" y="5"/>
                      <a:pt x="12" y="5"/>
                    </a:cubicBezTo>
                    <a:cubicBezTo>
                      <a:pt x="9" y="5"/>
                      <a:pt x="6" y="8"/>
                      <a:pt x="6"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8"/>
              <p:cNvSpPr>
                <a:spLocks noEditPoints="1"/>
              </p:cNvSpPr>
              <p:nvPr userDrawn="1"/>
            </p:nvSpPr>
            <p:spPr bwMode="auto">
              <a:xfrm>
                <a:off x="11747501" y="2917825"/>
                <a:ext cx="277813" cy="1192213"/>
              </a:xfrm>
              <a:custGeom>
                <a:avLst/>
                <a:gdLst>
                  <a:gd name="T0" fmla="*/ 4 w 8"/>
                  <a:gd name="T1" fmla="*/ 0 h 34"/>
                  <a:gd name="T2" fmla="*/ 8 w 8"/>
                  <a:gd name="T3" fmla="*/ 4 h 34"/>
                  <a:gd name="T4" fmla="*/ 4 w 8"/>
                  <a:gd name="T5" fmla="*/ 8 h 34"/>
                  <a:gd name="T6" fmla="*/ 0 w 8"/>
                  <a:gd name="T7" fmla="*/ 4 h 34"/>
                  <a:gd name="T8" fmla="*/ 4 w 8"/>
                  <a:gd name="T9" fmla="*/ 0 h 34"/>
                  <a:gd name="T10" fmla="*/ 1 w 8"/>
                  <a:gd name="T11" fmla="*/ 34 h 34"/>
                  <a:gd name="T12" fmla="*/ 1 w 8"/>
                  <a:gd name="T13" fmla="*/ 11 h 34"/>
                  <a:gd name="T14" fmla="*/ 7 w 8"/>
                  <a:gd name="T15" fmla="*/ 11 h 34"/>
                  <a:gd name="T16" fmla="*/ 7 w 8"/>
                  <a:gd name="T17" fmla="*/ 34 h 34"/>
                  <a:gd name="T18" fmla="*/ 1 w 8"/>
                  <a:gd name="T19" fmla="*/ 3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 h="34">
                    <a:moveTo>
                      <a:pt x="4" y="0"/>
                    </a:moveTo>
                    <a:cubicBezTo>
                      <a:pt x="6" y="0"/>
                      <a:pt x="8" y="2"/>
                      <a:pt x="8" y="4"/>
                    </a:cubicBezTo>
                    <a:cubicBezTo>
                      <a:pt x="8" y="6"/>
                      <a:pt x="6" y="8"/>
                      <a:pt x="4" y="8"/>
                    </a:cubicBezTo>
                    <a:cubicBezTo>
                      <a:pt x="2" y="8"/>
                      <a:pt x="0" y="6"/>
                      <a:pt x="0" y="4"/>
                    </a:cubicBezTo>
                    <a:cubicBezTo>
                      <a:pt x="0" y="2"/>
                      <a:pt x="2" y="0"/>
                      <a:pt x="4" y="0"/>
                    </a:cubicBezTo>
                    <a:close/>
                    <a:moveTo>
                      <a:pt x="1" y="34"/>
                    </a:moveTo>
                    <a:cubicBezTo>
                      <a:pt x="1" y="11"/>
                      <a:pt x="1" y="11"/>
                      <a:pt x="1" y="11"/>
                    </a:cubicBezTo>
                    <a:cubicBezTo>
                      <a:pt x="7" y="11"/>
                      <a:pt x="7" y="11"/>
                      <a:pt x="7" y="11"/>
                    </a:cubicBezTo>
                    <a:cubicBezTo>
                      <a:pt x="7" y="34"/>
                      <a:pt x="7" y="34"/>
                      <a:pt x="7" y="34"/>
                    </a:cubicBezTo>
                    <a:lnTo>
                      <a:pt x="1" y="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9"/>
              <p:cNvSpPr>
                <a:spLocks noEditPoints="1"/>
              </p:cNvSpPr>
              <p:nvPr userDrawn="1"/>
            </p:nvSpPr>
            <p:spPr bwMode="auto">
              <a:xfrm>
                <a:off x="12165013" y="3303588"/>
                <a:ext cx="763588" cy="841375"/>
              </a:xfrm>
              <a:custGeom>
                <a:avLst/>
                <a:gdLst>
                  <a:gd name="T0" fmla="*/ 22 w 22"/>
                  <a:gd name="T1" fmla="*/ 17 h 24"/>
                  <a:gd name="T2" fmla="*/ 12 w 22"/>
                  <a:gd name="T3" fmla="*/ 24 h 24"/>
                  <a:gd name="T4" fmla="*/ 0 w 22"/>
                  <a:gd name="T5" fmla="*/ 12 h 24"/>
                  <a:gd name="T6" fmla="*/ 11 w 22"/>
                  <a:gd name="T7" fmla="*/ 0 h 24"/>
                  <a:gd name="T8" fmla="*/ 22 w 22"/>
                  <a:gd name="T9" fmla="*/ 12 h 24"/>
                  <a:gd name="T10" fmla="*/ 22 w 22"/>
                  <a:gd name="T11" fmla="*/ 14 h 24"/>
                  <a:gd name="T12" fmla="*/ 6 w 22"/>
                  <a:gd name="T13" fmla="*/ 14 h 24"/>
                  <a:gd name="T14" fmla="*/ 12 w 22"/>
                  <a:gd name="T15" fmla="*/ 19 h 24"/>
                  <a:gd name="T16" fmla="*/ 17 w 22"/>
                  <a:gd name="T17" fmla="*/ 15 h 24"/>
                  <a:gd name="T18" fmla="*/ 22 w 22"/>
                  <a:gd name="T19" fmla="*/ 17 h 24"/>
                  <a:gd name="T20" fmla="*/ 16 w 22"/>
                  <a:gd name="T21" fmla="*/ 9 h 24"/>
                  <a:gd name="T22" fmla="*/ 11 w 22"/>
                  <a:gd name="T23" fmla="*/ 5 h 24"/>
                  <a:gd name="T24" fmla="*/ 6 w 22"/>
                  <a:gd name="T25" fmla="*/ 9 h 24"/>
                  <a:gd name="T26" fmla="*/ 16 w 22"/>
                  <a:gd name="T27" fmla="*/ 9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24">
                    <a:moveTo>
                      <a:pt x="22" y="17"/>
                    </a:moveTo>
                    <a:cubicBezTo>
                      <a:pt x="21" y="21"/>
                      <a:pt x="17" y="24"/>
                      <a:pt x="12" y="24"/>
                    </a:cubicBezTo>
                    <a:cubicBezTo>
                      <a:pt x="5" y="24"/>
                      <a:pt x="0" y="20"/>
                      <a:pt x="0" y="12"/>
                    </a:cubicBezTo>
                    <a:cubicBezTo>
                      <a:pt x="0" y="4"/>
                      <a:pt x="5" y="0"/>
                      <a:pt x="11" y="0"/>
                    </a:cubicBezTo>
                    <a:cubicBezTo>
                      <a:pt x="18" y="0"/>
                      <a:pt x="22" y="4"/>
                      <a:pt x="22" y="12"/>
                    </a:cubicBezTo>
                    <a:cubicBezTo>
                      <a:pt x="22" y="12"/>
                      <a:pt x="22" y="13"/>
                      <a:pt x="22" y="14"/>
                    </a:cubicBezTo>
                    <a:cubicBezTo>
                      <a:pt x="6" y="14"/>
                      <a:pt x="6" y="14"/>
                      <a:pt x="6" y="14"/>
                    </a:cubicBezTo>
                    <a:cubicBezTo>
                      <a:pt x="6" y="17"/>
                      <a:pt x="9" y="19"/>
                      <a:pt x="12" y="19"/>
                    </a:cubicBezTo>
                    <a:cubicBezTo>
                      <a:pt x="15" y="19"/>
                      <a:pt x="16" y="17"/>
                      <a:pt x="17" y="15"/>
                    </a:cubicBezTo>
                    <a:lnTo>
                      <a:pt x="22" y="17"/>
                    </a:lnTo>
                    <a:close/>
                    <a:moveTo>
                      <a:pt x="16" y="9"/>
                    </a:moveTo>
                    <a:cubicBezTo>
                      <a:pt x="16" y="7"/>
                      <a:pt x="15" y="5"/>
                      <a:pt x="11" y="5"/>
                    </a:cubicBezTo>
                    <a:cubicBezTo>
                      <a:pt x="8" y="5"/>
                      <a:pt x="6" y="7"/>
                      <a:pt x="6" y="9"/>
                    </a:cubicBezTo>
                    <a:lnTo>
                      <a:pt x="16"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0"/>
              <p:cNvSpPr>
                <a:spLocks/>
              </p:cNvSpPr>
              <p:nvPr userDrawn="1"/>
            </p:nvSpPr>
            <p:spPr bwMode="auto">
              <a:xfrm>
                <a:off x="13103226" y="3303588"/>
                <a:ext cx="730250" cy="806450"/>
              </a:xfrm>
              <a:custGeom>
                <a:avLst/>
                <a:gdLst>
                  <a:gd name="T0" fmla="*/ 6 w 21"/>
                  <a:gd name="T1" fmla="*/ 23 h 23"/>
                  <a:gd name="T2" fmla="*/ 0 w 21"/>
                  <a:gd name="T3" fmla="*/ 23 h 23"/>
                  <a:gd name="T4" fmla="*/ 0 w 21"/>
                  <a:gd name="T5" fmla="*/ 0 h 23"/>
                  <a:gd name="T6" fmla="*/ 6 w 21"/>
                  <a:gd name="T7" fmla="*/ 0 h 23"/>
                  <a:gd name="T8" fmla="*/ 6 w 21"/>
                  <a:gd name="T9" fmla="*/ 3 h 23"/>
                  <a:gd name="T10" fmla="*/ 13 w 21"/>
                  <a:gd name="T11" fmla="*/ 0 h 23"/>
                  <a:gd name="T12" fmla="*/ 21 w 21"/>
                  <a:gd name="T13" fmla="*/ 9 h 23"/>
                  <a:gd name="T14" fmla="*/ 21 w 21"/>
                  <a:gd name="T15" fmla="*/ 23 h 23"/>
                  <a:gd name="T16" fmla="*/ 15 w 21"/>
                  <a:gd name="T17" fmla="*/ 23 h 23"/>
                  <a:gd name="T18" fmla="*/ 15 w 21"/>
                  <a:gd name="T19" fmla="*/ 10 h 23"/>
                  <a:gd name="T20" fmla="*/ 10 w 21"/>
                  <a:gd name="T21" fmla="*/ 5 h 23"/>
                  <a:gd name="T22" fmla="*/ 6 w 21"/>
                  <a:gd name="T23" fmla="*/ 10 h 23"/>
                  <a:gd name="T24" fmla="*/ 6 w 21"/>
                  <a:gd name="T25"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 h="23">
                    <a:moveTo>
                      <a:pt x="6" y="23"/>
                    </a:moveTo>
                    <a:cubicBezTo>
                      <a:pt x="0" y="23"/>
                      <a:pt x="0" y="23"/>
                      <a:pt x="0" y="23"/>
                    </a:cubicBezTo>
                    <a:cubicBezTo>
                      <a:pt x="0" y="0"/>
                      <a:pt x="0" y="0"/>
                      <a:pt x="0" y="0"/>
                    </a:cubicBezTo>
                    <a:cubicBezTo>
                      <a:pt x="6" y="0"/>
                      <a:pt x="6" y="0"/>
                      <a:pt x="6" y="0"/>
                    </a:cubicBezTo>
                    <a:cubicBezTo>
                      <a:pt x="6" y="3"/>
                      <a:pt x="6" y="3"/>
                      <a:pt x="6" y="3"/>
                    </a:cubicBezTo>
                    <a:cubicBezTo>
                      <a:pt x="7" y="1"/>
                      <a:pt x="10" y="0"/>
                      <a:pt x="13" y="0"/>
                    </a:cubicBezTo>
                    <a:cubicBezTo>
                      <a:pt x="18" y="0"/>
                      <a:pt x="21" y="4"/>
                      <a:pt x="21" y="9"/>
                    </a:cubicBezTo>
                    <a:cubicBezTo>
                      <a:pt x="21" y="23"/>
                      <a:pt x="21" y="23"/>
                      <a:pt x="21" y="23"/>
                    </a:cubicBezTo>
                    <a:cubicBezTo>
                      <a:pt x="15" y="23"/>
                      <a:pt x="15" y="23"/>
                      <a:pt x="15" y="23"/>
                    </a:cubicBezTo>
                    <a:cubicBezTo>
                      <a:pt x="15" y="10"/>
                      <a:pt x="15" y="10"/>
                      <a:pt x="15" y="10"/>
                    </a:cubicBezTo>
                    <a:cubicBezTo>
                      <a:pt x="15" y="7"/>
                      <a:pt x="13" y="5"/>
                      <a:pt x="10" y="5"/>
                    </a:cubicBezTo>
                    <a:cubicBezTo>
                      <a:pt x="8" y="5"/>
                      <a:pt x="6" y="8"/>
                      <a:pt x="6" y="10"/>
                    </a:cubicBezTo>
                    <a:lnTo>
                      <a:pt x="6" y="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11"/>
              <p:cNvSpPr>
                <a:spLocks/>
              </p:cNvSpPr>
              <p:nvPr userDrawn="1"/>
            </p:nvSpPr>
            <p:spPr bwMode="auto">
              <a:xfrm>
                <a:off x="13971588" y="3303588"/>
                <a:ext cx="800100" cy="841375"/>
              </a:xfrm>
              <a:custGeom>
                <a:avLst/>
                <a:gdLst>
                  <a:gd name="T0" fmla="*/ 6 w 23"/>
                  <a:gd name="T1" fmla="*/ 12 h 24"/>
                  <a:gd name="T2" fmla="*/ 12 w 23"/>
                  <a:gd name="T3" fmla="*/ 18 h 24"/>
                  <a:gd name="T4" fmla="*/ 17 w 23"/>
                  <a:gd name="T5" fmla="*/ 15 h 24"/>
                  <a:gd name="T6" fmla="*/ 23 w 23"/>
                  <a:gd name="T7" fmla="*/ 16 h 24"/>
                  <a:gd name="T8" fmla="*/ 12 w 23"/>
                  <a:gd name="T9" fmla="*/ 24 h 24"/>
                  <a:gd name="T10" fmla="*/ 0 w 23"/>
                  <a:gd name="T11" fmla="*/ 12 h 24"/>
                  <a:gd name="T12" fmla="*/ 12 w 23"/>
                  <a:gd name="T13" fmla="*/ 0 h 24"/>
                  <a:gd name="T14" fmla="*/ 22 w 23"/>
                  <a:gd name="T15" fmla="*/ 7 h 24"/>
                  <a:gd name="T16" fmla="*/ 17 w 23"/>
                  <a:gd name="T17" fmla="*/ 9 h 24"/>
                  <a:gd name="T18" fmla="*/ 12 w 23"/>
                  <a:gd name="T19" fmla="*/ 5 h 24"/>
                  <a:gd name="T20" fmla="*/ 6 w 23"/>
                  <a:gd name="T21"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4">
                    <a:moveTo>
                      <a:pt x="6" y="12"/>
                    </a:moveTo>
                    <a:cubicBezTo>
                      <a:pt x="6" y="16"/>
                      <a:pt x="9" y="18"/>
                      <a:pt x="12" y="18"/>
                    </a:cubicBezTo>
                    <a:cubicBezTo>
                      <a:pt x="15" y="18"/>
                      <a:pt x="17" y="16"/>
                      <a:pt x="17" y="15"/>
                    </a:cubicBezTo>
                    <a:cubicBezTo>
                      <a:pt x="23" y="16"/>
                      <a:pt x="23" y="16"/>
                      <a:pt x="23" y="16"/>
                    </a:cubicBezTo>
                    <a:cubicBezTo>
                      <a:pt x="21" y="20"/>
                      <a:pt x="18" y="24"/>
                      <a:pt x="12" y="24"/>
                    </a:cubicBezTo>
                    <a:cubicBezTo>
                      <a:pt x="5" y="24"/>
                      <a:pt x="0" y="19"/>
                      <a:pt x="0" y="12"/>
                    </a:cubicBezTo>
                    <a:cubicBezTo>
                      <a:pt x="0" y="5"/>
                      <a:pt x="5" y="0"/>
                      <a:pt x="12" y="0"/>
                    </a:cubicBezTo>
                    <a:cubicBezTo>
                      <a:pt x="18" y="0"/>
                      <a:pt x="21" y="4"/>
                      <a:pt x="22" y="7"/>
                    </a:cubicBezTo>
                    <a:cubicBezTo>
                      <a:pt x="17" y="9"/>
                      <a:pt x="17" y="9"/>
                      <a:pt x="17" y="9"/>
                    </a:cubicBezTo>
                    <a:cubicBezTo>
                      <a:pt x="16" y="7"/>
                      <a:pt x="15" y="5"/>
                      <a:pt x="12" y="5"/>
                    </a:cubicBezTo>
                    <a:cubicBezTo>
                      <a:pt x="9" y="5"/>
                      <a:pt x="6" y="8"/>
                      <a:pt x="6"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12"/>
              <p:cNvSpPr>
                <a:spLocks noEditPoints="1"/>
              </p:cNvSpPr>
              <p:nvPr userDrawn="1"/>
            </p:nvSpPr>
            <p:spPr bwMode="auto">
              <a:xfrm>
                <a:off x="14839951" y="3303588"/>
                <a:ext cx="800100" cy="841375"/>
              </a:xfrm>
              <a:custGeom>
                <a:avLst/>
                <a:gdLst>
                  <a:gd name="T0" fmla="*/ 22 w 23"/>
                  <a:gd name="T1" fmla="*/ 17 h 24"/>
                  <a:gd name="T2" fmla="*/ 12 w 23"/>
                  <a:gd name="T3" fmla="*/ 24 h 24"/>
                  <a:gd name="T4" fmla="*/ 0 w 23"/>
                  <a:gd name="T5" fmla="*/ 12 h 24"/>
                  <a:gd name="T6" fmla="*/ 11 w 23"/>
                  <a:gd name="T7" fmla="*/ 0 h 24"/>
                  <a:gd name="T8" fmla="*/ 23 w 23"/>
                  <a:gd name="T9" fmla="*/ 12 h 24"/>
                  <a:gd name="T10" fmla="*/ 23 w 23"/>
                  <a:gd name="T11" fmla="*/ 14 h 24"/>
                  <a:gd name="T12" fmla="*/ 6 w 23"/>
                  <a:gd name="T13" fmla="*/ 14 h 24"/>
                  <a:gd name="T14" fmla="*/ 12 w 23"/>
                  <a:gd name="T15" fmla="*/ 19 h 24"/>
                  <a:gd name="T16" fmla="*/ 17 w 23"/>
                  <a:gd name="T17" fmla="*/ 15 h 24"/>
                  <a:gd name="T18" fmla="*/ 22 w 23"/>
                  <a:gd name="T19" fmla="*/ 17 h 24"/>
                  <a:gd name="T20" fmla="*/ 16 w 23"/>
                  <a:gd name="T21" fmla="*/ 9 h 24"/>
                  <a:gd name="T22" fmla="*/ 11 w 23"/>
                  <a:gd name="T23" fmla="*/ 5 h 24"/>
                  <a:gd name="T24" fmla="*/ 6 w 23"/>
                  <a:gd name="T25" fmla="*/ 9 h 24"/>
                  <a:gd name="T26" fmla="*/ 16 w 23"/>
                  <a:gd name="T27" fmla="*/ 9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3" h="24">
                    <a:moveTo>
                      <a:pt x="22" y="17"/>
                    </a:moveTo>
                    <a:cubicBezTo>
                      <a:pt x="21" y="21"/>
                      <a:pt x="17" y="24"/>
                      <a:pt x="12" y="24"/>
                    </a:cubicBezTo>
                    <a:cubicBezTo>
                      <a:pt x="6" y="24"/>
                      <a:pt x="0" y="20"/>
                      <a:pt x="0" y="12"/>
                    </a:cubicBezTo>
                    <a:cubicBezTo>
                      <a:pt x="0" y="4"/>
                      <a:pt x="5" y="0"/>
                      <a:pt x="11" y="0"/>
                    </a:cubicBezTo>
                    <a:cubicBezTo>
                      <a:pt x="18" y="0"/>
                      <a:pt x="23" y="4"/>
                      <a:pt x="23" y="12"/>
                    </a:cubicBezTo>
                    <a:cubicBezTo>
                      <a:pt x="23" y="12"/>
                      <a:pt x="23" y="13"/>
                      <a:pt x="23" y="14"/>
                    </a:cubicBezTo>
                    <a:cubicBezTo>
                      <a:pt x="6" y="14"/>
                      <a:pt x="6" y="14"/>
                      <a:pt x="6" y="14"/>
                    </a:cubicBezTo>
                    <a:cubicBezTo>
                      <a:pt x="6" y="17"/>
                      <a:pt x="9" y="19"/>
                      <a:pt x="12" y="19"/>
                    </a:cubicBezTo>
                    <a:cubicBezTo>
                      <a:pt x="15" y="19"/>
                      <a:pt x="16" y="17"/>
                      <a:pt x="17" y="15"/>
                    </a:cubicBezTo>
                    <a:lnTo>
                      <a:pt x="22" y="17"/>
                    </a:lnTo>
                    <a:close/>
                    <a:moveTo>
                      <a:pt x="16" y="9"/>
                    </a:moveTo>
                    <a:cubicBezTo>
                      <a:pt x="16" y="7"/>
                      <a:pt x="15" y="5"/>
                      <a:pt x="11" y="5"/>
                    </a:cubicBezTo>
                    <a:cubicBezTo>
                      <a:pt x="8" y="5"/>
                      <a:pt x="6" y="7"/>
                      <a:pt x="6" y="9"/>
                    </a:cubicBezTo>
                    <a:lnTo>
                      <a:pt x="16"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Oval 13"/>
              <p:cNvSpPr>
                <a:spLocks noChangeArrowheads="1"/>
              </p:cNvSpPr>
              <p:nvPr userDrawn="1"/>
            </p:nvSpPr>
            <p:spPr bwMode="auto">
              <a:xfrm>
                <a:off x="15744826" y="3829050"/>
                <a:ext cx="312738" cy="31591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4"/>
              <p:cNvSpPr>
                <a:spLocks noEditPoints="1"/>
              </p:cNvSpPr>
              <p:nvPr userDrawn="1"/>
            </p:nvSpPr>
            <p:spPr bwMode="auto">
              <a:xfrm>
                <a:off x="9836151" y="4776788"/>
                <a:ext cx="1146175" cy="1155700"/>
              </a:xfrm>
              <a:custGeom>
                <a:avLst/>
                <a:gdLst>
                  <a:gd name="T0" fmla="*/ 503 w 722"/>
                  <a:gd name="T1" fmla="*/ 552 h 728"/>
                  <a:gd name="T2" fmla="*/ 219 w 722"/>
                  <a:gd name="T3" fmla="*/ 552 h 728"/>
                  <a:gd name="T4" fmla="*/ 153 w 722"/>
                  <a:gd name="T5" fmla="*/ 728 h 728"/>
                  <a:gd name="T6" fmla="*/ 0 w 722"/>
                  <a:gd name="T7" fmla="*/ 728 h 728"/>
                  <a:gd name="T8" fmla="*/ 285 w 722"/>
                  <a:gd name="T9" fmla="*/ 0 h 728"/>
                  <a:gd name="T10" fmla="*/ 438 w 722"/>
                  <a:gd name="T11" fmla="*/ 0 h 728"/>
                  <a:gd name="T12" fmla="*/ 722 w 722"/>
                  <a:gd name="T13" fmla="*/ 728 h 728"/>
                  <a:gd name="T14" fmla="*/ 569 w 722"/>
                  <a:gd name="T15" fmla="*/ 728 h 728"/>
                  <a:gd name="T16" fmla="*/ 503 w 722"/>
                  <a:gd name="T17" fmla="*/ 552 h 728"/>
                  <a:gd name="T18" fmla="*/ 263 w 722"/>
                  <a:gd name="T19" fmla="*/ 419 h 728"/>
                  <a:gd name="T20" fmla="*/ 460 w 722"/>
                  <a:gd name="T21" fmla="*/ 419 h 728"/>
                  <a:gd name="T22" fmla="*/ 350 w 722"/>
                  <a:gd name="T23" fmla="*/ 154 h 728"/>
                  <a:gd name="T24" fmla="*/ 263 w 722"/>
                  <a:gd name="T25" fmla="*/ 419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22" h="728">
                    <a:moveTo>
                      <a:pt x="503" y="552"/>
                    </a:moveTo>
                    <a:lnTo>
                      <a:pt x="219" y="552"/>
                    </a:lnTo>
                    <a:lnTo>
                      <a:pt x="153" y="728"/>
                    </a:lnTo>
                    <a:lnTo>
                      <a:pt x="0" y="728"/>
                    </a:lnTo>
                    <a:lnTo>
                      <a:pt x="285" y="0"/>
                    </a:lnTo>
                    <a:lnTo>
                      <a:pt x="438" y="0"/>
                    </a:lnTo>
                    <a:lnTo>
                      <a:pt x="722" y="728"/>
                    </a:lnTo>
                    <a:lnTo>
                      <a:pt x="569" y="728"/>
                    </a:lnTo>
                    <a:lnTo>
                      <a:pt x="503" y="552"/>
                    </a:lnTo>
                    <a:close/>
                    <a:moveTo>
                      <a:pt x="263" y="419"/>
                    </a:moveTo>
                    <a:lnTo>
                      <a:pt x="460" y="419"/>
                    </a:lnTo>
                    <a:lnTo>
                      <a:pt x="350" y="154"/>
                    </a:lnTo>
                    <a:lnTo>
                      <a:pt x="263" y="4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15"/>
              <p:cNvSpPr>
                <a:spLocks noEditPoints="1"/>
              </p:cNvSpPr>
              <p:nvPr userDrawn="1"/>
            </p:nvSpPr>
            <p:spPr bwMode="auto">
              <a:xfrm>
                <a:off x="11087101" y="5091113"/>
                <a:ext cx="833438" cy="1157288"/>
              </a:xfrm>
              <a:custGeom>
                <a:avLst/>
                <a:gdLst>
                  <a:gd name="T0" fmla="*/ 0 w 24"/>
                  <a:gd name="T1" fmla="*/ 33 h 33"/>
                  <a:gd name="T2" fmla="*/ 0 w 24"/>
                  <a:gd name="T3" fmla="*/ 1 h 33"/>
                  <a:gd name="T4" fmla="*/ 6 w 24"/>
                  <a:gd name="T5" fmla="*/ 1 h 33"/>
                  <a:gd name="T6" fmla="*/ 6 w 24"/>
                  <a:gd name="T7" fmla="*/ 4 h 33"/>
                  <a:gd name="T8" fmla="*/ 13 w 24"/>
                  <a:gd name="T9" fmla="*/ 0 h 33"/>
                  <a:gd name="T10" fmla="*/ 24 w 24"/>
                  <a:gd name="T11" fmla="*/ 12 h 33"/>
                  <a:gd name="T12" fmla="*/ 13 w 24"/>
                  <a:gd name="T13" fmla="*/ 24 h 33"/>
                  <a:gd name="T14" fmla="*/ 7 w 24"/>
                  <a:gd name="T15" fmla="*/ 22 h 33"/>
                  <a:gd name="T16" fmla="*/ 7 w 24"/>
                  <a:gd name="T17" fmla="*/ 33 h 33"/>
                  <a:gd name="T18" fmla="*/ 0 w 24"/>
                  <a:gd name="T19" fmla="*/ 33 h 33"/>
                  <a:gd name="T20" fmla="*/ 12 w 24"/>
                  <a:gd name="T21" fmla="*/ 6 h 33"/>
                  <a:gd name="T22" fmla="*/ 6 w 24"/>
                  <a:gd name="T23" fmla="*/ 12 h 33"/>
                  <a:gd name="T24" fmla="*/ 12 w 24"/>
                  <a:gd name="T25" fmla="*/ 19 h 33"/>
                  <a:gd name="T26" fmla="*/ 18 w 24"/>
                  <a:gd name="T27" fmla="*/ 12 h 33"/>
                  <a:gd name="T28" fmla="*/ 12 w 24"/>
                  <a:gd name="T29" fmla="*/ 6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 h="33">
                    <a:moveTo>
                      <a:pt x="0" y="33"/>
                    </a:moveTo>
                    <a:cubicBezTo>
                      <a:pt x="0" y="1"/>
                      <a:pt x="0" y="1"/>
                      <a:pt x="0" y="1"/>
                    </a:cubicBezTo>
                    <a:cubicBezTo>
                      <a:pt x="6" y="1"/>
                      <a:pt x="6" y="1"/>
                      <a:pt x="6" y="1"/>
                    </a:cubicBezTo>
                    <a:cubicBezTo>
                      <a:pt x="6" y="4"/>
                      <a:pt x="6" y="4"/>
                      <a:pt x="6" y="4"/>
                    </a:cubicBezTo>
                    <a:cubicBezTo>
                      <a:pt x="7" y="2"/>
                      <a:pt x="10" y="0"/>
                      <a:pt x="13" y="0"/>
                    </a:cubicBezTo>
                    <a:cubicBezTo>
                      <a:pt x="20" y="0"/>
                      <a:pt x="24" y="5"/>
                      <a:pt x="24" y="12"/>
                    </a:cubicBezTo>
                    <a:cubicBezTo>
                      <a:pt x="24" y="19"/>
                      <a:pt x="20" y="24"/>
                      <a:pt x="13" y="24"/>
                    </a:cubicBezTo>
                    <a:cubicBezTo>
                      <a:pt x="10" y="24"/>
                      <a:pt x="8" y="23"/>
                      <a:pt x="7" y="22"/>
                    </a:cubicBezTo>
                    <a:cubicBezTo>
                      <a:pt x="7" y="33"/>
                      <a:pt x="7" y="33"/>
                      <a:pt x="7" y="33"/>
                    </a:cubicBezTo>
                    <a:lnTo>
                      <a:pt x="0" y="33"/>
                    </a:lnTo>
                    <a:close/>
                    <a:moveTo>
                      <a:pt x="12" y="6"/>
                    </a:moveTo>
                    <a:cubicBezTo>
                      <a:pt x="9" y="6"/>
                      <a:pt x="6" y="8"/>
                      <a:pt x="6" y="12"/>
                    </a:cubicBezTo>
                    <a:cubicBezTo>
                      <a:pt x="6" y="16"/>
                      <a:pt x="9" y="19"/>
                      <a:pt x="12" y="19"/>
                    </a:cubicBezTo>
                    <a:cubicBezTo>
                      <a:pt x="15" y="19"/>
                      <a:pt x="18" y="16"/>
                      <a:pt x="18" y="12"/>
                    </a:cubicBezTo>
                    <a:cubicBezTo>
                      <a:pt x="18" y="8"/>
                      <a:pt x="15" y="6"/>
                      <a:pt x="12"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16"/>
              <p:cNvSpPr>
                <a:spLocks noEditPoints="1"/>
              </p:cNvSpPr>
              <p:nvPr userDrawn="1"/>
            </p:nvSpPr>
            <p:spPr bwMode="auto">
              <a:xfrm>
                <a:off x="12060238" y="5091113"/>
                <a:ext cx="833438" cy="1157288"/>
              </a:xfrm>
              <a:custGeom>
                <a:avLst/>
                <a:gdLst>
                  <a:gd name="T0" fmla="*/ 0 w 24"/>
                  <a:gd name="T1" fmla="*/ 33 h 33"/>
                  <a:gd name="T2" fmla="*/ 0 w 24"/>
                  <a:gd name="T3" fmla="*/ 1 h 33"/>
                  <a:gd name="T4" fmla="*/ 6 w 24"/>
                  <a:gd name="T5" fmla="*/ 1 h 33"/>
                  <a:gd name="T6" fmla="*/ 6 w 24"/>
                  <a:gd name="T7" fmla="*/ 4 h 33"/>
                  <a:gd name="T8" fmla="*/ 13 w 24"/>
                  <a:gd name="T9" fmla="*/ 0 h 33"/>
                  <a:gd name="T10" fmla="*/ 24 w 24"/>
                  <a:gd name="T11" fmla="*/ 12 h 33"/>
                  <a:gd name="T12" fmla="*/ 13 w 24"/>
                  <a:gd name="T13" fmla="*/ 24 h 33"/>
                  <a:gd name="T14" fmla="*/ 6 w 24"/>
                  <a:gd name="T15" fmla="*/ 22 h 33"/>
                  <a:gd name="T16" fmla="*/ 6 w 24"/>
                  <a:gd name="T17" fmla="*/ 33 h 33"/>
                  <a:gd name="T18" fmla="*/ 0 w 24"/>
                  <a:gd name="T19" fmla="*/ 33 h 33"/>
                  <a:gd name="T20" fmla="*/ 12 w 24"/>
                  <a:gd name="T21" fmla="*/ 6 h 33"/>
                  <a:gd name="T22" fmla="*/ 6 w 24"/>
                  <a:gd name="T23" fmla="*/ 12 h 33"/>
                  <a:gd name="T24" fmla="*/ 12 w 24"/>
                  <a:gd name="T25" fmla="*/ 19 h 33"/>
                  <a:gd name="T26" fmla="*/ 18 w 24"/>
                  <a:gd name="T27" fmla="*/ 12 h 33"/>
                  <a:gd name="T28" fmla="*/ 12 w 24"/>
                  <a:gd name="T29" fmla="*/ 6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 h="33">
                    <a:moveTo>
                      <a:pt x="0" y="33"/>
                    </a:moveTo>
                    <a:cubicBezTo>
                      <a:pt x="0" y="1"/>
                      <a:pt x="0" y="1"/>
                      <a:pt x="0" y="1"/>
                    </a:cubicBezTo>
                    <a:cubicBezTo>
                      <a:pt x="6" y="1"/>
                      <a:pt x="6" y="1"/>
                      <a:pt x="6" y="1"/>
                    </a:cubicBezTo>
                    <a:cubicBezTo>
                      <a:pt x="6" y="4"/>
                      <a:pt x="6" y="4"/>
                      <a:pt x="6" y="4"/>
                    </a:cubicBezTo>
                    <a:cubicBezTo>
                      <a:pt x="7" y="2"/>
                      <a:pt x="10" y="0"/>
                      <a:pt x="13" y="0"/>
                    </a:cubicBezTo>
                    <a:cubicBezTo>
                      <a:pt x="20" y="0"/>
                      <a:pt x="24" y="5"/>
                      <a:pt x="24" y="12"/>
                    </a:cubicBezTo>
                    <a:cubicBezTo>
                      <a:pt x="24" y="19"/>
                      <a:pt x="19" y="24"/>
                      <a:pt x="13" y="24"/>
                    </a:cubicBezTo>
                    <a:cubicBezTo>
                      <a:pt x="10" y="24"/>
                      <a:pt x="7" y="23"/>
                      <a:pt x="6" y="22"/>
                    </a:cubicBezTo>
                    <a:cubicBezTo>
                      <a:pt x="6" y="33"/>
                      <a:pt x="6" y="33"/>
                      <a:pt x="6" y="33"/>
                    </a:cubicBezTo>
                    <a:lnTo>
                      <a:pt x="0" y="33"/>
                    </a:lnTo>
                    <a:close/>
                    <a:moveTo>
                      <a:pt x="12" y="6"/>
                    </a:moveTo>
                    <a:cubicBezTo>
                      <a:pt x="9" y="6"/>
                      <a:pt x="6" y="8"/>
                      <a:pt x="6" y="12"/>
                    </a:cubicBezTo>
                    <a:cubicBezTo>
                      <a:pt x="6" y="16"/>
                      <a:pt x="9" y="19"/>
                      <a:pt x="12" y="19"/>
                    </a:cubicBezTo>
                    <a:cubicBezTo>
                      <a:pt x="15" y="19"/>
                      <a:pt x="18" y="16"/>
                      <a:pt x="18" y="12"/>
                    </a:cubicBezTo>
                    <a:cubicBezTo>
                      <a:pt x="18" y="8"/>
                      <a:pt x="15" y="6"/>
                      <a:pt x="12"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Rectangle 17"/>
              <p:cNvSpPr>
                <a:spLocks noChangeArrowheads="1"/>
              </p:cNvSpPr>
              <p:nvPr userDrawn="1"/>
            </p:nvSpPr>
            <p:spPr bwMode="auto">
              <a:xfrm>
                <a:off x="13033376" y="4741863"/>
                <a:ext cx="207963" cy="11906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18"/>
              <p:cNvSpPr>
                <a:spLocks noEditPoints="1"/>
              </p:cNvSpPr>
              <p:nvPr userDrawn="1"/>
            </p:nvSpPr>
            <p:spPr bwMode="auto">
              <a:xfrm>
                <a:off x="13450888" y="4705350"/>
                <a:ext cx="242888" cy="1227138"/>
              </a:xfrm>
              <a:custGeom>
                <a:avLst/>
                <a:gdLst>
                  <a:gd name="T0" fmla="*/ 4 w 7"/>
                  <a:gd name="T1" fmla="*/ 0 h 35"/>
                  <a:gd name="T2" fmla="*/ 7 w 7"/>
                  <a:gd name="T3" fmla="*/ 4 h 35"/>
                  <a:gd name="T4" fmla="*/ 4 w 7"/>
                  <a:gd name="T5" fmla="*/ 8 h 35"/>
                  <a:gd name="T6" fmla="*/ 0 w 7"/>
                  <a:gd name="T7" fmla="*/ 4 h 35"/>
                  <a:gd name="T8" fmla="*/ 4 w 7"/>
                  <a:gd name="T9" fmla="*/ 0 h 35"/>
                  <a:gd name="T10" fmla="*/ 1 w 7"/>
                  <a:gd name="T11" fmla="*/ 35 h 35"/>
                  <a:gd name="T12" fmla="*/ 1 w 7"/>
                  <a:gd name="T13" fmla="*/ 12 h 35"/>
                  <a:gd name="T14" fmla="*/ 7 w 7"/>
                  <a:gd name="T15" fmla="*/ 12 h 35"/>
                  <a:gd name="T16" fmla="*/ 7 w 7"/>
                  <a:gd name="T17" fmla="*/ 35 h 35"/>
                  <a:gd name="T18" fmla="*/ 1 w 7"/>
                  <a:gd name="T19" fmla="*/ 3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 h="35">
                    <a:moveTo>
                      <a:pt x="4" y="0"/>
                    </a:moveTo>
                    <a:cubicBezTo>
                      <a:pt x="6" y="0"/>
                      <a:pt x="7" y="2"/>
                      <a:pt x="7" y="4"/>
                    </a:cubicBezTo>
                    <a:cubicBezTo>
                      <a:pt x="7" y="6"/>
                      <a:pt x="6" y="8"/>
                      <a:pt x="4" y="8"/>
                    </a:cubicBezTo>
                    <a:cubicBezTo>
                      <a:pt x="2" y="8"/>
                      <a:pt x="0" y="6"/>
                      <a:pt x="0" y="4"/>
                    </a:cubicBezTo>
                    <a:cubicBezTo>
                      <a:pt x="0" y="2"/>
                      <a:pt x="2" y="0"/>
                      <a:pt x="4" y="0"/>
                    </a:cubicBezTo>
                    <a:close/>
                    <a:moveTo>
                      <a:pt x="1" y="35"/>
                    </a:moveTo>
                    <a:cubicBezTo>
                      <a:pt x="1" y="12"/>
                      <a:pt x="1" y="12"/>
                      <a:pt x="1" y="12"/>
                    </a:cubicBezTo>
                    <a:cubicBezTo>
                      <a:pt x="7" y="12"/>
                      <a:pt x="7" y="12"/>
                      <a:pt x="7" y="12"/>
                    </a:cubicBezTo>
                    <a:cubicBezTo>
                      <a:pt x="7" y="35"/>
                      <a:pt x="7" y="35"/>
                      <a:pt x="7" y="35"/>
                    </a:cubicBezTo>
                    <a:lnTo>
                      <a:pt x="1" y="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Freeform 19"/>
              <p:cNvSpPr>
                <a:spLocks noEditPoints="1"/>
              </p:cNvSpPr>
              <p:nvPr userDrawn="1"/>
            </p:nvSpPr>
            <p:spPr bwMode="auto">
              <a:xfrm>
                <a:off x="13866813" y="5091113"/>
                <a:ext cx="765175" cy="841375"/>
              </a:xfrm>
              <a:custGeom>
                <a:avLst/>
                <a:gdLst>
                  <a:gd name="T0" fmla="*/ 22 w 22"/>
                  <a:gd name="T1" fmla="*/ 17 h 24"/>
                  <a:gd name="T2" fmla="*/ 11 w 22"/>
                  <a:gd name="T3" fmla="*/ 24 h 24"/>
                  <a:gd name="T4" fmla="*/ 0 w 22"/>
                  <a:gd name="T5" fmla="*/ 12 h 24"/>
                  <a:gd name="T6" fmla="*/ 11 w 22"/>
                  <a:gd name="T7" fmla="*/ 0 h 24"/>
                  <a:gd name="T8" fmla="*/ 22 w 22"/>
                  <a:gd name="T9" fmla="*/ 12 h 24"/>
                  <a:gd name="T10" fmla="*/ 22 w 22"/>
                  <a:gd name="T11" fmla="*/ 14 h 24"/>
                  <a:gd name="T12" fmla="*/ 6 w 22"/>
                  <a:gd name="T13" fmla="*/ 14 h 24"/>
                  <a:gd name="T14" fmla="*/ 12 w 22"/>
                  <a:gd name="T15" fmla="*/ 19 h 24"/>
                  <a:gd name="T16" fmla="*/ 17 w 22"/>
                  <a:gd name="T17" fmla="*/ 16 h 24"/>
                  <a:gd name="T18" fmla="*/ 22 w 22"/>
                  <a:gd name="T19" fmla="*/ 17 h 24"/>
                  <a:gd name="T20" fmla="*/ 16 w 22"/>
                  <a:gd name="T21" fmla="*/ 10 h 24"/>
                  <a:gd name="T22" fmla="*/ 11 w 22"/>
                  <a:gd name="T23" fmla="*/ 5 h 24"/>
                  <a:gd name="T24" fmla="*/ 6 w 22"/>
                  <a:gd name="T25" fmla="*/ 10 h 24"/>
                  <a:gd name="T26" fmla="*/ 16 w 22"/>
                  <a:gd name="T27" fmla="*/ 1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24">
                    <a:moveTo>
                      <a:pt x="22" y="17"/>
                    </a:moveTo>
                    <a:cubicBezTo>
                      <a:pt x="21" y="21"/>
                      <a:pt x="17" y="24"/>
                      <a:pt x="11" y="24"/>
                    </a:cubicBezTo>
                    <a:cubicBezTo>
                      <a:pt x="5" y="24"/>
                      <a:pt x="0" y="20"/>
                      <a:pt x="0" y="12"/>
                    </a:cubicBezTo>
                    <a:cubicBezTo>
                      <a:pt x="0" y="5"/>
                      <a:pt x="5" y="0"/>
                      <a:pt x="11" y="0"/>
                    </a:cubicBezTo>
                    <a:cubicBezTo>
                      <a:pt x="18" y="0"/>
                      <a:pt x="22" y="5"/>
                      <a:pt x="22" y="12"/>
                    </a:cubicBezTo>
                    <a:cubicBezTo>
                      <a:pt x="22" y="13"/>
                      <a:pt x="22" y="14"/>
                      <a:pt x="22" y="14"/>
                    </a:cubicBezTo>
                    <a:cubicBezTo>
                      <a:pt x="6" y="14"/>
                      <a:pt x="6" y="14"/>
                      <a:pt x="6" y="14"/>
                    </a:cubicBezTo>
                    <a:cubicBezTo>
                      <a:pt x="6" y="17"/>
                      <a:pt x="8" y="19"/>
                      <a:pt x="12" y="19"/>
                    </a:cubicBezTo>
                    <a:cubicBezTo>
                      <a:pt x="14" y="19"/>
                      <a:pt x="16" y="18"/>
                      <a:pt x="17" y="16"/>
                    </a:cubicBezTo>
                    <a:lnTo>
                      <a:pt x="22" y="17"/>
                    </a:lnTo>
                    <a:close/>
                    <a:moveTo>
                      <a:pt x="16" y="10"/>
                    </a:moveTo>
                    <a:cubicBezTo>
                      <a:pt x="16" y="7"/>
                      <a:pt x="15" y="5"/>
                      <a:pt x="11" y="5"/>
                    </a:cubicBezTo>
                    <a:cubicBezTo>
                      <a:pt x="8" y="5"/>
                      <a:pt x="6" y="8"/>
                      <a:pt x="6" y="10"/>
                    </a:cubicBezTo>
                    <a:lnTo>
                      <a:pt x="16"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0"/>
              <p:cNvSpPr>
                <a:spLocks noEditPoints="1"/>
              </p:cNvSpPr>
              <p:nvPr userDrawn="1"/>
            </p:nvSpPr>
            <p:spPr bwMode="auto">
              <a:xfrm>
                <a:off x="14736763" y="4741863"/>
                <a:ext cx="833438" cy="1190625"/>
              </a:xfrm>
              <a:custGeom>
                <a:avLst/>
                <a:gdLst>
                  <a:gd name="T0" fmla="*/ 24 w 24"/>
                  <a:gd name="T1" fmla="*/ 30 h 34"/>
                  <a:gd name="T2" fmla="*/ 24 w 24"/>
                  <a:gd name="T3" fmla="*/ 34 h 34"/>
                  <a:gd name="T4" fmla="*/ 18 w 24"/>
                  <a:gd name="T5" fmla="*/ 34 h 34"/>
                  <a:gd name="T6" fmla="*/ 18 w 24"/>
                  <a:gd name="T7" fmla="*/ 31 h 34"/>
                  <a:gd name="T8" fmla="*/ 12 w 24"/>
                  <a:gd name="T9" fmla="*/ 34 h 34"/>
                  <a:gd name="T10" fmla="*/ 0 w 24"/>
                  <a:gd name="T11" fmla="*/ 22 h 34"/>
                  <a:gd name="T12" fmla="*/ 11 w 24"/>
                  <a:gd name="T13" fmla="*/ 10 h 34"/>
                  <a:gd name="T14" fmla="*/ 18 w 24"/>
                  <a:gd name="T15" fmla="*/ 13 h 34"/>
                  <a:gd name="T16" fmla="*/ 18 w 24"/>
                  <a:gd name="T17" fmla="*/ 0 h 34"/>
                  <a:gd name="T18" fmla="*/ 24 w 24"/>
                  <a:gd name="T19" fmla="*/ 0 h 34"/>
                  <a:gd name="T20" fmla="*/ 24 w 24"/>
                  <a:gd name="T21" fmla="*/ 30 h 34"/>
                  <a:gd name="T22" fmla="*/ 12 w 24"/>
                  <a:gd name="T23" fmla="*/ 29 h 34"/>
                  <a:gd name="T24" fmla="*/ 18 w 24"/>
                  <a:gd name="T25" fmla="*/ 22 h 34"/>
                  <a:gd name="T26" fmla="*/ 12 w 24"/>
                  <a:gd name="T27" fmla="*/ 16 h 34"/>
                  <a:gd name="T28" fmla="*/ 7 w 24"/>
                  <a:gd name="T29" fmla="*/ 22 h 34"/>
                  <a:gd name="T30" fmla="*/ 12 w 24"/>
                  <a:gd name="T31" fmla="*/ 29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 h="34">
                    <a:moveTo>
                      <a:pt x="24" y="30"/>
                    </a:moveTo>
                    <a:cubicBezTo>
                      <a:pt x="24" y="31"/>
                      <a:pt x="24" y="33"/>
                      <a:pt x="24" y="34"/>
                    </a:cubicBezTo>
                    <a:cubicBezTo>
                      <a:pt x="18" y="34"/>
                      <a:pt x="18" y="34"/>
                      <a:pt x="18" y="34"/>
                    </a:cubicBezTo>
                    <a:cubicBezTo>
                      <a:pt x="18" y="33"/>
                      <a:pt x="18" y="32"/>
                      <a:pt x="18" y="31"/>
                    </a:cubicBezTo>
                    <a:cubicBezTo>
                      <a:pt x="17" y="33"/>
                      <a:pt x="15" y="34"/>
                      <a:pt x="12" y="34"/>
                    </a:cubicBezTo>
                    <a:cubicBezTo>
                      <a:pt x="5" y="34"/>
                      <a:pt x="0" y="29"/>
                      <a:pt x="0" y="22"/>
                    </a:cubicBezTo>
                    <a:cubicBezTo>
                      <a:pt x="0" y="15"/>
                      <a:pt x="5" y="10"/>
                      <a:pt x="11" y="10"/>
                    </a:cubicBezTo>
                    <a:cubicBezTo>
                      <a:pt x="15" y="10"/>
                      <a:pt x="17" y="12"/>
                      <a:pt x="18" y="13"/>
                    </a:cubicBezTo>
                    <a:cubicBezTo>
                      <a:pt x="18" y="0"/>
                      <a:pt x="18" y="0"/>
                      <a:pt x="18" y="0"/>
                    </a:cubicBezTo>
                    <a:cubicBezTo>
                      <a:pt x="24" y="0"/>
                      <a:pt x="24" y="0"/>
                      <a:pt x="24" y="0"/>
                    </a:cubicBezTo>
                    <a:lnTo>
                      <a:pt x="24" y="30"/>
                    </a:lnTo>
                    <a:close/>
                    <a:moveTo>
                      <a:pt x="12" y="29"/>
                    </a:moveTo>
                    <a:cubicBezTo>
                      <a:pt x="15" y="29"/>
                      <a:pt x="18" y="26"/>
                      <a:pt x="18" y="22"/>
                    </a:cubicBezTo>
                    <a:cubicBezTo>
                      <a:pt x="18" y="18"/>
                      <a:pt x="15" y="16"/>
                      <a:pt x="12" y="16"/>
                    </a:cubicBezTo>
                    <a:cubicBezTo>
                      <a:pt x="9" y="16"/>
                      <a:pt x="7" y="18"/>
                      <a:pt x="7" y="22"/>
                    </a:cubicBezTo>
                    <a:cubicBezTo>
                      <a:pt x="7" y="26"/>
                      <a:pt x="9" y="29"/>
                      <a:pt x="12" y="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1"/>
              <p:cNvSpPr>
                <a:spLocks/>
              </p:cNvSpPr>
              <p:nvPr userDrawn="1"/>
            </p:nvSpPr>
            <p:spPr bwMode="auto">
              <a:xfrm>
                <a:off x="16057563" y="4881563"/>
                <a:ext cx="520700" cy="1050925"/>
              </a:xfrm>
              <a:custGeom>
                <a:avLst/>
                <a:gdLst>
                  <a:gd name="T0" fmla="*/ 10 w 15"/>
                  <a:gd name="T1" fmla="*/ 7 h 30"/>
                  <a:gd name="T2" fmla="*/ 15 w 15"/>
                  <a:gd name="T3" fmla="*/ 7 h 30"/>
                  <a:gd name="T4" fmla="*/ 15 w 15"/>
                  <a:gd name="T5" fmla="*/ 12 h 30"/>
                  <a:gd name="T6" fmla="*/ 10 w 15"/>
                  <a:gd name="T7" fmla="*/ 12 h 30"/>
                  <a:gd name="T8" fmla="*/ 10 w 15"/>
                  <a:gd name="T9" fmla="*/ 22 h 30"/>
                  <a:gd name="T10" fmla="*/ 13 w 15"/>
                  <a:gd name="T11" fmla="*/ 25 h 30"/>
                  <a:gd name="T12" fmla="*/ 15 w 15"/>
                  <a:gd name="T13" fmla="*/ 24 h 30"/>
                  <a:gd name="T14" fmla="*/ 15 w 15"/>
                  <a:gd name="T15" fmla="*/ 30 h 30"/>
                  <a:gd name="T16" fmla="*/ 11 w 15"/>
                  <a:gd name="T17" fmla="*/ 30 h 30"/>
                  <a:gd name="T18" fmla="*/ 4 w 15"/>
                  <a:gd name="T19" fmla="*/ 23 h 30"/>
                  <a:gd name="T20" fmla="*/ 4 w 15"/>
                  <a:gd name="T21" fmla="*/ 12 h 30"/>
                  <a:gd name="T22" fmla="*/ 0 w 15"/>
                  <a:gd name="T23" fmla="*/ 12 h 30"/>
                  <a:gd name="T24" fmla="*/ 0 w 15"/>
                  <a:gd name="T25" fmla="*/ 7 h 30"/>
                  <a:gd name="T26" fmla="*/ 1 w 15"/>
                  <a:gd name="T27" fmla="*/ 7 h 30"/>
                  <a:gd name="T28" fmla="*/ 5 w 15"/>
                  <a:gd name="T29" fmla="*/ 3 h 30"/>
                  <a:gd name="T30" fmla="*/ 5 w 15"/>
                  <a:gd name="T31" fmla="*/ 0 h 30"/>
                  <a:gd name="T32" fmla="*/ 10 w 15"/>
                  <a:gd name="T33" fmla="*/ 0 h 30"/>
                  <a:gd name="T34" fmla="*/ 10 w 15"/>
                  <a:gd name="T35" fmla="*/ 7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 h="30">
                    <a:moveTo>
                      <a:pt x="10" y="7"/>
                    </a:moveTo>
                    <a:cubicBezTo>
                      <a:pt x="15" y="7"/>
                      <a:pt x="15" y="7"/>
                      <a:pt x="15" y="7"/>
                    </a:cubicBezTo>
                    <a:cubicBezTo>
                      <a:pt x="15" y="12"/>
                      <a:pt x="15" y="12"/>
                      <a:pt x="15" y="12"/>
                    </a:cubicBezTo>
                    <a:cubicBezTo>
                      <a:pt x="10" y="12"/>
                      <a:pt x="10" y="12"/>
                      <a:pt x="10" y="12"/>
                    </a:cubicBezTo>
                    <a:cubicBezTo>
                      <a:pt x="10" y="22"/>
                      <a:pt x="10" y="22"/>
                      <a:pt x="10" y="22"/>
                    </a:cubicBezTo>
                    <a:cubicBezTo>
                      <a:pt x="10" y="24"/>
                      <a:pt x="11" y="25"/>
                      <a:pt x="13" y="25"/>
                    </a:cubicBezTo>
                    <a:cubicBezTo>
                      <a:pt x="14" y="25"/>
                      <a:pt x="15" y="24"/>
                      <a:pt x="15" y="24"/>
                    </a:cubicBezTo>
                    <a:cubicBezTo>
                      <a:pt x="15" y="30"/>
                      <a:pt x="15" y="30"/>
                      <a:pt x="15" y="30"/>
                    </a:cubicBezTo>
                    <a:cubicBezTo>
                      <a:pt x="14" y="30"/>
                      <a:pt x="13" y="30"/>
                      <a:pt x="11" y="30"/>
                    </a:cubicBezTo>
                    <a:cubicBezTo>
                      <a:pt x="7" y="30"/>
                      <a:pt x="4" y="27"/>
                      <a:pt x="4" y="23"/>
                    </a:cubicBezTo>
                    <a:cubicBezTo>
                      <a:pt x="4" y="12"/>
                      <a:pt x="4" y="12"/>
                      <a:pt x="4" y="12"/>
                    </a:cubicBezTo>
                    <a:cubicBezTo>
                      <a:pt x="0" y="12"/>
                      <a:pt x="0" y="12"/>
                      <a:pt x="0" y="12"/>
                    </a:cubicBezTo>
                    <a:cubicBezTo>
                      <a:pt x="0" y="7"/>
                      <a:pt x="0" y="7"/>
                      <a:pt x="0" y="7"/>
                    </a:cubicBezTo>
                    <a:cubicBezTo>
                      <a:pt x="1" y="7"/>
                      <a:pt x="1" y="7"/>
                      <a:pt x="1" y="7"/>
                    </a:cubicBezTo>
                    <a:cubicBezTo>
                      <a:pt x="4" y="7"/>
                      <a:pt x="5" y="5"/>
                      <a:pt x="5" y="3"/>
                    </a:cubicBezTo>
                    <a:cubicBezTo>
                      <a:pt x="5" y="0"/>
                      <a:pt x="5" y="0"/>
                      <a:pt x="5" y="0"/>
                    </a:cubicBezTo>
                    <a:cubicBezTo>
                      <a:pt x="10" y="0"/>
                      <a:pt x="10" y="0"/>
                      <a:pt x="10" y="0"/>
                    </a:cubicBezTo>
                    <a:lnTo>
                      <a:pt x="10" y="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2"/>
              <p:cNvSpPr>
                <a:spLocks noEditPoints="1"/>
              </p:cNvSpPr>
              <p:nvPr userDrawn="1"/>
            </p:nvSpPr>
            <p:spPr bwMode="auto">
              <a:xfrm>
                <a:off x="16683038" y="5091113"/>
                <a:ext cx="833438" cy="841375"/>
              </a:xfrm>
              <a:custGeom>
                <a:avLst/>
                <a:gdLst>
                  <a:gd name="T0" fmla="*/ 24 w 24"/>
                  <a:gd name="T1" fmla="*/ 12 h 24"/>
                  <a:gd name="T2" fmla="*/ 12 w 24"/>
                  <a:gd name="T3" fmla="*/ 24 h 24"/>
                  <a:gd name="T4" fmla="*/ 0 w 24"/>
                  <a:gd name="T5" fmla="*/ 12 h 24"/>
                  <a:gd name="T6" fmla="*/ 12 w 24"/>
                  <a:gd name="T7" fmla="*/ 0 h 24"/>
                  <a:gd name="T8" fmla="*/ 24 w 24"/>
                  <a:gd name="T9" fmla="*/ 12 h 24"/>
                  <a:gd name="T10" fmla="*/ 18 w 24"/>
                  <a:gd name="T11" fmla="*/ 12 h 24"/>
                  <a:gd name="T12" fmla="*/ 12 w 24"/>
                  <a:gd name="T13" fmla="*/ 6 h 24"/>
                  <a:gd name="T14" fmla="*/ 6 w 24"/>
                  <a:gd name="T15" fmla="*/ 12 h 24"/>
                  <a:gd name="T16" fmla="*/ 12 w 24"/>
                  <a:gd name="T17" fmla="*/ 19 h 24"/>
                  <a:gd name="T18" fmla="*/ 18 w 24"/>
                  <a:gd name="T19"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4">
                    <a:moveTo>
                      <a:pt x="24" y="12"/>
                    </a:moveTo>
                    <a:cubicBezTo>
                      <a:pt x="24" y="19"/>
                      <a:pt x="19" y="24"/>
                      <a:pt x="12" y="24"/>
                    </a:cubicBezTo>
                    <a:cubicBezTo>
                      <a:pt x="5" y="24"/>
                      <a:pt x="0" y="19"/>
                      <a:pt x="0" y="12"/>
                    </a:cubicBezTo>
                    <a:cubicBezTo>
                      <a:pt x="0" y="5"/>
                      <a:pt x="5" y="0"/>
                      <a:pt x="12" y="0"/>
                    </a:cubicBezTo>
                    <a:cubicBezTo>
                      <a:pt x="19" y="0"/>
                      <a:pt x="24" y="5"/>
                      <a:pt x="24" y="12"/>
                    </a:cubicBezTo>
                    <a:close/>
                    <a:moveTo>
                      <a:pt x="18" y="12"/>
                    </a:moveTo>
                    <a:cubicBezTo>
                      <a:pt x="18" y="8"/>
                      <a:pt x="15" y="6"/>
                      <a:pt x="12" y="6"/>
                    </a:cubicBezTo>
                    <a:cubicBezTo>
                      <a:pt x="9" y="6"/>
                      <a:pt x="6" y="8"/>
                      <a:pt x="6" y="12"/>
                    </a:cubicBezTo>
                    <a:cubicBezTo>
                      <a:pt x="6" y="17"/>
                      <a:pt x="9" y="19"/>
                      <a:pt x="12" y="19"/>
                    </a:cubicBezTo>
                    <a:cubicBezTo>
                      <a:pt x="15" y="19"/>
                      <a:pt x="18" y="17"/>
                      <a:pt x="18"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3"/>
              <p:cNvSpPr>
                <a:spLocks/>
              </p:cNvSpPr>
              <p:nvPr userDrawn="1"/>
            </p:nvSpPr>
            <p:spPr bwMode="auto">
              <a:xfrm>
                <a:off x="18003838" y="4776788"/>
                <a:ext cx="728663" cy="1155700"/>
              </a:xfrm>
              <a:custGeom>
                <a:avLst/>
                <a:gdLst>
                  <a:gd name="T0" fmla="*/ 0 w 459"/>
                  <a:gd name="T1" fmla="*/ 728 h 728"/>
                  <a:gd name="T2" fmla="*/ 0 w 459"/>
                  <a:gd name="T3" fmla="*/ 0 h 728"/>
                  <a:gd name="T4" fmla="*/ 131 w 459"/>
                  <a:gd name="T5" fmla="*/ 0 h 728"/>
                  <a:gd name="T6" fmla="*/ 131 w 459"/>
                  <a:gd name="T7" fmla="*/ 596 h 728"/>
                  <a:gd name="T8" fmla="*/ 459 w 459"/>
                  <a:gd name="T9" fmla="*/ 596 h 728"/>
                  <a:gd name="T10" fmla="*/ 459 w 459"/>
                  <a:gd name="T11" fmla="*/ 728 h 728"/>
                  <a:gd name="T12" fmla="*/ 0 w 459"/>
                  <a:gd name="T13" fmla="*/ 728 h 728"/>
                </a:gdLst>
                <a:ahLst/>
                <a:cxnLst>
                  <a:cxn ang="0">
                    <a:pos x="T0" y="T1"/>
                  </a:cxn>
                  <a:cxn ang="0">
                    <a:pos x="T2" y="T3"/>
                  </a:cxn>
                  <a:cxn ang="0">
                    <a:pos x="T4" y="T5"/>
                  </a:cxn>
                  <a:cxn ang="0">
                    <a:pos x="T6" y="T7"/>
                  </a:cxn>
                  <a:cxn ang="0">
                    <a:pos x="T8" y="T9"/>
                  </a:cxn>
                  <a:cxn ang="0">
                    <a:pos x="T10" y="T11"/>
                  </a:cxn>
                  <a:cxn ang="0">
                    <a:pos x="T12" y="T13"/>
                  </a:cxn>
                </a:cxnLst>
                <a:rect l="0" t="0" r="r" b="b"/>
                <a:pathLst>
                  <a:path w="459" h="728">
                    <a:moveTo>
                      <a:pt x="0" y="728"/>
                    </a:moveTo>
                    <a:lnTo>
                      <a:pt x="0" y="0"/>
                    </a:lnTo>
                    <a:lnTo>
                      <a:pt x="131" y="0"/>
                    </a:lnTo>
                    <a:lnTo>
                      <a:pt x="131" y="596"/>
                    </a:lnTo>
                    <a:lnTo>
                      <a:pt x="459" y="596"/>
                    </a:lnTo>
                    <a:lnTo>
                      <a:pt x="459" y="728"/>
                    </a:lnTo>
                    <a:lnTo>
                      <a:pt x="0" y="7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4"/>
              <p:cNvSpPr>
                <a:spLocks noEditPoints="1"/>
              </p:cNvSpPr>
              <p:nvPr userDrawn="1"/>
            </p:nvSpPr>
            <p:spPr bwMode="auto">
              <a:xfrm>
                <a:off x="18837276" y="4705350"/>
                <a:ext cx="277813" cy="1227138"/>
              </a:xfrm>
              <a:custGeom>
                <a:avLst/>
                <a:gdLst>
                  <a:gd name="T0" fmla="*/ 4 w 8"/>
                  <a:gd name="T1" fmla="*/ 0 h 35"/>
                  <a:gd name="T2" fmla="*/ 8 w 8"/>
                  <a:gd name="T3" fmla="*/ 4 h 35"/>
                  <a:gd name="T4" fmla="*/ 4 w 8"/>
                  <a:gd name="T5" fmla="*/ 8 h 35"/>
                  <a:gd name="T6" fmla="*/ 0 w 8"/>
                  <a:gd name="T7" fmla="*/ 4 h 35"/>
                  <a:gd name="T8" fmla="*/ 4 w 8"/>
                  <a:gd name="T9" fmla="*/ 0 h 35"/>
                  <a:gd name="T10" fmla="*/ 1 w 8"/>
                  <a:gd name="T11" fmla="*/ 35 h 35"/>
                  <a:gd name="T12" fmla="*/ 1 w 8"/>
                  <a:gd name="T13" fmla="*/ 12 h 35"/>
                  <a:gd name="T14" fmla="*/ 7 w 8"/>
                  <a:gd name="T15" fmla="*/ 12 h 35"/>
                  <a:gd name="T16" fmla="*/ 7 w 8"/>
                  <a:gd name="T17" fmla="*/ 35 h 35"/>
                  <a:gd name="T18" fmla="*/ 1 w 8"/>
                  <a:gd name="T19" fmla="*/ 3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 h="35">
                    <a:moveTo>
                      <a:pt x="4" y="0"/>
                    </a:moveTo>
                    <a:cubicBezTo>
                      <a:pt x="6" y="0"/>
                      <a:pt x="8" y="2"/>
                      <a:pt x="8" y="4"/>
                    </a:cubicBezTo>
                    <a:cubicBezTo>
                      <a:pt x="8" y="6"/>
                      <a:pt x="6" y="8"/>
                      <a:pt x="4" y="8"/>
                    </a:cubicBezTo>
                    <a:cubicBezTo>
                      <a:pt x="2" y="8"/>
                      <a:pt x="0" y="6"/>
                      <a:pt x="0" y="4"/>
                    </a:cubicBezTo>
                    <a:cubicBezTo>
                      <a:pt x="0" y="2"/>
                      <a:pt x="2" y="0"/>
                      <a:pt x="4" y="0"/>
                    </a:cubicBezTo>
                    <a:close/>
                    <a:moveTo>
                      <a:pt x="1" y="35"/>
                    </a:moveTo>
                    <a:cubicBezTo>
                      <a:pt x="1" y="12"/>
                      <a:pt x="1" y="12"/>
                      <a:pt x="1" y="12"/>
                    </a:cubicBezTo>
                    <a:cubicBezTo>
                      <a:pt x="7" y="12"/>
                      <a:pt x="7" y="12"/>
                      <a:pt x="7" y="12"/>
                    </a:cubicBezTo>
                    <a:cubicBezTo>
                      <a:pt x="7" y="35"/>
                      <a:pt x="7" y="35"/>
                      <a:pt x="7" y="35"/>
                    </a:cubicBezTo>
                    <a:lnTo>
                      <a:pt x="1" y="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25"/>
              <p:cNvSpPr>
                <a:spLocks/>
              </p:cNvSpPr>
              <p:nvPr userDrawn="1"/>
            </p:nvSpPr>
            <p:spPr bwMode="auto">
              <a:xfrm>
                <a:off x="19254788" y="4741863"/>
                <a:ext cx="520700" cy="1190625"/>
              </a:xfrm>
              <a:custGeom>
                <a:avLst/>
                <a:gdLst>
                  <a:gd name="T0" fmla="*/ 10 w 15"/>
                  <a:gd name="T1" fmla="*/ 8 h 34"/>
                  <a:gd name="T2" fmla="*/ 10 w 15"/>
                  <a:gd name="T3" fmla="*/ 11 h 34"/>
                  <a:gd name="T4" fmla="*/ 15 w 15"/>
                  <a:gd name="T5" fmla="*/ 11 h 34"/>
                  <a:gd name="T6" fmla="*/ 15 w 15"/>
                  <a:gd name="T7" fmla="*/ 16 h 34"/>
                  <a:gd name="T8" fmla="*/ 10 w 15"/>
                  <a:gd name="T9" fmla="*/ 16 h 34"/>
                  <a:gd name="T10" fmla="*/ 10 w 15"/>
                  <a:gd name="T11" fmla="*/ 34 h 34"/>
                  <a:gd name="T12" fmla="*/ 4 w 15"/>
                  <a:gd name="T13" fmla="*/ 34 h 34"/>
                  <a:gd name="T14" fmla="*/ 4 w 15"/>
                  <a:gd name="T15" fmla="*/ 16 h 34"/>
                  <a:gd name="T16" fmla="*/ 0 w 15"/>
                  <a:gd name="T17" fmla="*/ 16 h 34"/>
                  <a:gd name="T18" fmla="*/ 0 w 15"/>
                  <a:gd name="T19" fmla="*/ 11 h 34"/>
                  <a:gd name="T20" fmla="*/ 4 w 15"/>
                  <a:gd name="T21" fmla="*/ 11 h 34"/>
                  <a:gd name="T22" fmla="*/ 4 w 15"/>
                  <a:gd name="T23" fmla="*/ 8 h 34"/>
                  <a:gd name="T24" fmla="*/ 12 w 15"/>
                  <a:gd name="T25" fmla="*/ 0 h 34"/>
                  <a:gd name="T26" fmla="*/ 15 w 15"/>
                  <a:gd name="T27" fmla="*/ 0 h 34"/>
                  <a:gd name="T28" fmla="*/ 15 w 15"/>
                  <a:gd name="T29" fmla="*/ 5 h 34"/>
                  <a:gd name="T30" fmla="*/ 13 w 15"/>
                  <a:gd name="T31" fmla="*/ 5 h 34"/>
                  <a:gd name="T32" fmla="*/ 10 w 15"/>
                  <a:gd name="T33" fmla="*/ 8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 h="34">
                    <a:moveTo>
                      <a:pt x="10" y="8"/>
                    </a:moveTo>
                    <a:cubicBezTo>
                      <a:pt x="10" y="11"/>
                      <a:pt x="10" y="11"/>
                      <a:pt x="10" y="11"/>
                    </a:cubicBezTo>
                    <a:cubicBezTo>
                      <a:pt x="15" y="11"/>
                      <a:pt x="15" y="11"/>
                      <a:pt x="15" y="11"/>
                    </a:cubicBezTo>
                    <a:cubicBezTo>
                      <a:pt x="15" y="16"/>
                      <a:pt x="15" y="16"/>
                      <a:pt x="15" y="16"/>
                    </a:cubicBezTo>
                    <a:cubicBezTo>
                      <a:pt x="10" y="16"/>
                      <a:pt x="10" y="16"/>
                      <a:pt x="10" y="16"/>
                    </a:cubicBezTo>
                    <a:cubicBezTo>
                      <a:pt x="10" y="34"/>
                      <a:pt x="10" y="34"/>
                      <a:pt x="10" y="34"/>
                    </a:cubicBezTo>
                    <a:cubicBezTo>
                      <a:pt x="4" y="34"/>
                      <a:pt x="4" y="34"/>
                      <a:pt x="4" y="34"/>
                    </a:cubicBezTo>
                    <a:cubicBezTo>
                      <a:pt x="4" y="16"/>
                      <a:pt x="4" y="16"/>
                      <a:pt x="4" y="16"/>
                    </a:cubicBezTo>
                    <a:cubicBezTo>
                      <a:pt x="0" y="16"/>
                      <a:pt x="0" y="16"/>
                      <a:pt x="0" y="16"/>
                    </a:cubicBezTo>
                    <a:cubicBezTo>
                      <a:pt x="0" y="11"/>
                      <a:pt x="0" y="11"/>
                      <a:pt x="0" y="11"/>
                    </a:cubicBezTo>
                    <a:cubicBezTo>
                      <a:pt x="4" y="11"/>
                      <a:pt x="4" y="11"/>
                      <a:pt x="4" y="11"/>
                    </a:cubicBezTo>
                    <a:cubicBezTo>
                      <a:pt x="4" y="8"/>
                      <a:pt x="4" y="8"/>
                      <a:pt x="4" y="8"/>
                    </a:cubicBezTo>
                    <a:cubicBezTo>
                      <a:pt x="4" y="3"/>
                      <a:pt x="7" y="0"/>
                      <a:pt x="12" y="0"/>
                    </a:cubicBezTo>
                    <a:cubicBezTo>
                      <a:pt x="13" y="0"/>
                      <a:pt x="15" y="0"/>
                      <a:pt x="15" y="0"/>
                    </a:cubicBezTo>
                    <a:cubicBezTo>
                      <a:pt x="15" y="5"/>
                      <a:pt x="15" y="5"/>
                      <a:pt x="15" y="5"/>
                    </a:cubicBezTo>
                    <a:cubicBezTo>
                      <a:pt x="15" y="5"/>
                      <a:pt x="14" y="5"/>
                      <a:pt x="13" y="5"/>
                    </a:cubicBezTo>
                    <a:cubicBezTo>
                      <a:pt x="12" y="5"/>
                      <a:pt x="10" y="6"/>
                      <a:pt x="10"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26"/>
              <p:cNvSpPr>
                <a:spLocks noEditPoints="1"/>
              </p:cNvSpPr>
              <p:nvPr userDrawn="1"/>
            </p:nvSpPr>
            <p:spPr bwMode="auto">
              <a:xfrm>
                <a:off x="19845338" y="5091113"/>
                <a:ext cx="763588" cy="841375"/>
              </a:xfrm>
              <a:custGeom>
                <a:avLst/>
                <a:gdLst>
                  <a:gd name="T0" fmla="*/ 22 w 22"/>
                  <a:gd name="T1" fmla="*/ 17 h 24"/>
                  <a:gd name="T2" fmla="*/ 12 w 22"/>
                  <a:gd name="T3" fmla="*/ 24 h 24"/>
                  <a:gd name="T4" fmla="*/ 0 w 22"/>
                  <a:gd name="T5" fmla="*/ 12 h 24"/>
                  <a:gd name="T6" fmla="*/ 11 w 22"/>
                  <a:gd name="T7" fmla="*/ 0 h 24"/>
                  <a:gd name="T8" fmla="*/ 22 w 22"/>
                  <a:gd name="T9" fmla="*/ 12 h 24"/>
                  <a:gd name="T10" fmla="*/ 22 w 22"/>
                  <a:gd name="T11" fmla="*/ 14 h 24"/>
                  <a:gd name="T12" fmla="*/ 6 w 22"/>
                  <a:gd name="T13" fmla="*/ 14 h 24"/>
                  <a:gd name="T14" fmla="*/ 12 w 22"/>
                  <a:gd name="T15" fmla="*/ 19 h 24"/>
                  <a:gd name="T16" fmla="*/ 17 w 22"/>
                  <a:gd name="T17" fmla="*/ 16 h 24"/>
                  <a:gd name="T18" fmla="*/ 22 w 22"/>
                  <a:gd name="T19" fmla="*/ 17 h 24"/>
                  <a:gd name="T20" fmla="*/ 16 w 22"/>
                  <a:gd name="T21" fmla="*/ 10 h 24"/>
                  <a:gd name="T22" fmla="*/ 11 w 22"/>
                  <a:gd name="T23" fmla="*/ 5 h 24"/>
                  <a:gd name="T24" fmla="*/ 6 w 22"/>
                  <a:gd name="T25" fmla="*/ 10 h 24"/>
                  <a:gd name="T26" fmla="*/ 16 w 22"/>
                  <a:gd name="T27" fmla="*/ 1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24">
                    <a:moveTo>
                      <a:pt x="22" y="17"/>
                    </a:moveTo>
                    <a:cubicBezTo>
                      <a:pt x="21" y="21"/>
                      <a:pt x="17" y="24"/>
                      <a:pt x="12" y="24"/>
                    </a:cubicBezTo>
                    <a:cubicBezTo>
                      <a:pt x="5" y="24"/>
                      <a:pt x="0" y="20"/>
                      <a:pt x="0" y="12"/>
                    </a:cubicBezTo>
                    <a:cubicBezTo>
                      <a:pt x="0" y="5"/>
                      <a:pt x="5" y="0"/>
                      <a:pt x="11" y="0"/>
                    </a:cubicBezTo>
                    <a:cubicBezTo>
                      <a:pt x="18" y="0"/>
                      <a:pt x="22" y="5"/>
                      <a:pt x="22" y="12"/>
                    </a:cubicBezTo>
                    <a:cubicBezTo>
                      <a:pt x="22" y="13"/>
                      <a:pt x="22" y="14"/>
                      <a:pt x="22" y="14"/>
                    </a:cubicBezTo>
                    <a:cubicBezTo>
                      <a:pt x="6" y="14"/>
                      <a:pt x="6" y="14"/>
                      <a:pt x="6" y="14"/>
                    </a:cubicBezTo>
                    <a:cubicBezTo>
                      <a:pt x="6" y="17"/>
                      <a:pt x="8" y="19"/>
                      <a:pt x="12" y="19"/>
                    </a:cubicBezTo>
                    <a:cubicBezTo>
                      <a:pt x="14" y="19"/>
                      <a:pt x="16" y="18"/>
                      <a:pt x="17" y="16"/>
                    </a:cubicBezTo>
                    <a:lnTo>
                      <a:pt x="22" y="17"/>
                    </a:lnTo>
                    <a:close/>
                    <a:moveTo>
                      <a:pt x="16" y="10"/>
                    </a:moveTo>
                    <a:cubicBezTo>
                      <a:pt x="16" y="7"/>
                      <a:pt x="15" y="5"/>
                      <a:pt x="11" y="5"/>
                    </a:cubicBezTo>
                    <a:cubicBezTo>
                      <a:pt x="8" y="5"/>
                      <a:pt x="6" y="8"/>
                      <a:pt x="6" y="10"/>
                    </a:cubicBezTo>
                    <a:lnTo>
                      <a:pt x="16"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Oval 27"/>
              <p:cNvSpPr>
                <a:spLocks noChangeArrowheads="1"/>
              </p:cNvSpPr>
              <p:nvPr userDrawn="1"/>
            </p:nvSpPr>
            <p:spPr bwMode="auto">
              <a:xfrm>
                <a:off x="20748626" y="5653088"/>
                <a:ext cx="312738" cy="2794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28"/>
              <p:cNvSpPr>
                <a:spLocks/>
              </p:cNvSpPr>
              <p:nvPr userDrawn="1"/>
            </p:nvSpPr>
            <p:spPr bwMode="auto">
              <a:xfrm>
                <a:off x="21409026" y="4776788"/>
                <a:ext cx="382588" cy="349250"/>
              </a:xfrm>
              <a:custGeom>
                <a:avLst/>
                <a:gdLst>
                  <a:gd name="T0" fmla="*/ 0 w 241"/>
                  <a:gd name="T1" fmla="*/ 220 h 220"/>
                  <a:gd name="T2" fmla="*/ 0 w 241"/>
                  <a:gd name="T3" fmla="*/ 0 h 220"/>
                  <a:gd name="T4" fmla="*/ 44 w 241"/>
                  <a:gd name="T5" fmla="*/ 0 h 220"/>
                  <a:gd name="T6" fmla="*/ 109 w 241"/>
                  <a:gd name="T7" fmla="*/ 154 h 220"/>
                  <a:gd name="T8" fmla="*/ 175 w 241"/>
                  <a:gd name="T9" fmla="*/ 0 h 220"/>
                  <a:gd name="T10" fmla="*/ 241 w 241"/>
                  <a:gd name="T11" fmla="*/ 0 h 220"/>
                  <a:gd name="T12" fmla="*/ 241 w 241"/>
                  <a:gd name="T13" fmla="*/ 220 h 220"/>
                  <a:gd name="T14" fmla="*/ 197 w 241"/>
                  <a:gd name="T15" fmla="*/ 220 h 220"/>
                  <a:gd name="T16" fmla="*/ 197 w 241"/>
                  <a:gd name="T17" fmla="*/ 66 h 220"/>
                  <a:gd name="T18" fmla="*/ 131 w 241"/>
                  <a:gd name="T19" fmla="*/ 220 h 220"/>
                  <a:gd name="T20" fmla="*/ 109 w 241"/>
                  <a:gd name="T21" fmla="*/ 220 h 220"/>
                  <a:gd name="T22" fmla="*/ 44 w 241"/>
                  <a:gd name="T23" fmla="*/ 66 h 220"/>
                  <a:gd name="T24" fmla="*/ 44 w 241"/>
                  <a:gd name="T25" fmla="*/ 220 h 220"/>
                  <a:gd name="T26" fmla="*/ 0 w 241"/>
                  <a:gd name="T27" fmla="*/ 22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1" h="220">
                    <a:moveTo>
                      <a:pt x="0" y="220"/>
                    </a:moveTo>
                    <a:lnTo>
                      <a:pt x="0" y="0"/>
                    </a:lnTo>
                    <a:lnTo>
                      <a:pt x="44" y="0"/>
                    </a:lnTo>
                    <a:lnTo>
                      <a:pt x="109" y="154"/>
                    </a:lnTo>
                    <a:lnTo>
                      <a:pt x="175" y="0"/>
                    </a:lnTo>
                    <a:lnTo>
                      <a:pt x="241" y="0"/>
                    </a:lnTo>
                    <a:lnTo>
                      <a:pt x="241" y="220"/>
                    </a:lnTo>
                    <a:lnTo>
                      <a:pt x="197" y="220"/>
                    </a:lnTo>
                    <a:lnTo>
                      <a:pt x="197" y="66"/>
                    </a:lnTo>
                    <a:lnTo>
                      <a:pt x="131" y="220"/>
                    </a:lnTo>
                    <a:lnTo>
                      <a:pt x="109" y="220"/>
                    </a:lnTo>
                    <a:lnTo>
                      <a:pt x="44" y="66"/>
                    </a:lnTo>
                    <a:lnTo>
                      <a:pt x="44" y="220"/>
                    </a:lnTo>
                    <a:lnTo>
                      <a:pt x="0" y="2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29"/>
              <p:cNvSpPr>
                <a:spLocks/>
              </p:cNvSpPr>
              <p:nvPr userDrawn="1"/>
            </p:nvSpPr>
            <p:spPr bwMode="auto">
              <a:xfrm>
                <a:off x="21061363" y="4776788"/>
                <a:ext cx="277813" cy="349250"/>
              </a:xfrm>
              <a:custGeom>
                <a:avLst/>
                <a:gdLst>
                  <a:gd name="T0" fmla="*/ 0 w 175"/>
                  <a:gd name="T1" fmla="*/ 0 h 220"/>
                  <a:gd name="T2" fmla="*/ 175 w 175"/>
                  <a:gd name="T3" fmla="*/ 0 h 220"/>
                  <a:gd name="T4" fmla="*/ 175 w 175"/>
                  <a:gd name="T5" fmla="*/ 44 h 220"/>
                  <a:gd name="T6" fmla="*/ 110 w 175"/>
                  <a:gd name="T7" fmla="*/ 44 h 220"/>
                  <a:gd name="T8" fmla="*/ 110 w 175"/>
                  <a:gd name="T9" fmla="*/ 220 h 220"/>
                  <a:gd name="T10" fmla="*/ 66 w 175"/>
                  <a:gd name="T11" fmla="*/ 220 h 220"/>
                  <a:gd name="T12" fmla="*/ 66 w 175"/>
                  <a:gd name="T13" fmla="*/ 44 h 220"/>
                  <a:gd name="T14" fmla="*/ 0 w 175"/>
                  <a:gd name="T15" fmla="*/ 44 h 220"/>
                  <a:gd name="T16" fmla="*/ 0 w 175"/>
                  <a:gd name="T17" fmla="*/ 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5" h="220">
                    <a:moveTo>
                      <a:pt x="0" y="0"/>
                    </a:moveTo>
                    <a:lnTo>
                      <a:pt x="175" y="0"/>
                    </a:lnTo>
                    <a:lnTo>
                      <a:pt x="175" y="44"/>
                    </a:lnTo>
                    <a:lnTo>
                      <a:pt x="110" y="44"/>
                    </a:lnTo>
                    <a:lnTo>
                      <a:pt x="110" y="220"/>
                    </a:lnTo>
                    <a:lnTo>
                      <a:pt x="66" y="220"/>
                    </a:lnTo>
                    <a:lnTo>
                      <a:pt x="66" y="44"/>
                    </a:lnTo>
                    <a:lnTo>
                      <a:pt x="0" y="44"/>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
          <p:nvSpPr>
            <p:cNvPr id="10" name="Freeform 5"/>
            <p:cNvSpPr>
              <a:spLocks noEditPoints="1"/>
            </p:cNvSpPr>
            <p:nvPr userDrawn="1"/>
          </p:nvSpPr>
          <p:spPr bwMode="auto">
            <a:xfrm>
              <a:off x="381000" y="384048"/>
              <a:ext cx="750655" cy="400941"/>
            </a:xfrm>
            <a:custGeom>
              <a:avLst/>
              <a:gdLst>
                <a:gd name="T0" fmla="*/ 134 w 170"/>
                <a:gd name="T1" fmla="*/ 3 h 90"/>
                <a:gd name="T2" fmla="*/ 122 w 170"/>
                <a:gd name="T3" fmla="*/ 52 h 90"/>
                <a:gd name="T4" fmla="*/ 109 w 170"/>
                <a:gd name="T5" fmla="*/ 3 h 90"/>
                <a:gd name="T6" fmla="*/ 74 w 170"/>
                <a:gd name="T7" fmla="*/ 3 h 90"/>
                <a:gd name="T8" fmla="*/ 74 w 170"/>
                <a:gd name="T9" fmla="*/ 21 h 90"/>
                <a:gd name="T10" fmla="*/ 40 w 170"/>
                <a:gd name="T11" fmla="*/ 1 h 90"/>
                <a:gd name="T12" fmla="*/ 4 w 170"/>
                <a:gd name="T13" fmla="*/ 31 h 90"/>
                <a:gd name="T14" fmla="*/ 28 w 170"/>
                <a:gd name="T15" fmla="*/ 31 h 90"/>
                <a:gd name="T16" fmla="*/ 39 w 170"/>
                <a:gd name="T17" fmla="*/ 20 h 90"/>
                <a:gd name="T18" fmla="*/ 50 w 170"/>
                <a:gd name="T19" fmla="*/ 28 h 90"/>
                <a:gd name="T20" fmla="*/ 39 w 170"/>
                <a:gd name="T21" fmla="*/ 35 h 90"/>
                <a:gd name="T22" fmla="*/ 31 w 170"/>
                <a:gd name="T23" fmla="*/ 35 h 90"/>
                <a:gd name="T24" fmla="*/ 31 w 170"/>
                <a:gd name="T25" fmla="*/ 51 h 90"/>
                <a:gd name="T26" fmla="*/ 38 w 170"/>
                <a:gd name="T27" fmla="*/ 51 h 90"/>
                <a:gd name="T28" fmla="*/ 48 w 170"/>
                <a:gd name="T29" fmla="*/ 60 h 90"/>
                <a:gd name="T30" fmla="*/ 38 w 170"/>
                <a:gd name="T31" fmla="*/ 70 h 90"/>
                <a:gd name="T32" fmla="*/ 25 w 170"/>
                <a:gd name="T33" fmla="*/ 54 h 90"/>
                <a:gd name="T34" fmla="*/ 1 w 170"/>
                <a:gd name="T35" fmla="*/ 54 h 90"/>
                <a:gd name="T36" fmla="*/ 38 w 170"/>
                <a:gd name="T37" fmla="*/ 90 h 90"/>
                <a:gd name="T38" fmla="*/ 74 w 170"/>
                <a:gd name="T39" fmla="*/ 71 h 90"/>
                <a:gd name="T40" fmla="*/ 74 w 170"/>
                <a:gd name="T41" fmla="*/ 88 h 90"/>
                <a:gd name="T42" fmla="*/ 98 w 170"/>
                <a:gd name="T43" fmla="*/ 88 h 90"/>
                <a:gd name="T44" fmla="*/ 98 w 170"/>
                <a:gd name="T45" fmla="*/ 34 h 90"/>
                <a:gd name="T46" fmla="*/ 111 w 170"/>
                <a:gd name="T47" fmla="*/ 88 h 90"/>
                <a:gd name="T48" fmla="*/ 132 w 170"/>
                <a:gd name="T49" fmla="*/ 88 h 90"/>
                <a:gd name="T50" fmla="*/ 146 w 170"/>
                <a:gd name="T51" fmla="*/ 34 h 90"/>
                <a:gd name="T52" fmla="*/ 146 w 170"/>
                <a:gd name="T53" fmla="*/ 88 h 90"/>
                <a:gd name="T54" fmla="*/ 170 w 170"/>
                <a:gd name="T55" fmla="*/ 88 h 90"/>
                <a:gd name="T56" fmla="*/ 170 w 170"/>
                <a:gd name="T57" fmla="*/ 3 h 90"/>
                <a:gd name="T58" fmla="*/ 134 w 170"/>
                <a:gd name="T59" fmla="*/ 3 h 90"/>
                <a:gd name="T60" fmla="*/ 74 w 170"/>
                <a:gd name="T61" fmla="*/ 52 h 90"/>
                <a:gd name="T62" fmla="*/ 64 w 170"/>
                <a:gd name="T63" fmla="*/ 42 h 90"/>
                <a:gd name="T64" fmla="*/ 74 w 170"/>
                <a:gd name="T65" fmla="*/ 31 h 90"/>
                <a:gd name="T66" fmla="*/ 74 w 170"/>
                <a:gd name="T67" fmla="*/ 5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0" h="90">
                  <a:moveTo>
                    <a:pt x="134" y="3"/>
                  </a:moveTo>
                  <a:cubicBezTo>
                    <a:pt x="122" y="52"/>
                    <a:pt x="122" y="52"/>
                    <a:pt x="122" y="52"/>
                  </a:cubicBezTo>
                  <a:cubicBezTo>
                    <a:pt x="109" y="3"/>
                    <a:pt x="109" y="3"/>
                    <a:pt x="109" y="3"/>
                  </a:cubicBezTo>
                  <a:cubicBezTo>
                    <a:pt x="74" y="3"/>
                    <a:pt x="74" y="3"/>
                    <a:pt x="74" y="3"/>
                  </a:cubicBezTo>
                  <a:cubicBezTo>
                    <a:pt x="74" y="21"/>
                    <a:pt x="74" y="21"/>
                    <a:pt x="74" y="21"/>
                  </a:cubicBezTo>
                  <a:cubicBezTo>
                    <a:pt x="69" y="5"/>
                    <a:pt x="54" y="1"/>
                    <a:pt x="40" y="1"/>
                  </a:cubicBezTo>
                  <a:cubicBezTo>
                    <a:pt x="23" y="0"/>
                    <a:pt x="5" y="8"/>
                    <a:pt x="4" y="31"/>
                  </a:cubicBezTo>
                  <a:cubicBezTo>
                    <a:pt x="28" y="31"/>
                    <a:pt x="28" y="31"/>
                    <a:pt x="28" y="31"/>
                  </a:cubicBezTo>
                  <a:cubicBezTo>
                    <a:pt x="28" y="24"/>
                    <a:pt x="33" y="20"/>
                    <a:pt x="39" y="20"/>
                  </a:cubicBezTo>
                  <a:cubicBezTo>
                    <a:pt x="46" y="20"/>
                    <a:pt x="50" y="23"/>
                    <a:pt x="50" y="28"/>
                  </a:cubicBezTo>
                  <a:cubicBezTo>
                    <a:pt x="49" y="32"/>
                    <a:pt x="47" y="35"/>
                    <a:pt x="39" y="35"/>
                  </a:cubicBezTo>
                  <a:cubicBezTo>
                    <a:pt x="31" y="35"/>
                    <a:pt x="31" y="35"/>
                    <a:pt x="31" y="35"/>
                  </a:cubicBezTo>
                  <a:cubicBezTo>
                    <a:pt x="31" y="51"/>
                    <a:pt x="31" y="51"/>
                    <a:pt x="31" y="51"/>
                  </a:cubicBezTo>
                  <a:cubicBezTo>
                    <a:pt x="38" y="51"/>
                    <a:pt x="38" y="51"/>
                    <a:pt x="38" y="51"/>
                  </a:cubicBezTo>
                  <a:cubicBezTo>
                    <a:pt x="42" y="51"/>
                    <a:pt x="48" y="54"/>
                    <a:pt x="48" y="60"/>
                  </a:cubicBezTo>
                  <a:cubicBezTo>
                    <a:pt x="49" y="67"/>
                    <a:pt x="44" y="70"/>
                    <a:pt x="38" y="70"/>
                  </a:cubicBezTo>
                  <a:cubicBezTo>
                    <a:pt x="27" y="69"/>
                    <a:pt x="25" y="61"/>
                    <a:pt x="25" y="54"/>
                  </a:cubicBezTo>
                  <a:cubicBezTo>
                    <a:pt x="1" y="54"/>
                    <a:pt x="1" y="54"/>
                    <a:pt x="1" y="54"/>
                  </a:cubicBezTo>
                  <a:cubicBezTo>
                    <a:pt x="1" y="59"/>
                    <a:pt x="0" y="90"/>
                    <a:pt x="38" y="90"/>
                  </a:cubicBezTo>
                  <a:cubicBezTo>
                    <a:pt x="57" y="90"/>
                    <a:pt x="70" y="82"/>
                    <a:pt x="74" y="71"/>
                  </a:cubicBezTo>
                  <a:cubicBezTo>
                    <a:pt x="74" y="88"/>
                    <a:pt x="74" y="88"/>
                    <a:pt x="74" y="88"/>
                  </a:cubicBezTo>
                  <a:cubicBezTo>
                    <a:pt x="98" y="88"/>
                    <a:pt x="98" y="88"/>
                    <a:pt x="98" y="88"/>
                  </a:cubicBezTo>
                  <a:cubicBezTo>
                    <a:pt x="98" y="34"/>
                    <a:pt x="98" y="34"/>
                    <a:pt x="98" y="34"/>
                  </a:cubicBezTo>
                  <a:cubicBezTo>
                    <a:pt x="111" y="88"/>
                    <a:pt x="111" y="88"/>
                    <a:pt x="111" y="88"/>
                  </a:cubicBezTo>
                  <a:cubicBezTo>
                    <a:pt x="132" y="88"/>
                    <a:pt x="132" y="88"/>
                    <a:pt x="132" y="88"/>
                  </a:cubicBezTo>
                  <a:cubicBezTo>
                    <a:pt x="146" y="34"/>
                    <a:pt x="146" y="34"/>
                    <a:pt x="146" y="34"/>
                  </a:cubicBezTo>
                  <a:cubicBezTo>
                    <a:pt x="146" y="88"/>
                    <a:pt x="146" y="88"/>
                    <a:pt x="146" y="88"/>
                  </a:cubicBezTo>
                  <a:cubicBezTo>
                    <a:pt x="170" y="88"/>
                    <a:pt x="170" y="88"/>
                    <a:pt x="170" y="88"/>
                  </a:cubicBezTo>
                  <a:cubicBezTo>
                    <a:pt x="170" y="3"/>
                    <a:pt x="170" y="3"/>
                    <a:pt x="170" y="3"/>
                  </a:cubicBezTo>
                  <a:lnTo>
                    <a:pt x="134" y="3"/>
                  </a:lnTo>
                  <a:close/>
                  <a:moveTo>
                    <a:pt x="74" y="52"/>
                  </a:moveTo>
                  <a:cubicBezTo>
                    <a:pt x="71" y="46"/>
                    <a:pt x="66" y="43"/>
                    <a:pt x="64" y="42"/>
                  </a:cubicBezTo>
                  <a:cubicBezTo>
                    <a:pt x="69" y="40"/>
                    <a:pt x="72" y="37"/>
                    <a:pt x="74" y="31"/>
                  </a:cubicBezTo>
                  <a:lnTo>
                    <a:pt x="74" y="5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31993356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Cover_4 REVERSED lin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5FAC13C-97D4-4E56-A737-9501774A69F4}"/>
              </a:ext>
            </a:extLst>
          </p:cNvPr>
          <p:cNvPicPr>
            <a:picLocks noChangeAspect="1"/>
          </p:cNvPicPr>
          <p:nvPr userDrawn="1"/>
        </p:nvPicPr>
        <p:blipFill>
          <a:blip r:embed="rId2"/>
          <a:stretch>
            <a:fillRect/>
          </a:stretch>
        </p:blipFill>
        <p:spPr>
          <a:xfrm>
            <a:off x="0" y="6096"/>
            <a:ext cx="12192000" cy="6845807"/>
          </a:xfrm>
          <a:prstGeom prst="rect">
            <a:avLst/>
          </a:prstGeom>
        </p:spPr>
      </p:pic>
      <p:sp>
        <p:nvSpPr>
          <p:cNvPr id="10" name="Freeform 9"/>
          <p:cNvSpPr/>
          <p:nvPr userDrawn="1"/>
        </p:nvSpPr>
        <p:spPr>
          <a:xfrm flipH="1" flipV="1">
            <a:off x="-8709" y="-8709"/>
            <a:ext cx="8136266" cy="6875416"/>
          </a:xfrm>
          <a:custGeom>
            <a:avLst/>
            <a:gdLst>
              <a:gd name="connsiteX0" fmla="*/ 0 w 9162535"/>
              <a:gd name="connsiteY0" fmla="*/ 5146589 h 5146589"/>
              <a:gd name="connsiteX1" fmla="*/ 5999206 w 9162535"/>
              <a:gd name="connsiteY1" fmla="*/ 0 h 5146589"/>
              <a:gd name="connsiteX2" fmla="*/ 9162535 w 9162535"/>
              <a:gd name="connsiteY2" fmla="*/ 3342502 h 5146589"/>
              <a:gd name="connsiteX3" fmla="*/ 0 w 9162535"/>
              <a:gd name="connsiteY3" fmla="*/ 5146589 h 5146589"/>
              <a:gd name="connsiteX0" fmla="*/ 0 w 6061080"/>
              <a:gd name="connsiteY0" fmla="*/ 5160885 h 5160885"/>
              <a:gd name="connsiteX1" fmla="*/ 2897751 w 6061080"/>
              <a:gd name="connsiteY1" fmla="*/ 0 h 5160885"/>
              <a:gd name="connsiteX2" fmla="*/ 6061080 w 6061080"/>
              <a:gd name="connsiteY2" fmla="*/ 3342502 h 5160885"/>
              <a:gd name="connsiteX3" fmla="*/ 0 w 6061080"/>
              <a:gd name="connsiteY3" fmla="*/ 5160885 h 5160885"/>
              <a:gd name="connsiteX0" fmla="*/ 0 w 6075372"/>
              <a:gd name="connsiteY0" fmla="*/ 5160885 h 5160885"/>
              <a:gd name="connsiteX1" fmla="*/ 2897751 w 6075372"/>
              <a:gd name="connsiteY1" fmla="*/ 0 h 5160885"/>
              <a:gd name="connsiteX2" fmla="*/ 6075372 w 6075372"/>
              <a:gd name="connsiteY2" fmla="*/ 1755636 h 5160885"/>
              <a:gd name="connsiteX3" fmla="*/ 0 w 6075372"/>
              <a:gd name="connsiteY3" fmla="*/ 5160885 h 5160885"/>
              <a:gd name="connsiteX0" fmla="*/ 3119359 w 9194731"/>
              <a:gd name="connsiteY0" fmla="*/ 5203773 h 5203773"/>
              <a:gd name="connsiteX1" fmla="*/ 0 w 9194731"/>
              <a:gd name="connsiteY1" fmla="*/ 0 h 5203773"/>
              <a:gd name="connsiteX2" fmla="*/ 9194731 w 9194731"/>
              <a:gd name="connsiteY2" fmla="*/ 1798524 h 5203773"/>
              <a:gd name="connsiteX3" fmla="*/ 3119359 w 9194731"/>
              <a:gd name="connsiteY3" fmla="*/ 5203773 h 5203773"/>
              <a:gd name="connsiteX0" fmla="*/ 0 w 6075372"/>
              <a:gd name="connsiteY0" fmla="*/ 5175181 h 5175181"/>
              <a:gd name="connsiteX1" fmla="*/ 2883458 w 6075372"/>
              <a:gd name="connsiteY1" fmla="*/ 0 h 5175181"/>
              <a:gd name="connsiteX2" fmla="*/ 6075372 w 6075372"/>
              <a:gd name="connsiteY2" fmla="*/ 1769932 h 5175181"/>
              <a:gd name="connsiteX3" fmla="*/ 0 w 6075372"/>
              <a:gd name="connsiteY3" fmla="*/ 5175181 h 5175181"/>
              <a:gd name="connsiteX0" fmla="*/ 0 w 3202595"/>
              <a:gd name="connsiteY0" fmla="*/ 5189477 h 5189477"/>
              <a:gd name="connsiteX1" fmla="*/ 10681 w 3202595"/>
              <a:gd name="connsiteY1" fmla="*/ 0 h 5189477"/>
              <a:gd name="connsiteX2" fmla="*/ 3202595 w 3202595"/>
              <a:gd name="connsiteY2" fmla="*/ 1769932 h 5189477"/>
              <a:gd name="connsiteX3" fmla="*/ 0 w 3202595"/>
              <a:gd name="connsiteY3" fmla="*/ 5189477 h 5189477"/>
              <a:gd name="connsiteX0" fmla="*/ 2962146 w 6164741"/>
              <a:gd name="connsiteY0" fmla="*/ 5403918 h 5403918"/>
              <a:gd name="connsiteX1" fmla="*/ 3 w 6164741"/>
              <a:gd name="connsiteY1" fmla="*/ 0 h 5403918"/>
              <a:gd name="connsiteX2" fmla="*/ 6164741 w 6164741"/>
              <a:gd name="connsiteY2" fmla="*/ 1984373 h 5403918"/>
              <a:gd name="connsiteX3" fmla="*/ 2962146 w 6164741"/>
              <a:gd name="connsiteY3" fmla="*/ 5403918 h 5403918"/>
              <a:gd name="connsiteX0" fmla="*/ 2962143 w 6164738"/>
              <a:gd name="connsiteY0" fmla="*/ 5403918 h 5403918"/>
              <a:gd name="connsiteX1" fmla="*/ 0 w 6164738"/>
              <a:gd name="connsiteY1" fmla="*/ 0 h 5403918"/>
              <a:gd name="connsiteX2" fmla="*/ 6164738 w 6164738"/>
              <a:gd name="connsiteY2" fmla="*/ 1984373 h 5403918"/>
              <a:gd name="connsiteX3" fmla="*/ 2962143 w 6164738"/>
              <a:gd name="connsiteY3" fmla="*/ 5403918 h 5403918"/>
              <a:gd name="connsiteX0" fmla="*/ 2962143 w 6164738"/>
              <a:gd name="connsiteY0" fmla="*/ 5403918 h 5403918"/>
              <a:gd name="connsiteX1" fmla="*/ 0 w 6164738"/>
              <a:gd name="connsiteY1" fmla="*/ 0 h 5403918"/>
              <a:gd name="connsiteX2" fmla="*/ 6164738 w 6164738"/>
              <a:gd name="connsiteY2" fmla="*/ 1984373 h 5403918"/>
              <a:gd name="connsiteX3" fmla="*/ 2962143 w 6164738"/>
              <a:gd name="connsiteY3" fmla="*/ 5403918 h 5403918"/>
              <a:gd name="connsiteX0" fmla="*/ 2819219 w 6021814"/>
              <a:gd name="connsiteY0" fmla="*/ 5189477 h 5189477"/>
              <a:gd name="connsiteX1" fmla="*/ 0 w 6021814"/>
              <a:gd name="connsiteY1" fmla="*/ 0 h 5189477"/>
              <a:gd name="connsiteX2" fmla="*/ 6021814 w 6021814"/>
              <a:gd name="connsiteY2" fmla="*/ 1769932 h 5189477"/>
              <a:gd name="connsiteX3" fmla="*/ 2819219 w 6021814"/>
              <a:gd name="connsiteY3" fmla="*/ 5189477 h 5189477"/>
              <a:gd name="connsiteX0" fmla="*/ 2819219 w 6007522"/>
              <a:gd name="connsiteY0" fmla="*/ 5189477 h 5189477"/>
              <a:gd name="connsiteX1" fmla="*/ 0 w 6007522"/>
              <a:gd name="connsiteY1" fmla="*/ 0 h 5189477"/>
              <a:gd name="connsiteX2" fmla="*/ 6007522 w 6007522"/>
              <a:gd name="connsiteY2" fmla="*/ 3299613 h 5189477"/>
              <a:gd name="connsiteX3" fmla="*/ 2819219 w 6007522"/>
              <a:gd name="connsiteY3" fmla="*/ 5189477 h 5189477"/>
              <a:gd name="connsiteX0" fmla="*/ 2819219 w 6021814"/>
              <a:gd name="connsiteY0" fmla="*/ 5189477 h 5189477"/>
              <a:gd name="connsiteX1" fmla="*/ 0 w 6021814"/>
              <a:gd name="connsiteY1" fmla="*/ 0 h 5189477"/>
              <a:gd name="connsiteX2" fmla="*/ 6021814 w 6021814"/>
              <a:gd name="connsiteY2" fmla="*/ 3385390 h 5189477"/>
              <a:gd name="connsiteX3" fmla="*/ 2819219 w 6021814"/>
              <a:gd name="connsiteY3" fmla="*/ 5189477 h 5189477"/>
              <a:gd name="connsiteX0" fmla="*/ 2862096 w 6021814"/>
              <a:gd name="connsiteY0" fmla="*/ 5189477 h 5189477"/>
              <a:gd name="connsiteX1" fmla="*/ 0 w 6021814"/>
              <a:gd name="connsiteY1" fmla="*/ 0 h 5189477"/>
              <a:gd name="connsiteX2" fmla="*/ 6021814 w 6021814"/>
              <a:gd name="connsiteY2" fmla="*/ 3385390 h 5189477"/>
              <a:gd name="connsiteX3" fmla="*/ 2862096 w 6021814"/>
              <a:gd name="connsiteY3" fmla="*/ 5189477 h 5189477"/>
              <a:gd name="connsiteX0" fmla="*/ 2862096 w 6021814"/>
              <a:gd name="connsiteY0" fmla="*/ 5189477 h 5189477"/>
              <a:gd name="connsiteX1" fmla="*/ 0 w 6021814"/>
              <a:gd name="connsiteY1" fmla="*/ 0 h 5189477"/>
              <a:gd name="connsiteX2" fmla="*/ 6021814 w 6021814"/>
              <a:gd name="connsiteY2" fmla="*/ 3385390 h 5189477"/>
              <a:gd name="connsiteX3" fmla="*/ 2862096 w 6021814"/>
              <a:gd name="connsiteY3" fmla="*/ 5189477 h 5189477"/>
              <a:gd name="connsiteX0" fmla="*/ 2862096 w 5993229"/>
              <a:gd name="connsiteY0" fmla="*/ 5189477 h 5189477"/>
              <a:gd name="connsiteX1" fmla="*/ 0 w 5993229"/>
              <a:gd name="connsiteY1" fmla="*/ 0 h 5189477"/>
              <a:gd name="connsiteX2" fmla="*/ 5993229 w 5993229"/>
              <a:gd name="connsiteY2" fmla="*/ 3394921 h 5189477"/>
              <a:gd name="connsiteX3" fmla="*/ 2862096 w 5993229"/>
              <a:gd name="connsiteY3" fmla="*/ 5189477 h 5189477"/>
              <a:gd name="connsiteX0" fmla="*/ 2940500 w 5993229"/>
              <a:gd name="connsiteY0" fmla="*/ 5196067 h 5196067"/>
              <a:gd name="connsiteX1" fmla="*/ 0 w 5993229"/>
              <a:gd name="connsiteY1" fmla="*/ 0 h 5196067"/>
              <a:gd name="connsiteX2" fmla="*/ 5993229 w 5993229"/>
              <a:gd name="connsiteY2" fmla="*/ 3394921 h 5196067"/>
              <a:gd name="connsiteX3" fmla="*/ 2940500 w 5993229"/>
              <a:gd name="connsiteY3" fmla="*/ 5196067 h 5196067"/>
              <a:gd name="connsiteX0" fmla="*/ 2940500 w 5999763"/>
              <a:gd name="connsiteY0" fmla="*/ 5196067 h 5196067"/>
              <a:gd name="connsiteX1" fmla="*/ 0 w 5999763"/>
              <a:gd name="connsiteY1" fmla="*/ 0 h 5196067"/>
              <a:gd name="connsiteX2" fmla="*/ 5999763 w 5999763"/>
              <a:gd name="connsiteY2" fmla="*/ 3467409 h 5196067"/>
              <a:gd name="connsiteX3" fmla="*/ 2940500 w 5999763"/>
              <a:gd name="connsiteY3" fmla="*/ 5196067 h 5196067"/>
              <a:gd name="connsiteX0" fmla="*/ 3045039 w 6104302"/>
              <a:gd name="connsiteY0" fmla="*/ 5202656 h 5202656"/>
              <a:gd name="connsiteX1" fmla="*/ 0 w 6104302"/>
              <a:gd name="connsiteY1" fmla="*/ 0 h 5202656"/>
              <a:gd name="connsiteX2" fmla="*/ 6104302 w 6104302"/>
              <a:gd name="connsiteY2" fmla="*/ 3473998 h 5202656"/>
              <a:gd name="connsiteX3" fmla="*/ 3045039 w 6104302"/>
              <a:gd name="connsiteY3" fmla="*/ 5202656 h 5202656"/>
            </a:gdLst>
            <a:ahLst/>
            <a:cxnLst>
              <a:cxn ang="0">
                <a:pos x="connsiteX0" y="connsiteY0"/>
              </a:cxn>
              <a:cxn ang="0">
                <a:pos x="connsiteX1" y="connsiteY1"/>
              </a:cxn>
              <a:cxn ang="0">
                <a:pos x="connsiteX2" y="connsiteY2"/>
              </a:cxn>
              <a:cxn ang="0">
                <a:pos x="connsiteX3" y="connsiteY3"/>
              </a:cxn>
            </a:cxnLst>
            <a:rect l="l" t="t" r="r" b="b"/>
            <a:pathLst>
              <a:path w="6104302" h="5202656">
                <a:moveTo>
                  <a:pt x="3045039" y="5202656"/>
                </a:moveTo>
                <a:cubicBezTo>
                  <a:pt x="3034307" y="5174064"/>
                  <a:pt x="10732" y="42888"/>
                  <a:pt x="0" y="0"/>
                </a:cubicBezTo>
                <a:lnTo>
                  <a:pt x="6104302" y="3473998"/>
                </a:lnTo>
                <a:lnTo>
                  <a:pt x="3045039" y="5202656"/>
                </a:lnTo>
                <a:close/>
              </a:path>
            </a:pathLst>
          </a:custGeom>
          <a:gradFill flip="none" rotWithShape="1">
            <a:gsLst>
              <a:gs pos="22000">
                <a:schemeClr val="accent3"/>
              </a:gs>
              <a:gs pos="51000">
                <a:schemeClr val="accent2"/>
              </a:gs>
              <a:gs pos="98374">
                <a:schemeClr val="accent1"/>
              </a:gs>
            </a:gsLst>
            <a:lin ang="132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ctrTitle" hasCustomPrompt="1"/>
          </p:nvPr>
        </p:nvSpPr>
        <p:spPr>
          <a:xfrm>
            <a:off x="383035" y="1655791"/>
            <a:ext cx="11468909" cy="1994392"/>
          </a:xfrm>
          <a:prstGeom prst="rect">
            <a:avLst/>
          </a:prstGeom>
        </p:spPr>
        <p:txBody>
          <a:bodyPr vert="horz" wrap="square" lIns="0" tIns="0" rIns="0" bIns="0" anchor="t" anchorCtr="0">
            <a:noAutofit/>
          </a:bodyPr>
          <a:lstStyle>
            <a:lvl1pPr algn="l">
              <a:lnSpc>
                <a:spcPct val="80000"/>
              </a:lnSpc>
              <a:defRPr sz="7200" b="0">
                <a:solidFill>
                  <a:schemeClr val="bg1"/>
                </a:solidFill>
                <a:latin typeface="3M Circular TT Bold" panose="020B0804020101010102" pitchFamily="34" charset="0"/>
                <a:cs typeface="3M Circular TT Bold" panose="020B0804020101010102" pitchFamily="34" charset="0"/>
              </a:defRPr>
            </a:lvl1pPr>
          </a:lstStyle>
          <a:p>
            <a:r>
              <a:rPr lang="en-US"/>
              <a:t>Two line title</a:t>
            </a:r>
            <a:br>
              <a:rPr lang="en-US"/>
            </a:br>
            <a:r>
              <a:rPr lang="en-US"/>
              <a:t>goes here</a:t>
            </a:r>
            <a:endParaRPr lang="en-GB"/>
          </a:p>
        </p:txBody>
      </p:sp>
      <p:sp>
        <p:nvSpPr>
          <p:cNvPr id="43" name="Text Placeholder 7"/>
          <p:cNvSpPr>
            <a:spLocks noGrp="1"/>
          </p:cNvSpPr>
          <p:nvPr>
            <p:ph type="body" sz="quarter" idx="10" hasCustomPrompt="1"/>
          </p:nvPr>
        </p:nvSpPr>
        <p:spPr>
          <a:xfrm>
            <a:off x="384047" y="3895344"/>
            <a:ext cx="4114800" cy="480462"/>
          </a:xfrm>
          <a:prstGeom prst="rect">
            <a:avLst/>
          </a:prstGeom>
        </p:spPr>
        <p:txBody>
          <a:bodyPr lIns="0" tIns="0" rIns="0" bIns="0"/>
          <a:lstStyle>
            <a:lvl1pPr marL="0" indent="0">
              <a:buNone/>
              <a:defRPr sz="2800">
                <a:solidFill>
                  <a:schemeClr val="bg1"/>
                </a:solidFill>
                <a:latin typeface="3M Circular TT Book" panose="020B0604020101020102" pitchFamily="34" charset="0"/>
                <a:cs typeface="3M Circular TT Book" panose="020B0604020101020102" pitchFamily="34" charset="0"/>
              </a:defRPr>
            </a:lvl1pPr>
            <a:lvl5pPr>
              <a:defRPr/>
            </a:lvl5pPr>
          </a:lstStyle>
          <a:p>
            <a:pPr lvl="0"/>
            <a:r>
              <a:rPr lang="en-US"/>
              <a:t>Date</a:t>
            </a:r>
          </a:p>
        </p:txBody>
      </p:sp>
      <p:grpSp>
        <p:nvGrpSpPr>
          <p:cNvPr id="7" name="Group 6"/>
          <p:cNvGrpSpPr/>
          <p:nvPr userDrawn="1"/>
        </p:nvGrpSpPr>
        <p:grpSpPr>
          <a:xfrm>
            <a:off x="381000" y="384048"/>
            <a:ext cx="2384269" cy="432000"/>
            <a:chOff x="381000" y="384048"/>
            <a:chExt cx="2384269" cy="432000"/>
          </a:xfrm>
        </p:grpSpPr>
        <p:grpSp>
          <p:nvGrpSpPr>
            <p:cNvPr id="8" name="Group 7"/>
            <p:cNvGrpSpPr>
              <a:grpSpLocks noChangeAspect="1"/>
            </p:cNvGrpSpPr>
            <p:nvPr userDrawn="1"/>
          </p:nvGrpSpPr>
          <p:grpSpPr>
            <a:xfrm>
              <a:off x="1246412" y="392922"/>
              <a:ext cx="1518857" cy="423126"/>
              <a:chOff x="9836151" y="2917825"/>
              <a:chExt cx="11955463" cy="3330576"/>
            </a:xfrm>
            <a:solidFill>
              <a:schemeClr val="bg1"/>
            </a:solidFill>
          </p:grpSpPr>
          <p:sp>
            <p:nvSpPr>
              <p:cNvPr id="11" name="Freeform 6"/>
              <p:cNvSpPr>
                <a:spLocks/>
              </p:cNvSpPr>
              <p:nvPr userDrawn="1"/>
            </p:nvSpPr>
            <p:spPr bwMode="auto">
              <a:xfrm>
                <a:off x="9871076" y="2952750"/>
                <a:ext cx="868363" cy="1192213"/>
              </a:xfrm>
              <a:custGeom>
                <a:avLst/>
                <a:gdLst>
                  <a:gd name="T0" fmla="*/ 19 w 25"/>
                  <a:gd name="T1" fmla="*/ 10 h 34"/>
                  <a:gd name="T2" fmla="*/ 13 w 25"/>
                  <a:gd name="T3" fmla="*/ 5 h 34"/>
                  <a:gd name="T4" fmla="*/ 8 w 25"/>
                  <a:gd name="T5" fmla="*/ 9 h 34"/>
                  <a:gd name="T6" fmla="*/ 11 w 25"/>
                  <a:gd name="T7" fmla="*/ 13 h 34"/>
                  <a:gd name="T8" fmla="*/ 16 w 25"/>
                  <a:gd name="T9" fmla="*/ 14 h 34"/>
                  <a:gd name="T10" fmla="*/ 25 w 25"/>
                  <a:gd name="T11" fmla="*/ 24 h 34"/>
                  <a:gd name="T12" fmla="*/ 13 w 25"/>
                  <a:gd name="T13" fmla="*/ 34 h 34"/>
                  <a:gd name="T14" fmla="*/ 0 w 25"/>
                  <a:gd name="T15" fmla="*/ 24 h 34"/>
                  <a:gd name="T16" fmla="*/ 6 w 25"/>
                  <a:gd name="T17" fmla="*/ 22 h 34"/>
                  <a:gd name="T18" fmla="*/ 13 w 25"/>
                  <a:gd name="T19" fmla="*/ 28 h 34"/>
                  <a:gd name="T20" fmla="*/ 19 w 25"/>
                  <a:gd name="T21" fmla="*/ 24 h 34"/>
                  <a:gd name="T22" fmla="*/ 15 w 25"/>
                  <a:gd name="T23" fmla="*/ 20 h 34"/>
                  <a:gd name="T24" fmla="*/ 10 w 25"/>
                  <a:gd name="T25" fmla="*/ 19 h 34"/>
                  <a:gd name="T26" fmla="*/ 1 w 25"/>
                  <a:gd name="T27" fmla="*/ 10 h 34"/>
                  <a:gd name="T28" fmla="*/ 13 w 25"/>
                  <a:gd name="T29" fmla="*/ 0 h 34"/>
                  <a:gd name="T30" fmla="*/ 25 w 25"/>
                  <a:gd name="T31" fmla="*/ 8 h 34"/>
                  <a:gd name="T32" fmla="*/ 19 w 25"/>
                  <a:gd name="T33" fmla="*/ 1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5" h="34">
                    <a:moveTo>
                      <a:pt x="19" y="10"/>
                    </a:moveTo>
                    <a:cubicBezTo>
                      <a:pt x="19" y="8"/>
                      <a:pt x="17" y="5"/>
                      <a:pt x="13" y="5"/>
                    </a:cubicBezTo>
                    <a:cubicBezTo>
                      <a:pt x="10" y="5"/>
                      <a:pt x="8" y="7"/>
                      <a:pt x="8" y="9"/>
                    </a:cubicBezTo>
                    <a:cubicBezTo>
                      <a:pt x="8" y="11"/>
                      <a:pt x="9" y="13"/>
                      <a:pt x="11" y="13"/>
                    </a:cubicBezTo>
                    <a:cubicBezTo>
                      <a:pt x="16" y="14"/>
                      <a:pt x="16" y="14"/>
                      <a:pt x="16" y="14"/>
                    </a:cubicBezTo>
                    <a:cubicBezTo>
                      <a:pt x="22" y="15"/>
                      <a:pt x="25" y="19"/>
                      <a:pt x="25" y="24"/>
                    </a:cubicBezTo>
                    <a:cubicBezTo>
                      <a:pt x="25" y="29"/>
                      <a:pt x="21" y="34"/>
                      <a:pt x="13" y="34"/>
                    </a:cubicBezTo>
                    <a:cubicBezTo>
                      <a:pt x="4" y="34"/>
                      <a:pt x="1" y="28"/>
                      <a:pt x="0" y="24"/>
                    </a:cubicBezTo>
                    <a:cubicBezTo>
                      <a:pt x="6" y="22"/>
                      <a:pt x="6" y="22"/>
                      <a:pt x="6" y="22"/>
                    </a:cubicBezTo>
                    <a:cubicBezTo>
                      <a:pt x="6" y="25"/>
                      <a:pt x="9" y="28"/>
                      <a:pt x="13" y="28"/>
                    </a:cubicBezTo>
                    <a:cubicBezTo>
                      <a:pt x="17" y="28"/>
                      <a:pt x="19" y="27"/>
                      <a:pt x="19" y="24"/>
                    </a:cubicBezTo>
                    <a:cubicBezTo>
                      <a:pt x="19" y="22"/>
                      <a:pt x="17" y="21"/>
                      <a:pt x="15" y="20"/>
                    </a:cubicBezTo>
                    <a:cubicBezTo>
                      <a:pt x="10" y="19"/>
                      <a:pt x="10" y="19"/>
                      <a:pt x="10" y="19"/>
                    </a:cubicBezTo>
                    <a:cubicBezTo>
                      <a:pt x="5" y="18"/>
                      <a:pt x="1" y="15"/>
                      <a:pt x="1" y="10"/>
                    </a:cubicBezTo>
                    <a:cubicBezTo>
                      <a:pt x="1" y="4"/>
                      <a:pt x="7" y="0"/>
                      <a:pt x="13" y="0"/>
                    </a:cubicBezTo>
                    <a:cubicBezTo>
                      <a:pt x="21" y="0"/>
                      <a:pt x="24" y="4"/>
                      <a:pt x="25" y="8"/>
                    </a:cubicBezTo>
                    <a:lnTo>
                      <a:pt x="19"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7"/>
              <p:cNvSpPr>
                <a:spLocks/>
              </p:cNvSpPr>
              <p:nvPr userDrawn="1"/>
            </p:nvSpPr>
            <p:spPr bwMode="auto">
              <a:xfrm>
                <a:off x="10844213" y="3303588"/>
                <a:ext cx="798513" cy="841375"/>
              </a:xfrm>
              <a:custGeom>
                <a:avLst/>
                <a:gdLst>
                  <a:gd name="T0" fmla="*/ 6 w 23"/>
                  <a:gd name="T1" fmla="*/ 12 h 24"/>
                  <a:gd name="T2" fmla="*/ 12 w 23"/>
                  <a:gd name="T3" fmla="*/ 18 h 24"/>
                  <a:gd name="T4" fmla="*/ 17 w 23"/>
                  <a:gd name="T5" fmla="*/ 15 h 24"/>
                  <a:gd name="T6" fmla="*/ 23 w 23"/>
                  <a:gd name="T7" fmla="*/ 16 h 24"/>
                  <a:gd name="T8" fmla="*/ 12 w 23"/>
                  <a:gd name="T9" fmla="*/ 24 h 24"/>
                  <a:gd name="T10" fmla="*/ 0 w 23"/>
                  <a:gd name="T11" fmla="*/ 12 h 24"/>
                  <a:gd name="T12" fmla="*/ 12 w 23"/>
                  <a:gd name="T13" fmla="*/ 0 h 24"/>
                  <a:gd name="T14" fmla="*/ 23 w 23"/>
                  <a:gd name="T15" fmla="*/ 7 h 24"/>
                  <a:gd name="T16" fmla="*/ 17 w 23"/>
                  <a:gd name="T17" fmla="*/ 9 h 24"/>
                  <a:gd name="T18" fmla="*/ 12 w 23"/>
                  <a:gd name="T19" fmla="*/ 5 h 24"/>
                  <a:gd name="T20" fmla="*/ 6 w 23"/>
                  <a:gd name="T21"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4">
                    <a:moveTo>
                      <a:pt x="6" y="12"/>
                    </a:moveTo>
                    <a:cubicBezTo>
                      <a:pt x="6" y="16"/>
                      <a:pt x="9" y="18"/>
                      <a:pt x="12" y="18"/>
                    </a:cubicBezTo>
                    <a:cubicBezTo>
                      <a:pt x="15" y="18"/>
                      <a:pt x="17" y="16"/>
                      <a:pt x="17" y="15"/>
                    </a:cubicBezTo>
                    <a:cubicBezTo>
                      <a:pt x="23" y="16"/>
                      <a:pt x="23" y="16"/>
                      <a:pt x="23" y="16"/>
                    </a:cubicBezTo>
                    <a:cubicBezTo>
                      <a:pt x="22" y="20"/>
                      <a:pt x="18" y="24"/>
                      <a:pt x="12" y="24"/>
                    </a:cubicBezTo>
                    <a:cubicBezTo>
                      <a:pt x="5" y="24"/>
                      <a:pt x="0" y="19"/>
                      <a:pt x="0" y="12"/>
                    </a:cubicBezTo>
                    <a:cubicBezTo>
                      <a:pt x="0" y="5"/>
                      <a:pt x="5" y="0"/>
                      <a:pt x="12" y="0"/>
                    </a:cubicBezTo>
                    <a:cubicBezTo>
                      <a:pt x="18" y="0"/>
                      <a:pt x="22" y="4"/>
                      <a:pt x="23" y="7"/>
                    </a:cubicBezTo>
                    <a:cubicBezTo>
                      <a:pt x="17" y="9"/>
                      <a:pt x="17" y="9"/>
                      <a:pt x="17" y="9"/>
                    </a:cubicBezTo>
                    <a:cubicBezTo>
                      <a:pt x="17" y="7"/>
                      <a:pt x="15" y="5"/>
                      <a:pt x="12" y="5"/>
                    </a:cubicBezTo>
                    <a:cubicBezTo>
                      <a:pt x="9" y="5"/>
                      <a:pt x="6" y="8"/>
                      <a:pt x="6"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8"/>
              <p:cNvSpPr>
                <a:spLocks noEditPoints="1"/>
              </p:cNvSpPr>
              <p:nvPr userDrawn="1"/>
            </p:nvSpPr>
            <p:spPr bwMode="auto">
              <a:xfrm>
                <a:off x="11747501" y="2917825"/>
                <a:ext cx="277813" cy="1192213"/>
              </a:xfrm>
              <a:custGeom>
                <a:avLst/>
                <a:gdLst>
                  <a:gd name="T0" fmla="*/ 4 w 8"/>
                  <a:gd name="T1" fmla="*/ 0 h 34"/>
                  <a:gd name="T2" fmla="*/ 8 w 8"/>
                  <a:gd name="T3" fmla="*/ 4 h 34"/>
                  <a:gd name="T4" fmla="*/ 4 w 8"/>
                  <a:gd name="T5" fmla="*/ 8 h 34"/>
                  <a:gd name="T6" fmla="*/ 0 w 8"/>
                  <a:gd name="T7" fmla="*/ 4 h 34"/>
                  <a:gd name="T8" fmla="*/ 4 w 8"/>
                  <a:gd name="T9" fmla="*/ 0 h 34"/>
                  <a:gd name="T10" fmla="*/ 1 w 8"/>
                  <a:gd name="T11" fmla="*/ 34 h 34"/>
                  <a:gd name="T12" fmla="*/ 1 w 8"/>
                  <a:gd name="T13" fmla="*/ 11 h 34"/>
                  <a:gd name="T14" fmla="*/ 7 w 8"/>
                  <a:gd name="T15" fmla="*/ 11 h 34"/>
                  <a:gd name="T16" fmla="*/ 7 w 8"/>
                  <a:gd name="T17" fmla="*/ 34 h 34"/>
                  <a:gd name="T18" fmla="*/ 1 w 8"/>
                  <a:gd name="T19" fmla="*/ 3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 h="34">
                    <a:moveTo>
                      <a:pt x="4" y="0"/>
                    </a:moveTo>
                    <a:cubicBezTo>
                      <a:pt x="6" y="0"/>
                      <a:pt x="8" y="2"/>
                      <a:pt x="8" y="4"/>
                    </a:cubicBezTo>
                    <a:cubicBezTo>
                      <a:pt x="8" y="6"/>
                      <a:pt x="6" y="8"/>
                      <a:pt x="4" y="8"/>
                    </a:cubicBezTo>
                    <a:cubicBezTo>
                      <a:pt x="2" y="8"/>
                      <a:pt x="0" y="6"/>
                      <a:pt x="0" y="4"/>
                    </a:cubicBezTo>
                    <a:cubicBezTo>
                      <a:pt x="0" y="2"/>
                      <a:pt x="2" y="0"/>
                      <a:pt x="4" y="0"/>
                    </a:cubicBezTo>
                    <a:close/>
                    <a:moveTo>
                      <a:pt x="1" y="34"/>
                    </a:moveTo>
                    <a:cubicBezTo>
                      <a:pt x="1" y="11"/>
                      <a:pt x="1" y="11"/>
                      <a:pt x="1" y="11"/>
                    </a:cubicBezTo>
                    <a:cubicBezTo>
                      <a:pt x="7" y="11"/>
                      <a:pt x="7" y="11"/>
                      <a:pt x="7" y="11"/>
                    </a:cubicBezTo>
                    <a:cubicBezTo>
                      <a:pt x="7" y="34"/>
                      <a:pt x="7" y="34"/>
                      <a:pt x="7" y="34"/>
                    </a:cubicBezTo>
                    <a:lnTo>
                      <a:pt x="1" y="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9"/>
              <p:cNvSpPr>
                <a:spLocks noEditPoints="1"/>
              </p:cNvSpPr>
              <p:nvPr userDrawn="1"/>
            </p:nvSpPr>
            <p:spPr bwMode="auto">
              <a:xfrm>
                <a:off x="12165013" y="3303588"/>
                <a:ext cx="763588" cy="841375"/>
              </a:xfrm>
              <a:custGeom>
                <a:avLst/>
                <a:gdLst>
                  <a:gd name="T0" fmla="*/ 22 w 22"/>
                  <a:gd name="T1" fmla="*/ 17 h 24"/>
                  <a:gd name="T2" fmla="*/ 12 w 22"/>
                  <a:gd name="T3" fmla="*/ 24 h 24"/>
                  <a:gd name="T4" fmla="*/ 0 w 22"/>
                  <a:gd name="T5" fmla="*/ 12 h 24"/>
                  <a:gd name="T6" fmla="*/ 11 w 22"/>
                  <a:gd name="T7" fmla="*/ 0 h 24"/>
                  <a:gd name="T8" fmla="*/ 22 w 22"/>
                  <a:gd name="T9" fmla="*/ 12 h 24"/>
                  <a:gd name="T10" fmla="*/ 22 w 22"/>
                  <a:gd name="T11" fmla="*/ 14 h 24"/>
                  <a:gd name="T12" fmla="*/ 6 w 22"/>
                  <a:gd name="T13" fmla="*/ 14 h 24"/>
                  <a:gd name="T14" fmla="*/ 12 w 22"/>
                  <a:gd name="T15" fmla="*/ 19 h 24"/>
                  <a:gd name="T16" fmla="*/ 17 w 22"/>
                  <a:gd name="T17" fmla="*/ 15 h 24"/>
                  <a:gd name="T18" fmla="*/ 22 w 22"/>
                  <a:gd name="T19" fmla="*/ 17 h 24"/>
                  <a:gd name="T20" fmla="*/ 16 w 22"/>
                  <a:gd name="T21" fmla="*/ 9 h 24"/>
                  <a:gd name="T22" fmla="*/ 11 w 22"/>
                  <a:gd name="T23" fmla="*/ 5 h 24"/>
                  <a:gd name="T24" fmla="*/ 6 w 22"/>
                  <a:gd name="T25" fmla="*/ 9 h 24"/>
                  <a:gd name="T26" fmla="*/ 16 w 22"/>
                  <a:gd name="T27" fmla="*/ 9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24">
                    <a:moveTo>
                      <a:pt x="22" y="17"/>
                    </a:moveTo>
                    <a:cubicBezTo>
                      <a:pt x="21" y="21"/>
                      <a:pt x="17" y="24"/>
                      <a:pt x="12" y="24"/>
                    </a:cubicBezTo>
                    <a:cubicBezTo>
                      <a:pt x="5" y="24"/>
                      <a:pt x="0" y="20"/>
                      <a:pt x="0" y="12"/>
                    </a:cubicBezTo>
                    <a:cubicBezTo>
                      <a:pt x="0" y="4"/>
                      <a:pt x="5" y="0"/>
                      <a:pt x="11" y="0"/>
                    </a:cubicBezTo>
                    <a:cubicBezTo>
                      <a:pt x="18" y="0"/>
                      <a:pt x="22" y="4"/>
                      <a:pt x="22" y="12"/>
                    </a:cubicBezTo>
                    <a:cubicBezTo>
                      <a:pt x="22" y="12"/>
                      <a:pt x="22" y="13"/>
                      <a:pt x="22" y="14"/>
                    </a:cubicBezTo>
                    <a:cubicBezTo>
                      <a:pt x="6" y="14"/>
                      <a:pt x="6" y="14"/>
                      <a:pt x="6" y="14"/>
                    </a:cubicBezTo>
                    <a:cubicBezTo>
                      <a:pt x="6" y="17"/>
                      <a:pt x="9" y="19"/>
                      <a:pt x="12" y="19"/>
                    </a:cubicBezTo>
                    <a:cubicBezTo>
                      <a:pt x="15" y="19"/>
                      <a:pt x="16" y="17"/>
                      <a:pt x="17" y="15"/>
                    </a:cubicBezTo>
                    <a:lnTo>
                      <a:pt x="22" y="17"/>
                    </a:lnTo>
                    <a:close/>
                    <a:moveTo>
                      <a:pt x="16" y="9"/>
                    </a:moveTo>
                    <a:cubicBezTo>
                      <a:pt x="16" y="7"/>
                      <a:pt x="15" y="5"/>
                      <a:pt x="11" y="5"/>
                    </a:cubicBezTo>
                    <a:cubicBezTo>
                      <a:pt x="8" y="5"/>
                      <a:pt x="6" y="7"/>
                      <a:pt x="6" y="9"/>
                    </a:cubicBezTo>
                    <a:lnTo>
                      <a:pt x="16"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0"/>
              <p:cNvSpPr>
                <a:spLocks/>
              </p:cNvSpPr>
              <p:nvPr userDrawn="1"/>
            </p:nvSpPr>
            <p:spPr bwMode="auto">
              <a:xfrm>
                <a:off x="13103226" y="3303588"/>
                <a:ext cx="730250" cy="806450"/>
              </a:xfrm>
              <a:custGeom>
                <a:avLst/>
                <a:gdLst>
                  <a:gd name="T0" fmla="*/ 6 w 21"/>
                  <a:gd name="T1" fmla="*/ 23 h 23"/>
                  <a:gd name="T2" fmla="*/ 0 w 21"/>
                  <a:gd name="T3" fmla="*/ 23 h 23"/>
                  <a:gd name="T4" fmla="*/ 0 w 21"/>
                  <a:gd name="T5" fmla="*/ 0 h 23"/>
                  <a:gd name="T6" fmla="*/ 6 w 21"/>
                  <a:gd name="T7" fmla="*/ 0 h 23"/>
                  <a:gd name="T8" fmla="*/ 6 w 21"/>
                  <a:gd name="T9" fmla="*/ 3 h 23"/>
                  <a:gd name="T10" fmla="*/ 13 w 21"/>
                  <a:gd name="T11" fmla="*/ 0 h 23"/>
                  <a:gd name="T12" fmla="*/ 21 w 21"/>
                  <a:gd name="T13" fmla="*/ 9 h 23"/>
                  <a:gd name="T14" fmla="*/ 21 w 21"/>
                  <a:gd name="T15" fmla="*/ 23 h 23"/>
                  <a:gd name="T16" fmla="*/ 15 w 21"/>
                  <a:gd name="T17" fmla="*/ 23 h 23"/>
                  <a:gd name="T18" fmla="*/ 15 w 21"/>
                  <a:gd name="T19" fmla="*/ 10 h 23"/>
                  <a:gd name="T20" fmla="*/ 10 w 21"/>
                  <a:gd name="T21" fmla="*/ 5 h 23"/>
                  <a:gd name="T22" fmla="*/ 6 w 21"/>
                  <a:gd name="T23" fmla="*/ 10 h 23"/>
                  <a:gd name="T24" fmla="*/ 6 w 21"/>
                  <a:gd name="T25"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 h="23">
                    <a:moveTo>
                      <a:pt x="6" y="23"/>
                    </a:moveTo>
                    <a:cubicBezTo>
                      <a:pt x="0" y="23"/>
                      <a:pt x="0" y="23"/>
                      <a:pt x="0" y="23"/>
                    </a:cubicBezTo>
                    <a:cubicBezTo>
                      <a:pt x="0" y="0"/>
                      <a:pt x="0" y="0"/>
                      <a:pt x="0" y="0"/>
                    </a:cubicBezTo>
                    <a:cubicBezTo>
                      <a:pt x="6" y="0"/>
                      <a:pt x="6" y="0"/>
                      <a:pt x="6" y="0"/>
                    </a:cubicBezTo>
                    <a:cubicBezTo>
                      <a:pt x="6" y="3"/>
                      <a:pt x="6" y="3"/>
                      <a:pt x="6" y="3"/>
                    </a:cubicBezTo>
                    <a:cubicBezTo>
                      <a:pt x="7" y="1"/>
                      <a:pt x="10" y="0"/>
                      <a:pt x="13" y="0"/>
                    </a:cubicBezTo>
                    <a:cubicBezTo>
                      <a:pt x="18" y="0"/>
                      <a:pt x="21" y="4"/>
                      <a:pt x="21" y="9"/>
                    </a:cubicBezTo>
                    <a:cubicBezTo>
                      <a:pt x="21" y="23"/>
                      <a:pt x="21" y="23"/>
                      <a:pt x="21" y="23"/>
                    </a:cubicBezTo>
                    <a:cubicBezTo>
                      <a:pt x="15" y="23"/>
                      <a:pt x="15" y="23"/>
                      <a:pt x="15" y="23"/>
                    </a:cubicBezTo>
                    <a:cubicBezTo>
                      <a:pt x="15" y="10"/>
                      <a:pt x="15" y="10"/>
                      <a:pt x="15" y="10"/>
                    </a:cubicBezTo>
                    <a:cubicBezTo>
                      <a:pt x="15" y="7"/>
                      <a:pt x="13" y="5"/>
                      <a:pt x="10" y="5"/>
                    </a:cubicBezTo>
                    <a:cubicBezTo>
                      <a:pt x="8" y="5"/>
                      <a:pt x="6" y="8"/>
                      <a:pt x="6" y="10"/>
                    </a:cubicBezTo>
                    <a:lnTo>
                      <a:pt x="6" y="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11"/>
              <p:cNvSpPr>
                <a:spLocks/>
              </p:cNvSpPr>
              <p:nvPr userDrawn="1"/>
            </p:nvSpPr>
            <p:spPr bwMode="auto">
              <a:xfrm>
                <a:off x="13971588" y="3303588"/>
                <a:ext cx="800100" cy="841375"/>
              </a:xfrm>
              <a:custGeom>
                <a:avLst/>
                <a:gdLst>
                  <a:gd name="T0" fmla="*/ 6 w 23"/>
                  <a:gd name="T1" fmla="*/ 12 h 24"/>
                  <a:gd name="T2" fmla="*/ 12 w 23"/>
                  <a:gd name="T3" fmla="*/ 18 h 24"/>
                  <a:gd name="T4" fmla="*/ 17 w 23"/>
                  <a:gd name="T5" fmla="*/ 15 h 24"/>
                  <a:gd name="T6" fmla="*/ 23 w 23"/>
                  <a:gd name="T7" fmla="*/ 16 h 24"/>
                  <a:gd name="T8" fmla="*/ 12 w 23"/>
                  <a:gd name="T9" fmla="*/ 24 h 24"/>
                  <a:gd name="T10" fmla="*/ 0 w 23"/>
                  <a:gd name="T11" fmla="*/ 12 h 24"/>
                  <a:gd name="T12" fmla="*/ 12 w 23"/>
                  <a:gd name="T13" fmla="*/ 0 h 24"/>
                  <a:gd name="T14" fmla="*/ 22 w 23"/>
                  <a:gd name="T15" fmla="*/ 7 h 24"/>
                  <a:gd name="T16" fmla="*/ 17 w 23"/>
                  <a:gd name="T17" fmla="*/ 9 h 24"/>
                  <a:gd name="T18" fmla="*/ 12 w 23"/>
                  <a:gd name="T19" fmla="*/ 5 h 24"/>
                  <a:gd name="T20" fmla="*/ 6 w 23"/>
                  <a:gd name="T21"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4">
                    <a:moveTo>
                      <a:pt x="6" y="12"/>
                    </a:moveTo>
                    <a:cubicBezTo>
                      <a:pt x="6" y="16"/>
                      <a:pt x="9" y="18"/>
                      <a:pt x="12" y="18"/>
                    </a:cubicBezTo>
                    <a:cubicBezTo>
                      <a:pt x="15" y="18"/>
                      <a:pt x="17" y="16"/>
                      <a:pt x="17" y="15"/>
                    </a:cubicBezTo>
                    <a:cubicBezTo>
                      <a:pt x="23" y="16"/>
                      <a:pt x="23" y="16"/>
                      <a:pt x="23" y="16"/>
                    </a:cubicBezTo>
                    <a:cubicBezTo>
                      <a:pt x="21" y="20"/>
                      <a:pt x="18" y="24"/>
                      <a:pt x="12" y="24"/>
                    </a:cubicBezTo>
                    <a:cubicBezTo>
                      <a:pt x="5" y="24"/>
                      <a:pt x="0" y="19"/>
                      <a:pt x="0" y="12"/>
                    </a:cubicBezTo>
                    <a:cubicBezTo>
                      <a:pt x="0" y="5"/>
                      <a:pt x="5" y="0"/>
                      <a:pt x="12" y="0"/>
                    </a:cubicBezTo>
                    <a:cubicBezTo>
                      <a:pt x="18" y="0"/>
                      <a:pt x="21" y="4"/>
                      <a:pt x="22" y="7"/>
                    </a:cubicBezTo>
                    <a:cubicBezTo>
                      <a:pt x="17" y="9"/>
                      <a:pt x="17" y="9"/>
                      <a:pt x="17" y="9"/>
                    </a:cubicBezTo>
                    <a:cubicBezTo>
                      <a:pt x="16" y="7"/>
                      <a:pt x="15" y="5"/>
                      <a:pt x="12" y="5"/>
                    </a:cubicBezTo>
                    <a:cubicBezTo>
                      <a:pt x="9" y="5"/>
                      <a:pt x="6" y="8"/>
                      <a:pt x="6"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12"/>
              <p:cNvSpPr>
                <a:spLocks noEditPoints="1"/>
              </p:cNvSpPr>
              <p:nvPr userDrawn="1"/>
            </p:nvSpPr>
            <p:spPr bwMode="auto">
              <a:xfrm>
                <a:off x="14839951" y="3303588"/>
                <a:ext cx="800100" cy="841375"/>
              </a:xfrm>
              <a:custGeom>
                <a:avLst/>
                <a:gdLst>
                  <a:gd name="T0" fmla="*/ 22 w 23"/>
                  <a:gd name="T1" fmla="*/ 17 h 24"/>
                  <a:gd name="T2" fmla="*/ 12 w 23"/>
                  <a:gd name="T3" fmla="*/ 24 h 24"/>
                  <a:gd name="T4" fmla="*/ 0 w 23"/>
                  <a:gd name="T5" fmla="*/ 12 h 24"/>
                  <a:gd name="T6" fmla="*/ 11 w 23"/>
                  <a:gd name="T7" fmla="*/ 0 h 24"/>
                  <a:gd name="T8" fmla="*/ 23 w 23"/>
                  <a:gd name="T9" fmla="*/ 12 h 24"/>
                  <a:gd name="T10" fmla="*/ 23 w 23"/>
                  <a:gd name="T11" fmla="*/ 14 h 24"/>
                  <a:gd name="T12" fmla="*/ 6 w 23"/>
                  <a:gd name="T13" fmla="*/ 14 h 24"/>
                  <a:gd name="T14" fmla="*/ 12 w 23"/>
                  <a:gd name="T15" fmla="*/ 19 h 24"/>
                  <a:gd name="T16" fmla="*/ 17 w 23"/>
                  <a:gd name="T17" fmla="*/ 15 h 24"/>
                  <a:gd name="T18" fmla="*/ 22 w 23"/>
                  <a:gd name="T19" fmla="*/ 17 h 24"/>
                  <a:gd name="T20" fmla="*/ 16 w 23"/>
                  <a:gd name="T21" fmla="*/ 9 h 24"/>
                  <a:gd name="T22" fmla="*/ 11 w 23"/>
                  <a:gd name="T23" fmla="*/ 5 h 24"/>
                  <a:gd name="T24" fmla="*/ 6 w 23"/>
                  <a:gd name="T25" fmla="*/ 9 h 24"/>
                  <a:gd name="T26" fmla="*/ 16 w 23"/>
                  <a:gd name="T27" fmla="*/ 9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3" h="24">
                    <a:moveTo>
                      <a:pt x="22" y="17"/>
                    </a:moveTo>
                    <a:cubicBezTo>
                      <a:pt x="21" y="21"/>
                      <a:pt x="17" y="24"/>
                      <a:pt x="12" y="24"/>
                    </a:cubicBezTo>
                    <a:cubicBezTo>
                      <a:pt x="6" y="24"/>
                      <a:pt x="0" y="20"/>
                      <a:pt x="0" y="12"/>
                    </a:cubicBezTo>
                    <a:cubicBezTo>
                      <a:pt x="0" y="4"/>
                      <a:pt x="5" y="0"/>
                      <a:pt x="11" y="0"/>
                    </a:cubicBezTo>
                    <a:cubicBezTo>
                      <a:pt x="18" y="0"/>
                      <a:pt x="23" y="4"/>
                      <a:pt x="23" y="12"/>
                    </a:cubicBezTo>
                    <a:cubicBezTo>
                      <a:pt x="23" y="12"/>
                      <a:pt x="23" y="13"/>
                      <a:pt x="23" y="14"/>
                    </a:cubicBezTo>
                    <a:cubicBezTo>
                      <a:pt x="6" y="14"/>
                      <a:pt x="6" y="14"/>
                      <a:pt x="6" y="14"/>
                    </a:cubicBezTo>
                    <a:cubicBezTo>
                      <a:pt x="6" y="17"/>
                      <a:pt x="9" y="19"/>
                      <a:pt x="12" y="19"/>
                    </a:cubicBezTo>
                    <a:cubicBezTo>
                      <a:pt x="15" y="19"/>
                      <a:pt x="16" y="17"/>
                      <a:pt x="17" y="15"/>
                    </a:cubicBezTo>
                    <a:lnTo>
                      <a:pt x="22" y="17"/>
                    </a:lnTo>
                    <a:close/>
                    <a:moveTo>
                      <a:pt x="16" y="9"/>
                    </a:moveTo>
                    <a:cubicBezTo>
                      <a:pt x="16" y="7"/>
                      <a:pt x="15" y="5"/>
                      <a:pt x="11" y="5"/>
                    </a:cubicBezTo>
                    <a:cubicBezTo>
                      <a:pt x="8" y="5"/>
                      <a:pt x="6" y="7"/>
                      <a:pt x="6" y="9"/>
                    </a:cubicBezTo>
                    <a:lnTo>
                      <a:pt x="16"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Oval 13"/>
              <p:cNvSpPr>
                <a:spLocks noChangeArrowheads="1"/>
              </p:cNvSpPr>
              <p:nvPr userDrawn="1"/>
            </p:nvSpPr>
            <p:spPr bwMode="auto">
              <a:xfrm>
                <a:off x="15744826" y="3829050"/>
                <a:ext cx="312738" cy="31591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4"/>
              <p:cNvSpPr>
                <a:spLocks noEditPoints="1"/>
              </p:cNvSpPr>
              <p:nvPr userDrawn="1"/>
            </p:nvSpPr>
            <p:spPr bwMode="auto">
              <a:xfrm>
                <a:off x="9836151" y="4776788"/>
                <a:ext cx="1146175" cy="1155700"/>
              </a:xfrm>
              <a:custGeom>
                <a:avLst/>
                <a:gdLst>
                  <a:gd name="T0" fmla="*/ 503 w 722"/>
                  <a:gd name="T1" fmla="*/ 552 h 728"/>
                  <a:gd name="T2" fmla="*/ 219 w 722"/>
                  <a:gd name="T3" fmla="*/ 552 h 728"/>
                  <a:gd name="T4" fmla="*/ 153 w 722"/>
                  <a:gd name="T5" fmla="*/ 728 h 728"/>
                  <a:gd name="T6" fmla="*/ 0 w 722"/>
                  <a:gd name="T7" fmla="*/ 728 h 728"/>
                  <a:gd name="T8" fmla="*/ 285 w 722"/>
                  <a:gd name="T9" fmla="*/ 0 h 728"/>
                  <a:gd name="T10" fmla="*/ 438 w 722"/>
                  <a:gd name="T11" fmla="*/ 0 h 728"/>
                  <a:gd name="T12" fmla="*/ 722 w 722"/>
                  <a:gd name="T13" fmla="*/ 728 h 728"/>
                  <a:gd name="T14" fmla="*/ 569 w 722"/>
                  <a:gd name="T15" fmla="*/ 728 h 728"/>
                  <a:gd name="T16" fmla="*/ 503 w 722"/>
                  <a:gd name="T17" fmla="*/ 552 h 728"/>
                  <a:gd name="T18" fmla="*/ 263 w 722"/>
                  <a:gd name="T19" fmla="*/ 419 h 728"/>
                  <a:gd name="T20" fmla="*/ 460 w 722"/>
                  <a:gd name="T21" fmla="*/ 419 h 728"/>
                  <a:gd name="T22" fmla="*/ 350 w 722"/>
                  <a:gd name="T23" fmla="*/ 154 h 728"/>
                  <a:gd name="T24" fmla="*/ 263 w 722"/>
                  <a:gd name="T25" fmla="*/ 419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22" h="728">
                    <a:moveTo>
                      <a:pt x="503" y="552"/>
                    </a:moveTo>
                    <a:lnTo>
                      <a:pt x="219" y="552"/>
                    </a:lnTo>
                    <a:lnTo>
                      <a:pt x="153" y="728"/>
                    </a:lnTo>
                    <a:lnTo>
                      <a:pt x="0" y="728"/>
                    </a:lnTo>
                    <a:lnTo>
                      <a:pt x="285" y="0"/>
                    </a:lnTo>
                    <a:lnTo>
                      <a:pt x="438" y="0"/>
                    </a:lnTo>
                    <a:lnTo>
                      <a:pt x="722" y="728"/>
                    </a:lnTo>
                    <a:lnTo>
                      <a:pt x="569" y="728"/>
                    </a:lnTo>
                    <a:lnTo>
                      <a:pt x="503" y="552"/>
                    </a:lnTo>
                    <a:close/>
                    <a:moveTo>
                      <a:pt x="263" y="419"/>
                    </a:moveTo>
                    <a:lnTo>
                      <a:pt x="460" y="419"/>
                    </a:lnTo>
                    <a:lnTo>
                      <a:pt x="350" y="154"/>
                    </a:lnTo>
                    <a:lnTo>
                      <a:pt x="263" y="4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Freeform 15"/>
              <p:cNvSpPr>
                <a:spLocks noEditPoints="1"/>
              </p:cNvSpPr>
              <p:nvPr userDrawn="1"/>
            </p:nvSpPr>
            <p:spPr bwMode="auto">
              <a:xfrm>
                <a:off x="11087101" y="5091113"/>
                <a:ext cx="833438" cy="1157288"/>
              </a:xfrm>
              <a:custGeom>
                <a:avLst/>
                <a:gdLst>
                  <a:gd name="T0" fmla="*/ 0 w 24"/>
                  <a:gd name="T1" fmla="*/ 33 h 33"/>
                  <a:gd name="T2" fmla="*/ 0 w 24"/>
                  <a:gd name="T3" fmla="*/ 1 h 33"/>
                  <a:gd name="T4" fmla="*/ 6 w 24"/>
                  <a:gd name="T5" fmla="*/ 1 h 33"/>
                  <a:gd name="T6" fmla="*/ 6 w 24"/>
                  <a:gd name="T7" fmla="*/ 4 h 33"/>
                  <a:gd name="T8" fmla="*/ 13 w 24"/>
                  <a:gd name="T9" fmla="*/ 0 h 33"/>
                  <a:gd name="T10" fmla="*/ 24 w 24"/>
                  <a:gd name="T11" fmla="*/ 12 h 33"/>
                  <a:gd name="T12" fmla="*/ 13 w 24"/>
                  <a:gd name="T13" fmla="*/ 24 h 33"/>
                  <a:gd name="T14" fmla="*/ 7 w 24"/>
                  <a:gd name="T15" fmla="*/ 22 h 33"/>
                  <a:gd name="T16" fmla="*/ 7 w 24"/>
                  <a:gd name="T17" fmla="*/ 33 h 33"/>
                  <a:gd name="T18" fmla="*/ 0 w 24"/>
                  <a:gd name="T19" fmla="*/ 33 h 33"/>
                  <a:gd name="T20" fmla="*/ 12 w 24"/>
                  <a:gd name="T21" fmla="*/ 6 h 33"/>
                  <a:gd name="T22" fmla="*/ 6 w 24"/>
                  <a:gd name="T23" fmla="*/ 12 h 33"/>
                  <a:gd name="T24" fmla="*/ 12 w 24"/>
                  <a:gd name="T25" fmla="*/ 19 h 33"/>
                  <a:gd name="T26" fmla="*/ 18 w 24"/>
                  <a:gd name="T27" fmla="*/ 12 h 33"/>
                  <a:gd name="T28" fmla="*/ 12 w 24"/>
                  <a:gd name="T29" fmla="*/ 6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 h="33">
                    <a:moveTo>
                      <a:pt x="0" y="33"/>
                    </a:moveTo>
                    <a:cubicBezTo>
                      <a:pt x="0" y="1"/>
                      <a:pt x="0" y="1"/>
                      <a:pt x="0" y="1"/>
                    </a:cubicBezTo>
                    <a:cubicBezTo>
                      <a:pt x="6" y="1"/>
                      <a:pt x="6" y="1"/>
                      <a:pt x="6" y="1"/>
                    </a:cubicBezTo>
                    <a:cubicBezTo>
                      <a:pt x="6" y="4"/>
                      <a:pt x="6" y="4"/>
                      <a:pt x="6" y="4"/>
                    </a:cubicBezTo>
                    <a:cubicBezTo>
                      <a:pt x="7" y="2"/>
                      <a:pt x="10" y="0"/>
                      <a:pt x="13" y="0"/>
                    </a:cubicBezTo>
                    <a:cubicBezTo>
                      <a:pt x="20" y="0"/>
                      <a:pt x="24" y="5"/>
                      <a:pt x="24" y="12"/>
                    </a:cubicBezTo>
                    <a:cubicBezTo>
                      <a:pt x="24" y="19"/>
                      <a:pt x="20" y="24"/>
                      <a:pt x="13" y="24"/>
                    </a:cubicBezTo>
                    <a:cubicBezTo>
                      <a:pt x="10" y="24"/>
                      <a:pt x="8" y="23"/>
                      <a:pt x="7" y="22"/>
                    </a:cubicBezTo>
                    <a:cubicBezTo>
                      <a:pt x="7" y="33"/>
                      <a:pt x="7" y="33"/>
                      <a:pt x="7" y="33"/>
                    </a:cubicBezTo>
                    <a:lnTo>
                      <a:pt x="0" y="33"/>
                    </a:lnTo>
                    <a:close/>
                    <a:moveTo>
                      <a:pt x="12" y="6"/>
                    </a:moveTo>
                    <a:cubicBezTo>
                      <a:pt x="9" y="6"/>
                      <a:pt x="6" y="8"/>
                      <a:pt x="6" y="12"/>
                    </a:cubicBezTo>
                    <a:cubicBezTo>
                      <a:pt x="6" y="16"/>
                      <a:pt x="9" y="19"/>
                      <a:pt x="12" y="19"/>
                    </a:cubicBezTo>
                    <a:cubicBezTo>
                      <a:pt x="15" y="19"/>
                      <a:pt x="18" y="16"/>
                      <a:pt x="18" y="12"/>
                    </a:cubicBezTo>
                    <a:cubicBezTo>
                      <a:pt x="18" y="8"/>
                      <a:pt x="15" y="6"/>
                      <a:pt x="12"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16"/>
              <p:cNvSpPr>
                <a:spLocks noEditPoints="1"/>
              </p:cNvSpPr>
              <p:nvPr userDrawn="1"/>
            </p:nvSpPr>
            <p:spPr bwMode="auto">
              <a:xfrm>
                <a:off x="12060238" y="5091113"/>
                <a:ext cx="833438" cy="1157288"/>
              </a:xfrm>
              <a:custGeom>
                <a:avLst/>
                <a:gdLst>
                  <a:gd name="T0" fmla="*/ 0 w 24"/>
                  <a:gd name="T1" fmla="*/ 33 h 33"/>
                  <a:gd name="T2" fmla="*/ 0 w 24"/>
                  <a:gd name="T3" fmla="*/ 1 h 33"/>
                  <a:gd name="T4" fmla="*/ 6 w 24"/>
                  <a:gd name="T5" fmla="*/ 1 h 33"/>
                  <a:gd name="T6" fmla="*/ 6 w 24"/>
                  <a:gd name="T7" fmla="*/ 4 h 33"/>
                  <a:gd name="T8" fmla="*/ 13 w 24"/>
                  <a:gd name="T9" fmla="*/ 0 h 33"/>
                  <a:gd name="T10" fmla="*/ 24 w 24"/>
                  <a:gd name="T11" fmla="*/ 12 h 33"/>
                  <a:gd name="T12" fmla="*/ 13 w 24"/>
                  <a:gd name="T13" fmla="*/ 24 h 33"/>
                  <a:gd name="T14" fmla="*/ 6 w 24"/>
                  <a:gd name="T15" fmla="*/ 22 h 33"/>
                  <a:gd name="T16" fmla="*/ 6 w 24"/>
                  <a:gd name="T17" fmla="*/ 33 h 33"/>
                  <a:gd name="T18" fmla="*/ 0 w 24"/>
                  <a:gd name="T19" fmla="*/ 33 h 33"/>
                  <a:gd name="T20" fmla="*/ 12 w 24"/>
                  <a:gd name="T21" fmla="*/ 6 h 33"/>
                  <a:gd name="T22" fmla="*/ 6 w 24"/>
                  <a:gd name="T23" fmla="*/ 12 h 33"/>
                  <a:gd name="T24" fmla="*/ 12 w 24"/>
                  <a:gd name="T25" fmla="*/ 19 h 33"/>
                  <a:gd name="T26" fmla="*/ 18 w 24"/>
                  <a:gd name="T27" fmla="*/ 12 h 33"/>
                  <a:gd name="T28" fmla="*/ 12 w 24"/>
                  <a:gd name="T29" fmla="*/ 6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 h="33">
                    <a:moveTo>
                      <a:pt x="0" y="33"/>
                    </a:moveTo>
                    <a:cubicBezTo>
                      <a:pt x="0" y="1"/>
                      <a:pt x="0" y="1"/>
                      <a:pt x="0" y="1"/>
                    </a:cubicBezTo>
                    <a:cubicBezTo>
                      <a:pt x="6" y="1"/>
                      <a:pt x="6" y="1"/>
                      <a:pt x="6" y="1"/>
                    </a:cubicBezTo>
                    <a:cubicBezTo>
                      <a:pt x="6" y="4"/>
                      <a:pt x="6" y="4"/>
                      <a:pt x="6" y="4"/>
                    </a:cubicBezTo>
                    <a:cubicBezTo>
                      <a:pt x="7" y="2"/>
                      <a:pt x="10" y="0"/>
                      <a:pt x="13" y="0"/>
                    </a:cubicBezTo>
                    <a:cubicBezTo>
                      <a:pt x="20" y="0"/>
                      <a:pt x="24" y="5"/>
                      <a:pt x="24" y="12"/>
                    </a:cubicBezTo>
                    <a:cubicBezTo>
                      <a:pt x="24" y="19"/>
                      <a:pt x="19" y="24"/>
                      <a:pt x="13" y="24"/>
                    </a:cubicBezTo>
                    <a:cubicBezTo>
                      <a:pt x="10" y="24"/>
                      <a:pt x="7" y="23"/>
                      <a:pt x="6" y="22"/>
                    </a:cubicBezTo>
                    <a:cubicBezTo>
                      <a:pt x="6" y="33"/>
                      <a:pt x="6" y="33"/>
                      <a:pt x="6" y="33"/>
                    </a:cubicBezTo>
                    <a:lnTo>
                      <a:pt x="0" y="33"/>
                    </a:lnTo>
                    <a:close/>
                    <a:moveTo>
                      <a:pt x="12" y="6"/>
                    </a:moveTo>
                    <a:cubicBezTo>
                      <a:pt x="9" y="6"/>
                      <a:pt x="6" y="8"/>
                      <a:pt x="6" y="12"/>
                    </a:cubicBezTo>
                    <a:cubicBezTo>
                      <a:pt x="6" y="16"/>
                      <a:pt x="9" y="19"/>
                      <a:pt x="12" y="19"/>
                    </a:cubicBezTo>
                    <a:cubicBezTo>
                      <a:pt x="15" y="19"/>
                      <a:pt x="18" y="16"/>
                      <a:pt x="18" y="12"/>
                    </a:cubicBezTo>
                    <a:cubicBezTo>
                      <a:pt x="18" y="8"/>
                      <a:pt x="15" y="6"/>
                      <a:pt x="12"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Rectangle 17"/>
              <p:cNvSpPr>
                <a:spLocks noChangeArrowheads="1"/>
              </p:cNvSpPr>
              <p:nvPr userDrawn="1"/>
            </p:nvSpPr>
            <p:spPr bwMode="auto">
              <a:xfrm>
                <a:off x="13033376" y="4741863"/>
                <a:ext cx="207963" cy="11906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18"/>
              <p:cNvSpPr>
                <a:spLocks noEditPoints="1"/>
              </p:cNvSpPr>
              <p:nvPr userDrawn="1"/>
            </p:nvSpPr>
            <p:spPr bwMode="auto">
              <a:xfrm>
                <a:off x="13450888" y="4705350"/>
                <a:ext cx="242888" cy="1227138"/>
              </a:xfrm>
              <a:custGeom>
                <a:avLst/>
                <a:gdLst>
                  <a:gd name="T0" fmla="*/ 4 w 7"/>
                  <a:gd name="T1" fmla="*/ 0 h 35"/>
                  <a:gd name="T2" fmla="*/ 7 w 7"/>
                  <a:gd name="T3" fmla="*/ 4 h 35"/>
                  <a:gd name="T4" fmla="*/ 4 w 7"/>
                  <a:gd name="T5" fmla="*/ 8 h 35"/>
                  <a:gd name="T6" fmla="*/ 0 w 7"/>
                  <a:gd name="T7" fmla="*/ 4 h 35"/>
                  <a:gd name="T8" fmla="*/ 4 w 7"/>
                  <a:gd name="T9" fmla="*/ 0 h 35"/>
                  <a:gd name="T10" fmla="*/ 1 w 7"/>
                  <a:gd name="T11" fmla="*/ 35 h 35"/>
                  <a:gd name="T12" fmla="*/ 1 w 7"/>
                  <a:gd name="T13" fmla="*/ 12 h 35"/>
                  <a:gd name="T14" fmla="*/ 7 w 7"/>
                  <a:gd name="T15" fmla="*/ 12 h 35"/>
                  <a:gd name="T16" fmla="*/ 7 w 7"/>
                  <a:gd name="T17" fmla="*/ 35 h 35"/>
                  <a:gd name="T18" fmla="*/ 1 w 7"/>
                  <a:gd name="T19" fmla="*/ 3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 h="35">
                    <a:moveTo>
                      <a:pt x="4" y="0"/>
                    </a:moveTo>
                    <a:cubicBezTo>
                      <a:pt x="6" y="0"/>
                      <a:pt x="7" y="2"/>
                      <a:pt x="7" y="4"/>
                    </a:cubicBezTo>
                    <a:cubicBezTo>
                      <a:pt x="7" y="6"/>
                      <a:pt x="6" y="8"/>
                      <a:pt x="4" y="8"/>
                    </a:cubicBezTo>
                    <a:cubicBezTo>
                      <a:pt x="2" y="8"/>
                      <a:pt x="0" y="6"/>
                      <a:pt x="0" y="4"/>
                    </a:cubicBezTo>
                    <a:cubicBezTo>
                      <a:pt x="0" y="2"/>
                      <a:pt x="2" y="0"/>
                      <a:pt x="4" y="0"/>
                    </a:cubicBezTo>
                    <a:close/>
                    <a:moveTo>
                      <a:pt x="1" y="35"/>
                    </a:moveTo>
                    <a:cubicBezTo>
                      <a:pt x="1" y="12"/>
                      <a:pt x="1" y="12"/>
                      <a:pt x="1" y="12"/>
                    </a:cubicBezTo>
                    <a:cubicBezTo>
                      <a:pt x="7" y="12"/>
                      <a:pt x="7" y="12"/>
                      <a:pt x="7" y="12"/>
                    </a:cubicBezTo>
                    <a:cubicBezTo>
                      <a:pt x="7" y="35"/>
                      <a:pt x="7" y="35"/>
                      <a:pt x="7" y="35"/>
                    </a:cubicBezTo>
                    <a:lnTo>
                      <a:pt x="1" y="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19"/>
              <p:cNvSpPr>
                <a:spLocks noEditPoints="1"/>
              </p:cNvSpPr>
              <p:nvPr userDrawn="1"/>
            </p:nvSpPr>
            <p:spPr bwMode="auto">
              <a:xfrm>
                <a:off x="13866813" y="5091113"/>
                <a:ext cx="765175" cy="841375"/>
              </a:xfrm>
              <a:custGeom>
                <a:avLst/>
                <a:gdLst>
                  <a:gd name="T0" fmla="*/ 22 w 22"/>
                  <a:gd name="T1" fmla="*/ 17 h 24"/>
                  <a:gd name="T2" fmla="*/ 11 w 22"/>
                  <a:gd name="T3" fmla="*/ 24 h 24"/>
                  <a:gd name="T4" fmla="*/ 0 w 22"/>
                  <a:gd name="T5" fmla="*/ 12 h 24"/>
                  <a:gd name="T6" fmla="*/ 11 w 22"/>
                  <a:gd name="T7" fmla="*/ 0 h 24"/>
                  <a:gd name="T8" fmla="*/ 22 w 22"/>
                  <a:gd name="T9" fmla="*/ 12 h 24"/>
                  <a:gd name="T10" fmla="*/ 22 w 22"/>
                  <a:gd name="T11" fmla="*/ 14 h 24"/>
                  <a:gd name="T12" fmla="*/ 6 w 22"/>
                  <a:gd name="T13" fmla="*/ 14 h 24"/>
                  <a:gd name="T14" fmla="*/ 12 w 22"/>
                  <a:gd name="T15" fmla="*/ 19 h 24"/>
                  <a:gd name="T16" fmla="*/ 17 w 22"/>
                  <a:gd name="T17" fmla="*/ 16 h 24"/>
                  <a:gd name="T18" fmla="*/ 22 w 22"/>
                  <a:gd name="T19" fmla="*/ 17 h 24"/>
                  <a:gd name="T20" fmla="*/ 16 w 22"/>
                  <a:gd name="T21" fmla="*/ 10 h 24"/>
                  <a:gd name="T22" fmla="*/ 11 w 22"/>
                  <a:gd name="T23" fmla="*/ 5 h 24"/>
                  <a:gd name="T24" fmla="*/ 6 w 22"/>
                  <a:gd name="T25" fmla="*/ 10 h 24"/>
                  <a:gd name="T26" fmla="*/ 16 w 22"/>
                  <a:gd name="T27" fmla="*/ 1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24">
                    <a:moveTo>
                      <a:pt x="22" y="17"/>
                    </a:moveTo>
                    <a:cubicBezTo>
                      <a:pt x="21" y="21"/>
                      <a:pt x="17" y="24"/>
                      <a:pt x="11" y="24"/>
                    </a:cubicBezTo>
                    <a:cubicBezTo>
                      <a:pt x="5" y="24"/>
                      <a:pt x="0" y="20"/>
                      <a:pt x="0" y="12"/>
                    </a:cubicBezTo>
                    <a:cubicBezTo>
                      <a:pt x="0" y="5"/>
                      <a:pt x="5" y="0"/>
                      <a:pt x="11" y="0"/>
                    </a:cubicBezTo>
                    <a:cubicBezTo>
                      <a:pt x="18" y="0"/>
                      <a:pt x="22" y="5"/>
                      <a:pt x="22" y="12"/>
                    </a:cubicBezTo>
                    <a:cubicBezTo>
                      <a:pt x="22" y="13"/>
                      <a:pt x="22" y="14"/>
                      <a:pt x="22" y="14"/>
                    </a:cubicBezTo>
                    <a:cubicBezTo>
                      <a:pt x="6" y="14"/>
                      <a:pt x="6" y="14"/>
                      <a:pt x="6" y="14"/>
                    </a:cubicBezTo>
                    <a:cubicBezTo>
                      <a:pt x="6" y="17"/>
                      <a:pt x="8" y="19"/>
                      <a:pt x="12" y="19"/>
                    </a:cubicBezTo>
                    <a:cubicBezTo>
                      <a:pt x="14" y="19"/>
                      <a:pt x="16" y="18"/>
                      <a:pt x="17" y="16"/>
                    </a:cubicBezTo>
                    <a:lnTo>
                      <a:pt x="22" y="17"/>
                    </a:lnTo>
                    <a:close/>
                    <a:moveTo>
                      <a:pt x="16" y="10"/>
                    </a:moveTo>
                    <a:cubicBezTo>
                      <a:pt x="16" y="7"/>
                      <a:pt x="15" y="5"/>
                      <a:pt x="11" y="5"/>
                    </a:cubicBezTo>
                    <a:cubicBezTo>
                      <a:pt x="8" y="5"/>
                      <a:pt x="6" y="8"/>
                      <a:pt x="6" y="10"/>
                    </a:cubicBezTo>
                    <a:lnTo>
                      <a:pt x="16"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Freeform 20"/>
              <p:cNvSpPr>
                <a:spLocks noEditPoints="1"/>
              </p:cNvSpPr>
              <p:nvPr userDrawn="1"/>
            </p:nvSpPr>
            <p:spPr bwMode="auto">
              <a:xfrm>
                <a:off x="14736763" y="4741863"/>
                <a:ext cx="833438" cy="1190625"/>
              </a:xfrm>
              <a:custGeom>
                <a:avLst/>
                <a:gdLst>
                  <a:gd name="T0" fmla="*/ 24 w 24"/>
                  <a:gd name="T1" fmla="*/ 30 h 34"/>
                  <a:gd name="T2" fmla="*/ 24 w 24"/>
                  <a:gd name="T3" fmla="*/ 34 h 34"/>
                  <a:gd name="T4" fmla="*/ 18 w 24"/>
                  <a:gd name="T5" fmla="*/ 34 h 34"/>
                  <a:gd name="T6" fmla="*/ 18 w 24"/>
                  <a:gd name="T7" fmla="*/ 31 h 34"/>
                  <a:gd name="T8" fmla="*/ 12 w 24"/>
                  <a:gd name="T9" fmla="*/ 34 h 34"/>
                  <a:gd name="T10" fmla="*/ 0 w 24"/>
                  <a:gd name="T11" fmla="*/ 22 h 34"/>
                  <a:gd name="T12" fmla="*/ 11 w 24"/>
                  <a:gd name="T13" fmla="*/ 10 h 34"/>
                  <a:gd name="T14" fmla="*/ 18 w 24"/>
                  <a:gd name="T15" fmla="*/ 13 h 34"/>
                  <a:gd name="T16" fmla="*/ 18 w 24"/>
                  <a:gd name="T17" fmla="*/ 0 h 34"/>
                  <a:gd name="T18" fmla="*/ 24 w 24"/>
                  <a:gd name="T19" fmla="*/ 0 h 34"/>
                  <a:gd name="T20" fmla="*/ 24 w 24"/>
                  <a:gd name="T21" fmla="*/ 30 h 34"/>
                  <a:gd name="T22" fmla="*/ 12 w 24"/>
                  <a:gd name="T23" fmla="*/ 29 h 34"/>
                  <a:gd name="T24" fmla="*/ 18 w 24"/>
                  <a:gd name="T25" fmla="*/ 22 h 34"/>
                  <a:gd name="T26" fmla="*/ 12 w 24"/>
                  <a:gd name="T27" fmla="*/ 16 h 34"/>
                  <a:gd name="T28" fmla="*/ 7 w 24"/>
                  <a:gd name="T29" fmla="*/ 22 h 34"/>
                  <a:gd name="T30" fmla="*/ 12 w 24"/>
                  <a:gd name="T31" fmla="*/ 29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 h="34">
                    <a:moveTo>
                      <a:pt x="24" y="30"/>
                    </a:moveTo>
                    <a:cubicBezTo>
                      <a:pt x="24" y="31"/>
                      <a:pt x="24" y="33"/>
                      <a:pt x="24" y="34"/>
                    </a:cubicBezTo>
                    <a:cubicBezTo>
                      <a:pt x="18" y="34"/>
                      <a:pt x="18" y="34"/>
                      <a:pt x="18" y="34"/>
                    </a:cubicBezTo>
                    <a:cubicBezTo>
                      <a:pt x="18" y="33"/>
                      <a:pt x="18" y="32"/>
                      <a:pt x="18" y="31"/>
                    </a:cubicBezTo>
                    <a:cubicBezTo>
                      <a:pt x="17" y="33"/>
                      <a:pt x="15" y="34"/>
                      <a:pt x="12" y="34"/>
                    </a:cubicBezTo>
                    <a:cubicBezTo>
                      <a:pt x="5" y="34"/>
                      <a:pt x="0" y="29"/>
                      <a:pt x="0" y="22"/>
                    </a:cubicBezTo>
                    <a:cubicBezTo>
                      <a:pt x="0" y="15"/>
                      <a:pt x="5" y="10"/>
                      <a:pt x="11" y="10"/>
                    </a:cubicBezTo>
                    <a:cubicBezTo>
                      <a:pt x="15" y="10"/>
                      <a:pt x="17" y="12"/>
                      <a:pt x="18" y="13"/>
                    </a:cubicBezTo>
                    <a:cubicBezTo>
                      <a:pt x="18" y="0"/>
                      <a:pt x="18" y="0"/>
                      <a:pt x="18" y="0"/>
                    </a:cubicBezTo>
                    <a:cubicBezTo>
                      <a:pt x="24" y="0"/>
                      <a:pt x="24" y="0"/>
                      <a:pt x="24" y="0"/>
                    </a:cubicBezTo>
                    <a:lnTo>
                      <a:pt x="24" y="30"/>
                    </a:lnTo>
                    <a:close/>
                    <a:moveTo>
                      <a:pt x="12" y="29"/>
                    </a:moveTo>
                    <a:cubicBezTo>
                      <a:pt x="15" y="29"/>
                      <a:pt x="18" y="26"/>
                      <a:pt x="18" y="22"/>
                    </a:cubicBezTo>
                    <a:cubicBezTo>
                      <a:pt x="18" y="18"/>
                      <a:pt x="15" y="16"/>
                      <a:pt x="12" y="16"/>
                    </a:cubicBezTo>
                    <a:cubicBezTo>
                      <a:pt x="9" y="16"/>
                      <a:pt x="7" y="18"/>
                      <a:pt x="7" y="22"/>
                    </a:cubicBezTo>
                    <a:cubicBezTo>
                      <a:pt x="7" y="26"/>
                      <a:pt x="9" y="29"/>
                      <a:pt x="12" y="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1"/>
              <p:cNvSpPr>
                <a:spLocks/>
              </p:cNvSpPr>
              <p:nvPr userDrawn="1"/>
            </p:nvSpPr>
            <p:spPr bwMode="auto">
              <a:xfrm>
                <a:off x="16057563" y="4881563"/>
                <a:ext cx="520700" cy="1050925"/>
              </a:xfrm>
              <a:custGeom>
                <a:avLst/>
                <a:gdLst>
                  <a:gd name="T0" fmla="*/ 10 w 15"/>
                  <a:gd name="T1" fmla="*/ 7 h 30"/>
                  <a:gd name="T2" fmla="*/ 15 w 15"/>
                  <a:gd name="T3" fmla="*/ 7 h 30"/>
                  <a:gd name="T4" fmla="*/ 15 w 15"/>
                  <a:gd name="T5" fmla="*/ 12 h 30"/>
                  <a:gd name="T6" fmla="*/ 10 w 15"/>
                  <a:gd name="T7" fmla="*/ 12 h 30"/>
                  <a:gd name="T8" fmla="*/ 10 w 15"/>
                  <a:gd name="T9" fmla="*/ 22 h 30"/>
                  <a:gd name="T10" fmla="*/ 13 w 15"/>
                  <a:gd name="T11" fmla="*/ 25 h 30"/>
                  <a:gd name="T12" fmla="*/ 15 w 15"/>
                  <a:gd name="T13" fmla="*/ 24 h 30"/>
                  <a:gd name="T14" fmla="*/ 15 w 15"/>
                  <a:gd name="T15" fmla="*/ 30 h 30"/>
                  <a:gd name="T16" fmla="*/ 11 w 15"/>
                  <a:gd name="T17" fmla="*/ 30 h 30"/>
                  <a:gd name="T18" fmla="*/ 4 w 15"/>
                  <a:gd name="T19" fmla="*/ 23 h 30"/>
                  <a:gd name="T20" fmla="*/ 4 w 15"/>
                  <a:gd name="T21" fmla="*/ 12 h 30"/>
                  <a:gd name="T22" fmla="*/ 0 w 15"/>
                  <a:gd name="T23" fmla="*/ 12 h 30"/>
                  <a:gd name="T24" fmla="*/ 0 w 15"/>
                  <a:gd name="T25" fmla="*/ 7 h 30"/>
                  <a:gd name="T26" fmla="*/ 1 w 15"/>
                  <a:gd name="T27" fmla="*/ 7 h 30"/>
                  <a:gd name="T28" fmla="*/ 5 w 15"/>
                  <a:gd name="T29" fmla="*/ 3 h 30"/>
                  <a:gd name="T30" fmla="*/ 5 w 15"/>
                  <a:gd name="T31" fmla="*/ 0 h 30"/>
                  <a:gd name="T32" fmla="*/ 10 w 15"/>
                  <a:gd name="T33" fmla="*/ 0 h 30"/>
                  <a:gd name="T34" fmla="*/ 10 w 15"/>
                  <a:gd name="T35" fmla="*/ 7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 h="30">
                    <a:moveTo>
                      <a:pt x="10" y="7"/>
                    </a:moveTo>
                    <a:cubicBezTo>
                      <a:pt x="15" y="7"/>
                      <a:pt x="15" y="7"/>
                      <a:pt x="15" y="7"/>
                    </a:cubicBezTo>
                    <a:cubicBezTo>
                      <a:pt x="15" y="12"/>
                      <a:pt x="15" y="12"/>
                      <a:pt x="15" y="12"/>
                    </a:cubicBezTo>
                    <a:cubicBezTo>
                      <a:pt x="10" y="12"/>
                      <a:pt x="10" y="12"/>
                      <a:pt x="10" y="12"/>
                    </a:cubicBezTo>
                    <a:cubicBezTo>
                      <a:pt x="10" y="22"/>
                      <a:pt x="10" y="22"/>
                      <a:pt x="10" y="22"/>
                    </a:cubicBezTo>
                    <a:cubicBezTo>
                      <a:pt x="10" y="24"/>
                      <a:pt x="11" y="25"/>
                      <a:pt x="13" y="25"/>
                    </a:cubicBezTo>
                    <a:cubicBezTo>
                      <a:pt x="14" y="25"/>
                      <a:pt x="15" y="24"/>
                      <a:pt x="15" y="24"/>
                    </a:cubicBezTo>
                    <a:cubicBezTo>
                      <a:pt x="15" y="30"/>
                      <a:pt x="15" y="30"/>
                      <a:pt x="15" y="30"/>
                    </a:cubicBezTo>
                    <a:cubicBezTo>
                      <a:pt x="14" y="30"/>
                      <a:pt x="13" y="30"/>
                      <a:pt x="11" y="30"/>
                    </a:cubicBezTo>
                    <a:cubicBezTo>
                      <a:pt x="7" y="30"/>
                      <a:pt x="4" y="27"/>
                      <a:pt x="4" y="23"/>
                    </a:cubicBezTo>
                    <a:cubicBezTo>
                      <a:pt x="4" y="12"/>
                      <a:pt x="4" y="12"/>
                      <a:pt x="4" y="12"/>
                    </a:cubicBezTo>
                    <a:cubicBezTo>
                      <a:pt x="0" y="12"/>
                      <a:pt x="0" y="12"/>
                      <a:pt x="0" y="12"/>
                    </a:cubicBezTo>
                    <a:cubicBezTo>
                      <a:pt x="0" y="7"/>
                      <a:pt x="0" y="7"/>
                      <a:pt x="0" y="7"/>
                    </a:cubicBezTo>
                    <a:cubicBezTo>
                      <a:pt x="1" y="7"/>
                      <a:pt x="1" y="7"/>
                      <a:pt x="1" y="7"/>
                    </a:cubicBezTo>
                    <a:cubicBezTo>
                      <a:pt x="4" y="7"/>
                      <a:pt x="5" y="5"/>
                      <a:pt x="5" y="3"/>
                    </a:cubicBezTo>
                    <a:cubicBezTo>
                      <a:pt x="5" y="0"/>
                      <a:pt x="5" y="0"/>
                      <a:pt x="5" y="0"/>
                    </a:cubicBezTo>
                    <a:cubicBezTo>
                      <a:pt x="10" y="0"/>
                      <a:pt x="10" y="0"/>
                      <a:pt x="10" y="0"/>
                    </a:cubicBezTo>
                    <a:lnTo>
                      <a:pt x="10" y="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2"/>
              <p:cNvSpPr>
                <a:spLocks noEditPoints="1"/>
              </p:cNvSpPr>
              <p:nvPr userDrawn="1"/>
            </p:nvSpPr>
            <p:spPr bwMode="auto">
              <a:xfrm>
                <a:off x="16683038" y="5091113"/>
                <a:ext cx="833438" cy="841375"/>
              </a:xfrm>
              <a:custGeom>
                <a:avLst/>
                <a:gdLst>
                  <a:gd name="T0" fmla="*/ 24 w 24"/>
                  <a:gd name="T1" fmla="*/ 12 h 24"/>
                  <a:gd name="T2" fmla="*/ 12 w 24"/>
                  <a:gd name="T3" fmla="*/ 24 h 24"/>
                  <a:gd name="T4" fmla="*/ 0 w 24"/>
                  <a:gd name="T5" fmla="*/ 12 h 24"/>
                  <a:gd name="T6" fmla="*/ 12 w 24"/>
                  <a:gd name="T7" fmla="*/ 0 h 24"/>
                  <a:gd name="T8" fmla="*/ 24 w 24"/>
                  <a:gd name="T9" fmla="*/ 12 h 24"/>
                  <a:gd name="T10" fmla="*/ 18 w 24"/>
                  <a:gd name="T11" fmla="*/ 12 h 24"/>
                  <a:gd name="T12" fmla="*/ 12 w 24"/>
                  <a:gd name="T13" fmla="*/ 6 h 24"/>
                  <a:gd name="T14" fmla="*/ 6 w 24"/>
                  <a:gd name="T15" fmla="*/ 12 h 24"/>
                  <a:gd name="T16" fmla="*/ 12 w 24"/>
                  <a:gd name="T17" fmla="*/ 19 h 24"/>
                  <a:gd name="T18" fmla="*/ 18 w 24"/>
                  <a:gd name="T19"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4">
                    <a:moveTo>
                      <a:pt x="24" y="12"/>
                    </a:moveTo>
                    <a:cubicBezTo>
                      <a:pt x="24" y="19"/>
                      <a:pt x="19" y="24"/>
                      <a:pt x="12" y="24"/>
                    </a:cubicBezTo>
                    <a:cubicBezTo>
                      <a:pt x="5" y="24"/>
                      <a:pt x="0" y="19"/>
                      <a:pt x="0" y="12"/>
                    </a:cubicBezTo>
                    <a:cubicBezTo>
                      <a:pt x="0" y="5"/>
                      <a:pt x="5" y="0"/>
                      <a:pt x="12" y="0"/>
                    </a:cubicBezTo>
                    <a:cubicBezTo>
                      <a:pt x="19" y="0"/>
                      <a:pt x="24" y="5"/>
                      <a:pt x="24" y="12"/>
                    </a:cubicBezTo>
                    <a:close/>
                    <a:moveTo>
                      <a:pt x="18" y="12"/>
                    </a:moveTo>
                    <a:cubicBezTo>
                      <a:pt x="18" y="8"/>
                      <a:pt x="15" y="6"/>
                      <a:pt x="12" y="6"/>
                    </a:cubicBezTo>
                    <a:cubicBezTo>
                      <a:pt x="9" y="6"/>
                      <a:pt x="6" y="8"/>
                      <a:pt x="6" y="12"/>
                    </a:cubicBezTo>
                    <a:cubicBezTo>
                      <a:pt x="6" y="17"/>
                      <a:pt x="9" y="19"/>
                      <a:pt x="12" y="19"/>
                    </a:cubicBezTo>
                    <a:cubicBezTo>
                      <a:pt x="15" y="19"/>
                      <a:pt x="18" y="17"/>
                      <a:pt x="18"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3"/>
              <p:cNvSpPr>
                <a:spLocks/>
              </p:cNvSpPr>
              <p:nvPr userDrawn="1"/>
            </p:nvSpPr>
            <p:spPr bwMode="auto">
              <a:xfrm>
                <a:off x="18003838" y="4776788"/>
                <a:ext cx="728663" cy="1155700"/>
              </a:xfrm>
              <a:custGeom>
                <a:avLst/>
                <a:gdLst>
                  <a:gd name="T0" fmla="*/ 0 w 459"/>
                  <a:gd name="T1" fmla="*/ 728 h 728"/>
                  <a:gd name="T2" fmla="*/ 0 w 459"/>
                  <a:gd name="T3" fmla="*/ 0 h 728"/>
                  <a:gd name="T4" fmla="*/ 131 w 459"/>
                  <a:gd name="T5" fmla="*/ 0 h 728"/>
                  <a:gd name="T6" fmla="*/ 131 w 459"/>
                  <a:gd name="T7" fmla="*/ 596 h 728"/>
                  <a:gd name="T8" fmla="*/ 459 w 459"/>
                  <a:gd name="T9" fmla="*/ 596 h 728"/>
                  <a:gd name="T10" fmla="*/ 459 w 459"/>
                  <a:gd name="T11" fmla="*/ 728 h 728"/>
                  <a:gd name="T12" fmla="*/ 0 w 459"/>
                  <a:gd name="T13" fmla="*/ 728 h 728"/>
                </a:gdLst>
                <a:ahLst/>
                <a:cxnLst>
                  <a:cxn ang="0">
                    <a:pos x="T0" y="T1"/>
                  </a:cxn>
                  <a:cxn ang="0">
                    <a:pos x="T2" y="T3"/>
                  </a:cxn>
                  <a:cxn ang="0">
                    <a:pos x="T4" y="T5"/>
                  </a:cxn>
                  <a:cxn ang="0">
                    <a:pos x="T6" y="T7"/>
                  </a:cxn>
                  <a:cxn ang="0">
                    <a:pos x="T8" y="T9"/>
                  </a:cxn>
                  <a:cxn ang="0">
                    <a:pos x="T10" y="T11"/>
                  </a:cxn>
                  <a:cxn ang="0">
                    <a:pos x="T12" y="T13"/>
                  </a:cxn>
                </a:cxnLst>
                <a:rect l="0" t="0" r="r" b="b"/>
                <a:pathLst>
                  <a:path w="459" h="728">
                    <a:moveTo>
                      <a:pt x="0" y="728"/>
                    </a:moveTo>
                    <a:lnTo>
                      <a:pt x="0" y="0"/>
                    </a:lnTo>
                    <a:lnTo>
                      <a:pt x="131" y="0"/>
                    </a:lnTo>
                    <a:lnTo>
                      <a:pt x="131" y="596"/>
                    </a:lnTo>
                    <a:lnTo>
                      <a:pt x="459" y="596"/>
                    </a:lnTo>
                    <a:lnTo>
                      <a:pt x="459" y="728"/>
                    </a:lnTo>
                    <a:lnTo>
                      <a:pt x="0" y="7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4"/>
              <p:cNvSpPr>
                <a:spLocks noEditPoints="1"/>
              </p:cNvSpPr>
              <p:nvPr userDrawn="1"/>
            </p:nvSpPr>
            <p:spPr bwMode="auto">
              <a:xfrm>
                <a:off x="18837276" y="4705350"/>
                <a:ext cx="277813" cy="1227138"/>
              </a:xfrm>
              <a:custGeom>
                <a:avLst/>
                <a:gdLst>
                  <a:gd name="T0" fmla="*/ 4 w 8"/>
                  <a:gd name="T1" fmla="*/ 0 h 35"/>
                  <a:gd name="T2" fmla="*/ 8 w 8"/>
                  <a:gd name="T3" fmla="*/ 4 h 35"/>
                  <a:gd name="T4" fmla="*/ 4 w 8"/>
                  <a:gd name="T5" fmla="*/ 8 h 35"/>
                  <a:gd name="T6" fmla="*/ 0 w 8"/>
                  <a:gd name="T7" fmla="*/ 4 h 35"/>
                  <a:gd name="T8" fmla="*/ 4 w 8"/>
                  <a:gd name="T9" fmla="*/ 0 h 35"/>
                  <a:gd name="T10" fmla="*/ 1 w 8"/>
                  <a:gd name="T11" fmla="*/ 35 h 35"/>
                  <a:gd name="T12" fmla="*/ 1 w 8"/>
                  <a:gd name="T13" fmla="*/ 12 h 35"/>
                  <a:gd name="T14" fmla="*/ 7 w 8"/>
                  <a:gd name="T15" fmla="*/ 12 h 35"/>
                  <a:gd name="T16" fmla="*/ 7 w 8"/>
                  <a:gd name="T17" fmla="*/ 35 h 35"/>
                  <a:gd name="T18" fmla="*/ 1 w 8"/>
                  <a:gd name="T19" fmla="*/ 3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 h="35">
                    <a:moveTo>
                      <a:pt x="4" y="0"/>
                    </a:moveTo>
                    <a:cubicBezTo>
                      <a:pt x="6" y="0"/>
                      <a:pt x="8" y="2"/>
                      <a:pt x="8" y="4"/>
                    </a:cubicBezTo>
                    <a:cubicBezTo>
                      <a:pt x="8" y="6"/>
                      <a:pt x="6" y="8"/>
                      <a:pt x="4" y="8"/>
                    </a:cubicBezTo>
                    <a:cubicBezTo>
                      <a:pt x="2" y="8"/>
                      <a:pt x="0" y="6"/>
                      <a:pt x="0" y="4"/>
                    </a:cubicBezTo>
                    <a:cubicBezTo>
                      <a:pt x="0" y="2"/>
                      <a:pt x="2" y="0"/>
                      <a:pt x="4" y="0"/>
                    </a:cubicBezTo>
                    <a:close/>
                    <a:moveTo>
                      <a:pt x="1" y="35"/>
                    </a:moveTo>
                    <a:cubicBezTo>
                      <a:pt x="1" y="12"/>
                      <a:pt x="1" y="12"/>
                      <a:pt x="1" y="12"/>
                    </a:cubicBezTo>
                    <a:cubicBezTo>
                      <a:pt x="7" y="12"/>
                      <a:pt x="7" y="12"/>
                      <a:pt x="7" y="12"/>
                    </a:cubicBezTo>
                    <a:cubicBezTo>
                      <a:pt x="7" y="35"/>
                      <a:pt x="7" y="35"/>
                      <a:pt x="7" y="35"/>
                    </a:cubicBezTo>
                    <a:lnTo>
                      <a:pt x="1" y="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5"/>
              <p:cNvSpPr>
                <a:spLocks/>
              </p:cNvSpPr>
              <p:nvPr userDrawn="1"/>
            </p:nvSpPr>
            <p:spPr bwMode="auto">
              <a:xfrm>
                <a:off x="19254788" y="4741863"/>
                <a:ext cx="520700" cy="1190625"/>
              </a:xfrm>
              <a:custGeom>
                <a:avLst/>
                <a:gdLst>
                  <a:gd name="T0" fmla="*/ 10 w 15"/>
                  <a:gd name="T1" fmla="*/ 8 h 34"/>
                  <a:gd name="T2" fmla="*/ 10 w 15"/>
                  <a:gd name="T3" fmla="*/ 11 h 34"/>
                  <a:gd name="T4" fmla="*/ 15 w 15"/>
                  <a:gd name="T5" fmla="*/ 11 h 34"/>
                  <a:gd name="T6" fmla="*/ 15 w 15"/>
                  <a:gd name="T7" fmla="*/ 16 h 34"/>
                  <a:gd name="T8" fmla="*/ 10 w 15"/>
                  <a:gd name="T9" fmla="*/ 16 h 34"/>
                  <a:gd name="T10" fmla="*/ 10 w 15"/>
                  <a:gd name="T11" fmla="*/ 34 h 34"/>
                  <a:gd name="T12" fmla="*/ 4 w 15"/>
                  <a:gd name="T13" fmla="*/ 34 h 34"/>
                  <a:gd name="T14" fmla="*/ 4 w 15"/>
                  <a:gd name="T15" fmla="*/ 16 h 34"/>
                  <a:gd name="T16" fmla="*/ 0 w 15"/>
                  <a:gd name="T17" fmla="*/ 16 h 34"/>
                  <a:gd name="T18" fmla="*/ 0 w 15"/>
                  <a:gd name="T19" fmla="*/ 11 h 34"/>
                  <a:gd name="T20" fmla="*/ 4 w 15"/>
                  <a:gd name="T21" fmla="*/ 11 h 34"/>
                  <a:gd name="T22" fmla="*/ 4 w 15"/>
                  <a:gd name="T23" fmla="*/ 8 h 34"/>
                  <a:gd name="T24" fmla="*/ 12 w 15"/>
                  <a:gd name="T25" fmla="*/ 0 h 34"/>
                  <a:gd name="T26" fmla="*/ 15 w 15"/>
                  <a:gd name="T27" fmla="*/ 0 h 34"/>
                  <a:gd name="T28" fmla="*/ 15 w 15"/>
                  <a:gd name="T29" fmla="*/ 5 h 34"/>
                  <a:gd name="T30" fmla="*/ 13 w 15"/>
                  <a:gd name="T31" fmla="*/ 5 h 34"/>
                  <a:gd name="T32" fmla="*/ 10 w 15"/>
                  <a:gd name="T33" fmla="*/ 8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 h="34">
                    <a:moveTo>
                      <a:pt x="10" y="8"/>
                    </a:moveTo>
                    <a:cubicBezTo>
                      <a:pt x="10" y="11"/>
                      <a:pt x="10" y="11"/>
                      <a:pt x="10" y="11"/>
                    </a:cubicBezTo>
                    <a:cubicBezTo>
                      <a:pt x="15" y="11"/>
                      <a:pt x="15" y="11"/>
                      <a:pt x="15" y="11"/>
                    </a:cubicBezTo>
                    <a:cubicBezTo>
                      <a:pt x="15" y="16"/>
                      <a:pt x="15" y="16"/>
                      <a:pt x="15" y="16"/>
                    </a:cubicBezTo>
                    <a:cubicBezTo>
                      <a:pt x="10" y="16"/>
                      <a:pt x="10" y="16"/>
                      <a:pt x="10" y="16"/>
                    </a:cubicBezTo>
                    <a:cubicBezTo>
                      <a:pt x="10" y="34"/>
                      <a:pt x="10" y="34"/>
                      <a:pt x="10" y="34"/>
                    </a:cubicBezTo>
                    <a:cubicBezTo>
                      <a:pt x="4" y="34"/>
                      <a:pt x="4" y="34"/>
                      <a:pt x="4" y="34"/>
                    </a:cubicBezTo>
                    <a:cubicBezTo>
                      <a:pt x="4" y="16"/>
                      <a:pt x="4" y="16"/>
                      <a:pt x="4" y="16"/>
                    </a:cubicBezTo>
                    <a:cubicBezTo>
                      <a:pt x="0" y="16"/>
                      <a:pt x="0" y="16"/>
                      <a:pt x="0" y="16"/>
                    </a:cubicBezTo>
                    <a:cubicBezTo>
                      <a:pt x="0" y="11"/>
                      <a:pt x="0" y="11"/>
                      <a:pt x="0" y="11"/>
                    </a:cubicBezTo>
                    <a:cubicBezTo>
                      <a:pt x="4" y="11"/>
                      <a:pt x="4" y="11"/>
                      <a:pt x="4" y="11"/>
                    </a:cubicBezTo>
                    <a:cubicBezTo>
                      <a:pt x="4" y="8"/>
                      <a:pt x="4" y="8"/>
                      <a:pt x="4" y="8"/>
                    </a:cubicBezTo>
                    <a:cubicBezTo>
                      <a:pt x="4" y="3"/>
                      <a:pt x="7" y="0"/>
                      <a:pt x="12" y="0"/>
                    </a:cubicBezTo>
                    <a:cubicBezTo>
                      <a:pt x="13" y="0"/>
                      <a:pt x="15" y="0"/>
                      <a:pt x="15" y="0"/>
                    </a:cubicBezTo>
                    <a:cubicBezTo>
                      <a:pt x="15" y="5"/>
                      <a:pt x="15" y="5"/>
                      <a:pt x="15" y="5"/>
                    </a:cubicBezTo>
                    <a:cubicBezTo>
                      <a:pt x="15" y="5"/>
                      <a:pt x="14" y="5"/>
                      <a:pt x="13" y="5"/>
                    </a:cubicBezTo>
                    <a:cubicBezTo>
                      <a:pt x="12" y="5"/>
                      <a:pt x="10" y="6"/>
                      <a:pt x="10"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26"/>
              <p:cNvSpPr>
                <a:spLocks noEditPoints="1"/>
              </p:cNvSpPr>
              <p:nvPr userDrawn="1"/>
            </p:nvSpPr>
            <p:spPr bwMode="auto">
              <a:xfrm>
                <a:off x="19845338" y="5091113"/>
                <a:ext cx="763588" cy="841375"/>
              </a:xfrm>
              <a:custGeom>
                <a:avLst/>
                <a:gdLst>
                  <a:gd name="T0" fmla="*/ 22 w 22"/>
                  <a:gd name="T1" fmla="*/ 17 h 24"/>
                  <a:gd name="T2" fmla="*/ 12 w 22"/>
                  <a:gd name="T3" fmla="*/ 24 h 24"/>
                  <a:gd name="T4" fmla="*/ 0 w 22"/>
                  <a:gd name="T5" fmla="*/ 12 h 24"/>
                  <a:gd name="T6" fmla="*/ 11 w 22"/>
                  <a:gd name="T7" fmla="*/ 0 h 24"/>
                  <a:gd name="T8" fmla="*/ 22 w 22"/>
                  <a:gd name="T9" fmla="*/ 12 h 24"/>
                  <a:gd name="T10" fmla="*/ 22 w 22"/>
                  <a:gd name="T11" fmla="*/ 14 h 24"/>
                  <a:gd name="T12" fmla="*/ 6 w 22"/>
                  <a:gd name="T13" fmla="*/ 14 h 24"/>
                  <a:gd name="T14" fmla="*/ 12 w 22"/>
                  <a:gd name="T15" fmla="*/ 19 h 24"/>
                  <a:gd name="T16" fmla="*/ 17 w 22"/>
                  <a:gd name="T17" fmla="*/ 16 h 24"/>
                  <a:gd name="T18" fmla="*/ 22 w 22"/>
                  <a:gd name="T19" fmla="*/ 17 h 24"/>
                  <a:gd name="T20" fmla="*/ 16 w 22"/>
                  <a:gd name="T21" fmla="*/ 10 h 24"/>
                  <a:gd name="T22" fmla="*/ 11 w 22"/>
                  <a:gd name="T23" fmla="*/ 5 h 24"/>
                  <a:gd name="T24" fmla="*/ 6 w 22"/>
                  <a:gd name="T25" fmla="*/ 10 h 24"/>
                  <a:gd name="T26" fmla="*/ 16 w 22"/>
                  <a:gd name="T27" fmla="*/ 1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24">
                    <a:moveTo>
                      <a:pt x="22" y="17"/>
                    </a:moveTo>
                    <a:cubicBezTo>
                      <a:pt x="21" y="21"/>
                      <a:pt x="17" y="24"/>
                      <a:pt x="12" y="24"/>
                    </a:cubicBezTo>
                    <a:cubicBezTo>
                      <a:pt x="5" y="24"/>
                      <a:pt x="0" y="20"/>
                      <a:pt x="0" y="12"/>
                    </a:cubicBezTo>
                    <a:cubicBezTo>
                      <a:pt x="0" y="5"/>
                      <a:pt x="5" y="0"/>
                      <a:pt x="11" y="0"/>
                    </a:cubicBezTo>
                    <a:cubicBezTo>
                      <a:pt x="18" y="0"/>
                      <a:pt x="22" y="5"/>
                      <a:pt x="22" y="12"/>
                    </a:cubicBezTo>
                    <a:cubicBezTo>
                      <a:pt x="22" y="13"/>
                      <a:pt x="22" y="14"/>
                      <a:pt x="22" y="14"/>
                    </a:cubicBezTo>
                    <a:cubicBezTo>
                      <a:pt x="6" y="14"/>
                      <a:pt x="6" y="14"/>
                      <a:pt x="6" y="14"/>
                    </a:cubicBezTo>
                    <a:cubicBezTo>
                      <a:pt x="6" y="17"/>
                      <a:pt x="8" y="19"/>
                      <a:pt x="12" y="19"/>
                    </a:cubicBezTo>
                    <a:cubicBezTo>
                      <a:pt x="14" y="19"/>
                      <a:pt x="16" y="18"/>
                      <a:pt x="17" y="16"/>
                    </a:cubicBezTo>
                    <a:lnTo>
                      <a:pt x="22" y="17"/>
                    </a:lnTo>
                    <a:close/>
                    <a:moveTo>
                      <a:pt x="16" y="10"/>
                    </a:moveTo>
                    <a:cubicBezTo>
                      <a:pt x="16" y="7"/>
                      <a:pt x="15" y="5"/>
                      <a:pt x="11" y="5"/>
                    </a:cubicBezTo>
                    <a:cubicBezTo>
                      <a:pt x="8" y="5"/>
                      <a:pt x="6" y="8"/>
                      <a:pt x="6" y="10"/>
                    </a:cubicBezTo>
                    <a:lnTo>
                      <a:pt x="16"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Oval 27"/>
              <p:cNvSpPr>
                <a:spLocks noChangeArrowheads="1"/>
              </p:cNvSpPr>
              <p:nvPr userDrawn="1"/>
            </p:nvSpPr>
            <p:spPr bwMode="auto">
              <a:xfrm>
                <a:off x="20748626" y="5653088"/>
                <a:ext cx="312738" cy="2794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28"/>
              <p:cNvSpPr>
                <a:spLocks/>
              </p:cNvSpPr>
              <p:nvPr userDrawn="1"/>
            </p:nvSpPr>
            <p:spPr bwMode="auto">
              <a:xfrm>
                <a:off x="21409026" y="4776788"/>
                <a:ext cx="382588" cy="349250"/>
              </a:xfrm>
              <a:custGeom>
                <a:avLst/>
                <a:gdLst>
                  <a:gd name="T0" fmla="*/ 0 w 241"/>
                  <a:gd name="T1" fmla="*/ 220 h 220"/>
                  <a:gd name="T2" fmla="*/ 0 w 241"/>
                  <a:gd name="T3" fmla="*/ 0 h 220"/>
                  <a:gd name="T4" fmla="*/ 44 w 241"/>
                  <a:gd name="T5" fmla="*/ 0 h 220"/>
                  <a:gd name="T6" fmla="*/ 109 w 241"/>
                  <a:gd name="T7" fmla="*/ 154 h 220"/>
                  <a:gd name="T8" fmla="*/ 175 w 241"/>
                  <a:gd name="T9" fmla="*/ 0 h 220"/>
                  <a:gd name="T10" fmla="*/ 241 w 241"/>
                  <a:gd name="T11" fmla="*/ 0 h 220"/>
                  <a:gd name="T12" fmla="*/ 241 w 241"/>
                  <a:gd name="T13" fmla="*/ 220 h 220"/>
                  <a:gd name="T14" fmla="*/ 197 w 241"/>
                  <a:gd name="T15" fmla="*/ 220 h 220"/>
                  <a:gd name="T16" fmla="*/ 197 w 241"/>
                  <a:gd name="T17" fmla="*/ 66 h 220"/>
                  <a:gd name="T18" fmla="*/ 131 w 241"/>
                  <a:gd name="T19" fmla="*/ 220 h 220"/>
                  <a:gd name="T20" fmla="*/ 109 w 241"/>
                  <a:gd name="T21" fmla="*/ 220 h 220"/>
                  <a:gd name="T22" fmla="*/ 44 w 241"/>
                  <a:gd name="T23" fmla="*/ 66 h 220"/>
                  <a:gd name="T24" fmla="*/ 44 w 241"/>
                  <a:gd name="T25" fmla="*/ 220 h 220"/>
                  <a:gd name="T26" fmla="*/ 0 w 241"/>
                  <a:gd name="T27" fmla="*/ 22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1" h="220">
                    <a:moveTo>
                      <a:pt x="0" y="220"/>
                    </a:moveTo>
                    <a:lnTo>
                      <a:pt x="0" y="0"/>
                    </a:lnTo>
                    <a:lnTo>
                      <a:pt x="44" y="0"/>
                    </a:lnTo>
                    <a:lnTo>
                      <a:pt x="109" y="154"/>
                    </a:lnTo>
                    <a:lnTo>
                      <a:pt x="175" y="0"/>
                    </a:lnTo>
                    <a:lnTo>
                      <a:pt x="241" y="0"/>
                    </a:lnTo>
                    <a:lnTo>
                      <a:pt x="241" y="220"/>
                    </a:lnTo>
                    <a:lnTo>
                      <a:pt x="197" y="220"/>
                    </a:lnTo>
                    <a:lnTo>
                      <a:pt x="197" y="66"/>
                    </a:lnTo>
                    <a:lnTo>
                      <a:pt x="131" y="220"/>
                    </a:lnTo>
                    <a:lnTo>
                      <a:pt x="109" y="220"/>
                    </a:lnTo>
                    <a:lnTo>
                      <a:pt x="44" y="66"/>
                    </a:lnTo>
                    <a:lnTo>
                      <a:pt x="44" y="220"/>
                    </a:lnTo>
                    <a:lnTo>
                      <a:pt x="0" y="2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29"/>
              <p:cNvSpPr>
                <a:spLocks/>
              </p:cNvSpPr>
              <p:nvPr userDrawn="1"/>
            </p:nvSpPr>
            <p:spPr bwMode="auto">
              <a:xfrm>
                <a:off x="21061363" y="4776788"/>
                <a:ext cx="277813" cy="349250"/>
              </a:xfrm>
              <a:custGeom>
                <a:avLst/>
                <a:gdLst>
                  <a:gd name="T0" fmla="*/ 0 w 175"/>
                  <a:gd name="T1" fmla="*/ 0 h 220"/>
                  <a:gd name="T2" fmla="*/ 175 w 175"/>
                  <a:gd name="T3" fmla="*/ 0 h 220"/>
                  <a:gd name="T4" fmla="*/ 175 w 175"/>
                  <a:gd name="T5" fmla="*/ 44 h 220"/>
                  <a:gd name="T6" fmla="*/ 110 w 175"/>
                  <a:gd name="T7" fmla="*/ 44 h 220"/>
                  <a:gd name="T8" fmla="*/ 110 w 175"/>
                  <a:gd name="T9" fmla="*/ 220 h 220"/>
                  <a:gd name="T10" fmla="*/ 66 w 175"/>
                  <a:gd name="T11" fmla="*/ 220 h 220"/>
                  <a:gd name="T12" fmla="*/ 66 w 175"/>
                  <a:gd name="T13" fmla="*/ 44 h 220"/>
                  <a:gd name="T14" fmla="*/ 0 w 175"/>
                  <a:gd name="T15" fmla="*/ 44 h 220"/>
                  <a:gd name="T16" fmla="*/ 0 w 175"/>
                  <a:gd name="T17" fmla="*/ 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5" h="220">
                    <a:moveTo>
                      <a:pt x="0" y="0"/>
                    </a:moveTo>
                    <a:lnTo>
                      <a:pt x="175" y="0"/>
                    </a:lnTo>
                    <a:lnTo>
                      <a:pt x="175" y="44"/>
                    </a:lnTo>
                    <a:lnTo>
                      <a:pt x="110" y="44"/>
                    </a:lnTo>
                    <a:lnTo>
                      <a:pt x="110" y="220"/>
                    </a:lnTo>
                    <a:lnTo>
                      <a:pt x="66" y="220"/>
                    </a:lnTo>
                    <a:lnTo>
                      <a:pt x="66" y="44"/>
                    </a:lnTo>
                    <a:lnTo>
                      <a:pt x="0" y="44"/>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
          <p:nvSpPr>
            <p:cNvPr id="9" name="Freeform 5"/>
            <p:cNvSpPr>
              <a:spLocks noEditPoints="1"/>
            </p:cNvSpPr>
            <p:nvPr userDrawn="1"/>
          </p:nvSpPr>
          <p:spPr bwMode="auto">
            <a:xfrm>
              <a:off x="381000" y="384048"/>
              <a:ext cx="750655" cy="400941"/>
            </a:xfrm>
            <a:custGeom>
              <a:avLst/>
              <a:gdLst>
                <a:gd name="T0" fmla="*/ 134 w 170"/>
                <a:gd name="T1" fmla="*/ 3 h 90"/>
                <a:gd name="T2" fmla="*/ 122 w 170"/>
                <a:gd name="T3" fmla="*/ 52 h 90"/>
                <a:gd name="T4" fmla="*/ 109 w 170"/>
                <a:gd name="T5" fmla="*/ 3 h 90"/>
                <a:gd name="T6" fmla="*/ 74 w 170"/>
                <a:gd name="T7" fmla="*/ 3 h 90"/>
                <a:gd name="T8" fmla="*/ 74 w 170"/>
                <a:gd name="T9" fmla="*/ 21 h 90"/>
                <a:gd name="T10" fmla="*/ 40 w 170"/>
                <a:gd name="T11" fmla="*/ 1 h 90"/>
                <a:gd name="T12" fmla="*/ 4 w 170"/>
                <a:gd name="T13" fmla="*/ 31 h 90"/>
                <a:gd name="T14" fmla="*/ 28 w 170"/>
                <a:gd name="T15" fmla="*/ 31 h 90"/>
                <a:gd name="T16" fmla="*/ 39 w 170"/>
                <a:gd name="T17" fmla="*/ 20 h 90"/>
                <a:gd name="T18" fmla="*/ 50 w 170"/>
                <a:gd name="T19" fmla="*/ 28 h 90"/>
                <a:gd name="T20" fmla="*/ 39 w 170"/>
                <a:gd name="T21" fmla="*/ 35 h 90"/>
                <a:gd name="T22" fmla="*/ 31 w 170"/>
                <a:gd name="T23" fmla="*/ 35 h 90"/>
                <a:gd name="T24" fmla="*/ 31 w 170"/>
                <a:gd name="T25" fmla="*/ 51 h 90"/>
                <a:gd name="T26" fmla="*/ 38 w 170"/>
                <a:gd name="T27" fmla="*/ 51 h 90"/>
                <a:gd name="T28" fmla="*/ 48 w 170"/>
                <a:gd name="T29" fmla="*/ 60 h 90"/>
                <a:gd name="T30" fmla="*/ 38 w 170"/>
                <a:gd name="T31" fmla="*/ 70 h 90"/>
                <a:gd name="T32" fmla="*/ 25 w 170"/>
                <a:gd name="T33" fmla="*/ 54 h 90"/>
                <a:gd name="T34" fmla="*/ 1 w 170"/>
                <a:gd name="T35" fmla="*/ 54 h 90"/>
                <a:gd name="T36" fmla="*/ 38 w 170"/>
                <a:gd name="T37" fmla="*/ 90 h 90"/>
                <a:gd name="T38" fmla="*/ 74 w 170"/>
                <a:gd name="T39" fmla="*/ 71 h 90"/>
                <a:gd name="T40" fmla="*/ 74 w 170"/>
                <a:gd name="T41" fmla="*/ 88 h 90"/>
                <a:gd name="T42" fmla="*/ 98 w 170"/>
                <a:gd name="T43" fmla="*/ 88 h 90"/>
                <a:gd name="T44" fmla="*/ 98 w 170"/>
                <a:gd name="T45" fmla="*/ 34 h 90"/>
                <a:gd name="T46" fmla="*/ 111 w 170"/>
                <a:gd name="T47" fmla="*/ 88 h 90"/>
                <a:gd name="T48" fmla="*/ 132 w 170"/>
                <a:gd name="T49" fmla="*/ 88 h 90"/>
                <a:gd name="T50" fmla="*/ 146 w 170"/>
                <a:gd name="T51" fmla="*/ 34 h 90"/>
                <a:gd name="T52" fmla="*/ 146 w 170"/>
                <a:gd name="T53" fmla="*/ 88 h 90"/>
                <a:gd name="T54" fmla="*/ 170 w 170"/>
                <a:gd name="T55" fmla="*/ 88 h 90"/>
                <a:gd name="T56" fmla="*/ 170 w 170"/>
                <a:gd name="T57" fmla="*/ 3 h 90"/>
                <a:gd name="T58" fmla="*/ 134 w 170"/>
                <a:gd name="T59" fmla="*/ 3 h 90"/>
                <a:gd name="T60" fmla="*/ 74 w 170"/>
                <a:gd name="T61" fmla="*/ 52 h 90"/>
                <a:gd name="T62" fmla="*/ 64 w 170"/>
                <a:gd name="T63" fmla="*/ 42 h 90"/>
                <a:gd name="T64" fmla="*/ 74 w 170"/>
                <a:gd name="T65" fmla="*/ 31 h 90"/>
                <a:gd name="T66" fmla="*/ 74 w 170"/>
                <a:gd name="T67" fmla="*/ 5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0" h="90">
                  <a:moveTo>
                    <a:pt x="134" y="3"/>
                  </a:moveTo>
                  <a:cubicBezTo>
                    <a:pt x="122" y="52"/>
                    <a:pt x="122" y="52"/>
                    <a:pt x="122" y="52"/>
                  </a:cubicBezTo>
                  <a:cubicBezTo>
                    <a:pt x="109" y="3"/>
                    <a:pt x="109" y="3"/>
                    <a:pt x="109" y="3"/>
                  </a:cubicBezTo>
                  <a:cubicBezTo>
                    <a:pt x="74" y="3"/>
                    <a:pt x="74" y="3"/>
                    <a:pt x="74" y="3"/>
                  </a:cubicBezTo>
                  <a:cubicBezTo>
                    <a:pt x="74" y="21"/>
                    <a:pt x="74" y="21"/>
                    <a:pt x="74" y="21"/>
                  </a:cubicBezTo>
                  <a:cubicBezTo>
                    <a:pt x="69" y="5"/>
                    <a:pt x="54" y="1"/>
                    <a:pt x="40" y="1"/>
                  </a:cubicBezTo>
                  <a:cubicBezTo>
                    <a:pt x="23" y="0"/>
                    <a:pt x="5" y="8"/>
                    <a:pt x="4" y="31"/>
                  </a:cubicBezTo>
                  <a:cubicBezTo>
                    <a:pt x="28" y="31"/>
                    <a:pt x="28" y="31"/>
                    <a:pt x="28" y="31"/>
                  </a:cubicBezTo>
                  <a:cubicBezTo>
                    <a:pt x="28" y="24"/>
                    <a:pt x="33" y="20"/>
                    <a:pt x="39" y="20"/>
                  </a:cubicBezTo>
                  <a:cubicBezTo>
                    <a:pt x="46" y="20"/>
                    <a:pt x="50" y="23"/>
                    <a:pt x="50" y="28"/>
                  </a:cubicBezTo>
                  <a:cubicBezTo>
                    <a:pt x="49" y="32"/>
                    <a:pt x="47" y="35"/>
                    <a:pt x="39" y="35"/>
                  </a:cubicBezTo>
                  <a:cubicBezTo>
                    <a:pt x="31" y="35"/>
                    <a:pt x="31" y="35"/>
                    <a:pt x="31" y="35"/>
                  </a:cubicBezTo>
                  <a:cubicBezTo>
                    <a:pt x="31" y="51"/>
                    <a:pt x="31" y="51"/>
                    <a:pt x="31" y="51"/>
                  </a:cubicBezTo>
                  <a:cubicBezTo>
                    <a:pt x="38" y="51"/>
                    <a:pt x="38" y="51"/>
                    <a:pt x="38" y="51"/>
                  </a:cubicBezTo>
                  <a:cubicBezTo>
                    <a:pt x="42" y="51"/>
                    <a:pt x="48" y="54"/>
                    <a:pt x="48" y="60"/>
                  </a:cubicBezTo>
                  <a:cubicBezTo>
                    <a:pt x="49" y="67"/>
                    <a:pt x="44" y="70"/>
                    <a:pt x="38" y="70"/>
                  </a:cubicBezTo>
                  <a:cubicBezTo>
                    <a:pt x="27" y="69"/>
                    <a:pt x="25" y="61"/>
                    <a:pt x="25" y="54"/>
                  </a:cubicBezTo>
                  <a:cubicBezTo>
                    <a:pt x="1" y="54"/>
                    <a:pt x="1" y="54"/>
                    <a:pt x="1" y="54"/>
                  </a:cubicBezTo>
                  <a:cubicBezTo>
                    <a:pt x="1" y="59"/>
                    <a:pt x="0" y="90"/>
                    <a:pt x="38" y="90"/>
                  </a:cubicBezTo>
                  <a:cubicBezTo>
                    <a:pt x="57" y="90"/>
                    <a:pt x="70" y="82"/>
                    <a:pt x="74" y="71"/>
                  </a:cubicBezTo>
                  <a:cubicBezTo>
                    <a:pt x="74" y="88"/>
                    <a:pt x="74" y="88"/>
                    <a:pt x="74" y="88"/>
                  </a:cubicBezTo>
                  <a:cubicBezTo>
                    <a:pt x="98" y="88"/>
                    <a:pt x="98" y="88"/>
                    <a:pt x="98" y="88"/>
                  </a:cubicBezTo>
                  <a:cubicBezTo>
                    <a:pt x="98" y="34"/>
                    <a:pt x="98" y="34"/>
                    <a:pt x="98" y="34"/>
                  </a:cubicBezTo>
                  <a:cubicBezTo>
                    <a:pt x="111" y="88"/>
                    <a:pt x="111" y="88"/>
                    <a:pt x="111" y="88"/>
                  </a:cubicBezTo>
                  <a:cubicBezTo>
                    <a:pt x="132" y="88"/>
                    <a:pt x="132" y="88"/>
                    <a:pt x="132" y="88"/>
                  </a:cubicBezTo>
                  <a:cubicBezTo>
                    <a:pt x="146" y="34"/>
                    <a:pt x="146" y="34"/>
                    <a:pt x="146" y="34"/>
                  </a:cubicBezTo>
                  <a:cubicBezTo>
                    <a:pt x="146" y="88"/>
                    <a:pt x="146" y="88"/>
                    <a:pt x="146" y="88"/>
                  </a:cubicBezTo>
                  <a:cubicBezTo>
                    <a:pt x="170" y="88"/>
                    <a:pt x="170" y="88"/>
                    <a:pt x="170" y="88"/>
                  </a:cubicBezTo>
                  <a:cubicBezTo>
                    <a:pt x="170" y="3"/>
                    <a:pt x="170" y="3"/>
                    <a:pt x="170" y="3"/>
                  </a:cubicBezTo>
                  <a:lnTo>
                    <a:pt x="134" y="3"/>
                  </a:lnTo>
                  <a:close/>
                  <a:moveTo>
                    <a:pt x="74" y="52"/>
                  </a:moveTo>
                  <a:cubicBezTo>
                    <a:pt x="71" y="46"/>
                    <a:pt x="66" y="43"/>
                    <a:pt x="64" y="42"/>
                  </a:cubicBezTo>
                  <a:cubicBezTo>
                    <a:pt x="69" y="40"/>
                    <a:pt x="72" y="37"/>
                    <a:pt x="74" y="31"/>
                  </a:cubicBezTo>
                  <a:lnTo>
                    <a:pt x="74" y="5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30165728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Cover_5 REVERSED lin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8A33D2F-79F8-48A4-B442-5E38F9CD5C51}"/>
              </a:ext>
            </a:extLst>
          </p:cNvPr>
          <p:cNvPicPr>
            <a:picLocks noChangeAspect="1"/>
          </p:cNvPicPr>
          <p:nvPr userDrawn="1"/>
        </p:nvPicPr>
        <p:blipFill>
          <a:blip r:embed="rId2"/>
          <a:stretch>
            <a:fillRect/>
          </a:stretch>
        </p:blipFill>
        <p:spPr>
          <a:xfrm>
            <a:off x="0" y="6096"/>
            <a:ext cx="12192000" cy="6845807"/>
          </a:xfrm>
          <a:prstGeom prst="rect">
            <a:avLst/>
          </a:prstGeom>
        </p:spPr>
      </p:pic>
      <p:grpSp>
        <p:nvGrpSpPr>
          <p:cNvPr id="22" name="Group 21"/>
          <p:cNvGrpSpPr/>
          <p:nvPr userDrawn="1"/>
        </p:nvGrpSpPr>
        <p:grpSpPr>
          <a:xfrm>
            <a:off x="6095262" y="0"/>
            <a:ext cx="6101116" cy="6858864"/>
            <a:chOff x="6095262" y="0"/>
            <a:chExt cx="6101116" cy="6858864"/>
          </a:xfrm>
        </p:grpSpPr>
        <p:sp>
          <p:nvSpPr>
            <p:cNvPr id="23" name="Freeform 22"/>
            <p:cNvSpPr/>
            <p:nvPr userDrawn="1"/>
          </p:nvSpPr>
          <p:spPr>
            <a:xfrm>
              <a:off x="6105525" y="0"/>
              <a:ext cx="6082158" cy="6858000"/>
            </a:xfrm>
            <a:custGeom>
              <a:avLst/>
              <a:gdLst>
                <a:gd name="connsiteX0" fmla="*/ 6096000 w 6096000"/>
                <a:gd name="connsiteY0" fmla="*/ 0 h 6867525"/>
                <a:gd name="connsiteX1" fmla="*/ 0 w 6096000"/>
                <a:gd name="connsiteY1" fmla="*/ 9525 h 6867525"/>
                <a:gd name="connsiteX2" fmla="*/ 3362325 w 6096000"/>
                <a:gd name="connsiteY2" fmla="*/ 6867525 h 6867525"/>
                <a:gd name="connsiteX3" fmla="*/ 6096000 w 6096000"/>
                <a:gd name="connsiteY3" fmla="*/ 6858000 h 6867525"/>
                <a:gd name="connsiteX4" fmla="*/ 6096000 w 6096000"/>
                <a:gd name="connsiteY4" fmla="*/ 0 h 6867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6000" h="6867525">
                  <a:moveTo>
                    <a:pt x="6096000" y="0"/>
                  </a:moveTo>
                  <a:lnTo>
                    <a:pt x="0" y="9525"/>
                  </a:lnTo>
                  <a:lnTo>
                    <a:pt x="3362325" y="6867525"/>
                  </a:lnTo>
                  <a:lnTo>
                    <a:pt x="6096000" y="6858000"/>
                  </a:lnTo>
                  <a:lnTo>
                    <a:pt x="609600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24" name="Freeform 23"/>
            <p:cNvSpPr/>
            <p:nvPr userDrawn="1"/>
          </p:nvSpPr>
          <p:spPr>
            <a:xfrm flipH="1">
              <a:off x="6099048" y="0"/>
              <a:ext cx="6096736" cy="4569416"/>
            </a:xfrm>
            <a:custGeom>
              <a:avLst/>
              <a:gdLst>
                <a:gd name="connsiteX0" fmla="*/ 0 w 9162535"/>
                <a:gd name="connsiteY0" fmla="*/ 5146589 h 5146589"/>
                <a:gd name="connsiteX1" fmla="*/ 5999206 w 9162535"/>
                <a:gd name="connsiteY1" fmla="*/ 0 h 5146589"/>
                <a:gd name="connsiteX2" fmla="*/ 9162535 w 9162535"/>
                <a:gd name="connsiteY2" fmla="*/ 3342502 h 5146589"/>
                <a:gd name="connsiteX3" fmla="*/ 0 w 9162535"/>
                <a:gd name="connsiteY3" fmla="*/ 5146589 h 5146589"/>
                <a:gd name="connsiteX0" fmla="*/ 0 w 6061080"/>
                <a:gd name="connsiteY0" fmla="*/ 5160885 h 5160885"/>
                <a:gd name="connsiteX1" fmla="*/ 2897751 w 6061080"/>
                <a:gd name="connsiteY1" fmla="*/ 0 h 5160885"/>
                <a:gd name="connsiteX2" fmla="*/ 6061080 w 6061080"/>
                <a:gd name="connsiteY2" fmla="*/ 3342502 h 5160885"/>
                <a:gd name="connsiteX3" fmla="*/ 0 w 6061080"/>
                <a:gd name="connsiteY3" fmla="*/ 5160885 h 5160885"/>
                <a:gd name="connsiteX0" fmla="*/ 0 w 6075372"/>
                <a:gd name="connsiteY0" fmla="*/ 5160885 h 5160885"/>
                <a:gd name="connsiteX1" fmla="*/ 2897751 w 6075372"/>
                <a:gd name="connsiteY1" fmla="*/ 0 h 5160885"/>
                <a:gd name="connsiteX2" fmla="*/ 6075372 w 6075372"/>
                <a:gd name="connsiteY2" fmla="*/ 1755636 h 5160885"/>
                <a:gd name="connsiteX3" fmla="*/ 0 w 6075372"/>
                <a:gd name="connsiteY3" fmla="*/ 5160885 h 5160885"/>
                <a:gd name="connsiteX0" fmla="*/ 3119359 w 9194731"/>
                <a:gd name="connsiteY0" fmla="*/ 5203773 h 5203773"/>
                <a:gd name="connsiteX1" fmla="*/ 0 w 9194731"/>
                <a:gd name="connsiteY1" fmla="*/ 0 h 5203773"/>
                <a:gd name="connsiteX2" fmla="*/ 9194731 w 9194731"/>
                <a:gd name="connsiteY2" fmla="*/ 1798524 h 5203773"/>
                <a:gd name="connsiteX3" fmla="*/ 3119359 w 9194731"/>
                <a:gd name="connsiteY3" fmla="*/ 5203773 h 5203773"/>
                <a:gd name="connsiteX0" fmla="*/ 3119359 w 9194731"/>
                <a:gd name="connsiteY0" fmla="*/ 5147756 h 5147756"/>
                <a:gd name="connsiteX1" fmla="*/ 0 w 9194731"/>
                <a:gd name="connsiteY1" fmla="*/ 0 h 5147756"/>
                <a:gd name="connsiteX2" fmla="*/ 9194731 w 9194731"/>
                <a:gd name="connsiteY2" fmla="*/ 1742507 h 5147756"/>
                <a:gd name="connsiteX3" fmla="*/ 3119359 w 9194731"/>
                <a:gd name="connsiteY3" fmla="*/ 5147756 h 5147756"/>
                <a:gd name="connsiteX0" fmla="*/ 3151267 w 9226639"/>
                <a:gd name="connsiteY0" fmla="*/ 5163714 h 5163714"/>
                <a:gd name="connsiteX1" fmla="*/ 0 w 9226639"/>
                <a:gd name="connsiteY1" fmla="*/ 0 h 5163714"/>
                <a:gd name="connsiteX2" fmla="*/ 9226639 w 9226639"/>
                <a:gd name="connsiteY2" fmla="*/ 1758465 h 5163714"/>
                <a:gd name="connsiteX3" fmla="*/ 3151267 w 9226639"/>
                <a:gd name="connsiteY3" fmla="*/ 5163714 h 5163714"/>
                <a:gd name="connsiteX0" fmla="*/ 3151267 w 9198054"/>
                <a:gd name="connsiteY0" fmla="*/ 5163714 h 5163714"/>
                <a:gd name="connsiteX1" fmla="*/ 0 w 9198054"/>
                <a:gd name="connsiteY1" fmla="*/ 0 h 5163714"/>
                <a:gd name="connsiteX2" fmla="*/ 9198054 w 9198054"/>
                <a:gd name="connsiteY2" fmla="*/ 1901426 h 5163714"/>
                <a:gd name="connsiteX3" fmla="*/ 3151267 w 9198054"/>
                <a:gd name="connsiteY3" fmla="*/ 5163714 h 5163714"/>
                <a:gd name="connsiteX0" fmla="*/ 3208437 w 9198054"/>
                <a:gd name="connsiteY0" fmla="*/ 5163714 h 5163714"/>
                <a:gd name="connsiteX1" fmla="*/ 0 w 9198054"/>
                <a:gd name="connsiteY1" fmla="*/ 0 h 5163714"/>
                <a:gd name="connsiteX2" fmla="*/ 9198054 w 9198054"/>
                <a:gd name="connsiteY2" fmla="*/ 1901426 h 5163714"/>
                <a:gd name="connsiteX3" fmla="*/ 3208437 w 9198054"/>
                <a:gd name="connsiteY3" fmla="*/ 5163714 h 5163714"/>
                <a:gd name="connsiteX0" fmla="*/ 3160796 w 9198054"/>
                <a:gd name="connsiteY0" fmla="*/ 5154183 h 5154183"/>
                <a:gd name="connsiteX1" fmla="*/ 0 w 9198054"/>
                <a:gd name="connsiteY1" fmla="*/ 0 h 5154183"/>
                <a:gd name="connsiteX2" fmla="*/ 9198054 w 9198054"/>
                <a:gd name="connsiteY2" fmla="*/ 1901426 h 5154183"/>
                <a:gd name="connsiteX3" fmla="*/ 3160796 w 9198054"/>
                <a:gd name="connsiteY3" fmla="*/ 5154183 h 5154183"/>
                <a:gd name="connsiteX0" fmla="*/ 3160796 w 9178997"/>
                <a:gd name="connsiteY0" fmla="*/ 5154183 h 5154183"/>
                <a:gd name="connsiteX1" fmla="*/ 0 w 9178997"/>
                <a:gd name="connsiteY1" fmla="*/ 0 h 5154183"/>
                <a:gd name="connsiteX2" fmla="*/ 9178997 w 9178997"/>
                <a:gd name="connsiteY2" fmla="*/ 1910957 h 5154183"/>
                <a:gd name="connsiteX3" fmla="*/ 3160796 w 9178997"/>
                <a:gd name="connsiteY3" fmla="*/ 5154183 h 5154183"/>
                <a:gd name="connsiteX0" fmla="*/ 3048116 w 9178997"/>
                <a:gd name="connsiteY0" fmla="*/ 5154183 h 5154183"/>
                <a:gd name="connsiteX1" fmla="*/ 0 w 9178997"/>
                <a:gd name="connsiteY1" fmla="*/ 0 h 5154183"/>
                <a:gd name="connsiteX2" fmla="*/ 9178997 w 9178997"/>
                <a:gd name="connsiteY2" fmla="*/ 1910957 h 5154183"/>
                <a:gd name="connsiteX3" fmla="*/ 3048116 w 9178997"/>
                <a:gd name="connsiteY3" fmla="*/ 5154183 h 5154183"/>
                <a:gd name="connsiteX0" fmla="*/ 3048116 w 9178997"/>
                <a:gd name="connsiteY0" fmla="*/ 5154183 h 5154183"/>
                <a:gd name="connsiteX1" fmla="*/ 0 w 9178997"/>
                <a:gd name="connsiteY1" fmla="*/ 0 h 5154183"/>
                <a:gd name="connsiteX2" fmla="*/ 9178997 w 9178997"/>
                <a:gd name="connsiteY2" fmla="*/ 1698542 h 5154183"/>
                <a:gd name="connsiteX3" fmla="*/ 3048116 w 9178997"/>
                <a:gd name="connsiteY3" fmla="*/ 5154183 h 5154183"/>
                <a:gd name="connsiteX0" fmla="*/ 1498773 w 9178997"/>
                <a:gd name="connsiteY0" fmla="*/ 5154183 h 5154183"/>
                <a:gd name="connsiteX1" fmla="*/ 0 w 9178997"/>
                <a:gd name="connsiteY1" fmla="*/ 0 h 5154183"/>
                <a:gd name="connsiteX2" fmla="*/ 9178997 w 9178997"/>
                <a:gd name="connsiteY2" fmla="*/ 1698542 h 5154183"/>
                <a:gd name="connsiteX3" fmla="*/ 1498773 w 9178997"/>
                <a:gd name="connsiteY3" fmla="*/ 5154183 h 5154183"/>
                <a:gd name="connsiteX0" fmla="*/ 1498773 w 3368960"/>
                <a:gd name="connsiteY0" fmla="*/ 5173702 h 5173702"/>
                <a:gd name="connsiteX1" fmla="*/ 0 w 3368960"/>
                <a:gd name="connsiteY1" fmla="*/ 19519 h 5173702"/>
                <a:gd name="connsiteX2" fmla="*/ 3368960 w 3368960"/>
                <a:gd name="connsiteY2" fmla="*/ 0 h 5173702"/>
                <a:gd name="connsiteX3" fmla="*/ 1498773 w 3368960"/>
                <a:gd name="connsiteY3" fmla="*/ 5173702 h 5173702"/>
                <a:gd name="connsiteX0" fmla="*/ 1513119 w 3383306"/>
                <a:gd name="connsiteY0" fmla="*/ 5173702 h 5173702"/>
                <a:gd name="connsiteX1" fmla="*/ 0 w 3383306"/>
                <a:gd name="connsiteY1" fmla="*/ 1730421 h 5173702"/>
                <a:gd name="connsiteX2" fmla="*/ 3383306 w 3383306"/>
                <a:gd name="connsiteY2" fmla="*/ 0 h 5173702"/>
                <a:gd name="connsiteX3" fmla="*/ 1513119 w 3383306"/>
                <a:gd name="connsiteY3" fmla="*/ 5173702 h 5173702"/>
                <a:gd name="connsiteX0" fmla="*/ 1524942 w 3395129"/>
                <a:gd name="connsiteY0" fmla="*/ 5173702 h 5173702"/>
                <a:gd name="connsiteX1" fmla="*/ 0 w 3395129"/>
                <a:gd name="connsiteY1" fmla="*/ 3446751 h 5173702"/>
                <a:gd name="connsiteX2" fmla="*/ 3395129 w 3395129"/>
                <a:gd name="connsiteY2" fmla="*/ 0 h 5173702"/>
                <a:gd name="connsiteX3" fmla="*/ 1524942 w 3395129"/>
                <a:gd name="connsiteY3" fmla="*/ 5173702 h 5173702"/>
                <a:gd name="connsiteX0" fmla="*/ 2623 w 3395129"/>
                <a:gd name="connsiteY0" fmla="*/ 652 h 3446751"/>
                <a:gd name="connsiteX1" fmla="*/ 0 w 3395129"/>
                <a:gd name="connsiteY1" fmla="*/ 3446751 h 3446751"/>
                <a:gd name="connsiteX2" fmla="*/ 3395129 w 3395129"/>
                <a:gd name="connsiteY2" fmla="*/ 0 h 3446751"/>
                <a:gd name="connsiteX3" fmla="*/ 2623 w 3395129"/>
                <a:gd name="connsiteY3" fmla="*/ 652 h 3446751"/>
              </a:gdLst>
              <a:ahLst/>
              <a:cxnLst>
                <a:cxn ang="0">
                  <a:pos x="connsiteX0" y="connsiteY0"/>
                </a:cxn>
                <a:cxn ang="0">
                  <a:pos x="connsiteX1" y="connsiteY1"/>
                </a:cxn>
                <a:cxn ang="0">
                  <a:pos x="connsiteX2" y="connsiteY2"/>
                </a:cxn>
                <a:cxn ang="0">
                  <a:pos x="connsiteX3" y="connsiteY3"/>
                </a:cxn>
              </a:cxnLst>
              <a:rect l="l" t="t" r="r" b="b"/>
              <a:pathLst>
                <a:path w="3395129" h="3446751">
                  <a:moveTo>
                    <a:pt x="2623" y="652"/>
                  </a:moveTo>
                  <a:cubicBezTo>
                    <a:pt x="1749" y="1149352"/>
                    <a:pt x="874" y="2298051"/>
                    <a:pt x="0" y="3446751"/>
                  </a:cubicBezTo>
                  <a:lnTo>
                    <a:pt x="3395129" y="0"/>
                  </a:lnTo>
                  <a:lnTo>
                    <a:pt x="2623" y="652"/>
                  </a:lnTo>
                  <a:close/>
                </a:path>
              </a:pathLst>
            </a:custGeom>
            <a:gradFill flip="none" rotWithShape="1">
              <a:gsLst>
                <a:gs pos="1000">
                  <a:schemeClr val="accent2"/>
                </a:gs>
                <a:gs pos="100000">
                  <a:schemeClr val="accent3"/>
                </a:gs>
              </a:gsLst>
              <a:lin ang="120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Freeform 24"/>
            <p:cNvSpPr/>
            <p:nvPr userDrawn="1"/>
          </p:nvSpPr>
          <p:spPr>
            <a:xfrm flipH="1">
              <a:off x="9451181" y="4569416"/>
              <a:ext cx="2745197" cy="2289448"/>
            </a:xfrm>
            <a:custGeom>
              <a:avLst/>
              <a:gdLst>
                <a:gd name="connsiteX0" fmla="*/ 0 w 9162535"/>
                <a:gd name="connsiteY0" fmla="*/ 5146589 h 5146589"/>
                <a:gd name="connsiteX1" fmla="*/ 5999206 w 9162535"/>
                <a:gd name="connsiteY1" fmla="*/ 0 h 5146589"/>
                <a:gd name="connsiteX2" fmla="*/ 9162535 w 9162535"/>
                <a:gd name="connsiteY2" fmla="*/ 3342502 h 5146589"/>
                <a:gd name="connsiteX3" fmla="*/ 0 w 9162535"/>
                <a:gd name="connsiteY3" fmla="*/ 5146589 h 5146589"/>
                <a:gd name="connsiteX0" fmla="*/ 0 w 6061080"/>
                <a:gd name="connsiteY0" fmla="*/ 5160885 h 5160885"/>
                <a:gd name="connsiteX1" fmla="*/ 2897751 w 6061080"/>
                <a:gd name="connsiteY1" fmla="*/ 0 h 5160885"/>
                <a:gd name="connsiteX2" fmla="*/ 6061080 w 6061080"/>
                <a:gd name="connsiteY2" fmla="*/ 3342502 h 5160885"/>
                <a:gd name="connsiteX3" fmla="*/ 0 w 6061080"/>
                <a:gd name="connsiteY3" fmla="*/ 5160885 h 5160885"/>
                <a:gd name="connsiteX0" fmla="*/ 0 w 6075372"/>
                <a:gd name="connsiteY0" fmla="*/ 5160885 h 5160885"/>
                <a:gd name="connsiteX1" fmla="*/ 2897751 w 6075372"/>
                <a:gd name="connsiteY1" fmla="*/ 0 h 5160885"/>
                <a:gd name="connsiteX2" fmla="*/ 6075372 w 6075372"/>
                <a:gd name="connsiteY2" fmla="*/ 1755636 h 5160885"/>
                <a:gd name="connsiteX3" fmla="*/ 0 w 6075372"/>
                <a:gd name="connsiteY3" fmla="*/ 5160885 h 5160885"/>
                <a:gd name="connsiteX0" fmla="*/ 3119359 w 9194731"/>
                <a:gd name="connsiteY0" fmla="*/ 5203773 h 5203773"/>
                <a:gd name="connsiteX1" fmla="*/ 0 w 9194731"/>
                <a:gd name="connsiteY1" fmla="*/ 0 h 5203773"/>
                <a:gd name="connsiteX2" fmla="*/ 9194731 w 9194731"/>
                <a:gd name="connsiteY2" fmla="*/ 1798524 h 5203773"/>
                <a:gd name="connsiteX3" fmla="*/ 3119359 w 9194731"/>
                <a:gd name="connsiteY3" fmla="*/ 5203773 h 5203773"/>
                <a:gd name="connsiteX0" fmla="*/ 3119359 w 9194731"/>
                <a:gd name="connsiteY0" fmla="*/ 5147756 h 5147756"/>
                <a:gd name="connsiteX1" fmla="*/ 0 w 9194731"/>
                <a:gd name="connsiteY1" fmla="*/ 0 h 5147756"/>
                <a:gd name="connsiteX2" fmla="*/ 9194731 w 9194731"/>
                <a:gd name="connsiteY2" fmla="*/ 1742507 h 5147756"/>
                <a:gd name="connsiteX3" fmla="*/ 3119359 w 9194731"/>
                <a:gd name="connsiteY3" fmla="*/ 5147756 h 5147756"/>
                <a:gd name="connsiteX0" fmla="*/ 3151267 w 9226639"/>
                <a:gd name="connsiteY0" fmla="*/ 5163714 h 5163714"/>
                <a:gd name="connsiteX1" fmla="*/ 0 w 9226639"/>
                <a:gd name="connsiteY1" fmla="*/ 0 h 5163714"/>
                <a:gd name="connsiteX2" fmla="*/ 9226639 w 9226639"/>
                <a:gd name="connsiteY2" fmla="*/ 1758465 h 5163714"/>
                <a:gd name="connsiteX3" fmla="*/ 3151267 w 9226639"/>
                <a:gd name="connsiteY3" fmla="*/ 5163714 h 5163714"/>
                <a:gd name="connsiteX0" fmla="*/ 3151267 w 9198054"/>
                <a:gd name="connsiteY0" fmla="*/ 5163714 h 5163714"/>
                <a:gd name="connsiteX1" fmla="*/ 0 w 9198054"/>
                <a:gd name="connsiteY1" fmla="*/ 0 h 5163714"/>
                <a:gd name="connsiteX2" fmla="*/ 9198054 w 9198054"/>
                <a:gd name="connsiteY2" fmla="*/ 1901426 h 5163714"/>
                <a:gd name="connsiteX3" fmla="*/ 3151267 w 9198054"/>
                <a:gd name="connsiteY3" fmla="*/ 5163714 h 5163714"/>
                <a:gd name="connsiteX0" fmla="*/ 3208437 w 9198054"/>
                <a:gd name="connsiteY0" fmla="*/ 5163714 h 5163714"/>
                <a:gd name="connsiteX1" fmla="*/ 0 w 9198054"/>
                <a:gd name="connsiteY1" fmla="*/ 0 h 5163714"/>
                <a:gd name="connsiteX2" fmla="*/ 9198054 w 9198054"/>
                <a:gd name="connsiteY2" fmla="*/ 1901426 h 5163714"/>
                <a:gd name="connsiteX3" fmla="*/ 3208437 w 9198054"/>
                <a:gd name="connsiteY3" fmla="*/ 5163714 h 5163714"/>
                <a:gd name="connsiteX0" fmla="*/ 3160796 w 9198054"/>
                <a:gd name="connsiteY0" fmla="*/ 5154183 h 5154183"/>
                <a:gd name="connsiteX1" fmla="*/ 0 w 9198054"/>
                <a:gd name="connsiteY1" fmla="*/ 0 h 5154183"/>
                <a:gd name="connsiteX2" fmla="*/ 9198054 w 9198054"/>
                <a:gd name="connsiteY2" fmla="*/ 1901426 h 5154183"/>
                <a:gd name="connsiteX3" fmla="*/ 3160796 w 9198054"/>
                <a:gd name="connsiteY3" fmla="*/ 5154183 h 5154183"/>
                <a:gd name="connsiteX0" fmla="*/ 3160796 w 9178997"/>
                <a:gd name="connsiteY0" fmla="*/ 5154183 h 5154183"/>
                <a:gd name="connsiteX1" fmla="*/ 0 w 9178997"/>
                <a:gd name="connsiteY1" fmla="*/ 0 h 5154183"/>
                <a:gd name="connsiteX2" fmla="*/ 9178997 w 9178997"/>
                <a:gd name="connsiteY2" fmla="*/ 1910957 h 5154183"/>
                <a:gd name="connsiteX3" fmla="*/ 3160796 w 9178997"/>
                <a:gd name="connsiteY3" fmla="*/ 5154183 h 5154183"/>
                <a:gd name="connsiteX0" fmla="*/ 3048116 w 9178997"/>
                <a:gd name="connsiteY0" fmla="*/ 5154183 h 5154183"/>
                <a:gd name="connsiteX1" fmla="*/ 0 w 9178997"/>
                <a:gd name="connsiteY1" fmla="*/ 0 h 5154183"/>
                <a:gd name="connsiteX2" fmla="*/ 9178997 w 9178997"/>
                <a:gd name="connsiteY2" fmla="*/ 1910957 h 5154183"/>
                <a:gd name="connsiteX3" fmla="*/ 3048116 w 9178997"/>
                <a:gd name="connsiteY3" fmla="*/ 5154183 h 5154183"/>
                <a:gd name="connsiteX0" fmla="*/ 3048116 w 9178997"/>
                <a:gd name="connsiteY0" fmla="*/ 5154183 h 5154183"/>
                <a:gd name="connsiteX1" fmla="*/ 0 w 9178997"/>
                <a:gd name="connsiteY1" fmla="*/ 0 h 5154183"/>
                <a:gd name="connsiteX2" fmla="*/ 9178997 w 9178997"/>
                <a:gd name="connsiteY2" fmla="*/ 1698542 h 5154183"/>
                <a:gd name="connsiteX3" fmla="*/ 3048116 w 9178997"/>
                <a:gd name="connsiteY3" fmla="*/ 5154183 h 5154183"/>
                <a:gd name="connsiteX0" fmla="*/ 1498773 w 9178997"/>
                <a:gd name="connsiteY0" fmla="*/ 5154183 h 5154183"/>
                <a:gd name="connsiteX1" fmla="*/ 0 w 9178997"/>
                <a:gd name="connsiteY1" fmla="*/ 0 h 5154183"/>
                <a:gd name="connsiteX2" fmla="*/ 9178997 w 9178997"/>
                <a:gd name="connsiteY2" fmla="*/ 1698542 h 5154183"/>
                <a:gd name="connsiteX3" fmla="*/ 1498773 w 9178997"/>
                <a:gd name="connsiteY3" fmla="*/ 5154183 h 5154183"/>
                <a:gd name="connsiteX0" fmla="*/ 1498773 w 3368960"/>
                <a:gd name="connsiteY0" fmla="*/ 5173702 h 5173702"/>
                <a:gd name="connsiteX1" fmla="*/ 0 w 3368960"/>
                <a:gd name="connsiteY1" fmla="*/ 19519 h 5173702"/>
                <a:gd name="connsiteX2" fmla="*/ 3368960 w 3368960"/>
                <a:gd name="connsiteY2" fmla="*/ 0 h 5173702"/>
                <a:gd name="connsiteX3" fmla="*/ 1498773 w 3368960"/>
                <a:gd name="connsiteY3" fmla="*/ 5173702 h 5173702"/>
                <a:gd name="connsiteX0" fmla="*/ 1513119 w 3383306"/>
                <a:gd name="connsiteY0" fmla="*/ 5173702 h 5173702"/>
                <a:gd name="connsiteX1" fmla="*/ 0 w 3383306"/>
                <a:gd name="connsiteY1" fmla="*/ 1730421 h 5173702"/>
                <a:gd name="connsiteX2" fmla="*/ 3383306 w 3383306"/>
                <a:gd name="connsiteY2" fmla="*/ 0 h 5173702"/>
                <a:gd name="connsiteX3" fmla="*/ 1513119 w 3383306"/>
                <a:gd name="connsiteY3" fmla="*/ 5173702 h 5173702"/>
                <a:gd name="connsiteX0" fmla="*/ 1524942 w 3395129"/>
                <a:gd name="connsiteY0" fmla="*/ 5173702 h 5173702"/>
                <a:gd name="connsiteX1" fmla="*/ 0 w 3395129"/>
                <a:gd name="connsiteY1" fmla="*/ 3446751 h 5173702"/>
                <a:gd name="connsiteX2" fmla="*/ 3395129 w 3395129"/>
                <a:gd name="connsiteY2" fmla="*/ 0 h 5173702"/>
                <a:gd name="connsiteX3" fmla="*/ 1524942 w 3395129"/>
                <a:gd name="connsiteY3" fmla="*/ 5173702 h 5173702"/>
                <a:gd name="connsiteX0" fmla="*/ 1529836 w 1529836"/>
                <a:gd name="connsiteY0" fmla="*/ 1726951 h 1726951"/>
                <a:gd name="connsiteX1" fmla="*/ 4894 w 1529836"/>
                <a:gd name="connsiteY1" fmla="*/ 0 h 1726951"/>
                <a:gd name="connsiteX2" fmla="*/ 0 w 1529836"/>
                <a:gd name="connsiteY2" fmla="*/ 1719114 h 1726951"/>
                <a:gd name="connsiteX3" fmla="*/ 1529836 w 1529836"/>
                <a:gd name="connsiteY3" fmla="*/ 1726951 h 1726951"/>
                <a:gd name="connsiteX0" fmla="*/ 1524956 w 1524956"/>
                <a:gd name="connsiteY0" fmla="*/ 1726951 h 1726951"/>
                <a:gd name="connsiteX1" fmla="*/ 14 w 1524956"/>
                <a:gd name="connsiteY1" fmla="*/ 0 h 1726951"/>
                <a:gd name="connsiteX2" fmla="*/ 139661 w 1524956"/>
                <a:gd name="connsiteY2" fmla="*/ 1496385 h 1726951"/>
                <a:gd name="connsiteX3" fmla="*/ 1524956 w 1524956"/>
                <a:gd name="connsiteY3" fmla="*/ 1726951 h 1726951"/>
                <a:gd name="connsiteX0" fmla="*/ 1525273 w 1525273"/>
                <a:gd name="connsiteY0" fmla="*/ 1726951 h 1726951"/>
                <a:gd name="connsiteX1" fmla="*/ 331 w 1525273"/>
                <a:gd name="connsiteY1" fmla="*/ 0 h 1726951"/>
                <a:gd name="connsiteX2" fmla="*/ 2068 w 1525273"/>
                <a:gd name="connsiteY2" fmla="*/ 1726299 h 1726951"/>
                <a:gd name="connsiteX3" fmla="*/ 1525273 w 1525273"/>
                <a:gd name="connsiteY3" fmla="*/ 1726951 h 1726951"/>
              </a:gdLst>
              <a:ahLst/>
              <a:cxnLst>
                <a:cxn ang="0">
                  <a:pos x="connsiteX0" y="connsiteY0"/>
                </a:cxn>
                <a:cxn ang="0">
                  <a:pos x="connsiteX1" y="connsiteY1"/>
                </a:cxn>
                <a:cxn ang="0">
                  <a:pos x="connsiteX2" y="connsiteY2"/>
                </a:cxn>
                <a:cxn ang="0">
                  <a:pos x="connsiteX3" y="connsiteY3"/>
                </a:cxn>
              </a:cxnLst>
              <a:rect l="l" t="t" r="r" b="b"/>
              <a:pathLst>
                <a:path w="1525273" h="1726951">
                  <a:moveTo>
                    <a:pt x="1525273" y="1726951"/>
                  </a:moveTo>
                  <a:lnTo>
                    <a:pt x="331" y="0"/>
                  </a:lnTo>
                  <a:cubicBezTo>
                    <a:pt x="-1300" y="573038"/>
                    <a:pt x="3699" y="1153261"/>
                    <a:pt x="2068" y="1726299"/>
                  </a:cubicBezTo>
                  <a:lnTo>
                    <a:pt x="1525273" y="1726951"/>
                  </a:lnTo>
                  <a:close/>
                </a:path>
              </a:pathLst>
            </a:custGeom>
            <a:gradFill flip="none" rotWithShape="1">
              <a:gsLst>
                <a:gs pos="100000">
                  <a:schemeClr val="accent2"/>
                </a:gs>
                <a:gs pos="0">
                  <a:schemeClr val="accent3"/>
                </a:gs>
              </a:gsLst>
              <a:lin ang="132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Freeform 25"/>
            <p:cNvSpPr/>
            <p:nvPr userDrawn="1"/>
          </p:nvSpPr>
          <p:spPr>
            <a:xfrm flipH="1">
              <a:off x="6095262" y="0"/>
              <a:ext cx="6100521" cy="6858864"/>
            </a:xfrm>
            <a:custGeom>
              <a:avLst/>
              <a:gdLst>
                <a:gd name="connsiteX0" fmla="*/ 0 w 9162535"/>
                <a:gd name="connsiteY0" fmla="*/ 5146589 h 5146589"/>
                <a:gd name="connsiteX1" fmla="*/ 5999206 w 9162535"/>
                <a:gd name="connsiteY1" fmla="*/ 0 h 5146589"/>
                <a:gd name="connsiteX2" fmla="*/ 9162535 w 9162535"/>
                <a:gd name="connsiteY2" fmla="*/ 3342502 h 5146589"/>
                <a:gd name="connsiteX3" fmla="*/ 0 w 9162535"/>
                <a:gd name="connsiteY3" fmla="*/ 5146589 h 5146589"/>
                <a:gd name="connsiteX0" fmla="*/ 0 w 6061080"/>
                <a:gd name="connsiteY0" fmla="*/ 5160885 h 5160885"/>
                <a:gd name="connsiteX1" fmla="*/ 2897751 w 6061080"/>
                <a:gd name="connsiteY1" fmla="*/ 0 h 5160885"/>
                <a:gd name="connsiteX2" fmla="*/ 6061080 w 6061080"/>
                <a:gd name="connsiteY2" fmla="*/ 3342502 h 5160885"/>
                <a:gd name="connsiteX3" fmla="*/ 0 w 6061080"/>
                <a:gd name="connsiteY3" fmla="*/ 5160885 h 5160885"/>
                <a:gd name="connsiteX0" fmla="*/ 0 w 6075372"/>
                <a:gd name="connsiteY0" fmla="*/ 5160885 h 5160885"/>
                <a:gd name="connsiteX1" fmla="*/ 2897751 w 6075372"/>
                <a:gd name="connsiteY1" fmla="*/ 0 h 5160885"/>
                <a:gd name="connsiteX2" fmla="*/ 6075372 w 6075372"/>
                <a:gd name="connsiteY2" fmla="*/ 1755636 h 5160885"/>
                <a:gd name="connsiteX3" fmla="*/ 0 w 6075372"/>
                <a:gd name="connsiteY3" fmla="*/ 5160885 h 5160885"/>
                <a:gd name="connsiteX0" fmla="*/ 3119359 w 9194731"/>
                <a:gd name="connsiteY0" fmla="*/ 5203773 h 5203773"/>
                <a:gd name="connsiteX1" fmla="*/ 0 w 9194731"/>
                <a:gd name="connsiteY1" fmla="*/ 0 h 5203773"/>
                <a:gd name="connsiteX2" fmla="*/ 9194731 w 9194731"/>
                <a:gd name="connsiteY2" fmla="*/ 1798524 h 5203773"/>
                <a:gd name="connsiteX3" fmla="*/ 3119359 w 9194731"/>
                <a:gd name="connsiteY3" fmla="*/ 5203773 h 5203773"/>
                <a:gd name="connsiteX0" fmla="*/ 3119359 w 9194731"/>
                <a:gd name="connsiteY0" fmla="*/ 5147756 h 5147756"/>
                <a:gd name="connsiteX1" fmla="*/ 0 w 9194731"/>
                <a:gd name="connsiteY1" fmla="*/ 0 h 5147756"/>
                <a:gd name="connsiteX2" fmla="*/ 9194731 w 9194731"/>
                <a:gd name="connsiteY2" fmla="*/ 1742507 h 5147756"/>
                <a:gd name="connsiteX3" fmla="*/ 3119359 w 9194731"/>
                <a:gd name="connsiteY3" fmla="*/ 5147756 h 5147756"/>
                <a:gd name="connsiteX0" fmla="*/ 3151267 w 9226639"/>
                <a:gd name="connsiteY0" fmla="*/ 5163714 h 5163714"/>
                <a:gd name="connsiteX1" fmla="*/ 0 w 9226639"/>
                <a:gd name="connsiteY1" fmla="*/ 0 h 5163714"/>
                <a:gd name="connsiteX2" fmla="*/ 9226639 w 9226639"/>
                <a:gd name="connsiteY2" fmla="*/ 1758465 h 5163714"/>
                <a:gd name="connsiteX3" fmla="*/ 3151267 w 9226639"/>
                <a:gd name="connsiteY3" fmla="*/ 5163714 h 5163714"/>
                <a:gd name="connsiteX0" fmla="*/ 3151267 w 9198054"/>
                <a:gd name="connsiteY0" fmla="*/ 5163714 h 5163714"/>
                <a:gd name="connsiteX1" fmla="*/ 0 w 9198054"/>
                <a:gd name="connsiteY1" fmla="*/ 0 h 5163714"/>
                <a:gd name="connsiteX2" fmla="*/ 9198054 w 9198054"/>
                <a:gd name="connsiteY2" fmla="*/ 1901426 h 5163714"/>
                <a:gd name="connsiteX3" fmla="*/ 3151267 w 9198054"/>
                <a:gd name="connsiteY3" fmla="*/ 5163714 h 5163714"/>
                <a:gd name="connsiteX0" fmla="*/ 3208437 w 9198054"/>
                <a:gd name="connsiteY0" fmla="*/ 5163714 h 5163714"/>
                <a:gd name="connsiteX1" fmla="*/ 0 w 9198054"/>
                <a:gd name="connsiteY1" fmla="*/ 0 h 5163714"/>
                <a:gd name="connsiteX2" fmla="*/ 9198054 w 9198054"/>
                <a:gd name="connsiteY2" fmla="*/ 1901426 h 5163714"/>
                <a:gd name="connsiteX3" fmla="*/ 3208437 w 9198054"/>
                <a:gd name="connsiteY3" fmla="*/ 5163714 h 5163714"/>
                <a:gd name="connsiteX0" fmla="*/ 3160796 w 9198054"/>
                <a:gd name="connsiteY0" fmla="*/ 5154183 h 5154183"/>
                <a:gd name="connsiteX1" fmla="*/ 0 w 9198054"/>
                <a:gd name="connsiteY1" fmla="*/ 0 h 5154183"/>
                <a:gd name="connsiteX2" fmla="*/ 9198054 w 9198054"/>
                <a:gd name="connsiteY2" fmla="*/ 1901426 h 5154183"/>
                <a:gd name="connsiteX3" fmla="*/ 3160796 w 9198054"/>
                <a:gd name="connsiteY3" fmla="*/ 5154183 h 5154183"/>
                <a:gd name="connsiteX0" fmla="*/ 3160796 w 9178997"/>
                <a:gd name="connsiteY0" fmla="*/ 5154183 h 5154183"/>
                <a:gd name="connsiteX1" fmla="*/ 0 w 9178997"/>
                <a:gd name="connsiteY1" fmla="*/ 0 h 5154183"/>
                <a:gd name="connsiteX2" fmla="*/ 9178997 w 9178997"/>
                <a:gd name="connsiteY2" fmla="*/ 1910957 h 5154183"/>
                <a:gd name="connsiteX3" fmla="*/ 3160796 w 9178997"/>
                <a:gd name="connsiteY3" fmla="*/ 5154183 h 5154183"/>
                <a:gd name="connsiteX0" fmla="*/ 3048116 w 9178997"/>
                <a:gd name="connsiteY0" fmla="*/ 5154183 h 5154183"/>
                <a:gd name="connsiteX1" fmla="*/ 0 w 9178997"/>
                <a:gd name="connsiteY1" fmla="*/ 0 h 5154183"/>
                <a:gd name="connsiteX2" fmla="*/ 9178997 w 9178997"/>
                <a:gd name="connsiteY2" fmla="*/ 1910957 h 5154183"/>
                <a:gd name="connsiteX3" fmla="*/ 3048116 w 9178997"/>
                <a:gd name="connsiteY3" fmla="*/ 5154183 h 5154183"/>
                <a:gd name="connsiteX0" fmla="*/ 3048116 w 9178997"/>
                <a:gd name="connsiteY0" fmla="*/ 5154183 h 5154183"/>
                <a:gd name="connsiteX1" fmla="*/ 0 w 9178997"/>
                <a:gd name="connsiteY1" fmla="*/ 0 h 5154183"/>
                <a:gd name="connsiteX2" fmla="*/ 9178997 w 9178997"/>
                <a:gd name="connsiteY2" fmla="*/ 1698542 h 5154183"/>
                <a:gd name="connsiteX3" fmla="*/ 3048116 w 9178997"/>
                <a:gd name="connsiteY3" fmla="*/ 5154183 h 5154183"/>
                <a:gd name="connsiteX0" fmla="*/ 1498773 w 9178997"/>
                <a:gd name="connsiteY0" fmla="*/ 5154183 h 5154183"/>
                <a:gd name="connsiteX1" fmla="*/ 0 w 9178997"/>
                <a:gd name="connsiteY1" fmla="*/ 0 h 5154183"/>
                <a:gd name="connsiteX2" fmla="*/ 9178997 w 9178997"/>
                <a:gd name="connsiteY2" fmla="*/ 1698542 h 5154183"/>
                <a:gd name="connsiteX3" fmla="*/ 1498773 w 9178997"/>
                <a:gd name="connsiteY3" fmla="*/ 5154183 h 5154183"/>
                <a:gd name="connsiteX0" fmla="*/ 1498773 w 3368960"/>
                <a:gd name="connsiteY0" fmla="*/ 5173702 h 5173702"/>
                <a:gd name="connsiteX1" fmla="*/ 0 w 3368960"/>
                <a:gd name="connsiteY1" fmla="*/ 19519 h 5173702"/>
                <a:gd name="connsiteX2" fmla="*/ 3368960 w 3368960"/>
                <a:gd name="connsiteY2" fmla="*/ 0 h 5173702"/>
                <a:gd name="connsiteX3" fmla="*/ 1498773 w 3368960"/>
                <a:gd name="connsiteY3" fmla="*/ 5173702 h 5173702"/>
                <a:gd name="connsiteX0" fmla="*/ 1513119 w 3383306"/>
                <a:gd name="connsiteY0" fmla="*/ 5173702 h 5173702"/>
                <a:gd name="connsiteX1" fmla="*/ 0 w 3383306"/>
                <a:gd name="connsiteY1" fmla="*/ 1730421 h 5173702"/>
                <a:gd name="connsiteX2" fmla="*/ 3383306 w 3383306"/>
                <a:gd name="connsiteY2" fmla="*/ 0 h 5173702"/>
                <a:gd name="connsiteX3" fmla="*/ 1513119 w 3383306"/>
                <a:gd name="connsiteY3" fmla="*/ 5173702 h 5173702"/>
                <a:gd name="connsiteX0" fmla="*/ 1524942 w 3395129"/>
                <a:gd name="connsiteY0" fmla="*/ 5173702 h 5173702"/>
                <a:gd name="connsiteX1" fmla="*/ 0 w 3395129"/>
                <a:gd name="connsiteY1" fmla="*/ 3446751 h 5173702"/>
                <a:gd name="connsiteX2" fmla="*/ 3395129 w 3395129"/>
                <a:gd name="connsiteY2" fmla="*/ 0 h 5173702"/>
                <a:gd name="connsiteX3" fmla="*/ 1524942 w 3395129"/>
                <a:gd name="connsiteY3" fmla="*/ 5173702 h 5173702"/>
              </a:gdLst>
              <a:ahLst/>
              <a:cxnLst>
                <a:cxn ang="0">
                  <a:pos x="connsiteX0" y="connsiteY0"/>
                </a:cxn>
                <a:cxn ang="0">
                  <a:pos x="connsiteX1" y="connsiteY1"/>
                </a:cxn>
                <a:cxn ang="0">
                  <a:pos x="connsiteX2" y="connsiteY2"/>
                </a:cxn>
                <a:cxn ang="0">
                  <a:pos x="connsiteX3" y="connsiteY3"/>
                </a:cxn>
              </a:cxnLst>
              <a:rect l="l" t="t" r="r" b="b"/>
              <a:pathLst>
                <a:path w="3395129" h="5173702">
                  <a:moveTo>
                    <a:pt x="1524942" y="5173702"/>
                  </a:moveTo>
                  <a:lnTo>
                    <a:pt x="0" y="3446751"/>
                  </a:lnTo>
                  <a:lnTo>
                    <a:pt x="3395129" y="0"/>
                  </a:lnTo>
                  <a:lnTo>
                    <a:pt x="1524942" y="5173702"/>
                  </a:lnTo>
                  <a:close/>
                </a:path>
              </a:pathLst>
            </a:custGeom>
            <a:gradFill flip="none" rotWithShape="1">
              <a:gsLst>
                <a:gs pos="1000">
                  <a:schemeClr val="accent2"/>
                </a:gs>
                <a:gs pos="100000">
                  <a:schemeClr val="accent3"/>
                </a:gs>
              </a:gsLst>
              <a:lin ang="162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2" name="Title 1"/>
          <p:cNvSpPr>
            <a:spLocks noGrp="1"/>
          </p:cNvSpPr>
          <p:nvPr>
            <p:ph type="ctrTitle" hasCustomPrompt="1"/>
          </p:nvPr>
        </p:nvSpPr>
        <p:spPr>
          <a:xfrm>
            <a:off x="383035" y="1655791"/>
            <a:ext cx="11468909" cy="1994392"/>
          </a:xfrm>
          <a:prstGeom prst="rect">
            <a:avLst/>
          </a:prstGeom>
        </p:spPr>
        <p:txBody>
          <a:bodyPr vert="horz" wrap="square" lIns="0" tIns="0" rIns="0" bIns="0" anchor="t" anchorCtr="0">
            <a:noAutofit/>
          </a:bodyPr>
          <a:lstStyle>
            <a:lvl1pPr algn="l">
              <a:lnSpc>
                <a:spcPct val="80000"/>
              </a:lnSpc>
              <a:defRPr sz="7200" b="0">
                <a:solidFill>
                  <a:schemeClr val="bg1"/>
                </a:solidFill>
                <a:latin typeface="3M Circular TT Bold" panose="020B0804020101010102" pitchFamily="34" charset="0"/>
                <a:cs typeface="3M Circular TT Bold" panose="020B0804020101010102" pitchFamily="34" charset="0"/>
              </a:defRPr>
            </a:lvl1pPr>
          </a:lstStyle>
          <a:p>
            <a:r>
              <a:rPr lang="en-US"/>
              <a:t>Two line title</a:t>
            </a:r>
            <a:br>
              <a:rPr lang="en-US"/>
            </a:br>
            <a:r>
              <a:rPr lang="en-US"/>
              <a:t>goes here</a:t>
            </a:r>
            <a:endParaRPr lang="en-GB"/>
          </a:p>
        </p:txBody>
      </p:sp>
      <p:sp>
        <p:nvSpPr>
          <p:cNvPr id="43" name="Text Placeholder 7"/>
          <p:cNvSpPr>
            <a:spLocks noGrp="1"/>
          </p:cNvSpPr>
          <p:nvPr>
            <p:ph type="body" sz="quarter" idx="10" hasCustomPrompt="1"/>
          </p:nvPr>
        </p:nvSpPr>
        <p:spPr>
          <a:xfrm>
            <a:off x="384047" y="3895344"/>
            <a:ext cx="4114800" cy="480462"/>
          </a:xfrm>
          <a:prstGeom prst="rect">
            <a:avLst/>
          </a:prstGeom>
        </p:spPr>
        <p:txBody>
          <a:bodyPr lIns="0" tIns="0" rIns="0" bIns="0"/>
          <a:lstStyle>
            <a:lvl1pPr marL="0" indent="0">
              <a:buNone/>
              <a:defRPr sz="2800">
                <a:solidFill>
                  <a:schemeClr val="bg1"/>
                </a:solidFill>
                <a:latin typeface="3M Circular TT Book" panose="020B0604020101020102" pitchFamily="34" charset="0"/>
                <a:cs typeface="3M Circular TT Book" panose="020B0604020101020102" pitchFamily="34" charset="0"/>
              </a:defRPr>
            </a:lvl1pPr>
            <a:lvl5pPr>
              <a:defRPr/>
            </a:lvl5pPr>
          </a:lstStyle>
          <a:p>
            <a:pPr lvl="0"/>
            <a:r>
              <a:rPr lang="en-US"/>
              <a:t>Date</a:t>
            </a:r>
          </a:p>
        </p:txBody>
      </p:sp>
      <p:grpSp>
        <p:nvGrpSpPr>
          <p:cNvPr id="11" name="Group 10"/>
          <p:cNvGrpSpPr/>
          <p:nvPr userDrawn="1"/>
        </p:nvGrpSpPr>
        <p:grpSpPr>
          <a:xfrm>
            <a:off x="381000" y="384048"/>
            <a:ext cx="2384269" cy="432000"/>
            <a:chOff x="381000" y="384048"/>
            <a:chExt cx="2384269" cy="432000"/>
          </a:xfrm>
        </p:grpSpPr>
        <p:grpSp>
          <p:nvGrpSpPr>
            <p:cNvPr id="12" name="Group 11"/>
            <p:cNvGrpSpPr>
              <a:grpSpLocks noChangeAspect="1"/>
            </p:cNvGrpSpPr>
            <p:nvPr userDrawn="1"/>
          </p:nvGrpSpPr>
          <p:grpSpPr>
            <a:xfrm>
              <a:off x="1246412" y="392922"/>
              <a:ext cx="1518857" cy="423126"/>
              <a:chOff x="9836151" y="2917825"/>
              <a:chExt cx="11955463" cy="3330576"/>
            </a:xfrm>
            <a:solidFill>
              <a:schemeClr val="bg1"/>
            </a:solidFill>
          </p:grpSpPr>
          <p:sp>
            <p:nvSpPr>
              <p:cNvPr id="16" name="Freeform 6"/>
              <p:cNvSpPr>
                <a:spLocks/>
              </p:cNvSpPr>
              <p:nvPr userDrawn="1"/>
            </p:nvSpPr>
            <p:spPr bwMode="auto">
              <a:xfrm>
                <a:off x="9871076" y="2952750"/>
                <a:ext cx="868363" cy="1192213"/>
              </a:xfrm>
              <a:custGeom>
                <a:avLst/>
                <a:gdLst>
                  <a:gd name="T0" fmla="*/ 19 w 25"/>
                  <a:gd name="T1" fmla="*/ 10 h 34"/>
                  <a:gd name="T2" fmla="*/ 13 w 25"/>
                  <a:gd name="T3" fmla="*/ 5 h 34"/>
                  <a:gd name="T4" fmla="*/ 8 w 25"/>
                  <a:gd name="T5" fmla="*/ 9 h 34"/>
                  <a:gd name="T6" fmla="*/ 11 w 25"/>
                  <a:gd name="T7" fmla="*/ 13 h 34"/>
                  <a:gd name="T8" fmla="*/ 16 w 25"/>
                  <a:gd name="T9" fmla="*/ 14 h 34"/>
                  <a:gd name="T10" fmla="*/ 25 w 25"/>
                  <a:gd name="T11" fmla="*/ 24 h 34"/>
                  <a:gd name="T12" fmla="*/ 13 w 25"/>
                  <a:gd name="T13" fmla="*/ 34 h 34"/>
                  <a:gd name="T14" fmla="*/ 0 w 25"/>
                  <a:gd name="T15" fmla="*/ 24 h 34"/>
                  <a:gd name="T16" fmla="*/ 6 w 25"/>
                  <a:gd name="T17" fmla="*/ 22 h 34"/>
                  <a:gd name="T18" fmla="*/ 13 w 25"/>
                  <a:gd name="T19" fmla="*/ 28 h 34"/>
                  <a:gd name="T20" fmla="*/ 19 w 25"/>
                  <a:gd name="T21" fmla="*/ 24 h 34"/>
                  <a:gd name="T22" fmla="*/ 15 w 25"/>
                  <a:gd name="T23" fmla="*/ 20 h 34"/>
                  <a:gd name="T24" fmla="*/ 10 w 25"/>
                  <a:gd name="T25" fmla="*/ 19 h 34"/>
                  <a:gd name="T26" fmla="*/ 1 w 25"/>
                  <a:gd name="T27" fmla="*/ 10 h 34"/>
                  <a:gd name="T28" fmla="*/ 13 w 25"/>
                  <a:gd name="T29" fmla="*/ 0 h 34"/>
                  <a:gd name="T30" fmla="*/ 25 w 25"/>
                  <a:gd name="T31" fmla="*/ 8 h 34"/>
                  <a:gd name="T32" fmla="*/ 19 w 25"/>
                  <a:gd name="T33" fmla="*/ 1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5" h="34">
                    <a:moveTo>
                      <a:pt x="19" y="10"/>
                    </a:moveTo>
                    <a:cubicBezTo>
                      <a:pt x="19" y="8"/>
                      <a:pt x="17" y="5"/>
                      <a:pt x="13" y="5"/>
                    </a:cubicBezTo>
                    <a:cubicBezTo>
                      <a:pt x="10" y="5"/>
                      <a:pt x="8" y="7"/>
                      <a:pt x="8" y="9"/>
                    </a:cubicBezTo>
                    <a:cubicBezTo>
                      <a:pt x="8" y="11"/>
                      <a:pt x="9" y="13"/>
                      <a:pt x="11" y="13"/>
                    </a:cubicBezTo>
                    <a:cubicBezTo>
                      <a:pt x="16" y="14"/>
                      <a:pt x="16" y="14"/>
                      <a:pt x="16" y="14"/>
                    </a:cubicBezTo>
                    <a:cubicBezTo>
                      <a:pt x="22" y="15"/>
                      <a:pt x="25" y="19"/>
                      <a:pt x="25" y="24"/>
                    </a:cubicBezTo>
                    <a:cubicBezTo>
                      <a:pt x="25" y="29"/>
                      <a:pt x="21" y="34"/>
                      <a:pt x="13" y="34"/>
                    </a:cubicBezTo>
                    <a:cubicBezTo>
                      <a:pt x="4" y="34"/>
                      <a:pt x="1" y="28"/>
                      <a:pt x="0" y="24"/>
                    </a:cubicBezTo>
                    <a:cubicBezTo>
                      <a:pt x="6" y="22"/>
                      <a:pt x="6" y="22"/>
                      <a:pt x="6" y="22"/>
                    </a:cubicBezTo>
                    <a:cubicBezTo>
                      <a:pt x="6" y="25"/>
                      <a:pt x="9" y="28"/>
                      <a:pt x="13" y="28"/>
                    </a:cubicBezTo>
                    <a:cubicBezTo>
                      <a:pt x="17" y="28"/>
                      <a:pt x="19" y="27"/>
                      <a:pt x="19" y="24"/>
                    </a:cubicBezTo>
                    <a:cubicBezTo>
                      <a:pt x="19" y="22"/>
                      <a:pt x="17" y="21"/>
                      <a:pt x="15" y="20"/>
                    </a:cubicBezTo>
                    <a:cubicBezTo>
                      <a:pt x="10" y="19"/>
                      <a:pt x="10" y="19"/>
                      <a:pt x="10" y="19"/>
                    </a:cubicBezTo>
                    <a:cubicBezTo>
                      <a:pt x="5" y="18"/>
                      <a:pt x="1" y="15"/>
                      <a:pt x="1" y="10"/>
                    </a:cubicBezTo>
                    <a:cubicBezTo>
                      <a:pt x="1" y="4"/>
                      <a:pt x="7" y="0"/>
                      <a:pt x="13" y="0"/>
                    </a:cubicBezTo>
                    <a:cubicBezTo>
                      <a:pt x="21" y="0"/>
                      <a:pt x="24" y="4"/>
                      <a:pt x="25" y="8"/>
                    </a:cubicBezTo>
                    <a:lnTo>
                      <a:pt x="19"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7"/>
              <p:cNvSpPr>
                <a:spLocks/>
              </p:cNvSpPr>
              <p:nvPr userDrawn="1"/>
            </p:nvSpPr>
            <p:spPr bwMode="auto">
              <a:xfrm>
                <a:off x="10844213" y="3303588"/>
                <a:ext cx="798513" cy="841375"/>
              </a:xfrm>
              <a:custGeom>
                <a:avLst/>
                <a:gdLst>
                  <a:gd name="T0" fmla="*/ 6 w 23"/>
                  <a:gd name="T1" fmla="*/ 12 h 24"/>
                  <a:gd name="T2" fmla="*/ 12 w 23"/>
                  <a:gd name="T3" fmla="*/ 18 h 24"/>
                  <a:gd name="T4" fmla="*/ 17 w 23"/>
                  <a:gd name="T5" fmla="*/ 15 h 24"/>
                  <a:gd name="T6" fmla="*/ 23 w 23"/>
                  <a:gd name="T7" fmla="*/ 16 h 24"/>
                  <a:gd name="T8" fmla="*/ 12 w 23"/>
                  <a:gd name="T9" fmla="*/ 24 h 24"/>
                  <a:gd name="T10" fmla="*/ 0 w 23"/>
                  <a:gd name="T11" fmla="*/ 12 h 24"/>
                  <a:gd name="T12" fmla="*/ 12 w 23"/>
                  <a:gd name="T13" fmla="*/ 0 h 24"/>
                  <a:gd name="T14" fmla="*/ 23 w 23"/>
                  <a:gd name="T15" fmla="*/ 7 h 24"/>
                  <a:gd name="T16" fmla="*/ 17 w 23"/>
                  <a:gd name="T17" fmla="*/ 9 h 24"/>
                  <a:gd name="T18" fmla="*/ 12 w 23"/>
                  <a:gd name="T19" fmla="*/ 5 h 24"/>
                  <a:gd name="T20" fmla="*/ 6 w 23"/>
                  <a:gd name="T21"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4">
                    <a:moveTo>
                      <a:pt x="6" y="12"/>
                    </a:moveTo>
                    <a:cubicBezTo>
                      <a:pt x="6" y="16"/>
                      <a:pt x="9" y="18"/>
                      <a:pt x="12" y="18"/>
                    </a:cubicBezTo>
                    <a:cubicBezTo>
                      <a:pt x="15" y="18"/>
                      <a:pt x="17" y="16"/>
                      <a:pt x="17" y="15"/>
                    </a:cubicBezTo>
                    <a:cubicBezTo>
                      <a:pt x="23" y="16"/>
                      <a:pt x="23" y="16"/>
                      <a:pt x="23" y="16"/>
                    </a:cubicBezTo>
                    <a:cubicBezTo>
                      <a:pt x="22" y="20"/>
                      <a:pt x="18" y="24"/>
                      <a:pt x="12" y="24"/>
                    </a:cubicBezTo>
                    <a:cubicBezTo>
                      <a:pt x="5" y="24"/>
                      <a:pt x="0" y="19"/>
                      <a:pt x="0" y="12"/>
                    </a:cubicBezTo>
                    <a:cubicBezTo>
                      <a:pt x="0" y="5"/>
                      <a:pt x="5" y="0"/>
                      <a:pt x="12" y="0"/>
                    </a:cubicBezTo>
                    <a:cubicBezTo>
                      <a:pt x="18" y="0"/>
                      <a:pt x="22" y="4"/>
                      <a:pt x="23" y="7"/>
                    </a:cubicBezTo>
                    <a:cubicBezTo>
                      <a:pt x="17" y="9"/>
                      <a:pt x="17" y="9"/>
                      <a:pt x="17" y="9"/>
                    </a:cubicBezTo>
                    <a:cubicBezTo>
                      <a:pt x="17" y="7"/>
                      <a:pt x="15" y="5"/>
                      <a:pt x="12" y="5"/>
                    </a:cubicBezTo>
                    <a:cubicBezTo>
                      <a:pt x="9" y="5"/>
                      <a:pt x="6" y="8"/>
                      <a:pt x="6"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8"/>
              <p:cNvSpPr>
                <a:spLocks noEditPoints="1"/>
              </p:cNvSpPr>
              <p:nvPr userDrawn="1"/>
            </p:nvSpPr>
            <p:spPr bwMode="auto">
              <a:xfrm>
                <a:off x="11747501" y="2917825"/>
                <a:ext cx="277813" cy="1192213"/>
              </a:xfrm>
              <a:custGeom>
                <a:avLst/>
                <a:gdLst>
                  <a:gd name="T0" fmla="*/ 4 w 8"/>
                  <a:gd name="T1" fmla="*/ 0 h 34"/>
                  <a:gd name="T2" fmla="*/ 8 w 8"/>
                  <a:gd name="T3" fmla="*/ 4 h 34"/>
                  <a:gd name="T4" fmla="*/ 4 w 8"/>
                  <a:gd name="T5" fmla="*/ 8 h 34"/>
                  <a:gd name="T6" fmla="*/ 0 w 8"/>
                  <a:gd name="T7" fmla="*/ 4 h 34"/>
                  <a:gd name="T8" fmla="*/ 4 w 8"/>
                  <a:gd name="T9" fmla="*/ 0 h 34"/>
                  <a:gd name="T10" fmla="*/ 1 w 8"/>
                  <a:gd name="T11" fmla="*/ 34 h 34"/>
                  <a:gd name="T12" fmla="*/ 1 w 8"/>
                  <a:gd name="T13" fmla="*/ 11 h 34"/>
                  <a:gd name="T14" fmla="*/ 7 w 8"/>
                  <a:gd name="T15" fmla="*/ 11 h 34"/>
                  <a:gd name="T16" fmla="*/ 7 w 8"/>
                  <a:gd name="T17" fmla="*/ 34 h 34"/>
                  <a:gd name="T18" fmla="*/ 1 w 8"/>
                  <a:gd name="T19" fmla="*/ 3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 h="34">
                    <a:moveTo>
                      <a:pt x="4" y="0"/>
                    </a:moveTo>
                    <a:cubicBezTo>
                      <a:pt x="6" y="0"/>
                      <a:pt x="8" y="2"/>
                      <a:pt x="8" y="4"/>
                    </a:cubicBezTo>
                    <a:cubicBezTo>
                      <a:pt x="8" y="6"/>
                      <a:pt x="6" y="8"/>
                      <a:pt x="4" y="8"/>
                    </a:cubicBezTo>
                    <a:cubicBezTo>
                      <a:pt x="2" y="8"/>
                      <a:pt x="0" y="6"/>
                      <a:pt x="0" y="4"/>
                    </a:cubicBezTo>
                    <a:cubicBezTo>
                      <a:pt x="0" y="2"/>
                      <a:pt x="2" y="0"/>
                      <a:pt x="4" y="0"/>
                    </a:cubicBezTo>
                    <a:close/>
                    <a:moveTo>
                      <a:pt x="1" y="34"/>
                    </a:moveTo>
                    <a:cubicBezTo>
                      <a:pt x="1" y="11"/>
                      <a:pt x="1" y="11"/>
                      <a:pt x="1" y="11"/>
                    </a:cubicBezTo>
                    <a:cubicBezTo>
                      <a:pt x="7" y="11"/>
                      <a:pt x="7" y="11"/>
                      <a:pt x="7" y="11"/>
                    </a:cubicBezTo>
                    <a:cubicBezTo>
                      <a:pt x="7" y="34"/>
                      <a:pt x="7" y="34"/>
                      <a:pt x="7" y="34"/>
                    </a:cubicBezTo>
                    <a:lnTo>
                      <a:pt x="1" y="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9"/>
              <p:cNvSpPr>
                <a:spLocks noEditPoints="1"/>
              </p:cNvSpPr>
              <p:nvPr userDrawn="1"/>
            </p:nvSpPr>
            <p:spPr bwMode="auto">
              <a:xfrm>
                <a:off x="12165013" y="3303588"/>
                <a:ext cx="763588" cy="841375"/>
              </a:xfrm>
              <a:custGeom>
                <a:avLst/>
                <a:gdLst>
                  <a:gd name="T0" fmla="*/ 22 w 22"/>
                  <a:gd name="T1" fmla="*/ 17 h 24"/>
                  <a:gd name="T2" fmla="*/ 12 w 22"/>
                  <a:gd name="T3" fmla="*/ 24 h 24"/>
                  <a:gd name="T4" fmla="*/ 0 w 22"/>
                  <a:gd name="T5" fmla="*/ 12 h 24"/>
                  <a:gd name="T6" fmla="*/ 11 w 22"/>
                  <a:gd name="T7" fmla="*/ 0 h 24"/>
                  <a:gd name="T8" fmla="*/ 22 w 22"/>
                  <a:gd name="T9" fmla="*/ 12 h 24"/>
                  <a:gd name="T10" fmla="*/ 22 w 22"/>
                  <a:gd name="T11" fmla="*/ 14 h 24"/>
                  <a:gd name="T12" fmla="*/ 6 w 22"/>
                  <a:gd name="T13" fmla="*/ 14 h 24"/>
                  <a:gd name="T14" fmla="*/ 12 w 22"/>
                  <a:gd name="T15" fmla="*/ 19 h 24"/>
                  <a:gd name="T16" fmla="*/ 17 w 22"/>
                  <a:gd name="T17" fmla="*/ 15 h 24"/>
                  <a:gd name="T18" fmla="*/ 22 w 22"/>
                  <a:gd name="T19" fmla="*/ 17 h 24"/>
                  <a:gd name="T20" fmla="*/ 16 w 22"/>
                  <a:gd name="T21" fmla="*/ 9 h 24"/>
                  <a:gd name="T22" fmla="*/ 11 w 22"/>
                  <a:gd name="T23" fmla="*/ 5 h 24"/>
                  <a:gd name="T24" fmla="*/ 6 w 22"/>
                  <a:gd name="T25" fmla="*/ 9 h 24"/>
                  <a:gd name="T26" fmla="*/ 16 w 22"/>
                  <a:gd name="T27" fmla="*/ 9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24">
                    <a:moveTo>
                      <a:pt x="22" y="17"/>
                    </a:moveTo>
                    <a:cubicBezTo>
                      <a:pt x="21" y="21"/>
                      <a:pt x="17" y="24"/>
                      <a:pt x="12" y="24"/>
                    </a:cubicBezTo>
                    <a:cubicBezTo>
                      <a:pt x="5" y="24"/>
                      <a:pt x="0" y="20"/>
                      <a:pt x="0" y="12"/>
                    </a:cubicBezTo>
                    <a:cubicBezTo>
                      <a:pt x="0" y="4"/>
                      <a:pt x="5" y="0"/>
                      <a:pt x="11" y="0"/>
                    </a:cubicBezTo>
                    <a:cubicBezTo>
                      <a:pt x="18" y="0"/>
                      <a:pt x="22" y="4"/>
                      <a:pt x="22" y="12"/>
                    </a:cubicBezTo>
                    <a:cubicBezTo>
                      <a:pt x="22" y="12"/>
                      <a:pt x="22" y="13"/>
                      <a:pt x="22" y="14"/>
                    </a:cubicBezTo>
                    <a:cubicBezTo>
                      <a:pt x="6" y="14"/>
                      <a:pt x="6" y="14"/>
                      <a:pt x="6" y="14"/>
                    </a:cubicBezTo>
                    <a:cubicBezTo>
                      <a:pt x="6" y="17"/>
                      <a:pt x="9" y="19"/>
                      <a:pt x="12" y="19"/>
                    </a:cubicBezTo>
                    <a:cubicBezTo>
                      <a:pt x="15" y="19"/>
                      <a:pt x="16" y="17"/>
                      <a:pt x="17" y="15"/>
                    </a:cubicBezTo>
                    <a:lnTo>
                      <a:pt x="22" y="17"/>
                    </a:lnTo>
                    <a:close/>
                    <a:moveTo>
                      <a:pt x="16" y="9"/>
                    </a:moveTo>
                    <a:cubicBezTo>
                      <a:pt x="16" y="7"/>
                      <a:pt x="15" y="5"/>
                      <a:pt x="11" y="5"/>
                    </a:cubicBezTo>
                    <a:cubicBezTo>
                      <a:pt x="8" y="5"/>
                      <a:pt x="6" y="7"/>
                      <a:pt x="6" y="9"/>
                    </a:cubicBezTo>
                    <a:lnTo>
                      <a:pt x="16"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0"/>
              <p:cNvSpPr>
                <a:spLocks/>
              </p:cNvSpPr>
              <p:nvPr userDrawn="1"/>
            </p:nvSpPr>
            <p:spPr bwMode="auto">
              <a:xfrm>
                <a:off x="13103226" y="3303588"/>
                <a:ext cx="730250" cy="806450"/>
              </a:xfrm>
              <a:custGeom>
                <a:avLst/>
                <a:gdLst>
                  <a:gd name="T0" fmla="*/ 6 w 21"/>
                  <a:gd name="T1" fmla="*/ 23 h 23"/>
                  <a:gd name="T2" fmla="*/ 0 w 21"/>
                  <a:gd name="T3" fmla="*/ 23 h 23"/>
                  <a:gd name="T4" fmla="*/ 0 w 21"/>
                  <a:gd name="T5" fmla="*/ 0 h 23"/>
                  <a:gd name="T6" fmla="*/ 6 w 21"/>
                  <a:gd name="T7" fmla="*/ 0 h 23"/>
                  <a:gd name="T8" fmla="*/ 6 w 21"/>
                  <a:gd name="T9" fmla="*/ 3 h 23"/>
                  <a:gd name="T10" fmla="*/ 13 w 21"/>
                  <a:gd name="T11" fmla="*/ 0 h 23"/>
                  <a:gd name="T12" fmla="*/ 21 w 21"/>
                  <a:gd name="T13" fmla="*/ 9 h 23"/>
                  <a:gd name="T14" fmla="*/ 21 w 21"/>
                  <a:gd name="T15" fmla="*/ 23 h 23"/>
                  <a:gd name="T16" fmla="*/ 15 w 21"/>
                  <a:gd name="T17" fmla="*/ 23 h 23"/>
                  <a:gd name="T18" fmla="*/ 15 w 21"/>
                  <a:gd name="T19" fmla="*/ 10 h 23"/>
                  <a:gd name="T20" fmla="*/ 10 w 21"/>
                  <a:gd name="T21" fmla="*/ 5 h 23"/>
                  <a:gd name="T22" fmla="*/ 6 w 21"/>
                  <a:gd name="T23" fmla="*/ 10 h 23"/>
                  <a:gd name="T24" fmla="*/ 6 w 21"/>
                  <a:gd name="T25"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 h="23">
                    <a:moveTo>
                      <a:pt x="6" y="23"/>
                    </a:moveTo>
                    <a:cubicBezTo>
                      <a:pt x="0" y="23"/>
                      <a:pt x="0" y="23"/>
                      <a:pt x="0" y="23"/>
                    </a:cubicBezTo>
                    <a:cubicBezTo>
                      <a:pt x="0" y="0"/>
                      <a:pt x="0" y="0"/>
                      <a:pt x="0" y="0"/>
                    </a:cubicBezTo>
                    <a:cubicBezTo>
                      <a:pt x="6" y="0"/>
                      <a:pt x="6" y="0"/>
                      <a:pt x="6" y="0"/>
                    </a:cubicBezTo>
                    <a:cubicBezTo>
                      <a:pt x="6" y="3"/>
                      <a:pt x="6" y="3"/>
                      <a:pt x="6" y="3"/>
                    </a:cubicBezTo>
                    <a:cubicBezTo>
                      <a:pt x="7" y="1"/>
                      <a:pt x="10" y="0"/>
                      <a:pt x="13" y="0"/>
                    </a:cubicBezTo>
                    <a:cubicBezTo>
                      <a:pt x="18" y="0"/>
                      <a:pt x="21" y="4"/>
                      <a:pt x="21" y="9"/>
                    </a:cubicBezTo>
                    <a:cubicBezTo>
                      <a:pt x="21" y="23"/>
                      <a:pt x="21" y="23"/>
                      <a:pt x="21" y="23"/>
                    </a:cubicBezTo>
                    <a:cubicBezTo>
                      <a:pt x="15" y="23"/>
                      <a:pt x="15" y="23"/>
                      <a:pt x="15" y="23"/>
                    </a:cubicBezTo>
                    <a:cubicBezTo>
                      <a:pt x="15" y="10"/>
                      <a:pt x="15" y="10"/>
                      <a:pt x="15" y="10"/>
                    </a:cubicBezTo>
                    <a:cubicBezTo>
                      <a:pt x="15" y="7"/>
                      <a:pt x="13" y="5"/>
                      <a:pt x="10" y="5"/>
                    </a:cubicBezTo>
                    <a:cubicBezTo>
                      <a:pt x="8" y="5"/>
                      <a:pt x="6" y="8"/>
                      <a:pt x="6" y="10"/>
                    </a:cubicBezTo>
                    <a:lnTo>
                      <a:pt x="6" y="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1"/>
              <p:cNvSpPr>
                <a:spLocks/>
              </p:cNvSpPr>
              <p:nvPr userDrawn="1"/>
            </p:nvSpPr>
            <p:spPr bwMode="auto">
              <a:xfrm>
                <a:off x="13971588" y="3303588"/>
                <a:ext cx="800100" cy="841375"/>
              </a:xfrm>
              <a:custGeom>
                <a:avLst/>
                <a:gdLst>
                  <a:gd name="T0" fmla="*/ 6 w 23"/>
                  <a:gd name="T1" fmla="*/ 12 h 24"/>
                  <a:gd name="T2" fmla="*/ 12 w 23"/>
                  <a:gd name="T3" fmla="*/ 18 h 24"/>
                  <a:gd name="T4" fmla="*/ 17 w 23"/>
                  <a:gd name="T5" fmla="*/ 15 h 24"/>
                  <a:gd name="T6" fmla="*/ 23 w 23"/>
                  <a:gd name="T7" fmla="*/ 16 h 24"/>
                  <a:gd name="T8" fmla="*/ 12 w 23"/>
                  <a:gd name="T9" fmla="*/ 24 h 24"/>
                  <a:gd name="T10" fmla="*/ 0 w 23"/>
                  <a:gd name="T11" fmla="*/ 12 h 24"/>
                  <a:gd name="T12" fmla="*/ 12 w 23"/>
                  <a:gd name="T13" fmla="*/ 0 h 24"/>
                  <a:gd name="T14" fmla="*/ 22 w 23"/>
                  <a:gd name="T15" fmla="*/ 7 h 24"/>
                  <a:gd name="T16" fmla="*/ 17 w 23"/>
                  <a:gd name="T17" fmla="*/ 9 h 24"/>
                  <a:gd name="T18" fmla="*/ 12 w 23"/>
                  <a:gd name="T19" fmla="*/ 5 h 24"/>
                  <a:gd name="T20" fmla="*/ 6 w 23"/>
                  <a:gd name="T21"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4">
                    <a:moveTo>
                      <a:pt x="6" y="12"/>
                    </a:moveTo>
                    <a:cubicBezTo>
                      <a:pt x="6" y="16"/>
                      <a:pt x="9" y="18"/>
                      <a:pt x="12" y="18"/>
                    </a:cubicBezTo>
                    <a:cubicBezTo>
                      <a:pt x="15" y="18"/>
                      <a:pt x="17" y="16"/>
                      <a:pt x="17" y="15"/>
                    </a:cubicBezTo>
                    <a:cubicBezTo>
                      <a:pt x="23" y="16"/>
                      <a:pt x="23" y="16"/>
                      <a:pt x="23" y="16"/>
                    </a:cubicBezTo>
                    <a:cubicBezTo>
                      <a:pt x="21" y="20"/>
                      <a:pt x="18" y="24"/>
                      <a:pt x="12" y="24"/>
                    </a:cubicBezTo>
                    <a:cubicBezTo>
                      <a:pt x="5" y="24"/>
                      <a:pt x="0" y="19"/>
                      <a:pt x="0" y="12"/>
                    </a:cubicBezTo>
                    <a:cubicBezTo>
                      <a:pt x="0" y="5"/>
                      <a:pt x="5" y="0"/>
                      <a:pt x="12" y="0"/>
                    </a:cubicBezTo>
                    <a:cubicBezTo>
                      <a:pt x="18" y="0"/>
                      <a:pt x="21" y="4"/>
                      <a:pt x="22" y="7"/>
                    </a:cubicBezTo>
                    <a:cubicBezTo>
                      <a:pt x="17" y="9"/>
                      <a:pt x="17" y="9"/>
                      <a:pt x="17" y="9"/>
                    </a:cubicBezTo>
                    <a:cubicBezTo>
                      <a:pt x="16" y="7"/>
                      <a:pt x="15" y="5"/>
                      <a:pt x="12" y="5"/>
                    </a:cubicBezTo>
                    <a:cubicBezTo>
                      <a:pt x="9" y="5"/>
                      <a:pt x="6" y="8"/>
                      <a:pt x="6"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Freeform 12"/>
              <p:cNvSpPr>
                <a:spLocks noEditPoints="1"/>
              </p:cNvSpPr>
              <p:nvPr userDrawn="1"/>
            </p:nvSpPr>
            <p:spPr bwMode="auto">
              <a:xfrm>
                <a:off x="14839951" y="3303588"/>
                <a:ext cx="800100" cy="841375"/>
              </a:xfrm>
              <a:custGeom>
                <a:avLst/>
                <a:gdLst>
                  <a:gd name="T0" fmla="*/ 22 w 23"/>
                  <a:gd name="T1" fmla="*/ 17 h 24"/>
                  <a:gd name="T2" fmla="*/ 12 w 23"/>
                  <a:gd name="T3" fmla="*/ 24 h 24"/>
                  <a:gd name="T4" fmla="*/ 0 w 23"/>
                  <a:gd name="T5" fmla="*/ 12 h 24"/>
                  <a:gd name="T6" fmla="*/ 11 w 23"/>
                  <a:gd name="T7" fmla="*/ 0 h 24"/>
                  <a:gd name="T8" fmla="*/ 23 w 23"/>
                  <a:gd name="T9" fmla="*/ 12 h 24"/>
                  <a:gd name="T10" fmla="*/ 23 w 23"/>
                  <a:gd name="T11" fmla="*/ 14 h 24"/>
                  <a:gd name="T12" fmla="*/ 6 w 23"/>
                  <a:gd name="T13" fmla="*/ 14 h 24"/>
                  <a:gd name="T14" fmla="*/ 12 w 23"/>
                  <a:gd name="T15" fmla="*/ 19 h 24"/>
                  <a:gd name="T16" fmla="*/ 17 w 23"/>
                  <a:gd name="T17" fmla="*/ 15 h 24"/>
                  <a:gd name="T18" fmla="*/ 22 w 23"/>
                  <a:gd name="T19" fmla="*/ 17 h 24"/>
                  <a:gd name="T20" fmla="*/ 16 w 23"/>
                  <a:gd name="T21" fmla="*/ 9 h 24"/>
                  <a:gd name="T22" fmla="*/ 11 w 23"/>
                  <a:gd name="T23" fmla="*/ 5 h 24"/>
                  <a:gd name="T24" fmla="*/ 6 w 23"/>
                  <a:gd name="T25" fmla="*/ 9 h 24"/>
                  <a:gd name="T26" fmla="*/ 16 w 23"/>
                  <a:gd name="T27" fmla="*/ 9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3" h="24">
                    <a:moveTo>
                      <a:pt x="22" y="17"/>
                    </a:moveTo>
                    <a:cubicBezTo>
                      <a:pt x="21" y="21"/>
                      <a:pt x="17" y="24"/>
                      <a:pt x="12" y="24"/>
                    </a:cubicBezTo>
                    <a:cubicBezTo>
                      <a:pt x="6" y="24"/>
                      <a:pt x="0" y="20"/>
                      <a:pt x="0" y="12"/>
                    </a:cubicBezTo>
                    <a:cubicBezTo>
                      <a:pt x="0" y="4"/>
                      <a:pt x="5" y="0"/>
                      <a:pt x="11" y="0"/>
                    </a:cubicBezTo>
                    <a:cubicBezTo>
                      <a:pt x="18" y="0"/>
                      <a:pt x="23" y="4"/>
                      <a:pt x="23" y="12"/>
                    </a:cubicBezTo>
                    <a:cubicBezTo>
                      <a:pt x="23" y="12"/>
                      <a:pt x="23" y="13"/>
                      <a:pt x="23" y="14"/>
                    </a:cubicBezTo>
                    <a:cubicBezTo>
                      <a:pt x="6" y="14"/>
                      <a:pt x="6" y="14"/>
                      <a:pt x="6" y="14"/>
                    </a:cubicBezTo>
                    <a:cubicBezTo>
                      <a:pt x="6" y="17"/>
                      <a:pt x="9" y="19"/>
                      <a:pt x="12" y="19"/>
                    </a:cubicBezTo>
                    <a:cubicBezTo>
                      <a:pt x="15" y="19"/>
                      <a:pt x="16" y="17"/>
                      <a:pt x="17" y="15"/>
                    </a:cubicBezTo>
                    <a:lnTo>
                      <a:pt x="22" y="17"/>
                    </a:lnTo>
                    <a:close/>
                    <a:moveTo>
                      <a:pt x="16" y="9"/>
                    </a:moveTo>
                    <a:cubicBezTo>
                      <a:pt x="16" y="7"/>
                      <a:pt x="15" y="5"/>
                      <a:pt x="11" y="5"/>
                    </a:cubicBezTo>
                    <a:cubicBezTo>
                      <a:pt x="8" y="5"/>
                      <a:pt x="6" y="7"/>
                      <a:pt x="6" y="9"/>
                    </a:cubicBezTo>
                    <a:lnTo>
                      <a:pt x="16"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Oval 13"/>
              <p:cNvSpPr>
                <a:spLocks noChangeArrowheads="1"/>
              </p:cNvSpPr>
              <p:nvPr userDrawn="1"/>
            </p:nvSpPr>
            <p:spPr bwMode="auto">
              <a:xfrm>
                <a:off x="15744826" y="3829050"/>
                <a:ext cx="312738" cy="31591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14"/>
              <p:cNvSpPr>
                <a:spLocks noEditPoints="1"/>
              </p:cNvSpPr>
              <p:nvPr userDrawn="1"/>
            </p:nvSpPr>
            <p:spPr bwMode="auto">
              <a:xfrm>
                <a:off x="9836151" y="4776788"/>
                <a:ext cx="1146175" cy="1155700"/>
              </a:xfrm>
              <a:custGeom>
                <a:avLst/>
                <a:gdLst>
                  <a:gd name="T0" fmla="*/ 503 w 722"/>
                  <a:gd name="T1" fmla="*/ 552 h 728"/>
                  <a:gd name="T2" fmla="*/ 219 w 722"/>
                  <a:gd name="T3" fmla="*/ 552 h 728"/>
                  <a:gd name="T4" fmla="*/ 153 w 722"/>
                  <a:gd name="T5" fmla="*/ 728 h 728"/>
                  <a:gd name="T6" fmla="*/ 0 w 722"/>
                  <a:gd name="T7" fmla="*/ 728 h 728"/>
                  <a:gd name="T8" fmla="*/ 285 w 722"/>
                  <a:gd name="T9" fmla="*/ 0 h 728"/>
                  <a:gd name="T10" fmla="*/ 438 w 722"/>
                  <a:gd name="T11" fmla="*/ 0 h 728"/>
                  <a:gd name="T12" fmla="*/ 722 w 722"/>
                  <a:gd name="T13" fmla="*/ 728 h 728"/>
                  <a:gd name="T14" fmla="*/ 569 w 722"/>
                  <a:gd name="T15" fmla="*/ 728 h 728"/>
                  <a:gd name="T16" fmla="*/ 503 w 722"/>
                  <a:gd name="T17" fmla="*/ 552 h 728"/>
                  <a:gd name="T18" fmla="*/ 263 w 722"/>
                  <a:gd name="T19" fmla="*/ 419 h 728"/>
                  <a:gd name="T20" fmla="*/ 460 w 722"/>
                  <a:gd name="T21" fmla="*/ 419 h 728"/>
                  <a:gd name="T22" fmla="*/ 350 w 722"/>
                  <a:gd name="T23" fmla="*/ 154 h 728"/>
                  <a:gd name="T24" fmla="*/ 263 w 722"/>
                  <a:gd name="T25" fmla="*/ 419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22" h="728">
                    <a:moveTo>
                      <a:pt x="503" y="552"/>
                    </a:moveTo>
                    <a:lnTo>
                      <a:pt x="219" y="552"/>
                    </a:lnTo>
                    <a:lnTo>
                      <a:pt x="153" y="728"/>
                    </a:lnTo>
                    <a:lnTo>
                      <a:pt x="0" y="728"/>
                    </a:lnTo>
                    <a:lnTo>
                      <a:pt x="285" y="0"/>
                    </a:lnTo>
                    <a:lnTo>
                      <a:pt x="438" y="0"/>
                    </a:lnTo>
                    <a:lnTo>
                      <a:pt x="722" y="728"/>
                    </a:lnTo>
                    <a:lnTo>
                      <a:pt x="569" y="728"/>
                    </a:lnTo>
                    <a:lnTo>
                      <a:pt x="503" y="552"/>
                    </a:lnTo>
                    <a:close/>
                    <a:moveTo>
                      <a:pt x="263" y="419"/>
                    </a:moveTo>
                    <a:lnTo>
                      <a:pt x="460" y="419"/>
                    </a:lnTo>
                    <a:lnTo>
                      <a:pt x="350" y="154"/>
                    </a:lnTo>
                    <a:lnTo>
                      <a:pt x="263" y="4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15"/>
              <p:cNvSpPr>
                <a:spLocks noEditPoints="1"/>
              </p:cNvSpPr>
              <p:nvPr userDrawn="1"/>
            </p:nvSpPr>
            <p:spPr bwMode="auto">
              <a:xfrm>
                <a:off x="11087101" y="5091113"/>
                <a:ext cx="833438" cy="1157288"/>
              </a:xfrm>
              <a:custGeom>
                <a:avLst/>
                <a:gdLst>
                  <a:gd name="T0" fmla="*/ 0 w 24"/>
                  <a:gd name="T1" fmla="*/ 33 h 33"/>
                  <a:gd name="T2" fmla="*/ 0 w 24"/>
                  <a:gd name="T3" fmla="*/ 1 h 33"/>
                  <a:gd name="T4" fmla="*/ 6 w 24"/>
                  <a:gd name="T5" fmla="*/ 1 h 33"/>
                  <a:gd name="T6" fmla="*/ 6 w 24"/>
                  <a:gd name="T7" fmla="*/ 4 h 33"/>
                  <a:gd name="T8" fmla="*/ 13 w 24"/>
                  <a:gd name="T9" fmla="*/ 0 h 33"/>
                  <a:gd name="T10" fmla="*/ 24 w 24"/>
                  <a:gd name="T11" fmla="*/ 12 h 33"/>
                  <a:gd name="T12" fmla="*/ 13 w 24"/>
                  <a:gd name="T13" fmla="*/ 24 h 33"/>
                  <a:gd name="T14" fmla="*/ 7 w 24"/>
                  <a:gd name="T15" fmla="*/ 22 h 33"/>
                  <a:gd name="T16" fmla="*/ 7 w 24"/>
                  <a:gd name="T17" fmla="*/ 33 h 33"/>
                  <a:gd name="T18" fmla="*/ 0 w 24"/>
                  <a:gd name="T19" fmla="*/ 33 h 33"/>
                  <a:gd name="T20" fmla="*/ 12 w 24"/>
                  <a:gd name="T21" fmla="*/ 6 h 33"/>
                  <a:gd name="T22" fmla="*/ 6 w 24"/>
                  <a:gd name="T23" fmla="*/ 12 h 33"/>
                  <a:gd name="T24" fmla="*/ 12 w 24"/>
                  <a:gd name="T25" fmla="*/ 19 h 33"/>
                  <a:gd name="T26" fmla="*/ 18 w 24"/>
                  <a:gd name="T27" fmla="*/ 12 h 33"/>
                  <a:gd name="T28" fmla="*/ 12 w 24"/>
                  <a:gd name="T29" fmla="*/ 6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 h="33">
                    <a:moveTo>
                      <a:pt x="0" y="33"/>
                    </a:moveTo>
                    <a:cubicBezTo>
                      <a:pt x="0" y="1"/>
                      <a:pt x="0" y="1"/>
                      <a:pt x="0" y="1"/>
                    </a:cubicBezTo>
                    <a:cubicBezTo>
                      <a:pt x="6" y="1"/>
                      <a:pt x="6" y="1"/>
                      <a:pt x="6" y="1"/>
                    </a:cubicBezTo>
                    <a:cubicBezTo>
                      <a:pt x="6" y="4"/>
                      <a:pt x="6" y="4"/>
                      <a:pt x="6" y="4"/>
                    </a:cubicBezTo>
                    <a:cubicBezTo>
                      <a:pt x="7" y="2"/>
                      <a:pt x="10" y="0"/>
                      <a:pt x="13" y="0"/>
                    </a:cubicBezTo>
                    <a:cubicBezTo>
                      <a:pt x="20" y="0"/>
                      <a:pt x="24" y="5"/>
                      <a:pt x="24" y="12"/>
                    </a:cubicBezTo>
                    <a:cubicBezTo>
                      <a:pt x="24" y="19"/>
                      <a:pt x="20" y="24"/>
                      <a:pt x="13" y="24"/>
                    </a:cubicBezTo>
                    <a:cubicBezTo>
                      <a:pt x="10" y="24"/>
                      <a:pt x="8" y="23"/>
                      <a:pt x="7" y="22"/>
                    </a:cubicBezTo>
                    <a:cubicBezTo>
                      <a:pt x="7" y="33"/>
                      <a:pt x="7" y="33"/>
                      <a:pt x="7" y="33"/>
                    </a:cubicBezTo>
                    <a:lnTo>
                      <a:pt x="0" y="33"/>
                    </a:lnTo>
                    <a:close/>
                    <a:moveTo>
                      <a:pt x="12" y="6"/>
                    </a:moveTo>
                    <a:cubicBezTo>
                      <a:pt x="9" y="6"/>
                      <a:pt x="6" y="8"/>
                      <a:pt x="6" y="12"/>
                    </a:cubicBezTo>
                    <a:cubicBezTo>
                      <a:pt x="6" y="16"/>
                      <a:pt x="9" y="19"/>
                      <a:pt x="12" y="19"/>
                    </a:cubicBezTo>
                    <a:cubicBezTo>
                      <a:pt x="15" y="19"/>
                      <a:pt x="18" y="16"/>
                      <a:pt x="18" y="12"/>
                    </a:cubicBezTo>
                    <a:cubicBezTo>
                      <a:pt x="18" y="8"/>
                      <a:pt x="15" y="6"/>
                      <a:pt x="12"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16"/>
              <p:cNvSpPr>
                <a:spLocks noEditPoints="1"/>
              </p:cNvSpPr>
              <p:nvPr userDrawn="1"/>
            </p:nvSpPr>
            <p:spPr bwMode="auto">
              <a:xfrm>
                <a:off x="12060238" y="5091113"/>
                <a:ext cx="833438" cy="1157288"/>
              </a:xfrm>
              <a:custGeom>
                <a:avLst/>
                <a:gdLst>
                  <a:gd name="T0" fmla="*/ 0 w 24"/>
                  <a:gd name="T1" fmla="*/ 33 h 33"/>
                  <a:gd name="T2" fmla="*/ 0 w 24"/>
                  <a:gd name="T3" fmla="*/ 1 h 33"/>
                  <a:gd name="T4" fmla="*/ 6 w 24"/>
                  <a:gd name="T5" fmla="*/ 1 h 33"/>
                  <a:gd name="T6" fmla="*/ 6 w 24"/>
                  <a:gd name="T7" fmla="*/ 4 h 33"/>
                  <a:gd name="T8" fmla="*/ 13 w 24"/>
                  <a:gd name="T9" fmla="*/ 0 h 33"/>
                  <a:gd name="T10" fmla="*/ 24 w 24"/>
                  <a:gd name="T11" fmla="*/ 12 h 33"/>
                  <a:gd name="T12" fmla="*/ 13 w 24"/>
                  <a:gd name="T13" fmla="*/ 24 h 33"/>
                  <a:gd name="T14" fmla="*/ 6 w 24"/>
                  <a:gd name="T15" fmla="*/ 22 h 33"/>
                  <a:gd name="T16" fmla="*/ 6 w 24"/>
                  <a:gd name="T17" fmla="*/ 33 h 33"/>
                  <a:gd name="T18" fmla="*/ 0 w 24"/>
                  <a:gd name="T19" fmla="*/ 33 h 33"/>
                  <a:gd name="T20" fmla="*/ 12 w 24"/>
                  <a:gd name="T21" fmla="*/ 6 h 33"/>
                  <a:gd name="T22" fmla="*/ 6 w 24"/>
                  <a:gd name="T23" fmla="*/ 12 h 33"/>
                  <a:gd name="T24" fmla="*/ 12 w 24"/>
                  <a:gd name="T25" fmla="*/ 19 h 33"/>
                  <a:gd name="T26" fmla="*/ 18 w 24"/>
                  <a:gd name="T27" fmla="*/ 12 h 33"/>
                  <a:gd name="T28" fmla="*/ 12 w 24"/>
                  <a:gd name="T29" fmla="*/ 6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 h="33">
                    <a:moveTo>
                      <a:pt x="0" y="33"/>
                    </a:moveTo>
                    <a:cubicBezTo>
                      <a:pt x="0" y="1"/>
                      <a:pt x="0" y="1"/>
                      <a:pt x="0" y="1"/>
                    </a:cubicBezTo>
                    <a:cubicBezTo>
                      <a:pt x="6" y="1"/>
                      <a:pt x="6" y="1"/>
                      <a:pt x="6" y="1"/>
                    </a:cubicBezTo>
                    <a:cubicBezTo>
                      <a:pt x="6" y="4"/>
                      <a:pt x="6" y="4"/>
                      <a:pt x="6" y="4"/>
                    </a:cubicBezTo>
                    <a:cubicBezTo>
                      <a:pt x="7" y="2"/>
                      <a:pt x="10" y="0"/>
                      <a:pt x="13" y="0"/>
                    </a:cubicBezTo>
                    <a:cubicBezTo>
                      <a:pt x="20" y="0"/>
                      <a:pt x="24" y="5"/>
                      <a:pt x="24" y="12"/>
                    </a:cubicBezTo>
                    <a:cubicBezTo>
                      <a:pt x="24" y="19"/>
                      <a:pt x="19" y="24"/>
                      <a:pt x="13" y="24"/>
                    </a:cubicBezTo>
                    <a:cubicBezTo>
                      <a:pt x="10" y="24"/>
                      <a:pt x="7" y="23"/>
                      <a:pt x="6" y="22"/>
                    </a:cubicBezTo>
                    <a:cubicBezTo>
                      <a:pt x="6" y="33"/>
                      <a:pt x="6" y="33"/>
                      <a:pt x="6" y="33"/>
                    </a:cubicBezTo>
                    <a:lnTo>
                      <a:pt x="0" y="33"/>
                    </a:lnTo>
                    <a:close/>
                    <a:moveTo>
                      <a:pt x="12" y="6"/>
                    </a:moveTo>
                    <a:cubicBezTo>
                      <a:pt x="9" y="6"/>
                      <a:pt x="6" y="8"/>
                      <a:pt x="6" y="12"/>
                    </a:cubicBezTo>
                    <a:cubicBezTo>
                      <a:pt x="6" y="16"/>
                      <a:pt x="9" y="19"/>
                      <a:pt x="12" y="19"/>
                    </a:cubicBezTo>
                    <a:cubicBezTo>
                      <a:pt x="15" y="19"/>
                      <a:pt x="18" y="16"/>
                      <a:pt x="18" y="12"/>
                    </a:cubicBezTo>
                    <a:cubicBezTo>
                      <a:pt x="18" y="8"/>
                      <a:pt x="15" y="6"/>
                      <a:pt x="12"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Rectangle 17"/>
              <p:cNvSpPr>
                <a:spLocks noChangeArrowheads="1"/>
              </p:cNvSpPr>
              <p:nvPr userDrawn="1"/>
            </p:nvSpPr>
            <p:spPr bwMode="auto">
              <a:xfrm>
                <a:off x="13033376" y="4741863"/>
                <a:ext cx="207963" cy="11906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18"/>
              <p:cNvSpPr>
                <a:spLocks noEditPoints="1"/>
              </p:cNvSpPr>
              <p:nvPr userDrawn="1"/>
            </p:nvSpPr>
            <p:spPr bwMode="auto">
              <a:xfrm>
                <a:off x="13450888" y="4705350"/>
                <a:ext cx="242888" cy="1227138"/>
              </a:xfrm>
              <a:custGeom>
                <a:avLst/>
                <a:gdLst>
                  <a:gd name="T0" fmla="*/ 4 w 7"/>
                  <a:gd name="T1" fmla="*/ 0 h 35"/>
                  <a:gd name="T2" fmla="*/ 7 w 7"/>
                  <a:gd name="T3" fmla="*/ 4 h 35"/>
                  <a:gd name="T4" fmla="*/ 4 w 7"/>
                  <a:gd name="T5" fmla="*/ 8 h 35"/>
                  <a:gd name="T6" fmla="*/ 0 w 7"/>
                  <a:gd name="T7" fmla="*/ 4 h 35"/>
                  <a:gd name="T8" fmla="*/ 4 w 7"/>
                  <a:gd name="T9" fmla="*/ 0 h 35"/>
                  <a:gd name="T10" fmla="*/ 1 w 7"/>
                  <a:gd name="T11" fmla="*/ 35 h 35"/>
                  <a:gd name="T12" fmla="*/ 1 w 7"/>
                  <a:gd name="T13" fmla="*/ 12 h 35"/>
                  <a:gd name="T14" fmla="*/ 7 w 7"/>
                  <a:gd name="T15" fmla="*/ 12 h 35"/>
                  <a:gd name="T16" fmla="*/ 7 w 7"/>
                  <a:gd name="T17" fmla="*/ 35 h 35"/>
                  <a:gd name="T18" fmla="*/ 1 w 7"/>
                  <a:gd name="T19" fmla="*/ 3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 h="35">
                    <a:moveTo>
                      <a:pt x="4" y="0"/>
                    </a:moveTo>
                    <a:cubicBezTo>
                      <a:pt x="6" y="0"/>
                      <a:pt x="7" y="2"/>
                      <a:pt x="7" y="4"/>
                    </a:cubicBezTo>
                    <a:cubicBezTo>
                      <a:pt x="7" y="6"/>
                      <a:pt x="6" y="8"/>
                      <a:pt x="4" y="8"/>
                    </a:cubicBezTo>
                    <a:cubicBezTo>
                      <a:pt x="2" y="8"/>
                      <a:pt x="0" y="6"/>
                      <a:pt x="0" y="4"/>
                    </a:cubicBezTo>
                    <a:cubicBezTo>
                      <a:pt x="0" y="2"/>
                      <a:pt x="2" y="0"/>
                      <a:pt x="4" y="0"/>
                    </a:cubicBezTo>
                    <a:close/>
                    <a:moveTo>
                      <a:pt x="1" y="35"/>
                    </a:moveTo>
                    <a:cubicBezTo>
                      <a:pt x="1" y="12"/>
                      <a:pt x="1" y="12"/>
                      <a:pt x="1" y="12"/>
                    </a:cubicBezTo>
                    <a:cubicBezTo>
                      <a:pt x="7" y="12"/>
                      <a:pt x="7" y="12"/>
                      <a:pt x="7" y="12"/>
                    </a:cubicBezTo>
                    <a:cubicBezTo>
                      <a:pt x="7" y="35"/>
                      <a:pt x="7" y="35"/>
                      <a:pt x="7" y="35"/>
                    </a:cubicBezTo>
                    <a:lnTo>
                      <a:pt x="1" y="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19"/>
              <p:cNvSpPr>
                <a:spLocks noEditPoints="1"/>
              </p:cNvSpPr>
              <p:nvPr userDrawn="1"/>
            </p:nvSpPr>
            <p:spPr bwMode="auto">
              <a:xfrm>
                <a:off x="13866813" y="5091113"/>
                <a:ext cx="765175" cy="841375"/>
              </a:xfrm>
              <a:custGeom>
                <a:avLst/>
                <a:gdLst>
                  <a:gd name="T0" fmla="*/ 22 w 22"/>
                  <a:gd name="T1" fmla="*/ 17 h 24"/>
                  <a:gd name="T2" fmla="*/ 11 w 22"/>
                  <a:gd name="T3" fmla="*/ 24 h 24"/>
                  <a:gd name="T4" fmla="*/ 0 w 22"/>
                  <a:gd name="T5" fmla="*/ 12 h 24"/>
                  <a:gd name="T6" fmla="*/ 11 w 22"/>
                  <a:gd name="T7" fmla="*/ 0 h 24"/>
                  <a:gd name="T8" fmla="*/ 22 w 22"/>
                  <a:gd name="T9" fmla="*/ 12 h 24"/>
                  <a:gd name="T10" fmla="*/ 22 w 22"/>
                  <a:gd name="T11" fmla="*/ 14 h 24"/>
                  <a:gd name="T12" fmla="*/ 6 w 22"/>
                  <a:gd name="T13" fmla="*/ 14 h 24"/>
                  <a:gd name="T14" fmla="*/ 12 w 22"/>
                  <a:gd name="T15" fmla="*/ 19 h 24"/>
                  <a:gd name="T16" fmla="*/ 17 w 22"/>
                  <a:gd name="T17" fmla="*/ 16 h 24"/>
                  <a:gd name="T18" fmla="*/ 22 w 22"/>
                  <a:gd name="T19" fmla="*/ 17 h 24"/>
                  <a:gd name="T20" fmla="*/ 16 w 22"/>
                  <a:gd name="T21" fmla="*/ 10 h 24"/>
                  <a:gd name="T22" fmla="*/ 11 w 22"/>
                  <a:gd name="T23" fmla="*/ 5 h 24"/>
                  <a:gd name="T24" fmla="*/ 6 w 22"/>
                  <a:gd name="T25" fmla="*/ 10 h 24"/>
                  <a:gd name="T26" fmla="*/ 16 w 22"/>
                  <a:gd name="T27" fmla="*/ 1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24">
                    <a:moveTo>
                      <a:pt x="22" y="17"/>
                    </a:moveTo>
                    <a:cubicBezTo>
                      <a:pt x="21" y="21"/>
                      <a:pt x="17" y="24"/>
                      <a:pt x="11" y="24"/>
                    </a:cubicBezTo>
                    <a:cubicBezTo>
                      <a:pt x="5" y="24"/>
                      <a:pt x="0" y="20"/>
                      <a:pt x="0" y="12"/>
                    </a:cubicBezTo>
                    <a:cubicBezTo>
                      <a:pt x="0" y="5"/>
                      <a:pt x="5" y="0"/>
                      <a:pt x="11" y="0"/>
                    </a:cubicBezTo>
                    <a:cubicBezTo>
                      <a:pt x="18" y="0"/>
                      <a:pt x="22" y="5"/>
                      <a:pt x="22" y="12"/>
                    </a:cubicBezTo>
                    <a:cubicBezTo>
                      <a:pt x="22" y="13"/>
                      <a:pt x="22" y="14"/>
                      <a:pt x="22" y="14"/>
                    </a:cubicBezTo>
                    <a:cubicBezTo>
                      <a:pt x="6" y="14"/>
                      <a:pt x="6" y="14"/>
                      <a:pt x="6" y="14"/>
                    </a:cubicBezTo>
                    <a:cubicBezTo>
                      <a:pt x="6" y="17"/>
                      <a:pt x="8" y="19"/>
                      <a:pt x="12" y="19"/>
                    </a:cubicBezTo>
                    <a:cubicBezTo>
                      <a:pt x="14" y="19"/>
                      <a:pt x="16" y="18"/>
                      <a:pt x="17" y="16"/>
                    </a:cubicBezTo>
                    <a:lnTo>
                      <a:pt x="22" y="17"/>
                    </a:lnTo>
                    <a:close/>
                    <a:moveTo>
                      <a:pt x="16" y="10"/>
                    </a:moveTo>
                    <a:cubicBezTo>
                      <a:pt x="16" y="7"/>
                      <a:pt x="15" y="5"/>
                      <a:pt x="11" y="5"/>
                    </a:cubicBezTo>
                    <a:cubicBezTo>
                      <a:pt x="8" y="5"/>
                      <a:pt x="6" y="8"/>
                      <a:pt x="6" y="10"/>
                    </a:cubicBezTo>
                    <a:lnTo>
                      <a:pt x="16"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20"/>
              <p:cNvSpPr>
                <a:spLocks noEditPoints="1"/>
              </p:cNvSpPr>
              <p:nvPr userDrawn="1"/>
            </p:nvSpPr>
            <p:spPr bwMode="auto">
              <a:xfrm>
                <a:off x="14736763" y="4741863"/>
                <a:ext cx="833438" cy="1190625"/>
              </a:xfrm>
              <a:custGeom>
                <a:avLst/>
                <a:gdLst>
                  <a:gd name="T0" fmla="*/ 24 w 24"/>
                  <a:gd name="T1" fmla="*/ 30 h 34"/>
                  <a:gd name="T2" fmla="*/ 24 w 24"/>
                  <a:gd name="T3" fmla="*/ 34 h 34"/>
                  <a:gd name="T4" fmla="*/ 18 w 24"/>
                  <a:gd name="T5" fmla="*/ 34 h 34"/>
                  <a:gd name="T6" fmla="*/ 18 w 24"/>
                  <a:gd name="T7" fmla="*/ 31 h 34"/>
                  <a:gd name="T8" fmla="*/ 12 w 24"/>
                  <a:gd name="T9" fmla="*/ 34 h 34"/>
                  <a:gd name="T10" fmla="*/ 0 w 24"/>
                  <a:gd name="T11" fmla="*/ 22 h 34"/>
                  <a:gd name="T12" fmla="*/ 11 w 24"/>
                  <a:gd name="T13" fmla="*/ 10 h 34"/>
                  <a:gd name="T14" fmla="*/ 18 w 24"/>
                  <a:gd name="T15" fmla="*/ 13 h 34"/>
                  <a:gd name="T16" fmla="*/ 18 w 24"/>
                  <a:gd name="T17" fmla="*/ 0 h 34"/>
                  <a:gd name="T18" fmla="*/ 24 w 24"/>
                  <a:gd name="T19" fmla="*/ 0 h 34"/>
                  <a:gd name="T20" fmla="*/ 24 w 24"/>
                  <a:gd name="T21" fmla="*/ 30 h 34"/>
                  <a:gd name="T22" fmla="*/ 12 w 24"/>
                  <a:gd name="T23" fmla="*/ 29 h 34"/>
                  <a:gd name="T24" fmla="*/ 18 w 24"/>
                  <a:gd name="T25" fmla="*/ 22 h 34"/>
                  <a:gd name="T26" fmla="*/ 12 w 24"/>
                  <a:gd name="T27" fmla="*/ 16 h 34"/>
                  <a:gd name="T28" fmla="*/ 7 w 24"/>
                  <a:gd name="T29" fmla="*/ 22 h 34"/>
                  <a:gd name="T30" fmla="*/ 12 w 24"/>
                  <a:gd name="T31" fmla="*/ 29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 h="34">
                    <a:moveTo>
                      <a:pt x="24" y="30"/>
                    </a:moveTo>
                    <a:cubicBezTo>
                      <a:pt x="24" y="31"/>
                      <a:pt x="24" y="33"/>
                      <a:pt x="24" y="34"/>
                    </a:cubicBezTo>
                    <a:cubicBezTo>
                      <a:pt x="18" y="34"/>
                      <a:pt x="18" y="34"/>
                      <a:pt x="18" y="34"/>
                    </a:cubicBezTo>
                    <a:cubicBezTo>
                      <a:pt x="18" y="33"/>
                      <a:pt x="18" y="32"/>
                      <a:pt x="18" y="31"/>
                    </a:cubicBezTo>
                    <a:cubicBezTo>
                      <a:pt x="17" y="33"/>
                      <a:pt x="15" y="34"/>
                      <a:pt x="12" y="34"/>
                    </a:cubicBezTo>
                    <a:cubicBezTo>
                      <a:pt x="5" y="34"/>
                      <a:pt x="0" y="29"/>
                      <a:pt x="0" y="22"/>
                    </a:cubicBezTo>
                    <a:cubicBezTo>
                      <a:pt x="0" y="15"/>
                      <a:pt x="5" y="10"/>
                      <a:pt x="11" y="10"/>
                    </a:cubicBezTo>
                    <a:cubicBezTo>
                      <a:pt x="15" y="10"/>
                      <a:pt x="17" y="12"/>
                      <a:pt x="18" y="13"/>
                    </a:cubicBezTo>
                    <a:cubicBezTo>
                      <a:pt x="18" y="0"/>
                      <a:pt x="18" y="0"/>
                      <a:pt x="18" y="0"/>
                    </a:cubicBezTo>
                    <a:cubicBezTo>
                      <a:pt x="24" y="0"/>
                      <a:pt x="24" y="0"/>
                      <a:pt x="24" y="0"/>
                    </a:cubicBezTo>
                    <a:lnTo>
                      <a:pt x="24" y="30"/>
                    </a:lnTo>
                    <a:close/>
                    <a:moveTo>
                      <a:pt x="12" y="29"/>
                    </a:moveTo>
                    <a:cubicBezTo>
                      <a:pt x="15" y="29"/>
                      <a:pt x="18" y="26"/>
                      <a:pt x="18" y="22"/>
                    </a:cubicBezTo>
                    <a:cubicBezTo>
                      <a:pt x="18" y="18"/>
                      <a:pt x="15" y="16"/>
                      <a:pt x="12" y="16"/>
                    </a:cubicBezTo>
                    <a:cubicBezTo>
                      <a:pt x="9" y="16"/>
                      <a:pt x="7" y="18"/>
                      <a:pt x="7" y="22"/>
                    </a:cubicBezTo>
                    <a:cubicBezTo>
                      <a:pt x="7" y="26"/>
                      <a:pt x="9" y="29"/>
                      <a:pt x="12" y="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21"/>
              <p:cNvSpPr>
                <a:spLocks/>
              </p:cNvSpPr>
              <p:nvPr userDrawn="1"/>
            </p:nvSpPr>
            <p:spPr bwMode="auto">
              <a:xfrm>
                <a:off x="16057563" y="4881563"/>
                <a:ext cx="520700" cy="1050925"/>
              </a:xfrm>
              <a:custGeom>
                <a:avLst/>
                <a:gdLst>
                  <a:gd name="T0" fmla="*/ 10 w 15"/>
                  <a:gd name="T1" fmla="*/ 7 h 30"/>
                  <a:gd name="T2" fmla="*/ 15 w 15"/>
                  <a:gd name="T3" fmla="*/ 7 h 30"/>
                  <a:gd name="T4" fmla="*/ 15 w 15"/>
                  <a:gd name="T5" fmla="*/ 12 h 30"/>
                  <a:gd name="T6" fmla="*/ 10 w 15"/>
                  <a:gd name="T7" fmla="*/ 12 h 30"/>
                  <a:gd name="T8" fmla="*/ 10 w 15"/>
                  <a:gd name="T9" fmla="*/ 22 h 30"/>
                  <a:gd name="T10" fmla="*/ 13 w 15"/>
                  <a:gd name="T11" fmla="*/ 25 h 30"/>
                  <a:gd name="T12" fmla="*/ 15 w 15"/>
                  <a:gd name="T13" fmla="*/ 24 h 30"/>
                  <a:gd name="T14" fmla="*/ 15 w 15"/>
                  <a:gd name="T15" fmla="*/ 30 h 30"/>
                  <a:gd name="T16" fmla="*/ 11 w 15"/>
                  <a:gd name="T17" fmla="*/ 30 h 30"/>
                  <a:gd name="T18" fmla="*/ 4 w 15"/>
                  <a:gd name="T19" fmla="*/ 23 h 30"/>
                  <a:gd name="T20" fmla="*/ 4 w 15"/>
                  <a:gd name="T21" fmla="*/ 12 h 30"/>
                  <a:gd name="T22" fmla="*/ 0 w 15"/>
                  <a:gd name="T23" fmla="*/ 12 h 30"/>
                  <a:gd name="T24" fmla="*/ 0 w 15"/>
                  <a:gd name="T25" fmla="*/ 7 h 30"/>
                  <a:gd name="T26" fmla="*/ 1 w 15"/>
                  <a:gd name="T27" fmla="*/ 7 h 30"/>
                  <a:gd name="T28" fmla="*/ 5 w 15"/>
                  <a:gd name="T29" fmla="*/ 3 h 30"/>
                  <a:gd name="T30" fmla="*/ 5 w 15"/>
                  <a:gd name="T31" fmla="*/ 0 h 30"/>
                  <a:gd name="T32" fmla="*/ 10 w 15"/>
                  <a:gd name="T33" fmla="*/ 0 h 30"/>
                  <a:gd name="T34" fmla="*/ 10 w 15"/>
                  <a:gd name="T35" fmla="*/ 7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 h="30">
                    <a:moveTo>
                      <a:pt x="10" y="7"/>
                    </a:moveTo>
                    <a:cubicBezTo>
                      <a:pt x="15" y="7"/>
                      <a:pt x="15" y="7"/>
                      <a:pt x="15" y="7"/>
                    </a:cubicBezTo>
                    <a:cubicBezTo>
                      <a:pt x="15" y="12"/>
                      <a:pt x="15" y="12"/>
                      <a:pt x="15" y="12"/>
                    </a:cubicBezTo>
                    <a:cubicBezTo>
                      <a:pt x="10" y="12"/>
                      <a:pt x="10" y="12"/>
                      <a:pt x="10" y="12"/>
                    </a:cubicBezTo>
                    <a:cubicBezTo>
                      <a:pt x="10" y="22"/>
                      <a:pt x="10" y="22"/>
                      <a:pt x="10" y="22"/>
                    </a:cubicBezTo>
                    <a:cubicBezTo>
                      <a:pt x="10" y="24"/>
                      <a:pt x="11" y="25"/>
                      <a:pt x="13" y="25"/>
                    </a:cubicBezTo>
                    <a:cubicBezTo>
                      <a:pt x="14" y="25"/>
                      <a:pt x="15" y="24"/>
                      <a:pt x="15" y="24"/>
                    </a:cubicBezTo>
                    <a:cubicBezTo>
                      <a:pt x="15" y="30"/>
                      <a:pt x="15" y="30"/>
                      <a:pt x="15" y="30"/>
                    </a:cubicBezTo>
                    <a:cubicBezTo>
                      <a:pt x="14" y="30"/>
                      <a:pt x="13" y="30"/>
                      <a:pt x="11" y="30"/>
                    </a:cubicBezTo>
                    <a:cubicBezTo>
                      <a:pt x="7" y="30"/>
                      <a:pt x="4" y="27"/>
                      <a:pt x="4" y="23"/>
                    </a:cubicBezTo>
                    <a:cubicBezTo>
                      <a:pt x="4" y="12"/>
                      <a:pt x="4" y="12"/>
                      <a:pt x="4" y="12"/>
                    </a:cubicBezTo>
                    <a:cubicBezTo>
                      <a:pt x="0" y="12"/>
                      <a:pt x="0" y="12"/>
                      <a:pt x="0" y="12"/>
                    </a:cubicBezTo>
                    <a:cubicBezTo>
                      <a:pt x="0" y="7"/>
                      <a:pt x="0" y="7"/>
                      <a:pt x="0" y="7"/>
                    </a:cubicBezTo>
                    <a:cubicBezTo>
                      <a:pt x="1" y="7"/>
                      <a:pt x="1" y="7"/>
                      <a:pt x="1" y="7"/>
                    </a:cubicBezTo>
                    <a:cubicBezTo>
                      <a:pt x="4" y="7"/>
                      <a:pt x="5" y="5"/>
                      <a:pt x="5" y="3"/>
                    </a:cubicBezTo>
                    <a:cubicBezTo>
                      <a:pt x="5" y="0"/>
                      <a:pt x="5" y="0"/>
                      <a:pt x="5" y="0"/>
                    </a:cubicBezTo>
                    <a:cubicBezTo>
                      <a:pt x="10" y="0"/>
                      <a:pt x="10" y="0"/>
                      <a:pt x="10" y="0"/>
                    </a:cubicBezTo>
                    <a:lnTo>
                      <a:pt x="10" y="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22"/>
              <p:cNvSpPr>
                <a:spLocks noEditPoints="1"/>
              </p:cNvSpPr>
              <p:nvPr userDrawn="1"/>
            </p:nvSpPr>
            <p:spPr bwMode="auto">
              <a:xfrm>
                <a:off x="16683038" y="5091113"/>
                <a:ext cx="833438" cy="841375"/>
              </a:xfrm>
              <a:custGeom>
                <a:avLst/>
                <a:gdLst>
                  <a:gd name="T0" fmla="*/ 24 w 24"/>
                  <a:gd name="T1" fmla="*/ 12 h 24"/>
                  <a:gd name="T2" fmla="*/ 12 w 24"/>
                  <a:gd name="T3" fmla="*/ 24 h 24"/>
                  <a:gd name="T4" fmla="*/ 0 w 24"/>
                  <a:gd name="T5" fmla="*/ 12 h 24"/>
                  <a:gd name="T6" fmla="*/ 12 w 24"/>
                  <a:gd name="T7" fmla="*/ 0 h 24"/>
                  <a:gd name="T8" fmla="*/ 24 w 24"/>
                  <a:gd name="T9" fmla="*/ 12 h 24"/>
                  <a:gd name="T10" fmla="*/ 18 w 24"/>
                  <a:gd name="T11" fmla="*/ 12 h 24"/>
                  <a:gd name="T12" fmla="*/ 12 w 24"/>
                  <a:gd name="T13" fmla="*/ 6 h 24"/>
                  <a:gd name="T14" fmla="*/ 6 w 24"/>
                  <a:gd name="T15" fmla="*/ 12 h 24"/>
                  <a:gd name="T16" fmla="*/ 12 w 24"/>
                  <a:gd name="T17" fmla="*/ 19 h 24"/>
                  <a:gd name="T18" fmla="*/ 18 w 24"/>
                  <a:gd name="T19"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4">
                    <a:moveTo>
                      <a:pt x="24" y="12"/>
                    </a:moveTo>
                    <a:cubicBezTo>
                      <a:pt x="24" y="19"/>
                      <a:pt x="19" y="24"/>
                      <a:pt x="12" y="24"/>
                    </a:cubicBezTo>
                    <a:cubicBezTo>
                      <a:pt x="5" y="24"/>
                      <a:pt x="0" y="19"/>
                      <a:pt x="0" y="12"/>
                    </a:cubicBezTo>
                    <a:cubicBezTo>
                      <a:pt x="0" y="5"/>
                      <a:pt x="5" y="0"/>
                      <a:pt x="12" y="0"/>
                    </a:cubicBezTo>
                    <a:cubicBezTo>
                      <a:pt x="19" y="0"/>
                      <a:pt x="24" y="5"/>
                      <a:pt x="24" y="12"/>
                    </a:cubicBezTo>
                    <a:close/>
                    <a:moveTo>
                      <a:pt x="18" y="12"/>
                    </a:moveTo>
                    <a:cubicBezTo>
                      <a:pt x="18" y="8"/>
                      <a:pt x="15" y="6"/>
                      <a:pt x="12" y="6"/>
                    </a:cubicBezTo>
                    <a:cubicBezTo>
                      <a:pt x="9" y="6"/>
                      <a:pt x="6" y="8"/>
                      <a:pt x="6" y="12"/>
                    </a:cubicBezTo>
                    <a:cubicBezTo>
                      <a:pt x="6" y="17"/>
                      <a:pt x="9" y="19"/>
                      <a:pt x="12" y="19"/>
                    </a:cubicBezTo>
                    <a:cubicBezTo>
                      <a:pt x="15" y="19"/>
                      <a:pt x="18" y="17"/>
                      <a:pt x="18"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23"/>
              <p:cNvSpPr>
                <a:spLocks/>
              </p:cNvSpPr>
              <p:nvPr userDrawn="1"/>
            </p:nvSpPr>
            <p:spPr bwMode="auto">
              <a:xfrm>
                <a:off x="18003838" y="4776788"/>
                <a:ext cx="728663" cy="1155700"/>
              </a:xfrm>
              <a:custGeom>
                <a:avLst/>
                <a:gdLst>
                  <a:gd name="T0" fmla="*/ 0 w 459"/>
                  <a:gd name="T1" fmla="*/ 728 h 728"/>
                  <a:gd name="T2" fmla="*/ 0 w 459"/>
                  <a:gd name="T3" fmla="*/ 0 h 728"/>
                  <a:gd name="T4" fmla="*/ 131 w 459"/>
                  <a:gd name="T5" fmla="*/ 0 h 728"/>
                  <a:gd name="T6" fmla="*/ 131 w 459"/>
                  <a:gd name="T7" fmla="*/ 596 h 728"/>
                  <a:gd name="T8" fmla="*/ 459 w 459"/>
                  <a:gd name="T9" fmla="*/ 596 h 728"/>
                  <a:gd name="T10" fmla="*/ 459 w 459"/>
                  <a:gd name="T11" fmla="*/ 728 h 728"/>
                  <a:gd name="T12" fmla="*/ 0 w 459"/>
                  <a:gd name="T13" fmla="*/ 728 h 728"/>
                </a:gdLst>
                <a:ahLst/>
                <a:cxnLst>
                  <a:cxn ang="0">
                    <a:pos x="T0" y="T1"/>
                  </a:cxn>
                  <a:cxn ang="0">
                    <a:pos x="T2" y="T3"/>
                  </a:cxn>
                  <a:cxn ang="0">
                    <a:pos x="T4" y="T5"/>
                  </a:cxn>
                  <a:cxn ang="0">
                    <a:pos x="T6" y="T7"/>
                  </a:cxn>
                  <a:cxn ang="0">
                    <a:pos x="T8" y="T9"/>
                  </a:cxn>
                  <a:cxn ang="0">
                    <a:pos x="T10" y="T11"/>
                  </a:cxn>
                  <a:cxn ang="0">
                    <a:pos x="T12" y="T13"/>
                  </a:cxn>
                </a:cxnLst>
                <a:rect l="0" t="0" r="r" b="b"/>
                <a:pathLst>
                  <a:path w="459" h="728">
                    <a:moveTo>
                      <a:pt x="0" y="728"/>
                    </a:moveTo>
                    <a:lnTo>
                      <a:pt x="0" y="0"/>
                    </a:lnTo>
                    <a:lnTo>
                      <a:pt x="131" y="0"/>
                    </a:lnTo>
                    <a:lnTo>
                      <a:pt x="131" y="596"/>
                    </a:lnTo>
                    <a:lnTo>
                      <a:pt x="459" y="596"/>
                    </a:lnTo>
                    <a:lnTo>
                      <a:pt x="459" y="728"/>
                    </a:lnTo>
                    <a:lnTo>
                      <a:pt x="0" y="7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24"/>
              <p:cNvSpPr>
                <a:spLocks noEditPoints="1"/>
              </p:cNvSpPr>
              <p:nvPr userDrawn="1"/>
            </p:nvSpPr>
            <p:spPr bwMode="auto">
              <a:xfrm>
                <a:off x="18837276" y="4705350"/>
                <a:ext cx="277813" cy="1227138"/>
              </a:xfrm>
              <a:custGeom>
                <a:avLst/>
                <a:gdLst>
                  <a:gd name="T0" fmla="*/ 4 w 8"/>
                  <a:gd name="T1" fmla="*/ 0 h 35"/>
                  <a:gd name="T2" fmla="*/ 8 w 8"/>
                  <a:gd name="T3" fmla="*/ 4 h 35"/>
                  <a:gd name="T4" fmla="*/ 4 w 8"/>
                  <a:gd name="T5" fmla="*/ 8 h 35"/>
                  <a:gd name="T6" fmla="*/ 0 w 8"/>
                  <a:gd name="T7" fmla="*/ 4 h 35"/>
                  <a:gd name="T8" fmla="*/ 4 w 8"/>
                  <a:gd name="T9" fmla="*/ 0 h 35"/>
                  <a:gd name="T10" fmla="*/ 1 w 8"/>
                  <a:gd name="T11" fmla="*/ 35 h 35"/>
                  <a:gd name="T12" fmla="*/ 1 w 8"/>
                  <a:gd name="T13" fmla="*/ 12 h 35"/>
                  <a:gd name="T14" fmla="*/ 7 w 8"/>
                  <a:gd name="T15" fmla="*/ 12 h 35"/>
                  <a:gd name="T16" fmla="*/ 7 w 8"/>
                  <a:gd name="T17" fmla="*/ 35 h 35"/>
                  <a:gd name="T18" fmla="*/ 1 w 8"/>
                  <a:gd name="T19" fmla="*/ 3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 h="35">
                    <a:moveTo>
                      <a:pt x="4" y="0"/>
                    </a:moveTo>
                    <a:cubicBezTo>
                      <a:pt x="6" y="0"/>
                      <a:pt x="8" y="2"/>
                      <a:pt x="8" y="4"/>
                    </a:cubicBezTo>
                    <a:cubicBezTo>
                      <a:pt x="8" y="6"/>
                      <a:pt x="6" y="8"/>
                      <a:pt x="4" y="8"/>
                    </a:cubicBezTo>
                    <a:cubicBezTo>
                      <a:pt x="2" y="8"/>
                      <a:pt x="0" y="6"/>
                      <a:pt x="0" y="4"/>
                    </a:cubicBezTo>
                    <a:cubicBezTo>
                      <a:pt x="0" y="2"/>
                      <a:pt x="2" y="0"/>
                      <a:pt x="4" y="0"/>
                    </a:cubicBezTo>
                    <a:close/>
                    <a:moveTo>
                      <a:pt x="1" y="35"/>
                    </a:moveTo>
                    <a:cubicBezTo>
                      <a:pt x="1" y="12"/>
                      <a:pt x="1" y="12"/>
                      <a:pt x="1" y="12"/>
                    </a:cubicBezTo>
                    <a:cubicBezTo>
                      <a:pt x="7" y="12"/>
                      <a:pt x="7" y="12"/>
                      <a:pt x="7" y="12"/>
                    </a:cubicBezTo>
                    <a:cubicBezTo>
                      <a:pt x="7" y="35"/>
                      <a:pt x="7" y="35"/>
                      <a:pt x="7" y="35"/>
                    </a:cubicBezTo>
                    <a:lnTo>
                      <a:pt x="1" y="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25"/>
              <p:cNvSpPr>
                <a:spLocks/>
              </p:cNvSpPr>
              <p:nvPr userDrawn="1"/>
            </p:nvSpPr>
            <p:spPr bwMode="auto">
              <a:xfrm>
                <a:off x="19254788" y="4741863"/>
                <a:ext cx="520700" cy="1190625"/>
              </a:xfrm>
              <a:custGeom>
                <a:avLst/>
                <a:gdLst>
                  <a:gd name="T0" fmla="*/ 10 w 15"/>
                  <a:gd name="T1" fmla="*/ 8 h 34"/>
                  <a:gd name="T2" fmla="*/ 10 w 15"/>
                  <a:gd name="T3" fmla="*/ 11 h 34"/>
                  <a:gd name="T4" fmla="*/ 15 w 15"/>
                  <a:gd name="T5" fmla="*/ 11 h 34"/>
                  <a:gd name="T6" fmla="*/ 15 w 15"/>
                  <a:gd name="T7" fmla="*/ 16 h 34"/>
                  <a:gd name="T8" fmla="*/ 10 w 15"/>
                  <a:gd name="T9" fmla="*/ 16 h 34"/>
                  <a:gd name="T10" fmla="*/ 10 w 15"/>
                  <a:gd name="T11" fmla="*/ 34 h 34"/>
                  <a:gd name="T12" fmla="*/ 4 w 15"/>
                  <a:gd name="T13" fmla="*/ 34 h 34"/>
                  <a:gd name="T14" fmla="*/ 4 w 15"/>
                  <a:gd name="T15" fmla="*/ 16 h 34"/>
                  <a:gd name="T16" fmla="*/ 0 w 15"/>
                  <a:gd name="T17" fmla="*/ 16 h 34"/>
                  <a:gd name="T18" fmla="*/ 0 w 15"/>
                  <a:gd name="T19" fmla="*/ 11 h 34"/>
                  <a:gd name="T20" fmla="*/ 4 w 15"/>
                  <a:gd name="T21" fmla="*/ 11 h 34"/>
                  <a:gd name="T22" fmla="*/ 4 w 15"/>
                  <a:gd name="T23" fmla="*/ 8 h 34"/>
                  <a:gd name="T24" fmla="*/ 12 w 15"/>
                  <a:gd name="T25" fmla="*/ 0 h 34"/>
                  <a:gd name="T26" fmla="*/ 15 w 15"/>
                  <a:gd name="T27" fmla="*/ 0 h 34"/>
                  <a:gd name="T28" fmla="*/ 15 w 15"/>
                  <a:gd name="T29" fmla="*/ 5 h 34"/>
                  <a:gd name="T30" fmla="*/ 13 w 15"/>
                  <a:gd name="T31" fmla="*/ 5 h 34"/>
                  <a:gd name="T32" fmla="*/ 10 w 15"/>
                  <a:gd name="T33" fmla="*/ 8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 h="34">
                    <a:moveTo>
                      <a:pt x="10" y="8"/>
                    </a:moveTo>
                    <a:cubicBezTo>
                      <a:pt x="10" y="11"/>
                      <a:pt x="10" y="11"/>
                      <a:pt x="10" y="11"/>
                    </a:cubicBezTo>
                    <a:cubicBezTo>
                      <a:pt x="15" y="11"/>
                      <a:pt x="15" y="11"/>
                      <a:pt x="15" y="11"/>
                    </a:cubicBezTo>
                    <a:cubicBezTo>
                      <a:pt x="15" y="16"/>
                      <a:pt x="15" y="16"/>
                      <a:pt x="15" y="16"/>
                    </a:cubicBezTo>
                    <a:cubicBezTo>
                      <a:pt x="10" y="16"/>
                      <a:pt x="10" y="16"/>
                      <a:pt x="10" y="16"/>
                    </a:cubicBezTo>
                    <a:cubicBezTo>
                      <a:pt x="10" y="34"/>
                      <a:pt x="10" y="34"/>
                      <a:pt x="10" y="34"/>
                    </a:cubicBezTo>
                    <a:cubicBezTo>
                      <a:pt x="4" y="34"/>
                      <a:pt x="4" y="34"/>
                      <a:pt x="4" y="34"/>
                    </a:cubicBezTo>
                    <a:cubicBezTo>
                      <a:pt x="4" y="16"/>
                      <a:pt x="4" y="16"/>
                      <a:pt x="4" y="16"/>
                    </a:cubicBezTo>
                    <a:cubicBezTo>
                      <a:pt x="0" y="16"/>
                      <a:pt x="0" y="16"/>
                      <a:pt x="0" y="16"/>
                    </a:cubicBezTo>
                    <a:cubicBezTo>
                      <a:pt x="0" y="11"/>
                      <a:pt x="0" y="11"/>
                      <a:pt x="0" y="11"/>
                    </a:cubicBezTo>
                    <a:cubicBezTo>
                      <a:pt x="4" y="11"/>
                      <a:pt x="4" y="11"/>
                      <a:pt x="4" y="11"/>
                    </a:cubicBezTo>
                    <a:cubicBezTo>
                      <a:pt x="4" y="8"/>
                      <a:pt x="4" y="8"/>
                      <a:pt x="4" y="8"/>
                    </a:cubicBezTo>
                    <a:cubicBezTo>
                      <a:pt x="4" y="3"/>
                      <a:pt x="7" y="0"/>
                      <a:pt x="12" y="0"/>
                    </a:cubicBezTo>
                    <a:cubicBezTo>
                      <a:pt x="13" y="0"/>
                      <a:pt x="15" y="0"/>
                      <a:pt x="15" y="0"/>
                    </a:cubicBezTo>
                    <a:cubicBezTo>
                      <a:pt x="15" y="5"/>
                      <a:pt x="15" y="5"/>
                      <a:pt x="15" y="5"/>
                    </a:cubicBezTo>
                    <a:cubicBezTo>
                      <a:pt x="15" y="5"/>
                      <a:pt x="14" y="5"/>
                      <a:pt x="13" y="5"/>
                    </a:cubicBezTo>
                    <a:cubicBezTo>
                      <a:pt x="12" y="5"/>
                      <a:pt x="10" y="6"/>
                      <a:pt x="10"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Freeform 26"/>
              <p:cNvSpPr>
                <a:spLocks noEditPoints="1"/>
              </p:cNvSpPr>
              <p:nvPr userDrawn="1"/>
            </p:nvSpPr>
            <p:spPr bwMode="auto">
              <a:xfrm>
                <a:off x="19845338" y="5091113"/>
                <a:ext cx="763588" cy="841375"/>
              </a:xfrm>
              <a:custGeom>
                <a:avLst/>
                <a:gdLst>
                  <a:gd name="T0" fmla="*/ 22 w 22"/>
                  <a:gd name="T1" fmla="*/ 17 h 24"/>
                  <a:gd name="T2" fmla="*/ 12 w 22"/>
                  <a:gd name="T3" fmla="*/ 24 h 24"/>
                  <a:gd name="T4" fmla="*/ 0 w 22"/>
                  <a:gd name="T5" fmla="*/ 12 h 24"/>
                  <a:gd name="T6" fmla="*/ 11 w 22"/>
                  <a:gd name="T7" fmla="*/ 0 h 24"/>
                  <a:gd name="T8" fmla="*/ 22 w 22"/>
                  <a:gd name="T9" fmla="*/ 12 h 24"/>
                  <a:gd name="T10" fmla="*/ 22 w 22"/>
                  <a:gd name="T11" fmla="*/ 14 h 24"/>
                  <a:gd name="T12" fmla="*/ 6 w 22"/>
                  <a:gd name="T13" fmla="*/ 14 h 24"/>
                  <a:gd name="T14" fmla="*/ 12 w 22"/>
                  <a:gd name="T15" fmla="*/ 19 h 24"/>
                  <a:gd name="T16" fmla="*/ 17 w 22"/>
                  <a:gd name="T17" fmla="*/ 16 h 24"/>
                  <a:gd name="T18" fmla="*/ 22 w 22"/>
                  <a:gd name="T19" fmla="*/ 17 h 24"/>
                  <a:gd name="T20" fmla="*/ 16 w 22"/>
                  <a:gd name="T21" fmla="*/ 10 h 24"/>
                  <a:gd name="T22" fmla="*/ 11 w 22"/>
                  <a:gd name="T23" fmla="*/ 5 h 24"/>
                  <a:gd name="T24" fmla="*/ 6 w 22"/>
                  <a:gd name="T25" fmla="*/ 10 h 24"/>
                  <a:gd name="T26" fmla="*/ 16 w 22"/>
                  <a:gd name="T27" fmla="*/ 1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24">
                    <a:moveTo>
                      <a:pt x="22" y="17"/>
                    </a:moveTo>
                    <a:cubicBezTo>
                      <a:pt x="21" y="21"/>
                      <a:pt x="17" y="24"/>
                      <a:pt x="12" y="24"/>
                    </a:cubicBezTo>
                    <a:cubicBezTo>
                      <a:pt x="5" y="24"/>
                      <a:pt x="0" y="20"/>
                      <a:pt x="0" y="12"/>
                    </a:cubicBezTo>
                    <a:cubicBezTo>
                      <a:pt x="0" y="5"/>
                      <a:pt x="5" y="0"/>
                      <a:pt x="11" y="0"/>
                    </a:cubicBezTo>
                    <a:cubicBezTo>
                      <a:pt x="18" y="0"/>
                      <a:pt x="22" y="5"/>
                      <a:pt x="22" y="12"/>
                    </a:cubicBezTo>
                    <a:cubicBezTo>
                      <a:pt x="22" y="13"/>
                      <a:pt x="22" y="14"/>
                      <a:pt x="22" y="14"/>
                    </a:cubicBezTo>
                    <a:cubicBezTo>
                      <a:pt x="6" y="14"/>
                      <a:pt x="6" y="14"/>
                      <a:pt x="6" y="14"/>
                    </a:cubicBezTo>
                    <a:cubicBezTo>
                      <a:pt x="6" y="17"/>
                      <a:pt x="8" y="19"/>
                      <a:pt x="12" y="19"/>
                    </a:cubicBezTo>
                    <a:cubicBezTo>
                      <a:pt x="14" y="19"/>
                      <a:pt x="16" y="18"/>
                      <a:pt x="17" y="16"/>
                    </a:cubicBezTo>
                    <a:lnTo>
                      <a:pt x="22" y="17"/>
                    </a:lnTo>
                    <a:close/>
                    <a:moveTo>
                      <a:pt x="16" y="10"/>
                    </a:moveTo>
                    <a:cubicBezTo>
                      <a:pt x="16" y="7"/>
                      <a:pt x="15" y="5"/>
                      <a:pt x="11" y="5"/>
                    </a:cubicBezTo>
                    <a:cubicBezTo>
                      <a:pt x="8" y="5"/>
                      <a:pt x="6" y="8"/>
                      <a:pt x="6" y="10"/>
                    </a:cubicBezTo>
                    <a:lnTo>
                      <a:pt x="16"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Oval 27"/>
              <p:cNvSpPr>
                <a:spLocks noChangeArrowheads="1"/>
              </p:cNvSpPr>
              <p:nvPr userDrawn="1"/>
            </p:nvSpPr>
            <p:spPr bwMode="auto">
              <a:xfrm>
                <a:off x="20748626" y="5653088"/>
                <a:ext cx="312738" cy="2794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28"/>
              <p:cNvSpPr>
                <a:spLocks/>
              </p:cNvSpPr>
              <p:nvPr userDrawn="1"/>
            </p:nvSpPr>
            <p:spPr bwMode="auto">
              <a:xfrm>
                <a:off x="21409026" y="4776788"/>
                <a:ext cx="382588" cy="349250"/>
              </a:xfrm>
              <a:custGeom>
                <a:avLst/>
                <a:gdLst>
                  <a:gd name="T0" fmla="*/ 0 w 241"/>
                  <a:gd name="T1" fmla="*/ 220 h 220"/>
                  <a:gd name="T2" fmla="*/ 0 w 241"/>
                  <a:gd name="T3" fmla="*/ 0 h 220"/>
                  <a:gd name="T4" fmla="*/ 44 w 241"/>
                  <a:gd name="T5" fmla="*/ 0 h 220"/>
                  <a:gd name="T6" fmla="*/ 109 w 241"/>
                  <a:gd name="T7" fmla="*/ 154 h 220"/>
                  <a:gd name="T8" fmla="*/ 175 w 241"/>
                  <a:gd name="T9" fmla="*/ 0 h 220"/>
                  <a:gd name="T10" fmla="*/ 241 w 241"/>
                  <a:gd name="T11" fmla="*/ 0 h 220"/>
                  <a:gd name="T12" fmla="*/ 241 w 241"/>
                  <a:gd name="T13" fmla="*/ 220 h 220"/>
                  <a:gd name="T14" fmla="*/ 197 w 241"/>
                  <a:gd name="T15" fmla="*/ 220 h 220"/>
                  <a:gd name="T16" fmla="*/ 197 w 241"/>
                  <a:gd name="T17" fmla="*/ 66 h 220"/>
                  <a:gd name="T18" fmla="*/ 131 w 241"/>
                  <a:gd name="T19" fmla="*/ 220 h 220"/>
                  <a:gd name="T20" fmla="*/ 109 w 241"/>
                  <a:gd name="T21" fmla="*/ 220 h 220"/>
                  <a:gd name="T22" fmla="*/ 44 w 241"/>
                  <a:gd name="T23" fmla="*/ 66 h 220"/>
                  <a:gd name="T24" fmla="*/ 44 w 241"/>
                  <a:gd name="T25" fmla="*/ 220 h 220"/>
                  <a:gd name="T26" fmla="*/ 0 w 241"/>
                  <a:gd name="T27" fmla="*/ 22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1" h="220">
                    <a:moveTo>
                      <a:pt x="0" y="220"/>
                    </a:moveTo>
                    <a:lnTo>
                      <a:pt x="0" y="0"/>
                    </a:lnTo>
                    <a:lnTo>
                      <a:pt x="44" y="0"/>
                    </a:lnTo>
                    <a:lnTo>
                      <a:pt x="109" y="154"/>
                    </a:lnTo>
                    <a:lnTo>
                      <a:pt x="175" y="0"/>
                    </a:lnTo>
                    <a:lnTo>
                      <a:pt x="241" y="0"/>
                    </a:lnTo>
                    <a:lnTo>
                      <a:pt x="241" y="220"/>
                    </a:lnTo>
                    <a:lnTo>
                      <a:pt x="197" y="220"/>
                    </a:lnTo>
                    <a:lnTo>
                      <a:pt x="197" y="66"/>
                    </a:lnTo>
                    <a:lnTo>
                      <a:pt x="131" y="220"/>
                    </a:lnTo>
                    <a:lnTo>
                      <a:pt x="109" y="220"/>
                    </a:lnTo>
                    <a:lnTo>
                      <a:pt x="44" y="66"/>
                    </a:lnTo>
                    <a:lnTo>
                      <a:pt x="44" y="220"/>
                    </a:lnTo>
                    <a:lnTo>
                      <a:pt x="0" y="2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29"/>
              <p:cNvSpPr>
                <a:spLocks/>
              </p:cNvSpPr>
              <p:nvPr userDrawn="1"/>
            </p:nvSpPr>
            <p:spPr bwMode="auto">
              <a:xfrm>
                <a:off x="21061363" y="4776788"/>
                <a:ext cx="277813" cy="349250"/>
              </a:xfrm>
              <a:custGeom>
                <a:avLst/>
                <a:gdLst>
                  <a:gd name="T0" fmla="*/ 0 w 175"/>
                  <a:gd name="T1" fmla="*/ 0 h 220"/>
                  <a:gd name="T2" fmla="*/ 175 w 175"/>
                  <a:gd name="T3" fmla="*/ 0 h 220"/>
                  <a:gd name="T4" fmla="*/ 175 w 175"/>
                  <a:gd name="T5" fmla="*/ 44 h 220"/>
                  <a:gd name="T6" fmla="*/ 110 w 175"/>
                  <a:gd name="T7" fmla="*/ 44 h 220"/>
                  <a:gd name="T8" fmla="*/ 110 w 175"/>
                  <a:gd name="T9" fmla="*/ 220 h 220"/>
                  <a:gd name="T10" fmla="*/ 66 w 175"/>
                  <a:gd name="T11" fmla="*/ 220 h 220"/>
                  <a:gd name="T12" fmla="*/ 66 w 175"/>
                  <a:gd name="T13" fmla="*/ 44 h 220"/>
                  <a:gd name="T14" fmla="*/ 0 w 175"/>
                  <a:gd name="T15" fmla="*/ 44 h 220"/>
                  <a:gd name="T16" fmla="*/ 0 w 175"/>
                  <a:gd name="T17" fmla="*/ 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5" h="220">
                    <a:moveTo>
                      <a:pt x="0" y="0"/>
                    </a:moveTo>
                    <a:lnTo>
                      <a:pt x="175" y="0"/>
                    </a:lnTo>
                    <a:lnTo>
                      <a:pt x="175" y="44"/>
                    </a:lnTo>
                    <a:lnTo>
                      <a:pt x="110" y="44"/>
                    </a:lnTo>
                    <a:lnTo>
                      <a:pt x="110" y="220"/>
                    </a:lnTo>
                    <a:lnTo>
                      <a:pt x="66" y="220"/>
                    </a:lnTo>
                    <a:lnTo>
                      <a:pt x="66" y="44"/>
                    </a:lnTo>
                    <a:lnTo>
                      <a:pt x="0" y="44"/>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
          <p:nvSpPr>
            <p:cNvPr id="13" name="Freeform 5"/>
            <p:cNvSpPr>
              <a:spLocks noEditPoints="1"/>
            </p:cNvSpPr>
            <p:nvPr userDrawn="1"/>
          </p:nvSpPr>
          <p:spPr bwMode="auto">
            <a:xfrm>
              <a:off x="381000" y="384048"/>
              <a:ext cx="750655" cy="400941"/>
            </a:xfrm>
            <a:custGeom>
              <a:avLst/>
              <a:gdLst>
                <a:gd name="T0" fmla="*/ 134 w 170"/>
                <a:gd name="T1" fmla="*/ 3 h 90"/>
                <a:gd name="T2" fmla="*/ 122 w 170"/>
                <a:gd name="T3" fmla="*/ 52 h 90"/>
                <a:gd name="T4" fmla="*/ 109 w 170"/>
                <a:gd name="T5" fmla="*/ 3 h 90"/>
                <a:gd name="T6" fmla="*/ 74 w 170"/>
                <a:gd name="T7" fmla="*/ 3 h 90"/>
                <a:gd name="T8" fmla="*/ 74 w 170"/>
                <a:gd name="T9" fmla="*/ 21 h 90"/>
                <a:gd name="T10" fmla="*/ 40 w 170"/>
                <a:gd name="T11" fmla="*/ 1 h 90"/>
                <a:gd name="T12" fmla="*/ 4 w 170"/>
                <a:gd name="T13" fmla="*/ 31 h 90"/>
                <a:gd name="T14" fmla="*/ 28 w 170"/>
                <a:gd name="T15" fmla="*/ 31 h 90"/>
                <a:gd name="T16" fmla="*/ 39 w 170"/>
                <a:gd name="T17" fmla="*/ 20 h 90"/>
                <a:gd name="T18" fmla="*/ 50 w 170"/>
                <a:gd name="T19" fmla="*/ 28 h 90"/>
                <a:gd name="T20" fmla="*/ 39 w 170"/>
                <a:gd name="T21" fmla="*/ 35 h 90"/>
                <a:gd name="T22" fmla="*/ 31 w 170"/>
                <a:gd name="T23" fmla="*/ 35 h 90"/>
                <a:gd name="T24" fmla="*/ 31 w 170"/>
                <a:gd name="T25" fmla="*/ 51 h 90"/>
                <a:gd name="T26" fmla="*/ 38 w 170"/>
                <a:gd name="T27" fmla="*/ 51 h 90"/>
                <a:gd name="T28" fmla="*/ 48 w 170"/>
                <a:gd name="T29" fmla="*/ 60 h 90"/>
                <a:gd name="T30" fmla="*/ 38 w 170"/>
                <a:gd name="T31" fmla="*/ 70 h 90"/>
                <a:gd name="T32" fmla="*/ 25 w 170"/>
                <a:gd name="T33" fmla="*/ 54 h 90"/>
                <a:gd name="T34" fmla="*/ 1 w 170"/>
                <a:gd name="T35" fmla="*/ 54 h 90"/>
                <a:gd name="T36" fmla="*/ 38 w 170"/>
                <a:gd name="T37" fmla="*/ 90 h 90"/>
                <a:gd name="T38" fmla="*/ 74 w 170"/>
                <a:gd name="T39" fmla="*/ 71 h 90"/>
                <a:gd name="T40" fmla="*/ 74 w 170"/>
                <a:gd name="T41" fmla="*/ 88 h 90"/>
                <a:gd name="T42" fmla="*/ 98 w 170"/>
                <a:gd name="T43" fmla="*/ 88 h 90"/>
                <a:gd name="T44" fmla="*/ 98 w 170"/>
                <a:gd name="T45" fmla="*/ 34 h 90"/>
                <a:gd name="T46" fmla="*/ 111 w 170"/>
                <a:gd name="T47" fmla="*/ 88 h 90"/>
                <a:gd name="T48" fmla="*/ 132 w 170"/>
                <a:gd name="T49" fmla="*/ 88 h 90"/>
                <a:gd name="T50" fmla="*/ 146 w 170"/>
                <a:gd name="T51" fmla="*/ 34 h 90"/>
                <a:gd name="T52" fmla="*/ 146 w 170"/>
                <a:gd name="T53" fmla="*/ 88 h 90"/>
                <a:gd name="T54" fmla="*/ 170 w 170"/>
                <a:gd name="T55" fmla="*/ 88 h 90"/>
                <a:gd name="T56" fmla="*/ 170 w 170"/>
                <a:gd name="T57" fmla="*/ 3 h 90"/>
                <a:gd name="T58" fmla="*/ 134 w 170"/>
                <a:gd name="T59" fmla="*/ 3 h 90"/>
                <a:gd name="T60" fmla="*/ 74 w 170"/>
                <a:gd name="T61" fmla="*/ 52 h 90"/>
                <a:gd name="T62" fmla="*/ 64 w 170"/>
                <a:gd name="T63" fmla="*/ 42 h 90"/>
                <a:gd name="T64" fmla="*/ 74 w 170"/>
                <a:gd name="T65" fmla="*/ 31 h 90"/>
                <a:gd name="T66" fmla="*/ 74 w 170"/>
                <a:gd name="T67" fmla="*/ 5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0" h="90">
                  <a:moveTo>
                    <a:pt x="134" y="3"/>
                  </a:moveTo>
                  <a:cubicBezTo>
                    <a:pt x="122" y="52"/>
                    <a:pt x="122" y="52"/>
                    <a:pt x="122" y="52"/>
                  </a:cubicBezTo>
                  <a:cubicBezTo>
                    <a:pt x="109" y="3"/>
                    <a:pt x="109" y="3"/>
                    <a:pt x="109" y="3"/>
                  </a:cubicBezTo>
                  <a:cubicBezTo>
                    <a:pt x="74" y="3"/>
                    <a:pt x="74" y="3"/>
                    <a:pt x="74" y="3"/>
                  </a:cubicBezTo>
                  <a:cubicBezTo>
                    <a:pt x="74" y="21"/>
                    <a:pt x="74" y="21"/>
                    <a:pt x="74" y="21"/>
                  </a:cubicBezTo>
                  <a:cubicBezTo>
                    <a:pt x="69" y="5"/>
                    <a:pt x="54" y="1"/>
                    <a:pt x="40" y="1"/>
                  </a:cubicBezTo>
                  <a:cubicBezTo>
                    <a:pt x="23" y="0"/>
                    <a:pt x="5" y="8"/>
                    <a:pt x="4" y="31"/>
                  </a:cubicBezTo>
                  <a:cubicBezTo>
                    <a:pt x="28" y="31"/>
                    <a:pt x="28" y="31"/>
                    <a:pt x="28" y="31"/>
                  </a:cubicBezTo>
                  <a:cubicBezTo>
                    <a:pt x="28" y="24"/>
                    <a:pt x="33" y="20"/>
                    <a:pt x="39" y="20"/>
                  </a:cubicBezTo>
                  <a:cubicBezTo>
                    <a:pt x="46" y="20"/>
                    <a:pt x="50" y="23"/>
                    <a:pt x="50" y="28"/>
                  </a:cubicBezTo>
                  <a:cubicBezTo>
                    <a:pt x="49" y="32"/>
                    <a:pt x="47" y="35"/>
                    <a:pt x="39" y="35"/>
                  </a:cubicBezTo>
                  <a:cubicBezTo>
                    <a:pt x="31" y="35"/>
                    <a:pt x="31" y="35"/>
                    <a:pt x="31" y="35"/>
                  </a:cubicBezTo>
                  <a:cubicBezTo>
                    <a:pt x="31" y="51"/>
                    <a:pt x="31" y="51"/>
                    <a:pt x="31" y="51"/>
                  </a:cubicBezTo>
                  <a:cubicBezTo>
                    <a:pt x="38" y="51"/>
                    <a:pt x="38" y="51"/>
                    <a:pt x="38" y="51"/>
                  </a:cubicBezTo>
                  <a:cubicBezTo>
                    <a:pt x="42" y="51"/>
                    <a:pt x="48" y="54"/>
                    <a:pt x="48" y="60"/>
                  </a:cubicBezTo>
                  <a:cubicBezTo>
                    <a:pt x="49" y="67"/>
                    <a:pt x="44" y="70"/>
                    <a:pt x="38" y="70"/>
                  </a:cubicBezTo>
                  <a:cubicBezTo>
                    <a:pt x="27" y="69"/>
                    <a:pt x="25" y="61"/>
                    <a:pt x="25" y="54"/>
                  </a:cubicBezTo>
                  <a:cubicBezTo>
                    <a:pt x="1" y="54"/>
                    <a:pt x="1" y="54"/>
                    <a:pt x="1" y="54"/>
                  </a:cubicBezTo>
                  <a:cubicBezTo>
                    <a:pt x="1" y="59"/>
                    <a:pt x="0" y="90"/>
                    <a:pt x="38" y="90"/>
                  </a:cubicBezTo>
                  <a:cubicBezTo>
                    <a:pt x="57" y="90"/>
                    <a:pt x="70" y="82"/>
                    <a:pt x="74" y="71"/>
                  </a:cubicBezTo>
                  <a:cubicBezTo>
                    <a:pt x="74" y="88"/>
                    <a:pt x="74" y="88"/>
                    <a:pt x="74" y="88"/>
                  </a:cubicBezTo>
                  <a:cubicBezTo>
                    <a:pt x="98" y="88"/>
                    <a:pt x="98" y="88"/>
                    <a:pt x="98" y="88"/>
                  </a:cubicBezTo>
                  <a:cubicBezTo>
                    <a:pt x="98" y="34"/>
                    <a:pt x="98" y="34"/>
                    <a:pt x="98" y="34"/>
                  </a:cubicBezTo>
                  <a:cubicBezTo>
                    <a:pt x="111" y="88"/>
                    <a:pt x="111" y="88"/>
                    <a:pt x="111" y="88"/>
                  </a:cubicBezTo>
                  <a:cubicBezTo>
                    <a:pt x="132" y="88"/>
                    <a:pt x="132" y="88"/>
                    <a:pt x="132" y="88"/>
                  </a:cubicBezTo>
                  <a:cubicBezTo>
                    <a:pt x="146" y="34"/>
                    <a:pt x="146" y="34"/>
                    <a:pt x="146" y="34"/>
                  </a:cubicBezTo>
                  <a:cubicBezTo>
                    <a:pt x="146" y="88"/>
                    <a:pt x="146" y="88"/>
                    <a:pt x="146" y="88"/>
                  </a:cubicBezTo>
                  <a:cubicBezTo>
                    <a:pt x="170" y="88"/>
                    <a:pt x="170" y="88"/>
                    <a:pt x="170" y="88"/>
                  </a:cubicBezTo>
                  <a:cubicBezTo>
                    <a:pt x="170" y="3"/>
                    <a:pt x="170" y="3"/>
                    <a:pt x="170" y="3"/>
                  </a:cubicBezTo>
                  <a:lnTo>
                    <a:pt x="134" y="3"/>
                  </a:lnTo>
                  <a:close/>
                  <a:moveTo>
                    <a:pt x="74" y="52"/>
                  </a:moveTo>
                  <a:cubicBezTo>
                    <a:pt x="71" y="46"/>
                    <a:pt x="66" y="43"/>
                    <a:pt x="64" y="42"/>
                  </a:cubicBezTo>
                  <a:cubicBezTo>
                    <a:pt x="69" y="40"/>
                    <a:pt x="72" y="37"/>
                    <a:pt x="74" y="31"/>
                  </a:cubicBezTo>
                  <a:lnTo>
                    <a:pt x="74" y="5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35199137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_Cover_5 REVERSED line">
    <p:spTree>
      <p:nvGrpSpPr>
        <p:cNvPr id="1" name=""/>
        <p:cNvGrpSpPr/>
        <p:nvPr/>
      </p:nvGrpSpPr>
      <p:grpSpPr>
        <a:xfrm>
          <a:off x="0" y="0"/>
          <a:ext cx="0" cy="0"/>
          <a:chOff x="0" y="0"/>
          <a:chExt cx="0" cy="0"/>
        </a:xfrm>
      </p:grpSpPr>
      <p:pic>
        <p:nvPicPr>
          <p:cNvPr id="48" name="Picture 47">
            <a:extLst>
              <a:ext uri="{FF2B5EF4-FFF2-40B4-BE49-F238E27FC236}">
                <a16:creationId xmlns:a16="http://schemas.microsoft.com/office/drawing/2014/main" id="{70EA2B7B-E16A-41D4-A353-D8E2DCC1A1A5}"/>
              </a:ext>
            </a:extLst>
          </p:cNvPr>
          <p:cNvPicPr>
            <a:picLocks noChangeAspect="1"/>
          </p:cNvPicPr>
          <p:nvPr userDrawn="1"/>
        </p:nvPicPr>
        <p:blipFill>
          <a:blip r:embed="rId2"/>
          <a:stretch>
            <a:fillRect/>
          </a:stretch>
        </p:blipFill>
        <p:spPr>
          <a:xfrm>
            <a:off x="0" y="6096"/>
            <a:ext cx="12192000" cy="6845807"/>
          </a:xfrm>
          <a:prstGeom prst="rect">
            <a:avLst/>
          </a:prstGeom>
        </p:spPr>
      </p:pic>
      <p:grpSp>
        <p:nvGrpSpPr>
          <p:cNvPr id="11" name="Group 10"/>
          <p:cNvGrpSpPr/>
          <p:nvPr userDrawn="1"/>
        </p:nvGrpSpPr>
        <p:grpSpPr>
          <a:xfrm>
            <a:off x="381000" y="384048"/>
            <a:ext cx="2384269" cy="432000"/>
            <a:chOff x="381000" y="384048"/>
            <a:chExt cx="2384269" cy="432000"/>
          </a:xfrm>
        </p:grpSpPr>
        <p:grpSp>
          <p:nvGrpSpPr>
            <p:cNvPr id="12" name="Group 11"/>
            <p:cNvGrpSpPr>
              <a:grpSpLocks noChangeAspect="1"/>
            </p:cNvGrpSpPr>
            <p:nvPr userDrawn="1"/>
          </p:nvGrpSpPr>
          <p:grpSpPr>
            <a:xfrm>
              <a:off x="1246412" y="392922"/>
              <a:ext cx="1518857" cy="423126"/>
              <a:chOff x="9836151" y="2917825"/>
              <a:chExt cx="11955463" cy="3330576"/>
            </a:xfrm>
            <a:solidFill>
              <a:schemeClr val="bg1"/>
            </a:solidFill>
          </p:grpSpPr>
          <p:sp>
            <p:nvSpPr>
              <p:cNvPr id="16" name="Freeform 6"/>
              <p:cNvSpPr>
                <a:spLocks/>
              </p:cNvSpPr>
              <p:nvPr userDrawn="1"/>
            </p:nvSpPr>
            <p:spPr bwMode="auto">
              <a:xfrm>
                <a:off x="9871076" y="2952750"/>
                <a:ext cx="868363" cy="1192213"/>
              </a:xfrm>
              <a:custGeom>
                <a:avLst/>
                <a:gdLst>
                  <a:gd name="T0" fmla="*/ 19 w 25"/>
                  <a:gd name="T1" fmla="*/ 10 h 34"/>
                  <a:gd name="T2" fmla="*/ 13 w 25"/>
                  <a:gd name="T3" fmla="*/ 5 h 34"/>
                  <a:gd name="T4" fmla="*/ 8 w 25"/>
                  <a:gd name="T5" fmla="*/ 9 h 34"/>
                  <a:gd name="T6" fmla="*/ 11 w 25"/>
                  <a:gd name="T7" fmla="*/ 13 h 34"/>
                  <a:gd name="T8" fmla="*/ 16 w 25"/>
                  <a:gd name="T9" fmla="*/ 14 h 34"/>
                  <a:gd name="T10" fmla="*/ 25 w 25"/>
                  <a:gd name="T11" fmla="*/ 24 h 34"/>
                  <a:gd name="T12" fmla="*/ 13 w 25"/>
                  <a:gd name="T13" fmla="*/ 34 h 34"/>
                  <a:gd name="T14" fmla="*/ 0 w 25"/>
                  <a:gd name="T15" fmla="*/ 24 h 34"/>
                  <a:gd name="T16" fmla="*/ 6 w 25"/>
                  <a:gd name="T17" fmla="*/ 22 h 34"/>
                  <a:gd name="T18" fmla="*/ 13 w 25"/>
                  <a:gd name="T19" fmla="*/ 28 h 34"/>
                  <a:gd name="T20" fmla="*/ 19 w 25"/>
                  <a:gd name="T21" fmla="*/ 24 h 34"/>
                  <a:gd name="T22" fmla="*/ 15 w 25"/>
                  <a:gd name="T23" fmla="*/ 20 h 34"/>
                  <a:gd name="T24" fmla="*/ 10 w 25"/>
                  <a:gd name="T25" fmla="*/ 19 h 34"/>
                  <a:gd name="T26" fmla="*/ 1 w 25"/>
                  <a:gd name="T27" fmla="*/ 10 h 34"/>
                  <a:gd name="T28" fmla="*/ 13 w 25"/>
                  <a:gd name="T29" fmla="*/ 0 h 34"/>
                  <a:gd name="T30" fmla="*/ 25 w 25"/>
                  <a:gd name="T31" fmla="*/ 8 h 34"/>
                  <a:gd name="T32" fmla="*/ 19 w 25"/>
                  <a:gd name="T33" fmla="*/ 1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5" h="34">
                    <a:moveTo>
                      <a:pt x="19" y="10"/>
                    </a:moveTo>
                    <a:cubicBezTo>
                      <a:pt x="19" y="8"/>
                      <a:pt x="17" y="5"/>
                      <a:pt x="13" y="5"/>
                    </a:cubicBezTo>
                    <a:cubicBezTo>
                      <a:pt x="10" y="5"/>
                      <a:pt x="8" y="7"/>
                      <a:pt x="8" y="9"/>
                    </a:cubicBezTo>
                    <a:cubicBezTo>
                      <a:pt x="8" y="11"/>
                      <a:pt x="9" y="13"/>
                      <a:pt x="11" y="13"/>
                    </a:cubicBezTo>
                    <a:cubicBezTo>
                      <a:pt x="16" y="14"/>
                      <a:pt x="16" y="14"/>
                      <a:pt x="16" y="14"/>
                    </a:cubicBezTo>
                    <a:cubicBezTo>
                      <a:pt x="22" y="15"/>
                      <a:pt x="25" y="19"/>
                      <a:pt x="25" y="24"/>
                    </a:cubicBezTo>
                    <a:cubicBezTo>
                      <a:pt x="25" y="29"/>
                      <a:pt x="21" y="34"/>
                      <a:pt x="13" y="34"/>
                    </a:cubicBezTo>
                    <a:cubicBezTo>
                      <a:pt x="4" y="34"/>
                      <a:pt x="1" y="28"/>
                      <a:pt x="0" y="24"/>
                    </a:cubicBezTo>
                    <a:cubicBezTo>
                      <a:pt x="6" y="22"/>
                      <a:pt x="6" y="22"/>
                      <a:pt x="6" y="22"/>
                    </a:cubicBezTo>
                    <a:cubicBezTo>
                      <a:pt x="6" y="25"/>
                      <a:pt x="9" y="28"/>
                      <a:pt x="13" y="28"/>
                    </a:cubicBezTo>
                    <a:cubicBezTo>
                      <a:pt x="17" y="28"/>
                      <a:pt x="19" y="27"/>
                      <a:pt x="19" y="24"/>
                    </a:cubicBezTo>
                    <a:cubicBezTo>
                      <a:pt x="19" y="22"/>
                      <a:pt x="17" y="21"/>
                      <a:pt x="15" y="20"/>
                    </a:cubicBezTo>
                    <a:cubicBezTo>
                      <a:pt x="10" y="19"/>
                      <a:pt x="10" y="19"/>
                      <a:pt x="10" y="19"/>
                    </a:cubicBezTo>
                    <a:cubicBezTo>
                      <a:pt x="5" y="18"/>
                      <a:pt x="1" y="15"/>
                      <a:pt x="1" y="10"/>
                    </a:cubicBezTo>
                    <a:cubicBezTo>
                      <a:pt x="1" y="4"/>
                      <a:pt x="7" y="0"/>
                      <a:pt x="13" y="0"/>
                    </a:cubicBezTo>
                    <a:cubicBezTo>
                      <a:pt x="21" y="0"/>
                      <a:pt x="24" y="4"/>
                      <a:pt x="25" y="8"/>
                    </a:cubicBezTo>
                    <a:lnTo>
                      <a:pt x="19"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7"/>
              <p:cNvSpPr>
                <a:spLocks/>
              </p:cNvSpPr>
              <p:nvPr userDrawn="1"/>
            </p:nvSpPr>
            <p:spPr bwMode="auto">
              <a:xfrm>
                <a:off x="10844213" y="3303588"/>
                <a:ext cx="798513" cy="841375"/>
              </a:xfrm>
              <a:custGeom>
                <a:avLst/>
                <a:gdLst>
                  <a:gd name="T0" fmla="*/ 6 w 23"/>
                  <a:gd name="T1" fmla="*/ 12 h 24"/>
                  <a:gd name="T2" fmla="*/ 12 w 23"/>
                  <a:gd name="T3" fmla="*/ 18 h 24"/>
                  <a:gd name="T4" fmla="*/ 17 w 23"/>
                  <a:gd name="T5" fmla="*/ 15 h 24"/>
                  <a:gd name="T6" fmla="*/ 23 w 23"/>
                  <a:gd name="T7" fmla="*/ 16 h 24"/>
                  <a:gd name="T8" fmla="*/ 12 w 23"/>
                  <a:gd name="T9" fmla="*/ 24 h 24"/>
                  <a:gd name="T10" fmla="*/ 0 w 23"/>
                  <a:gd name="T11" fmla="*/ 12 h 24"/>
                  <a:gd name="T12" fmla="*/ 12 w 23"/>
                  <a:gd name="T13" fmla="*/ 0 h 24"/>
                  <a:gd name="T14" fmla="*/ 23 w 23"/>
                  <a:gd name="T15" fmla="*/ 7 h 24"/>
                  <a:gd name="T16" fmla="*/ 17 w 23"/>
                  <a:gd name="T17" fmla="*/ 9 h 24"/>
                  <a:gd name="T18" fmla="*/ 12 w 23"/>
                  <a:gd name="T19" fmla="*/ 5 h 24"/>
                  <a:gd name="T20" fmla="*/ 6 w 23"/>
                  <a:gd name="T21"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4">
                    <a:moveTo>
                      <a:pt x="6" y="12"/>
                    </a:moveTo>
                    <a:cubicBezTo>
                      <a:pt x="6" y="16"/>
                      <a:pt x="9" y="18"/>
                      <a:pt x="12" y="18"/>
                    </a:cubicBezTo>
                    <a:cubicBezTo>
                      <a:pt x="15" y="18"/>
                      <a:pt x="17" y="16"/>
                      <a:pt x="17" y="15"/>
                    </a:cubicBezTo>
                    <a:cubicBezTo>
                      <a:pt x="23" y="16"/>
                      <a:pt x="23" y="16"/>
                      <a:pt x="23" y="16"/>
                    </a:cubicBezTo>
                    <a:cubicBezTo>
                      <a:pt x="22" y="20"/>
                      <a:pt x="18" y="24"/>
                      <a:pt x="12" y="24"/>
                    </a:cubicBezTo>
                    <a:cubicBezTo>
                      <a:pt x="5" y="24"/>
                      <a:pt x="0" y="19"/>
                      <a:pt x="0" y="12"/>
                    </a:cubicBezTo>
                    <a:cubicBezTo>
                      <a:pt x="0" y="5"/>
                      <a:pt x="5" y="0"/>
                      <a:pt x="12" y="0"/>
                    </a:cubicBezTo>
                    <a:cubicBezTo>
                      <a:pt x="18" y="0"/>
                      <a:pt x="22" y="4"/>
                      <a:pt x="23" y="7"/>
                    </a:cubicBezTo>
                    <a:cubicBezTo>
                      <a:pt x="17" y="9"/>
                      <a:pt x="17" y="9"/>
                      <a:pt x="17" y="9"/>
                    </a:cubicBezTo>
                    <a:cubicBezTo>
                      <a:pt x="17" y="7"/>
                      <a:pt x="15" y="5"/>
                      <a:pt x="12" y="5"/>
                    </a:cubicBezTo>
                    <a:cubicBezTo>
                      <a:pt x="9" y="5"/>
                      <a:pt x="6" y="8"/>
                      <a:pt x="6"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8"/>
              <p:cNvSpPr>
                <a:spLocks noEditPoints="1"/>
              </p:cNvSpPr>
              <p:nvPr userDrawn="1"/>
            </p:nvSpPr>
            <p:spPr bwMode="auto">
              <a:xfrm>
                <a:off x="11747501" y="2917825"/>
                <a:ext cx="277813" cy="1192213"/>
              </a:xfrm>
              <a:custGeom>
                <a:avLst/>
                <a:gdLst>
                  <a:gd name="T0" fmla="*/ 4 w 8"/>
                  <a:gd name="T1" fmla="*/ 0 h 34"/>
                  <a:gd name="T2" fmla="*/ 8 w 8"/>
                  <a:gd name="T3" fmla="*/ 4 h 34"/>
                  <a:gd name="T4" fmla="*/ 4 w 8"/>
                  <a:gd name="T5" fmla="*/ 8 h 34"/>
                  <a:gd name="T6" fmla="*/ 0 w 8"/>
                  <a:gd name="T7" fmla="*/ 4 h 34"/>
                  <a:gd name="T8" fmla="*/ 4 w 8"/>
                  <a:gd name="T9" fmla="*/ 0 h 34"/>
                  <a:gd name="T10" fmla="*/ 1 w 8"/>
                  <a:gd name="T11" fmla="*/ 34 h 34"/>
                  <a:gd name="T12" fmla="*/ 1 w 8"/>
                  <a:gd name="T13" fmla="*/ 11 h 34"/>
                  <a:gd name="T14" fmla="*/ 7 w 8"/>
                  <a:gd name="T15" fmla="*/ 11 h 34"/>
                  <a:gd name="T16" fmla="*/ 7 w 8"/>
                  <a:gd name="T17" fmla="*/ 34 h 34"/>
                  <a:gd name="T18" fmla="*/ 1 w 8"/>
                  <a:gd name="T19" fmla="*/ 3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 h="34">
                    <a:moveTo>
                      <a:pt x="4" y="0"/>
                    </a:moveTo>
                    <a:cubicBezTo>
                      <a:pt x="6" y="0"/>
                      <a:pt x="8" y="2"/>
                      <a:pt x="8" y="4"/>
                    </a:cubicBezTo>
                    <a:cubicBezTo>
                      <a:pt x="8" y="6"/>
                      <a:pt x="6" y="8"/>
                      <a:pt x="4" y="8"/>
                    </a:cubicBezTo>
                    <a:cubicBezTo>
                      <a:pt x="2" y="8"/>
                      <a:pt x="0" y="6"/>
                      <a:pt x="0" y="4"/>
                    </a:cubicBezTo>
                    <a:cubicBezTo>
                      <a:pt x="0" y="2"/>
                      <a:pt x="2" y="0"/>
                      <a:pt x="4" y="0"/>
                    </a:cubicBezTo>
                    <a:close/>
                    <a:moveTo>
                      <a:pt x="1" y="34"/>
                    </a:moveTo>
                    <a:cubicBezTo>
                      <a:pt x="1" y="11"/>
                      <a:pt x="1" y="11"/>
                      <a:pt x="1" y="11"/>
                    </a:cubicBezTo>
                    <a:cubicBezTo>
                      <a:pt x="7" y="11"/>
                      <a:pt x="7" y="11"/>
                      <a:pt x="7" y="11"/>
                    </a:cubicBezTo>
                    <a:cubicBezTo>
                      <a:pt x="7" y="34"/>
                      <a:pt x="7" y="34"/>
                      <a:pt x="7" y="34"/>
                    </a:cubicBezTo>
                    <a:lnTo>
                      <a:pt x="1" y="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9"/>
              <p:cNvSpPr>
                <a:spLocks noEditPoints="1"/>
              </p:cNvSpPr>
              <p:nvPr userDrawn="1"/>
            </p:nvSpPr>
            <p:spPr bwMode="auto">
              <a:xfrm>
                <a:off x="12165013" y="3303588"/>
                <a:ext cx="763588" cy="841375"/>
              </a:xfrm>
              <a:custGeom>
                <a:avLst/>
                <a:gdLst>
                  <a:gd name="T0" fmla="*/ 22 w 22"/>
                  <a:gd name="T1" fmla="*/ 17 h 24"/>
                  <a:gd name="T2" fmla="*/ 12 w 22"/>
                  <a:gd name="T3" fmla="*/ 24 h 24"/>
                  <a:gd name="T4" fmla="*/ 0 w 22"/>
                  <a:gd name="T5" fmla="*/ 12 h 24"/>
                  <a:gd name="T6" fmla="*/ 11 w 22"/>
                  <a:gd name="T7" fmla="*/ 0 h 24"/>
                  <a:gd name="T8" fmla="*/ 22 w 22"/>
                  <a:gd name="T9" fmla="*/ 12 h 24"/>
                  <a:gd name="T10" fmla="*/ 22 w 22"/>
                  <a:gd name="T11" fmla="*/ 14 h 24"/>
                  <a:gd name="T12" fmla="*/ 6 w 22"/>
                  <a:gd name="T13" fmla="*/ 14 h 24"/>
                  <a:gd name="T14" fmla="*/ 12 w 22"/>
                  <a:gd name="T15" fmla="*/ 19 h 24"/>
                  <a:gd name="T16" fmla="*/ 17 w 22"/>
                  <a:gd name="T17" fmla="*/ 15 h 24"/>
                  <a:gd name="T18" fmla="*/ 22 w 22"/>
                  <a:gd name="T19" fmla="*/ 17 h 24"/>
                  <a:gd name="T20" fmla="*/ 16 w 22"/>
                  <a:gd name="T21" fmla="*/ 9 h 24"/>
                  <a:gd name="T22" fmla="*/ 11 w 22"/>
                  <a:gd name="T23" fmla="*/ 5 h 24"/>
                  <a:gd name="T24" fmla="*/ 6 w 22"/>
                  <a:gd name="T25" fmla="*/ 9 h 24"/>
                  <a:gd name="T26" fmla="*/ 16 w 22"/>
                  <a:gd name="T27" fmla="*/ 9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24">
                    <a:moveTo>
                      <a:pt x="22" y="17"/>
                    </a:moveTo>
                    <a:cubicBezTo>
                      <a:pt x="21" y="21"/>
                      <a:pt x="17" y="24"/>
                      <a:pt x="12" y="24"/>
                    </a:cubicBezTo>
                    <a:cubicBezTo>
                      <a:pt x="5" y="24"/>
                      <a:pt x="0" y="20"/>
                      <a:pt x="0" y="12"/>
                    </a:cubicBezTo>
                    <a:cubicBezTo>
                      <a:pt x="0" y="4"/>
                      <a:pt x="5" y="0"/>
                      <a:pt x="11" y="0"/>
                    </a:cubicBezTo>
                    <a:cubicBezTo>
                      <a:pt x="18" y="0"/>
                      <a:pt x="22" y="4"/>
                      <a:pt x="22" y="12"/>
                    </a:cubicBezTo>
                    <a:cubicBezTo>
                      <a:pt x="22" y="12"/>
                      <a:pt x="22" y="13"/>
                      <a:pt x="22" y="14"/>
                    </a:cubicBezTo>
                    <a:cubicBezTo>
                      <a:pt x="6" y="14"/>
                      <a:pt x="6" y="14"/>
                      <a:pt x="6" y="14"/>
                    </a:cubicBezTo>
                    <a:cubicBezTo>
                      <a:pt x="6" y="17"/>
                      <a:pt x="9" y="19"/>
                      <a:pt x="12" y="19"/>
                    </a:cubicBezTo>
                    <a:cubicBezTo>
                      <a:pt x="15" y="19"/>
                      <a:pt x="16" y="17"/>
                      <a:pt x="17" y="15"/>
                    </a:cubicBezTo>
                    <a:lnTo>
                      <a:pt x="22" y="17"/>
                    </a:lnTo>
                    <a:close/>
                    <a:moveTo>
                      <a:pt x="16" y="9"/>
                    </a:moveTo>
                    <a:cubicBezTo>
                      <a:pt x="16" y="7"/>
                      <a:pt x="15" y="5"/>
                      <a:pt x="11" y="5"/>
                    </a:cubicBezTo>
                    <a:cubicBezTo>
                      <a:pt x="8" y="5"/>
                      <a:pt x="6" y="7"/>
                      <a:pt x="6" y="9"/>
                    </a:cubicBezTo>
                    <a:lnTo>
                      <a:pt x="16"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0"/>
              <p:cNvSpPr>
                <a:spLocks/>
              </p:cNvSpPr>
              <p:nvPr userDrawn="1"/>
            </p:nvSpPr>
            <p:spPr bwMode="auto">
              <a:xfrm>
                <a:off x="13103226" y="3303588"/>
                <a:ext cx="730250" cy="806450"/>
              </a:xfrm>
              <a:custGeom>
                <a:avLst/>
                <a:gdLst>
                  <a:gd name="T0" fmla="*/ 6 w 21"/>
                  <a:gd name="T1" fmla="*/ 23 h 23"/>
                  <a:gd name="T2" fmla="*/ 0 w 21"/>
                  <a:gd name="T3" fmla="*/ 23 h 23"/>
                  <a:gd name="T4" fmla="*/ 0 w 21"/>
                  <a:gd name="T5" fmla="*/ 0 h 23"/>
                  <a:gd name="T6" fmla="*/ 6 w 21"/>
                  <a:gd name="T7" fmla="*/ 0 h 23"/>
                  <a:gd name="T8" fmla="*/ 6 w 21"/>
                  <a:gd name="T9" fmla="*/ 3 h 23"/>
                  <a:gd name="T10" fmla="*/ 13 w 21"/>
                  <a:gd name="T11" fmla="*/ 0 h 23"/>
                  <a:gd name="T12" fmla="*/ 21 w 21"/>
                  <a:gd name="T13" fmla="*/ 9 h 23"/>
                  <a:gd name="T14" fmla="*/ 21 w 21"/>
                  <a:gd name="T15" fmla="*/ 23 h 23"/>
                  <a:gd name="T16" fmla="*/ 15 w 21"/>
                  <a:gd name="T17" fmla="*/ 23 h 23"/>
                  <a:gd name="T18" fmla="*/ 15 w 21"/>
                  <a:gd name="T19" fmla="*/ 10 h 23"/>
                  <a:gd name="T20" fmla="*/ 10 w 21"/>
                  <a:gd name="T21" fmla="*/ 5 h 23"/>
                  <a:gd name="T22" fmla="*/ 6 w 21"/>
                  <a:gd name="T23" fmla="*/ 10 h 23"/>
                  <a:gd name="T24" fmla="*/ 6 w 21"/>
                  <a:gd name="T25"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 h="23">
                    <a:moveTo>
                      <a:pt x="6" y="23"/>
                    </a:moveTo>
                    <a:cubicBezTo>
                      <a:pt x="0" y="23"/>
                      <a:pt x="0" y="23"/>
                      <a:pt x="0" y="23"/>
                    </a:cubicBezTo>
                    <a:cubicBezTo>
                      <a:pt x="0" y="0"/>
                      <a:pt x="0" y="0"/>
                      <a:pt x="0" y="0"/>
                    </a:cubicBezTo>
                    <a:cubicBezTo>
                      <a:pt x="6" y="0"/>
                      <a:pt x="6" y="0"/>
                      <a:pt x="6" y="0"/>
                    </a:cubicBezTo>
                    <a:cubicBezTo>
                      <a:pt x="6" y="3"/>
                      <a:pt x="6" y="3"/>
                      <a:pt x="6" y="3"/>
                    </a:cubicBezTo>
                    <a:cubicBezTo>
                      <a:pt x="7" y="1"/>
                      <a:pt x="10" y="0"/>
                      <a:pt x="13" y="0"/>
                    </a:cubicBezTo>
                    <a:cubicBezTo>
                      <a:pt x="18" y="0"/>
                      <a:pt x="21" y="4"/>
                      <a:pt x="21" y="9"/>
                    </a:cubicBezTo>
                    <a:cubicBezTo>
                      <a:pt x="21" y="23"/>
                      <a:pt x="21" y="23"/>
                      <a:pt x="21" y="23"/>
                    </a:cubicBezTo>
                    <a:cubicBezTo>
                      <a:pt x="15" y="23"/>
                      <a:pt x="15" y="23"/>
                      <a:pt x="15" y="23"/>
                    </a:cubicBezTo>
                    <a:cubicBezTo>
                      <a:pt x="15" y="10"/>
                      <a:pt x="15" y="10"/>
                      <a:pt x="15" y="10"/>
                    </a:cubicBezTo>
                    <a:cubicBezTo>
                      <a:pt x="15" y="7"/>
                      <a:pt x="13" y="5"/>
                      <a:pt x="10" y="5"/>
                    </a:cubicBezTo>
                    <a:cubicBezTo>
                      <a:pt x="8" y="5"/>
                      <a:pt x="6" y="8"/>
                      <a:pt x="6" y="10"/>
                    </a:cubicBezTo>
                    <a:lnTo>
                      <a:pt x="6" y="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1"/>
              <p:cNvSpPr>
                <a:spLocks/>
              </p:cNvSpPr>
              <p:nvPr userDrawn="1"/>
            </p:nvSpPr>
            <p:spPr bwMode="auto">
              <a:xfrm>
                <a:off x="13971588" y="3303588"/>
                <a:ext cx="800100" cy="841375"/>
              </a:xfrm>
              <a:custGeom>
                <a:avLst/>
                <a:gdLst>
                  <a:gd name="T0" fmla="*/ 6 w 23"/>
                  <a:gd name="T1" fmla="*/ 12 h 24"/>
                  <a:gd name="T2" fmla="*/ 12 w 23"/>
                  <a:gd name="T3" fmla="*/ 18 h 24"/>
                  <a:gd name="T4" fmla="*/ 17 w 23"/>
                  <a:gd name="T5" fmla="*/ 15 h 24"/>
                  <a:gd name="T6" fmla="*/ 23 w 23"/>
                  <a:gd name="T7" fmla="*/ 16 h 24"/>
                  <a:gd name="T8" fmla="*/ 12 w 23"/>
                  <a:gd name="T9" fmla="*/ 24 h 24"/>
                  <a:gd name="T10" fmla="*/ 0 w 23"/>
                  <a:gd name="T11" fmla="*/ 12 h 24"/>
                  <a:gd name="T12" fmla="*/ 12 w 23"/>
                  <a:gd name="T13" fmla="*/ 0 h 24"/>
                  <a:gd name="T14" fmla="*/ 22 w 23"/>
                  <a:gd name="T15" fmla="*/ 7 h 24"/>
                  <a:gd name="T16" fmla="*/ 17 w 23"/>
                  <a:gd name="T17" fmla="*/ 9 h 24"/>
                  <a:gd name="T18" fmla="*/ 12 w 23"/>
                  <a:gd name="T19" fmla="*/ 5 h 24"/>
                  <a:gd name="T20" fmla="*/ 6 w 23"/>
                  <a:gd name="T21"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4">
                    <a:moveTo>
                      <a:pt x="6" y="12"/>
                    </a:moveTo>
                    <a:cubicBezTo>
                      <a:pt x="6" y="16"/>
                      <a:pt x="9" y="18"/>
                      <a:pt x="12" y="18"/>
                    </a:cubicBezTo>
                    <a:cubicBezTo>
                      <a:pt x="15" y="18"/>
                      <a:pt x="17" y="16"/>
                      <a:pt x="17" y="15"/>
                    </a:cubicBezTo>
                    <a:cubicBezTo>
                      <a:pt x="23" y="16"/>
                      <a:pt x="23" y="16"/>
                      <a:pt x="23" y="16"/>
                    </a:cubicBezTo>
                    <a:cubicBezTo>
                      <a:pt x="21" y="20"/>
                      <a:pt x="18" y="24"/>
                      <a:pt x="12" y="24"/>
                    </a:cubicBezTo>
                    <a:cubicBezTo>
                      <a:pt x="5" y="24"/>
                      <a:pt x="0" y="19"/>
                      <a:pt x="0" y="12"/>
                    </a:cubicBezTo>
                    <a:cubicBezTo>
                      <a:pt x="0" y="5"/>
                      <a:pt x="5" y="0"/>
                      <a:pt x="12" y="0"/>
                    </a:cubicBezTo>
                    <a:cubicBezTo>
                      <a:pt x="18" y="0"/>
                      <a:pt x="21" y="4"/>
                      <a:pt x="22" y="7"/>
                    </a:cubicBezTo>
                    <a:cubicBezTo>
                      <a:pt x="17" y="9"/>
                      <a:pt x="17" y="9"/>
                      <a:pt x="17" y="9"/>
                    </a:cubicBezTo>
                    <a:cubicBezTo>
                      <a:pt x="16" y="7"/>
                      <a:pt x="15" y="5"/>
                      <a:pt x="12" y="5"/>
                    </a:cubicBezTo>
                    <a:cubicBezTo>
                      <a:pt x="9" y="5"/>
                      <a:pt x="6" y="8"/>
                      <a:pt x="6"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Freeform 12"/>
              <p:cNvSpPr>
                <a:spLocks noEditPoints="1"/>
              </p:cNvSpPr>
              <p:nvPr userDrawn="1"/>
            </p:nvSpPr>
            <p:spPr bwMode="auto">
              <a:xfrm>
                <a:off x="14839951" y="3303588"/>
                <a:ext cx="800100" cy="841375"/>
              </a:xfrm>
              <a:custGeom>
                <a:avLst/>
                <a:gdLst>
                  <a:gd name="T0" fmla="*/ 22 w 23"/>
                  <a:gd name="T1" fmla="*/ 17 h 24"/>
                  <a:gd name="T2" fmla="*/ 12 w 23"/>
                  <a:gd name="T3" fmla="*/ 24 h 24"/>
                  <a:gd name="T4" fmla="*/ 0 w 23"/>
                  <a:gd name="T5" fmla="*/ 12 h 24"/>
                  <a:gd name="T6" fmla="*/ 11 w 23"/>
                  <a:gd name="T7" fmla="*/ 0 h 24"/>
                  <a:gd name="T8" fmla="*/ 23 w 23"/>
                  <a:gd name="T9" fmla="*/ 12 h 24"/>
                  <a:gd name="T10" fmla="*/ 23 w 23"/>
                  <a:gd name="T11" fmla="*/ 14 h 24"/>
                  <a:gd name="T12" fmla="*/ 6 w 23"/>
                  <a:gd name="T13" fmla="*/ 14 h 24"/>
                  <a:gd name="T14" fmla="*/ 12 w 23"/>
                  <a:gd name="T15" fmla="*/ 19 h 24"/>
                  <a:gd name="T16" fmla="*/ 17 w 23"/>
                  <a:gd name="T17" fmla="*/ 15 h 24"/>
                  <a:gd name="T18" fmla="*/ 22 w 23"/>
                  <a:gd name="T19" fmla="*/ 17 h 24"/>
                  <a:gd name="T20" fmla="*/ 16 w 23"/>
                  <a:gd name="T21" fmla="*/ 9 h 24"/>
                  <a:gd name="T22" fmla="*/ 11 w 23"/>
                  <a:gd name="T23" fmla="*/ 5 h 24"/>
                  <a:gd name="T24" fmla="*/ 6 w 23"/>
                  <a:gd name="T25" fmla="*/ 9 h 24"/>
                  <a:gd name="T26" fmla="*/ 16 w 23"/>
                  <a:gd name="T27" fmla="*/ 9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3" h="24">
                    <a:moveTo>
                      <a:pt x="22" y="17"/>
                    </a:moveTo>
                    <a:cubicBezTo>
                      <a:pt x="21" y="21"/>
                      <a:pt x="17" y="24"/>
                      <a:pt x="12" y="24"/>
                    </a:cubicBezTo>
                    <a:cubicBezTo>
                      <a:pt x="6" y="24"/>
                      <a:pt x="0" y="20"/>
                      <a:pt x="0" y="12"/>
                    </a:cubicBezTo>
                    <a:cubicBezTo>
                      <a:pt x="0" y="4"/>
                      <a:pt x="5" y="0"/>
                      <a:pt x="11" y="0"/>
                    </a:cubicBezTo>
                    <a:cubicBezTo>
                      <a:pt x="18" y="0"/>
                      <a:pt x="23" y="4"/>
                      <a:pt x="23" y="12"/>
                    </a:cubicBezTo>
                    <a:cubicBezTo>
                      <a:pt x="23" y="12"/>
                      <a:pt x="23" y="13"/>
                      <a:pt x="23" y="14"/>
                    </a:cubicBezTo>
                    <a:cubicBezTo>
                      <a:pt x="6" y="14"/>
                      <a:pt x="6" y="14"/>
                      <a:pt x="6" y="14"/>
                    </a:cubicBezTo>
                    <a:cubicBezTo>
                      <a:pt x="6" y="17"/>
                      <a:pt x="9" y="19"/>
                      <a:pt x="12" y="19"/>
                    </a:cubicBezTo>
                    <a:cubicBezTo>
                      <a:pt x="15" y="19"/>
                      <a:pt x="16" y="17"/>
                      <a:pt x="17" y="15"/>
                    </a:cubicBezTo>
                    <a:lnTo>
                      <a:pt x="22" y="17"/>
                    </a:lnTo>
                    <a:close/>
                    <a:moveTo>
                      <a:pt x="16" y="9"/>
                    </a:moveTo>
                    <a:cubicBezTo>
                      <a:pt x="16" y="7"/>
                      <a:pt x="15" y="5"/>
                      <a:pt x="11" y="5"/>
                    </a:cubicBezTo>
                    <a:cubicBezTo>
                      <a:pt x="8" y="5"/>
                      <a:pt x="6" y="7"/>
                      <a:pt x="6" y="9"/>
                    </a:cubicBezTo>
                    <a:lnTo>
                      <a:pt x="16"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Oval 13"/>
              <p:cNvSpPr>
                <a:spLocks noChangeArrowheads="1"/>
              </p:cNvSpPr>
              <p:nvPr userDrawn="1"/>
            </p:nvSpPr>
            <p:spPr bwMode="auto">
              <a:xfrm>
                <a:off x="15744826" y="3829050"/>
                <a:ext cx="312738" cy="31591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14"/>
              <p:cNvSpPr>
                <a:spLocks noEditPoints="1"/>
              </p:cNvSpPr>
              <p:nvPr userDrawn="1"/>
            </p:nvSpPr>
            <p:spPr bwMode="auto">
              <a:xfrm>
                <a:off x="9836151" y="4776788"/>
                <a:ext cx="1146175" cy="1155700"/>
              </a:xfrm>
              <a:custGeom>
                <a:avLst/>
                <a:gdLst>
                  <a:gd name="T0" fmla="*/ 503 w 722"/>
                  <a:gd name="T1" fmla="*/ 552 h 728"/>
                  <a:gd name="T2" fmla="*/ 219 w 722"/>
                  <a:gd name="T3" fmla="*/ 552 h 728"/>
                  <a:gd name="T4" fmla="*/ 153 w 722"/>
                  <a:gd name="T5" fmla="*/ 728 h 728"/>
                  <a:gd name="T6" fmla="*/ 0 w 722"/>
                  <a:gd name="T7" fmla="*/ 728 h 728"/>
                  <a:gd name="T8" fmla="*/ 285 w 722"/>
                  <a:gd name="T9" fmla="*/ 0 h 728"/>
                  <a:gd name="T10" fmla="*/ 438 w 722"/>
                  <a:gd name="T11" fmla="*/ 0 h 728"/>
                  <a:gd name="T12" fmla="*/ 722 w 722"/>
                  <a:gd name="T13" fmla="*/ 728 h 728"/>
                  <a:gd name="T14" fmla="*/ 569 w 722"/>
                  <a:gd name="T15" fmla="*/ 728 h 728"/>
                  <a:gd name="T16" fmla="*/ 503 w 722"/>
                  <a:gd name="T17" fmla="*/ 552 h 728"/>
                  <a:gd name="T18" fmla="*/ 263 w 722"/>
                  <a:gd name="T19" fmla="*/ 419 h 728"/>
                  <a:gd name="T20" fmla="*/ 460 w 722"/>
                  <a:gd name="T21" fmla="*/ 419 h 728"/>
                  <a:gd name="T22" fmla="*/ 350 w 722"/>
                  <a:gd name="T23" fmla="*/ 154 h 728"/>
                  <a:gd name="T24" fmla="*/ 263 w 722"/>
                  <a:gd name="T25" fmla="*/ 419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22" h="728">
                    <a:moveTo>
                      <a:pt x="503" y="552"/>
                    </a:moveTo>
                    <a:lnTo>
                      <a:pt x="219" y="552"/>
                    </a:lnTo>
                    <a:lnTo>
                      <a:pt x="153" y="728"/>
                    </a:lnTo>
                    <a:lnTo>
                      <a:pt x="0" y="728"/>
                    </a:lnTo>
                    <a:lnTo>
                      <a:pt x="285" y="0"/>
                    </a:lnTo>
                    <a:lnTo>
                      <a:pt x="438" y="0"/>
                    </a:lnTo>
                    <a:lnTo>
                      <a:pt x="722" y="728"/>
                    </a:lnTo>
                    <a:lnTo>
                      <a:pt x="569" y="728"/>
                    </a:lnTo>
                    <a:lnTo>
                      <a:pt x="503" y="552"/>
                    </a:lnTo>
                    <a:close/>
                    <a:moveTo>
                      <a:pt x="263" y="419"/>
                    </a:moveTo>
                    <a:lnTo>
                      <a:pt x="460" y="419"/>
                    </a:lnTo>
                    <a:lnTo>
                      <a:pt x="350" y="154"/>
                    </a:lnTo>
                    <a:lnTo>
                      <a:pt x="263" y="4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15"/>
              <p:cNvSpPr>
                <a:spLocks noEditPoints="1"/>
              </p:cNvSpPr>
              <p:nvPr userDrawn="1"/>
            </p:nvSpPr>
            <p:spPr bwMode="auto">
              <a:xfrm>
                <a:off x="11087101" y="5091113"/>
                <a:ext cx="833438" cy="1157288"/>
              </a:xfrm>
              <a:custGeom>
                <a:avLst/>
                <a:gdLst>
                  <a:gd name="T0" fmla="*/ 0 w 24"/>
                  <a:gd name="T1" fmla="*/ 33 h 33"/>
                  <a:gd name="T2" fmla="*/ 0 w 24"/>
                  <a:gd name="T3" fmla="*/ 1 h 33"/>
                  <a:gd name="T4" fmla="*/ 6 w 24"/>
                  <a:gd name="T5" fmla="*/ 1 h 33"/>
                  <a:gd name="T6" fmla="*/ 6 w 24"/>
                  <a:gd name="T7" fmla="*/ 4 h 33"/>
                  <a:gd name="T8" fmla="*/ 13 w 24"/>
                  <a:gd name="T9" fmla="*/ 0 h 33"/>
                  <a:gd name="T10" fmla="*/ 24 w 24"/>
                  <a:gd name="T11" fmla="*/ 12 h 33"/>
                  <a:gd name="T12" fmla="*/ 13 w 24"/>
                  <a:gd name="T13" fmla="*/ 24 h 33"/>
                  <a:gd name="T14" fmla="*/ 7 w 24"/>
                  <a:gd name="T15" fmla="*/ 22 h 33"/>
                  <a:gd name="T16" fmla="*/ 7 w 24"/>
                  <a:gd name="T17" fmla="*/ 33 h 33"/>
                  <a:gd name="T18" fmla="*/ 0 w 24"/>
                  <a:gd name="T19" fmla="*/ 33 h 33"/>
                  <a:gd name="T20" fmla="*/ 12 w 24"/>
                  <a:gd name="T21" fmla="*/ 6 h 33"/>
                  <a:gd name="T22" fmla="*/ 6 w 24"/>
                  <a:gd name="T23" fmla="*/ 12 h 33"/>
                  <a:gd name="T24" fmla="*/ 12 w 24"/>
                  <a:gd name="T25" fmla="*/ 19 h 33"/>
                  <a:gd name="T26" fmla="*/ 18 w 24"/>
                  <a:gd name="T27" fmla="*/ 12 h 33"/>
                  <a:gd name="T28" fmla="*/ 12 w 24"/>
                  <a:gd name="T29" fmla="*/ 6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 h="33">
                    <a:moveTo>
                      <a:pt x="0" y="33"/>
                    </a:moveTo>
                    <a:cubicBezTo>
                      <a:pt x="0" y="1"/>
                      <a:pt x="0" y="1"/>
                      <a:pt x="0" y="1"/>
                    </a:cubicBezTo>
                    <a:cubicBezTo>
                      <a:pt x="6" y="1"/>
                      <a:pt x="6" y="1"/>
                      <a:pt x="6" y="1"/>
                    </a:cubicBezTo>
                    <a:cubicBezTo>
                      <a:pt x="6" y="4"/>
                      <a:pt x="6" y="4"/>
                      <a:pt x="6" y="4"/>
                    </a:cubicBezTo>
                    <a:cubicBezTo>
                      <a:pt x="7" y="2"/>
                      <a:pt x="10" y="0"/>
                      <a:pt x="13" y="0"/>
                    </a:cubicBezTo>
                    <a:cubicBezTo>
                      <a:pt x="20" y="0"/>
                      <a:pt x="24" y="5"/>
                      <a:pt x="24" y="12"/>
                    </a:cubicBezTo>
                    <a:cubicBezTo>
                      <a:pt x="24" y="19"/>
                      <a:pt x="20" y="24"/>
                      <a:pt x="13" y="24"/>
                    </a:cubicBezTo>
                    <a:cubicBezTo>
                      <a:pt x="10" y="24"/>
                      <a:pt x="8" y="23"/>
                      <a:pt x="7" y="22"/>
                    </a:cubicBezTo>
                    <a:cubicBezTo>
                      <a:pt x="7" y="33"/>
                      <a:pt x="7" y="33"/>
                      <a:pt x="7" y="33"/>
                    </a:cubicBezTo>
                    <a:lnTo>
                      <a:pt x="0" y="33"/>
                    </a:lnTo>
                    <a:close/>
                    <a:moveTo>
                      <a:pt x="12" y="6"/>
                    </a:moveTo>
                    <a:cubicBezTo>
                      <a:pt x="9" y="6"/>
                      <a:pt x="6" y="8"/>
                      <a:pt x="6" y="12"/>
                    </a:cubicBezTo>
                    <a:cubicBezTo>
                      <a:pt x="6" y="16"/>
                      <a:pt x="9" y="19"/>
                      <a:pt x="12" y="19"/>
                    </a:cubicBezTo>
                    <a:cubicBezTo>
                      <a:pt x="15" y="19"/>
                      <a:pt x="18" y="16"/>
                      <a:pt x="18" y="12"/>
                    </a:cubicBezTo>
                    <a:cubicBezTo>
                      <a:pt x="18" y="8"/>
                      <a:pt x="15" y="6"/>
                      <a:pt x="12"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16"/>
              <p:cNvSpPr>
                <a:spLocks noEditPoints="1"/>
              </p:cNvSpPr>
              <p:nvPr userDrawn="1"/>
            </p:nvSpPr>
            <p:spPr bwMode="auto">
              <a:xfrm>
                <a:off x="12060238" y="5091113"/>
                <a:ext cx="833438" cy="1157288"/>
              </a:xfrm>
              <a:custGeom>
                <a:avLst/>
                <a:gdLst>
                  <a:gd name="T0" fmla="*/ 0 w 24"/>
                  <a:gd name="T1" fmla="*/ 33 h 33"/>
                  <a:gd name="T2" fmla="*/ 0 w 24"/>
                  <a:gd name="T3" fmla="*/ 1 h 33"/>
                  <a:gd name="T4" fmla="*/ 6 w 24"/>
                  <a:gd name="T5" fmla="*/ 1 h 33"/>
                  <a:gd name="T6" fmla="*/ 6 w 24"/>
                  <a:gd name="T7" fmla="*/ 4 h 33"/>
                  <a:gd name="T8" fmla="*/ 13 w 24"/>
                  <a:gd name="T9" fmla="*/ 0 h 33"/>
                  <a:gd name="T10" fmla="*/ 24 w 24"/>
                  <a:gd name="T11" fmla="*/ 12 h 33"/>
                  <a:gd name="T12" fmla="*/ 13 w 24"/>
                  <a:gd name="T13" fmla="*/ 24 h 33"/>
                  <a:gd name="T14" fmla="*/ 6 w 24"/>
                  <a:gd name="T15" fmla="*/ 22 h 33"/>
                  <a:gd name="T16" fmla="*/ 6 w 24"/>
                  <a:gd name="T17" fmla="*/ 33 h 33"/>
                  <a:gd name="T18" fmla="*/ 0 w 24"/>
                  <a:gd name="T19" fmla="*/ 33 h 33"/>
                  <a:gd name="T20" fmla="*/ 12 w 24"/>
                  <a:gd name="T21" fmla="*/ 6 h 33"/>
                  <a:gd name="T22" fmla="*/ 6 w 24"/>
                  <a:gd name="T23" fmla="*/ 12 h 33"/>
                  <a:gd name="T24" fmla="*/ 12 w 24"/>
                  <a:gd name="T25" fmla="*/ 19 h 33"/>
                  <a:gd name="T26" fmla="*/ 18 w 24"/>
                  <a:gd name="T27" fmla="*/ 12 h 33"/>
                  <a:gd name="T28" fmla="*/ 12 w 24"/>
                  <a:gd name="T29" fmla="*/ 6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 h="33">
                    <a:moveTo>
                      <a:pt x="0" y="33"/>
                    </a:moveTo>
                    <a:cubicBezTo>
                      <a:pt x="0" y="1"/>
                      <a:pt x="0" y="1"/>
                      <a:pt x="0" y="1"/>
                    </a:cubicBezTo>
                    <a:cubicBezTo>
                      <a:pt x="6" y="1"/>
                      <a:pt x="6" y="1"/>
                      <a:pt x="6" y="1"/>
                    </a:cubicBezTo>
                    <a:cubicBezTo>
                      <a:pt x="6" y="4"/>
                      <a:pt x="6" y="4"/>
                      <a:pt x="6" y="4"/>
                    </a:cubicBezTo>
                    <a:cubicBezTo>
                      <a:pt x="7" y="2"/>
                      <a:pt x="10" y="0"/>
                      <a:pt x="13" y="0"/>
                    </a:cubicBezTo>
                    <a:cubicBezTo>
                      <a:pt x="20" y="0"/>
                      <a:pt x="24" y="5"/>
                      <a:pt x="24" y="12"/>
                    </a:cubicBezTo>
                    <a:cubicBezTo>
                      <a:pt x="24" y="19"/>
                      <a:pt x="19" y="24"/>
                      <a:pt x="13" y="24"/>
                    </a:cubicBezTo>
                    <a:cubicBezTo>
                      <a:pt x="10" y="24"/>
                      <a:pt x="7" y="23"/>
                      <a:pt x="6" y="22"/>
                    </a:cubicBezTo>
                    <a:cubicBezTo>
                      <a:pt x="6" y="33"/>
                      <a:pt x="6" y="33"/>
                      <a:pt x="6" y="33"/>
                    </a:cubicBezTo>
                    <a:lnTo>
                      <a:pt x="0" y="33"/>
                    </a:lnTo>
                    <a:close/>
                    <a:moveTo>
                      <a:pt x="12" y="6"/>
                    </a:moveTo>
                    <a:cubicBezTo>
                      <a:pt x="9" y="6"/>
                      <a:pt x="6" y="8"/>
                      <a:pt x="6" y="12"/>
                    </a:cubicBezTo>
                    <a:cubicBezTo>
                      <a:pt x="6" y="16"/>
                      <a:pt x="9" y="19"/>
                      <a:pt x="12" y="19"/>
                    </a:cubicBezTo>
                    <a:cubicBezTo>
                      <a:pt x="15" y="19"/>
                      <a:pt x="18" y="16"/>
                      <a:pt x="18" y="12"/>
                    </a:cubicBezTo>
                    <a:cubicBezTo>
                      <a:pt x="18" y="8"/>
                      <a:pt x="15" y="6"/>
                      <a:pt x="12"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Rectangle 17"/>
              <p:cNvSpPr>
                <a:spLocks noChangeArrowheads="1"/>
              </p:cNvSpPr>
              <p:nvPr userDrawn="1"/>
            </p:nvSpPr>
            <p:spPr bwMode="auto">
              <a:xfrm>
                <a:off x="13033376" y="4741863"/>
                <a:ext cx="207963" cy="11906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18"/>
              <p:cNvSpPr>
                <a:spLocks noEditPoints="1"/>
              </p:cNvSpPr>
              <p:nvPr userDrawn="1"/>
            </p:nvSpPr>
            <p:spPr bwMode="auto">
              <a:xfrm>
                <a:off x="13450888" y="4705350"/>
                <a:ext cx="242888" cy="1227138"/>
              </a:xfrm>
              <a:custGeom>
                <a:avLst/>
                <a:gdLst>
                  <a:gd name="T0" fmla="*/ 4 w 7"/>
                  <a:gd name="T1" fmla="*/ 0 h 35"/>
                  <a:gd name="T2" fmla="*/ 7 w 7"/>
                  <a:gd name="T3" fmla="*/ 4 h 35"/>
                  <a:gd name="T4" fmla="*/ 4 w 7"/>
                  <a:gd name="T5" fmla="*/ 8 h 35"/>
                  <a:gd name="T6" fmla="*/ 0 w 7"/>
                  <a:gd name="T7" fmla="*/ 4 h 35"/>
                  <a:gd name="T8" fmla="*/ 4 w 7"/>
                  <a:gd name="T9" fmla="*/ 0 h 35"/>
                  <a:gd name="T10" fmla="*/ 1 w 7"/>
                  <a:gd name="T11" fmla="*/ 35 h 35"/>
                  <a:gd name="T12" fmla="*/ 1 w 7"/>
                  <a:gd name="T13" fmla="*/ 12 h 35"/>
                  <a:gd name="T14" fmla="*/ 7 w 7"/>
                  <a:gd name="T15" fmla="*/ 12 h 35"/>
                  <a:gd name="T16" fmla="*/ 7 w 7"/>
                  <a:gd name="T17" fmla="*/ 35 h 35"/>
                  <a:gd name="T18" fmla="*/ 1 w 7"/>
                  <a:gd name="T19" fmla="*/ 3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 h="35">
                    <a:moveTo>
                      <a:pt x="4" y="0"/>
                    </a:moveTo>
                    <a:cubicBezTo>
                      <a:pt x="6" y="0"/>
                      <a:pt x="7" y="2"/>
                      <a:pt x="7" y="4"/>
                    </a:cubicBezTo>
                    <a:cubicBezTo>
                      <a:pt x="7" y="6"/>
                      <a:pt x="6" y="8"/>
                      <a:pt x="4" y="8"/>
                    </a:cubicBezTo>
                    <a:cubicBezTo>
                      <a:pt x="2" y="8"/>
                      <a:pt x="0" y="6"/>
                      <a:pt x="0" y="4"/>
                    </a:cubicBezTo>
                    <a:cubicBezTo>
                      <a:pt x="0" y="2"/>
                      <a:pt x="2" y="0"/>
                      <a:pt x="4" y="0"/>
                    </a:cubicBezTo>
                    <a:close/>
                    <a:moveTo>
                      <a:pt x="1" y="35"/>
                    </a:moveTo>
                    <a:cubicBezTo>
                      <a:pt x="1" y="12"/>
                      <a:pt x="1" y="12"/>
                      <a:pt x="1" y="12"/>
                    </a:cubicBezTo>
                    <a:cubicBezTo>
                      <a:pt x="7" y="12"/>
                      <a:pt x="7" y="12"/>
                      <a:pt x="7" y="12"/>
                    </a:cubicBezTo>
                    <a:cubicBezTo>
                      <a:pt x="7" y="35"/>
                      <a:pt x="7" y="35"/>
                      <a:pt x="7" y="35"/>
                    </a:cubicBezTo>
                    <a:lnTo>
                      <a:pt x="1" y="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19"/>
              <p:cNvSpPr>
                <a:spLocks noEditPoints="1"/>
              </p:cNvSpPr>
              <p:nvPr userDrawn="1"/>
            </p:nvSpPr>
            <p:spPr bwMode="auto">
              <a:xfrm>
                <a:off x="13866813" y="5091113"/>
                <a:ext cx="765175" cy="841375"/>
              </a:xfrm>
              <a:custGeom>
                <a:avLst/>
                <a:gdLst>
                  <a:gd name="T0" fmla="*/ 22 w 22"/>
                  <a:gd name="T1" fmla="*/ 17 h 24"/>
                  <a:gd name="T2" fmla="*/ 11 w 22"/>
                  <a:gd name="T3" fmla="*/ 24 h 24"/>
                  <a:gd name="T4" fmla="*/ 0 w 22"/>
                  <a:gd name="T5" fmla="*/ 12 h 24"/>
                  <a:gd name="T6" fmla="*/ 11 w 22"/>
                  <a:gd name="T7" fmla="*/ 0 h 24"/>
                  <a:gd name="T8" fmla="*/ 22 w 22"/>
                  <a:gd name="T9" fmla="*/ 12 h 24"/>
                  <a:gd name="T10" fmla="*/ 22 w 22"/>
                  <a:gd name="T11" fmla="*/ 14 h 24"/>
                  <a:gd name="T12" fmla="*/ 6 w 22"/>
                  <a:gd name="T13" fmla="*/ 14 h 24"/>
                  <a:gd name="T14" fmla="*/ 12 w 22"/>
                  <a:gd name="T15" fmla="*/ 19 h 24"/>
                  <a:gd name="T16" fmla="*/ 17 w 22"/>
                  <a:gd name="T17" fmla="*/ 16 h 24"/>
                  <a:gd name="T18" fmla="*/ 22 w 22"/>
                  <a:gd name="T19" fmla="*/ 17 h 24"/>
                  <a:gd name="T20" fmla="*/ 16 w 22"/>
                  <a:gd name="T21" fmla="*/ 10 h 24"/>
                  <a:gd name="T22" fmla="*/ 11 w 22"/>
                  <a:gd name="T23" fmla="*/ 5 h 24"/>
                  <a:gd name="T24" fmla="*/ 6 w 22"/>
                  <a:gd name="T25" fmla="*/ 10 h 24"/>
                  <a:gd name="T26" fmla="*/ 16 w 22"/>
                  <a:gd name="T27" fmla="*/ 1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24">
                    <a:moveTo>
                      <a:pt x="22" y="17"/>
                    </a:moveTo>
                    <a:cubicBezTo>
                      <a:pt x="21" y="21"/>
                      <a:pt x="17" y="24"/>
                      <a:pt x="11" y="24"/>
                    </a:cubicBezTo>
                    <a:cubicBezTo>
                      <a:pt x="5" y="24"/>
                      <a:pt x="0" y="20"/>
                      <a:pt x="0" y="12"/>
                    </a:cubicBezTo>
                    <a:cubicBezTo>
                      <a:pt x="0" y="5"/>
                      <a:pt x="5" y="0"/>
                      <a:pt x="11" y="0"/>
                    </a:cubicBezTo>
                    <a:cubicBezTo>
                      <a:pt x="18" y="0"/>
                      <a:pt x="22" y="5"/>
                      <a:pt x="22" y="12"/>
                    </a:cubicBezTo>
                    <a:cubicBezTo>
                      <a:pt x="22" y="13"/>
                      <a:pt x="22" y="14"/>
                      <a:pt x="22" y="14"/>
                    </a:cubicBezTo>
                    <a:cubicBezTo>
                      <a:pt x="6" y="14"/>
                      <a:pt x="6" y="14"/>
                      <a:pt x="6" y="14"/>
                    </a:cubicBezTo>
                    <a:cubicBezTo>
                      <a:pt x="6" y="17"/>
                      <a:pt x="8" y="19"/>
                      <a:pt x="12" y="19"/>
                    </a:cubicBezTo>
                    <a:cubicBezTo>
                      <a:pt x="14" y="19"/>
                      <a:pt x="16" y="18"/>
                      <a:pt x="17" y="16"/>
                    </a:cubicBezTo>
                    <a:lnTo>
                      <a:pt x="22" y="17"/>
                    </a:lnTo>
                    <a:close/>
                    <a:moveTo>
                      <a:pt x="16" y="10"/>
                    </a:moveTo>
                    <a:cubicBezTo>
                      <a:pt x="16" y="7"/>
                      <a:pt x="15" y="5"/>
                      <a:pt x="11" y="5"/>
                    </a:cubicBezTo>
                    <a:cubicBezTo>
                      <a:pt x="8" y="5"/>
                      <a:pt x="6" y="8"/>
                      <a:pt x="6" y="10"/>
                    </a:cubicBezTo>
                    <a:lnTo>
                      <a:pt x="16"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20"/>
              <p:cNvSpPr>
                <a:spLocks noEditPoints="1"/>
              </p:cNvSpPr>
              <p:nvPr userDrawn="1"/>
            </p:nvSpPr>
            <p:spPr bwMode="auto">
              <a:xfrm>
                <a:off x="14736763" y="4741863"/>
                <a:ext cx="833438" cy="1190625"/>
              </a:xfrm>
              <a:custGeom>
                <a:avLst/>
                <a:gdLst>
                  <a:gd name="T0" fmla="*/ 24 w 24"/>
                  <a:gd name="T1" fmla="*/ 30 h 34"/>
                  <a:gd name="T2" fmla="*/ 24 w 24"/>
                  <a:gd name="T3" fmla="*/ 34 h 34"/>
                  <a:gd name="T4" fmla="*/ 18 w 24"/>
                  <a:gd name="T5" fmla="*/ 34 h 34"/>
                  <a:gd name="T6" fmla="*/ 18 w 24"/>
                  <a:gd name="T7" fmla="*/ 31 h 34"/>
                  <a:gd name="T8" fmla="*/ 12 w 24"/>
                  <a:gd name="T9" fmla="*/ 34 h 34"/>
                  <a:gd name="T10" fmla="*/ 0 w 24"/>
                  <a:gd name="T11" fmla="*/ 22 h 34"/>
                  <a:gd name="T12" fmla="*/ 11 w 24"/>
                  <a:gd name="T13" fmla="*/ 10 h 34"/>
                  <a:gd name="T14" fmla="*/ 18 w 24"/>
                  <a:gd name="T15" fmla="*/ 13 h 34"/>
                  <a:gd name="T16" fmla="*/ 18 w 24"/>
                  <a:gd name="T17" fmla="*/ 0 h 34"/>
                  <a:gd name="T18" fmla="*/ 24 w 24"/>
                  <a:gd name="T19" fmla="*/ 0 h 34"/>
                  <a:gd name="T20" fmla="*/ 24 w 24"/>
                  <a:gd name="T21" fmla="*/ 30 h 34"/>
                  <a:gd name="T22" fmla="*/ 12 w 24"/>
                  <a:gd name="T23" fmla="*/ 29 h 34"/>
                  <a:gd name="T24" fmla="*/ 18 w 24"/>
                  <a:gd name="T25" fmla="*/ 22 h 34"/>
                  <a:gd name="T26" fmla="*/ 12 w 24"/>
                  <a:gd name="T27" fmla="*/ 16 h 34"/>
                  <a:gd name="T28" fmla="*/ 7 w 24"/>
                  <a:gd name="T29" fmla="*/ 22 h 34"/>
                  <a:gd name="T30" fmla="*/ 12 w 24"/>
                  <a:gd name="T31" fmla="*/ 29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 h="34">
                    <a:moveTo>
                      <a:pt x="24" y="30"/>
                    </a:moveTo>
                    <a:cubicBezTo>
                      <a:pt x="24" y="31"/>
                      <a:pt x="24" y="33"/>
                      <a:pt x="24" y="34"/>
                    </a:cubicBezTo>
                    <a:cubicBezTo>
                      <a:pt x="18" y="34"/>
                      <a:pt x="18" y="34"/>
                      <a:pt x="18" y="34"/>
                    </a:cubicBezTo>
                    <a:cubicBezTo>
                      <a:pt x="18" y="33"/>
                      <a:pt x="18" y="32"/>
                      <a:pt x="18" y="31"/>
                    </a:cubicBezTo>
                    <a:cubicBezTo>
                      <a:pt x="17" y="33"/>
                      <a:pt x="15" y="34"/>
                      <a:pt x="12" y="34"/>
                    </a:cubicBezTo>
                    <a:cubicBezTo>
                      <a:pt x="5" y="34"/>
                      <a:pt x="0" y="29"/>
                      <a:pt x="0" y="22"/>
                    </a:cubicBezTo>
                    <a:cubicBezTo>
                      <a:pt x="0" y="15"/>
                      <a:pt x="5" y="10"/>
                      <a:pt x="11" y="10"/>
                    </a:cubicBezTo>
                    <a:cubicBezTo>
                      <a:pt x="15" y="10"/>
                      <a:pt x="17" y="12"/>
                      <a:pt x="18" y="13"/>
                    </a:cubicBezTo>
                    <a:cubicBezTo>
                      <a:pt x="18" y="0"/>
                      <a:pt x="18" y="0"/>
                      <a:pt x="18" y="0"/>
                    </a:cubicBezTo>
                    <a:cubicBezTo>
                      <a:pt x="24" y="0"/>
                      <a:pt x="24" y="0"/>
                      <a:pt x="24" y="0"/>
                    </a:cubicBezTo>
                    <a:lnTo>
                      <a:pt x="24" y="30"/>
                    </a:lnTo>
                    <a:close/>
                    <a:moveTo>
                      <a:pt x="12" y="29"/>
                    </a:moveTo>
                    <a:cubicBezTo>
                      <a:pt x="15" y="29"/>
                      <a:pt x="18" y="26"/>
                      <a:pt x="18" y="22"/>
                    </a:cubicBezTo>
                    <a:cubicBezTo>
                      <a:pt x="18" y="18"/>
                      <a:pt x="15" y="16"/>
                      <a:pt x="12" y="16"/>
                    </a:cubicBezTo>
                    <a:cubicBezTo>
                      <a:pt x="9" y="16"/>
                      <a:pt x="7" y="18"/>
                      <a:pt x="7" y="22"/>
                    </a:cubicBezTo>
                    <a:cubicBezTo>
                      <a:pt x="7" y="26"/>
                      <a:pt x="9" y="29"/>
                      <a:pt x="12" y="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21"/>
              <p:cNvSpPr>
                <a:spLocks/>
              </p:cNvSpPr>
              <p:nvPr userDrawn="1"/>
            </p:nvSpPr>
            <p:spPr bwMode="auto">
              <a:xfrm>
                <a:off x="16057563" y="4881563"/>
                <a:ext cx="520700" cy="1050925"/>
              </a:xfrm>
              <a:custGeom>
                <a:avLst/>
                <a:gdLst>
                  <a:gd name="T0" fmla="*/ 10 w 15"/>
                  <a:gd name="T1" fmla="*/ 7 h 30"/>
                  <a:gd name="T2" fmla="*/ 15 w 15"/>
                  <a:gd name="T3" fmla="*/ 7 h 30"/>
                  <a:gd name="T4" fmla="*/ 15 w 15"/>
                  <a:gd name="T5" fmla="*/ 12 h 30"/>
                  <a:gd name="T6" fmla="*/ 10 w 15"/>
                  <a:gd name="T7" fmla="*/ 12 h 30"/>
                  <a:gd name="T8" fmla="*/ 10 w 15"/>
                  <a:gd name="T9" fmla="*/ 22 h 30"/>
                  <a:gd name="T10" fmla="*/ 13 w 15"/>
                  <a:gd name="T11" fmla="*/ 25 h 30"/>
                  <a:gd name="T12" fmla="*/ 15 w 15"/>
                  <a:gd name="T13" fmla="*/ 24 h 30"/>
                  <a:gd name="T14" fmla="*/ 15 w 15"/>
                  <a:gd name="T15" fmla="*/ 30 h 30"/>
                  <a:gd name="T16" fmla="*/ 11 w 15"/>
                  <a:gd name="T17" fmla="*/ 30 h 30"/>
                  <a:gd name="T18" fmla="*/ 4 w 15"/>
                  <a:gd name="T19" fmla="*/ 23 h 30"/>
                  <a:gd name="T20" fmla="*/ 4 w 15"/>
                  <a:gd name="T21" fmla="*/ 12 h 30"/>
                  <a:gd name="T22" fmla="*/ 0 w 15"/>
                  <a:gd name="T23" fmla="*/ 12 h 30"/>
                  <a:gd name="T24" fmla="*/ 0 w 15"/>
                  <a:gd name="T25" fmla="*/ 7 h 30"/>
                  <a:gd name="T26" fmla="*/ 1 w 15"/>
                  <a:gd name="T27" fmla="*/ 7 h 30"/>
                  <a:gd name="T28" fmla="*/ 5 w 15"/>
                  <a:gd name="T29" fmla="*/ 3 h 30"/>
                  <a:gd name="T30" fmla="*/ 5 w 15"/>
                  <a:gd name="T31" fmla="*/ 0 h 30"/>
                  <a:gd name="T32" fmla="*/ 10 w 15"/>
                  <a:gd name="T33" fmla="*/ 0 h 30"/>
                  <a:gd name="T34" fmla="*/ 10 w 15"/>
                  <a:gd name="T35" fmla="*/ 7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 h="30">
                    <a:moveTo>
                      <a:pt x="10" y="7"/>
                    </a:moveTo>
                    <a:cubicBezTo>
                      <a:pt x="15" y="7"/>
                      <a:pt x="15" y="7"/>
                      <a:pt x="15" y="7"/>
                    </a:cubicBezTo>
                    <a:cubicBezTo>
                      <a:pt x="15" y="12"/>
                      <a:pt x="15" y="12"/>
                      <a:pt x="15" y="12"/>
                    </a:cubicBezTo>
                    <a:cubicBezTo>
                      <a:pt x="10" y="12"/>
                      <a:pt x="10" y="12"/>
                      <a:pt x="10" y="12"/>
                    </a:cubicBezTo>
                    <a:cubicBezTo>
                      <a:pt x="10" y="22"/>
                      <a:pt x="10" y="22"/>
                      <a:pt x="10" y="22"/>
                    </a:cubicBezTo>
                    <a:cubicBezTo>
                      <a:pt x="10" y="24"/>
                      <a:pt x="11" y="25"/>
                      <a:pt x="13" y="25"/>
                    </a:cubicBezTo>
                    <a:cubicBezTo>
                      <a:pt x="14" y="25"/>
                      <a:pt x="15" y="24"/>
                      <a:pt x="15" y="24"/>
                    </a:cubicBezTo>
                    <a:cubicBezTo>
                      <a:pt x="15" y="30"/>
                      <a:pt x="15" y="30"/>
                      <a:pt x="15" y="30"/>
                    </a:cubicBezTo>
                    <a:cubicBezTo>
                      <a:pt x="14" y="30"/>
                      <a:pt x="13" y="30"/>
                      <a:pt x="11" y="30"/>
                    </a:cubicBezTo>
                    <a:cubicBezTo>
                      <a:pt x="7" y="30"/>
                      <a:pt x="4" y="27"/>
                      <a:pt x="4" y="23"/>
                    </a:cubicBezTo>
                    <a:cubicBezTo>
                      <a:pt x="4" y="12"/>
                      <a:pt x="4" y="12"/>
                      <a:pt x="4" y="12"/>
                    </a:cubicBezTo>
                    <a:cubicBezTo>
                      <a:pt x="0" y="12"/>
                      <a:pt x="0" y="12"/>
                      <a:pt x="0" y="12"/>
                    </a:cubicBezTo>
                    <a:cubicBezTo>
                      <a:pt x="0" y="7"/>
                      <a:pt x="0" y="7"/>
                      <a:pt x="0" y="7"/>
                    </a:cubicBezTo>
                    <a:cubicBezTo>
                      <a:pt x="1" y="7"/>
                      <a:pt x="1" y="7"/>
                      <a:pt x="1" y="7"/>
                    </a:cubicBezTo>
                    <a:cubicBezTo>
                      <a:pt x="4" y="7"/>
                      <a:pt x="5" y="5"/>
                      <a:pt x="5" y="3"/>
                    </a:cubicBezTo>
                    <a:cubicBezTo>
                      <a:pt x="5" y="0"/>
                      <a:pt x="5" y="0"/>
                      <a:pt x="5" y="0"/>
                    </a:cubicBezTo>
                    <a:cubicBezTo>
                      <a:pt x="10" y="0"/>
                      <a:pt x="10" y="0"/>
                      <a:pt x="10" y="0"/>
                    </a:cubicBezTo>
                    <a:lnTo>
                      <a:pt x="10" y="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22"/>
              <p:cNvSpPr>
                <a:spLocks noEditPoints="1"/>
              </p:cNvSpPr>
              <p:nvPr userDrawn="1"/>
            </p:nvSpPr>
            <p:spPr bwMode="auto">
              <a:xfrm>
                <a:off x="16683038" y="5091113"/>
                <a:ext cx="833438" cy="841375"/>
              </a:xfrm>
              <a:custGeom>
                <a:avLst/>
                <a:gdLst>
                  <a:gd name="T0" fmla="*/ 24 w 24"/>
                  <a:gd name="T1" fmla="*/ 12 h 24"/>
                  <a:gd name="T2" fmla="*/ 12 w 24"/>
                  <a:gd name="T3" fmla="*/ 24 h 24"/>
                  <a:gd name="T4" fmla="*/ 0 w 24"/>
                  <a:gd name="T5" fmla="*/ 12 h 24"/>
                  <a:gd name="T6" fmla="*/ 12 w 24"/>
                  <a:gd name="T7" fmla="*/ 0 h 24"/>
                  <a:gd name="T8" fmla="*/ 24 w 24"/>
                  <a:gd name="T9" fmla="*/ 12 h 24"/>
                  <a:gd name="T10" fmla="*/ 18 w 24"/>
                  <a:gd name="T11" fmla="*/ 12 h 24"/>
                  <a:gd name="T12" fmla="*/ 12 w 24"/>
                  <a:gd name="T13" fmla="*/ 6 h 24"/>
                  <a:gd name="T14" fmla="*/ 6 w 24"/>
                  <a:gd name="T15" fmla="*/ 12 h 24"/>
                  <a:gd name="T16" fmla="*/ 12 w 24"/>
                  <a:gd name="T17" fmla="*/ 19 h 24"/>
                  <a:gd name="T18" fmla="*/ 18 w 24"/>
                  <a:gd name="T19"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4">
                    <a:moveTo>
                      <a:pt x="24" y="12"/>
                    </a:moveTo>
                    <a:cubicBezTo>
                      <a:pt x="24" y="19"/>
                      <a:pt x="19" y="24"/>
                      <a:pt x="12" y="24"/>
                    </a:cubicBezTo>
                    <a:cubicBezTo>
                      <a:pt x="5" y="24"/>
                      <a:pt x="0" y="19"/>
                      <a:pt x="0" y="12"/>
                    </a:cubicBezTo>
                    <a:cubicBezTo>
                      <a:pt x="0" y="5"/>
                      <a:pt x="5" y="0"/>
                      <a:pt x="12" y="0"/>
                    </a:cubicBezTo>
                    <a:cubicBezTo>
                      <a:pt x="19" y="0"/>
                      <a:pt x="24" y="5"/>
                      <a:pt x="24" y="12"/>
                    </a:cubicBezTo>
                    <a:close/>
                    <a:moveTo>
                      <a:pt x="18" y="12"/>
                    </a:moveTo>
                    <a:cubicBezTo>
                      <a:pt x="18" y="8"/>
                      <a:pt x="15" y="6"/>
                      <a:pt x="12" y="6"/>
                    </a:cubicBezTo>
                    <a:cubicBezTo>
                      <a:pt x="9" y="6"/>
                      <a:pt x="6" y="8"/>
                      <a:pt x="6" y="12"/>
                    </a:cubicBezTo>
                    <a:cubicBezTo>
                      <a:pt x="6" y="17"/>
                      <a:pt x="9" y="19"/>
                      <a:pt x="12" y="19"/>
                    </a:cubicBezTo>
                    <a:cubicBezTo>
                      <a:pt x="15" y="19"/>
                      <a:pt x="18" y="17"/>
                      <a:pt x="18"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23"/>
              <p:cNvSpPr>
                <a:spLocks/>
              </p:cNvSpPr>
              <p:nvPr userDrawn="1"/>
            </p:nvSpPr>
            <p:spPr bwMode="auto">
              <a:xfrm>
                <a:off x="18003838" y="4776788"/>
                <a:ext cx="728663" cy="1155700"/>
              </a:xfrm>
              <a:custGeom>
                <a:avLst/>
                <a:gdLst>
                  <a:gd name="T0" fmla="*/ 0 w 459"/>
                  <a:gd name="T1" fmla="*/ 728 h 728"/>
                  <a:gd name="T2" fmla="*/ 0 w 459"/>
                  <a:gd name="T3" fmla="*/ 0 h 728"/>
                  <a:gd name="T4" fmla="*/ 131 w 459"/>
                  <a:gd name="T5" fmla="*/ 0 h 728"/>
                  <a:gd name="T6" fmla="*/ 131 w 459"/>
                  <a:gd name="T7" fmla="*/ 596 h 728"/>
                  <a:gd name="T8" fmla="*/ 459 w 459"/>
                  <a:gd name="T9" fmla="*/ 596 h 728"/>
                  <a:gd name="T10" fmla="*/ 459 w 459"/>
                  <a:gd name="T11" fmla="*/ 728 h 728"/>
                  <a:gd name="T12" fmla="*/ 0 w 459"/>
                  <a:gd name="T13" fmla="*/ 728 h 728"/>
                </a:gdLst>
                <a:ahLst/>
                <a:cxnLst>
                  <a:cxn ang="0">
                    <a:pos x="T0" y="T1"/>
                  </a:cxn>
                  <a:cxn ang="0">
                    <a:pos x="T2" y="T3"/>
                  </a:cxn>
                  <a:cxn ang="0">
                    <a:pos x="T4" y="T5"/>
                  </a:cxn>
                  <a:cxn ang="0">
                    <a:pos x="T6" y="T7"/>
                  </a:cxn>
                  <a:cxn ang="0">
                    <a:pos x="T8" y="T9"/>
                  </a:cxn>
                  <a:cxn ang="0">
                    <a:pos x="T10" y="T11"/>
                  </a:cxn>
                  <a:cxn ang="0">
                    <a:pos x="T12" y="T13"/>
                  </a:cxn>
                </a:cxnLst>
                <a:rect l="0" t="0" r="r" b="b"/>
                <a:pathLst>
                  <a:path w="459" h="728">
                    <a:moveTo>
                      <a:pt x="0" y="728"/>
                    </a:moveTo>
                    <a:lnTo>
                      <a:pt x="0" y="0"/>
                    </a:lnTo>
                    <a:lnTo>
                      <a:pt x="131" y="0"/>
                    </a:lnTo>
                    <a:lnTo>
                      <a:pt x="131" y="596"/>
                    </a:lnTo>
                    <a:lnTo>
                      <a:pt x="459" y="596"/>
                    </a:lnTo>
                    <a:lnTo>
                      <a:pt x="459" y="728"/>
                    </a:lnTo>
                    <a:lnTo>
                      <a:pt x="0" y="7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24"/>
              <p:cNvSpPr>
                <a:spLocks noEditPoints="1"/>
              </p:cNvSpPr>
              <p:nvPr userDrawn="1"/>
            </p:nvSpPr>
            <p:spPr bwMode="auto">
              <a:xfrm>
                <a:off x="18837276" y="4705350"/>
                <a:ext cx="277813" cy="1227138"/>
              </a:xfrm>
              <a:custGeom>
                <a:avLst/>
                <a:gdLst>
                  <a:gd name="T0" fmla="*/ 4 w 8"/>
                  <a:gd name="T1" fmla="*/ 0 h 35"/>
                  <a:gd name="T2" fmla="*/ 8 w 8"/>
                  <a:gd name="T3" fmla="*/ 4 h 35"/>
                  <a:gd name="T4" fmla="*/ 4 w 8"/>
                  <a:gd name="T5" fmla="*/ 8 h 35"/>
                  <a:gd name="T6" fmla="*/ 0 w 8"/>
                  <a:gd name="T7" fmla="*/ 4 h 35"/>
                  <a:gd name="T8" fmla="*/ 4 w 8"/>
                  <a:gd name="T9" fmla="*/ 0 h 35"/>
                  <a:gd name="T10" fmla="*/ 1 w 8"/>
                  <a:gd name="T11" fmla="*/ 35 h 35"/>
                  <a:gd name="T12" fmla="*/ 1 w 8"/>
                  <a:gd name="T13" fmla="*/ 12 h 35"/>
                  <a:gd name="T14" fmla="*/ 7 w 8"/>
                  <a:gd name="T15" fmla="*/ 12 h 35"/>
                  <a:gd name="T16" fmla="*/ 7 w 8"/>
                  <a:gd name="T17" fmla="*/ 35 h 35"/>
                  <a:gd name="T18" fmla="*/ 1 w 8"/>
                  <a:gd name="T19" fmla="*/ 3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 h="35">
                    <a:moveTo>
                      <a:pt x="4" y="0"/>
                    </a:moveTo>
                    <a:cubicBezTo>
                      <a:pt x="6" y="0"/>
                      <a:pt x="8" y="2"/>
                      <a:pt x="8" y="4"/>
                    </a:cubicBezTo>
                    <a:cubicBezTo>
                      <a:pt x="8" y="6"/>
                      <a:pt x="6" y="8"/>
                      <a:pt x="4" y="8"/>
                    </a:cubicBezTo>
                    <a:cubicBezTo>
                      <a:pt x="2" y="8"/>
                      <a:pt x="0" y="6"/>
                      <a:pt x="0" y="4"/>
                    </a:cubicBezTo>
                    <a:cubicBezTo>
                      <a:pt x="0" y="2"/>
                      <a:pt x="2" y="0"/>
                      <a:pt x="4" y="0"/>
                    </a:cubicBezTo>
                    <a:close/>
                    <a:moveTo>
                      <a:pt x="1" y="35"/>
                    </a:moveTo>
                    <a:cubicBezTo>
                      <a:pt x="1" y="12"/>
                      <a:pt x="1" y="12"/>
                      <a:pt x="1" y="12"/>
                    </a:cubicBezTo>
                    <a:cubicBezTo>
                      <a:pt x="7" y="12"/>
                      <a:pt x="7" y="12"/>
                      <a:pt x="7" y="12"/>
                    </a:cubicBezTo>
                    <a:cubicBezTo>
                      <a:pt x="7" y="35"/>
                      <a:pt x="7" y="35"/>
                      <a:pt x="7" y="35"/>
                    </a:cubicBezTo>
                    <a:lnTo>
                      <a:pt x="1" y="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25"/>
              <p:cNvSpPr>
                <a:spLocks/>
              </p:cNvSpPr>
              <p:nvPr userDrawn="1"/>
            </p:nvSpPr>
            <p:spPr bwMode="auto">
              <a:xfrm>
                <a:off x="19254788" y="4741863"/>
                <a:ext cx="520700" cy="1190625"/>
              </a:xfrm>
              <a:custGeom>
                <a:avLst/>
                <a:gdLst>
                  <a:gd name="T0" fmla="*/ 10 w 15"/>
                  <a:gd name="T1" fmla="*/ 8 h 34"/>
                  <a:gd name="T2" fmla="*/ 10 w 15"/>
                  <a:gd name="T3" fmla="*/ 11 h 34"/>
                  <a:gd name="T4" fmla="*/ 15 w 15"/>
                  <a:gd name="T5" fmla="*/ 11 h 34"/>
                  <a:gd name="T6" fmla="*/ 15 w 15"/>
                  <a:gd name="T7" fmla="*/ 16 h 34"/>
                  <a:gd name="T8" fmla="*/ 10 w 15"/>
                  <a:gd name="T9" fmla="*/ 16 h 34"/>
                  <a:gd name="T10" fmla="*/ 10 w 15"/>
                  <a:gd name="T11" fmla="*/ 34 h 34"/>
                  <a:gd name="T12" fmla="*/ 4 w 15"/>
                  <a:gd name="T13" fmla="*/ 34 h 34"/>
                  <a:gd name="T14" fmla="*/ 4 w 15"/>
                  <a:gd name="T15" fmla="*/ 16 h 34"/>
                  <a:gd name="T16" fmla="*/ 0 w 15"/>
                  <a:gd name="T17" fmla="*/ 16 h 34"/>
                  <a:gd name="T18" fmla="*/ 0 w 15"/>
                  <a:gd name="T19" fmla="*/ 11 h 34"/>
                  <a:gd name="T20" fmla="*/ 4 w 15"/>
                  <a:gd name="T21" fmla="*/ 11 h 34"/>
                  <a:gd name="T22" fmla="*/ 4 w 15"/>
                  <a:gd name="T23" fmla="*/ 8 h 34"/>
                  <a:gd name="T24" fmla="*/ 12 w 15"/>
                  <a:gd name="T25" fmla="*/ 0 h 34"/>
                  <a:gd name="T26" fmla="*/ 15 w 15"/>
                  <a:gd name="T27" fmla="*/ 0 h 34"/>
                  <a:gd name="T28" fmla="*/ 15 w 15"/>
                  <a:gd name="T29" fmla="*/ 5 h 34"/>
                  <a:gd name="T30" fmla="*/ 13 w 15"/>
                  <a:gd name="T31" fmla="*/ 5 h 34"/>
                  <a:gd name="T32" fmla="*/ 10 w 15"/>
                  <a:gd name="T33" fmla="*/ 8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 h="34">
                    <a:moveTo>
                      <a:pt x="10" y="8"/>
                    </a:moveTo>
                    <a:cubicBezTo>
                      <a:pt x="10" y="11"/>
                      <a:pt x="10" y="11"/>
                      <a:pt x="10" y="11"/>
                    </a:cubicBezTo>
                    <a:cubicBezTo>
                      <a:pt x="15" y="11"/>
                      <a:pt x="15" y="11"/>
                      <a:pt x="15" y="11"/>
                    </a:cubicBezTo>
                    <a:cubicBezTo>
                      <a:pt x="15" y="16"/>
                      <a:pt x="15" y="16"/>
                      <a:pt x="15" y="16"/>
                    </a:cubicBezTo>
                    <a:cubicBezTo>
                      <a:pt x="10" y="16"/>
                      <a:pt x="10" y="16"/>
                      <a:pt x="10" y="16"/>
                    </a:cubicBezTo>
                    <a:cubicBezTo>
                      <a:pt x="10" y="34"/>
                      <a:pt x="10" y="34"/>
                      <a:pt x="10" y="34"/>
                    </a:cubicBezTo>
                    <a:cubicBezTo>
                      <a:pt x="4" y="34"/>
                      <a:pt x="4" y="34"/>
                      <a:pt x="4" y="34"/>
                    </a:cubicBezTo>
                    <a:cubicBezTo>
                      <a:pt x="4" y="16"/>
                      <a:pt x="4" y="16"/>
                      <a:pt x="4" y="16"/>
                    </a:cubicBezTo>
                    <a:cubicBezTo>
                      <a:pt x="0" y="16"/>
                      <a:pt x="0" y="16"/>
                      <a:pt x="0" y="16"/>
                    </a:cubicBezTo>
                    <a:cubicBezTo>
                      <a:pt x="0" y="11"/>
                      <a:pt x="0" y="11"/>
                      <a:pt x="0" y="11"/>
                    </a:cubicBezTo>
                    <a:cubicBezTo>
                      <a:pt x="4" y="11"/>
                      <a:pt x="4" y="11"/>
                      <a:pt x="4" y="11"/>
                    </a:cubicBezTo>
                    <a:cubicBezTo>
                      <a:pt x="4" y="8"/>
                      <a:pt x="4" y="8"/>
                      <a:pt x="4" y="8"/>
                    </a:cubicBezTo>
                    <a:cubicBezTo>
                      <a:pt x="4" y="3"/>
                      <a:pt x="7" y="0"/>
                      <a:pt x="12" y="0"/>
                    </a:cubicBezTo>
                    <a:cubicBezTo>
                      <a:pt x="13" y="0"/>
                      <a:pt x="15" y="0"/>
                      <a:pt x="15" y="0"/>
                    </a:cubicBezTo>
                    <a:cubicBezTo>
                      <a:pt x="15" y="5"/>
                      <a:pt x="15" y="5"/>
                      <a:pt x="15" y="5"/>
                    </a:cubicBezTo>
                    <a:cubicBezTo>
                      <a:pt x="15" y="5"/>
                      <a:pt x="14" y="5"/>
                      <a:pt x="13" y="5"/>
                    </a:cubicBezTo>
                    <a:cubicBezTo>
                      <a:pt x="12" y="5"/>
                      <a:pt x="10" y="6"/>
                      <a:pt x="10"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Freeform 26"/>
              <p:cNvSpPr>
                <a:spLocks noEditPoints="1"/>
              </p:cNvSpPr>
              <p:nvPr userDrawn="1"/>
            </p:nvSpPr>
            <p:spPr bwMode="auto">
              <a:xfrm>
                <a:off x="19845338" y="5091113"/>
                <a:ext cx="763588" cy="841375"/>
              </a:xfrm>
              <a:custGeom>
                <a:avLst/>
                <a:gdLst>
                  <a:gd name="T0" fmla="*/ 22 w 22"/>
                  <a:gd name="T1" fmla="*/ 17 h 24"/>
                  <a:gd name="T2" fmla="*/ 12 w 22"/>
                  <a:gd name="T3" fmla="*/ 24 h 24"/>
                  <a:gd name="T4" fmla="*/ 0 w 22"/>
                  <a:gd name="T5" fmla="*/ 12 h 24"/>
                  <a:gd name="T6" fmla="*/ 11 w 22"/>
                  <a:gd name="T7" fmla="*/ 0 h 24"/>
                  <a:gd name="T8" fmla="*/ 22 w 22"/>
                  <a:gd name="T9" fmla="*/ 12 h 24"/>
                  <a:gd name="T10" fmla="*/ 22 w 22"/>
                  <a:gd name="T11" fmla="*/ 14 h 24"/>
                  <a:gd name="T12" fmla="*/ 6 w 22"/>
                  <a:gd name="T13" fmla="*/ 14 h 24"/>
                  <a:gd name="T14" fmla="*/ 12 w 22"/>
                  <a:gd name="T15" fmla="*/ 19 h 24"/>
                  <a:gd name="T16" fmla="*/ 17 w 22"/>
                  <a:gd name="T17" fmla="*/ 16 h 24"/>
                  <a:gd name="T18" fmla="*/ 22 w 22"/>
                  <a:gd name="T19" fmla="*/ 17 h 24"/>
                  <a:gd name="T20" fmla="*/ 16 w 22"/>
                  <a:gd name="T21" fmla="*/ 10 h 24"/>
                  <a:gd name="T22" fmla="*/ 11 w 22"/>
                  <a:gd name="T23" fmla="*/ 5 h 24"/>
                  <a:gd name="T24" fmla="*/ 6 w 22"/>
                  <a:gd name="T25" fmla="*/ 10 h 24"/>
                  <a:gd name="T26" fmla="*/ 16 w 22"/>
                  <a:gd name="T27" fmla="*/ 1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24">
                    <a:moveTo>
                      <a:pt x="22" y="17"/>
                    </a:moveTo>
                    <a:cubicBezTo>
                      <a:pt x="21" y="21"/>
                      <a:pt x="17" y="24"/>
                      <a:pt x="12" y="24"/>
                    </a:cubicBezTo>
                    <a:cubicBezTo>
                      <a:pt x="5" y="24"/>
                      <a:pt x="0" y="20"/>
                      <a:pt x="0" y="12"/>
                    </a:cubicBezTo>
                    <a:cubicBezTo>
                      <a:pt x="0" y="5"/>
                      <a:pt x="5" y="0"/>
                      <a:pt x="11" y="0"/>
                    </a:cubicBezTo>
                    <a:cubicBezTo>
                      <a:pt x="18" y="0"/>
                      <a:pt x="22" y="5"/>
                      <a:pt x="22" y="12"/>
                    </a:cubicBezTo>
                    <a:cubicBezTo>
                      <a:pt x="22" y="13"/>
                      <a:pt x="22" y="14"/>
                      <a:pt x="22" y="14"/>
                    </a:cubicBezTo>
                    <a:cubicBezTo>
                      <a:pt x="6" y="14"/>
                      <a:pt x="6" y="14"/>
                      <a:pt x="6" y="14"/>
                    </a:cubicBezTo>
                    <a:cubicBezTo>
                      <a:pt x="6" y="17"/>
                      <a:pt x="8" y="19"/>
                      <a:pt x="12" y="19"/>
                    </a:cubicBezTo>
                    <a:cubicBezTo>
                      <a:pt x="14" y="19"/>
                      <a:pt x="16" y="18"/>
                      <a:pt x="17" y="16"/>
                    </a:cubicBezTo>
                    <a:lnTo>
                      <a:pt x="22" y="17"/>
                    </a:lnTo>
                    <a:close/>
                    <a:moveTo>
                      <a:pt x="16" y="10"/>
                    </a:moveTo>
                    <a:cubicBezTo>
                      <a:pt x="16" y="7"/>
                      <a:pt x="15" y="5"/>
                      <a:pt x="11" y="5"/>
                    </a:cubicBezTo>
                    <a:cubicBezTo>
                      <a:pt x="8" y="5"/>
                      <a:pt x="6" y="8"/>
                      <a:pt x="6" y="10"/>
                    </a:cubicBezTo>
                    <a:lnTo>
                      <a:pt x="16"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Oval 27"/>
              <p:cNvSpPr>
                <a:spLocks noChangeArrowheads="1"/>
              </p:cNvSpPr>
              <p:nvPr userDrawn="1"/>
            </p:nvSpPr>
            <p:spPr bwMode="auto">
              <a:xfrm>
                <a:off x="20748626" y="5653088"/>
                <a:ext cx="312738" cy="2794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28"/>
              <p:cNvSpPr>
                <a:spLocks/>
              </p:cNvSpPr>
              <p:nvPr userDrawn="1"/>
            </p:nvSpPr>
            <p:spPr bwMode="auto">
              <a:xfrm>
                <a:off x="21409026" y="4776788"/>
                <a:ext cx="382588" cy="349250"/>
              </a:xfrm>
              <a:custGeom>
                <a:avLst/>
                <a:gdLst>
                  <a:gd name="T0" fmla="*/ 0 w 241"/>
                  <a:gd name="T1" fmla="*/ 220 h 220"/>
                  <a:gd name="T2" fmla="*/ 0 w 241"/>
                  <a:gd name="T3" fmla="*/ 0 h 220"/>
                  <a:gd name="T4" fmla="*/ 44 w 241"/>
                  <a:gd name="T5" fmla="*/ 0 h 220"/>
                  <a:gd name="T6" fmla="*/ 109 w 241"/>
                  <a:gd name="T7" fmla="*/ 154 h 220"/>
                  <a:gd name="T8" fmla="*/ 175 w 241"/>
                  <a:gd name="T9" fmla="*/ 0 h 220"/>
                  <a:gd name="T10" fmla="*/ 241 w 241"/>
                  <a:gd name="T11" fmla="*/ 0 h 220"/>
                  <a:gd name="T12" fmla="*/ 241 w 241"/>
                  <a:gd name="T13" fmla="*/ 220 h 220"/>
                  <a:gd name="T14" fmla="*/ 197 w 241"/>
                  <a:gd name="T15" fmla="*/ 220 h 220"/>
                  <a:gd name="T16" fmla="*/ 197 w 241"/>
                  <a:gd name="T17" fmla="*/ 66 h 220"/>
                  <a:gd name="T18" fmla="*/ 131 w 241"/>
                  <a:gd name="T19" fmla="*/ 220 h 220"/>
                  <a:gd name="T20" fmla="*/ 109 w 241"/>
                  <a:gd name="T21" fmla="*/ 220 h 220"/>
                  <a:gd name="T22" fmla="*/ 44 w 241"/>
                  <a:gd name="T23" fmla="*/ 66 h 220"/>
                  <a:gd name="T24" fmla="*/ 44 w 241"/>
                  <a:gd name="T25" fmla="*/ 220 h 220"/>
                  <a:gd name="T26" fmla="*/ 0 w 241"/>
                  <a:gd name="T27" fmla="*/ 22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1" h="220">
                    <a:moveTo>
                      <a:pt x="0" y="220"/>
                    </a:moveTo>
                    <a:lnTo>
                      <a:pt x="0" y="0"/>
                    </a:lnTo>
                    <a:lnTo>
                      <a:pt x="44" y="0"/>
                    </a:lnTo>
                    <a:lnTo>
                      <a:pt x="109" y="154"/>
                    </a:lnTo>
                    <a:lnTo>
                      <a:pt x="175" y="0"/>
                    </a:lnTo>
                    <a:lnTo>
                      <a:pt x="241" y="0"/>
                    </a:lnTo>
                    <a:lnTo>
                      <a:pt x="241" y="220"/>
                    </a:lnTo>
                    <a:lnTo>
                      <a:pt x="197" y="220"/>
                    </a:lnTo>
                    <a:lnTo>
                      <a:pt x="197" y="66"/>
                    </a:lnTo>
                    <a:lnTo>
                      <a:pt x="131" y="220"/>
                    </a:lnTo>
                    <a:lnTo>
                      <a:pt x="109" y="220"/>
                    </a:lnTo>
                    <a:lnTo>
                      <a:pt x="44" y="66"/>
                    </a:lnTo>
                    <a:lnTo>
                      <a:pt x="44" y="220"/>
                    </a:lnTo>
                    <a:lnTo>
                      <a:pt x="0" y="2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29"/>
              <p:cNvSpPr>
                <a:spLocks/>
              </p:cNvSpPr>
              <p:nvPr userDrawn="1"/>
            </p:nvSpPr>
            <p:spPr bwMode="auto">
              <a:xfrm>
                <a:off x="21061363" y="4776788"/>
                <a:ext cx="277813" cy="349250"/>
              </a:xfrm>
              <a:custGeom>
                <a:avLst/>
                <a:gdLst>
                  <a:gd name="T0" fmla="*/ 0 w 175"/>
                  <a:gd name="T1" fmla="*/ 0 h 220"/>
                  <a:gd name="T2" fmla="*/ 175 w 175"/>
                  <a:gd name="T3" fmla="*/ 0 h 220"/>
                  <a:gd name="T4" fmla="*/ 175 w 175"/>
                  <a:gd name="T5" fmla="*/ 44 h 220"/>
                  <a:gd name="T6" fmla="*/ 110 w 175"/>
                  <a:gd name="T7" fmla="*/ 44 h 220"/>
                  <a:gd name="T8" fmla="*/ 110 w 175"/>
                  <a:gd name="T9" fmla="*/ 220 h 220"/>
                  <a:gd name="T10" fmla="*/ 66 w 175"/>
                  <a:gd name="T11" fmla="*/ 220 h 220"/>
                  <a:gd name="T12" fmla="*/ 66 w 175"/>
                  <a:gd name="T13" fmla="*/ 44 h 220"/>
                  <a:gd name="T14" fmla="*/ 0 w 175"/>
                  <a:gd name="T15" fmla="*/ 44 h 220"/>
                  <a:gd name="T16" fmla="*/ 0 w 175"/>
                  <a:gd name="T17" fmla="*/ 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5" h="220">
                    <a:moveTo>
                      <a:pt x="0" y="0"/>
                    </a:moveTo>
                    <a:lnTo>
                      <a:pt x="175" y="0"/>
                    </a:lnTo>
                    <a:lnTo>
                      <a:pt x="175" y="44"/>
                    </a:lnTo>
                    <a:lnTo>
                      <a:pt x="110" y="44"/>
                    </a:lnTo>
                    <a:lnTo>
                      <a:pt x="110" y="220"/>
                    </a:lnTo>
                    <a:lnTo>
                      <a:pt x="66" y="220"/>
                    </a:lnTo>
                    <a:lnTo>
                      <a:pt x="66" y="44"/>
                    </a:lnTo>
                    <a:lnTo>
                      <a:pt x="0" y="44"/>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
          <p:nvSpPr>
            <p:cNvPr id="13" name="Freeform 5"/>
            <p:cNvSpPr>
              <a:spLocks noEditPoints="1"/>
            </p:cNvSpPr>
            <p:nvPr userDrawn="1"/>
          </p:nvSpPr>
          <p:spPr bwMode="auto">
            <a:xfrm>
              <a:off x="381000" y="384048"/>
              <a:ext cx="750655" cy="400941"/>
            </a:xfrm>
            <a:custGeom>
              <a:avLst/>
              <a:gdLst>
                <a:gd name="T0" fmla="*/ 134 w 170"/>
                <a:gd name="T1" fmla="*/ 3 h 90"/>
                <a:gd name="T2" fmla="*/ 122 w 170"/>
                <a:gd name="T3" fmla="*/ 52 h 90"/>
                <a:gd name="T4" fmla="*/ 109 w 170"/>
                <a:gd name="T5" fmla="*/ 3 h 90"/>
                <a:gd name="T6" fmla="*/ 74 w 170"/>
                <a:gd name="T7" fmla="*/ 3 h 90"/>
                <a:gd name="T8" fmla="*/ 74 w 170"/>
                <a:gd name="T9" fmla="*/ 21 h 90"/>
                <a:gd name="T10" fmla="*/ 40 w 170"/>
                <a:gd name="T11" fmla="*/ 1 h 90"/>
                <a:gd name="T12" fmla="*/ 4 w 170"/>
                <a:gd name="T13" fmla="*/ 31 h 90"/>
                <a:gd name="T14" fmla="*/ 28 w 170"/>
                <a:gd name="T15" fmla="*/ 31 h 90"/>
                <a:gd name="T16" fmla="*/ 39 w 170"/>
                <a:gd name="T17" fmla="*/ 20 h 90"/>
                <a:gd name="T18" fmla="*/ 50 w 170"/>
                <a:gd name="T19" fmla="*/ 28 h 90"/>
                <a:gd name="T20" fmla="*/ 39 w 170"/>
                <a:gd name="T21" fmla="*/ 35 h 90"/>
                <a:gd name="T22" fmla="*/ 31 w 170"/>
                <a:gd name="T23" fmla="*/ 35 h 90"/>
                <a:gd name="T24" fmla="*/ 31 w 170"/>
                <a:gd name="T25" fmla="*/ 51 h 90"/>
                <a:gd name="T26" fmla="*/ 38 w 170"/>
                <a:gd name="T27" fmla="*/ 51 h 90"/>
                <a:gd name="T28" fmla="*/ 48 w 170"/>
                <a:gd name="T29" fmla="*/ 60 h 90"/>
                <a:gd name="T30" fmla="*/ 38 w 170"/>
                <a:gd name="T31" fmla="*/ 70 h 90"/>
                <a:gd name="T32" fmla="*/ 25 w 170"/>
                <a:gd name="T33" fmla="*/ 54 h 90"/>
                <a:gd name="T34" fmla="*/ 1 w 170"/>
                <a:gd name="T35" fmla="*/ 54 h 90"/>
                <a:gd name="T36" fmla="*/ 38 w 170"/>
                <a:gd name="T37" fmla="*/ 90 h 90"/>
                <a:gd name="T38" fmla="*/ 74 w 170"/>
                <a:gd name="T39" fmla="*/ 71 h 90"/>
                <a:gd name="T40" fmla="*/ 74 w 170"/>
                <a:gd name="T41" fmla="*/ 88 h 90"/>
                <a:gd name="T42" fmla="*/ 98 w 170"/>
                <a:gd name="T43" fmla="*/ 88 h 90"/>
                <a:gd name="T44" fmla="*/ 98 w 170"/>
                <a:gd name="T45" fmla="*/ 34 h 90"/>
                <a:gd name="T46" fmla="*/ 111 w 170"/>
                <a:gd name="T47" fmla="*/ 88 h 90"/>
                <a:gd name="T48" fmla="*/ 132 w 170"/>
                <a:gd name="T49" fmla="*/ 88 h 90"/>
                <a:gd name="T50" fmla="*/ 146 w 170"/>
                <a:gd name="T51" fmla="*/ 34 h 90"/>
                <a:gd name="T52" fmla="*/ 146 w 170"/>
                <a:gd name="T53" fmla="*/ 88 h 90"/>
                <a:gd name="T54" fmla="*/ 170 w 170"/>
                <a:gd name="T55" fmla="*/ 88 h 90"/>
                <a:gd name="T56" fmla="*/ 170 w 170"/>
                <a:gd name="T57" fmla="*/ 3 h 90"/>
                <a:gd name="T58" fmla="*/ 134 w 170"/>
                <a:gd name="T59" fmla="*/ 3 h 90"/>
                <a:gd name="T60" fmla="*/ 74 w 170"/>
                <a:gd name="T61" fmla="*/ 52 h 90"/>
                <a:gd name="T62" fmla="*/ 64 w 170"/>
                <a:gd name="T63" fmla="*/ 42 h 90"/>
                <a:gd name="T64" fmla="*/ 74 w 170"/>
                <a:gd name="T65" fmla="*/ 31 h 90"/>
                <a:gd name="T66" fmla="*/ 74 w 170"/>
                <a:gd name="T67" fmla="*/ 5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0" h="90">
                  <a:moveTo>
                    <a:pt x="134" y="3"/>
                  </a:moveTo>
                  <a:cubicBezTo>
                    <a:pt x="122" y="52"/>
                    <a:pt x="122" y="52"/>
                    <a:pt x="122" y="52"/>
                  </a:cubicBezTo>
                  <a:cubicBezTo>
                    <a:pt x="109" y="3"/>
                    <a:pt x="109" y="3"/>
                    <a:pt x="109" y="3"/>
                  </a:cubicBezTo>
                  <a:cubicBezTo>
                    <a:pt x="74" y="3"/>
                    <a:pt x="74" y="3"/>
                    <a:pt x="74" y="3"/>
                  </a:cubicBezTo>
                  <a:cubicBezTo>
                    <a:pt x="74" y="21"/>
                    <a:pt x="74" y="21"/>
                    <a:pt x="74" y="21"/>
                  </a:cubicBezTo>
                  <a:cubicBezTo>
                    <a:pt x="69" y="5"/>
                    <a:pt x="54" y="1"/>
                    <a:pt x="40" y="1"/>
                  </a:cubicBezTo>
                  <a:cubicBezTo>
                    <a:pt x="23" y="0"/>
                    <a:pt x="5" y="8"/>
                    <a:pt x="4" y="31"/>
                  </a:cubicBezTo>
                  <a:cubicBezTo>
                    <a:pt x="28" y="31"/>
                    <a:pt x="28" y="31"/>
                    <a:pt x="28" y="31"/>
                  </a:cubicBezTo>
                  <a:cubicBezTo>
                    <a:pt x="28" y="24"/>
                    <a:pt x="33" y="20"/>
                    <a:pt x="39" y="20"/>
                  </a:cubicBezTo>
                  <a:cubicBezTo>
                    <a:pt x="46" y="20"/>
                    <a:pt x="50" y="23"/>
                    <a:pt x="50" y="28"/>
                  </a:cubicBezTo>
                  <a:cubicBezTo>
                    <a:pt x="49" y="32"/>
                    <a:pt x="47" y="35"/>
                    <a:pt x="39" y="35"/>
                  </a:cubicBezTo>
                  <a:cubicBezTo>
                    <a:pt x="31" y="35"/>
                    <a:pt x="31" y="35"/>
                    <a:pt x="31" y="35"/>
                  </a:cubicBezTo>
                  <a:cubicBezTo>
                    <a:pt x="31" y="51"/>
                    <a:pt x="31" y="51"/>
                    <a:pt x="31" y="51"/>
                  </a:cubicBezTo>
                  <a:cubicBezTo>
                    <a:pt x="38" y="51"/>
                    <a:pt x="38" y="51"/>
                    <a:pt x="38" y="51"/>
                  </a:cubicBezTo>
                  <a:cubicBezTo>
                    <a:pt x="42" y="51"/>
                    <a:pt x="48" y="54"/>
                    <a:pt x="48" y="60"/>
                  </a:cubicBezTo>
                  <a:cubicBezTo>
                    <a:pt x="49" y="67"/>
                    <a:pt x="44" y="70"/>
                    <a:pt x="38" y="70"/>
                  </a:cubicBezTo>
                  <a:cubicBezTo>
                    <a:pt x="27" y="69"/>
                    <a:pt x="25" y="61"/>
                    <a:pt x="25" y="54"/>
                  </a:cubicBezTo>
                  <a:cubicBezTo>
                    <a:pt x="1" y="54"/>
                    <a:pt x="1" y="54"/>
                    <a:pt x="1" y="54"/>
                  </a:cubicBezTo>
                  <a:cubicBezTo>
                    <a:pt x="1" y="59"/>
                    <a:pt x="0" y="90"/>
                    <a:pt x="38" y="90"/>
                  </a:cubicBezTo>
                  <a:cubicBezTo>
                    <a:pt x="57" y="90"/>
                    <a:pt x="70" y="82"/>
                    <a:pt x="74" y="71"/>
                  </a:cubicBezTo>
                  <a:cubicBezTo>
                    <a:pt x="74" y="88"/>
                    <a:pt x="74" y="88"/>
                    <a:pt x="74" y="88"/>
                  </a:cubicBezTo>
                  <a:cubicBezTo>
                    <a:pt x="98" y="88"/>
                    <a:pt x="98" y="88"/>
                    <a:pt x="98" y="88"/>
                  </a:cubicBezTo>
                  <a:cubicBezTo>
                    <a:pt x="98" y="34"/>
                    <a:pt x="98" y="34"/>
                    <a:pt x="98" y="34"/>
                  </a:cubicBezTo>
                  <a:cubicBezTo>
                    <a:pt x="111" y="88"/>
                    <a:pt x="111" y="88"/>
                    <a:pt x="111" y="88"/>
                  </a:cubicBezTo>
                  <a:cubicBezTo>
                    <a:pt x="132" y="88"/>
                    <a:pt x="132" y="88"/>
                    <a:pt x="132" y="88"/>
                  </a:cubicBezTo>
                  <a:cubicBezTo>
                    <a:pt x="146" y="34"/>
                    <a:pt x="146" y="34"/>
                    <a:pt x="146" y="34"/>
                  </a:cubicBezTo>
                  <a:cubicBezTo>
                    <a:pt x="146" y="88"/>
                    <a:pt x="146" y="88"/>
                    <a:pt x="146" y="88"/>
                  </a:cubicBezTo>
                  <a:cubicBezTo>
                    <a:pt x="170" y="88"/>
                    <a:pt x="170" y="88"/>
                    <a:pt x="170" y="88"/>
                  </a:cubicBezTo>
                  <a:cubicBezTo>
                    <a:pt x="170" y="3"/>
                    <a:pt x="170" y="3"/>
                    <a:pt x="170" y="3"/>
                  </a:cubicBezTo>
                  <a:lnTo>
                    <a:pt x="134" y="3"/>
                  </a:lnTo>
                  <a:close/>
                  <a:moveTo>
                    <a:pt x="74" y="52"/>
                  </a:moveTo>
                  <a:cubicBezTo>
                    <a:pt x="71" y="46"/>
                    <a:pt x="66" y="43"/>
                    <a:pt x="64" y="42"/>
                  </a:cubicBezTo>
                  <a:cubicBezTo>
                    <a:pt x="69" y="40"/>
                    <a:pt x="72" y="37"/>
                    <a:pt x="74" y="31"/>
                  </a:cubicBezTo>
                  <a:lnTo>
                    <a:pt x="74" y="5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
        <p:nvSpPr>
          <p:cNvPr id="46" name="Triangle 1">
            <a:extLst>
              <a:ext uri="{FF2B5EF4-FFF2-40B4-BE49-F238E27FC236}">
                <a16:creationId xmlns:a16="http://schemas.microsoft.com/office/drawing/2014/main" id="{E398D872-4587-514E-ADAF-03FA743D0AFC}"/>
              </a:ext>
            </a:extLst>
          </p:cNvPr>
          <p:cNvSpPr/>
          <p:nvPr userDrawn="1"/>
        </p:nvSpPr>
        <p:spPr>
          <a:xfrm>
            <a:off x="34371" y="20861"/>
            <a:ext cx="12131361" cy="6821841"/>
          </a:xfrm>
          <a:custGeom>
            <a:avLst/>
            <a:gdLst>
              <a:gd name="connsiteX0" fmla="*/ 0 w 3806687"/>
              <a:gd name="connsiteY0" fmla="*/ 4855312 h 4855312"/>
              <a:gd name="connsiteX1" fmla="*/ 1903344 w 3806687"/>
              <a:gd name="connsiteY1" fmla="*/ 0 h 4855312"/>
              <a:gd name="connsiteX2" fmla="*/ 3806687 w 3806687"/>
              <a:gd name="connsiteY2" fmla="*/ 4855312 h 4855312"/>
              <a:gd name="connsiteX3" fmla="*/ 0 w 3806687"/>
              <a:gd name="connsiteY3" fmla="*/ 4855312 h 4855312"/>
              <a:gd name="connsiteX0" fmla="*/ 0 w 4089953"/>
              <a:gd name="connsiteY0" fmla="*/ 6147399 h 6147399"/>
              <a:gd name="connsiteX1" fmla="*/ 4089953 w 4089953"/>
              <a:gd name="connsiteY1" fmla="*/ 0 h 6147399"/>
              <a:gd name="connsiteX2" fmla="*/ 3806687 w 4089953"/>
              <a:gd name="connsiteY2" fmla="*/ 6147399 h 6147399"/>
              <a:gd name="connsiteX3" fmla="*/ 0 w 4089953"/>
              <a:gd name="connsiteY3" fmla="*/ 6147399 h 6147399"/>
              <a:gd name="connsiteX0" fmla="*/ 0 w 8169965"/>
              <a:gd name="connsiteY0" fmla="*/ 6147399 h 6872956"/>
              <a:gd name="connsiteX1" fmla="*/ 4089953 w 8169965"/>
              <a:gd name="connsiteY1" fmla="*/ 0 h 6872956"/>
              <a:gd name="connsiteX2" fmla="*/ 8169965 w 8169965"/>
              <a:gd name="connsiteY2" fmla="*/ 6872956 h 6872956"/>
              <a:gd name="connsiteX3" fmla="*/ 0 w 8169965"/>
              <a:gd name="connsiteY3" fmla="*/ 6147399 h 6872956"/>
              <a:gd name="connsiteX0" fmla="*/ 0 w 12205252"/>
              <a:gd name="connsiteY0" fmla="*/ 4626712 h 6872956"/>
              <a:gd name="connsiteX1" fmla="*/ 8125240 w 12205252"/>
              <a:gd name="connsiteY1" fmla="*/ 0 h 6872956"/>
              <a:gd name="connsiteX2" fmla="*/ 12205252 w 12205252"/>
              <a:gd name="connsiteY2" fmla="*/ 6872956 h 6872956"/>
              <a:gd name="connsiteX3" fmla="*/ 0 w 12205252"/>
              <a:gd name="connsiteY3" fmla="*/ 4626712 h 6872956"/>
              <a:gd name="connsiteX0" fmla="*/ 0 w 12194861"/>
              <a:gd name="connsiteY0" fmla="*/ 4626712 h 6841715"/>
              <a:gd name="connsiteX1" fmla="*/ 8125240 w 12194861"/>
              <a:gd name="connsiteY1" fmla="*/ 0 h 6841715"/>
              <a:gd name="connsiteX2" fmla="*/ 12194861 w 12194861"/>
              <a:gd name="connsiteY2" fmla="*/ 6841715 h 6841715"/>
              <a:gd name="connsiteX3" fmla="*/ 0 w 12194861"/>
              <a:gd name="connsiteY3" fmla="*/ 4626712 h 6841715"/>
              <a:gd name="connsiteX0" fmla="*/ 0 w 12191686"/>
              <a:gd name="connsiteY0" fmla="*/ 4626712 h 6867170"/>
              <a:gd name="connsiteX1" fmla="*/ 8125240 w 12191686"/>
              <a:gd name="connsiteY1" fmla="*/ 0 h 6867170"/>
              <a:gd name="connsiteX2" fmla="*/ 12191686 w 12191686"/>
              <a:gd name="connsiteY2" fmla="*/ 6867170 h 6867170"/>
              <a:gd name="connsiteX3" fmla="*/ 0 w 12191686"/>
              <a:gd name="connsiteY3" fmla="*/ 4626712 h 6867170"/>
              <a:gd name="connsiteX0" fmla="*/ 0 w 12188511"/>
              <a:gd name="connsiteY0" fmla="*/ 4626712 h 6857624"/>
              <a:gd name="connsiteX1" fmla="*/ 8125240 w 12188511"/>
              <a:gd name="connsiteY1" fmla="*/ 0 h 6857624"/>
              <a:gd name="connsiteX2" fmla="*/ 12188511 w 12188511"/>
              <a:gd name="connsiteY2" fmla="*/ 6857624 h 6857624"/>
              <a:gd name="connsiteX3" fmla="*/ 0 w 12188511"/>
              <a:gd name="connsiteY3" fmla="*/ 4626712 h 6857624"/>
              <a:gd name="connsiteX0" fmla="*/ 0 w 12178986"/>
              <a:gd name="connsiteY0" fmla="*/ 4626712 h 6857624"/>
              <a:gd name="connsiteX1" fmla="*/ 8125240 w 12178986"/>
              <a:gd name="connsiteY1" fmla="*/ 0 h 6857624"/>
              <a:gd name="connsiteX2" fmla="*/ 12178986 w 12178986"/>
              <a:gd name="connsiteY2" fmla="*/ 6857624 h 6857624"/>
              <a:gd name="connsiteX3" fmla="*/ 0 w 12178986"/>
              <a:gd name="connsiteY3" fmla="*/ 4626712 h 6857624"/>
              <a:gd name="connsiteX0" fmla="*/ 0 w 12163111"/>
              <a:gd name="connsiteY0" fmla="*/ 4626713 h 6857624"/>
              <a:gd name="connsiteX1" fmla="*/ 8109365 w 12163111"/>
              <a:gd name="connsiteY1" fmla="*/ 0 h 6857624"/>
              <a:gd name="connsiteX2" fmla="*/ 12163111 w 12163111"/>
              <a:gd name="connsiteY2" fmla="*/ 6857624 h 6857624"/>
              <a:gd name="connsiteX3" fmla="*/ 0 w 12163111"/>
              <a:gd name="connsiteY3" fmla="*/ 4626713 h 6857624"/>
              <a:gd name="connsiteX0" fmla="*/ 0 w 12150411"/>
              <a:gd name="connsiteY0" fmla="*/ 4629896 h 6857624"/>
              <a:gd name="connsiteX1" fmla="*/ 8096665 w 12150411"/>
              <a:gd name="connsiteY1" fmla="*/ 0 h 6857624"/>
              <a:gd name="connsiteX2" fmla="*/ 12150411 w 12150411"/>
              <a:gd name="connsiteY2" fmla="*/ 6857624 h 6857624"/>
              <a:gd name="connsiteX3" fmla="*/ 0 w 12150411"/>
              <a:gd name="connsiteY3" fmla="*/ 4629896 h 6857624"/>
              <a:gd name="connsiteX0" fmla="*/ 0 w 12131361"/>
              <a:gd name="connsiteY0" fmla="*/ 4629897 h 6857624"/>
              <a:gd name="connsiteX1" fmla="*/ 8077615 w 12131361"/>
              <a:gd name="connsiteY1" fmla="*/ 0 h 6857624"/>
              <a:gd name="connsiteX2" fmla="*/ 12131361 w 12131361"/>
              <a:gd name="connsiteY2" fmla="*/ 6857624 h 6857624"/>
              <a:gd name="connsiteX3" fmla="*/ 0 w 12131361"/>
              <a:gd name="connsiteY3" fmla="*/ 4629897 h 6857624"/>
              <a:gd name="connsiteX0" fmla="*/ 0 w 12131361"/>
              <a:gd name="connsiteY0" fmla="*/ 4608991 h 6836718"/>
              <a:gd name="connsiteX1" fmla="*/ 8074138 w 12131361"/>
              <a:gd name="connsiteY1" fmla="*/ 0 h 6836718"/>
              <a:gd name="connsiteX2" fmla="*/ 12131361 w 12131361"/>
              <a:gd name="connsiteY2" fmla="*/ 6836718 h 6836718"/>
              <a:gd name="connsiteX3" fmla="*/ 0 w 12131361"/>
              <a:gd name="connsiteY3" fmla="*/ 4608991 h 6836718"/>
            </a:gdLst>
            <a:ahLst/>
            <a:cxnLst>
              <a:cxn ang="0">
                <a:pos x="connsiteX0" y="connsiteY0"/>
              </a:cxn>
              <a:cxn ang="0">
                <a:pos x="connsiteX1" y="connsiteY1"/>
              </a:cxn>
              <a:cxn ang="0">
                <a:pos x="connsiteX2" y="connsiteY2"/>
              </a:cxn>
              <a:cxn ang="0">
                <a:pos x="connsiteX3" y="connsiteY3"/>
              </a:cxn>
            </a:cxnLst>
            <a:rect l="l" t="t" r="r" b="b"/>
            <a:pathLst>
              <a:path w="12131361" h="6836718">
                <a:moveTo>
                  <a:pt x="0" y="4608991"/>
                </a:moveTo>
                <a:lnTo>
                  <a:pt x="8074138" y="0"/>
                </a:lnTo>
                <a:lnTo>
                  <a:pt x="12131361" y="6836718"/>
                </a:lnTo>
                <a:lnTo>
                  <a:pt x="0" y="4608991"/>
                </a:lnTo>
                <a:close/>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43" name="Text Placeholder 7"/>
          <p:cNvSpPr>
            <a:spLocks noGrp="1"/>
          </p:cNvSpPr>
          <p:nvPr>
            <p:ph type="body" sz="quarter" idx="10" hasCustomPrompt="1"/>
          </p:nvPr>
        </p:nvSpPr>
        <p:spPr>
          <a:xfrm>
            <a:off x="384047" y="3895344"/>
            <a:ext cx="4114800" cy="480462"/>
          </a:xfrm>
          <a:prstGeom prst="rect">
            <a:avLst/>
          </a:prstGeom>
        </p:spPr>
        <p:txBody>
          <a:bodyPr lIns="0" tIns="0" rIns="0" bIns="0"/>
          <a:lstStyle>
            <a:lvl1pPr marL="0" indent="0">
              <a:buNone/>
              <a:defRPr sz="2800">
                <a:solidFill>
                  <a:schemeClr val="bg1"/>
                </a:solidFill>
                <a:latin typeface="3M Circular TT Book" panose="020B0604020101020102" pitchFamily="34" charset="0"/>
                <a:cs typeface="3M Circular TT Book" panose="020B0604020101020102" pitchFamily="34" charset="0"/>
              </a:defRPr>
            </a:lvl1pPr>
            <a:lvl5pPr>
              <a:defRPr/>
            </a:lvl5pPr>
          </a:lstStyle>
          <a:p>
            <a:pPr lvl="0"/>
            <a:r>
              <a:rPr lang="en-US"/>
              <a:t>Date</a:t>
            </a:r>
          </a:p>
        </p:txBody>
      </p:sp>
      <p:sp>
        <p:nvSpPr>
          <p:cNvPr id="2" name="Title 1"/>
          <p:cNvSpPr>
            <a:spLocks noGrp="1"/>
          </p:cNvSpPr>
          <p:nvPr>
            <p:ph type="ctrTitle" hasCustomPrompt="1"/>
          </p:nvPr>
        </p:nvSpPr>
        <p:spPr>
          <a:xfrm>
            <a:off x="383035" y="1655791"/>
            <a:ext cx="11468909" cy="1994392"/>
          </a:xfrm>
          <a:prstGeom prst="rect">
            <a:avLst/>
          </a:prstGeom>
        </p:spPr>
        <p:txBody>
          <a:bodyPr vert="horz" wrap="square" lIns="0" tIns="0" rIns="0" bIns="0" anchor="t" anchorCtr="0">
            <a:noAutofit/>
          </a:bodyPr>
          <a:lstStyle>
            <a:lvl1pPr algn="l">
              <a:lnSpc>
                <a:spcPct val="80000"/>
              </a:lnSpc>
              <a:defRPr sz="7200" b="0">
                <a:solidFill>
                  <a:schemeClr val="bg1"/>
                </a:solidFill>
                <a:latin typeface="3M Circular TT Bold" panose="020B0804020101010102" pitchFamily="34" charset="0"/>
                <a:cs typeface="3M Circular TT Bold" panose="020B0804020101010102" pitchFamily="34" charset="0"/>
              </a:defRPr>
            </a:lvl1pPr>
          </a:lstStyle>
          <a:p>
            <a:r>
              <a:rPr lang="en-US"/>
              <a:t>Two line title</a:t>
            </a:r>
            <a:br>
              <a:rPr lang="en-US"/>
            </a:br>
            <a:r>
              <a:rPr lang="en-US"/>
              <a:t>goes here</a:t>
            </a:r>
            <a:endParaRPr lang="en-GB"/>
          </a:p>
        </p:txBody>
      </p:sp>
    </p:spTree>
    <p:extLst>
      <p:ext uri="{BB962C8B-B14F-4D97-AF65-F5344CB8AC3E}">
        <p14:creationId xmlns:p14="http://schemas.microsoft.com/office/powerpoint/2010/main" val="25669707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2_Cover_5 REVERSED line">
    <p:spTree>
      <p:nvGrpSpPr>
        <p:cNvPr id="1" name=""/>
        <p:cNvGrpSpPr/>
        <p:nvPr/>
      </p:nvGrpSpPr>
      <p:grpSpPr>
        <a:xfrm>
          <a:off x="0" y="0"/>
          <a:ext cx="0" cy="0"/>
          <a:chOff x="0" y="0"/>
          <a:chExt cx="0" cy="0"/>
        </a:xfrm>
      </p:grpSpPr>
      <p:pic>
        <p:nvPicPr>
          <p:cNvPr id="48" name="Picture 47">
            <a:extLst>
              <a:ext uri="{FF2B5EF4-FFF2-40B4-BE49-F238E27FC236}">
                <a16:creationId xmlns:a16="http://schemas.microsoft.com/office/drawing/2014/main" id="{D0D2FA82-BCA9-44DB-8EC6-D59D75A3BE86}"/>
              </a:ext>
            </a:extLst>
          </p:cNvPr>
          <p:cNvPicPr>
            <a:picLocks noChangeAspect="1"/>
          </p:cNvPicPr>
          <p:nvPr userDrawn="1"/>
        </p:nvPicPr>
        <p:blipFill>
          <a:blip r:embed="rId2"/>
          <a:stretch>
            <a:fillRect/>
          </a:stretch>
        </p:blipFill>
        <p:spPr>
          <a:xfrm>
            <a:off x="0" y="6096"/>
            <a:ext cx="12192000" cy="6845807"/>
          </a:xfrm>
          <a:prstGeom prst="rect">
            <a:avLst/>
          </a:prstGeom>
        </p:spPr>
      </p:pic>
      <p:grpSp>
        <p:nvGrpSpPr>
          <p:cNvPr id="11" name="Group 10"/>
          <p:cNvGrpSpPr/>
          <p:nvPr userDrawn="1"/>
        </p:nvGrpSpPr>
        <p:grpSpPr>
          <a:xfrm>
            <a:off x="381000" y="384048"/>
            <a:ext cx="2384269" cy="432000"/>
            <a:chOff x="381000" y="384048"/>
            <a:chExt cx="2384269" cy="432000"/>
          </a:xfrm>
        </p:grpSpPr>
        <p:grpSp>
          <p:nvGrpSpPr>
            <p:cNvPr id="12" name="Group 11"/>
            <p:cNvGrpSpPr>
              <a:grpSpLocks noChangeAspect="1"/>
            </p:cNvGrpSpPr>
            <p:nvPr userDrawn="1"/>
          </p:nvGrpSpPr>
          <p:grpSpPr>
            <a:xfrm>
              <a:off x="1246412" y="392922"/>
              <a:ext cx="1518857" cy="423126"/>
              <a:chOff x="9836151" y="2917825"/>
              <a:chExt cx="11955463" cy="3330576"/>
            </a:xfrm>
            <a:solidFill>
              <a:schemeClr val="bg1"/>
            </a:solidFill>
          </p:grpSpPr>
          <p:sp>
            <p:nvSpPr>
              <p:cNvPr id="16" name="Freeform 6"/>
              <p:cNvSpPr>
                <a:spLocks/>
              </p:cNvSpPr>
              <p:nvPr userDrawn="1"/>
            </p:nvSpPr>
            <p:spPr bwMode="auto">
              <a:xfrm>
                <a:off x="9871076" y="2952750"/>
                <a:ext cx="868363" cy="1192213"/>
              </a:xfrm>
              <a:custGeom>
                <a:avLst/>
                <a:gdLst>
                  <a:gd name="T0" fmla="*/ 19 w 25"/>
                  <a:gd name="T1" fmla="*/ 10 h 34"/>
                  <a:gd name="T2" fmla="*/ 13 w 25"/>
                  <a:gd name="T3" fmla="*/ 5 h 34"/>
                  <a:gd name="T4" fmla="*/ 8 w 25"/>
                  <a:gd name="T5" fmla="*/ 9 h 34"/>
                  <a:gd name="T6" fmla="*/ 11 w 25"/>
                  <a:gd name="T7" fmla="*/ 13 h 34"/>
                  <a:gd name="T8" fmla="*/ 16 w 25"/>
                  <a:gd name="T9" fmla="*/ 14 h 34"/>
                  <a:gd name="T10" fmla="*/ 25 w 25"/>
                  <a:gd name="T11" fmla="*/ 24 h 34"/>
                  <a:gd name="T12" fmla="*/ 13 w 25"/>
                  <a:gd name="T13" fmla="*/ 34 h 34"/>
                  <a:gd name="T14" fmla="*/ 0 w 25"/>
                  <a:gd name="T15" fmla="*/ 24 h 34"/>
                  <a:gd name="T16" fmla="*/ 6 w 25"/>
                  <a:gd name="T17" fmla="*/ 22 h 34"/>
                  <a:gd name="T18" fmla="*/ 13 w 25"/>
                  <a:gd name="T19" fmla="*/ 28 h 34"/>
                  <a:gd name="T20" fmla="*/ 19 w 25"/>
                  <a:gd name="T21" fmla="*/ 24 h 34"/>
                  <a:gd name="T22" fmla="*/ 15 w 25"/>
                  <a:gd name="T23" fmla="*/ 20 h 34"/>
                  <a:gd name="T24" fmla="*/ 10 w 25"/>
                  <a:gd name="T25" fmla="*/ 19 h 34"/>
                  <a:gd name="T26" fmla="*/ 1 w 25"/>
                  <a:gd name="T27" fmla="*/ 10 h 34"/>
                  <a:gd name="T28" fmla="*/ 13 w 25"/>
                  <a:gd name="T29" fmla="*/ 0 h 34"/>
                  <a:gd name="T30" fmla="*/ 25 w 25"/>
                  <a:gd name="T31" fmla="*/ 8 h 34"/>
                  <a:gd name="T32" fmla="*/ 19 w 25"/>
                  <a:gd name="T33" fmla="*/ 1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5" h="34">
                    <a:moveTo>
                      <a:pt x="19" y="10"/>
                    </a:moveTo>
                    <a:cubicBezTo>
                      <a:pt x="19" y="8"/>
                      <a:pt x="17" y="5"/>
                      <a:pt x="13" y="5"/>
                    </a:cubicBezTo>
                    <a:cubicBezTo>
                      <a:pt x="10" y="5"/>
                      <a:pt x="8" y="7"/>
                      <a:pt x="8" y="9"/>
                    </a:cubicBezTo>
                    <a:cubicBezTo>
                      <a:pt x="8" y="11"/>
                      <a:pt x="9" y="13"/>
                      <a:pt x="11" y="13"/>
                    </a:cubicBezTo>
                    <a:cubicBezTo>
                      <a:pt x="16" y="14"/>
                      <a:pt x="16" y="14"/>
                      <a:pt x="16" y="14"/>
                    </a:cubicBezTo>
                    <a:cubicBezTo>
                      <a:pt x="22" y="15"/>
                      <a:pt x="25" y="19"/>
                      <a:pt x="25" y="24"/>
                    </a:cubicBezTo>
                    <a:cubicBezTo>
                      <a:pt x="25" y="29"/>
                      <a:pt x="21" y="34"/>
                      <a:pt x="13" y="34"/>
                    </a:cubicBezTo>
                    <a:cubicBezTo>
                      <a:pt x="4" y="34"/>
                      <a:pt x="1" y="28"/>
                      <a:pt x="0" y="24"/>
                    </a:cubicBezTo>
                    <a:cubicBezTo>
                      <a:pt x="6" y="22"/>
                      <a:pt x="6" y="22"/>
                      <a:pt x="6" y="22"/>
                    </a:cubicBezTo>
                    <a:cubicBezTo>
                      <a:pt x="6" y="25"/>
                      <a:pt x="9" y="28"/>
                      <a:pt x="13" y="28"/>
                    </a:cubicBezTo>
                    <a:cubicBezTo>
                      <a:pt x="17" y="28"/>
                      <a:pt x="19" y="27"/>
                      <a:pt x="19" y="24"/>
                    </a:cubicBezTo>
                    <a:cubicBezTo>
                      <a:pt x="19" y="22"/>
                      <a:pt x="17" y="21"/>
                      <a:pt x="15" y="20"/>
                    </a:cubicBezTo>
                    <a:cubicBezTo>
                      <a:pt x="10" y="19"/>
                      <a:pt x="10" y="19"/>
                      <a:pt x="10" y="19"/>
                    </a:cubicBezTo>
                    <a:cubicBezTo>
                      <a:pt x="5" y="18"/>
                      <a:pt x="1" y="15"/>
                      <a:pt x="1" y="10"/>
                    </a:cubicBezTo>
                    <a:cubicBezTo>
                      <a:pt x="1" y="4"/>
                      <a:pt x="7" y="0"/>
                      <a:pt x="13" y="0"/>
                    </a:cubicBezTo>
                    <a:cubicBezTo>
                      <a:pt x="21" y="0"/>
                      <a:pt x="24" y="4"/>
                      <a:pt x="25" y="8"/>
                    </a:cubicBezTo>
                    <a:lnTo>
                      <a:pt x="19"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7"/>
              <p:cNvSpPr>
                <a:spLocks/>
              </p:cNvSpPr>
              <p:nvPr userDrawn="1"/>
            </p:nvSpPr>
            <p:spPr bwMode="auto">
              <a:xfrm>
                <a:off x="10844213" y="3303588"/>
                <a:ext cx="798513" cy="841375"/>
              </a:xfrm>
              <a:custGeom>
                <a:avLst/>
                <a:gdLst>
                  <a:gd name="T0" fmla="*/ 6 w 23"/>
                  <a:gd name="T1" fmla="*/ 12 h 24"/>
                  <a:gd name="T2" fmla="*/ 12 w 23"/>
                  <a:gd name="T3" fmla="*/ 18 h 24"/>
                  <a:gd name="T4" fmla="*/ 17 w 23"/>
                  <a:gd name="T5" fmla="*/ 15 h 24"/>
                  <a:gd name="T6" fmla="*/ 23 w 23"/>
                  <a:gd name="T7" fmla="*/ 16 h 24"/>
                  <a:gd name="T8" fmla="*/ 12 w 23"/>
                  <a:gd name="T9" fmla="*/ 24 h 24"/>
                  <a:gd name="T10" fmla="*/ 0 w 23"/>
                  <a:gd name="T11" fmla="*/ 12 h 24"/>
                  <a:gd name="T12" fmla="*/ 12 w 23"/>
                  <a:gd name="T13" fmla="*/ 0 h 24"/>
                  <a:gd name="T14" fmla="*/ 23 w 23"/>
                  <a:gd name="T15" fmla="*/ 7 h 24"/>
                  <a:gd name="T16" fmla="*/ 17 w 23"/>
                  <a:gd name="T17" fmla="*/ 9 h 24"/>
                  <a:gd name="T18" fmla="*/ 12 w 23"/>
                  <a:gd name="T19" fmla="*/ 5 h 24"/>
                  <a:gd name="T20" fmla="*/ 6 w 23"/>
                  <a:gd name="T21"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4">
                    <a:moveTo>
                      <a:pt x="6" y="12"/>
                    </a:moveTo>
                    <a:cubicBezTo>
                      <a:pt x="6" y="16"/>
                      <a:pt x="9" y="18"/>
                      <a:pt x="12" y="18"/>
                    </a:cubicBezTo>
                    <a:cubicBezTo>
                      <a:pt x="15" y="18"/>
                      <a:pt x="17" y="16"/>
                      <a:pt x="17" y="15"/>
                    </a:cubicBezTo>
                    <a:cubicBezTo>
                      <a:pt x="23" y="16"/>
                      <a:pt x="23" y="16"/>
                      <a:pt x="23" y="16"/>
                    </a:cubicBezTo>
                    <a:cubicBezTo>
                      <a:pt x="22" y="20"/>
                      <a:pt x="18" y="24"/>
                      <a:pt x="12" y="24"/>
                    </a:cubicBezTo>
                    <a:cubicBezTo>
                      <a:pt x="5" y="24"/>
                      <a:pt x="0" y="19"/>
                      <a:pt x="0" y="12"/>
                    </a:cubicBezTo>
                    <a:cubicBezTo>
                      <a:pt x="0" y="5"/>
                      <a:pt x="5" y="0"/>
                      <a:pt x="12" y="0"/>
                    </a:cubicBezTo>
                    <a:cubicBezTo>
                      <a:pt x="18" y="0"/>
                      <a:pt x="22" y="4"/>
                      <a:pt x="23" y="7"/>
                    </a:cubicBezTo>
                    <a:cubicBezTo>
                      <a:pt x="17" y="9"/>
                      <a:pt x="17" y="9"/>
                      <a:pt x="17" y="9"/>
                    </a:cubicBezTo>
                    <a:cubicBezTo>
                      <a:pt x="17" y="7"/>
                      <a:pt x="15" y="5"/>
                      <a:pt x="12" y="5"/>
                    </a:cubicBezTo>
                    <a:cubicBezTo>
                      <a:pt x="9" y="5"/>
                      <a:pt x="6" y="8"/>
                      <a:pt x="6"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8"/>
              <p:cNvSpPr>
                <a:spLocks noEditPoints="1"/>
              </p:cNvSpPr>
              <p:nvPr userDrawn="1"/>
            </p:nvSpPr>
            <p:spPr bwMode="auto">
              <a:xfrm>
                <a:off x="11747501" y="2917825"/>
                <a:ext cx="277813" cy="1192213"/>
              </a:xfrm>
              <a:custGeom>
                <a:avLst/>
                <a:gdLst>
                  <a:gd name="T0" fmla="*/ 4 w 8"/>
                  <a:gd name="T1" fmla="*/ 0 h 34"/>
                  <a:gd name="T2" fmla="*/ 8 w 8"/>
                  <a:gd name="T3" fmla="*/ 4 h 34"/>
                  <a:gd name="T4" fmla="*/ 4 w 8"/>
                  <a:gd name="T5" fmla="*/ 8 h 34"/>
                  <a:gd name="T6" fmla="*/ 0 w 8"/>
                  <a:gd name="T7" fmla="*/ 4 h 34"/>
                  <a:gd name="T8" fmla="*/ 4 w 8"/>
                  <a:gd name="T9" fmla="*/ 0 h 34"/>
                  <a:gd name="T10" fmla="*/ 1 w 8"/>
                  <a:gd name="T11" fmla="*/ 34 h 34"/>
                  <a:gd name="T12" fmla="*/ 1 w 8"/>
                  <a:gd name="T13" fmla="*/ 11 h 34"/>
                  <a:gd name="T14" fmla="*/ 7 w 8"/>
                  <a:gd name="T15" fmla="*/ 11 h 34"/>
                  <a:gd name="T16" fmla="*/ 7 w 8"/>
                  <a:gd name="T17" fmla="*/ 34 h 34"/>
                  <a:gd name="T18" fmla="*/ 1 w 8"/>
                  <a:gd name="T19" fmla="*/ 3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 h="34">
                    <a:moveTo>
                      <a:pt x="4" y="0"/>
                    </a:moveTo>
                    <a:cubicBezTo>
                      <a:pt x="6" y="0"/>
                      <a:pt x="8" y="2"/>
                      <a:pt x="8" y="4"/>
                    </a:cubicBezTo>
                    <a:cubicBezTo>
                      <a:pt x="8" y="6"/>
                      <a:pt x="6" y="8"/>
                      <a:pt x="4" y="8"/>
                    </a:cubicBezTo>
                    <a:cubicBezTo>
                      <a:pt x="2" y="8"/>
                      <a:pt x="0" y="6"/>
                      <a:pt x="0" y="4"/>
                    </a:cubicBezTo>
                    <a:cubicBezTo>
                      <a:pt x="0" y="2"/>
                      <a:pt x="2" y="0"/>
                      <a:pt x="4" y="0"/>
                    </a:cubicBezTo>
                    <a:close/>
                    <a:moveTo>
                      <a:pt x="1" y="34"/>
                    </a:moveTo>
                    <a:cubicBezTo>
                      <a:pt x="1" y="11"/>
                      <a:pt x="1" y="11"/>
                      <a:pt x="1" y="11"/>
                    </a:cubicBezTo>
                    <a:cubicBezTo>
                      <a:pt x="7" y="11"/>
                      <a:pt x="7" y="11"/>
                      <a:pt x="7" y="11"/>
                    </a:cubicBezTo>
                    <a:cubicBezTo>
                      <a:pt x="7" y="34"/>
                      <a:pt x="7" y="34"/>
                      <a:pt x="7" y="34"/>
                    </a:cubicBezTo>
                    <a:lnTo>
                      <a:pt x="1" y="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9"/>
              <p:cNvSpPr>
                <a:spLocks noEditPoints="1"/>
              </p:cNvSpPr>
              <p:nvPr userDrawn="1"/>
            </p:nvSpPr>
            <p:spPr bwMode="auto">
              <a:xfrm>
                <a:off x="12165013" y="3303588"/>
                <a:ext cx="763588" cy="841375"/>
              </a:xfrm>
              <a:custGeom>
                <a:avLst/>
                <a:gdLst>
                  <a:gd name="T0" fmla="*/ 22 w 22"/>
                  <a:gd name="T1" fmla="*/ 17 h 24"/>
                  <a:gd name="T2" fmla="*/ 12 w 22"/>
                  <a:gd name="T3" fmla="*/ 24 h 24"/>
                  <a:gd name="T4" fmla="*/ 0 w 22"/>
                  <a:gd name="T5" fmla="*/ 12 h 24"/>
                  <a:gd name="T6" fmla="*/ 11 w 22"/>
                  <a:gd name="T7" fmla="*/ 0 h 24"/>
                  <a:gd name="T8" fmla="*/ 22 w 22"/>
                  <a:gd name="T9" fmla="*/ 12 h 24"/>
                  <a:gd name="T10" fmla="*/ 22 w 22"/>
                  <a:gd name="T11" fmla="*/ 14 h 24"/>
                  <a:gd name="T12" fmla="*/ 6 w 22"/>
                  <a:gd name="T13" fmla="*/ 14 h 24"/>
                  <a:gd name="T14" fmla="*/ 12 w 22"/>
                  <a:gd name="T15" fmla="*/ 19 h 24"/>
                  <a:gd name="T16" fmla="*/ 17 w 22"/>
                  <a:gd name="T17" fmla="*/ 15 h 24"/>
                  <a:gd name="T18" fmla="*/ 22 w 22"/>
                  <a:gd name="T19" fmla="*/ 17 h 24"/>
                  <a:gd name="T20" fmla="*/ 16 w 22"/>
                  <a:gd name="T21" fmla="*/ 9 h 24"/>
                  <a:gd name="T22" fmla="*/ 11 w 22"/>
                  <a:gd name="T23" fmla="*/ 5 h 24"/>
                  <a:gd name="T24" fmla="*/ 6 w 22"/>
                  <a:gd name="T25" fmla="*/ 9 h 24"/>
                  <a:gd name="T26" fmla="*/ 16 w 22"/>
                  <a:gd name="T27" fmla="*/ 9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24">
                    <a:moveTo>
                      <a:pt x="22" y="17"/>
                    </a:moveTo>
                    <a:cubicBezTo>
                      <a:pt x="21" y="21"/>
                      <a:pt x="17" y="24"/>
                      <a:pt x="12" y="24"/>
                    </a:cubicBezTo>
                    <a:cubicBezTo>
                      <a:pt x="5" y="24"/>
                      <a:pt x="0" y="20"/>
                      <a:pt x="0" y="12"/>
                    </a:cubicBezTo>
                    <a:cubicBezTo>
                      <a:pt x="0" y="4"/>
                      <a:pt x="5" y="0"/>
                      <a:pt x="11" y="0"/>
                    </a:cubicBezTo>
                    <a:cubicBezTo>
                      <a:pt x="18" y="0"/>
                      <a:pt x="22" y="4"/>
                      <a:pt x="22" y="12"/>
                    </a:cubicBezTo>
                    <a:cubicBezTo>
                      <a:pt x="22" y="12"/>
                      <a:pt x="22" y="13"/>
                      <a:pt x="22" y="14"/>
                    </a:cubicBezTo>
                    <a:cubicBezTo>
                      <a:pt x="6" y="14"/>
                      <a:pt x="6" y="14"/>
                      <a:pt x="6" y="14"/>
                    </a:cubicBezTo>
                    <a:cubicBezTo>
                      <a:pt x="6" y="17"/>
                      <a:pt x="9" y="19"/>
                      <a:pt x="12" y="19"/>
                    </a:cubicBezTo>
                    <a:cubicBezTo>
                      <a:pt x="15" y="19"/>
                      <a:pt x="16" y="17"/>
                      <a:pt x="17" y="15"/>
                    </a:cubicBezTo>
                    <a:lnTo>
                      <a:pt x="22" y="17"/>
                    </a:lnTo>
                    <a:close/>
                    <a:moveTo>
                      <a:pt x="16" y="9"/>
                    </a:moveTo>
                    <a:cubicBezTo>
                      <a:pt x="16" y="7"/>
                      <a:pt x="15" y="5"/>
                      <a:pt x="11" y="5"/>
                    </a:cubicBezTo>
                    <a:cubicBezTo>
                      <a:pt x="8" y="5"/>
                      <a:pt x="6" y="7"/>
                      <a:pt x="6" y="9"/>
                    </a:cubicBezTo>
                    <a:lnTo>
                      <a:pt x="16"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0"/>
              <p:cNvSpPr>
                <a:spLocks/>
              </p:cNvSpPr>
              <p:nvPr userDrawn="1"/>
            </p:nvSpPr>
            <p:spPr bwMode="auto">
              <a:xfrm>
                <a:off x="13103226" y="3303588"/>
                <a:ext cx="730250" cy="806450"/>
              </a:xfrm>
              <a:custGeom>
                <a:avLst/>
                <a:gdLst>
                  <a:gd name="T0" fmla="*/ 6 w 21"/>
                  <a:gd name="T1" fmla="*/ 23 h 23"/>
                  <a:gd name="T2" fmla="*/ 0 w 21"/>
                  <a:gd name="T3" fmla="*/ 23 h 23"/>
                  <a:gd name="T4" fmla="*/ 0 w 21"/>
                  <a:gd name="T5" fmla="*/ 0 h 23"/>
                  <a:gd name="T6" fmla="*/ 6 w 21"/>
                  <a:gd name="T7" fmla="*/ 0 h 23"/>
                  <a:gd name="T8" fmla="*/ 6 w 21"/>
                  <a:gd name="T9" fmla="*/ 3 h 23"/>
                  <a:gd name="T10" fmla="*/ 13 w 21"/>
                  <a:gd name="T11" fmla="*/ 0 h 23"/>
                  <a:gd name="T12" fmla="*/ 21 w 21"/>
                  <a:gd name="T13" fmla="*/ 9 h 23"/>
                  <a:gd name="T14" fmla="*/ 21 w 21"/>
                  <a:gd name="T15" fmla="*/ 23 h 23"/>
                  <a:gd name="T16" fmla="*/ 15 w 21"/>
                  <a:gd name="T17" fmla="*/ 23 h 23"/>
                  <a:gd name="T18" fmla="*/ 15 w 21"/>
                  <a:gd name="T19" fmla="*/ 10 h 23"/>
                  <a:gd name="T20" fmla="*/ 10 w 21"/>
                  <a:gd name="T21" fmla="*/ 5 h 23"/>
                  <a:gd name="T22" fmla="*/ 6 w 21"/>
                  <a:gd name="T23" fmla="*/ 10 h 23"/>
                  <a:gd name="T24" fmla="*/ 6 w 21"/>
                  <a:gd name="T25"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 h="23">
                    <a:moveTo>
                      <a:pt x="6" y="23"/>
                    </a:moveTo>
                    <a:cubicBezTo>
                      <a:pt x="0" y="23"/>
                      <a:pt x="0" y="23"/>
                      <a:pt x="0" y="23"/>
                    </a:cubicBezTo>
                    <a:cubicBezTo>
                      <a:pt x="0" y="0"/>
                      <a:pt x="0" y="0"/>
                      <a:pt x="0" y="0"/>
                    </a:cubicBezTo>
                    <a:cubicBezTo>
                      <a:pt x="6" y="0"/>
                      <a:pt x="6" y="0"/>
                      <a:pt x="6" y="0"/>
                    </a:cubicBezTo>
                    <a:cubicBezTo>
                      <a:pt x="6" y="3"/>
                      <a:pt x="6" y="3"/>
                      <a:pt x="6" y="3"/>
                    </a:cubicBezTo>
                    <a:cubicBezTo>
                      <a:pt x="7" y="1"/>
                      <a:pt x="10" y="0"/>
                      <a:pt x="13" y="0"/>
                    </a:cubicBezTo>
                    <a:cubicBezTo>
                      <a:pt x="18" y="0"/>
                      <a:pt x="21" y="4"/>
                      <a:pt x="21" y="9"/>
                    </a:cubicBezTo>
                    <a:cubicBezTo>
                      <a:pt x="21" y="23"/>
                      <a:pt x="21" y="23"/>
                      <a:pt x="21" y="23"/>
                    </a:cubicBezTo>
                    <a:cubicBezTo>
                      <a:pt x="15" y="23"/>
                      <a:pt x="15" y="23"/>
                      <a:pt x="15" y="23"/>
                    </a:cubicBezTo>
                    <a:cubicBezTo>
                      <a:pt x="15" y="10"/>
                      <a:pt x="15" y="10"/>
                      <a:pt x="15" y="10"/>
                    </a:cubicBezTo>
                    <a:cubicBezTo>
                      <a:pt x="15" y="7"/>
                      <a:pt x="13" y="5"/>
                      <a:pt x="10" y="5"/>
                    </a:cubicBezTo>
                    <a:cubicBezTo>
                      <a:pt x="8" y="5"/>
                      <a:pt x="6" y="8"/>
                      <a:pt x="6" y="10"/>
                    </a:cubicBezTo>
                    <a:lnTo>
                      <a:pt x="6" y="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1"/>
              <p:cNvSpPr>
                <a:spLocks/>
              </p:cNvSpPr>
              <p:nvPr userDrawn="1"/>
            </p:nvSpPr>
            <p:spPr bwMode="auto">
              <a:xfrm>
                <a:off x="13971588" y="3303588"/>
                <a:ext cx="800100" cy="841375"/>
              </a:xfrm>
              <a:custGeom>
                <a:avLst/>
                <a:gdLst>
                  <a:gd name="T0" fmla="*/ 6 w 23"/>
                  <a:gd name="T1" fmla="*/ 12 h 24"/>
                  <a:gd name="T2" fmla="*/ 12 w 23"/>
                  <a:gd name="T3" fmla="*/ 18 h 24"/>
                  <a:gd name="T4" fmla="*/ 17 w 23"/>
                  <a:gd name="T5" fmla="*/ 15 h 24"/>
                  <a:gd name="T6" fmla="*/ 23 w 23"/>
                  <a:gd name="T7" fmla="*/ 16 h 24"/>
                  <a:gd name="T8" fmla="*/ 12 w 23"/>
                  <a:gd name="T9" fmla="*/ 24 h 24"/>
                  <a:gd name="T10" fmla="*/ 0 w 23"/>
                  <a:gd name="T11" fmla="*/ 12 h 24"/>
                  <a:gd name="T12" fmla="*/ 12 w 23"/>
                  <a:gd name="T13" fmla="*/ 0 h 24"/>
                  <a:gd name="T14" fmla="*/ 22 w 23"/>
                  <a:gd name="T15" fmla="*/ 7 h 24"/>
                  <a:gd name="T16" fmla="*/ 17 w 23"/>
                  <a:gd name="T17" fmla="*/ 9 h 24"/>
                  <a:gd name="T18" fmla="*/ 12 w 23"/>
                  <a:gd name="T19" fmla="*/ 5 h 24"/>
                  <a:gd name="T20" fmla="*/ 6 w 23"/>
                  <a:gd name="T21"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4">
                    <a:moveTo>
                      <a:pt x="6" y="12"/>
                    </a:moveTo>
                    <a:cubicBezTo>
                      <a:pt x="6" y="16"/>
                      <a:pt x="9" y="18"/>
                      <a:pt x="12" y="18"/>
                    </a:cubicBezTo>
                    <a:cubicBezTo>
                      <a:pt x="15" y="18"/>
                      <a:pt x="17" y="16"/>
                      <a:pt x="17" y="15"/>
                    </a:cubicBezTo>
                    <a:cubicBezTo>
                      <a:pt x="23" y="16"/>
                      <a:pt x="23" y="16"/>
                      <a:pt x="23" y="16"/>
                    </a:cubicBezTo>
                    <a:cubicBezTo>
                      <a:pt x="21" y="20"/>
                      <a:pt x="18" y="24"/>
                      <a:pt x="12" y="24"/>
                    </a:cubicBezTo>
                    <a:cubicBezTo>
                      <a:pt x="5" y="24"/>
                      <a:pt x="0" y="19"/>
                      <a:pt x="0" y="12"/>
                    </a:cubicBezTo>
                    <a:cubicBezTo>
                      <a:pt x="0" y="5"/>
                      <a:pt x="5" y="0"/>
                      <a:pt x="12" y="0"/>
                    </a:cubicBezTo>
                    <a:cubicBezTo>
                      <a:pt x="18" y="0"/>
                      <a:pt x="21" y="4"/>
                      <a:pt x="22" y="7"/>
                    </a:cubicBezTo>
                    <a:cubicBezTo>
                      <a:pt x="17" y="9"/>
                      <a:pt x="17" y="9"/>
                      <a:pt x="17" y="9"/>
                    </a:cubicBezTo>
                    <a:cubicBezTo>
                      <a:pt x="16" y="7"/>
                      <a:pt x="15" y="5"/>
                      <a:pt x="12" y="5"/>
                    </a:cubicBezTo>
                    <a:cubicBezTo>
                      <a:pt x="9" y="5"/>
                      <a:pt x="6" y="8"/>
                      <a:pt x="6"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Freeform 12"/>
              <p:cNvSpPr>
                <a:spLocks noEditPoints="1"/>
              </p:cNvSpPr>
              <p:nvPr userDrawn="1"/>
            </p:nvSpPr>
            <p:spPr bwMode="auto">
              <a:xfrm>
                <a:off x="14839951" y="3303588"/>
                <a:ext cx="800100" cy="841375"/>
              </a:xfrm>
              <a:custGeom>
                <a:avLst/>
                <a:gdLst>
                  <a:gd name="T0" fmla="*/ 22 w 23"/>
                  <a:gd name="T1" fmla="*/ 17 h 24"/>
                  <a:gd name="T2" fmla="*/ 12 w 23"/>
                  <a:gd name="T3" fmla="*/ 24 h 24"/>
                  <a:gd name="T4" fmla="*/ 0 w 23"/>
                  <a:gd name="T5" fmla="*/ 12 h 24"/>
                  <a:gd name="T6" fmla="*/ 11 w 23"/>
                  <a:gd name="T7" fmla="*/ 0 h 24"/>
                  <a:gd name="T8" fmla="*/ 23 w 23"/>
                  <a:gd name="T9" fmla="*/ 12 h 24"/>
                  <a:gd name="T10" fmla="*/ 23 w 23"/>
                  <a:gd name="T11" fmla="*/ 14 h 24"/>
                  <a:gd name="T12" fmla="*/ 6 w 23"/>
                  <a:gd name="T13" fmla="*/ 14 h 24"/>
                  <a:gd name="T14" fmla="*/ 12 w 23"/>
                  <a:gd name="T15" fmla="*/ 19 h 24"/>
                  <a:gd name="T16" fmla="*/ 17 w 23"/>
                  <a:gd name="T17" fmla="*/ 15 h 24"/>
                  <a:gd name="T18" fmla="*/ 22 w 23"/>
                  <a:gd name="T19" fmla="*/ 17 h 24"/>
                  <a:gd name="T20" fmla="*/ 16 w 23"/>
                  <a:gd name="T21" fmla="*/ 9 h 24"/>
                  <a:gd name="T22" fmla="*/ 11 w 23"/>
                  <a:gd name="T23" fmla="*/ 5 h 24"/>
                  <a:gd name="T24" fmla="*/ 6 w 23"/>
                  <a:gd name="T25" fmla="*/ 9 h 24"/>
                  <a:gd name="T26" fmla="*/ 16 w 23"/>
                  <a:gd name="T27" fmla="*/ 9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3" h="24">
                    <a:moveTo>
                      <a:pt x="22" y="17"/>
                    </a:moveTo>
                    <a:cubicBezTo>
                      <a:pt x="21" y="21"/>
                      <a:pt x="17" y="24"/>
                      <a:pt x="12" y="24"/>
                    </a:cubicBezTo>
                    <a:cubicBezTo>
                      <a:pt x="6" y="24"/>
                      <a:pt x="0" y="20"/>
                      <a:pt x="0" y="12"/>
                    </a:cubicBezTo>
                    <a:cubicBezTo>
                      <a:pt x="0" y="4"/>
                      <a:pt x="5" y="0"/>
                      <a:pt x="11" y="0"/>
                    </a:cubicBezTo>
                    <a:cubicBezTo>
                      <a:pt x="18" y="0"/>
                      <a:pt x="23" y="4"/>
                      <a:pt x="23" y="12"/>
                    </a:cubicBezTo>
                    <a:cubicBezTo>
                      <a:pt x="23" y="12"/>
                      <a:pt x="23" y="13"/>
                      <a:pt x="23" y="14"/>
                    </a:cubicBezTo>
                    <a:cubicBezTo>
                      <a:pt x="6" y="14"/>
                      <a:pt x="6" y="14"/>
                      <a:pt x="6" y="14"/>
                    </a:cubicBezTo>
                    <a:cubicBezTo>
                      <a:pt x="6" y="17"/>
                      <a:pt x="9" y="19"/>
                      <a:pt x="12" y="19"/>
                    </a:cubicBezTo>
                    <a:cubicBezTo>
                      <a:pt x="15" y="19"/>
                      <a:pt x="16" y="17"/>
                      <a:pt x="17" y="15"/>
                    </a:cubicBezTo>
                    <a:lnTo>
                      <a:pt x="22" y="17"/>
                    </a:lnTo>
                    <a:close/>
                    <a:moveTo>
                      <a:pt x="16" y="9"/>
                    </a:moveTo>
                    <a:cubicBezTo>
                      <a:pt x="16" y="7"/>
                      <a:pt x="15" y="5"/>
                      <a:pt x="11" y="5"/>
                    </a:cubicBezTo>
                    <a:cubicBezTo>
                      <a:pt x="8" y="5"/>
                      <a:pt x="6" y="7"/>
                      <a:pt x="6" y="9"/>
                    </a:cubicBezTo>
                    <a:lnTo>
                      <a:pt x="16"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Oval 13"/>
              <p:cNvSpPr>
                <a:spLocks noChangeArrowheads="1"/>
              </p:cNvSpPr>
              <p:nvPr userDrawn="1"/>
            </p:nvSpPr>
            <p:spPr bwMode="auto">
              <a:xfrm>
                <a:off x="15744826" y="3829050"/>
                <a:ext cx="312738" cy="31591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14"/>
              <p:cNvSpPr>
                <a:spLocks noEditPoints="1"/>
              </p:cNvSpPr>
              <p:nvPr userDrawn="1"/>
            </p:nvSpPr>
            <p:spPr bwMode="auto">
              <a:xfrm>
                <a:off x="9836151" y="4776788"/>
                <a:ext cx="1146175" cy="1155700"/>
              </a:xfrm>
              <a:custGeom>
                <a:avLst/>
                <a:gdLst>
                  <a:gd name="T0" fmla="*/ 503 w 722"/>
                  <a:gd name="T1" fmla="*/ 552 h 728"/>
                  <a:gd name="T2" fmla="*/ 219 w 722"/>
                  <a:gd name="T3" fmla="*/ 552 h 728"/>
                  <a:gd name="T4" fmla="*/ 153 w 722"/>
                  <a:gd name="T5" fmla="*/ 728 h 728"/>
                  <a:gd name="T6" fmla="*/ 0 w 722"/>
                  <a:gd name="T7" fmla="*/ 728 h 728"/>
                  <a:gd name="T8" fmla="*/ 285 w 722"/>
                  <a:gd name="T9" fmla="*/ 0 h 728"/>
                  <a:gd name="T10" fmla="*/ 438 w 722"/>
                  <a:gd name="T11" fmla="*/ 0 h 728"/>
                  <a:gd name="T12" fmla="*/ 722 w 722"/>
                  <a:gd name="T13" fmla="*/ 728 h 728"/>
                  <a:gd name="T14" fmla="*/ 569 w 722"/>
                  <a:gd name="T15" fmla="*/ 728 h 728"/>
                  <a:gd name="T16" fmla="*/ 503 w 722"/>
                  <a:gd name="T17" fmla="*/ 552 h 728"/>
                  <a:gd name="T18" fmla="*/ 263 w 722"/>
                  <a:gd name="T19" fmla="*/ 419 h 728"/>
                  <a:gd name="T20" fmla="*/ 460 w 722"/>
                  <a:gd name="T21" fmla="*/ 419 h 728"/>
                  <a:gd name="T22" fmla="*/ 350 w 722"/>
                  <a:gd name="T23" fmla="*/ 154 h 728"/>
                  <a:gd name="T24" fmla="*/ 263 w 722"/>
                  <a:gd name="T25" fmla="*/ 419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22" h="728">
                    <a:moveTo>
                      <a:pt x="503" y="552"/>
                    </a:moveTo>
                    <a:lnTo>
                      <a:pt x="219" y="552"/>
                    </a:lnTo>
                    <a:lnTo>
                      <a:pt x="153" y="728"/>
                    </a:lnTo>
                    <a:lnTo>
                      <a:pt x="0" y="728"/>
                    </a:lnTo>
                    <a:lnTo>
                      <a:pt x="285" y="0"/>
                    </a:lnTo>
                    <a:lnTo>
                      <a:pt x="438" y="0"/>
                    </a:lnTo>
                    <a:lnTo>
                      <a:pt x="722" y="728"/>
                    </a:lnTo>
                    <a:lnTo>
                      <a:pt x="569" y="728"/>
                    </a:lnTo>
                    <a:lnTo>
                      <a:pt x="503" y="552"/>
                    </a:lnTo>
                    <a:close/>
                    <a:moveTo>
                      <a:pt x="263" y="419"/>
                    </a:moveTo>
                    <a:lnTo>
                      <a:pt x="460" y="419"/>
                    </a:lnTo>
                    <a:lnTo>
                      <a:pt x="350" y="154"/>
                    </a:lnTo>
                    <a:lnTo>
                      <a:pt x="263" y="4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15"/>
              <p:cNvSpPr>
                <a:spLocks noEditPoints="1"/>
              </p:cNvSpPr>
              <p:nvPr userDrawn="1"/>
            </p:nvSpPr>
            <p:spPr bwMode="auto">
              <a:xfrm>
                <a:off x="11087101" y="5091113"/>
                <a:ext cx="833438" cy="1157288"/>
              </a:xfrm>
              <a:custGeom>
                <a:avLst/>
                <a:gdLst>
                  <a:gd name="T0" fmla="*/ 0 w 24"/>
                  <a:gd name="T1" fmla="*/ 33 h 33"/>
                  <a:gd name="T2" fmla="*/ 0 w 24"/>
                  <a:gd name="T3" fmla="*/ 1 h 33"/>
                  <a:gd name="T4" fmla="*/ 6 w 24"/>
                  <a:gd name="T5" fmla="*/ 1 h 33"/>
                  <a:gd name="T6" fmla="*/ 6 w 24"/>
                  <a:gd name="T7" fmla="*/ 4 h 33"/>
                  <a:gd name="T8" fmla="*/ 13 w 24"/>
                  <a:gd name="T9" fmla="*/ 0 h 33"/>
                  <a:gd name="T10" fmla="*/ 24 w 24"/>
                  <a:gd name="T11" fmla="*/ 12 h 33"/>
                  <a:gd name="T12" fmla="*/ 13 w 24"/>
                  <a:gd name="T13" fmla="*/ 24 h 33"/>
                  <a:gd name="T14" fmla="*/ 7 w 24"/>
                  <a:gd name="T15" fmla="*/ 22 h 33"/>
                  <a:gd name="T16" fmla="*/ 7 w 24"/>
                  <a:gd name="T17" fmla="*/ 33 h 33"/>
                  <a:gd name="T18" fmla="*/ 0 w 24"/>
                  <a:gd name="T19" fmla="*/ 33 h 33"/>
                  <a:gd name="T20" fmla="*/ 12 w 24"/>
                  <a:gd name="T21" fmla="*/ 6 h 33"/>
                  <a:gd name="T22" fmla="*/ 6 w 24"/>
                  <a:gd name="T23" fmla="*/ 12 h 33"/>
                  <a:gd name="T24" fmla="*/ 12 w 24"/>
                  <a:gd name="T25" fmla="*/ 19 h 33"/>
                  <a:gd name="T26" fmla="*/ 18 w 24"/>
                  <a:gd name="T27" fmla="*/ 12 h 33"/>
                  <a:gd name="T28" fmla="*/ 12 w 24"/>
                  <a:gd name="T29" fmla="*/ 6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 h="33">
                    <a:moveTo>
                      <a:pt x="0" y="33"/>
                    </a:moveTo>
                    <a:cubicBezTo>
                      <a:pt x="0" y="1"/>
                      <a:pt x="0" y="1"/>
                      <a:pt x="0" y="1"/>
                    </a:cubicBezTo>
                    <a:cubicBezTo>
                      <a:pt x="6" y="1"/>
                      <a:pt x="6" y="1"/>
                      <a:pt x="6" y="1"/>
                    </a:cubicBezTo>
                    <a:cubicBezTo>
                      <a:pt x="6" y="4"/>
                      <a:pt x="6" y="4"/>
                      <a:pt x="6" y="4"/>
                    </a:cubicBezTo>
                    <a:cubicBezTo>
                      <a:pt x="7" y="2"/>
                      <a:pt x="10" y="0"/>
                      <a:pt x="13" y="0"/>
                    </a:cubicBezTo>
                    <a:cubicBezTo>
                      <a:pt x="20" y="0"/>
                      <a:pt x="24" y="5"/>
                      <a:pt x="24" y="12"/>
                    </a:cubicBezTo>
                    <a:cubicBezTo>
                      <a:pt x="24" y="19"/>
                      <a:pt x="20" y="24"/>
                      <a:pt x="13" y="24"/>
                    </a:cubicBezTo>
                    <a:cubicBezTo>
                      <a:pt x="10" y="24"/>
                      <a:pt x="8" y="23"/>
                      <a:pt x="7" y="22"/>
                    </a:cubicBezTo>
                    <a:cubicBezTo>
                      <a:pt x="7" y="33"/>
                      <a:pt x="7" y="33"/>
                      <a:pt x="7" y="33"/>
                    </a:cubicBezTo>
                    <a:lnTo>
                      <a:pt x="0" y="33"/>
                    </a:lnTo>
                    <a:close/>
                    <a:moveTo>
                      <a:pt x="12" y="6"/>
                    </a:moveTo>
                    <a:cubicBezTo>
                      <a:pt x="9" y="6"/>
                      <a:pt x="6" y="8"/>
                      <a:pt x="6" y="12"/>
                    </a:cubicBezTo>
                    <a:cubicBezTo>
                      <a:pt x="6" y="16"/>
                      <a:pt x="9" y="19"/>
                      <a:pt x="12" y="19"/>
                    </a:cubicBezTo>
                    <a:cubicBezTo>
                      <a:pt x="15" y="19"/>
                      <a:pt x="18" y="16"/>
                      <a:pt x="18" y="12"/>
                    </a:cubicBezTo>
                    <a:cubicBezTo>
                      <a:pt x="18" y="8"/>
                      <a:pt x="15" y="6"/>
                      <a:pt x="12"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16"/>
              <p:cNvSpPr>
                <a:spLocks noEditPoints="1"/>
              </p:cNvSpPr>
              <p:nvPr userDrawn="1"/>
            </p:nvSpPr>
            <p:spPr bwMode="auto">
              <a:xfrm>
                <a:off x="12060238" y="5091113"/>
                <a:ext cx="833438" cy="1157288"/>
              </a:xfrm>
              <a:custGeom>
                <a:avLst/>
                <a:gdLst>
                  <a:gd name="T0" fmla="*/ 0 w 24"/>
                  <a:gd name="T1" fmla="*/ 33 h 33"/>
                  <a:gd name="T2" fmla="*/ 0 w 24"/>
                  <a:gd name="T3" fmla="*/ 1 h 33"/>
                  <a:gd name="T4" fmla="*/ 6 w 24"/>
                  <a:gd name="T5" fmla="*/ 1 h 33"/>
                  <a:gd name="T6" fmla="*/ 6 w 24"/>
                  <a:gd name="T7" fmla="*/ 4 h 33"/>
                  <a:gd name="T8" fmla="*/ 13 w 24"/>
                  <a:gd name="T9" fmla="*/ 0 h 33"/>
                  <a:gd name="T10" fmla="*/ 24 w 24"/>
                  <a:gd name="T11" fmla="*/ 12 h 33"/>
                  <a:gd name="T12" fmla="*/ 13 w 24"/>
                  <a:gd name="T13" fmla="*/ 24 h 33"/>
                  <a:gd name="T14" fmla="*/ 6 w 24"/>
                  <a:gd name="T15" fmla="*/ 22 h 33"/>
                  <a:gd name="T16" fmla="*/ 6 w 24"/>
                  <a:gd name="T17" fmla="*/ 33 h 33"/>
                  <a:gd name="T18" fmla="*/ 0 w 24"/>
                  <a:gd name="T19" fmla="*/ 33 h 33"/>
                  <a:gd name="T20" fmla="*/ 12 w 24"/>
                  <a:gd name="T21" fmla="*/ 6 h 33"/>
                  <a:gd name="T22" fmla="*/ 6 w 24"/>
                  <a:gd name="T23" fmla="*/ 12 h 33"/>
                  <a:gd name="T24" fmla="*/ 12 w 24"/>
                  <a:gd name="T25" fmla="*/ 19 h 33"/>
                  <a:gd name="T26" fmla="*/ 18 w 24"/>
                  <a:gd name="T27" fmla="*/ 12 h 33"/>
                  <a:gd name="T28" fmla="*/ 12 w 24"/>
                  <a:gd name="T29" fmla="*/ 6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 h="33">
                    <a:moveTo>
                      <a:pt x="0" y="33"/>
                    </a:moveTo>
                    <a:cubicBezTo>
                      <a:pt x="0" y="1"/>
                      <a:pt x="0" y="1"/>
                      <a:pt x="0" y="1"/>
                    </a:cubicBezTo>
                    <a:cubicBezTo>
                      <a:pt x="6" y="1"/>
                      <a:pt x="6" y="1"/>
                      <a:pt x="6" y="1"/>
                    </a:cubicBezTo>
                    <a:cubicBezTo>
                      <a:pt x="6" y="4"/>
                      <a:pt x="6" y="4"/>
                      <a:pt x="6" y="4"/>
                    </a:cubicBezTo>
                    <a:cubicBezTo>
                      <a:pt x="7" y="2"/>
                      <a:pt x="10" y="0"/>
                      <a:pt x="13" y="0"/>
                    </a:cubicBezTo>
                    <a:cubicBezTo>
                      <a:pt x="20" y="0"/>
                      <a:pt x="24" y="5"/>
                      <a:pt x="24" y="12"/>
                    </a:cubicBezTo>
                    <a:cubicBezTo>
                      <a:pt x="24" y="19"/>
                      <a:pt x="19" y="24"/>
                      <a:pt x="13" y="24"/>
                    </a:cubicBezTo>
                    <a:cubicBezTo>
                      <a:pt x="10" y="24"/>
                      <a:pt x="7" y="23"/>
                      <a:pt x="6" y="22"/>
                    </a:cubicBezTo>
                    <a:cubicBezTo>
                      <a:pt x="6" y="33"/>
                      <a:pt x="6" y="33"/>
                      <a:pt x="6" y="33"/>
                    </a:cubicBezTo>
                    <a:lnTo>
                      <a:pt x="0" y="33"/>
                    </a:lnTo>
                    <a:close/>
                    <a:moveTo>
                      <a:pt x="12" y="6"/>
                    </a:moveTo>
                    <a:cubicBezTo>
                      <a:pt x="9" y="6"/>
                      <a:pt x="6" y="8"/>
                      <a:pt x="6" y="12"/>
                    </a:cubicBezTo>
                    <a:cubicBezTo>
                      <a:pt x="6" y="16"/>
                      <a:pt x="9" y="19"/>
                      <a:pt x="12" y="19"/>
                    </a:cubicBezTo>
                    <a:cubicBezTo>
                      <a:pt x="15" y="19"/>
                      <a:pt x="18" y="16"/>
                      <a:pt x="18" y="12"/>
                    </a:cubicBezTo>
                    <a:cubicBezTo>
                      <a:pt x="18" y="8"/>
                      <a:pt x="15" y="6"/>
                      <a:pt x="12"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Rectangle 17"/>
              <p:cNvSpPr>
                <a:spLocks noChangeArrowheads="1"/>
              </p:cNvSpPr>
              <p:nvPr userDrawn="1"/>
            </p:nvSpPr>
            <p:spPr bwMode="auto">
              <a:xfrm>
                <a:off x="13033376" y="4741863"/>
                <a:ext cx="207963" cy="11906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18"/>
              <p:cNvSpPr>
                <a:spLocks noEditPoints="1"/>
              </p:cNvSpPr>
              <p:nvPr userDrawn="1"/>
            </p:nvSpPr>
            <p:spPr bwMode="auto">
              <a:xfrm>
                <a:off x="13450888" y="4705350"/>
                <a:ext cx="242888" cy="1227138"/>
              </a:xfrm>
              <a:custGeom>
                <a:avLst/>
                <a:gdLst>
                  <a:gd name="T0" fmla="*/ 4 w 7"/>
                  <a:gd name="T1" fmla="*/ 0 h 35"/>
                  <a:gd name="T2" fmla="*/ 7 w 7"/>
                  <a:gd name="T3" fmla="*/ 4 h 35"/>
                  <a:gd name="T4" fmla="*/ 4 w 7"/>
                  <a:gd name="T5" fmla="*/ 8 h 35"/>
                  <a:gd name="T6" fmla="*/ 0 w 7"/>
                  <a:gd name="T7" fmla="*/ 4 h 35"/>
                  <a:gd name="T8" fmla="*/ 4 w 7"/>
                  <a:gd name="T9" fmla="*/ 0 h 35"/>
                  <a:gd name="T10" fmla="*/ 1 w 7"/>
                  <a:gd name="T11" fmla="*/ 35 h 35"/>
                  <a:gd name="T12" fmla="*/ 1 w 7"/>
                  <a:gd name="T13" fmla="*/ 12 h 35"/>
                  <a:gd name="T14" fmla="*/ 7 w 7"/>
                  <a:gd name="T15" fmla="*/ 12 h 35"/>
                  <a:gd name="T16" fmla="*/ 7 w 7"/>
                  <a:gd name="T17" fmla="*/ 35 h 35"/>
                  <a:gd name="T18" fmla="*/ 1 w 7"/>
                  <a:gd name="T19" fmla="*/ 3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 h="35">
                    <a:moveTo>
                      <a:pt x="4" y="0"/>
                    </a:moveTo>
                    <a:cubicBezTo>
                      <a:pt x="6" y="0"/>
                      <a:pt x="7" y="2"/>
                      <a:pt x="7" y="4"/>
                    </a:cubicBezTo>
                    <a:cubicBezTo>
                      <a:pt x="7" y="6"/>
                      <a:pt x="6" y="8"/>
                      <a:pt x="4" y="8"/>
                    </a:cubicBezTo>
                    <a:cubicBezTo>
                      <a:pt x="2" y="8"/>
                      <a:pt x="0" y="6"/>
                      <a:pt x="0" y="4"/>
                    </a:cubicBezTo>
                    <a:cubicBezTo>
                      <a:pt x="0" y="2"/>
                      <a:pt x="2" y="0"/>
                      <a:pt x="4" y="0"/>
                    </a:cubicBezTo>
                    <a:close/>
                    <a:moveTo>
                      <a:pt x="1" y="35"/>
                    </a:moveTo>
                    <a:cubicBezTo>
                      <a:pt x="1" y="12"/>
                      <a:pt x="1" y="12"/>
                      <a:pt x="1" y="12"/>
                    </a:cubicBezTo>
                    <a:cubicBezTo>
                      <a:pt x="7" y="12"/>
                      <a:pt x="7" y="12"/>
                      <a:pt x="7" y="12"/>
                    </a:cubicBezTo>
                    <a:cubicBezTo>
                      <a:pt x="7" y="35"/>
                      <a:pt x="7" y="35"/>
                      <a:pt x="7" y="35"/>
                    </a:cubicBezTo>
                    <a:lnTo>
                      <a:pt x="1" y="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19"/>
              <p:cNvSpPr>
                <a:spLocks noEditPoints="1"/>
              </p:cNvSpPr>
              <p:nvPr userDrawn="1"/>
            </p:nvSpPr>
            <p:spPr bwMode="auto">
              <a:xfrm>
                <a:off x="13866813" y="5091113"/>
                <a:ext cx="765175" cy="841375"/>
              </a:xfrm>
              <a:custGeom>
                <a:avLst/>
                <a:gdLst>
                  <a:gd name="T0" fmla="*/ 22 w 22"/>
                  <a:gd name="T1" fmla="*/ 17 h 24"/>
                  <a:gd name="T2" fmla="*/ 11 w 22"/>
                  <a:gd name="T3" fmla="*/ 24 h 24"/>
                  <a:gd name="T4" fmla="*/ 0 w 22"/>
                  <a:gd name="T5" fmla="*/ 12 h 24"/>
                  <a:gd name="T6" fmla="*/ 11 w 22"/>
                  <a:gd name="T7" fmla="*/ 0 h 24"/>
                  <a:gd name="T8" fmla="*/ 22 w 22"/>
                  <a:gd name="T9" fmla="*/ 12 h 24"/>
                  <a:gd name="T10" fmla="*/ 22 w 22"/>
                  <a:gd name="T11" fmla="*/ 14 h 24"/>
                  <a:gd name="T12" fmla="*/ 6 w 22"/>
                  <a:gd name="T13" fmla="*/ 14 h 24"/>
                  <a:gd name="T14" fmla="*/ 12 w 22"/>
                  <a:gd name="T15" fmla="*/ 19 h 24"/>
                  <a:gd name="T16" fmla="*/ 17 w 22"/>
                  <a:gd name="T17" fmla="*/ 16 h 24"/>
                  <a:gd name="T18" fmla="*/ 22 w 22"/>
                  <a:gd name="T19" fmla="*/ 17 h 24"/>
                  <a:gd name="T20" fmla="*/ 16 w 22"/>
                  <a:gd name="T21" fmla="*/ 10 h 24"/>
                  <a:gd name="T22" fmla="*/ 11 w 22"/>
                  <a:gd name="T23" fmla="*/ 5 h 24"/>
                  <a:gd name="T24" fmla="*/ 6 w 22"/>
                  <a:gd name="T25" fmla="*/ 10 h 24"/>
                  <a:gd name="T26" fmla="*/ 16 w 22"/>
                  <a:gd name="T27" fmla="*/ 1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24">
                    <a:moveTo>
                      <a:pt x="22" y="17"/>
                    </a:moveTo>
                    <a:cubicBezTo>
                      <a:pt x="21" y="21"/>
                      <a:pt x="17" y="24"/>
                      <a:pt x="11" y="24"/>
                    </a:cubicBezTo>
                    <a:cubicBezTo>
                      <a:pt x="5" y="24"/>
                      <a:pt x="0" y="20"/>
                      <a:pt x="0" y="12"/>
                    </a:cubicBezTo>
                    <a:cubicBezTo>
                      <a:pt x="0" y="5"/>
                      <a:pt x="5" y="0"/>
                      <a:pt x="11" y="0"/>
                    </a:cubicBezTo>
                    <a:cubicBezTo>
                      <a:pt x="18" y="0"/>
                      <a:pt x="22" y="5"/>
                      <a:pt x="22" y="12"/>
                    </a:cubicBezTo>
                    <a:cubicBezTo>
                      <a:pt x="22" y="13"/>
                      <a:pt x="22" y="14"/>
                      <a:pt x="22" y="14"/>
                    </a:cubicBezTo>
                    <a:cubicBezTo>
                      <a:pt x="6" y="14"/>
                      <a:pt x="6" y="14"/>
                      <a:pt x="6" y="14"/>
                    </a:cubicBezTo>
                    <a:cubicBezTo>
                      <a:pt x="6" y="17"/>
                      <a:pt x="8" y="19"/>
                      <a:pt x="12" y="19"/>
                    </a:cubicBezTo>
                    <a:cubicBezTo>
                      <a:pt x="14" y="19"/>
                      <a:pt x="16" y="18"/>
                      <a:pt x="17" y="16"/>
                    </a:cubicBezTo>
                    <a:lnTo>
                      <a:pt x="22" y="17"/>
                    </a:lnTo>
                    <a:close/>
                    <a:moveTo>
                      <a:pt x="16" y="10"/>
                    </a:moveTo>
                    <a:cubicBezTo>
                      <a:pt x="16" y="7"/>
                      <a:pt x="15" y="5"/>
                      <a:pt x="11" y="5"/>
                    </a:cubicBezTo>
                    <a:cubicBezTo>
                      <a:pt x="8" y="5"/>
                      <a:pt x="6" y="8"/>
                      <a:pt x="6" y="10"/>
                    </a:cubicBezTo>
                    <a:lnTo>
                      <a:pt x="16"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20"/>
              <p:cNvSpPr>
                <a:spLocks noEditPoints="1"/>
              </p:cNvSpPr>
              <p:nvPr userDrawn="1"/>
            </p:nvSpPr>
            <p:spPr bwMode="auto">
              <a:xfrm>
                <a:off x="14736763" y="4741863"/>
                <a:ext cx="833438" cy="1190625"/>
              </a:xfrm>
              <a:custGeom>
                <a:avLst/>
                <a:gdLst>
                  <a:gd name="T0" fmla="*/ 24 w 24"/>
                  <a:gd name="T1" fmla="*/ 30 h 34"/>
                  <a:gd name="T2" fmla="*/ 24 w 24"/>
                  <a:gd name="T3" fmla="*/ 34 h 34"/>
                  <a:gd name="T4" fmla="*/ 18 w 24"/>
                  <a:gd name="T5" fmla="*/ 34 h 34"/>
                  <a:gd name="T6" fmla="*/ 18 w 24"/>
                  <a:gd name="T7" fmla="*/ 31 h 34"/>
                  <a:gd name="T8" fmla="*/ 12 w 24"/>
                  <a:gd name="T9" fmla="*/ 34 h 34"/>
                  <a:gd name="T10" fmla="*/ 0 w 24"/>
                  <a:gd name="T11" fmla="*/ 22 h 34"/>
                  <a:gd name="T12" fmla="*/ 11 w 24"/>
                  <a:gd name="T13" fmla="*/ 10 h 34"/>
                  <a:gd name="T14" fmla="*/ 18 w 24"/>
                  <a:gd name="T15" fmla="*/ 13 h 34"/>
                  <a:gd name="T16" fmla="*/ 18 w 24"/>
                  <a:gd name="T17" fmla="*/ 0 h 34"/>
                  <a:gd name="T18" fmla="*/ 24 w 24"/>
                  <a:gd name="T19" fmla="*/ 0 h 34"/>
                  <a:gd name="T20" fmla="*/ 24 w 24"/>
                  <a:gd name="T21" fmla="*/ 30 h 34"/>
                  <a:gd name="T22" fmla="*/ 12 w 24"/>
                  <a:gd name="T23" fmla="*/ 29 h 34"/>
                  <a:gd name="T24" fmla="*/ 18 w 24"/>
                  <a:gd name="T25" fmla="*/ 22 h 34"/>
                  <a:gd name="T26" fmla="*/ 12 w 24"/>
                  <a:gd name="T27" fmla="*/ 16 h 34"/>
                  <a:gd name="T28" fmla="*/ 7 w 24"/>
                  <a:gd name="T29" fmla="*/ 22 h 34"/>
                  <a:gd name="T30" fmla="*/ 12 w 24"/>
                  <a:gd name="T31" fmla="*/ 29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 h="34">
                    <a:moveTo>
                      <a:pt x="24" y="30"/>
                    </a:moveTo>
                    <a:cubicBezTo>
                      <a:pt x="24" y="31"/>
                      <a:pt x="24" y="33"/>
                      <a:pt x="24" y="34"/>
                    </a:cubicBezTo>
                    <a:cubicBezTo>
                      <a:pt x="18" y="34"/>
                      <a:pt x="18" y="34"/>
                      <a:pt x="18" y="34"/>
                    </a:cubicBezTo>
                    <a:cubicBezTo>
                      <a:pt x="18" y="33"/>
                      <a:pt x="18" y="32"/>
                      <a:pt x="18" y="31"/>
                    </a:cubicBezTo>
                    <a:cubicBezTo>
                      <a:pt x="17" y="33"/>
                      <a:pt x="15" y="34"/>
                      <a:pt x="12" y="34"/>
                    </a:cubicBezTo>
                    <a:cubicBezTo>
                      <a:pt x="5" y="34"/>
                      <a:pt x="0" y="29"/>
                      <a:pt x="0" y="22"/>
                    </a:cubicBezTo>
                    <a:cubicBezTo>
                      <a:pt x="0" y="15"/>
                      <a:pt x="5" y="10"/>
                      <a:pt x="11" y="10"/>
                    </a:cubicBezTo>
                    <a:cubicBezTo>
                      <a:pt x="15" y="10"/>
                      <a:pt x="17" y="12"/>
                      <a:pt x="18" y="13"/>
                    </a:cubicBezTo>
                    <a:cubicBezTo>
                      <a:pt x="18" y="0"/>
                      <a:pt x="18" y="0"/>
                      <a:pt x="18" y="0"/>
                    </a:cubicBezTo>
                    <a:cubicBezTo>
                      <a:pt x="24" y="0"/>
                      <a:pt x="24" y="0"/>
                      <a:pt x="24" y="0"/>
                    </a:cubicBezTo>
                    <a:lnTo>
                      <a:pt x="24" y="30"/>
                    </a:lnTo>
                    <a:close/>
                    <a:moveTo>
                      <a:pt x="12" y="29"/>
                    </a:moveTo>
                    <a:cubicBezTo>
                      <a:pt x="15" y="29"/>
                      <a:pt x="18" y="26"/>
                      <a:pt x="18" y="22"/>
                    </a:cubicBezTo>
                    <a:cubicBezTo>
                      <a:pt x="18" y="18"/>
                      <a:pt x="15" y="16"/>
                      <a:pt x="12" y="16"/>
                    </a:cubicBezTo>
                    <a:cubicBezTo>
                      <a:pt x="9" y="16"/>
                      <a:pt x="7" y="18"/>
                      <a:pt x="7" y="22"/>
                    </a:cubicBezTo>
                    <a:cubicBezTo>
                      <a:pt x="7" y="26"/>
                      <a:pt x="9" y="29"/>
                      <a:pt x="12" y="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21"/>
              <p:cNvSpPr>
                <a:spLocks/>
              </p:cNvSpPr>
              <p:nvPr userDrawn="1"/>
            </p:nvSpPr>
            <p:spPr bwMode="auto">
              <a:xfrm>
                <a:off x="16057563" y="4881563"/>
                <a:ext cx="520700" cy="1050925"/>
              </a:xfrm>
              <a:custGeom>
                <a:avLst/>
                <a:gdLst>
                  <a:gd name="T0" fmla="*/ 10 w 15"/>
                  <a:gd name="T1" fmla="*/ 7 h 30"/>
                  <a:gd name="T2" fmla="*/ 15 w 15"/>
                  <a:gd name="T3" fmla="*/ 7 h 30"/>
                  <a:gd name="T4" fmla="*/ 15 w 15"/>
                  <a:gd name="T5" fmla="*/ 12 h 30"/>
                  <a:gd name="T6" fmla="*/ 10 w 15"/>
                  <a:gd name="T7" fmla="*/ 12 h 30"/>
                  <a:gd name="T8" fmla="*/ 10 w 15"/>
                  <a:gd name="T9" fmla="*/ 22 h 30"/>
                  <a:gd name="T10" fmla="*/ 13 w 15"/>
                  <a:gd name="T11" fmla="*/ 25 h 30"/>
                  <a:gd name="T12" fmla="*/ 15 w 15"/>
                  <a:gd name="T13" fmla="*/ 24 h 30"/>
                  <a:gd name="T14" fmla="*/ 15 w 15"/>
                  <a:gd name="T15" fmla="*/ 30 h 30"/>
                  <a:gd name="T16" fmla="*/ 11 w 15"/>
                  <a:gd name="T17" fmla="*/ 30 h 30"/>
                  <a:gd name="T18" fmla="*/ 4 w 15"/>
                  <a:gd name="T19" fmla="*/ 23 h 30"/>
                  <a:gd name="T20" fmla="*/ 4 w 15"/>
                  <a:gd name="T21" fmla="*/ 12 h 30"/>
                  <a:gd name="T22" fmla="*/ 0 w 15"/>
                  <a:gd name="T23" fmla="*/ 12 h 30"/>
                  <a:gd name="T24" fmla="*/ 0 w 15"/>
                  <a:gd name="T25" fmla="*/ 7 h 30"/>
                  <a:gd name="T26" fmla="*/ 1 w 15"/>
                  <a:gd name="T27" fmla="*/ 7 h 30"/>
                  <a:gd name="T28" fmla="*/ 5 w 15"/>
                  <a:gd name="T29" fmla="*/ 3 h 30"/>
                  <a:gd name="T30" fmla="*/ 5 w 15"/>
                  <a:gd name="T31" fmla="*/ 0 h 30"/>
                  <a:gd name="T32" fmla="*/ 10 w 15"/>
                  <a:gd name="T33" fmla="*/ 0 h 30"/>
                  <a:gd name="T34" fmla="*/ 10 w 15"/>
                  <a:gd name="T35" fmla="*/ 7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 h="30">
                    <a:moveTo>
                      <a:pt x="10" y="7"/>
                    </a:moveTo>
                    <a:cubicBezTo>
                      <a:pt x="15" y="7"/>
                      <a:pt x="15" y="7"/>
                      <a:pt x="15" y="7"/>
                    </a:cubicBezTo>
                    <a:cubicBezTo>
                      <a:pt x="15" y="12"/>
                      <a:pt x="15" y="12"/>
                      <a:pt x="15" y="12"/>
                    </a:cubicBezTo>
                    <a:cubicBezTo>
                      <a:pt x="10" y="12"/>
                      <a:pt x="10" y="12"/>
                      <a:pt x="10" y="12"/>
                    </a:cubicBezTo>
                    <a:cubicBezTo>
                      <a:pt x="10" y="22"/>
                      <a:pt x="10" y="22"/>
                      <a:pt x="10" y="22"/>
                    </a:cubicBezTo>
                    <a:cubicBezTo>
                      <a:pt x="10" y="24"/>
                      <a:pt x="11" y="25"/>
                      <a:pt x="13" y="25"/>
                    </a:cubicBezTo>
                    <a:cubicBezTo>
                      <a:pt x="14" y="25"/>
                      <a:pt x="15" y="24"/>
                      <a:pt x="15" y="24"/>
                    </a:cubicBezTo>
                    <a:cubicBezTo>
                      <a:pt x="15" y="30"/>
                      <a:pt x="15" y="30"/>
                      <a:pt x="15" y="30"/>
                    </a:cubicBezTo>
                    <a:cubicBezTo>
                      <a:pt x="14" y="30"/>
                      <a:pt x="13" y="30"/>
                      <a:pt x="11" y="30"/>
                    </a:cubicBezTo>
                    <a:cubicBezTo>
                      <a:pt x="7" y="30"/>
                      <a:pt x="4" y="27"/>
                      <a:pt x="4" y="23"/>
                    </a:cubicBezTo>
                    <a:cubicBezTo>
                      <a:pt x="4" y="12"/>
                      <a:pt x="4" y="12"/>
                      <a:pt x="4" y="12"/>
                    </a:cubicBezTo>
                    <a:cubicBezTo>
                      <a:pt x="0" y="12"/>
                      <a:pt x="0" y="12"/>
                      <a:pt x="0" y="12"/>
                    </a:cubicBezTo>
                    <a:cubicBezTo>
                      <a:pt x="0" y="7"/>
                      <a:pt x="0" y="7"/>
                      <a:pt x="0" y="7"/>
                    </a:cubicBezTo>
                    <a:cubicBezTo>
                      <a:pt x="1" y="7"/>
                      <a:pt x="1" y="7"/>
                      <a:pt x="1" y="7"/>
                    </a:cubicBezTo>
                    <a:cubicBezTo>
                      <a:pt x="4" y="7"/>
                      <a:pt x="5" y="5"/>
                      <a:pt x="5" y="3"/>
                    </a:cubicBezTo>
                    <a:cubicBezTo>
                      <a:pt x="5" y="0"/>
                      <a:pt x="5" y="0"/>
                      <a:pt x="5" y="0"/>
                    </a:cubicBezTo>
                    <a:cubicBezTo>
                      <a:pt x="10" y="0"/>
                      <a:pt x="10" y="0"/>
                      <a:pt x="10" y="0"/>
                    </a:cubicBezTo>
                    <a:lnTo>
                      <a:pt x="10" y="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22"/>
              <p:cNvSpPr>
                <a:spLocks noEditPoints="1"/>
              </p:cNvSpPr>
              <p:nvPr userDrawn="1"/>
            </p:nvSpPr>
            <p:spPr bwMode="auto">
              <a:xfrm>
                <a:off x="16683038" y="5091113"/>
                <a:ext cx="833438" cy="841375"/>
              </a:xfrm>
              <a:custGeom>
                <a:avLst/>
                <a:gdLst>
                  <a:gd name="T0" fmla="*/ 24 w 24"/>
                  <a:gd name="T1" fmla="*/ 12 h 24"/>
                  <a:gd name="T2" fmla="*/ 12 w 24"/>
                  <a:gd name="T3" fmla="*/ 24 h 24"/>
                  <a:gd name="T4" fmla="*/ 0 w 24"/>
                  <a:gd name="T5" fmla="*/ 12 h 24"/>
                  <a:gd name="T6" fmla="*/ 12 w 24"/>
                  <a:gd name="T7" fmla="*/ 0 h 24"/>
                  <a:gd name="T8" fmla="*/ 24 w 24"/>
                  <a:gd name="T9" fmla="*/ 12 h 24"/>
                  <a:gd name="T10" fmla="*/ 18 w 24"/>
                  <a:gd name="T11" fmla="*/ 12 h 24"/>
                  <a:gd name="T12" fmla="*/ 12 w 24"/>
                  <a:gd name="T13" fmla="*/ 6 h 24"/>
                  <a:gd name="T14" fmla="*/ 6 w 24"/>
                  <a:gd name="T15" fmla="*/ 12 h 24"/>
                  <a:gd name="T16" fmla="*/ 12 w 24"/>
                  <a:gd name="T17" fmla="*/ 19 h 24"/>
                  <a:gd name="T18" fmla="*/ 18 w 24"/>
                  <a:gd name="T19"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4">
                    <a:moveTo>
                      <a:pt x="24" y="12"/>
                    </a:moveTo>
                    <a:cubicBezTo>
                      <a:pt x="24" y="19"/>
                      <a:pt x="19" y="24"/>
                      <a:pt x="12" y="24"/>
                    </a:cubicBezTo>
                    <a:cubicBezTo>
                      <a:pt x="5" y="24"/>
                      <a:pt x="0" y="19"/>
                      <a:pt x="0" y="12"/>
                    </a:cubicBezTo>
                    <a:cubicBezTo>
                      <a:pt x="0" y="5"/>
                      <a:pt x="5" y="0"/>
                      <a:pt x="12" y="0"/>
                    </a:cubicBezTo>
                    <a:cubicBezTo>
                      <a:pt x="19" y="0"/>
                      <a:pt x="24" y="5"/>
                      <a:pt x="24" y="12"/>
                    </a:cubicBezTo>
                    <a:close/>
                    <a:moveTo>
                      <a:pt x="18" y="12"/>
                    </a:moveTo>
                    <a:cubicBezTo>
                      <a:pt x="18" y="8"/>
                      <a:pt x="15" y="6"/>
                      <a:pt x="12" y="6"/>
                    </a:cubicBezTo>
                    <a:cubicBezTo>
                      <a:pt x="9" y="6"/>
                      <a:pt x="6" y="8"/>
                      <a:pt x="6" y="12"/>
                    </a:cubicBezTo>
                    <a:cubicBezTo>
                      <a:pt x="6" y="17"/>
                      <a:pt x="9" y="19"/>
                      <a:pt x="12" y="19"/>
                    </a:cubicBezTo>
                    <a:cubicBezTo>
                      <a:pt x="15" y="19"/>
                      <a:pt x="18" y="17"/>
                      <a:pt x="18"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23"/>
              <p:cNvSpPr>
                <a:spLocks/>
              </p:cNvSpPr>
              <p:nvPr userDrawn="1"/>
            </p:nvSpPr>
            <p:spPr bwMode="auto">
              <a:xfrm>
                <a:off x="18003838" y="4776788"/>
                <a:ext cx="728663" cy="1155700"/>
              </a:xfrm>
              <a:custGeom>
                <a:avLst/>
                <a:gdLst>
                  <a:gd name="T0" fmla="*/ 0 w 459"/>
                  <a:gd name="T1" fmla="*/ 728 h 728"/>
                  <a:gd name="T2" fmla="*/ 0 w 459"/>
                  <a:gd name="T3" fmla="*/ 0 h 728"/>
                  <a:gd name="T4" fmla="*/ 131 w 459"/>
                  <a:gd name="T5" fmla="*/ 0 h 728"/>
                  <a:gd name="T6" fmla="*/ 131 w 459"/>
                  <a:gd name="T7" fmla="*/ 596 h 728"/>
                  <a:gd name="T8" fmla="*/ 459 w 459"/>
                  <a:gd name="T9" fmla="*/ 596 h 728"/>
                  <a:gd name="T10" fmla="*/ 459 w 459"/>
                  <a:gd name="T11" fmla="*/ 728 h 728"/>
                  <a:gd name="T12" fmla="*/ 0 w 459"/>
                  <a:gd name="T13" fmla="*/ 728 h 728"/>
                </a:gdLst>
                <a:ahLst/>
                <a:cxnLst>
                  <a:cxn ang="0">
                    <a:pos x="T0" y="T1"/>
                  </a:cxn>
                  <a:cxn ang="0">
                    <a:pos x="T2" y="T3"/>
                  </a:cxn>
                  <a:cxn ang="0">
                    <a:pos x="T4" y="T5"/>
                  </a:cxn>
                  <a:cxn ang="0">
                    <a:pos x="T6" y="T7"/>
                  </a:cxn>
                  <a:cxn ang="0">
                    <a:pos x="T8" y="T9"/>
                  </a:cxn>
                  <a:cxn ang="0">
                    <a:pos x="T10" y="T11"/>
                  </a:cxn>
                  <a:cxn ang="0">
                    <a:pos x="T12" y="T13"/>
                  </a:cxn>
                </a:cxnLst>
                <a:rect l="0" t="0" r="r" b="b"/>
                <a:pathLst>
                  <a:path w="459" h="728">
                    <a:moveTo>
                      <a:pt x="0" y="728"/>
                    </a:moveTo>
                    <a:lnTo>
                      <a:pt x="0" y="0"/>
                    </a:lnTo>
                    <a:lnTo>
                      <a:pt x="131" y="0"/>
                    </a:lnTo>
                    <a:lnTo>
                      <a:pt x="131" y="596"/>
                    </a:lnTo>
                    <a:lnTo>
                      <a:pt x="459" y="596"/>
                    </a:lnTo>
                    <a:lnTo>
                      <a:pt x="459" y="728"/>
                    </a:lnTo>
                    <a:lnTo>
                      <a:pt x="0" y="7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24"/>
              <p:cNvSpPr>
                <a:spLocks noEditPoints="1"/>
              </p:cNvSpPr>
              <p:nvPr userDrawn="1"/>
            </p:nvSpPr>
            <p:spPr bwMode="auto">
              <a:xfrm>
                <a:off x="18837276" y="4705350"/>
                <a:ext cx="277813" cy="1227138"/>
              </a:xfrm>
              <a:custGeom>
                <a:avLst/>
                <a:gdLst>
                  <a:gd name="T0" fmla="*/ 4 w 8"/>
                  <a:gd name="T1" fmla="*/ 0 h 35"/>
                  <a:gd name="T2" fmla="*/ 8 w 8"/>
                  <a:gd name="T3" fmla="*/ 4 h 35"/>
                  <a:gd name="T4" fmla="*/ 4 w 8"/>
                  <a:gd name="T5" fmla="*/ 8 h 35"/>
                  <a:gd name="T6" fmla="*/ 0 w 8"/>
                  <a:gd name="T7" fmla="*/ 4 h 35"/>
                  <a:gd name="T8" fmla="*/ 4 w 8"/>
                  <a:gd name="T9" fmla="*/ 0 h 35"/>
                  <a:gd name="T10" fmla="*/ 1 w 8"/>
                  <a:gd name="T11" fmla="*/ 35 h 35"/>
                  <a:gd name="T12" fmla="*/ 1 w 8"/>
                  <a:gd name="T13" fmla="*/ 12 h 35"/>
                  <a:gd name="T14" fmla="*/ 7 w 8"/>
                  <a:gd name="T15" fmla="*/ 12 h 35"/>
                  <a:gd name="T16" fmla="*/ 7 w 8"/>
                  <a:gd name="T17" fmla="*/ 35 h 35"/>
                  <a:gd name="T18" fmla="*/ 1 w 8"/>
                  <a:gd name="T19" fmla="*/ 3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 h="35">
                    <a:moveTo>
                      <a:pt x="4" y="0"/>
                    </a:moveTo>
                    <a:cubicBezTo>
                      <a:pt x="6" y="0"/>
                      <a:pt x="8" y="2"/>
                      <a:pt x="8" y="4"/>
                    </a:cubicBezTo>
                    <a:cubicBezTo>
                      <a:pt x="8" y="6"/>
                      <a:pt x="6" y="8"/>
                      <a:pt x="4" y="8"/>
                    </a:cubicBezTo>
                    <a:cubicBezTo>
                      <a:pt x="2" y="8"/>
                      <a:pt x="0" y="6"/>
                      <a:pt x="0" y="4"/>
                    </a:cubicBezTo>
                    <a:cubicBezTo>
                      <a:pt x="0" y="2"/>
                      <a:pt x="2" y="0"/>
                      <a:pt x="4" y="0"/>
                    </a:cubicBezTo>
                    <a:close/>
                    <a:moveTo>
                      <a:pt x="1" y="35"/>
                    </a:moveTo>
                    <a:cubicBezTo>
                      <a:pt x="1" y="12"/>
                      <a:pt x="1" y="12"/>
                      <a:pt x="1" y="12"/>
                    </a:cubicBezTo>
                    <a:cubicBezTo>
                      <a:pt x="7" y="12"/>
                      <a:pt x="7" y="12"/>
                      <a:pt x="7" y="12"/>
                    </a:cubicBezTo>
                    <a:cubicBezTo>
                      <a:pt x="7" y="35"/>
                      <a:pt x="7" y="35"/>
                      <a:pt x="7" y="35"/>
                    </a:cubicBezTo>
                    <a:lnTo>
                      <a:pt x="1" y="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25"/>
              <p:cNvSpPr>
                <a:spLocks/>
              </p:cNvSpPr>
              <p:nvPr userDrawn="1"/>
            </p:nvSpPr>
            <p:spPr bwMode="auto">
              <a:xfrm>
                <a:off x="19254788" y="4741863"/>
                <a:ext cx="520700" cy="1190625"/>
              </a:xfrm>
              <a:custGeom>
                <a:avLst/>
                <a:gdLst>
                  <a:gd name="T0" fmla="*/ 10 w 15"/>
                  <a:gd name="T1" fmla="*/ 8 h 34"/>
                  <a:gd name="T2" fmla="*/ 10 w 15"/>
                  <a:gd name="T3" fmla="*/ 11 h 34"/>
                  <a:gd name="T4" fmla="*/ 15 w 15"/>
                  <a:gd name="T5" fmla="*/ 11 h 34"/>
                  <a:gd name="T6" fmla="*/ 15 w 15"/>
                  <a:gd name="T7" fmla="*/ 16 h 34"/>
                  <a:gd name="T8" fmla="*/ 10 w 15"/>
                  <a:gd name="T9" fmla="*/ 16 h 34"/>
                  <a:gd name="T10" fmla="*/ 10 w 15"/>
                  <a:gd name="T11" fmla="*/ 34 h 34"/>
                  <a:gd name="T12" fmla="*/ 4 w 15"/>
                  <a:gd name="T13" fmla="*/ 34 h 34"/>
                  <a:gd name="T14" fmla="*/ 4 w 15"/>
                  <a:gd name="T15" fmla="*/ 16 h 34"/>
                  <a:gd name="T16" fmla="*/ 0 w 15"/>
                  <a:gd name="T17" fmla="*/ 16 h 34"/>
                  <a:gd name="T18" fmla="*/ 0 w 15"/>
                  <a:gd name="T19" fmla="*/ 11 h 34"/>
                  <a:gd name="T20" fmla="*/ 4 w 15"/>
                  <a:gd name="T21" fmla="*/ 11 h 34"/>
                  <a:gd name="T22" fmla="*/ 4 w 15"/>
                  <a:gd name="T23" fmla="*/ 8 h 34"/>
                  <a:gd name="T24" fmla="*/ 12 w 15"/>
                  <a:gd name="T25" fmla="*/ 0 h 34"/>
                  <a:gd name="T26" fmla="*/ 15 w 15"/>
                  <a:gd name="T27" fmla="*/ 0 h 34"/>
                  <a:gd name="T28" fmla="*/ 15 w 15"/>
                  <a:gd name="T29" fmla="*/ 5 h 34"/>
                  <a:gd name="T30" fmla="*/ 13 w 15"/>
                  <a:gd name="T31" fmla="*/ 5 h 34"/>
                  <a:gd name="T32" fmla="*/ 10 w 15"/>
                  <a:gd name="T33" fmla="*/ 8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 h="34">
                    <a:moveTo>
                      <a:pt x="10" y="8"/>
                    </a:moveTo>
                    <a:cubicBezTo>
                      <a:pt x="10" y="11"/>
                      <a:pt x="10" y="11"/>
                      <a:pt x="10" y="11"/>
                    </a:cubicBezTo>
                    <a:cubicBezTo>
                      <a:pt x="15" y="11"/>
                      <a:pt x="15" y="11"/>
                      <a:pt x="15" y="11"/>
                    </a:cubicBezTo>
                    <a:cubicBezTo>
                      <a:pt x="15" y="16"/>
                      <a:pt x="15" y="16"/>
                      <a:pt x="15" y="16"/>
                    </a:cubicBezTo>
                    <a:cubicBezTo>
                      <a:pt x="10" y="16"/>
                      <a:pt x="10" y="16"/>
                      <a:pt x="10" y="16"/>
                    </a:cubicBezTo>
                    <a:cubicBezTo>
                      <a:pt x="10" y="34"/>
                      <a:pt x="10" y="34"/>
                      <a:pt x="10" y="34"/>
                    </a:cubicBezTo>
                    <a:cubicBezTo>
                      <a:pt x="4" y="34"/>
                      <a:pt x="4" y="34"/>
                      <a:pt x="4" y="34"/>
                    </a:cubicBezTo>
                    <a:cubicBezTo>
                      <a:pt x="4" y="16"/>
                      <a:pt x="4" y="16"/>
                      <a:pt x="4" y="16"/>
                    </a:cubicBezTo>
                    <a:cubicBezTo>
                      <a:pt x="0" y="16"/>
                      <a:pt x="0" y="16"/>
                      <a:pt x="0" y="16"/>
                    </a:cubicBezTo>
                    <a:cubicBezTo>
                      <a:pt x="0" y="11"/>
                      <a:pt x="0" y="11"/>
                      <a:pt x="0" y="11"/>
                    </a:cubicBezTo>
                    <a:cubicBezTo>
                      <a:pt x="4" y="11"/>
                      <a:pt x="4" y="11"/>
                      <a:pt x="4" y="11"/>
                    </a:cubicBezTo>
                    <a:cubicBezTo>
                      <a:pt x="4" y="8"/>
                      <a:pt x="4" y="8"/>
                      <a:pt x="4" y="8"/>
                    </a:cubicBezTo>
                    <a:cubicBezTo>
                      <a:pt x="4" y="3"/>
                      <a:pt x="7" y="0"/>
                      <a:pt x="12" y="0"/>
                    </a:cubicBezTo>
                    <a:cubicBezTo>
                      <a:pt x="13" y="0"/>
                      <a:pt x="15" y="0"/>
                      <a:pt x="15" y="0"/>
                    </a:cubicBezTo>
                    <a:cubicBezTo>
                      <a:pt x="15" y="5"/>
                      <a:pt x="15" y="5"/>
                      <a:pt x="15" y="5"/>
                    </a:cubicBezTo>
                    <a:cubicBezTo>
                      <a:pt x="15" y="5"/>
                      <a:pt x="14" y="5"/>
                      <a:pt x="13" y="5"/>
                    </a:cubicBezTo>
                    <a:cubicBezTo>
                      <a:pt x="12" y="5"/>
                      <a:pt x="10" y="6"/>
                      <a:pt x="10"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Freeform 26"/>
              <p:cNvSpPr>
                <a:spLocks noEditPoints="1"/>
              </p:cNvSpPr>
              <p:nvPr userDrawn="1"/>
            </p:nvSpPr>
            <p:spPr bwMode="auto">
              <a:xfrm>
                <a:off x="19845338" y="5091113"/>
                <a:ext cx="763588" cy="841375"/>
              </a:xfrm>
              <a:custGeom>
                <a:avLst/>
                <a:gdLst>
                  <a:gd name="T0" fmla="*/ 22 w 22"/>
                  <a:gd name="T1" fmla="*/ 17 h 24"/>
                  <a:gd name="T2" fmla="*/ 12 w 22"/>
                  <a:gd name="T3" fmla="*/ 24 h 24"/>
                  <a:gd name="T4" fmla="*/ 0 w 22"/>
                  <a:gd name="T5" fmla="*/ 12 h 24"/>
                  <a:gd name="T6" fmla="*/ 11 w 22"/>
                  <a:gd name="T7" fmla="*/ 0 h 24"/>
                  <a:gd name="T8" fmla="*/ 22 w 22"/>
                  <a:gd name="T9" fmla="*/ 12 h 24"/>
                  <a:gd name="T10" fmla="*/ 22 w 22"/>
                  <a:gd name="T11" fmla="*/ 14 h 24"/>
                  <a:gd name="T12" fmla="*/ 6 w 22"/>
                  <a:gd name="T13" fmla="*/ 14 h 24"/>
                  <a:gd name="T14" fmla="*/ 12 w 22"/>
                  <a:gd name="T15" fmla="*/ 19 h 24"/>
                  <a:gd name="T16" fmla="*/ 17 w 22"/>
                  <a:gd name="T17" fmla="*/ 16 h 24"/>
                  <a:gd name="T18" fmla="*/ 22 w 22"/>
                  <a:gd name="T19" fmla="*/ 17 h 24"/>
                  <a:gd name="T20" fmla="*/ 16 w 22"/>
                  <a:gd name="T21" fmla="*/ 10 h 24"/>
                  <a:gd name="T22" fmla="*/ 11 w 22"/>
                  <a:gd name="T23" fmla="*/ 5 h 24"/>
                  <a:gd name="T24" fmla="*/ 6 w 22"/>
                  <a:gd name="T25" fmla="*/ 10 h 24"/>
                  <a:gd name="T26" fmla="*/ 16 w 22"/>
                  <a:gd name="T27" fmla="*/ 1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24">
                    <a:moveTo>
                      <a:pt x="22" y="17"/>
                    </a:moveTo>
                    <a:cubicBezTo>
                      <a:pt x="21" y="21"/>
                      <a:pt x="17" y="24"/>
                      <a:pt x="12" y="24"/>
                    </a:cubicBezTo>
                    <a:cubicBezTo>
                      <a:pt x="5" y="24"/>
                      <a:pt x="0" y="20"/>
                      <a:pt x="0" y="12"/>
                    </a:cubicBezTo>
                    <a:cubicBezTo>
                      <a:pt x="0" y="5"/>
                      <a:pt x="5" y="0"/>
                      <a:pt x="11" y="0"/>
                    </a:cubicBezTo>
                    <a:cubicBezTo>
                      <a:pt x="18" y="0"/>
                      <a:pt x="22" y="5"/>
                      <a:pt x="22" y="12"/>
                    </a:cubicBezTo>
                    <a:cubicBezTo>
                      <a:pt x="22" y="13"/>
                      <a:pt x="22" y="14"/>
                      <a:pt x="22" y="14"/>
                    </a:cubicBezTo>
                    <a:cubicBezTo>
                      <a:pt x="6" y="14"/>
                      <a:pt x="6" y="14"/>
                      <a:pt x="6" y="14"/>
                    </a:cubicBezTo>
                    <a:cubicBezTo>
                      <a:pt x="6" y="17"/>
                      <a:pt x="8" y="19"/>
                      <a:pt x="12" y="19"/>
                    </a:cubicBezTo>
                    <a:cubicBezTo>
                      <a:pt x="14" y="19"/>
                      <a:pt x="16" y="18"/>
                      <a:pt x="17" y="16"/>
                    </a:cubicBezTo>
                    <a:lnTo>
                      <a:pt x="22" y="17"/>
                    </a:lnTo>
                    <a:close/>
                    <a:moveTo>
                      <a:pt x="16" y="10"/>
                    </a:moveTo>
                    <a:cubicBezTo>
                      <a:pt x="16" y="7"/>
                      <a:pt x="15" y="5"/>
                      <a:pt x="11" y="5"/>
                    </a:cubicBezTo>
                    <a:cubicBezTo>
                      <a:pt x="8" y="5"/>
                      <a:pt x="6" y="8"/>
                      <a:pt x="6" y="10"/>
                    </a:cubicBezTo>
                    <a:lnTo>
                      <a:pt x="16"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Oval 27"/>
              <p:cNvSpPr>
                <a:spLocks noChangeArrowheads="1"/>
              </p:cNvSpPr>
              <p:nvPr userDrawn="1"/>
            </p:nvSpPr>
            <p:spPr bwMode="auto">
              <a:xfrm>
                <a:off x="20748626" y="5653088"/>
                <a:ext cx="312738" cy="2794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28"/>
              <p:cNvSpPr>
                <a:spLocks/>
              </p:cNvSpPr>
              <p:nvPr userDrawn="1"/>
            </p:nvSpPr>
            <p:spPr bwMode="auto">
              <a:xfrm>
                <a:off x="21409026" y="4776788"/>
                <a:ext cx="382588" cy="349250"/>
              </a:xfrm>
              <a:custGeom>
                <a:avLst/>
                <a:gdLst>
                  <a:gd name="T0" fmla="*/ 0 w 241"/>
                  <a:gd name="T1" fmla="*/ 220 h 220"/>
                  <a:gd name="T2" fmla="*/ 0 w 241"/>
                  <a:gd name="T3" fmla="*/ 0 h 220"/>
                  <a:gd name="T4" fmla="*/ 44 w 241"/>
                  <a:gd name="T5" fmla="*/ 0 h 220"/>
                  <a:gd name="T6" fmla="*/ 109 w 241"/>
                  <a:gd name="T7" fmla="*/ 154 h 220"/>
                  <a:gd name="T8" fmla="*/ 175 w 241"/>
                  <a:gd name="T9" fmla="*/ 0 h 220"/>
                  <a:gd name="T10" fmla="*/ 241 w 241"/>
                  <a:gd name="T11" fmla="*/ 0 h 220"/>
                  <a:gd name="T12" fmla="*/ 241 w 241"/>
                  <a:gd name="T13" fmla="*/ 220 h 220"/>
                  <a:gd name="T14" fmla="*/ 197 w 241"/>
                  <a:gd name="T15" fmla="*/ 220 h 220"/>
                  <a:gd name="T16" fmla="*/ 197 w 241"/>
                  <a:gd name="T17" fmla="*/ 66 h 220"/>
                  <a:gd name="T18" fmla="*/ 131 w 241"/>
                  <a:gd name="T19" fmla="*/ 220 h 220"/>
                  <a:gd name="T20" fmla="*/ 109 w 241"/>
                  <a:gd name="T21" fmla="*/ 220 h 220"/>
                  <a:gd name="T22" fmla="*/ 44 w 241"/>
                  <a:gd name="T23" fmla="*/ 66 h 220"/>
                  <a:gd name="T24" fmla="*/ 44 w 241"/>
                  <a:gd name="T25" fmla="*/ 220 h 220"/>
                  <a:gd name="T26" fmla="*/ 0 w 241"/>
                  <a:gd name="T27" fmla="*/ 22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1" h="220">
                    <a:moveTo>
                      <a:pt x="0" y="220"/>
                    </a:moveTo>
                    <a:lnTo>
                      <a:pt x="0" y="0"/>
                    </a:lnTo>
                    <a:lnTo>
                      <a:pt x="44" y="0"/>
                    </a:lnTo>
                    <a:lnTo>
                      <a:pt x="109" y="154"/>
                    </a:lnTo>
                    <a:lnTo>
                      <a:pt x="175" y="0"/>
                    </a:lnTo>
                    <a:lnTo>
                      <a:pt x="241" y="0"/>
                    </a:lnTo>
                    <a:lnTo>
                      <a:pt x="241" y="220"/>
                    </a:lnTo>
                    <a:lnTo>
                      <a:pt x="197" y="220"/>
                    </a:lnTo>
                    <a:lnTo>
                      <a:pt x="197" y="66"/>
                    </a:lnTo>
                    <a:lnTo>
                      <a:pt x="131" y="220"/>
                    </a:lnTo>
                    <a:lnTo>
                      <a:pt x="109" y="220"/>
                    </a:lnTo>
                    <a:lnTo>
                      <a:pt x="44" y="66"/>
                    </a:lnTo>
                    <a:lnTo>
                      <a:pt x="44" y="220"/>
                    </a:lnTo>
                    <a:lnTo>
                      <a:pt x="0" y="2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29"/>
              <p:cNvSpPr>
                <a:spLocks/>
              </p:cNvSpPr>
              <p:nvPr userDrawn="1"/>
            </p:nvSpPr>
            <p:spPr bwMode="auto">
              <a:xfrm>
                <a:off x="21061363" y="4776788"/>
                <a:ext cx="277813" cy="349250"/>
              </a:xfrm>
              <a:custGeom>
                <a:avLst/>
                <a:gdLst>
                  <a:gd name="T0" fmla="*/ 0 w 175"/>
                  <a:gd name="T1" fmla="*/ 0 h 220"/>
                  <a:gd name="T2" fmla="*/ 175 w 175"/>
                  <a:gd name="T3" fmla="*/ 0 h 220"/>
                  <a:gd name="T4" fmla="*/ 175 w 175"/>
                  <a:gd name="T5" fmla="*/ 44 h 220"/>
                  <a:gd name="T6" fmla="*/ 110 w 175"/>
                  <a:gd name="T7" fmla="*/ 44 h 220"/>
                  <a:gd name="T8" fmla="*/ 110 w 175"/>
                  <a:gd name="T9" fmla="*/ 220 h 220"/>
                  <a:gd name="T10" fmla="*/ 66 w 175"/>
                  <a:gd name="T11" fmla="*/ 220 h 220"/>
                  <a:gd name="T12" fmla="*/ 66 w 175"/>
                  <a:gd name="T13" fmla="*/ 44 h 220"/>
                  <a:gd name="T14" fmla="*/ 0 w 175"/>
                  <a:gd name="T15" fmla="*/ 44 h 220"/>
                  <a:gd name="T16" fmla="*/ 0 w 175"/>
                  <a:gd name="T17" fmla="*/ 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5" h="220">
                    <a:moveTo>
                      <a:pt x="0" y="0"/>
                    </a:moveTo>
                    <a:lnTo>
                      <a:pt x="175" y="0"/>
                    </a:lnTo>
                    <a:lnTo>
                      <a:pt x="175" y="44"/>
                    </a:lnTo>
                    <a:lnTo>
                      <a:pt x="110" y="44"/>
                    </a:lnTo>
                    <a:lnTo>
                      <a:pt x="110" y="220"/>
                    </a:lnTo>
                    <a:lnTo>
                      <a:pt x="66" y="220"/>
                    </a:lnTo>
                    <a:lnTo>
                      <a:pt x="66" y="44"/>
                    </a:lnTo>
                    <a:lnTo>
                      <a:pt x="0" y="44"/>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
          <p:nvSpPr>
            <p:cNvPr id="13" name="Freeform 5"/>
            <p:cNvSpPr>
              <a:spLocks noEditPoints="1"/>
            </p:cNvSpPr>
            <p:nvPr userDrawn="1"/>
          </p:nvSpPr>
          <p:spPr bwMode="auto">
            <a:xfrm>
              <a:off x="381000" y="384048"/>
              <a:ext cx="750655" cy="400941"/>
            </a:xfrm>
            <a:custGeom>
              <a:avLst/>
              <a:gdLst>
                <a:gd name="T0" fmla="*/ 134 w 170"/>
                <a:gd name="T1" fmla="*/ 3 h 90"/>
                <a:gd name="T2" fmla="*/ 122 w 170"/>
                <a:gd name="T3" fmla="*/ 52 h 90"/>
                <a:gd name="T4" fmla="*/ 109 w 170"/>
                <a:gd name="T5" fmla="*/ 3 h 90"/>
                <a:gd name="T6" fmla="*/ 74 w 170"/>
                <a:gd name="T7" fmla="*/ 3 h 90"/>
                <a:gd name="T8" fmla="*/ 74 w 170"/>
                <a:gd name="T9" fmla="*/ 21 h 90"/>
                <a:gd name="T10" fmla="*/ 40 w 170"/>
                <a:gd name="T11" fmla="*/ 1 h 90"/>
                <a:gd name="T12" fmla="*/ 4 w 170"/>
                <a:gd name="T13" fmla="*/ 31 h 90"/>
                <a:gd name="T14" fmla="*/ 28 w 170"/>
                <a:gd name="T15" fmla="*/ 31 h 90"/>
                <a:gd name="T16" fmla="*/ 39 w 170"/>
                <a:gd name="T17" fmla="*/ 20 h 90"/>
                <a:gd name="T18" fmla="*/ 50 w 170"/>
                <a:gd name="T19" fmla="*/ 28 h 90"/>
                <a:gd name="T20" fmla="*/ 39 w 170"/>
                <a:gd name="T21" fmla="*/ 35 h 90"/>
                <a:gd name="T22" fmla="*/ 31 w 170"/>
                <a:gd name="T23" fmla="*/ 35 h 90"/>
                <a:gd name="T24" fmla="*/ 31 w 170"/>
                <a:gd name="T25" fmla="*/ 51 h 90"/>
                <a:gd name="T26" fmla="*/ 38 w 170"/>
                <a:gd name="T27" fmla="*/ 51 h 90"/>
                <a:gd name="T28" fmla="*/ 48 w 170"/>
                <a:gd name="T29" fmla="*/ 60 h 90"/>
                <a:gd name="T30" fmla="*/ 38 w 170"/>
                <a:gd name="T31" fmla="*/ 70 h 90"/>
                <a:gd name="T32" fmla="*/ 25 w 170"/>
                <a:gd name="T33" fmla="*/ 54 h 90"/>
                <a:gd name="T34" fmla="*/ 1 w 170"/>
                <a:gd name="T35" fmla="*/ 54 h 90"/>
                <a:gd name="T36" fmla="*/ 38 w 170"/>
                <a:gd name="T37" fmla="*/ 90 h 90"/>
                <a:gd name="T38" fmla="*/ 74 w 170"/>
                <a:gd name="T39" fmla="*/ 71 h 90"/>
                <a:gd name="T40" fmla="*/ 74 w 170"/>
                <a:gd name="T41" fmla="*/ 88 h 90"/>
                <a:gd name="T42" fmla="*/ 98 w 170"/>
                <a:gd name="T43" fmla="*/ 88 h 90"/>
                <a:gd name="T44" fmla="*/ 98 w 170"/>
                <a:gd name="T45" fmla="*/ 34 h 90"/>
                <a:gd name="T46" fmla="*/ 111 w 170"/>
                <a:gd name="T47" fmla="*/ 88 h 90"/>
                <a:gd name="T48" fmla="*/ 132 w 170"/>
                <a:gd name="T49" fmla="*/ 88 h 90"/>
                <a:gd name="T50" fmla="*/ 146 w 170"/>
                <a:gd name="T51" fmla="*/ 34 h 90"/>
                <a:gd name="T52" fmla="*/ 146 w 170"/>
                <a:gd name="T53" fmla="*/ 88 h 90"/>
                <a:gd name="T54" fmla="*/ 170 w 170"/>
                <a:gd name="T55" fmla="*/ 88 h 90"/>
                <a:gd name="T56" fmla="*/ 170 w 170"/>
                <a:gd name="T57" fmla="*/ 3 h 90"/>
                <a:gd name="T58" fmla="*/ 134 w 170"/>
                <a:gd name="T59" fmla="*/ 3 h 90"/>
                <a:gd name="T60" fmla="*/ 74 w 170"/>
                <a:gd name="T61" fmla="*/ 52 h 90"/>
                <a:gd name="T62" fmla="*/ 64 w 170"/>
                <a:gd name="T63" fmla="*/ 42 h 90"/>
                <a:gd name="T64" fmla="*/ 74 w 170"/>
                <a:gd name="T65" fmla="*/ 31 h 90"/>
                <a:gd name="T66" fmla="*/ 74 w 170"/>
                <a:gd name="T67" fmla="*/ 5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0" h="90">
                  <a:moveTo>
                    <a:pt x="134" y="3"/>
                  </a:moveTo>
                  <a:cubicBezTo>
                    <a:pt x="122" y="52"/>
                    <a:pt x="122" y="52"/>
                    <a:pt x="122" y="52"/>
                  </a:cubicBezTo>
                  <a:cubicBezTo>
                    <a:pt x="109" y="3"/>
                    <a:pt x="109" y="3"/>
                    <a:pt x="109" y="3"/>
                  </a:cubicBezTo>
                  <a:cubicBezTo>
                    <a:pt x="74" y="3"/>
                    <a:pt x="74" y="3"/>
                    <a:pt x="74" y="3"/>
                  </a:cubicBezTo>
                  <a:cubicBezTo>
                    <a:pt x="74" y="21"/>
                    <a:pt x="74" y="21"/>
                    <a:pt x="74" y="21"/>
                  </a:cubicBezTo>
                  <a:cubicBezTo>
                    <a:pt x="69" y="5"/>
                    <a:pt x="54" y="1"/>
                    <a:pt x="40" y="1"/>
                  </a:cubicBezTo>
                  <a:cubicBezTo>
                    <a:pt x="23" y="0"/>
                    <a:pt x="5" y="8"/>
                    <a:pt x="4" y="31"/>
                  </a:cubicBezTo>
                  <a:cubicBezTo>
                    <a:pt x="28" y="31"/>
                    <a:pt x="28" y="31"/>
                    <a:pt x="28" y="31"/>
                  </a:cubicBezTo>
                  <a:cubicBezTo>
                    <a:pt x="28" y="24"/>
                    <a:pt x="33" y="20"/>
                    <a:pt x="39" y="20"/>
                  </a:cubicBezTo>
                  <a:cubicBezTo>
                    <a:pt x="46" y="20"/>
                    <a:pt x="50" y="23"/>
                    <a:pt x="50" y="28"/>
                  </a:cubicBezTo>
                  <a:cubicBezTo>
                    <a:pt x="49" y="32"/>
                    <a:pt x="47" y="35"/>
                    <a:pt x="39" y="35"/>
                  </a:cubicBezTo>
                  <a:cubicBezTo>
                    <a:pt x="31" y="35"/>
                    <a:pt x="31" y="35"/>
                    <a:pt x="31" y="35"/>
                  </a:cubicBezTo>
                  <a:cubicBezTo>
                    <a:pt x="31" y="51"/>
                    <a:pt x="31" y="51"/>
                    <a:pt x="31" y="51"/>
                  </a:cubicBezTo>
                  <a:cubicBezTo>
                    <a:pt x="38" y="51"/>
                    <a:pt x="38" y="51"/>
                    <a:pt x="38" y="51"/>
                  </a:cubicBezTo>
                  <a:cubicBezTo>
                    <a:pt x="42" y="51"/>
                    <a:pt x="48" y="54"/>
                    <a:pt x="48" y="60"/>
                  </a:cubicBezTo>
                  <a:cubicBezTo>
                    <a:pt x="49" y="67"/>
                    <a:pt x="44" y="70"/>
                    <a:pt x="38" y="70"/>
                  </a:cubicBezTo>
                  <a:cubicBezTo>
                    <a:pt x="27" y="69"/>
                    <a:pt x="25" y="61"/>
                    <a:pt x="25" y="54"/>
                  </a:cubicBezTo>
                  <a:cubicBezTo>
                    <a:pt x="1" y="54"/>
                    <a:pt x="1" y="54"/>
                    <a:pt x="1" y="54"/>
                  </a:cubicBezTo>
                  <a:cubicBezTo>
                    <a:pt x="1" y="59"/>
                    <a:pt x="0" y="90"/>
                    <a:pt x="38" y="90"/>
                  </a:cubicBezTo>
                  <a:cubicBezTo>
                    <a:pt x="57" y="90"/>
                    <a:pt x="70" y="82"/>
                    <a:pt x="74" y="71"/>
                  </a:cubicBezTo>
                  <a:cubicBezTo>
                    <a:pt x="74" y="88"/>
                    <a:pt x="74" y="88"/>
                    <a:pt x="74" y="88"/>
                  </a:cubicBezTo>
                  <a:cubicBezTo>
                    <a:pt x="98" y="88"/>
                    <a:pt x="98" y="88"/>
                    <a:pt x="98" y="88"/>
                  </a:cubicBezTo>
                  <a:cubicBezTo>
                    <a:pt x="98" y="34"/>
                    <a:pt x="98" y="34"/>
                    <a:pt x="98" y="34"/>
                  </a:cubicBezTo>
                  <a:cubicBezTo>
                    <a:pt x="111" y="88"/>
                    <a:pt x="111" y="88"/>
                    <a:pt x="111" y="88"/>
                  </a:cubicBezTo>
                  <a:cubicBezTo>
                    <a:pt x="132" y="88"/>
                    <a:pt x="132" y="88"/>
                    <a:pt x="132" y="88"/>
                  </a:cubicBezTo>
                  <a:cubicBezTo>
                    <a:pt x="146" y="34"/>
                    <a:pt x="146" y="34"/>
                    <a:pt x="146" y="34"/>
                  </a:cubicBezTo>
                  <a:cubicBezTo>
                    <a:pt x="146" y="88"/>
                    <a:pt x="146" y="88"/>
                    <a:pt x="146" y="88"/>
                  </a:cubicBezTo>
                  <a:cubicBezTo>
                    <a:pt x="170" y="88"/>
                    <a:pt x="170" y="88"/>
                    <a:pt x="170" y="88"/>
                  </a:cubicBezTo>
                  <a:cubicBezTo>
                    <a:pt x="170" y="3"/>
                    <a:pt x="170" y="3"/>
                    <a:pt x="170" y="3"/>
                  </a:cubicBezTo>
                  <a:lnTo>
                    <a:pt x="134" y="3"/>
                  </a:lnTo>
                  <a:close/>
                  <a:moveTo>
                    <a:pt x="74" y="52"/>
                  </a:moveTo>
                  <a:cubicBezTo>
                    <a:pt x="71" y="46"/>
                    <a:pt x="66" y="43"/>
                    <a:pt x="64" y="42"/>
                  </a:cubicBezTo>
                  <a:cubicBezTo>
                    <a:pt x="69" y="40"/>
                    <a:pt x="72" y="37"/>
                    <a:pt x="74" y="31"/>
                  </a:cubicBezTo>
                  <a:lnTo>
                    <a:pt x="74" y="5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
        <p:nvSpPr>
          <p:cNvPr id="46" name="Triangle 1">
            <a:extLst>
              <a:ext uri="{FF2B5EF4-FFF2-40B4-BE49-F238E27FC236}">
                <a16:creationId xmlns:a16="http://schemas.microsoft.com/office/drawing/2014/main" id="{E398D872-4587-514E-ADAF-03FA743D0AFC}"/>
              </a:ext>
            </a:extLst>
          </p:cNvPr>
          <p:cNvSpPr/>
          <p:nvPr userDrawn="1"/>
        </p:nvSpPr>
        <p:spPr>
          <a:xfrm>
            <a:off x="34371" y="20861"/>
            <a:ext cx="12131361" cy="6821841"/>
          </a:xfrm>
          <a:custGeom>
            <a:avLst/>
            <a:gdLst>
              <a:gd name="connsiteX0" fmla="*/ 0 w 3806687"/>
              <a:gd name="connsiteY0" fmla="*/ 4855312 h 4855312"/>
              <a:gd name="connsiteX1" fmla="*/ 1903344 w 3806687"/>
              <a:gd name="connsiteY1" fmla="*/ 0 h 4855312"/>
              <a:gd name="connsiteX2" fmla="*/ 3806687 w 3806687"/>
              <a:gd name="connsiteY2" fmla="*/ 4855312 h 4855312"/>
              <a:gd name="connsiteX3" fmla="*/ 0 w 3806687"/>
              <a:gd name="connsiteY3" fmla="*/ 4855312 h 4855312"/>
              <a:gd name="connsiteX0" fmla="*/ 0 w 4089953"/>
              <a:gd name="connsiteY0" fmla="*/ 6147399 h 6147399"/>
              <a:gd name="connsiteX1" fmla="*/ 4089953 w 4089953"/>
              <a:gd name="connsiteY1" fmla="*/ 0 h 6147399"/>
              <a:gd name="connsiteX2" fmla="*/ 3806687 w 4089953"/>
              <a:gd name="connsiteY2" fmla="*/ 6147399 h 6147399"/>
              <a:gd name="connsiteX3" fmla="*/ 0 w 4089953"/>
              <a:gd name="connsiteY3" fmla="*/ 6147399 h 6147399"/>
              <a:gd name="connsiteX0" fmla="*/ 0 w 8169965"/>
              <a:gd name="connsiteY0" fmla="*/ 6147399 h 6872956"/>
              <a:gd name="connsiteX1" fmla="*/ 4089953 w 8169965"/>
              <a:gd name="connsiteY1" fmla="*/ 0 h 6872956"/>
              <a:gd name="connsiteX2" fmla="*/ 8169965 w 8169965"/>
              <a:gd name="connsiteY2" fmla="*/ 6872956 h 6872956"/>
              <a:gd name="connsiteX3" fmla="*/ 0 w 8169965"/>
              <a:gd name="connsiteY3" fmla="*/ 6147399 h 6872956"/>
              <a:gd name="connsiteX0" fmla="*/ 0 w 12205252"/>
              <a:gd name="connsiteY0" fmla="*/ 4626712 h 6872956"/>
              <a:gd name="connsiteX1" fmla="*/ 8125240 w 12205252"/>
              <a:gd name="connsiteY1" fmla="*/ 0 h 6872956"/>
              <a:gd name="connsiteX2" fmla="*/ 12205252 w 12205252"/>
              <a:gd name="connsiteY2" fmla="*/ 6872956 h 6872956"/>
              <a:gd name="connsiteX3" fmla="*/ 0 w 12205252"/>
              <a:gd name="connsiteY3" fmla="*/ 4626712 h 6872956"/>
              <a:gd name="connsiteX0" fmla="*/ 0 w 12194861"/>
              <a:gd name="connsiteY0" fmla="*/ 4626712 h 6841715"/>
              <a:gd name="connsiteX1" fmla="*/ 8125240 w 12194861"/>
              <a:gd name="connsiteY1" fmla="*/ 0 h 6841715"/>
              <a:gd name="connsiteX2" fmla="*/ 12194861 w 12194861"/>
              <a:gd name="connsiteY2" fmla="*/ 6841715 h 6841715"/>
              <a:gd name="connsiteX3" fmla="*/ 0 w 12194861"/>
              <a:gd name="connsiteY3" fmla="*/ 4626712 h 6841715"/>
              <a:gd name="connsiteX0" fmla="*/ 0 w 12191686"/>
              <a:gd name="connsiteY0" fmla="*/ 4626712 h 6867170"/>
              <a:gd name="connsiteX1" fmla="*/ 8125240 w 12191686"/>
              <a:gd name="connsiteY1" fmla="*/ 0 h 6867170"/>
              <a:gd name="connsiteX2" fmla="*/ 12191686 w 12191686"/>
              <a:gd name="connsiteY2" fmla="*/ 6867170 h 6867170"/>
              <a:gd name="connsiteX3" fmla="*/ 0 w 12191686"/>
              <a:gd name="connsiteY3" fmla="*/ 4626712 h 6867170"/>
              <a:gd name="connsiteX0" fmla="*/ 0 w 12188511"/>
              <a:gd name="connsiteY0" fmla="*/ 4626712 h 6857624"/>
              <a:gd name="connsiteX1" fmla="*/ 8125240 w 12188511"/>
              <a:gd name="connsiteY1" fmla="*/ 0 h 6857624"/>
              <a:gd name="connsiteX2" fmla="*/ 12188511 w 12188511"/>
              <a:gd name="connsiteY2" fmla="*/ 6857624 h 6857624"/>
              <a:gd name="connsiteX3" fmla="*/ 0 w 12188511"/>
              <a:gd name="connsiteY3" fmla="*/ 4626712 h 6857624"/>
              <a:gd name="connsiteX0" fmla="*/ 0 w 12178986"/>
              <a:gd name="connsiteY0" fmla="*/ 4626712 h 6857624"/>
              <a:gd name="connsiteX1" fmla="*/ 8125240 w 12178986"/>
              <a:gd name="connsiteY1" fmla="*/ 0 h 6857624"/>
              <a:gd name="connsiteX2" fmla="*/ 12178986 w 12178986"/>
              <a:gd name="connsiteY2" fmla="*/ 6857624 h 6857624"/>
              <a:gd name="connsiteX3" fmla="*/ 0 w 12178986"/>
              <a:gd name="connsiteY3" fmla="*/ 4626712 h 6857624"/>
              <a:gd name="connsiteX0" fmla="*/ 0 w 12163111"/>
              <a:gd name="connsiteY0" fmla="*/ 4626713 h 6857624"/>
              <a:gd name="connsiteX1" fmla="*/ 8109365 w 12163111"/>
              <a:gd name="connsiteY1" fmla="*/ 0 h 6857624"/>
              <a:gd name="connsiteX2" fmla="*/ 12163111 w 12163111"/>
              <a:gd name="connsiteY2" fmla="*/ 6857624 h 6857624"/>
              <a:gd name="connsiteX3" fmla="*/ 0 w 12163111"/>
              <a:gd name="connsiteY3" fmla="*/ 4626713 h 6857624"/>
              <a:gd name="connsiteX0" fmla="*/ 0 w 12150411"/>
              <a:gd name="connsiteY0" fmla="*/ 4629896 h 6857624"/>
              <a:gd name="connsiteX1" fmla="*/ 8096665 w 12150411"/>
              <a:gd name="connsiteY1" fmla="*/ 0 h 6857624"/>
              <a:gd name="connsiteX2" fmla="*/ 12150411 w 12150411"/>
              <a:gd name="connsiteY2" fmla="*/ 6857624 h 6857624"/>
              <a:gd name="connsiteX3" fmla="*/ 0 w 12150411"/>
              <a:gd name="connsiteY3" fmla="*/ 4629896 h 6857624"/>
              <a:gd name="connsiteX0" fmla="*/ 0 w 12131361"/>
              <a:gd name="connsiteY0" fmla="*/ 4629897 h 6857624"/>
              <a:gd name="connsiteX1" fmla="*/ 8077615 w 12131361"/>
              <a:gd name="connsiteY1" fmla="*/ 0 h 6857624"/>
              <a:gd name="connsiteX2" fmla="*/ 12131361 w 12131361"/>
              <a:gd name="connsiteY2" fmla="*/ 6857624 h 6857624"/>
              <a:gd name="connsiteX3" fmla="*/ 0 w 12131361"/>
              <a:gd name="connsiteY3" fmla="*/ 4629897 h 6857624"/>
              <a:gd name="connsiteX0" fmla="*/ 0 w 12131361"/>
              <a:gd name="connsiteY0" fmla="*/ 4608991 h 6836718"/>
              <a:gd name="connsiteX1" fmla="*/ 8074138 w 12131361"/>
              <a:gd name="connsiteY1" fmla="*/ 0 h 6836718"/>
              <a:gd name="connsiteX2" fmla="*/ 12131361 w 12131361"/>
              <a:gd name="connsiteY2" fmla="*/ 6836718 h 6836718"/>
              <a:gd name="connsiteX3" fmla="*/ 0 w 12131361"/>
              <a:gd name="connsiteY3" fmla="*/ 4608991 h 6836718"/>
            </a:gdLst>
            <a:ahLst/>
            <a:cxnLst>
              <a:cxn ang="0">
                <a:pos x="connsiteX0" y="connsiteY0"/>
              </a:cxn>
              <a:cxn ang="0">
                <a:pos x="connsiteX1" y="connsiteY1"/>
              </a:cxn>
              <a:cxn ang="0">
                <a:pos x="connsiteX2" y="connsiteY2"/>
              </a:cxn>
              <a:cxn ang="0">
                <a:pos x="connsiteX3" y="connsiteY3"/>
              </a:cxn>
            </a:cxnLst>
            <a:rect l="l" t="t" r="r" b="b"/>
            <a:pathLst>
              <a:path w="12131361" h="6836718">
                <a:moveTo>
                  <a:pt x="0" y="4608991"/>
                </a:moveTo>
                <a:lnTo>
                  <a:pt x="8074138" y="0"/>
                </a:lnTo>
                <a:lnTo>
                  <a:pt x="12131361" y="6836718"/>
                </a:lnTo>
                <a:lnTo>
                  <a:pt x="0" y="4608991"/>
                </a:lnTo>
                <a:close/>
              </a:path>
            </a:pathLst>
          </a:custGeom>
          <a:noFill/>
          <a:ln w="127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43" name="Text Placeholder 7"/>
          <p:cNvSpPr>
            <a:spLocks noGrp="1"/>
          </p:cNvSpPr>
          <p:nvPr>
            <p:ph type="body" sz="quarter" idx="10" hasCustomPrompt="1"/>
          </p:nvPr>
        </p:nvSpPr>
        <p:spPr>
          <a:xfrm>
            <a:off x="384047" y="3895344"/>
            <a:ext cx="4114800" cy="480462"/>
          </a:xfrm>
          <a:prstGeom prst="rect">
            <a:avLst/>
          </a:prstGeom>
        </p:spPr>
        <p:txBody>
          <a:bodyPr lIns="0" tIns="0" rIns="0" bIns="0"/>
          <a:lstStyle>
            <a:lvl1pPr marL="0" indent="0">
              <a:buNone/>
              <a:defRPr sz="2800">
                <a:solidFill>
                  <a:schemeClr val="bg1"/>
                </a:solidFill>
                <a:latin typeface="3M Circular TT Book" panose="020B0604020101020102" pitchFamily="34" charset="0"/>
                <a:cs typeface="3M Circular TT Book" panose="020B0604020101020102" pitchFamily="34" charset="0"/>
              </a:defRPr>
            </a:lvl1pPr>
            <a:lvl5pPr>
              <a:defRPr/>
            </a:lvl5pPr>
          </a:lstStyle>
          <a:p>
            <a:pPr lvl="0"/>
            <a:r>
              <a:rPr lang="en-US"/>
              <a:t>Date</a:t>
            </a:r>
          </a:p>
        </p:txBody>
      </p:sp>
      <p:sp>
        <p:nvSpPr>
          <p:cNvPr id="2" name="Title 1"/>
          <p:cNvSpPr>
            <a:spLocks noGrp="1"/>
          </p:cNvSpPr>
          <p:nvPr>
            <p:ph type="ctrTitle" hasCustomPrompt="1"/>
          </p:nvPr>
        </p:nvSpPr>
        <p:spPr>
          <a:xfrm>
            <a:off x="383035" y="1655791"/>
            <a:ext cx="11468909" cy="1994392"/>
          </a:xfrm>
          <a:prstGeom prst="rect">
            <a:avLst/>
          </a:prstGeom>
        </p:spPr>
        <p:txBody>
          <a:bodyPr vert="horz" wrap="square" lIns="0" tIns="0" rIns="0" bIns="0" anchor="t" anchorCtr="0">
            <a:noAutofit/>
          </a:bodyPr>
          <a:lstStyle>
            <a:lvl1pPr algn="l">
              <a:lnSpc>
                <a:spcPct val="80000"/>
              </a:lnSpc>
              <a:defRPr sz="7200" b="0">
                <a:solidFill>
                  <a:schemeClr val="bg1"/>
                </a:solidFill>
                <a:latin typeface="3M Circular TT Bold" panose="020B0804020101010102" pitchFamily="34" charset="0"/>
                <a:cs typeface="3M Circular TT Bold" panose="020B0804020101010102" pitchFamily="34" charset="0"/>
              </a:defRPr>
            </a:lvl1pPr>
          </a:lstStyle>
          <a:p>
            <a:r>
              <a:rPr lang="en-US"/>
              <a:t>Two line title</a:t>
            </a:r>
            <a:br>
              <a:rPr lang="en-US"/>
            </a:br>
            <a:r>
              <a:rPr lang="en-US"/>
              <a:t>goes here</a:t>
            </a:r>
            <a:endParaRPr lang="en-GB"/>
          </a:p>
        </p:txBody>
      </p:sp>
    </p:spTree>
    <p:extLst>
      <p:ext uri="{BB962C8B-B14F-4D97-AF65-F5344CB8AC3E}">
        <p14:creationId xmlns:p14="http://schemas.microsoft.com/office/powerpoint/2010/main" val="2448359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3_Cover_5 REVERSED line">
    <p:spTree>
      <p:nvGrpSpPr>
        <p:cNvPr id="1" name=""/>
        <p:cNvGrpSpPr/>
        <p:nvPr/>
      </p:nvGrpSpPr>
      <p:grpSpPr>
        <a:xfrm>
          <a:off x="0" y="0"/>
          <a:ext cx="0" cy="0"/>
          <a:chOff x="0" y="0"/>
          <a:chExt cx="0" cy="0"/>
        </a:xfrm>
      </p:grpSpPr>
      <p:pic>
        <p:nvPicPr>
          <p:cNvPr id="48" name="Picture 47">
            <a:extLst>
              <a:ext uri="{FF2B5EF4-FFF2-40B4-BE49-F238E27FC236}">
                <a16:creationId xmlns:a16="http://schemas.microsoft.com/office/drawing/2014/main" id="{90506E7F-501D-4E00-B17D-E3B501AD1FF0}"/>
              </a:ext>
            </a:extLst>
          </p:cNvPr>
          <p:cNvPicPr>
            <a:picLocks noChangeAspect="1"/>
          </p:cNvPicPr>
          <p:nvPr userDrawn="1"/>
        </p:nvPicPr>
        <p:blipFill>
          <a:blip r:embed="rId2"/>
          <a:stretch>
            <a:fillRect/>
          </a:stretch>
        </p:blipFill>
        <p:spPr>
          <a:xfrm>
            <a:off x="0" y="6096"/>
            <a:ext cx="12192000" cy="6845807"/>
          </a:xfrm>
          <a:prstGeom prst="rect">
            <a:avLst/>
          </a:prstGeom>
        </p:spPr>
      </p:pic>
      <p:grpSp>
        <p:nvGrpSpPr>
          <p:cNvPr id="11" name="Group 10"/>
          <p:cNvGrpSpPr/>
          <p:nvPr userDrawn="1"/>
        </p:nvGrpSpPr>
        <p:grpSpPr>
          <a:xfrm>
            <a:off x="381000" y="384048"/>
            <a:ext cx="2384269" cy="432000"/>
            <a:chOff x="381000" y="384048"/>
            <a:chExt cx="2384269" cy="432000"/>
          </a:xfrm>
        </p:grpSpPr>
        <p:grpSp>
          <p:nvGrpSpPr>
            <p:cNvPr id="12" name="Group 11"/>
            <p:cNvGrpSpPr>
              <a:grpSpLocks noChangeAspect="1"/>
            </p:cNvGrpSpPr>
            <p:nvPr userDrawn="1"/>
          </p:nvGrpSpPr>
          <p:grpSpPr>
            <a:xfrm>
              <a:off x="1246412" y="392922"/>
              <a:ext cx="1518857" cy="423126"/>
              <a:chOff x="9836151" y="2917825"/>
              <a:chExt cx="11955463" cy="3330576"/>
            </a:xfrm>
            <a:solidFill>
              <a:schemeClr val="bg1"/>
            </a:solidFill>
          </p:grpSpPr>
          <p:sp>
            <p:nvSpPr>
              <p:cNvPr id="16" name="Freeform 6"/>
              <p:cNvSpPr>
                <a:spLocks/>
              </p:cNvSpPr>
              <p:nvPr userDrawn="1"/>
            </p:nvSpPr>
            <p:spPr bwMode="auto">
              <a:xfrm>
                <a:off x="9871076" y="2952750"/>
                <a:ext cx="868363" cy="1192213"/>
              </a:xfrm>
              <a:custGeom>
                <a:avLst/>
                <a:gdLst>
                  <a:gd name="T0" fmla="*/ 19 w 25"/>
                  <a:gd name="T1" fmla="*/ 10 h 34"/>
                  <a:gd name="T2" fmla="*/ 13 w 25"/>
                  <a:gd name="T3" fmla="*/ 5 h 34"/>
                  <a:gd name="T4" fmla="*/ 8 w 25"/>
                  <a:gd name="T5" fmla="*/ 9 h 34"/>
                  <a:gd name="T6" fmla="*/ 11 w 25"/>
                  <a:gd name="T7" fmla="*/ 13 h 34"/>
                  <a:gd name="T8" fmla="*/ 16 w 25"/>
                  <a:gd name="T9" fmla="*/ 14 h 34"/>
                  <a:gd name="T10" fmla="*/ 25 w 25"/>
                  <a:gd name="T11" fmla="*/ 24 h 34"/>
                  <a:gd name="T12" fmla="*/ 13 w 25"/>
                  <a:gd name="T13" fmla="*/ 34 h 34"/>
                  <a:gd name="T14" fmla="*/ 0 w 25"/>
                  <a:gd name="T15" fmla="*/ 24 h 34"/>
                  <a:gd name="T16" fmla="*/ 6 w 25"/>
                  <a:gd name="T17" fmla="*/ 22 h 34"/>
                  <a:gd name="T18" fmla="*/ 13 w 25"/>
                  <a:gd name="T19" fmla="*/ 28 h 34"/>
                  <a:gd name="T20" fmla="*/ 19 w 25"/>
                  <a:gd name="T21" fmla="*/ 24 h 34"/>
                  <a:gd name="T22" fmla="*/ 15 w 25"/>
                  <a:gd name="T23" fmla="*/ 20 h 34"/>
                  <a:gd name="T24" fmla="*/ 10 w 25"/>
                  <a:gd name="T25" fmla="*/ 19 h 34"/>
                  <a:gd name="T26" fmla="*/ 1 w 25"/>
                  <a:gd name="T27" fmla="*/ 10 h 34"/>
                  <a:gd name="T28" fmla="*/ 13 w 25"/>
                  <a:gd name="T29" fmla="*/ 0 h 34"/>
                  <a:gd name="T30" fmla="*/ 25 w 25"/>
                  <a:gd name="T31" fmla="*/ 8 h 34"/>
                  <a:gd name="T32" fmla="*/ 19 w 25"/>
                  <a:gd name="T33" fmla="*/ 1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5" h="34">
                    <a:moveTo>
                      <a:pt x="19" y="10"/>
                    </a:moveTo>
                    <a:cubicBezTo>
                      <a:pt x="19" y="8"/>
                      <a:pt x="17" y="5"/>
                      <a:pt x="13" y="5"/>
                    </a:cubicBezTo>
                    <a:cubicBezTo>
                      <a:pt x="10" y="5"/>
                      <a:pt x="8" y="7"/>
                      <a:pt x="8" y="9"/>
                    </a:cubicBezTo>
                    <a:cubicBezTo>
                      <a:pt x="8" y="11"/>
                      <a:pt x="9" y="13"/>
                      <a:pt x="11" y="13"/>
                    </a:cubicBezTo>
                    <a:cubicBezTo>
                      <a:pt x="16" y="14"/>
                      <a:pt x="16" y="14"/>
                      <a:pt x="16" y="14"/>
                    </a:cubicBezTo>
                    <a:cubicBezTo>
                      <a:pt x="22" y="15"/>
                      <a:pt x="25" y="19"/>
                      <a:pt x="25" y="24"/>
                    </a:cubicBezTo>
                    <a:cubicBezTo>
                      <a:pt x="25" y="29"/>
                      <a:pt x="21" y="34"/>
                      <a:pt x="13" y="34"/>
                    </a:cubicBezTo>
                    <a:cubicBezTo>
                      <a:pt x="4" y="34"/>
                      <a:pt x="1" y="28"/>
                      <a:pt x="0" y="24"/>
                    </a:cubicBezTo>
                    <a:cubicBezTo>
                      <a:pt x="6" y="22"/>
                      <a:pt x="6" y="22"/>
                      <a:pt x="6" y="22"/>
                    </a:cubicBezTo>
                    <a:cubicBezTo>
                      <a:pt x="6" y="25"/>
                      <a:pt x="9" y="28"/>
                      <a:pt x="13" y="28"/>
                    </a:cubicBezTo>
                    <a:cubicBezTo>
                      <a:pt x="17" y="28"/>
                      <a:pt x="19" y="27"/>
                      <a:pt x="19" y="24"/>
                    </a:cubicBezTo>
                    <a:cubicBezTo>
                      <a:pt x="19" y="22"/>
                      <a:pt x="17" y="21"/>
                      <a:pt x="15" y="20"/>
                    </a:cubicBezTo>
                    <a:cubicBezTo>
                      <a:pt x="10" y="19"/>
                      <a:pt x="10" y="19"/>
                      <a:pt x="10" y="19"/>
                    </a:cubicBezTo>
                    <a:cubicBezTo>
                      <a:pt x="5" y="18"/>
                      <a:pt x="1" y="15"/>
                      <a:pt x="1" y="10"/>
                    </a:cubicBezTo>
                    <a:cubicBezTo>
                      <a:pt x="1" y="4"/>
                      <a:pt x="7" y="0"/>
                      <a:pt x="13" y="0"/>
                    </a:cubicBezTo>
                    <a:cubicBezTo>
                      <a:pt x="21" y="0"/>
                      <a:pt x="24" y="4"/>
                      <a:pt x="25" y="8"/>
                    </a:cubicBezTo>
                    <a:lnTo>
                      <a:pt x="19"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7"/>
              <p:cNvSpPr>
                <a:spLocks/>
              </p:cNvSpPr>
              <p:nvPr userDrawn="1"/>
            </p:nvSpPr>
            <p:spPr bwMode="auto">
              <a:xfrm>
                <a:off x="10844213" y="3303588"/>
                <a:ext cx="798513" cy="841375"/>
              </a:xfrm>
              <a:custGeom>
                <a:avLst/>
                <a:gdLst>
                  <a:gd name="T0" fmla="*/ 6 w 23"/>
                  <a:gd name="T1" fmla="*/ 12 h 24"/>
                  <a:gd name="T2" fmla="*/ 12 w 23"/>
                  <a:gd name="T3" fmla="*/ 18 h 24"/>
                  <a:gd name="T4" fmla="*/ 17 w 23"/>
                  <a:gd name="T5" fmla="*/ 15 h 24"/>
                  <a:gd name="T6" fmla="*/ 23 w 23"/>
                  <a:gd name="T7" fmla="*/ 16 h 24"/>
                  <a:gd name="T8" fmla="*/ 12 w 23"/>
                  <a:gd name="T9" fmla="*/ 24 h 24"/>
                  <a:gd name="T10" fmla="*/ 0 w 23"/>
                  <a:gd name="T11" fmla="*/ 12 h 24"/>
                  <a:gd name="T12" fmla="*/ 12 w 23"/>
                  <a:gd name="T13" fmla="*/ 0 h 24"/>
                  <a:gd name="T14" fmla="*/ 23 w 23"/>
                  <a:gd name="T15" fmla="*/ 7 h 24"/>
                  <a:gd name="T16" fmla="*/ 17 w 23"/>
                  <a:gd name="T17" fmla="*/ 9 h 24"/>
                  <a:gd name="T18" fmla="*/ 12 w 23"/>
                  <a:gd name="T19" fmla="*/ 5 h 24"/>
                  <a:gd name="T20" fmla="*/ 6 w 23"/>
                  <a:gd name="T21"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4">
                    <a:moveTo>
                      <a:pt x="6" y="12"/>
                    </a:moveTo>
                    <a:cubicBezTo>
                      <a:pt x="6" y="16"/>
                      <a:pt x="9" y="18"/>
                      <a:pt x="12" y="18"/>
                    </a:cubicBezTo>
                    <a:cubicBezTo>
                      <a:pt x="15" y="18"/>
                      <a:pt x="17" y="16"/>
                      <a:pt x="17" y="15"/>
                    </a:cubicBezTo>
                    <a:cubicBezTo>
                      <a:pt x="23" y="16"/>
                      <a:pt x="23" y="16"/>
                      <a:pt x="23" y="16"/>
                    </a:cubicBezTo>
                    <a:cubicBezTo>
                      <a:pt x="22" y="20"/>
                      <a:pt x="18" y="24"/>
                      <a:pt x="12" y="24"/>
                    </a:cubicBezTo>
                    <a:cubicBezTo>
                      <a:pt x="5" y="24"/>
                      <a:pt x="0" y="19"/>
                      <a:pt x="0" y="12"/>
                    </a:cubicBezTo>
                    <a:cubicBezTo>
                      <a:pt x="0" y="5"/>
                      <a:pt x="5" y="0"/>
                      <a:pt x="12" y="0"/>
                    </a:cubicBezTo>
                    <a:cubicBezTo>
                      <a:pt x="18" y="0"/>
                      <a:pt x="22" y="4"/>
                      <a:pt x="23" y="7"/>
                    </a:cubicBezTo>
                    <a:cubicBezTo>
                      <a:pt x="17" y="9"/>
                      <a:pt x="17" y="9"/>
                      <a:pt x="17" y="9"/>
                    </a:cubicBezTo>
                    <a:cubicBezTo>
                      <a:pt x="17" y="7"/>
                      <a:pt x="15" y="5"/>
                      <a:pt x="12" y="5"/>
                    </a:cubicBezTo>
                    <a:cubicBezTo>
                      <a:pt x="9" y="5"/>
                      <a:pt x="6" y="8"/>
                      <a:pt x="6"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8"/>
              <p:cNvSpPr>
                <a:spLocks noEditPoints="1"/>
              </p:cNvSpPr>
              <p:nvPr userDrawn="1"/>
            </p:nvSpPr>
            <p:spPr bwMode="auto">
              <a:xfrm>
                <a:off x="11747501" y="2917825"/>
                <a:ext cx="277813" cy="1192213"/>
              </a:xfrm>
              <a:custGeom>
                <a:avLst/>
                <a:gdLst>
                  <a:gd name="T0" fmla="*/ 4 w 8"/>
                  <a:gd name="T1" fmla="*/ 0 h 34"/>
                  <a:gd name="T2" fmla="*/ 8 w 8"/>
                  <a:gd name="T3" fmla="*/ 4 h 34"/>
                  <a:gd name="T4" fmla="*/ 4 w 8"/>
                  <a:gd name="T5" fmla="*/ 8 h 34"/>
                  <a:gd name="T6" fmla="*/ 0 w 8"/>
                  <a:gd name="T7" fmla="*/ 4 h 34"/>
                  <a:gd name="T8" fmla="*/ 4 w 8"/>
                  <a:gd name="T9" fmla="*/ 0 h 34"/>
                  <a:gd name="T10" fmla="*/ 1 w 8"/>
                  <a:gd name="T11" fmla="*/ 34 h 34"/>
                  <a:gd name="T12" fmla="*/ 1 w 8"/>
                  <a:gd name="T13" fmla="*/ 11 h 34"/>
                  <a:gd name="T14" fmla="*/ 7 w 8"/>
                  <a:gd name="T15" fmla="*/ 11 h 34"/>
                  <a:gd name="T16" fmla="*/ 7 w 8"/>
                  <a:gd name="T17" fmla="*/ 34 h 34"/>
                  <a:gd name="T18" fmla="*/ 1 w 8"/>
                  <a:gd name="T19" fmla="*/ 3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 h="34">
                    <a:moveTo>
                      <a:pt x="4" y="0"/>
                    </a:moveTo>
                    <a:cubicBezTo>
                      <a:pt x="6" y="0"/>
                      <a:pt x="8" y="2"/>
                      <a:pt x="8" y="4"/>
                    </a:cubicBezTo>
                    <a:cubicBezTo>
                      <a:pt x="8" y="6"/>
                      <a:pt x="6" y="8"/>
                      <a:pt x="4" y="8"/>
                    </a:cubicBezTo>
                    <a:cubicBezTo>
                      <a:pt x="2" y="8"/>
                      <a:pt x="0" y="6"/>
                      <a:pt x="0" y="4"/>
                    </a:cubicBezTo>
                    <a:cubicBezTo>
                      <a:pt x="0" y="2"/>
                      <a:pt x="2" y="0"/>
                      <a:pt x="4" y="0"/>
                    </a:cubicBezTo>
                    <a:close/>
                    <a:moveTo>
                      <a:pt x="1" y="34"/>
                    </a:moveTo>
                    <a:cubicBezTo>
                      <a:pt x="1" y="11"/>
                      <a:pt x="1" y="11"/>
                      <a:pt x="1" y="11"/>
                    </a:cubicBezTo>
                    <a:cubicBezTo>
                      <a:pt x="7" y="11"/>
                      <a:pt x="7" y="11"/>
                      <a:pt x="7" y="11"/>
                    </a:cubicBezTo>
                    <a:cubicBezTo>
                      <a:pt x="7" y="34"/>
                      <a:pt x="7" y="34"/>
                      <a:pt x="7" y="34"/>
                    </a:cubicBezTo>
                    <a:lnTo>
                      <a:pt x="1" y="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9"/>
              <p:cNvSpPr>
                <a:spLocks noEditPoints="1"/>
              </p:cNvSpPr>
              <p:nvPr userDrawn="1"/>
            </p:nvSpPr>
            <p:spPr bwMode="auto">
              <a:xfrm>
                <a:off x="12165013" y="3303588"/>
                <a:ext cx="763588" cy="841375"/>
              </a:xfrm>
              <a:custGeom>
                <a:avLst/>
                <a:gdLst>
                  <a:gd name="T0" fmla="*/ 22 w 22"/>
                  <a:gd name="T1" fmla="*/ 17 h 24"/>
                  <a:gd name="T2" fmla="*/ 12 w 22"/>
                  <a:gd name="T3" fmla="*/ 24 h 24"/>
                  <a:gd name="T4" fmla="*/ 0 w 22"/>
                  <a:gd name="T5" fmla="*/ 12 h 24"/>
                  <a:gd name="T6" fmla="*/ 11 w 22"/>
                  <a:gd name="T7" fmla="*/ 0 h 24"/>
                  <a:gd name="T8" fmla="*/ 22 w 22"/>
                  <a:gd name="T9" fmla="*/ 12 h 24"/>
                  <a:gd name="T10" fmla="*/ 22 w 22"/>
                  <a:gd name="T11" fmla="*/ 14 h 24"/>
                  <a:gd name="T12" fmla="*/ 6 w 22"/>
                  <a:gd name="T13" fmla="*/ 14 h 24"/>
                  <a:gd name="T14" fmla="*/ 12 w 22"/>
                  <a:gd name="T15" fmla="*/ 19 h 24"/>
                  <a:gd name="T16" fmla="*/ 17 w 22"/>
                  <a:gd name="T17" fmla="*/ 15 h 24"/>
                  <a:gd name="T18" fmla="*/ 22 w 22"/>
                  <a:gd name="T19" fmla="*/ 17 h 24"/>
                  <a:gd name="T20" fmla="*/ 16 w 22"/>
                  <a:gd name="T21" fmla="*/ 9 h 24"/>
                  <a:gd name="T22" fmla="*/ 11 w 22"/>
                  <a:gd name="T23" fmla="*/ 5 h 24"/>
                  <a:gd name="T24" fmla="*/ 6 w 22"/>
                  <a:gd name="T25" fmla="*/ 9 h 24"/>
                  <a:gd name="T26" fmla="*/ 16 w 22"/>
                  <a:gd name="T27" fmla="*/ 9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24">
                    <a:moveTo>
                      <a:pt x="22" y="17"/>
                    </a:moveTo>
                    <a:cubicBezTo>
                      <a:pt x="21" y="21"/>
                      <a:pt x="17" y="24"/>
                      <a:pt x="12" y="24"/>
                    </a:cubicBezTo>
                    <a:cubicBezTo>
                      <a:pt x="5" y="24"/>
                      <a:pt x="0" y="20"/>
                      <a:pt x="0" y="12"/>
                    </a:cubicBezTo>
                    <a:cubicBezTo>
                      <a:pt x="0" y="4"/>
                      <a:pt x="5" y="0"/>
                      <a:pt x="11" y="0"/>
                    </a:cubicBezTo>
                    <a:cubicBezTo>
                      <a:pt x="18" y="0"/>
                      <a:pt x="22" y="4"/>
                      <a:pt x="22" y="12"/>
                    </a:cubicBezTo>
                    <a:cubicBezTo>
                      <a:pt x="22" y="12"/>
                      <a:pt x="22" y="13"/>
                      <a:pt x="22" y="14"/>
                    </a:cubicBezTo>
                    <a:cubicBezTo>
                      <a:pt x="6" y="14"/>
                      <a:pt x="6" y="14"/>
                      <a:pt x="6" y="14"/>
                    </a:cubicBezTo>
                    <a:cubicBezTo>
                      <a:pt x="6" y="17"/>
                      <a:pt x="9" y="19"/>
                      <a:pt x="12" y="19"/>
                    </a:cubicBezTo>
                    <a:cubicBezTo>
                      <a:pt x="15" y="19"/>
                      <a:pt x="16" y="17"/>
                      <a:pt x="17" y="15"/>
                    </a:cubicBezTo>
                    <a:lnTo>
                      <a:pt x="22" y="17"/>
                    </a:lnTo>
                    <a:close/>
                    <a:moveTo>
                      <a:pt x="16" y="9"/>
                    </a:moveTo>
                    <a:cubicBezTo>
                      <a:pt x="16" y="7"/>
                      <a:pt x="15" y="5"/>
                      <a:pt x="11" y="5"/>
                    </a:cubicBezTo>
                    <a:cubicBezTo>
                      <a:pt x="8" y="5"/>
                      <a:pt x="6" y="7"/>
                      <a:pt x="6" y="9"/>
                    </a:cubicBezTo>
                    <a:lnTo>
                      <a:pt x="16"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0"/>
              <p:cNvSpPr>
                <a:spLocks/>
              </p:cNvSpPr>
              <p:nvPr userDrawn="1"/>
            </p:nvSpPr>
            <p:spPr bwMode="auto">
              <a:xfrm>
                <a:off x="13103226" y="3303588"/>
                <a:ext cx="730250" cy="806450"/>
              </a:xfrm>
              <a:custGeom>
                <a:avLst/>
                <a:gdLst>
                  <a:gd name="T0" fmla="*/ 6 w 21"/>
                  <a:gd name="T1" fmla="*/ 23 h 23"/>
                  <a:gd name="T2" fmla="*/ 0 w 21"/>
                  <a:gd name="T3" fmla="*/ 23 h 23"/>
                  <a:gd name="T4" fmla="*/ 0 w 21"/>
                  <a:gd name="T5" fmla="*/ 0 h 23"/>
                  <a:gd name="T6" fmla="*/ 6 w 21"/>
                  <a:gd name="T7" fmla="*/ 0 h 23"/>
                  <a:gd name="T8" fmla="*/ 6 w 21"/>
                  <a:gd name="T9" fmla="*/ 3 h 23"/>
                  <a:gd name="T10" fmla="*/ 13 w 21"/>
                  <a:gd name="T11" fmla="*/ 0 h 23"/>
                  <a:gd name="T12" fmla="*/ 21 w 21"/>
                  <a:gd name="T13" fmla="*/ 9 h 23"/>
                  <a:gd name="T14" fmla="*/ 21 w 21"/>
                  <a:gd name="T15" fmla="*/ 23 h 23"/>
                  <a:gd name="T16" fmla="*/ 15 w 21"/>
                  <a:gd name="T17" fmla="*/ 23 h 23"/>
                  <a:gd name="T18" fmla="*/ 15 w 21"/>
                  <a:gd name="T19" fmla="*/ 10 h 23"/>
                  <a:gd name="T20" fmla="*/ 10 w 21"/>
                  <a:gd name="T21" fmla="*/ 5 h 23"/>
                  <a:gd name="T22" fmla="*/ 6 w 21"/>
                  <a:gd name="T23" fmla="*/ 10 h 23"/>
                  <a:gd name="T24" fmla="*/ 6 w 21"/>
                  <a:gd name="T25"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 h="23">
                    <a:moveTo>
                      <a:pt x="6" y="23"/>
                    </a:moveTo>
                    <a:cubicBezTo>
                      <a:pt x="0" y="23"/>
                      <a:pt x="0" y="23"/>
                      <a:pt x="0" y="23"/>
                    </a:cubicBezTo>
                    <a:cubicBezTo>
                      <a:pt x="0" y="0"/>
                      <a:pt x="0" y="0"/>
                      <a:pt x="0" y="0"/>
                    </a:cubicBezTo>
                    <a:cubicBezTo>
                      <a:pt x="6" y="0"/>
                      <a:pt x="6" y="0"/>
                      <a:pt x="6" y="0"/>
                    </a:cubicBezTo>
                    <a:cubicBezTo>
                      <a:pt x="6" y="3"/>
                      <a:pt x="6" y="3"/>
                      <a:pt x="6" y="3"/>
                    </a:cubicBezTo>
                    <a:cubicBezTo>
                      <a:pt x="7" y="1"/>
                      <a:pt x="10" y="0"/>
                      <a:pt x="13" y="0"/>
                    </a:cubicBezTo>
                    <a:cubicBezTo>
                      <a:pt x="18" y="0"/>
                      <a:pt x="21" y="4"/>
                      <a:pt x="21" y="9"/>
                    </a:cubicBezTo>
                    <a:cubicBezTo>
                      <a:pt x="21" y="23"/>
                      <a:pt x="21" y="23"/>
                      <a:pt x="21" y="23"/>
                    </a:cubicBezTo>
                    <a:cubicBezTo>
                      <a:pt x="15" y="23"/>
                      <a:pt x="15" y="23"/>
                      <a:pt x="15" y="23"/>
                    </a:cubicBezTo>
                    <a:cubicBezTo>
                      <a:pt x="15" y="10"/>
                      <a:pt x="15" y="10"/>
                      <a:pt x="15" y="10"/>
                    </a:cubicBezTo>
                    <a:cubicBezTo>
                      <a:pt x="15" y="7"/>
                      <a:pt x="13" y="5"/>
                      <a:pt x="10" y="5"/>
                    </a:cubicBezTo>
                    <a:cubicBezTo>
                      <a:pt x="8" y="5"/>
                      <a:pt x="6" y="8"/>
                      <a:pt x="6" y="10"/>
                    </a:cubicBezTo>
                    <a:lnTo>
                      <a:pt x="6" y="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1"/>
              <p:cNvSpPr>
                <a:spLocks/>
              </p:cNvSpPr>
              <p:nvPr userDrawn="1"/>
            </p:nvSpPr>
            <p:spPr bwMode="auto">
              <a:xfrm>
                <a:off x="13971588" y="3303588"/>
                <a:ext cx="800100" cy="841375"/>
              </a:xfrm>
              <a:custGeom>
                <a:avLst/>
                <a:gdLst>
                  <a:gd name="T0" fmla="*/ 6 w 23"/>
                  <a:gd name="T1" fmla="*/ 12 h 24"/>
                  <a:gd name="T2" fmla="*/ 12 w 23"/>
                  <a:gd name="T3" fmla="*/ 18 h 24"/>
                  <a:gd name="T4" fmla="*/ 17 w 23"/>
                  <a:gd name="T5" fmla="*/ 15 h 24"/>
                  <a:gd name="T6" fmla="*/ 23 w 23"/>
                  <a:gd name="T7" fmla="*/ 16 h 24"/>
                  <a:gd name="T8" fmla="*/ 12 w 23"/>
                  <a:gd name="T9" fmla="*/ 24 h 24"/>
                  <a:gd name="T10" fmla="*/ 0 w 23"/>
                  <a:gd name="T11" fmla="*/ 12 h 24"/>
                  <a:gd name="T12" fmla="*/ 12 w 23"/>
                  <a:gd name="T13" fmla="*/ 0 h 24"/>
                  <a:gd name="T14" fmla="*/ 22 w 23"/>
                  <a:gd name="T15" fmla="*/ 7 h 24"/>
                  <a:gd name="T16" fmla="*/ 17 w 23"/>
                  <a:gd name="T17" fmla="*/ 9 h 24"/>
                  <a:gd name="T18" fmla="*/ 12 w 23"/>
                  <a:gd name="T19" fmla="*/ 5 h 24"/>
                  <a:gd name="T20" fmla="*/ 6 w 23"/>
                  <a:gd name="T21"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4">
                    <a:moveTo>
                      <a:pt x="6" y="12"/>
                    </a:moveTo>
                    <a:cubicBezTo>
                      <a:pt x="6" y="16"/>
                      <a:pt x="9" y="18"/>
                      <a:pt x="12" y="18"/>
                    </a:cubicBezTo>
                    <a:cubicBezTo>
                      <a:pt x="15" y="18"/>
                      <a:pt x="17" y="16"/>
                      <a:pt x="17" y="15"/>
                    </a:cubicBezTo>
                    <a:cubicBezTo>
                      <a:pt x="23" y="16"/>
                      <a:pt x="23" y="16"/>
                      <a:pt x="23" y="16"/>
                    </a:cubicBezTo>
                    <a:cubicBezTo>
                      <a:pt x="21" y="20"/>
                      <a:pt x="18" y="24"/>
                      <a:pt x="12" y="24"/>
                    </a:cubicBezTo>
                    <a:cubicBezTo>
                      <a:pt x="5" y="24"/>
                      <a:pt x="0" y="19"/>
                      <a:pt x="0" y="12"/>
                    </a:cubicBezTo>
                    <a:cubicBezTo>
                      <a:pt x="0" y="5"/>
                      <a:pt x="5" y="0"/>
                      <a:pt x="12" y="0"/>
                    </a:cubicBezTo>
                    <a:cubicBezTo>
                      <a:pt x="18" y="0"/>
                      <a:pt x="21" y="4"/>
                      <a:pt x="22" y="7"/>
                    </a:cubicBezTo>
                    <a:cubicBezTo>
                      <a:pt x="17" y="9"/>
                      <a:pt x="17" y="9"/>
                      <a:pt x="17" y="9"/>
                    </a:cubicBezTo>
                    <a:cubicBezTo>
                      <a:pt x="16" y="7"/>
                      <a:pt x="15" y="5"/>
                      <a:pt x="12" y="5"/>
                    </a:cubicBezTo>
                    <a:cubicBezTo>
                      <a:pt x="9" y="5"/>
                      <a:pt x="6" y="8"/>
                      <a:pt x="6"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Freeform 12"/>
              <p:cNvSpPr>
                <a:spLocks noEditPoints="1"/>
              </p:cNvSpPr>
              <p:nvPr userDrawn="1"/>
            </p:nvSpPr>
            <p:spPr bwMode="auto">
              <a:xfrm>
                <a:off x="14839951" y="3303588"/>
                <a:ext cx="800100" cy="841375"/>
              </a:xfrm>
              <a:custGeom>
                <a:avLst/>
                <a:gdLst>
                  <a:gd name="T0" fmla="*/ 22 w 23"/>
                  <a:gd name="T1" fmla="*/ 17 h 24"/>
                  <a:gd name="T2" fmla="*/ 12 w 23"/>
                  <a:gd name="T3" fmla="*/ 24 h 24"/>
                  <a:gd name="T4" fmla="*/ 0 w 23"/>
                  <a:gd name="T5" fmla="*/ 12 h 24"/>
                  <a:gd name="T6" fmla="*/ 11 w 23"/>
                  <a:gd name="T7" fmla="*/ 0 h 24"/>
                  <a:gd name="T8" fmla="*/ 23 w 23"/>
                  <a:gd name="T9" fmla="*/ 12 h 24"/>
                  <a:gd name="T10" fmla="*/ 23 w 23"/>
                  <a:gd name="T11" fmla="*/ 14 h 24"/>
                  <a:gd name="T12" fmla="*/ 6 w 23"/>
                  <a:gd name="T13" fmla="*/ 14 h 24"/>
                  <a:gd name="T14" fmla="*/ 12 w 23"/>
                  <a:gd name="T15" fmla="*/ 19 h 24"/>
                  <a:gd name="T16" fmla="*/ 17 w 23"/>
                  <a:gd name="T17" fmla="*/ 15 h 24"/>
                  <a:gd name="T18" fmla="*/ 22 w 23"/>
                  <a:gd name="T19" fmla="*/ 17 h 24"/>
                  <a:gd name="T20" fmla="*/ 16 w 23"/>
                  <a:gd name="T21" fmla="*/ 9 h 24"/>
                  <a:gd name="T22" fmla="*/ 11 w 23"/>
                  <a:gd name="T23" fmla="*/ 5 h 24"/>
                  <a:gd name="T24" fmla="*/ 6 w 23"/>
                  <a:gd name="T25" fmla="*/ 9 h 24"/>
                  <a:gd name="T26" fmla="*/ 16 w 23"/>
                  <a:gd name="T27" fmla="*/ 9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3" h="24">
                    <a:moveTo>
                      <a:pt x="22" y="17"/>
                    </a:moveTo>
                    <a:cubicBezTo>
                      <a:pt x="21" y="21"/>
                      <a:pt x="17" y="24"/>
                      <a:pt x="12" y="24"/>
                    </a:cubicBezTo>
                    <a:cubicBezTo>
                      <a:pt x="6" y="24"/>
                      <a:pt x="0" y="20"/>
                      <a:pt x="0" y="12"/>
                    </a:cubicBezTo>
                    <a:cubicBezTo>
                      <a:pt x="0" y="4"/>
                      <a:pt x="5" y="0"/>
                      <a:pt x="11" y="0"/>
                    </a:cubicBezTo>
                    <a:cubicBezTo>
                      <a:pt x="18" y="0"/>
                      <a:pt x="23" y="4"/>
                      <a:pt x="23" y="12"/>
                    </a:cubicBezTo>
                    <a:cubicBezTo>
                      <a:pt x="23" y="12"/>
                      <a:pt x="23" y="13"/>
                      <a:pt x="23" y="14"/>
                    </a:cubicBezTo>
                    <a:cubicBezTo>
                      <a:pt x="6" y="14"/>
                      <a:pt x="6" y="14"/>
                      <a:pt x="6" y="14"/>
                    </a:cubicBezTo>
                    <a:cubicBezTo>
                      <a:pt x="6" y="17"/>
                      <a:pt x="9" y="19"/>
                      <a:pt x="12" y="19"/>
                    </a:cubicBezTo>
                    <a:cubicBezTo>
                      <a:pt x="15" y="19"/>
                      <a:pt x="16" y="17"/>
                      <a:pt x="17" y="15"/>
                    </a:cubicBezTo>
                    <a:lnTo>
                      <a:pt x="22" y="17"/>
                    </a:lnTo>
                    <a:close/>
                    <a:moveTo>
                      <a:pt x="16" y="9"/>
                    </a:moveTo>
                    <a:cubicBezTo>
                      <a:pt x="16" y="7"/>
                      <a:pt x="15" y="5"/>
                      <a:pt x="11" y="5"/>
                    </a:cubicBezTo>
                    <a:cubicBezTo>
                      <a:pt x="8" y="5"/>
                      <a:pt x="6" y="7"/>
                      <a:pt x="6" y="9"/>
                    </a:cubicBezTo>
                    <a:lnTo>
                      <a:pt x="16"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Oval 13"/>
              <p:cNvSpPr>
                <a:spLocks noChangeArrowheads="1"/>
              </p:cNvSpPr>
              <p:nvPr userDrawn="1"/>
            </p:nvSpPr>
            <p:spPr bwMode="auto">
              <a:xfrm>
                <a:off x="15744826" y="3829050"/>
                <a:ext cx="312738" cy="31591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14"/>
              <p:cNvSpPr>
                <a:spLocks noEditPoints="1"/>
              </p:cNvSpPr>
              <p:nvPr userDrawn="1"/>
            </p:nvSpPr>
            <p:spPr bwMode="auto">
              <a:xfrm>
                <a:off x="9836151" y="4776788"/>
                <a:ext cx="1146175" cy="1155700"/>
              </a:xfrm>
              <a:custGeom>
                <a:avLst/>
                <a:gdLst>
                  <a:gd name="T0" fmla="*/ 503 w 722"/>
                  <a:gd name="T1" fmla="*/ 552 h 728"/>
                  <a:gd name="T2" fmla="*/ 219 w 722"/>
                  <a:gd name="T3" fmla="*/ 552 h 728"/>
                  <a:gd name="T4" fmla="*/ 153 w 722"/>
                  <a:gd name="T5" fmla="*/ 728 h 728"/>
                  <a:gd name="T6" fmla="*/ 0 w 722"/>
                  <a:gd name="T7" fmla="*/ 728 h 728"/>
                  <a:gd name="T8" fmla="*/ 285 w 722"/>
                  <a:gd name="T9" fmla="*/ 0 h 728"/>
                  <a:gd name="T10" fmla="*/ 438 w 722"/>
                  <a:gd name="T11" fmla="*/ 0 h 728"/>
                  <a:gd name="T12" fmla="*/ 722 w 722"/>
                  <a:gd name="T13" fmla="*/ 728 h 728"/>
                  <a:gd name="T14" fmla="*/ 569 w 722"/>
                  <a:gd name="T15" fmla="*/ 728 h 728"/>
                  <a:gd name="T16" fmla="*/ 503 w 722"/>
                  <a:gd name="T17" fmla="*/ 552 h 728"/>
                  <a:gd name="T18" fmla="*/ 263 w 722"/>
                  <a:gd name="T19" fmla="*/ 419 h 728"/>
                  <a:gd name="T20" fmla="*/ 460 w 722"/>
                  <a:gd name="T21" fmla="*/ 419 h 728"/>
                  <a:gd name="T22" fmla="*/ 350 w 722"/>
                  <a:gd name="T23" fmla="*/ 154 h 728"/>
                  <a:gd name="T24" fmla="*/ 263 w 722"/>
                  <a:gd name="T25" fmla="*/ 419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22" h="728">
                    <a:moveTo>
                      <a:pt x="503" y="552"/>
                    </a:moveTo>
                    <a:lnTo>
                      <a:pt x="219" y="552"/>
                    </a:lnTo>
                    <a:lnTo>
                      <a:pt x="153" y="728"/>
                    </a:lnTo>
                    <a:lnTo>
                      <a:pt x="0" y="728"/>
                    </a:lnTo>
                    <a:lnTo>
                      <a:pt x="285" y="0"/>
                    </a:lnTo>
                    <a:lnTo>
                      <a:pt x="438" y="0"/>
                    </a:lnTo>
                    <a:lnTo>
                      <a:pt x="722" y="728"/>
                    </a:lnTo>
                    <a:lnTo>
                      <a:pt x="569" y="728"/>
                    </a:lnTo>
                    <a:lnTo>
                      <a:pt x="503" y="552"/>
                    </a:lnTo>
                    <a:close/>
                    <a:moveTo>
                      <a:pt x="263" y="419"/>
                    </a:moveTo>
                    <a:lnTo>
                      <a:pt x="460" y="419"/>
                    </a:lnTo>
                    <a:lnTo>
                      <a:pt x="350" y="154"/>
                    </a:lnTo>
                    <a:lnTo>
                      <a:pt x="263" y="4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15"/>
              <p:cNvSpPr>
                <a:spLocks noEditPoints="1"/>
              </p:cNvSpPr>
              <p:nvPr userDrawn="1"/>
            </p:nvSpPr>
            <p:spPr bwMode="auto">
              <a:xfrm>
                <a:off x="11087101" y="5091113"/>
                <a:ext cx="833438" cy="1157288"/>
              </a:xfrm>
              <a:custGeom>
                <a:avLst/>
                <a:gdLst>
                  <a:gd name="T0" fmla="*/ 0 w 24"/>
                  <a:gd name="T1" fmla="*/ 33 h 33"/>
                  <a:gd name="T2" fmla="*/ 0 w 24"/>
                  <a:gd name="T3" fmla="*/ 1 h 33"/>
                  <a:gd name="T4" fmla="*/ 6 w 24"/>
                  <a:gd name="T5" fmla="*/ 1 h 33"/>
                  <a:gd name="T6" fmla="*/ 6 w 24"/>
                  <a:gd name="T7" fmla="*/ 4 h 33"/>
                  <a:gd name="T8" fmla="*/ 13 w 24"/>
                  <a:gd name="T9" fmla="*/ 0 h 33"/>
                  <a:gd name="T10" fmla="*/ 24 w 24"/>
                  <a:gd name="T11" fmla="*/ 12 h 33"/>
                  <a:gd name="T12" fmla="*/ 13 w 24"/>
                  <a:gd name="T13" fmla="*/ 24 h 33"/>
                  <a:gd name="T14" fmla="*/ 7 w 24"/>
                  <a:gd name="T15" fmla="*/ 22 h 33"/>
                  <a:gd name="T16" fmla="*/ 7 w 24"/>
                  <a:gd name="T17" fmla="*/ 33 h 33"/>
                  <a:gd name="T18" fmla="*/ 0 w 24"/>
                  <a:gd name="T19" fmla="*/ 33 h 33"/>
                  <a:gd name="T20" fmla="*/ 12 w 24"/>
                  <a:gd name="T21" fmla="*/ 6 h 33"/>
                  <a:gd name="T22" fmla="*/ 6 w 24"/>
                  <a:gd name="T23" fmla="*/ 12 h 33"/>
                  <a:gd name="T24" fmla="*/ 12 w 24"/>
                  <a:gd name="T25" fmla="*/ 19 h 33"/>
                  <a:gd name="T26" fmla="*/ 18 w 24"/>
                  <a:gd name="T27" fmla="*/ 12 h 33"/>
                  <a:gd name="T28" fmla="*/ 12 w 24"/>
                  <a:gd name="T29" fmla="*/ 6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 h="33">
                    <a:moveTo>
                      <a:pt x="0" y="33"/>
                    </a:moveTo>
                    <a:cubicBezTo>
                      <a:pt x="0" y="1"/>
                      <a:pt x="0" y="1"/>
                      <a:pt x="0" y="1"/>
                    </a:cubicBezTo>
                    <a:cubicBezTo>
                      <a:pt x="6" y="1"/>
                      <a:pt x="6" y="1"/>
                      <a:pt x="6" y="1"/>
                    </a:cubicBezTo>
                    <a:cubicBezTo>
                      <a:pt x="6" y="4"/>
                      <a:pt x="6" y="4"/>
                      <a:pt x="6" y="4"/>
                    </a:cubicBezTo>
                    <a:cubicBezTo>
                      <a:pt x="7" y="2"/>
                      <a:pt x="10" y="0"/>
                      <a:pt x="13" y="0"/>
                    </a:cubicBezTo>
                    <a:cubicBezTo>
                      <a:pt x="20" y="0"/>
                      <a:pt x="24" y="5"/>
                      <a:pt x="24" y="12"/>
                    </a:cubicBezTo>
                    <a:cubicBezTo>
                      <a:pt x="24" y="19"/>
                      <a:pt x="20" y="24"/>
                      <a:pt x="13" y="24"/>
                    </a:cubicBezTo>
                    <a:cubicBezTo>
                      <a:pt x="10" y="24"/>
                      <a:pt x="8" y="23"/>
                      <a:pt x="7" y="22"/>
                    </a:cubicBezTo>
                    <a:cubicBezTo>
                      <a:pt x="7" y="33"/>
                      <a:pt x="7" y="33"/>
                      <a:pt x="7" y="33"/>
                    </a:cubicBezTo>
                    <a:lnTo>
                      <a:pt x="0" y="33"/>
                    </a:lnTo>
                    <a:close/>
                    <a:moveTo>
                      <a:pt x="12" y="6"/>
                    </a:moveTo>
                    <a:cubicBezTo>
                      <a:pt x="9" y="6"/>
                      <a:pt x="6" y="8"/>
                      <a:pt x="6" y="12"/>
                    </a:cubicBezTo>
                    <a:cubicBezTo>
                      <a:pt x="6" y="16"/>
                      <a:pt x="9" y="19"/>
                      <a:pt x="12" y="19"/>
                    </a:cubicBezTo>
                    <a:cubicBezTo>
                      <a:pt x="15" y="19"/>
                      <a:pt x="18" y="16"/>
                      <a:pt x="18" y="12"/>
                    </a:cubicBezTo>
                    <a:cubicBezTo>
                      <a:pt x="18" y="8"/>
                      <a:pt x="15" y="6"/>
                      <a:pt x="12"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16"/>
              <p:cNvSpPr>
                <a:spLocks noEditPoints="1"/>
              </p:cNvSpPr>
              <p:nvPr userDrawn="1"/>
            </p:nvSpPr>
            <p:spPr bwMode="auto">
              <a:xfrm>
                <a:off x="12060238" y="5091113"/>
                <a:ext cx="833438" cy="1157288"/>
              </a:xfrm>
              <a:custGeom>
                <a:avLst/>
                <a:gdLst>
                  <a:gd name="T0" fmla="*/ 0 w 24"/>
                  <a:gd name="T1" fmla="*/ 33 h 33"/>
                  <a:gd name="T2" fmla="*/ 0 w 24"/>
                  <a:gd name="T3" fmla="*/ 1 h 33"/>
                  <a:gd name="T4" fmla="*/ 6 w 24"/>
                  <a:gd name="T5" fmla="*/ 1 h 33"/>
                  <a:gd name="T6" fmla="*/ 6 w 24"/>
                  <a:gd name="T7" fmla="*/ 4 h 33"/>
                  <a:gd name="T8" fmla="*/ 13 w 24"/>
                  <a:gd name="T9" fmla="*/ 0 h 33"/>
                  <a:gd name="T10" fmla="*/ 24 w 24"/>
                  <a:gd name="T11" fmla="*/ 12 h 33"/>
                  <a:gd name="T12" fmla="*/ 13 w 24"/>
                  <a:gd name="T13" fmla="*/ 24 h 33"/>
                  <a:gd name="T14" fmla="*/ 6 w 24"/>
                  <a:gd name="T15" fmla="*/ 22 h 33"/>
                  <a:gd name="T16" fmla="*/ 6 w 24"/>
                  <a:gd name="T17" fmla="*/ 33 h 33"/>
                  <a:gd name="T18" fmla="*/ 0 w 24"/>
                  <a:gd name="T19" fmla="*/ 33 h 33"/>
                  <a:gd name="T20" fmla="*/ 12 w 24"/>
                  <a:gd name="T21" fmla="*/ 6 h 33"/>
                  <a:gd name="T22" fmla="*/ 6 w 24"/>
                  <a:gd name="T23" fmla="*/ 12 h 33"/>
                  <a:gd name="T24" fmla="*/ 12 w 24"/>
                  <a:gd name="T25" fmla="*/ 19 h 33"/>
                  <a:gd name="T26" fmla="*/ 18 w 24"/>
                  <a:gd name="T27" fmla="*/ 12 h 33"/>
                  <a:gd name="T28" fmla="*/ 12 w 24"/>
                  <a:gd name="T29" fmla="*/ 6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 h="33">
                    <a:moveTo>
                      <a:pt x="0" y="33"/>
                    </a:moveTo>
                    <a:cubicBezTo>
                      <a:pt x="0" y="1"/>
                      <a:pt x="0" y="1"/>
                      <a:pt x="0" y="1"/>
                    </a:cubicBezTo>
                    <a:cubicBezTo>
                      <a:pt x="6" y="1"/>
                      <a:pt x="6" y="1"/>
                      <a:pt x="6" y="1"/>
                    </a:cubicBezTo>
                    <a:cubicBezTo>
                      <a:pt x="6" y="4"/>
                      <a:pt x="6" y="4"/>
                      <a:pt x="6" y="4"/>
                    </a:cubicBezTo>
                    <a:cubicBezTo>
                      <a:pt x="7" y="2"/>
                      <a:pt x="10" y="0"/>
                      <a:pt x="13" y="0"/>
                    </a:cubicBezTo>
                    <a:cubicBezTo>
                      <a:pt x="20" y="0"/>
                      <a:pt x="24" y="5"/>
                      <a:pt x="24" y="12"/>
                    </a:cubicBezTo>
                    <a:cubicBezTo>
                      <a:pt x="24" y="19"/>
                      <a:pt x="19" y="24"/>
                      <a:pt x="13" y="24"/>
                    </a:cubicBezTo>
                    <a:cubicBezTo>
                      <a:pt x="10" y="24"/>
                      <a:pt x="7" y="23"/>
                      <a:pt x="6" y="22"/>
                    </a:cubicBezTo>
                    <a:cubicBezTo>
                      <a:pt x="6" y="33"/>
                      <a:pt x="6" y="33"/>
                      <a:pt x="6" y="33"/>
                    </a:cubicBezTo>
                    <a:lnTo>
                      <a:pt x="0" y="33"/>
                    </a:lnTo>
                    <a:close/>
                    <a:moveTo>
                      <a:pt x="12" y="6"/>
                    </a:moveTo>
                    <a:cubicBezTo>
                      <a:pt x="9" y="6"/>
                      <a:pt x="6" y="8"/>
                      <a:pt x="6" y="12"/>
                    </a:cubicBezTo>
                    <a:cubicBezTo>
                      <a:pt x="6" y="16"/>
                      <a:pt x="9" y="19"/>
                      <a:pt x="12" y="19"/>
                    </a:cubicBezTo>
                    <a:cubicBezTo>
                      <a:pt x="15" y="19"/>
                      <a:pt x="18" y="16"/>
                      <a:pt x="18" y="12"/>
                    </a:cubicBezTo>
                    <a:cubicBezTo>
                      <a:pt x="18" y="8"/>
                      <a:pt x="15" y="6"/>
                      <a:pt x="12"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Rectangle 17"/>
              <p:cNvSpPr>
                <a:spLocks noChangeArrowheads="1"/>
              </p:cNvSpPr>
              <p:nvPr userDrawn="1"/>
            </p:nvSpPr>
            <p:spPr bwMode="auto">
              <a:xfrm>
                <a:off x="13033376" y="4741863"/>
                <a:ext cx="207963" cy="11906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18"/>
              <p:cNvSpPr>
                <a:spLocks noEditPoints="1"/>
              </p:cNvSpPr>
              <p:nvPr userDrawn="1"/>
            </p:nvSpPr>
            <p:spPr bwMode="auto">
              <a:xfrm>
                <a:off x="13450888" y="4705350"/>
                <a:ext cx="242888" cy="1227138"/>
              </a:xfrm>
              <a:custGeom>
                <a:avLst/>
                <a:gdLst>
                  <a:gd name="T0" fmla="*/ 4 w 7"/>
                  <a:gd name="T1" fmla="*/ 0 h 35"/>
                  <a:gd name="T2" fmla="*/ 7 w 7"/>
                  <a:gd name="T3" fmla="*/ 4 h 35"/>
                  <a:gd name="T4" fmla="*/ 4 w 7"/>
                  <a:gd name="T5" fmla="*/ 8 h 35"/>
                  <a:gd name="T6" fmla="*/ 0 w 7"/>
                  <a:gd name="T7" fmla="*/ 4 h 35"/>
                  <a:gd name="T8" fmla="*/ 4 w 7"/>
                  <a:gd name="T9" fmla="*/ 0 h 35"/>
                  <a:gd name="T10" fmla="*/ 1 w 7"/>
                  <a:gd name="T11" fmla="*/ 35 h 35"/>
                  <a:gd name="T12" fmla="*/ 1 w 7"/>
                  <a:gd name="T13" fmla="*/ 12 h 35"/>
                  <a:gd name="T14" fmla="*/ 7 w 7"/>
                  <a:gd name="T15" fmla="*/ 12 h 35"/>
                  <a:gd name="T16" fmla="*/ 7 w 7"/>
                  <a:gd name="T17" fmla="*/ 35 h 35"/>
                  <a:gd name="T18" fmla="*/ 1 w 7"/>
                  <a:gd name="T19" fmla="*/ 3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 h="35">
                    <a:moveTo>
                      <a:pt x="4" y="0"/>
                    </a:moveTo>
                    <a:cubicBezTo>
                      <a:pt x="6" y="0"/>
                      <a:pt x="7" y="2"/>
                      <a:pt x="7" y="4"/>
                    </a:cubicBezTo>
                    <a:cubicBezTo>
                      <a:pt x="7" y="6"/>
                      <a:pt x="6" y="8"/>
                      <a:pt x="4" y="8"/>
                    </a:cubicBezTo>
                    <a:cubicBezTo>
                      <a:pt x="2" y="8"/>
                      <a:pt x="0" y="6"/>
                      <a:pt x="0" y="4"/>
                    </a:cubicBezTo>
                    <a:cubicBezTo>
                      <a:pt x="0" y="2"/>
                      <a:pt x="2" y="0"/>
                      <a:pt x="4" y="0"/>
                    </a:cubicBezTo>
                    <a:close/>
                    <a:moveTo>
                      <a:pt x="1" y="35"/>
                    </a:moveTo>
                    <a:cubicBezTo>
                      <a:pt x="1" y="12"/>
                      <a:pt x="1" y="12"/>
                      <a:pt x="1" y="12"/>
                    </a:cubicBezTo>
                    <a:cubicBezTo>
                      <a:pt x="7" y="12"/>
                      <a:pt x="7" y="12"/>
                      <a:pt x="7" y="12"/>
                    </a:cubicBezTo>
                    <a:cubicBezTo>
                      <a:pt x="7" y="35"/>
                      <a:pt x="7" y="35"/>
                      <a:pt x="7" y="35"/>
                    </a:cubicBezTo>
                    <a:lnTo>
                      <a:pt x="1" y="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19"/>
              <p:cNvSpPr>
                <a:spLocks noEditPoints="1"/>
              </p:cNvSpPr>
              <p:nvPr userDrawn="1"/>
            </p:nvSpPr>
            <p:spPr bwMode="auto">
              <a:xfrm>
                <a:off x="13866813" y="5091113"/>
                <a:ext cx="765175" cy="841375"/>
              </a:xfrm>
              <a:custGeom>
                <a:avLst/>
                <a:gdLst>
                  <a:gd name="T0" fmla="*/ 22 w 22"/>
                  <a:gd name="T1" fmla="*/ 17 h 24"/>
                  <a:gd name="T2" fmla="*/ 11 w 22"/>
                  <a:gd name="T3" fmla="*/ 24 h 24"/>
                  <a:gd name="T4" fmla="*/ 0 w 22"/>
                  <a:gd name="T5" fmla="*/ 12 h 24"/>
                  <a:gd name="T6" fmla="*/ 11 w 22"/>
                  <a:gd name="T7" fmla="*/ 0 h 24"/>
                  <a:gd name="T8" fmla="*/ 22 w 22"/>
                  <a:gd name="T9" fmla="*/ 12 h 24"/>
                  <a:gd name="T10" fmla="*/ 22 w 22"/>
                  <a:gd name="T11" fmla="*/ 14 h 24"/>
                  <a:gd name="T12" fmla="*/ 6 w 22"/>
                  <a:gd name="T13" fmla="*/ 14 h 24"/>
                  <a:gd name="T14" fmla="*/ 12 w 22"/>
                  <a:gd name="T15" fmla="*/ 19 h 24"/>
                  <a:gd name="T16" fmla="*/ 17 w 22"/>
                  <a:gd name="T17" fmla="*/ 16 h 24"/>
                  <a:gd name="T18" fmla="*/ 22 w 22"/>
                  <a:gd name="T19" fmla="*/ 17 h 24"/>
                  <a:gd name="T20" fmla="*/ 16 w 22"/>
                  <a:gd name="T21" fmla="*/ 10 h 24"/>
                  <a:gd name="T22" fmla="*/ 11 w 22"/>
                  <a:gd name="T23" fmla="*/ 5 h 24"/>
                  <a:gd name="T24" fmla="*/ 6 w 22"/>
                  <a:gd name="T25" fmla="*/ 10 h 24"/>
                  <a:gd name="T26" fmla="*/ 16 w 22"/>
                  <a:gd name="T27" fmla="*/ 1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24">
                    <a:moveTo>
                      <a:pt x="22" y="17"/>
                    </a:moveTo>
                    <a:cubicBezTo>
                      <a:pt x="21" y="21"/>
                      <a:pt x="17" y="24"/>
                      <a:pt x="11" y="24"/>
                    </a:cubicBezTo>
                    <a:cubicBezTo>
                      <a:pt x="5" y="24"/>
                      <a:pt x="0" y="20"/>
                      <a:pt x="0" y="12"/>
                    </a:cubicBezTo>
                    <a:cubicBezTo>
                      <a:pt x="0" y="5"/>
                      <a:pt x="5" y="0"/>
                      <a:pt x="11" y="0"/>
                    </a:cubicBezTo>
                    <a:cubicBezTo>
                      <a:pt x="18" y="0"/>
                      <a:pt x="22" y="5"/>
                      <a:pt x="22" y="12"/>
                    </a:cubicBezTo>
                    <a:cubicBezTo>
                      <a:pt x="22" y="13"/>
                      <a:pt x="22" y="14"/>
                      <a:pt x="22" y="14"/>
                    </a:cubicBezTo>
                    <a:cubicBezTo>
                      <a:pt x="6" y="14"/>
                      <a:pt x="6" y="14"/>
                      <a:pt x="6" y="14"/>
                    </a:cubicBezTo>
                    <a:cubicBezTo>
                      <a:pt x="6" y="17"/>
                      <a:pt x="8" y="19"/>
                      <a:pt x="12" y="19"/>
                    </a:cubicBezTo>
                    <a:cubicBezTo>
                      <a:pt x="14" y="19"/>
                      <a:pt x="16" y="18"/>
                      <a:pt x="17" y="16"/>
                    </a:cubicBezTo>
                    <a:lnTo>
                      <a:pt x="22" y="17"/>
                    </a:lnTo>
                    <a:close/>
                    <a:moveTo>
                      <a:pt x="16" y="10"/>
                    </a:moveTo>
                    <a:cubicBezTo>
                      <a:pt x="16" y="7"/>
                      <a:pt x="15" y="5"/>
                      <a:pt x="11" y="5"/>
                    </a:cubicBezTo>
                    <a:cubicBezTo>
                      <a:pt x="8" y="5"/>
                      <a:pt x="6" y="8"/>
                      <a:pt x="6" y="10"/>
                    </a:cubicBezTo>
                    <a:lnTo>
                      <a:pt x="16"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20"/>
              <p:cNvSpPr>
                <a:spLocks noEditPoints="1"/>
              </p:cNvSpPr>
              <p:nvPr userDrawn="1"/>
            </p:nvSpPr>
            <p:spPr bwMode="auto">
              <a:xfrm>
                <a:off x="14736763" y="4741863"/>
                <a:ext cx="833438" cy="1190625"/>
              </a:xfrm>
              <a:custGeom>
                <a:avLst/>
                <a:gdLst>
                  <a:gd name="T0" fmla="*/ 24 w 24"/>
                  <a:gd name="T1" fmla="*/ 30 h 34"/>
                  <a:gd name="T2" fmla="*/ 24 w 24"/>
                  <a:gd name="T3" fmla="*/ 34 h 34"/>
                  <a:gd name="T4" fmla="*/ 18 w 24"/>
                  <a:gd name="T5" fmla="*/ 34 h 34"/>
                  <a:gd name="T6" fmla="*/ 18 w 24"/>
                  <a:gd name="T7" fmla="*/ 31 h 34"/>
                  <a:gd name="T8" fmla="*/ 12 w 24"/>
                  <a:gd name="T9" fmla="*/ 34 h 34"/>
                  <a:gd name="T10" fmla="*/ 0 w 24"/>
                  <a:gd name="T11" fmla="*/ 22 h 34"/>
                  <a:gd name="T12" fmla="*/ 11 w 24"/>
                  <a:gd name="T13" fmla="*/ 10 h 34"/>
                  <a:gd name="T14" fmla="*/ 18 w 24"/>
                  <a:gd name="T15" fmla="*/ 13 h 34"/>
                  <a:gd name="T16" fmla="*/ 18 w 24"/>
                  <a:gd name="T17" fmla="*/ 0 h 34"/>
                  <a:gd name="T18" fmla="*/ 24 w 24"/>
                  <a:gd name="T19" fmla="*/ 0 h 34"/>
                  <a:gd name="T20" fmla="*/ 24 w 24"/>
                  <a:gd name="T21" fmla="*/ 30 h 34"/>
                  <a:gd name="T22" fmla="*/ 12 w 24"/>
                  <a:gd name="T23" fmla="*/ 29 h 34"/>
                  <a:gd name="T24" fmla="*/ 18 w 24"/>
                  <a:gd name="T25" fmla="*/ 22 h 34"/>
                  <a:gd name="T26" fmla="*/ 12 w 24"/>
                  <a:gd name="T27" fmla="*/ 16 h 34"/>
                  <a:gd name="T28" fmla="*/ 7 w 24"/>
                  <a:gd name="T29" fmla="*/ 22 h 34"/>
                  <a:gd name="T30" fmla="*/ 12 w 24"/>
                  <a:gd name="T31" fmla="*/ 29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 h="34">
                    <a:moveTo>
                      <a:pt x="24" y="30"/>
                    </a:moveTo>
                    <a:cubicBezTo>
                      <a:pt x="24" y="31"/>
                      <a:pt x="24" y="33"/>
                      <a:pt x="24" y="34"/>
                    </a:cubicBezTo>
                    <a:cubicBezTo>
                      <a:pt x="18" y="34"/>
                      <a:pt x="18" y="34"/>
                      <a:pt x="18" y="34"/>
                    </a:cubicBezTo>
                    <a:cubicBezTo>
                      <a:pt x="18" y="33"/>
                      <a:pt x="18" y="32"/>
                      <a:pt x="18" y="31"/>
                    </a:cubicBezTo>
                    <a:cubicBezTo>
                      <a:pt x="17" y="33"/>
                      <a:pt x="15" y="34"/>
                      <a:pt x="12" y="34"/>
                    </a:cubicBezTo>
                    <a:cubicBezTo>
                      <a:pt x="5" y="34"/>
                      <a:pt x="0" y="29"/>
                      <a:pt x="0" y="22"/>
                    </a:cubicBezTo>
                    <a:cubicBezTo>
                      <a:pt x="0" y="15"/>
                      <a:pt x="5" y="10"/>
                      <a:pt x="11" y="10"/>
                    </a:cubicBezTo>
                    <a:cubicBezTo>
                      <a:pt x="15" y="10"/>
                      <a:pt x="17" y="12"/>
                      <a:pt x="18" y="13"/>
                    </a:cubicBezTo>
                    <a:cubicBezTo>
                      <a:pt x="18" y="0"/>
                      <a:pt x="18" y="0"/>
                      <a:pt x="18" y="0"/>
                    </a:cubicBezTo>
                    <a:cubicBezTo>
                      <a:pt x="24" y="0"/>
                      <a:pt x="24" y="0"/>
                      <a:pt x="24" y="0"/>
                    </a:cubicBezTo>
                    <a:lnTo>
                      <a:pt x="24" y="30"/>
                    </a:lnTo>
                    <a:close/>
                    <a:moveTo>
                      <a:pt x="12" y="29"/>
                    </a:moveTo>
                    <a:cubicBezTo>
                      <a:pt x="15" y="29"/>
                      <a:pt x="18" y="26"/>
                      <a:pt x="18" y="22"/>
                    </a:cubicBezTo>
                    <a:cubicBezTo>
                      <a:pt x="18" y="18"/>
                      <a:pt x="15" y="16"/>
                      <a:pt x="12" y="16"/>
                    </a:cubicBezTo>
                    <a:cubicBezTo>
                      <a:pt x="9" y="16"/>
                      <a:pt x="7" y="18"/>
                      <a:pt x="7" y="22"/>
                    </a:cubicBezTo>
                    <a:cubicBezTo>
                      <a:pt x="7" y="26"/>
                      <a:pt x="9" y="29"/>
                      <a:pt x="12" y="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21"/>
              <p:cNvSpPr>
                <a:spLocks/>
              </p:cNvSpPr>
              <p:nvPr userDrawn="1"/>
            </p:nvSpPr>
            <p:spPr bwMode="auto">
              <a:xfrm>
                <a:off x="16057563" y="4881563"/>
                <a:ext cx="520700" cy="1050925"/>
              </a:xfrm>
              <a:custGeom>
                <a:avLst/>
                <a:gdLst>
                  <a:gd name="T0" fmla="*/ 10 w 15"/>
                  <a:gd name="T1" fmla="*/ 7 h 30"/>
                  <a:gd name="T2" fmla="*/ 15 w 15"/>
                  <a:gd name="T3" fmla="*/ 7 h 30"/>
                  <a:gd name="T4" fmla="*/ 15 w 15"/>
                  <a:gd name="T5" fmla="*/ 12 h 30"/>
                  <a:gd name="T6" fmla="*/ 10 w 15"/>
                  <a:gd name="T7" fmla="*/ 12 h 30"/>
                  <a:gd name="T8" fmla="*/ 10 w 15"/>
                  <a:gd name="T9" fmla="*/ 22 h 30"/>
                  <a:gd name="T10" fmla="*/ 13 w 15"/>
                  <a:gd name="T11" fmla="*/ 25 h 30"/>
                  <a:gd name="T12" fmla="*/ 15 w 15"/>
                  <a:gd name="T13" fmla="*/ 24 h 30"/>
                  <a:gd name="T14" fmla="*/ 15 w 15"/>
                  <a:gd name="T15" fmla="*/ 30 h 30"/>
                  <a:gd name="T16" fmla="*/ 11 w 15"/>
                  <a:gd name="T17" fmla="*/ 30 h 30"/>
                  <a:gd name="T18" fmla="*/ 4 w 15"/>
                  <a:gd name="T19" fmla="*/ 23 h 30"/>
                  <a:gd name="T20" fmla="*/ 4 w 15"/>
                  <a:gd name="T21" fmla="*/ 12 h 30"/>
                  <a:gd name="T22" fmla="*/ 0 w 15"/>
                  <a:gd name="T23" fmla="*/ 12 h 30"/>
                  <a:gd name="T24" fmla="*/ 0 w 15"/>
                  <a:gd name="T25" fmla="*/ 7 h 30"/>
                  <a:gd name="T26" fmla="*/ 1 w 15"/>
                  <a:gd name="T27" fmla="*/ 7 h 30"/>
                  <a:gd name="T28" fmla="*/ 5 w 15"/>
                  <a:gd name="T29" fmla="*/ 3 h 30"/>
                  <a:gd name="T30" fmla="*/ 5 w 15"/>
                  <a:gd name="T31" fmla="*/ 0 h 30"/>
                  <a:gd name="T32" fmla="*/ 10 w 15"/>
                  <a:gd name="T33" fmla="*/ 0 h 30"/>
                  <a:gd name="T34" fmla="*/ 10 w 15"/>
                  <a:gd name="T35" fmla="*/ 7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 h="30">
                    <a:moveTo>
                      <a:pt x="10" y="7"/>
                    </a:moveTo>
                    <a:cubicBezTo>
                      <a:pt x="15" y="7"/>
                      <a:pt x="15" y="7"/>
                      <a:pt x="15" y="7"/>
                    </a:cubicBezTo>
                    <a:cubicBezTo>
                      <a:pt x="15" y="12"/>
                      <a:pt x="15" y="12"/>
                      <a:pt x="15" y="12"/>
                    </a:cubicBezTo>
                    <a:cubicBezTo>
                      <a:pt x="10" y="12"/>
                      <a:pt x="10" y="12"/>
                      <a:pt x="10" y="12"/>
                    </a:cubicBezTo>
                    <a:cubicBezTo>
                      <a:pt x="10" y="22"/>
                      <a:pt x="10" y="22"/>
                      <a:pt x="10" y="22"/>
                    </a:cubicBezTo>
                    <a:cubicBezTo>
                      <a:pt x="10" y="24"/>
                      <a:pt x="11" y="25"/>
                      <a:pt x="13" y="25"/>
                    </a:cubicBezTo>
                    <a:cubicBezTo>
                      <a:pt x="14" y="25"/>
                      <a:pt x="15" y="24"/>
                      <a:pt x="15" y="24"/>
                    </a:cubicBezTo>
                    <a:cubicBezTo>
                      <a:pt x="15" y="30"/>
                      <a:pt x="15" y="30"/>
                      <a:pt x="15" y="30"/>
                    </a:cubicBezTo>
                    <a:cubicBezTo>
                      <a:pt x="14" y="30"/>
                      <a:pt x="13" y="30"/>
                      <a:pt x="11" y="30"/>
                    </a:cubicBezTo>
                    <a:cubicBezTo>
                      <a:pt x="7" y="30"/>
                      <a:pt x="4" y="27"/>
                      <a:pt x="4" y="23"/>
                    </a:cubicBezTo>
                    <a:cubicBezTo>
                      <a:pt x="4" y="12"/>
                      <a:pt x="4" y="12"/>
                      <a:pt x="4" y="12"/>
                    </a:cubicBezTo>
                    <a:cubicBezTo>
                      <a:pt x="0" y="12"/>
                      <a:pt x="0" y="12"/>
                      <a:pt x="0" y="12"/>
                    </a:cubicBezTo>
                    <a:cubicBezTo>
                      <a:pt x="0" y="7"/>
                      <a:pt x="0" y="7"/>
                      <a:pt x="0" y="7"/>
                    </a:cubicBezTo>
                    <a:cubicBezTo>
                      <a:pt x="1" y="7"/>
                      <a:pt x="1" y="7"/>
                      <a:pt x="1" y="7"/>
                    </a:cubicBezTo>
                    <a:cubicBezTo>
                      <a:pt x="4" y="7"/>
                      <a:pt x="5" y="5"/>
                      <a:pt x="5" y="3"/>
                    </a:cubicBezTo>
                    <a:cubicBezTo>
                      <a:pt x="5" y="0"/>
                      <a:pt x="5" y="0"/>
                      <a:pt x="5" y="0"/>
                    </a:cubicBezTo>
                    <a:cubicBezTo>
                      <a:pt x="10" y="0"/>
                      <a:pt x="10" y="0"/>
                      <a:pt x="10" y="0"/>
                    </a:cubicBezTo>
                    <a:lnTo>
                      <a:pt x="10" y="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22"/>
              <p:cNvSpPr>
                <a:spLocks noEditPoints="1"/>
              </p:cNvSpPr>
              <p:nvPr userDrawn="1"/>
            </p:nvSpPr>
            <p:spPr bwMode="auto">
              <a:xfrm>
                <a:off x="16683038" y="5091113"/>
                <a:ext cx="833438" cy="841375"/>
              </a:xfrm>
              <a:custGeom>
                <a:avLst/>
                <a:gdLst>
                  <a:gd name="T0" fmla="*/ 24 w 24"/>
                  <a:gd name="T1" fmla="*/ 12 h 24"/>
                  <a:gd name="T2" fmla="*/ 12 w 24"/>
                  <a:gd name="T3" fmla="*/ 24 h 24"/>
                  <a:gd name="T4" fmla="*/ 0 w 24"/>
                  <a:gd name="T5" fmla="*/ 12 h 24"/>
                  <a:gd name="T6" fmla="*/ 12 w 24"/>
                  <a:gd name="T7" fmla="*/ 0 h 24"/>
                  <a:gd name="T8" fmla="*/ 24 w 24"/>
                  <a:gd name="T9" fmla="*/ 12 h 24"/>
                  <a:gd name="T10" fmla="*/ 18 w 24"/>
                  <a:gd name="T11" fmla="*/ 12 h 24"/>
                  <a:gd name="T12" fmla="*/ 12 w 24"/>
                  <a:gd name="T13" fmla="*/ 6 h 24"/>
                  <a:gd name="T14" fmla="*/ 6 w 24"/>
                  <a:gd name="T15" fmla="*/ 12 h 24"/>
                  <a:gd name="T16" fmla="*/ 12 w 24"/>
                  <a:gd name="T17" fmla="*/ 19 h 24"/>
                  <a:gd name="T18" fmla="*/ 18 w 24"/>
                  <a:gd name="T19"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4">
                    <a:moveTo>
                      <a:pt x="24" y="12"/>
                    </a:moveTo>
                    <a:cubicBezTo>
                      <a:pt x="24" y="19"/>
                      <a:pt x="19" y="24"/>
                      <a:pt x="12" y="24"/>
                    </a:cubicBezTo>
                    <a:cubicBezTo>
                      <a:pt x="5" y="24"/>
                      <a:pt x="0" y="19"/>
                      <a:pt x="0" y="12"/>
                    </a:cubicBezTo>
                    <a:cubicBezTo>
                      <a:pt x="0" y="5"/>
                      <a:pt x="5" y="0"/>
                      <a:pt x="12" y="0"/>
                    </a:cubicBezTo>
                    <a:cubicBezTo>
                      <a:pt x="19" y="0"/>
                      <a:pt x="24" y="5"/>
                      <a:pt x="24" y="12"/>
                    </a:cubicBezTo>
                    <a:close/>
                    <a:moveTo>
                      <a:pt x="18" y="12"/>
                    </a:moveTo>
                    <a:cubicBezTo>
                      <a:pt x="18" y="8"/>
                      <a:pt x="15" y="6"/>
                      <a:pt x="12" y="6"/>
                    </a:cubicBezTo>
                    <a:cubicBezTo>
                      <a:pt x="9" y="6"/>
                      <a:pt x="6" y="8"/>
                      <a:pt x="6" y="12"/>
                    </a:cubicBezTo>
                    <a:cubicBezTo>
                      <a:pt x="6" y="17"/>
                      <a:pt x="9" y="19"/>
                      <a:pt x="12" y="19"/>
                    </a:cubicBezTo>
                    <a:cubicBezTo>
                      <a:pt x="15" y="19"/>
                      <a:pt x="18" y="17"/>
                      <a:pt x="18"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23"/>
              <p:cNvSpPr>
                <a:spLocks/>
              </p:cNvSpPr>
              <p:nvPr userDrawn="1"/>
            </p:nvSpPr>
            <p:spPr bwMode="auto">
              <a:xfrm>
                <a:off x="18003838" y="4776788"/>
                <a:ext cx="728663" cy="1155700"/>
              </a:xfrm>
              <a:custGeom>
                <a:avLst/>
                <a:gdLst>
                  <a:gd name="T0" fmla="*/ 0 w 459"/>
                  <a:gd name="T1" fmla="*/ 728 h 728"/>
                  <a:gd name="T2" fmla="*/ 0 w 459"/>
                  <a:gd name="T3" fmla="*/ 0 h 728"/>
                  <a:gd name="T4" fmla="*/ 131 w 459"/>
                  <a:gd name="T5" fmla="*/ 0 h 728"/>
                  <a:gd name="T6" fmla="*/ 131 w 459"/>
                  <a:gd name="T7" fmla="*/ 596 h 728"/>
                  <a:gd name="T8" fmla="*/ 459 w 459"/>
                  <a:gd name="T9" fmla="*/ 596 h 728"/>
                  <a:gd name="T10" fmla="*/ 459 w 459"/>
                  <a:gd name="T11" fmla="*/ 728 h 728"/>
                  <a:gd name="T12" fmla="*/ 0 w 459"/>
                  <a:gd name="T13" fmla="*/ 728 h 728"/>
                </a:gdLst>
                <a:ahLst/>
                <a:cxnLst>
                  <a:cxn ang="0">
                    <a:pos x="T0" y="T1"/>
                  </a:cxn>
                  <a:cxn ang="0">
                    <a:pos x="T2" y="T3"/>
                  </a:cxn>
                  <a:cxn ang="0">
                    <a:pos x="T4" y="T5"/>
                  </a:cxn>
                  <a:cxn ang="0">
                    <a:pos x="T6" y="T7"/>
                  </a:cxn>
                  <a:cxn ang="0">
                    <a:pos x="T8" y="T9"/>
                  </a:cxn>
                  <a:cxn ang="0">
                    <a:pos x="T10" y="T11"/>
                  </a:cxn>
                  <a:cxn ang="0">
                    <a:pos x="T12" y="T13"/>
                  </a:cxn>
                </a:cxnLst>
                <a:rect l="0" t="0" r="r" b="b"/>
                <a:pathLst>
                  <a:path w="459" h="728">
                    <a:moveTo>
                      <a:pt x="0" y="728"/>
                    </a:moveTo>
                    <a:lnTo>
                      <a:pt x="0" y="0"/>
                    </a:lnTo>
                    <a:lnTo>
                      <a:pt x="131" y="0"/>
                    </a:lnTo>
                    <a:lnTo>
                      <a:pt x="131" y="596"/>
                    </a:lnTo>
                    <a:lnTo>
                      <a:pt x="459" y="596"/>
                    </a:lnTo>
                    <a:lnTo>
                      <a:pt x="459" y="728"/>
                    </a:lnTo>
                    <a:lnTo>
                      <a:pt x="0" y="7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24"/>
              <p:cNvSpPr>
                <a:spLocks noEditPoints="1"/>
              </p:cNvSpPr>
              <p:nvPr userDrawn="1"/>
            </p:nvSpPr>
            <p:spPr bwMode="auto">
              <a:xfrm>
                <a:off x="18837276" y="4705350"/>
                <a:ext cx="277813" cy="1227138"/>
              </a:xfrm>
              <a:custGeom>
                <a:avLst/>
                <a:gdLst>
                  <a:gd name="T0" fmla="*/ 4 w 8"/>
                  <a:gd name="T1" fmla="*/ 0 h 35"/>
                  <a:gd name="T2" fmla="*/ 8 w 8"/>
                  <a:gd name="T3" fmla="*/ 4 h 35"/>
                  <a:gd name="T4" fmla="*/ 4 w 8"/>
                  <a:gd name="T5" fmla="*/ 8 h 35"/>
                  <a:gd name="T6" fmla="*/ 0 w 8"/>
                  <a:gd name="T7" fmla="*/ 4 h 35"/>
                  <a:gd name="T8" fmla="*/ 4 w 8"/>
                  <a:gd name="T9" fmla="*/ 0 h 35"/>
                  <a:gd name="T10" fmla="*/ 1 w 8"/>
                  <a:gd name="T11" fmla="*/ 35 h 35"/>
                  <a:gd name="T12" fmla="*/ 1 w 8"/>
                  <a:gd name="T13" fmla="*/ 12 h 35"/>
                  <a:gd name="T14" fmla="*/ 7 w 8"/>
                  <a:gd name="T15" fmla="*/ 12 h 35"/>
                  <a:gd name="T16" fmla="*/ 7 w 8"/>
                  <a:gd name="T17" fmla="*/ 35 h 35"/>
                  <a:gd name="T18" fmla="*/ 1 w 8"/>
                  <a:gd name="T19" fmla="*/ 3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 h="35">
                    <a:moveTo>
                      <a:pt x="4" y="0"/>
                    </a:moveTo>
                    <a:cubicBezTo>
                      <a:pt x="6" y="0"/>
                      <a:pt x="8" y="2"/>
                      <a:pt x="8" y="4"/>
                    </a:cubicBezTo>
                    <a:cubicBezTo>
                      <a:pt x="8" y="6"/>
                      <a:pt x="6" y="8"/>
                      <a:pt x="4" y="8"/>
                    </a:cubicBezTo>
                    <a:cubicBezTo>
                      <a:pt x="2" y="8"/>
                      <a:pt x="0" y="6"/>
                      <a:pt x="0" y="4"/>
                    </a:cubicBezTo>
                    <a:cubicBezTo>
                      <a:pt x="0" y="2"/>
                      <a:pt x="2" y="0"/>
                      <a:pt x="4" y="0"/>
                    </a:cubicBezTo>
                    <a:close/>
                    <a:moveTo>
                      <a:pt x="1" y="35"/>
                    </a:moveTo>
                    <a:cubicBezTo>
                      <a:pt x="1" y="12"/>
                      <a:pt x="1" y="12"/>
                      <a:pt x="1" y="12"/>
                    </a:cubicBezTo>
                    <a:cubicBezTo>
                      <a:pt x="7" y="12"/>
                      <a:pt x="7" y="12"/>
                      <a:pt x="7" y="12"/>
                    </a:cubicBezTo>
                    <a:cubicBezTo>
                      <a:pt x="7" y="35"/>
                      <a:pt x="7" y="35"/>
                      <a:pt x="7" y="35"/>
                    </a:cubicBezTo>
                    <a:lnTo>
                      <a:pt x="1" y="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25"/>
              <p:cNvSpPr>
                <a:spLocks/>
              </p:cNvSpPr>
              <p:nvPr userDrawn="1"/>
            </p:nvSpPr>
            <p:spPr bwMode="auto">
              <a:xfrm>
                <a:off x="19254788" y="4741863"/>
                <a:ext cx="520700" cy="1190625"/>
              </a:xfrm>
              <a:custGeom>
                <a:avLst/>
                <a:gdLst>
                  <a:gd name="T0" fmla="*/ 10 w 15"/>
                  <a:gd name="T1" fmla="*/ 8 h 34"/>
                  <a:gd name="T2" fmla="*/ 10 w 15"/>
                  <a:gd name="T3" fmla="*/ 11 h 34"/>
                  <a:gd name="T4" fmla="*/ 15 w 15"/>
                  <a:gd name="T5" fmla="*/ 11 h 34"/>
                  <a:gd name="T6" fmla="*/ 15 w 15"/>
                  <a:gd name="T7" fmla="*/ 16 h 34"/>
                  <a:gd name="T8" fmla="*/ 10 w 15"/>
                  <a:gd name="T9" fmla="*/ 16 h 34"/>
                  <a:gd name="T10" fmla="*/ 10 w 15"/>
                  <a:gd name="T11" fmla="*/ 34 h 34"/>
                  <a:gd name="T12" fmla="*/ 4 w 15"/>
                  <a:gd name="T13" fmla="*/ 34 h 34"/>
                  <a:gd name="T14" fmla="*/ 4 w 15"/>
                  <a:gd name="T15" fmla="*/ 16 h 34"/>
                  <a:gd name="T16" fmla="*/ 0 w 15"/>
                  <a:gd name="T17" fmla="*/ 16 h 34"/>
                  <a:gd name="T18" fmla="*/ 0 w 15"/>
                  <a:gd name="T19" fmla="*/ 11 h 34"/>
                  <a:gd name="T20" fmla="*/ 4 w 15"/>
                  <a:gd name="T21" fmla="*/ 11 h 34"/>
                  <a:gd name="T22" fmla="*/ 4 w 15"/>
                  <a:gd name="T23" fmla="*/ 8 h 34"/>
                  <a:gd name="T24" fmla="*/ 12 w 15"/>
                  <a:gd name="T25" fmla="*/ 0 h 34"/>
                  <a:gd name="T26" fmla="*/ 15 w 15"/>
                  <a:gd name="T27" fmla="*/ 0 h 34"/>
                  <a:gd name="T28" fmla="*/ 15 w 15"/>
                  <a:gd name="T29" fmla="*/ 5 h 34"/>
                  <a:gd name="T30" fmla="*/ 13 w 15"/>
                  <a:gd name="T31" fmla="*/ 5 h 34"/>
                  <a:gd name="T32" fmla="*/ 10 w 15"/>
                  <a:gd name="T33" fmla="*/ 8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 h="34">
                    <a:moveTo>
                      <a:pt x="10" y="8"/>
                    </a:moveTo>
                    <a:cubicBezTo>
                      <a:pt x="10" y="11"/>
                      <a:pt x="10" y="11"/>
                      <a:pt x="10" y="11"/>
                    </a:cubicBezTo>
                    <a:cubicBezTo>
                      <a:pt x="15" y="11"/>
                      <a:pt x="15" y="11"/>
                      <a:pt x="15" y="11"/>
                    </a:cubicBezTo>
                    <a:cubicBezTo>
                      <a:pt x="15" y="16"/>
                      <a:pt x="15" y="16"/>
                      <a:pt x="15" y="16"/>
                    </a:cubicBezTo>
                    <a:cubicBezTo>
                      <a:pt x="10" y="16"/>
                      <a:pt x="10" y="16"/>
                      <a:pt x="10" y="16"/>
                    </a:cubicBezTo>
                    <a:cubicBezTo>
                      <a:pt x="10" y="34"/>
                      <a:pt x="10" y="34"/>
                      <a:pt x="10" y="34"/>
                    </a:cubicBezTo>
                    <a:cubicBezTo>
                      <a:pt x="4" y="34"/>
                      <a:pt x="4" y="34"/>
                      <a:pt x="4" y="34"/>
                    </a:cubicBezTo>
                    <a:cubicBezTo>
                      <a:pt x="4" y="16"/>
                      <a:pt x="4" y="16"/>
                      <a:pt x="4" y="16"/>
                    </a:cubicBezTo>
                    <a:cubicBezTo>
                      <a:pt x="0" y="16"/>
                      <a:pt x="0" y="16"/>
                      <a:pt x="0" y="16"/>
                    </a:cubicBezTo>
                    <a:cubicBezTo>
                      <a:pt x="0" y="11"/>
                      <a:pt x="0" y="11"/>
                      <a:pt x="0" y="11"/>
                    </a:cubicBezTo>
                    <a:cubicBezTo>
                      <a:pt x="4" y="11"/>
                      <a:pt x="4" y="11"/>
                      <a:pt x="4" y="11"/>
                    </a:cubicBezTo>
                    <a:cubicBezTo>
                      <a:pt x="4" y="8"/>
                      <a:pt x="4" y="8"/>
                      <a:pt x="4" y="8"/>
                    </a:cubicBezTo>
                    <a:cubicBezTo>
                      <a:pt x="4" y="3"/>
                      <a:pt x="7" y="0"/>
                      <a:pt x="12" y="0"/>
                    </a:cubicBezTo>
                    <a:cubicBezTo>
                      <a:pt x="13" y="0"/>
                      <a:pt x="15" y="0"/>
                      <a:pt x="15" y="0"/>
                    </a:cubicBezTo>
                    <a:cubicBezTo>
                      <a:pt x="15" y="5"/>
                      <a:pt x="15" y="5"/>
                      <a:pt x="15" y="5"/>
                    </a:cubicBezTo>
                    <a:cubicBezTo>
                      <a:pt x="15" y="5"/>
                      <a:pt x="14" y="5"/>
                      <a:pt x="13" y="5"/>
                    </a:cubicBezTo>
                    <a:cubicBezTo>
                      <a:pt x="12" y="5"/>
                      <a:pt x="10" y="6"/>
                      <a:pt x="10"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Freeform 26"/>
              <p:cNvSpPr>
                <a:spLocks noEditPoints="1"/>
              </p:cNvSpPr>
              <p:nvPr userDrawn="1"/>
            </p:nvSpPr>
            <p:spPr bwMode="auto">
              <a:xfrm>
                <a:off x="19845338" y="5091113"/>
                <a:ext cx="763588" cy="841375"/>
              </a:xfrm>
              <a:custGeom>
                <a:avLst/>
                <a:gdLst>
                  <a:gd name="T0" fmla="*/ 22 w 22"/>
                  <a:gd name="T1" fmla="*/ 17 h 24"/>
                  <a:gd name="T2" fmla="*/ 12 w 22"/>
                  <a:gd name="T3" fmla="*/ 24 h 24"/>
                  <a:gd name="T4" fmla="*/ 0 w 22"/>
                  <a:gd name="T5" fmla="*/ 12 h 24"/>
                  <a:gd name="T6" fmla="*/ 11 w 22"/>
                  <a:gd name="T7" fmla="*/ 0 h 24"/>
                  <a:gd name="T8" fmla="*/ 22 w 22"/>
                  <a:gd name="T9" fmla="*/ 12 h 24"/>
                  <a:gd name="T10" fmla="*/ 22 w 22"/>
                  <a:gd name="T11" fmla="*/ 14 h 24"/>
                  <a:gd name="T12" fmla="*/ 6 w 22"/>
                  <a:gd name="T13" fmla="*/ 14 h 24"/>
                  <a:gd name="T14" fmla="*/ 12 w 22"/>
                  <a:gd name="T15" fmla="*/ 19 h 24"/>
                  <a:gd name="T16" fmla="*/ 17 w 22"/>
                  <a:gd name="T17" fmla="*/ 16 h 24"/>
                  <a:gd name="T18" fmla="*/ 22 w 22"/>
                  <a:gd name="T19" fmla="*/ 17 h 24"/>
                  <a:gd name="T20" fmla="*/ 16 w 22"/>
                  <a:gd name="T21" fmla="*/ 10 h 24"/>
                  <a:gd name="T22" fmla="*/ 11 w 22"/>
                  <a:gd name="T23" fmla="*/ 5 h 24"/>
                  <a:gd name="T24" fmla="*/ 6 w 22"/>
                  <a:gd name="T25" fmla="*/ 10 h 24"/>
                  <a:gd name="T26" fmla="*/ 16 w 22"/>
                  <a:gd name="T27" fmla="*/ 1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24">
                    <a:moveTo>
                      <a:pt x="22" y="17"/>
                    </a:moveTo>
                    <a:cubicBezTo>
                      <a:pt x="21" y="21"/>
                      <a:pt x="17" y="24"/>
                      <a:pt x="12" y="24"/>
                    </a:cubicBezTo>
                    <a:cubicBezTo>
                      <a:pt x="5" y="24"/>
                      <a:pt x="0" y="20"/>
                      <a:pt x="0" y="12"/>
                    </a:cubicBezTo>
                    <a:cubicBezTo>
                      <a:pt x="0" y="5"/>
                      <a:pt x="5" y="0"/>
                      <a:pt x="11" y="0"/>
                    </a:cubicBezTo>
                    <a:cubicBezTo>
                      <a:pt x="18" y="0"/>
                      <a:pt x="22" y="5"/>
                      <a:pt x="22" y="12"/>
                    </a:cubicBezTo>
                    <a:cubicBezTo>
                      <a:pt x="22" y="13"/>
                      <a:pt x="22" y="14"/>
                      <a:pt x="22" y="14"/>
                    </a:cubicBezTo>
                    <a:cubicBezTo>
                      <a:pt x="6" y="14"/>
                      <a:pt x="6" y="14"/>
                      <a:pt x="6" y="14"/>
                    </a:cubicBezTo>
                    <a:cubicBezTo>
                      <a:pt x="6" y="17"/>
                      <a:pt x="8" y="19"/>
                      <a:pt x="12" y="19"/>
                    </a:cubicBezTo>
                    <a:cubicBezTo>
                      <a:pt x="14" y="19"/>
                      <a:pt x="16" y="18"/>
                      <a:pt x="17" y="16"/>
                    </a:cubicBezTo>
                    <a:lnTo>
                      <a:pt x="22" y="17"/>
                    </a:lnTo>
                    <a:close/>
                    <a:moveTo>
                      <a:pt x="16" y="10"/>
                    </a:moveTo>
                    <a:cubicBezTo>
                      <a:pt x="16" y="7"/>
                      <a:pt x="15" y="5"/>
                      <a:pt x="11" y="5"/>
                    </a:cubicBezTo>
                    <a:cubicBezTo>
                      <a:pt x="8" y="5"/>
                      <a:pt x="6" y="8"/>
                      <a:pt x="6" y="10"/>
                    </a:cubicBezTo>
                    <a:lnTo>
                      <a:pt x="16"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Oval 27"/>
              <p:cNvSpPr>
                <a:spLocks noChangeArrowheads="1"/>
              </p:cNvSpPr>
              <p:nvPr userDrawn="1"/>
            </p:nvSpPr>
            <p:spPr bwMode="auto">
              <a:xfrm>
                <a:off x="20748626" y="5653088"/>
                <a:ext cx="312738" cy="2794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28"/>
              <p:cNvSpPr>
                <a:spLocks/>
              </p:cNvSpPr>
              <p:nvPr userDrawn="1"/>
            </p:nvSpPr>
            <p:spPr bwMode="auto">
              <a:xfrm>
                <a:off x="21409026" y="4776788"/>
                <a:ext cx="382588" cy="349250"/>
              </a:xfrm>
              <a:custGeom>
                <a:avLst/>
                <a:gdLst>
                  <a:gd name="T0" fmla="*/ 0 w 241"/>
                  <a:gd name="T1" fmla="*/ 220 h 220"/>
                  <a:gd name="T2" fmla="*/ 0 w 241"/>
                  <a:gd name="T3" fmla="*/ 0 h 220"/>
                  <a:gd name="T4" fmla="*/ 44 w 241"/>
                  <a:gd name="T5" fmla="*/ 0 h 220"/>
                  <a:gd name="T6" fmla="*/ 109 w 241"/>
                  <a:gd name="T7" fmla="*/ 154 h 220"/>
                  <a:gd name="T8" fmla="*/ 175 w 241"/>
                  <a:gd name="T9" fmla="*/ 0 h 220"/>
                  <a:gd name="T10" fmla="*/ 241 w 241"/>
                  <a:gd name="T11" fmla="*/ 0 h 220"/>
                  <a:gd name="T12" fmla="*/ 241 w 241"/>
                  <a:gd name="T13" fmla="*/ 220 h 220"/>
                  <a:gd name="T14" fmla="*/ 197 w 241"/>
                  <a:gd name="T15" fmla="*/ 220 h 220"/>
                  <a:gd name="T16" fmla="*/ 197 w 241"/>
                  <a:gd name="T17" fmla="*/ 66 h 220"/>
                  <a:gd name="T18" fmla="*/ 131 w 241"/>
                  <a:gd name="T19" fmla="*/ 220 h 220"/>
                  <a:gd name="T20" fmla="*/ 109 w 241"/>
                  <a:gd name="T21" fmla="*/ 220 h 220"/>
                  <a:gd name="T22" fmla="*/ 44 w 241"/>
                  <a:gd name="T23" fmla="*/ 66 h 220"/>
                  <a:gd name="T24" fmla="*/ 44 w 241"/>
                  <a:gd name="T25" fmla="*/ 220 h 220"/>
                  <a:gd name="T26" fmla="*/ 0 w 241"/>
                  <a:gd name="T27" fmla="*/ 22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1" h="220">
                    <a:moveTo>
                      <a:pt x="0" y="220"/>
                    </a:moveTo>
                    <a:lnTo>
                      <a:pt x="0" y="0"/>
                    </a:lnTo>
                    <a:lnTo>
                      <a:pt x="44" y="0"/>
                    </a:lnTo>
                    <a:lnTo>
                      <a:pt x="109" y="154"/>
                    </a:lnTo>
                    <a:lnTo>
                      <a:pt x="175" y="0"/>
                    </a:lnTo>
                    <a:lnTo>
                      <a:pt x="241" y="0"/>
                    </a:lnTo>
                    <a:lnTo>
                      <a:pt x="241" y="220"/>
                    </a:lnTo>
                    <a:lnTo>
                      <a:pt x="197" y="220"/>
                    </a:lnTo>
                    <a:lnTo>
                      <a:pt x="197" y="66"/>
                    </a:lnTo>
                    <a:lnTo>
                      <a:pt x="131" y="220"/>
                    </a:lnTo>
                    <a:lnTo>
                      <a:pt x="109" y="220"/>
                    </a:lnTo>
                    <a:lnTo>
                      <a:pt x="44" y="66"/>
                    </a:lnTo>
                    <a:lnTo>
                      <a:pt x="44" y="220"/>
                    </a:lnTo>
                    <a:lnTo>
                      <a:pt x="0" y="2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29"/>
              <p:cNvSpPr>
                <a:spLocks/>
              </p:cNvSpPr>
              <p:nvPr userDrawn="1"/>
            </p:nvSpPr>
            <p:spPr bwMode="auto">
              <a:xfrm>
                <a:off x="21061363" y="4776788"/>
                <a:ext cx="277813" cy="349250"/>
              </a:xfrm>
              <a:custGeom>
                <a:avLst/>
                <a:gdLst>
                  <a:gd name="T0" fmla="*/ 0 w 175"/>
                  <a:gd name="T1" fmla="*/ 0 h 220"/>
                  <a:gd name="T2" fmla="*/ 175 w 175"/>
                  <a:gd name="T3" fmla="*/ 0 h 220"/>
                  <a:gd name="T4" fmla="*/ 175 w 175"/>
                  <a:gd name="T5" fmla="*/ 44 h 220"/>
                  <a:gd name="T6" fmla="*/ 110 w 175"/>
                  <a:gd name="T7" fmla="*/ 44 h 220"/>
                  <a:gd name="T8" fmla="*/ 110 w 175"/>
                  <a:gd name="T9" fmla="*/ 220 h 220"/>
                  <a:gd name="T10" fmla="*/ 66 w 175"/>
                  <a:gd name="T11" fmla="*/ 220 h 220"/>
                  <a:gd name="T12" fmla="*/ 66 w 175"/>
                  <a:gd name="T13" fmla="*/ 44 h 220"/>
                  <a:gd name="T14" fmla="*/ 0 w 175"/>
                  <a:gd name="T15" fmla="*/ 44 h 220"/>
                  <a:gd name="T16" fmla="*/ 0 w 175"/>
                  <a:gd name="T17" fmla="*/ 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5" h="220">
                    <a:moveTo>
                      <a:pt x="0" y="0"/>
                    </a:moveTo>
                    <a:lnTo>
                      <a:pt x="175" y="0"/>
                    </a:lnTo>
                    <a:lnTo>
                      <a:pt x="175" y="44"/>
                    </a:lnTo>
                    <a:lnTo>
                      <a:pt x="110" y="44"/>
                    </a:lnTo>
                    <a:lnTo>
                      <a:pt x="110" y="220"/>
                    </a:lnTo>
                    <a:lnTo>
                      <a:pt x="66" y="220"/>
                    </a:lnTo>
                    <a:lnTo>
                      <a:pt x="66" y="44"/>
                    </a:lnTo>
                    <a:lnTo>
                      <a:pt x="0" y="44"/>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
          <p:nvSpPr>
            <p:cNvPr id="13" name="Freeform 5"/>
            <p:cNvSpPr>
              <a:spLocks noEditPoints="1"/>
            </p:cNvSpPr>
            <p:nvPr userDrawn="1"/>
          </p:nvSpPr>
          <p:spPr bwMode="auto">
            <a:xfrm>
              <a:off x="381000" y="384048"/>
              <a:ext cx="750655" cy="400941"/>
            </a:xfrm>
            <a:custGeom>
              <a:avLst/>
              <a:gdLst>
                <a:gd name="T0" fmla="*/ 134 w 170"/>
                <a:gd name="T1" fmla="*/ 3 h 90"/>
                <a:gd name="T2" fmla="*/ 122 w 170"/>
                <a:gd name="T3" fmla="*/ 52 h 90"/>
                <a:gd name="T4" fmla="*/ 109 w 170"/>
                <a:gd name="T5" fmla="*/ 3 h 90"/>
                <a:gd name="T6" fmla="*/ 74 w 170"/>
                <a:gd name="T7" fmla="*/ 3 h 90"/>
                <a:gd name="T8" fmla="*/ 74 w 170"/>
                <a:gd name="T9" fmla="*/ 21 h 90"/>
                <a:gd name="T10" fmla="*/ 40 w 170"/>
                <a:gd name="T11" fmla="*/ 1 h 90"/>
                <a:gd name="T12" fmla="*/ 4 w 170"/>
                <a:gd name="T13" fmla="*/ 31 h 90"/>
                <a:gd name="T14" fmla="*/ 28 w 170"/>
                <a:gd name="T15" fmla="*/ 31 h 90"/>
                <a:gd name="T16" fmla="*/ 39 w 170"/>
                <a:gd name="T17" fmla="*/ 20 h 90"/>
                <a:gd name="T18" fmla="*/ 50 w 170"/>
                <a:gd name="T19" fmla="*/ 28 h 90"/>
                <a:gd name="T20" fmla="*/ 39 w 170"/>
                <a:gd name="T21" fmla="*/ 35 h 90"/>
                <a:gd name="T22" fmla="*/ 31 w 170"/>
                <a:gd name="T23" fmla="*/ 35 h 90"/>
                <a:gd name="T24" fmla="*/ 31 w 170"/>
                <a:gd name="T25" fmla="*/ 51 h 90"/>
                <a:gd name="T26" fmla="*/ 38 w 170"/>
                <a:gd name="T27" fmla="*/ 51 h 90"/>
                <a:gd name="T28" fmla="*/ 48 w 170"/>
                <a:gd name="T29" fmla="*/ 60 h 90"/>
                <a:gd name="T30" fmla="*/ 38 w 170"/>
                <a:gd name="T31" fmla="*/ 70 h 90"/>
                <a:gd name="T32" fmla="*/ 25 w 170"/>
                <a:gd name="T33" fmla="*/ 54 h 90"/>
                <a:gd name="T34" fmla="*/ 1 w 170"/>
                <a:gd name="T35" fmla="*/ 54 h 90"/>
                <a:gd name="T36" fmla="*/ 38 w 170"/>
                <a:gd name="T37" fmla="*/ 90 h 90"/>
                <a:gd name="T38" fmla="*/ 74 w 170"/>
                <a:gd name="T39" fmla="*/ 71 h 90"/>
                <a:gd name="T40" fmla="*/ 74 w 170"/>
                <a:gd name="T41" fmla="*/ 88 h 90"/>
                <a:gd name="T42" fmla="*/ 98 w 170"/>
                <a:gd name="T43" fmla="*/ 88 h 90"/>
                <a:gd name="T44" fmla="*/ 98 w 170"/>
                <a:gd name="T45" fmla="*/ 34 h 90"/>
                <a:gd name="T46" fmla="*/ 111 w 170"/>
                <a:gd name="T47" fmla="*/ 88 h 90"/>
                <a:gd name="T48" fmla="*/ 132 w 170"/>
                <a:gd name="T49" fmla="*/ 88 h 90"/>
                <a:gd name="T50" fmla="*/ 146 w 170"/>
                <a:gd name="T51" fmla="*/ 34 h 90"/>
                <a:gd name="T52" fmla="*/ 146 w 170"/>
                <a:gd name="T53" fmla="*/ 88 h 90"/>
                <a:gd name="T54" fmla="*/ 170 w 170"/>
                <a:gd name="T55" fmla="*/ 88 h 90"/>
                <a:gd name="T56" fmla="*/ 170 w 170"/>
                <a:gd name="T57" fmla="*/ 3 h 90"/>
                <a:gd name="T58" fmla="*/ 134 w 170"/>
                <a:gd name="T59" fmla="*/ 3 h 90"/>
                <a:gd name="T60" fmla="*/ 74 w 170"/>
                <a:gd name="T61" fmla="*/ 52 h 90"/>
                <a:gd name="T62" fmla="*/ 64 w 170"/>
                <a:gd name="T63" fmla="*/ 42 h 90"/>
                <a:gd name="T64" fmla="*/ 74 w 170"/>
                <a:gd name="T65" fmla="*/ 31 h 90"/>
                <a:gd name="T66" fmla="*/ 74 w 170"/>
                <a:gd name="T67" fmla="*/ 5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0" h="90">
                  <a:moveTo>
                    <a:pt x="134" y="3"/>
                  </a:moveTo>
                  <a:cubicBezTo>
                    <a:pt x="122" y="52"/>
                    <a:pt x="122" y="52"/>
                    <a:pt x="122" y="52"/>
                  </a:cubicBezTo>
                  <a:cubicBezTo>
                    <a:pt x="109" y="3"/>
                    <a:pt x="109" y="3"/>
                    <a:pt x="109" y="3"/>
                  </a:cubicBezTo>
                  <a:cubicBezTo>
                    <a:pt x="74" y="3"/>
                    <a:pt x="74" y="3"/>
                    <a:pt x="74" y="3"/>
                  </a:cubicBezTo>
                  <a:cubicBezTo>
                    <a:pt x="74" y="21"/>
                    <a:pt x="74" y="21"/>
                    <a:pt x="74" y="21"/>
                  </a:cubicBezTo>
                  <a:cubicBezTo>
                    <a:pt x="69" y="5"/>
                    <a:pt x="54" y="1"/>
                    <a:pt x="40" y="1"/>
                  </a:cubicBezTo>
                  <a:cubicBezTo>
                    <a:pt x="23" y="0"/>
                    <a:pt x="5" y="8"/>
                    <a:pt x="4" y="31"/>
                  </a:cubicBezTo>
                  <a:cubicBezTo>
                    <a:pt x="28" y="31"/>
                    <a:pt x="28" y="31"/>
                    <a:pt x="28" y="31"/>
                  </a:cubicBezTo>
                  <a:cubicBezTo>
                    <a:pt x="28" y="24"/>
                    <a:pt x="33" y="20"/>
                    <a:pt x="39" y="20"/>
                  </a:cubicBezTo>
                  <a:cubicBezTo>
                    <a:pt x="46" y="20"/>
                    <a:pt x="50" y="23"/>
                    <a:pt x="50" y="28"/>
                  </a:cubicBezTo>
                  <a:cubicBezTo>
                    <a:pt x="49" y="32"/>
                    <a:pt x="47" y="35"/>
                    <a:pt x="39" y="35"/>
                  </a:cubicBezTo>
                  <a:cubicBezTo>
                    <a:pt x="31" y="35"/>
                    <a:pt x="31" y="35"/>
                    <a:pt x="31" y="35"/>
                  </a:cubicBezTo>
                  <a:cubicBezTo>
                    <a:pt x="31" y="51"/>
                    <a:pt x="31" y="51"/>
                    <a:pt x="31" y="51"/>
                  </a:cubicBezTo>
                  <a:cubicBezTo>
                    <a:pt x="38" y="51"/>
                    <a:pt x="38" y="51"/>
                    <a:pt x="38" y="51"/>
                  </a:cubicBezTo>
                  <a:cubicBezTo>
                    <a:pt x="42" y="51"/>
                    <a:pt x="48" y="54"/>
                    <a:pt x="48" y="60"/>
                  </a:cubicBezTo>
                  <a:cubicBezTo>
                    <a:pt x="49" y="67"/>
                    <a:pt x="44" y="70"/>
                    <a:pt x="38" y="70"/>
                  </a:cubicBezTo>
                  <a:cubicBezTo>
                    <a:pt x="27" y="69"/>
                    <a:pt x="25" y="61"/>
                    <a:pt x="25" y="54"/>
                  </a:cubicBezTo>
                  <a:cubicBezTo>
                    <a:pt x="1" y="54"/>
                    <a:pt x="1" y="54"/>
                    <a:pt x="1" y="54"/>
                  </a:cubicBezTo>
                  <a:cubicBezTo>
                    <a:pt x="1" y="59"/>
                    <a:pt x="0" y="90"/>
                    <a:pt x="38" y="90"/>
                  </a:cubicBezTo>
                  <a:cubicBezTo>
                    <a:pt x="57" y="90"/>
                    <a:pt x="70" y="82"/>
                    <a:pt x="74" y="71"/>
                  </a:cubicBezTo>
                  <a:cubicBezTo>
                    <a:pt x="74" y="88"/>
                    <a:pt x="74" y="88"/>
                    <a:pt x="74" y="88"/>
                  </a:cubicBezTo>
                  <a:cubicBezTo>
                    <a:pt x="98" y="88"/>
                    <a:pt x="98" y="88"/>
                    <a:pt x="98" y="88"/>
                  </a:cubicBezTo>
                  <a:cubicBezTo>
                    <a:pt x="98" y="34"/>
                    <a:pt x="98" y="34"/>
                    <a:pt x="98" y="34"/>
                  </a:cubicBezTo>
                  <a:cubicBezTo>
                    <a:pt x="111" y="88"/>
                    <a:pt x="111" y="88"/>
                    <a:pt x="111" y="88"/>
                  </a:cubicBezTo>
                  <a:cubicBezTo>
                    <a:pt x="132" y="88"/>
                    <a:pt x="132" y="88"/>
                    <a:pt x="132" y="88"/>
                  </a:cubicBezTo>
                  <a:cubicBezTo>
                    <a:pt x="146" y="34"/>
                    <a:pt x="146" y="34"/>
                    <a:pt x="146" y="34"/>
                  </a:cubicBezTo>
                  <a:cubicBezTo>
                    <a:pt x="146" y="88"/>
                    <a:pt x="146" y="88"/>
                    <a:pt x="146" y="88"/>
                  </a:cubicBezTo>
                  <a:cubicBezTo>
                    <a:pt x="170" y="88"/>
                    <a:pt x="170" y="88"/>
                    <a:pt x="170" y="88"/>
                  </a:cubicBezTo>
                  <a:cubicBezTo>
                    <a:pt x="170" y="3"/>
                    <a:pt x="170" y="3"/>
                    <a:pt x="170" y="3"/>
                  </a:cubicBezTo>
                  <a:lnTo>
                    <a:pt x="134" y="3"/>
                  </a:lnTo>
                  <a:close/>
                  <a:moveTo>
                    <a:pt x="74" y="52"/>
                  </a:moveTo>
                  <a:cubicBezTo>
                    <a:pt x="71" y="46"/>
                    <a:pt x="66" y="43"/>
                    <a:pt x="64" y="42"/>
                  </a:cubicBezTo>
                  <a:cubicBezTo>
                    <a:pt x="69" y="40"/>
                    <a:pt x="72" y="37"/>
                    <a:pt x="74" y="31"/>
                  </a:cubicBezTo>
                  <a:lnTo>
                    <a:pt x="74" y="5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
        <p:nvSpPr>
          <p:cNvPr id="46" name="Triangle 1">
            <a:extLst>
              <a:ext uri="{FF2B5EF4-FFF2-40B4-BE49-F238E27FC236}">
                <a16:creationId xmlns:a16="http://schemas.microsoft.com/office/drawing/2014/main" id="{E398D872-4587-514E-ADAF-03FA743D0AFC}"/>
              </a:ext>
            </a:extLst>
          </p:cNvPr>
          <p:cNvSpPr/>
          <p:nvPr userDrawn="1"/>
        </p:nvSpPr>
        <p:spPr>
          <a:xfrm>
            <a:off x="34371" y="20861"/>
            <a:ext cx="12131361" cy="6821841"/>
          </a:xfrm>
          <a:custGeom>
            <a:avLst/>
            <a:gdLst>
              <a:gd name="connsiteX0" fmla="*/ 0 w 3806687"/>
              <a:gd name="connsiteY0" fmla="*/ 4855312 h 4855312"/>
              <a:gd name="connsiteX1" fmla="*/ 1903344 w 3806687"/>
              <a:gd name="connsiteY1" fmla="*/ 0 h 4855312"/>
              <a:gd name="connsiteX2" fmla="*/ 3806687 w 3806687"/>
              <a:gd name="connsiteY2" fmla="*/ 4855312 h 4855312"/>
              <a:gd name="connsiteX3" fmla="*/ 0 w 3806687"/>
              <a:gd name="connsiteY3" fmla="*/ 4855312 h 4855312"/>
              <a:gd name="connsiteX0" fmla="*/ 0 w 4089953"/>
              <a:gd name="connsiteY0" fmla="*/ 6147399 h 6147399"/>
              <a:gd name="connsiteX1" fmla="*/ 4089953 w 4089953"/>
              <a:gd name="connsiteY1" fmla="*/ 0 h 6147399"/>
              <a:gd name="connsiteX2" fmla="*/ 3806687 w 4089953"/>
              <a:gd name="connsiteY2" fmla="*/ 6147399 h 6147399"/>
              <a:gd name="connsiteX3" fmla="*/ 0 w 4089953"/>
              <a:gd name="connsiteY3" fmla="*/ 6147399 h 6147399"/>
              <a:gd name="connsiteX0" fmla="*/ 0 w 8169965"/>
              <a:gd name="connsiteY0" fmla="*/ 6147399 h 6872956"/>
              <a:gd name="connsiteX1" fmla="*/ 4089953 w 8169965"/>
              <a:gd name="connsiteY1" fmla="*/ 0 h 6872956"/>
              <a:gd name="connsiteX2" fmla="*/ 8169965 w 8169965"/>
              <a:gd name="connsiteY2" fmla="*/ 6872956 h 6872956"/>
              <a:gd name="connsiteX3" fmla="*/ 0 w 8169965"/>
              <a:gd name="connsiteY3" fmla="*/ 6147399 h 6872956"/>
              <a:gd name="connsiteX0" fmla="*/ 0 w 12205252"/>
              <a:gd name="connsiteY0" fmla="*/ 4626712 h 6872956"/>
              <a:gd name="connsiteX1" fmla="*/ 8125240 w 12205252"/>
              <a:gd name="connsiteY1" fmla="*/ 0 h 6872956"/>
              <a:gd name="connsiteX2" fmla="*/ 12205252 w 12205252"/>
              <a:gd name="connsiteY2" fmla="*/ 6872956 h 6872956"/>
              <a:gd name="connsiteX3" fmla="*/ 0 w 12205252"/>
              <a:gd name="connsiteY3" fmla="*/ 4626712 h 6872956"/>
              <a:gd name="connsiteX0" fmla="*/ 0 w 12194861"/>
              <a:gd name="connsiteY0" fmla="*/ 4626712 h 6841715"/>
              <a:gd name="connsiteX1" fmla="*/ 8125240 w 12194861"/>
              <a:gd name="connsiteY1" fmla="*/ 0 h 6841715"/>
              <a:gd name="connsiteX2" fmla="*/ 12194861 w 12194861"/>
              <a:gd name="connsiteY2" fmla="*/ 6841715 h 6841715"/>
              <a:gd name="connsiteX3" fmla="*/ 0 w 12194861"/>
              <a:gd name="connsiteY3" fmla="*/ 4626712 h 6841715"/>
              <a:gd name="connsiteX0" fmla="*/ 0 w 12191686"/>
              <a:gd name="connsiteY0" fmla="*/ 4626712 h 6867170"/>
              <a:gd name="connsiteX1" fmla="*/ 8125240 w 12191686"/>
              <a:gd name="connsiteY1" fmla="*/ 0 h 6867170"/>
              <a:gd name="connsiteX2" fmla="*/ 12191686 w 12191686"/>
              <a:gd name="connsiteY2" fmla="*/ 6867170 h 6867170"/>
              <a:gd name="connsiteX3" fmla="*/ 0 w 12191686"/>
              <a:gd name="connsiteY3" fmla="*/ 4626712 h 6867170"/>
              <a:gd name="connsiteX0" fmla="*/ 0 w 12188511"/>
              <a:gd name="connsiteY0" fmla="*/ 4626712 h 6857624"/>
              <a:gd name="connsiteX1" fmla="*/ 8125240 w 12188511"/>
              <a:gd name="connsiteY1" fmla="*/ 0 h 6857624"/>
              <a:gd name="connsiteX2" fmla="*/ 12188511 w 12188511"/>
              <a:gd name="connsiteY2" fmla="*/ 6857624 h 6857624"/>
              <a:gd name="connsiteX3" fmla="*/ 0 w 12188511"/>
              <a:gd name="connsiteY3" fmla="*/ 4626712 h 6857624"/>
              <a:gd name="connsiteX0" fmla="*/ 0 w 12178986"/>
              <a:gd name="connsiteY0" fmla="*/ 4626712 h 6857624"/>
              <a:gd name="connsiteX1" fmla="*/ 8125240 w 12178986"/>
              <a:gd name="connsiteY1" fmla="*/ 0 h 6857624"/>
              <a:gd name="connsiteX2" fmla="*/ 12178986 w 12178986"/>
              <a:gd name="connsiteY2" fmla="*/ 6857624 h 6857624"/>
              <a:gd name="connsiteX3" fmla="*/ 0 w 12178986"/>
              <a:gd name="connsiteY3" fmla="*/ 4626712 h 6857624"/>
              <a:gd name="connsiteX0" fmla="*/ 0 w 12163111"/>
              <a:gd name="connsiteY0" fmla="*/ 4626713 h 6857624"/>
              <a:gd name="connsiteX1" fmla="*/ 8109365 w 12163111"/>
              <a:gd name="connsiteY1" fmla="*/ 0 h 6857624"/>
              <a:gd name="connsiteX2" fmla="*/ 12163111 w 12163111"/>
              <a:gd name="connsiteY2" fmla="*/ 6857624 h 6857624"/>
              <a:gd name="connsiteX3" fmla="*/ 0 w 12163111"/>
              <a:gd name="connsiteY3" fmla="*/ 4626713 h 6857624"/>
              <a:gd name="connsiteX0" fmla="*/ 0 w 12150411"/>
              <a:gd name="connsiteY0" fmla="*/ 4629896 h 6857624"/>
              <a:gd name="connsiteX1" fmla="*/ 8096665 w 12150411"/>
              <a:gd name="connsiteY1" fmla="*/ 0 h 6857624"/>
              <a:gd name="connsiteX2" fmla="*/ 12150411 w 12150411"/>
              <a:gd name="connsiteY2" fmla="*/ 6857624 h 6857624"/>
              <a:gd name="connsiteX3" fmla="*/ 0 w 12150411"/>
              <a:gd name="connsiteY3" fmla="*/ 4629896 h 6857624"/>
              <a:gd name="connsiteX0" fmla="*/ 0 w 12131361"/>
              <a:gd name="connsiteY0" fmla="*/ 4629897 h 6857624"/>
              <a:gd name="connsiteX1" fmla="*/ 8077615 w 12131361"/>
              <a:gd name="connsiteY1" fmla="*/ 0 h 6857624"/>
              <a:gd name="connsiteX2" fmla="*/ 12131361 w 12131361"/>
              <a:gd name="connsiteY2" fmla="*/ 6857624 h 6857624"/>
              <a:gd name="connsiteX3" fmla="*/ 0 w 12131361"/>
              <a:gd name="connsiteY3" fmla="*/ 4629897 h 6857624"/>
              <a:gd name="connsiteX0" fmla="*/ 0 w 12131361"/>
              <a:gd name="connsiteY0" fmla="*/ 4608991 h 6836718"/>
              <a:gd name="connsiteX1" fmla="*/ 8074138 w 12131361"/>
              <a:gd name="connsiteY1" fmla="*/ 0 h 6836718"/>
              <a:gd name="connsiteX2" fmla="*/ 12131361 w 12131361"/>
              <a:gd name="connsiteY2" fmla="*/ 6836718 h 6836718"/>
              <a:gd name="connsiteX3" fmla="*/ 0 w 12131361"/>
              <a:gd name="connsiteY3" fmla="*/ 4608991 h 6836718"/>
            </a:gdLst>
            <a:ahLst/>
            <a:cxnLst>
              <a:cxn ang="0">
                <a:pos x="connsiteX0" y="connsiteY0"/>
              </a:cxn>
              <a:cxn ang="0">
                <a:pos x="connsiteX1" y="connsiteY1"/>
              </a:cxn>
              <a:cxn ang="0">
                <a:pos x="connsiteX2" y="connsiteY2"/>
              </a:cxn>
              <a:cxn ang="0">
                <a:pos x="connsiteX3" y="connsiteY3"/>
              </a:cxn>
            </a:cxnLst>
            <a:rect l="l" t="t" r="r" b="b"/>
            <a:pathLst>
              <a:path w="12131361" h="6836718">
                <a:moveTo>
                  <a:pt x="0" y="4608991"/>
                </a:moveTo>
                <a:lnTo>
                  <a:pt x="8074138" y="0"/>
                </a:lnTo>
                <a:lnTo>
                  <a:pt x="12131361" y="6836718"/>
                </a:lnTo>
                <a:lnTo>
                  <a:pt x="0" y="4608991"/>
                </a:lnTo>
                <a:close/>
              </a:path>
            </a:pathLst>
          </a:custGeom>
          <a:noFill/>
          <a:ln w="12700">
            <a:gradFill>
              <a:gsLst>
                <a:gs pos="0">
                  <a:schemeClr val="accent1"/>
                </a:gs>
                <a:gs pos="99000">
                  <a:schemeClr val="accent3"/>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43" name="Text Placeholder 7"/>
          <p:cNvSpPr>
            <a:spLocks noGrp="1"/>
          </p:cNvSpPr>
          <p:nvPr>
            <p:ph type="body" sz="quarter" idx="10" hasCustomPrompt="1"/>
          </p:nvPr>
        </p:nvSpPr>
        <p:spPr>
          <a:xfrm>
            <a:off x="384047" y="3895344"/>
            <a:ext cx="4114800" cy="480462"/>
          </a:xfrm>
          <a:prstGeom prst="rect">
            <a:avLst/>
          </a:prstGeom>
        </p:spPr>
        <p:txBody>
          <a:bodyPr lIns="0" tIns="0" rIns="0" bIns="0"/>
          <a:lstStyle>
            <a:lvl1pPr marL="0" indent="0">
              <a:buNone/>
              <a:defRPr sz="2800">
                <a:solidFill>
                  <a:schemeClr val="bg1"/>
                </a:solidFill>
                <a:latin typeface="3M Circular TT Book" panose="020B0604020101020102" pitchFamily="34" charset="0"/>
                <a:cs typeface="3M Circular TT Book" panose="020B0604020101020102" pitchFamily="34" charset="0"/>
              </a:defRPr>
            </a:lvl1pPr>
            <a:lvl5pPr>
              <a:defRPr/>
            </a:lvl5pPr>
          </a:lstStyle>
          <a:p>
            <a:pPr lvl="0"/>
            <a:r>
              <a:rPr lang="en-US"/>
              <a:t>Date</a:t>
            </a:r>
          </a:p>
        </p:txBody>
      </p:sp>
      <p:sp>
        <p:nvSpPr>
          <p:cNvPr id="2" name="Title 1"/>
          <p:cNvSpPr>
            <a:spLocks noGrp="1"/>
          </p:cNvSpPr>
          <p:nvPr>
            <p:ph type="ctrTitle" hasCustomPrompt="1"/>
          </p:nvPr>
        </p:nvSpPr>
        <p:spPr>
          <a:xfrm>
            <a:off x="383035" y="1655791"/>
            <a:ext cx="11468909" cy="1994392"/>
          </a:xfrm>
          <a:prstGeom prst="rect">
            <a:avLst/>
          </a:prstGeom>
        </p:spPr>
        <p:txBody>
          <a:bodyPr vert="horz" wrap="square" lIns="0" tIns="0" rIns="0" bIns="0" anchor="t" anchorCtr="0">
            <a:noAutofit/>
          </a:bodyPr>
          <a:lstStyle>
            <a:lvl1pPr algn="l">
              <a:lnSpc>
                <a:spcPct val="80000"/>
              </a:lnSpc>
              <a:defRPr sz="7200" b="0">
                <a:solidFill>
                  <a:schemeClr val="bg1"/>
                </a:solidFill>
                <a:latin typeface="3M Circular TT Bold" panose="020B0804020101010102" pitchFamily="34" charset="0"/>
                <a:cs typeface="3M Circular TT Bold" panose="020B0804020101010102" pitchFamily="34" charset="0"/>
              </a:defRPr>
            </a:lvl1pPr>
          </a:lstStyle>
          <a:p>
            <a:r>
              <a:rPr lang="en-US"/>
              <a:t>Two line title</a:t>
            </a:r>
            <a:br>
              <a:rPr lang="en-US"/>
            </a:br>
            <a:r>
              <a:rPr lang="en-US"/>
              <a:t>goes here</a:t>
            </a:r>
            <a:endParaRPr lang="en-GB"/>
          </a:p>
        </p:txBody>
      </p:sp>
    </p:spTree>
    <p:extLst>
      <p:ext uri="{BB962C8B-B14F-4D97-AF65-F5344CB8AC3E}">
        <p14:creationId xmlns:p14="http://schemas.microsoft.com/office/powerpoint/2010/main" val="19582320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Cover_Image_Background">
    <p:spTree>
      <p:nvGrpSpPr>
        <p:cNvPr id="1" name=""/>
        <p:cNvGrpSpPr/>
        <p:nvPr/>
      </p:nvGrpSpPr>
      <p:grpSpPr>
        <a:xfrm>
          <a:off x="0" y="0"/>
          <a:ext cx="0" cy="0"/>
          <a:chOff x="0" y="0"/>
          <a:chExt cx="0" cy="0"/>
        </a:xfrm>
      </p:grpSpPr>
      <p:sp>
        <p:nvSpPr>
          <p:cNvPr id="46" name="Picture Placeholder 9">
            <a:extLst>
              <a:ext uri="{FF2B5EF4-FFF2-40B4-BE49-F238E27FC236}">
                <a16:creationId xmlns:a16="http://schemas.microsoft.com/office/drawing/2014/main" id="{88B13BD0-CE12-DD4B-A861-5939A7C11AEA}"/>
              </a:ext>
            </a:extLst>
          </p:cNvPr>
          <p:cNvSpPr>
            <a:spLocks noGrp="1"/>
          </p:cNvSpPr>
          <p:nvPr>
            <p:ph type="pic" sz="quarter" idx="13"/>
          </p:nvPr>
        </p:nvSpPr>
        <p:spPr>
          <a:xfrm>
            <a:off x="-24858" y="0"/>
            <a:ext cx="12216858" cy="6858000"/>
          </a:xfrm>
          <a:solidFill>
            <a:schemeClr val="bg1">
              <a:lumMod val="85000"/>
            </a:schemeClr>
          </a:solidFill>
        </p:spPr>
        <p:txBody>
          <a:bodyPr lIns="0" rIns="0"/>
          <a:lstStyle/>
          <a:p>
            <a:r>
              <a:rPr lang="en-US"/>
              <a:t>Click icon to add picture</a:t>
            </a:r>
            <a:endParaRPr lang="en-GB"/>
          </a:p>
        </p:txBody>
      </p:sp>
      <p:sp>
        <p:nvSpPr>
          <p:cNvPr id="2" name="Title 1"/>
          <p:cNvSpPr>
            <a:spLocks noGrp="1"/>
          </p:cNvSpPr>
          <p:nvPr>
            <p:ph type="ctrTitle" hasCustomPrompt="1"/>
          </p:nvPr>
        </p:nvSpPr>
        <p:spPr>
          <a:xfrm>
            <a:off x="383035" y="1655791"/>
            <a:ext cx="9980173" cy="1619072"/>
          </a:xfrm>
          <a:prstGeom prst="rect">
            <a:avLst/>
          </a:prstGeom>
        </p:spPr>
        <p:txBody>
          <a:bodyPr vert="horz" wrap="square" lIns="0" tIns="0" rIns="0" bIns="0" anchor="t" anchorCtr="0">
            <a:noAutofit/>
          </a:bodyPr>
          <a:lstStyle>
            <a:lvl1pPr algn="l">
              <a:lnSpc>
                <a:spcPct val="80000"/>
              </a:lnSpc>
              <a:defRPr sz="7200" b="0">
                <a:solidFill>
                  <a:schemeClr val="bg1"/>
                </a:solidFill>
                <a:latin typeface="3M Circular TT Bold" panose="020B0804020101010102" pitchFamily="34" charset="0"/>
                <a:cs typeface="3M Circular TT Bold" panose="020B0804020101010102" pitchFamily="34" charset="0"/>
              </a:defRPr>
            </a:lvl1pPr>
          </a:lstStyle>
          <a:p>
            <a:r>
              <a:rPr lang="en-US"/>
              <a:t>Two line title</a:t>
            </a:r>
            <a:br>
              <a:rPr lang="en-US"/>
            </a:br>
            <a:r>
              <a:rPr lang="en-US"/>
              <a:t>goes here</a:t>
            </a:r>
            <a:endParaRPr lang="en-GB"/>
          </a:p>
        </p:txBody>
      </p:sp>
      <p:sp>
        <p:nvSpPr>
          <p:cNvPr id="43" name="Text Placeholder 7"/>
          <p:cNvSpPr>
            <a:spLocks noGrp="1"/>
          </p:cNvSpPr>
          <p:nvPr>
            <p:ph type="body" sz="quarter" idx="10" hasCustomPrompt="1"/>
          </p:nvPr>
        </p:nvSpPr>
        <p:spPr>
          <a:xfrm>
            <a:off x="384047" y="3895344"/>
            <a:ext cx="4114800" cy="480462"/>
          </a:xfrm>
          <a:prstGeom prst="rect">
            <a:avLst/>
          </a:prstGeom>
        </p:spPr>
        <p:txBody>
          <a:bodyPr lIns="0" tIns="0" rIns="0" bIns="0"/>
          <a:lstStyle>
            <a:lvl1pPr marL="0" indent="0">
              <a:buNone/>
              <a:defRPr sz="2800">
                <a:solidFill>
                  <a:schemeClr val="bg1"/>
                </a:solidFill>
                <a:latin typeface="3M Circular TT Book" panose="020B0604020101020102" pitchFamily="34" charset="0"/>
                <a:cs typeface="3M Circular TT Book" panose="020B0604020101020102" pitchFamily="34" charset="0"/>
              </a:defRPr>
            </a:lvl1pPr>
            <a:lvl5pPr>
              <a:defRPr/>
            </a:lvl5pPr>
          </a:lstStyle>
          <a:p>
            <a:pPr lvl="0"/>
            <a:r>
              <a:rPr lang="en-US"/>
              <a:t>Date</a:t>
            </a:r>
          </a:p>
        </p:txBody>
      </p:sp>
      <p:grpSp>
        <p:nvGrpSpPr>
          <p:cNvPr id="11" name="Group 10"/>
          <p:cNvGrpSpPr/>
          <p:nvPr userDrawn="1"/>
        </p:nvGrpSpPr>
        <p:grpSpPr>
          <a:xfrm>
            <a:off x="381000" y="384048"/>
            <a:ext cx="2384269" cy="432000"/>
            <a:chOff x="381000" y="384048"/>
            <a:chExt cx="2384269" cy="432000"/>
          </a:xfrm>
        </p:grpSpPr>
        <p:grpSp>
          <p:nvGrpSpPr>
            <p:cNvPr id="12" name="Group 11"/>
            <p:cNvGrpSpPr>
              <a:grpSpLocks noChangeAspect="1"/>
            </p:cNvGrpSpPr>
            <p:nvPr userDrawn="1"/>
          </p:nvGrpSpPr>
          <p:grpSpPr>
            <a:xfrm>
              <a:off x="1246412" y="392922"/>
              <a:ext cx="1518857" cy="423126"/>
              <a:chOff x="9836151" y="2917825"/>
              <a:chExt cx="11955463" cy="3330576"/>
            </a:xfrm>
            <a:solidFill>
              <a:schemeClr val="bg1"/>
            </a:solidFill>
          </p:grpSpPr>
          <p:sp>
            <p:nvSpPr>
              <p:cNvPr id="16" name="Freeform 6"/>
              <p:cNvSpPr>
                <a:spLocks/>
              </p:cNvSpPr>
              <p:nvPr userDrawn="1"/>
            </p:nvSpPr>
            <p:spPr bwMode="auto">
              <a:xfrm>
                <a:off x="9871076" y="2952750"/>
                <a:ext cx="868363" cy="1192213"/>
              </a:xfrm>
              <a:custGeom>
                <a:avLst/>
                <a:gdLst>
                  <a:gd name="T0" fmla="*/ 19 w 25"/>
                  <a:gd name="T1" fmla="*/ 10 h 34"/>
                  <a:gd name="T2" fmla="*/ 13 w 25"/>
                  <a:gd name="T3" fmla="*/ 5 h 34"/>
                  <a:gd name="T4" fmla="*/ 8 w 25"/>
                  <a:gd name="T5" fmla="*/ 9 h 34"/>
                  <a:gd name="T6" fmla="*/ 11 w 25"/>
                  <a:gd name="T7" fmla="*/ 13 h 34"/>
                  <a:gd name="T8" fmla="*/ 16 w 25"/>
                  <a:gd name="T9" fmla="*/ 14 h 34"/>
                  <a:gd name="T10" fmla="*/ 25 w 25"/>
                  <a:gd name="T11" fmla="*/ 24 h 34"/>
                  <a:gd name="T12" fmla="*/ 13 w 25"/>
                  <a:gd name="T13" fmla="*/ 34 h 34"/>
                  <a:gd name="T14" fmla="*/ 0 w 25"/>
                  <a:gd name="T15" fmla="*/ 24 h 34"/>
                  <a:gd name="T16" fmla="*/ 6 w 25"/>
                  <a:gd name="T17" fmla="*/ 22 h 34"/>
                  <a:gd name="T18" fmla="*/ 13 w 25"/>
                  <a:gd name="T19" fmla="*/ 28 h 34"/>
                  <a:gd name="T20" fmla="*/ 19 w 25"/>
                  <a:gd name="T21" fmla="*/ 24 h 34"/>
                  <a:gd name="T22" fmla="*/ 15 w 25"/>
                  <a:gd name="T23" fmla="*/ 20 h 34"/>
                  <a:gd name="T24" fmla="*/ 10 w 25"/>
                  <a:gd name="T25" fmla="*/ 19 h 34"/>
                  <a:gd name="T26" fmla="*/ 1 w 25"/>
                  <a:gd name="T27" fmla="*/ 10 h 34"/>
                  <a:gd name="T28" fmla="*/ 13 w 25"/>
                  <a:gd name="T29" fmla="*/ 0 h 34"/>
                  <a:gd name="T30" fmla="*/ 25 w 25"/>
                  <a:gd name="T31" fmla="*/ 8 h 34"/>
                  <a:gd name="T32" fmla="*/ 19 w 25"/>
                  <a:gd name="T33" fmla="*/ 1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5" h="34">
                    <a:moveTo>
                      <a:pt x="19" y="10"/>
                    </a:moveTo>
                    <a:cubicBezTo>
                      <a:pt x="19" y="8"/>
                      <a:pt x="17" y="5"/>
                      <a:pt x="13" y="5"/>
                    </a:cubicBezTo>
                    <a:cubicBezTo>
                      <a:pt x="10" y="5"/>
                      <a:pt x="8" y="7"/>
                      <a:pt x="8" y="9"/>
                    </a:cubicBezTo>
                    <a:cubicBezTo>
                      <a:pt x="8" y="11"/>
                      <a:pt x="9" y="13"/>
                      <a:pt x="11" y="13"/>
                    </a:cubicBezTo>
                    <a:cubicBezTo>
                      <a:pt x="16" y="14"/>
                      <a:pt x="16" y="14"/>
                      <a:pt x="16" y="14"/>
                    </a:cubicBezTo>
                    <a:cubicBezTo>
                      <a:pt x="22" y="15"/>
                      <a:pt x="25" y="19"/>
                      <a:pt x="25" y="24"/>
                    </a:cubicBezTo>
                    <a:cubicBezTo>
                      <a:pt x="25" y="29"/>
                      <a:pt x="21" y="34"/>
                      <a:pt x="13" y="34"/>
                    </a:cubicBezTo>
                    <a:cubicBezTo>
                      <a:pt x="4" y="34"/>
                      <a:pt x="1" y="28"/>
                      <a:pt x="0" y="24"/>
                    </a:cubicBezTo>
                    <a:cubicBezTo>
                      <a:pt x="6" y="22"/>
                      <a:pt x="6" y="22"/>
                      <a:pt x="6" y="22"/>
                    </a:cubicBezTo>
                    <a:cubicBezTo>
                      <a:pt x="6" y="25"/>
                      <a:pt x="9" y="28"/>
                      <a:pt x="13" y="28"/>
                    </a:cubicBezTo>
                    <a:cubicBezTo>
                      <a:pt x="17" y="28"/>
                      <a:pt x="19" y="27"/>
                      <a:pt x="19" y="24"/>
                    </a:cubicBezTo>
                    <a:cubicBezTo>
                      <a:pt x="19" y="22"/>
                      <a:pt x="17" y="21"/>
                      <a:pt x="15" y="20"/>
                    </a:cubicBezTo>
                    <a:cubicBezTo>
                      <a:pt x="10" y="19"/>
                      <a:pt x="10" y="19"/>
                      <a:pt x="10" y="19"/>
                    </a:cubicBezTo>
                    <a:cubicBezTo>
                      <a:pt x="5" y="18"/>
                      <a:pt x="1" y="15"/>
                      <a:pt x="1" y="10"/>
                    </a:cubicBezTo>
                    <a:cubicBezTo>
                      <a:pt x="1" y="4"/>
                      <a:pt x="7" y="0"/>
                      <a:pt x="13" y="0"/>
                    </a:cubicBezTo>
                    <a:cubicBezTo>
                      <a:pt x="21" y="0"/>
                      <a:pt x="24" y="4"/>
                      <a:pt x="25" y="8"/>
                    </a:cubicBezTo>
                    <a:lnTo>
                      <a:pt x="19"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7"/>
              <p:cNvSpPr>
                <a:spLocks/>
              </p:cNvSpPr>
              <p:nvPr userDrawn="1"/>
            </p:nvSpPr>
            <p:spPr bwMode="auto">
              <a:xfrm>
                <a:off x="10844213" y="3303588"/>
                <a:ext cx="798513" cy="841375"/>
              </a:xfrm>
              <a:custGeom>
                <a:avLst/>
                <a:gdLst>
                  <a:gd name="T0" fmla="*/ 6 w 23"/>
                  <a:gd name="T1" fmla="*/ 12 h 24"/>
                  <a:gd name="T2" fmla="*/ 12 w 23"/>
                  <a:gd name="T3" fmla="*/ 18 h 24"/>
                  <a:gd name="T4" fmla="*/ 17 w 23"/>
                  <a:gd name="T5" fmla="*/ 15 h 24"/>
                  <a:gd name="T6" fmla="*/ 23 w 23"/>
                  <a:gd name="T7" fmla="*/ 16 h 24"/>
                  <a:gd name="T8" fmla="*/ 12 w 23"/>
                  <a:gd name="T9" fmla="*/ 24 h 24"/>
                  <a:gd name="T10" fmla="*/ 0 w 23"/>
                  <a:gd name="T11" fmla="*/ 12 h 24"/>
                  <a:gd name="T12" fmla="*/ 12 w 23"/>
                  <a:gd name="T13" fmla="*/ 0 h 24"/>
                  <a:gd name="T14" fmla="*/ 23 w 23"/>
                  <a:gd name="T15" fmla="*/ 7 h 24"/>
                  <a:gd name="T16" fmla="*/ 17 w 23"/>
                  <a:gd name="T17" fmla="*/ 9 h 24"/>
                  <a:gd name="T18" fmla="*/ 12 w 23"/>
                  <a:gd name="T19" fmla="*/ 5 h 24"/>
                  <a:gd name="T20" fmla="*/ 6 w 23"/>
                  <a:gd name="T21"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4">
                    <a:moveTo>
                      <a:pt x="6" y="12"/>
                    </a:moveTo>
                    <a:cubicBezTo>
                      <a:pt x="6" y="16"/>
                      <a:pt x="9" y="18"/>
                      <a:pt x="12" y="18"/>
                    </a:cubicBezTo>
                    <a:cubicBezTo>
                      <a:pt x="15" y="18"/>
                      <a:pt x="17" y="16"/>
                      <a:pt x="17" y="15"/>
                    </a:cubicBezTo>
                    <a:cubicBezTo>
                      <a:pt x="23" y="16"/>
                      <a:pt x="23" y="16"/>
                      <a:pt x="23" y="16"/>
                    </a:cubicBezTo>
                    <a:cubicBezTo>
                      <a:pt x="22" y="20"/>
                      <a:pt x="18" y="24"/>
                      <a:pt x="12" y="24"/>
                    </a:cubicBezTo>
                    <a:cubicBezTo>
                      <a:pt x="5" y="24"/>
                      <a:pt x="0" y="19"/>
                      <a:pt x="0" y="12"/>
                    </a:cubicBezTo>
                    <a:cubicBezTo>
                      <a:pt x="0" y="5"/>
                      <a:pt x="5" y="0"/>
                      <a:pt x="12" y="0"/>
                    </a:cubicBezTo>
                    <a:cubicBezTo>
                      <a:pt x="18" y="0"/>
                      <a:pt x="22" y="4"/>
                      <a:pt x="23" y="7"/>
                    </a:cubicBezTo>
                    <a:cubicBezTo>
                      <a:pt x="17" y="9"/>
                      <a:pt x="17" y="9"/>
                      <a:pt x="17" y="9"/>
                    </a:cubicBezTo>
                    <a:cubicBezTo>
                      <a:pt x="17" y="7"/>
                      <a:pt x="15" y="5"/>
                      <a:pt x="12" y="5"/>
                    </a:cubicBezTo>
                    <a:cubicBezTo>
                      <a:pt x="9" y="5"/>
                      <a:pt x="6" y="8"/>
                      <a:pt x="6"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8"/>
              <p:cNvSpPr>
                <a:spLocks noEditPoints="1"/>
              </p:cNvSpPr>
              <p:nvPr userDrawn="1"/>
            </p:nvSpPr>
            <p:spPr bwMode="auto">
              <a:xfrm>
                <a:off x="11747501" y="2917825"/>
                <a:ext cx="277813" cy="1192213"/>
              </a:xfrm>
              <a:custGeom>
                <a:avLst/>
                <a:gdLst>
                  <a:gd name="T0" fmla="*/ 4 w 8"/>
                  <a:gd name="T1" fmla="*/ 0 h 34"/>
                  <a:gd name="T2" fmla="*/ 8 w 8"/>
                  <a:gd name="T3" fmla="*/ 4 h 34"/>
                  <a:gd name="T4" fmla="*/ 4 w 8"/>
                  <a:gd name="T5" fmla="*/ 8 h 34"/>
                  <a:gd name="T6" fmla="*/ 0 w 8"/>
                  <a:gd name="T7" fmla="*/ 4 h 34"/>
                  <a:gd name="T8" fmla="*/ 4 w 8"/>
                  <a:gd name="T9" fmla="*/ 0 h 34"/>
                  <a:gd name="T10" fmla="*/ 1 w 8"/>
                  <a:gd name="T11" fmla="*/ 34 h 34"/>
                  <a:gd name="T12" fmla="*/ 1 w 8"/>
                  <a:gd name="T13" fmla="*/ 11 h 34"/>
                  <a:gd name="T14" fmla="*/ 7 w 8"/>
                  <a:gd name="T15" fmla="*/ 11 h 34"/>
                  <a:gd name="T16" fmla="*/ 7 w 8"/>
                  <a:gd name="T17" fmla="*/ 34 h 34"/>
                  <a:gd name="T18" fmla="*/ 1 w 8"/>
                  <a:gd name="T19" fmla="*/ 3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 h="34">
                    <a:moveTo>
                      <a:pt x="4" y="0"/>
                    </a:moveTo>
                    <a:cubicBezTo>
                      <a:pt x="6" y="0"/>
                      <a:pt x="8" y="2"/>
                      <a:pt x="8" y="4"/>
                    </a:cubicBezTo>
                    <a:cubicBezTo>
                      <a:pt x="8" y="6"/>
                      <a:pt x="6" y="8"/>
                      <a:pt x="4" y="8"/>
                    </a:cubicBezTo>
                    <a:cubicBezTo>
                      <a:pt x="2" y="8"/>
                      <a:pt x="0" y="6"/>
                      <a:pt x="0" y="4"/>
                    </a:cubicBezTo>
                    <a:cubicBezTo>
                      <a:pt x="0" y="2"/>
                      <a:pt x="2" y="0"/>
                      <a:pt x="4" y="0"/>
                    </a:cubicBezTo>
                    <a:close/>
                    <a:moveTo>
                      <a:pt x="1" y="34"/>
                    </a:moveTo>
                    <a:cubicBezTo>
                      <a:pt x="1" y="11"/>
                      <a:pt x="1" y="11"/>
                      <a:pt x="1" y="11"/>
                    </a:cubicBezTo>
                    <a:cubicBezTo>
                      <a:pt x="7" y="11"/>
                      <a:pt x="7" y="11"/>
                      <a:pt x="7" y="11"/>
                    </a:cubicBezTo>
                    <a:cubicBezTo>
                      <a:pt x="7" y="34"/>
                      <a:pt x="7" y="34"/>
                      <a:pt x="7" y="34"/>
                    </a:cubicBezTo>
                    <a:lnTo>
                      <a:pt x="1" y="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9"/>
              <p:cNvSpPr>
                <a:spLocks noEditPoints="1"/>
              </p:cNvSpPr>
              <p:nvPr userDrawn="1"/>
            </p:nvSpPr>
            <p:spPr bwMode="auto">
              <a:xfrm>
                <a:off x="12165013" y="3303588"/>
                <a:ext cx="763588" cy="841375"/>
              </a:xfrm>
              <a:custGeom>
                <a:avLst/>
                <a:gdLst>
                  <a:gd name="T0" fmla="*/ 22 w 22"/>
                  <a:gd name="T1" fmla="*/ 17 h 24"/>
                  <a:gd name="T2" fmla="*/ 12 w 22"/>
                  <a:gd name="T3" fmla="*/ 24 h 24"/>
                  <a:gd name="T4" fmla="*/ 0 w 22"/>
                  <a:gd name="T5" fmla="*/ 12 h 24"/>
                  <a:gd name="T6" fmla="*/ 11 w 22"/>
                  <a:gd name="T7" fmla="*/ 0 h 24"/>
                  <a:gd name="T8" fmla="*/ 22 w 22"/>
                  <a:gd name="T9" fmla="*/ 12 h 24"/>
                  <a:gd name="T10" fmla="*/ 22 w 22"/>
                  <a:gd name="T11" fmla="*/ 14 h 24"/>
                  <a:gd name="T12" fmla="*/ 6 w 22"/>
                  <a:gd name="T13" fmla="*/ 14 h 24"/>
                  <a:gd name="T14" fmla="*/ 12 w 22"/>
                  <a:gd name="T15" fmla="*/ 19 h 24"/>
                  <a:gd name="T16" fmla="*/ 17 w 22"/>
                  <a:gd name="T17" fmla="*/ 15 h 24"/>
                  <a:gd name="T18" fmla="*/ 22 w 22"/>
                  <a:gd name="T19" fmla="*/ 17 h 24"/>
                  <a:gd name="T20" fmla="*/ 16 w 22"/>
                  <a:gd name="T21" fmla="*/ 9 h 24"/>
                  <a:gd name="T22" fmla="*/ 11 w 22"/>
                  <a:gd name="T23" fmla="*/ 5 h 24"/>
                  <a:gd name="T24" fmla="*/ 6 w 22"/>
                  <a:gd name="T25" fmla="*/ 9 h 24"/>
                  <a:gd name="T26" fmla="*/ 16 w 22"/>
                  <a:gd name="T27" fmla="*/ 9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24">
                    <a:moveTo>
                      <a:pt x="22" y="17"/>
                    </a:moveTo>
                    <a:cubicBezTo>
                      <a:pt x="21" y="21"/>
                      <a:pt x="17" y="24"/>
                      <a:pt x="12" y="24"/>
                    </a:cubicBezTo>
                    <a:cubicBezTo>
                      <a:pt x="5" y="24"/>
                      <a:pt x="0" y="20"/>
                      <a:pt x="0" y="12"/>
                    </a:cubicBezTo>
                    <a:cubicBezTo>
                      <a:pt x="0" y="4"/>
                      <a:pt x="5" y="0"/>
                      <a:pt x="11" y="0"/>
                    </a:cubicBezTo>
                    <a:cubicBezTo>
                      <a:pt x="18" y="0"/>
                      <a:pt x="22" y="4"/>
                      <a:pt x="22" y="12"/>
                    </a:cubicBezTo>
                    <a:cubicBezTo>
                      <a:pt x="22" y="12"/>
                      <a:pt x="22" y="13"/>
                      <a:pt x="22" y="14"/>
                    </a:cubicBezTo>
                    <a:cubicBezTo>
                      <a:pt x="6" y="14"/>
                      <a:pt x="6" y="14"/>
                      <a:pt x="6" y="14"/>
                    </a:cubicBezTo>
                    <a:cubicBezTo>
                      <a:pt x="6" y="17"/>
                      <a:pt x="9" y="19"/>
                      <a:pt x="12" y="19"/>
                    </a:cubicBezTo>
                    <a:cubicBezTo>
                      <a:pt x="15" y="19"/>
                      <a:pt x="16" y="17"/>
                      <a:pt x="17" y="15"/>
                    </a:cubicBezTo>
                    <a:lnTo>
                      <a:pt x="22" y="17"/>
                    </a:lnTo>
                    <a:close/>
                    <a:moveTo>
                      <a:pt x="16" y="9"/>
                    </a:moveTo>
                    <a:cubicBezTo>
                      <a:pt x="16" y="7"/>
                      <a:pt x="15" y="5"/>
                      <a:pt x="11" y="5"/>
                    </a:cubicBezTo>
                    <a:cubicBezTo>
                      <a:pt x="8" y="5"/>
                      <a:pt x="6" y="7"/>
                      <a:pt x="6" y="9"/>
                    </a:cubicBezTo>
                    <a:lnTo>
                      <a:pt x="16"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0"/>
              <p:cNvSpPr>
                <a:spLocks/>
              </p:cNvSpPr>
              <p:nvPr userDrawn="1"/>
            </p:nvSpPr>
            <p:spPr bwMode="auto">
              <a:xfrm>
                <a:off x="13103226" y="3303588"/>
                <a:ext cx="730250" cy="806450"/>
              </a:xfrm>
              <a:custGeom>
                <a:avLst/>
                <a:gdLst>
                  <a:gd name="T0" fmla="*/ 6 w 21"/>
                  <a:gd name="T1" fmla="*/ 23 h 23"/>
                  <a:gd name="T2" fmla="*/ 0 w 21"/>
                  <a:gd name="T3" fmla="*/ 23 h 23"/>
                  <a:gd name="T4" fmla="*/ 0 w 21"/>
                  <a:gd name="T5" fmla="*/ 0 h 23"/>
                  <a:gd name="T6" fmla="*/ 6 w 21"/>
                  <a:gd name="T7" fmla="*/ 0 h 23"/>
                  <a:gd name="T8" fmla="*/ 6 w 21"/>
                  <a:gd name="T9" fmla="*/ 3 h 23"/>
                  <a:gd name="T10" fmla="*/ 13 w 21"/>
                  <a:gd name="T11" fmla="*/ 0 h 23"/>
                  <a:gd name="T12" fmla="*/ 21 w 21"/>
                  <a:gd name="T13" fmla="*/ 9 h 23"/>
                  <a:gd name="T14" fmla="*/ 21 w 21"/>
                  <a:gd name="T15" fmla="*/ 23 h 23"/>
                  <a:gd name="T16" fmla="*/ 15 w 21"/>
                  <a:gd name="T17" fmla="*/ 23 h 23"/>
                  <a:gd name="T18" fmla="*/ 15 w 21"/>
                  <a:gd name="T19" fmla="*/ 10 h 23"/>
                  <a:gd name="T20" fmla="*/ 10 w 21"/>
                  <a:gd name="T21" fmla="*/ 5 h 23"/>
                  <a:gd name="T22" fmla="*/ 6 w 21"/>
                  <a:gd name="T23" fmla="*/ 10 h 23"/>
                  <a:gd name="T24" fmla="*/ 6 w 21"/>
                  <a:gd name="T25"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 h="23">
                    <a:moveTo>
                      <a:pt x="6" y="23"/>
                    </a:moveTo>
                    <a:cubicBezTo>
                      <a:pt x="0" y="23"/>
                      <a:pt x="0" y="23"/>
                      <a:pt x="0" y="23"/>
                    </a:cubicBezTo>
                    <a:cubicBezTo>
                      <a:pt x="0" y="0"/>
                      <a:pt x="0" y="0"/>
                      <a:pt x="0" y="0"/>
                    </a:cubicBezTo>
                    <a:cubicBezTo>
                      <a:pt x="6" y="0"/>
                      <a:pt x="6" y="0"/>
                      <a:pt x="6" y="0"/>
                    </a:cubicBezTo>
                    <a:cubicBezTo>
                      <a:pt x="6" y="3"/>
                      <a:pt x="6" y="3"/>
                      <a:pt x="6" y="3"/>
                    </a:cubicBezTo>
                    <a:cubicBezTo>
                      <a:pt x="7" y="1"/>
                      <a:pt x="10" y="0"/>
                      <a:pt x="13" y="0"/>
                    </a:cubicBezTo>
                    <a:cubicBezTo>
                      <a:pt x="18" y="0"/>
                      <a:pt x="21" y="4"/>
                      <a:pt x="21" y="9"/>
                    </a:cubicBezTo>
                    <a:cubicBezTo>
                      <a:pt x="21" y="23"/>
                      <a:pt x="21" y="23"/>
                      <a:pt x="21" y="23"/>
                    </a:cubicBezTo>
                    <a:cubicBezTo>
                      <a:pt x="15" y="23"/>
                      <a:pt x="15" y="23"/>
                      <a:pt x="15" y="23"/>
                    </a:cubicBezTo>
                    <a:cubicBezTo>
                      <a:pt x="15" y="10"/>
                      <a:pt x="15" y="10"/>
                      <a:pt x="15" y="10"/>
                    </a:cubicBezTo>
                    <a:cubicBezTo>
                      <a:pt x="15" y="7"/>
                      <a:pt x="13" y="5"/>
                      <a:pt x="10" y="5"/>
                    </a:cubicBezTo>
                    <a:cubicBezTo>
                      <a:pt x="8" y="5"/>
                      <a:pt x="6" y="8"/>
                      <a:pt x="6" y="10"/>
                    </a:cubicBezTo>
                    <a:lnTo>
                      <a:pt x="6" y="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1"/>
              <p:cNvSpPr>
                <a:spLocks/>
              </p:cNvSpPr>
              <p:nvPr userDrawn="1"/>
            </p:nvSpPr>
            <p:spPr bwMode="auto">
              <a:xfrm>
                <a:off x="13971588" y="3303588"/>
                <a:ext cx="800100" cy="841375"/>
              </a:xfrm>
              <a:custGeom>
                <a:avLst/>
                <a:gdLst>
                  <a:gd name="T0" fmla="*/ 6 w 23"/>
                  <a:gd name="T1" fmla="*/ 12 h 24"/>
                  <a:gd name="T2" fmla="*/ 12 w 23"/>
                  <a:gd name="T3" fmla="*/ 18 h 24"/>
                  <a:gd name="T4" fmla="*/ 17 w 23"/>
                  <a:gd name="T5" fmla="*/ 15 h 24"/>
                  <a:gd name="T6" fmla="*/ 23 w 23"/>
                  <a:gd name="T7" fmla="*/ 16 h 24"/>
                  <a:gd name="T8" fmla="*/ 12 w 23"/>
                  <a:gd name="T9" fmla="*/ 24 h 24"/>
                  <a:gd name="T10" fmla="*/ 0 w 23"/>
                  <a:gd name="T11" fmla="*/ 12 h 24"/>
                  <a:gd name="T12" fmla="*/ 12 w 23"/>
                  <a:gd name="T13" fmla="*/ 0 h 24"/>
                  <a:gd name="T14" fmla="*/ 22 w 23"/>
                  <a:gd name="T15" fmla="*/ 7 h 24"/>
                  <a:gd name="T16" fmla="*/ 17 w 23"/>
                  <a:gd name="T17" fmla="*/ 9 h 24"/>
                  <a:gd name="T18" fmla="*/ 12 w 23"/>
                  <a:gd name="T19" fmla="*/ 5 h 24"/>
                  <a:gd name="T20" fmla="*/ 6 w 23"/>
                  <a:gd name="T21"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4">
                    <a:moveTo>
                      <a:pt x="6" y="12"/>
                    </a:moveTo>
                    <a:cubicBezTo>
                      <a:pt x="6" y="16"/>
                      <a:pt x="9" y="18"/>
                      <a:pt x="12" y="18"/>
                    </a:cubicBezTo>
                    <a:cubicBezTo>
                      <a:pt x="15" y="18"/>
                      <a:pt x="17" y="16"/>
                      <a:pt x="17" y="15"/>
                    </a:cubicBezTo>
                    <a:cubicBezTo>
                      <a:pt x="23" y="16"/>
                      <a:pt x="23" y="16"/>
                      <a:pt x="23" y="16"/>
                    </a:cubicBezTo>
                    <a:cubicBezTo>
                      <a:pt x="21" y="20"/>
                      <a:pt x="18" y="24"/>
                      <a:pt x="12" y="24"/>
                    </a:cubicBezTo>
                    <a:cubicBezTo>
                      <a:pt x="5" y="24"/>
                      <a:pt x="0" y="19"/>
                      <a:pt x="0" y="12"/>
                    </a:cubicBezTo>
                    <a:cubicBezTo>
                      <a:pt x="0" y="5"/>
                      <a:pt x="5" y="0"/>
                      <a:pt x="12" y="0"/>
                    </a:cubicBezTo>
                    <a:cubicBezTo>
                      <a:pt x="18" y="0"/>
                      <a:pt x="21" y="4"/>
                      <a:pt x="22" y="7"/>
                    </a:cubicBezTo>
                    <a:cubicBezTo>
                      <a:pt x="17" y="9"/>
                      <a:pt x="17" y="9"/>
                      <a:pt x="17" y="9"/>
                    </a:cubicBezTo>
                    <a:cubicBezTo>
                      <a:pt x="16" y="7"/>
                      <a:pt x="15" y="5"/>
                      <a:pt x="12" y="5"/>
                    </a:cubicBezTo>
                    <a:cubicBezTo>
                      <a:pt x="9" y="5"/>
                      <a:pt x="6" y="8"/>
                      <a:pt x="6"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Freeform 12"/>
              <p:cNvSpPr>
                <a:spLocks noEditPoints="1"/>
              </p:cNvSpPr>
              <p:nvPr userDrawn="1"/>
            </p:nvSpPr>
            <p:spPr bwMode="auto">
              <a:xfrm>
                <a:off x="14839951" y="3303588"/>
                <a:ext cx="800100" cy="841375"/>
              </a:xfrm>
              <a:custGeom>
                <a:avLst/>
                <a:gdLst>
                  <a:gd name="T0" fmla="*/ 22 w 23"/>
                  <a:gd name="T1" fmla="*/ 17 h 24"/>
                  <a:gd name="T2" fmla="*/ 12 w 23"/>
                  <a:gd name="T3" fmla="*/ 24 h 24"/>
                  <a:gd name="T4" fmla="*/ 0 w 23"/>
                  <a:gd name="T5" fmla="*/ 12 h 24"/>
                  <a:gd name="T6" fmla="*/ 11 w 23"/>
                  <a:gd name="T7" fmla="*/ 0 h 24"/>
                  <a:gd name="T8" fmla="*/ 23 w 23"/>
                  <a:gd name="T9" fmla="*/ 12 h 24"/>
                  <a:gd name="T10" fmla="*/ 23 w 23"/>
                  <a:gd name="T11" fmla="*/ 14 h 24"/>
                  <a:gd name="T12" fmla="*/ 6 w 23"/>
                  <a:gd name="T13" fmla="*/ 14 h 24"/>
                  <a:gd name="T14" fmla="*/ 12 w 23"/>
                  <a:gd name="T15" fmla="*/ 19 h 24"/>
                  <a:gd name="T16" fmla="*/ 17 w 23"/>
                  <a:gd name="T17" fmla="*/ 15 h 24"/>
                  <a:gd name="T18" fmla="*/ 22 w 23"/>
                  <a:gd name="T19" fmla="*/ 17 h 24"/>
                  <a:gd name="T20" fmla="*/ 16 w 23"/>
                  <a:gd name="T21" fmla="*/ 9 h 24"/>
                  <a:gd name="T22" fmla="*/ 11 w 23"/>
                  <a:gd name="T23" fmla="*/ 5 h 24"/>
                  <a:gd name="T24" fmla="*/ 6 w 23"/>
                  <a:gd name="T25" fmla="*/ 9 h 24"/>
                  <a:gd name="T26" fmla="*/ 16 w 23"/>
                  <a:gd name="T27" fmla="*/ 9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3" h="24">
                    <a:moveTo>
                      <a:pt x="22" y="17"/>
                    </a:moveTo>
                    <a:cubicBezTo>
                      <a:pt x="21" y="21"/>
                      <a:pt x="17" y="24"/>
                      <a:pt x="12" y="24"/>
                    </a:cubicBezTo>
                    <a:cubicBezTo>
                      <a:pt x="6" y="24"/>
                      <a:pt x="0" y="20"/>
                      <a:pt x="0" y="12"/>
                    </a:cubicBezTo>
                    <a:cubicBezTo>
                      <a:pt x="0" y="4"/>
                      <a:pt x="5" y="0"/>
                      <a:pt x="11" y="0"/>
                    </a:cubicBezTo>
                    <a:cubicBezTo>
                      <a:pt x="18" y="0"/>
                      <a:pt x="23" y="4"/>
                      <a:pt x="23" y="12"/>
                    </a:cubicBezTo>
                    <a:cubicBezTo>
                      <a:pt x="23" y="12"/>
                      <a:pt x="23" y="13"/>
                      <a:pt x="23" y="14"/>
                    </a:cubicBezTo>
                    <a:cubicBezTo>
                      <a:pt x="6" y="14"/>
                      <a:pt x="6" y="14"/>
                      <a:pt x="6" y="14"/>
                    </a:cubicBezTo>
                    <a:cubicBezTo>
                      <a:pt x="6" y="17"/>
                      <a:pt x="9" y="19"/>
                      <a:pt x="12" y="19"/>
                    </a:cubicBezTo>
                    <a:cubicBezTo>
                      <a:pt x="15" y="19"/>
                      <a:pt x="16" y="17"/>
                      <a:pt x="17" y="15"/>
                    </a:cubicBezTo>
                    <a:lnTo>
                      <a:pt x="22" y="17"/>
                    </a:lnTo>
                    <a:close/>
                    <a:moveTo>
                      <a:pt x="16" y="9"/>
                    </a:moveTo>
                    <a:cubicBezTo>
                      <a:pt x="16" y="7"/>
                      <a:pt x="15" y="5"/>
                      <a:pt x="11" y="5"/>
                    </a:cubicBezTo>
                    <a:cubicBezTo>
                      <a:pt x="8" y="5"/>
                      <a:pt x="6" y="7"/>
                      <a:pt x="6" y="9"/>
                    </a:cubicBezTo>
                    <a:lnTo>
                      <a:pt x="16"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Oval 13"/>
              <p:cNvSpPr>
                <a:spLocks noChangeArrowheads="1"/>
              </p:cNvSpPr>
              <p:nvPr userDrawn="1"/>
            </p:nvSpPr>
            <p:spPr bwMode="auto">
              <a:xfrm>
                <a:off x="15744826" y="3829050"/>
                <a:ext cx="312738" cy="31591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14"/>
              <p:cNvSpPr>
                <a:spLocks noEditPoints="1"/>
              </p:cNvSpPr>
              <p:nvPr userDrawn="1"/>
            </p:nvSpPr>
            <p:spPr bwMode="auto">
              <a:xfrm>
                <a:off x="9836151" y="4776788"/>
                <a:ext cx="1146175" cy="1155700"/>
              </a:xfrm>
              <a:custGeom>
                <a:avLst/>
                <a:gdLst>
                  <a:gd name="T0" fmla="*/ 503 w 722"/>
                  <a:gd name="T1" fmla="*/ 552 h 728"/>
                  <a:gd name="T2" fmla="*/ 219 w 722"/>
                  <a:gd name="T3" fmla="*/ 552 h 728"/>
                  <a:gd name="T4" fmla="*/ 153 w 722"/>
                  <a:gd name="T5" fmla="*/ 728 h 728"/>
                  <a:gd name="T6" fmla="*/ 0 w 722"/>
                  <a:gd name="T7" fmla="*/ 728 h 728"/>
                  <a:gd name="T8" fmla="*/ 285 w 722"/>
                  <a:gd name="T9" fmla="*/ 0 h 728"/>
                  <a:gd name="T10" fmla="*/ 438 w 722"/>
                  <a:gd name="T11" fmla="*/ 0 h 728"/>
                  <a:gd name="T12" fmla="*/ 722 w 722"/>
                  <a:gd name="T13" fmla="*/ 728 h 728"/>
                  <a:gd name="T14" fmla="*/ 569 w 722"/>
                  <a:gd name="T15" fmla="*/ 728 h 728"/>
                  <a:gd name="T16" fmla="*/ 503 w 722"/>
                  <a:gd name="T17" fmla="*/ 552 h 728"/>
                  <a:gd name="T18" fmla="*/ 263 w 722"/>
                  <a:gd name="T19" fmla="*/ 419 h 728"/>
                  <a:gd name="T20" fmla="*/ 460 w 722"/>
                  <a:gd name="T21" fmla="*/ 419 h 728"/>
                  <a:gd name="T22" fmla="*/ 350 w 722"/>
                  <a:gd name="T23" fmla="*/ 154 h 728"/>
                  <a:gd name="T24" fmla="*/ 263 w 722"/>
                  <a:gd name="T25" fmla="*/ 419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22" h="728">
                    <a:moveTo>
                      <a:pt x="503" y="552"/>
                    </a:moveTo>
                    <a:lnTo>
                      <a:pt x="219" y="552"/>
                    </a:lnTo>
                    <a:lnTo>
                      <a:pt x="153" y="728"/>
                    </a:lnTo>
                    <a:lnTo>
                      <a:pt x="0" y="728"/>
                    </a:lnTo>
                    <a:lnTo>
                      <a:pt x="285" y="0"/>
                    </a:lnTo>
                    <a:lnTo>
                      <a:pt x="438" y="0"/>
                    </a:lnTo>
                    <a:lnTo>
                      <a:pt x="722" y="728"/>
                    </a:lnTo>
                    <a:lnTo>
                      <a:pt x="569" y="728"/>
                    </a:lnTo>
                    <a:lnTo>
                      <a:pt x="503" y="552"/>
                    </a:lnTo>
                    <a:close/>
                    <a:moveTo>
                      <a:pt x="263" y="419"/>
                    </a:moveTo>
                    <a:lnTo>
                      <a:pt x="460" y="419"/>
                    </a:lnTo>
                    <a:lnTo>
                      <a:pt x="350" y="154"/>
                    </a:lnTo>
                    <a:lnTo>
                      <a:pt x="263" y="4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15"/>
              <p:cNvSpPr>
                <a:spLocks noEditPoints="1"/>
              </p:cNvSpPr>
              <p:nvPr userDrawn="1"/>
            </p:nvSpPr>
            <p:spPr bwMode="auto">
              <a:xfrm>
                <a:off x="11087101" y="5091113"/>
                <a:ext cx="833438" cy="1157288"/>
              </a:xfrm>
              <a:custGeom>
                <a:avLst/>
                <a:gdLst>
                  <a:gd name="T0" fmla="*/ 0 w 24"/>
                  <a:gd name="T1" fmla="*/ 33 h 33"/>
                  <a:gd name="T2" fmla="*/ 0 w 24"/>
                  <a:gd name="T3" fmla="*/ 1 h 33"/>
                  <a:gd name="T4" fmla="*/ 6 w 24"/>
                  <a:gd name="T5" fmla="*/ 1 h 33"/>
                  <a:gd name="T6" fmla="*/ 6 w 24"/>
                  <a:gd name="T7" fmla="*/ 4 h 33"/>
                  <a:gd name="T8" fmla="*/ 13 w 24"/>
                  <a:gd name="T9" fmla="*/ 0 h 33"/>
                  <a:gd name="T10" fmla="*/ 24 w 24"/>
                  <a:gd name="T11" fmla="*/ 12 h 33"/>
                  <a:gd name="T12" fmla="*/ 13 w 24"/>
                  <a:gd name="T13" fmla="*/ 24 h 33"/>
                  <a:gd name="T14" fmla="*/ 7 w 24"/>
                  <a:gd name="T15" fmla="*/ 22 h 33"/>
                  <a:gd name="T16" fmla="*/ 7 w 24"/>
                  <a:gd name="T17" fmla="*/ 33 h 33"/>
                  <a:gd name="T18" fmla="*/ 0 w 24"/>
                  <a:gd name="T19" fmla="*/ 33 h 33"/>
                  <a:gd name="T20" fmla="*/ 12 w 24"/>
                  <a:gd name="T21" fmla="*/ 6 h 33"/>
                  <a:gd name="T22" fmla="*/ 6 w 24"/>
                  <a:gd name="T23" fmla="*/ 12 h 33"/>
                  <a:gd name="T24" fmla="*/ 12 w 24"/>
                  <a:gd name="T25" fmla="*/ 19 h 33"/>
                  <a:gd name="T26" fmla="*/ 18 w 24"/>
                  <a:gd name="T27" fmla="*/ 12 h 33"/>
                  <a:gd name="T28" fmla="*/ 12 w 24"/>
                  <a:gd name="T29" fmla="*/ 6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 h="33">
                    <a:moveTo>
                      <a:pt x="0" y="33"/>
                    </a:moveTo>
                    <a:cubicBezTo>
                      <a:pt x="0" y="1"/>
                      <a:pt x="0" y="1"/>
                      <a:pt x="0" y="1"/>
                    </a:cubicBezTo>
                    <a:cubicBezTo>
                      <a:pt x="6" y="1"/>
                      <a:pt x="6" y="1"/>
                      <a:pt x="6" y="1"/>
                    </a:cubicBezTo>
                    <a:cubicBezTo>
                      <a:pt x="6" y="4"/>
                      <a:pt x="6" y="4"/>
                      <a:pt x="6" y="4"/>
                    </a:cubicBezTo>
                    <a:cubicBezTo>
                      <a:pt x="7" y="2"/>
                      <a:pt x="10" y="0"/>
                      <a:pt x="13" y="0"/>
                    </a:cubicBezTo>
                    <a:cubicBezTo>
                      <a:pt x="20" y="0"/>
                      <a:pt x="24" y="5"/>
                      <a:pt x="24" y="12"/>
                    </a:cubicBezTo>
                    <a:cubicBezTo>
                      <a:pt x="24" y="19"/>
                      <a:pt x="20" y="24"/>
                      <a:pt x="13" y="24"/>
                    </a:cubicBezTo>
                    <a:cubicBezTo>
                      <a:pt x="10" y="24"/>
                      <a:pt x="8" y="23"/>
                      <a:pt x="7" y="22"/>
                    </a:cubicBezTo>
                    <a:cubicBezTo>
                      <a:pt x="7" y="33"/>
                      <a:pt x="7" y="33"/>
                      <a:pt x="7" y="33"/>
                    </a:cubicBezTo>
                    <a:lnTo>
                      <a:pt x="0" y="33"/>
                    </a:lnTo>
                    <a:close/>
                    <a:moveTo>
                      <a:pt x="12" y="6"/>
                    </a:moveTo>
                    <a:cubicBezTo>
                      <a:pt x="9" y="6"/>
                      <a:pt x="6" y="8"/>
                      <a:pt x="6" y="12"/>
                    </a:cubicBezTo>
                    <a:cubicBezTo>
                      <a:pt x="6" y="16"/>
                      <a:pt x="9" y="19"/>
                      <a:pt x="12" y="19"/>
                    </a:cubicBezTo>
                    <a:cubicBezTo>
                      <a:pt x="15" y="19"/>
                      <a:pt x="18" y="16"/>
                      <a:pt x="18" y="12"/>
                    </a:cubicBezTo>
                    <a:cubicBezTo>
                      <a:pt x="18" y="8"/>
                      <a:pt x="15" y="6"/>
                      <a:pt x="12"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16"/>
              <p:cNvSpPr>
                <a:spLocks noEditPoints="1"/>
              </p:cNvSpPr>
              <p:nvPr userDrawn="1"/>
            </p:nvSpPr>
            <p:spPr bwMode="auto">
              <a:xfrm>
                <a:off x="12060238" y="5091113"/>
                <a:ext cx="833438" cy="1157288"/>
              </a:xfrm>
              <a:custGeom>
                <a:avLst/>
                <a:gdLst>
                  <a:gd name="T0" fmla="*/ 0 w 24"/>
                  <a:gd name="T1" fmla="*/ 33 h 33"/>
                  <a:gd name="T2" fmla="*/ 0 w 24"/>
                  <a:gd name="T3" fmla="*/ 1 h 33"/>
                  <a:gd name="T4" fmla="*/ 6 w 24"/>
                  <a:gd name="T5" fmla="*/ 1 h 33"/>
                  <a:gd name="T6" fmla="*/ 6 w 24"/>
                  <a:gd name="T7" fmla="*/ 4 h 33"/>
                  <a:gd name="T8" fmla="*/ 13 w 24"/>
                  <a:gd name="T9" fmla="*/ 0 h 33"/>
                  <a:gd name="T10" fmla="*/ 24 w 24"/>
                  <a:gd name="T11" fmla="*/ 12 h 33"/>
                  <a:gd name="T12" fmla="*/ 13 w 24"/>
                  <a:gd name="T13" fmla="*/ 24 h 33"/>
                  <a:gd name="T14" fmla="*/ 6 w 24"/>
                  <a:gd name="T15" fmla="*/ 22 h 33"/>
                  <a:gd name="T16" fmla="*/ 6 w 24"/>
                  <a:gd name="T17" fmla="*/ 33 h 33"/>
                  <a:gd name="T18" fmla="*/ 0 w 24"/>
                  <a:gd name="T19" fmla="*/ 33 h 33"/>
                  <a:gd name="T20" fmla="*/ 12 w 24"/>
                  <a:gd name="T21" fmla="*/ 6 h 33"/>
                  <a:gd name="T22" fmla="*/ 6 w 24"/>
                  <a:gd name="T23" fmla="*/ 12 h 33"/>
                  <a:gd name="T24" fmla="*/ 12 w 24"/>
                  <a:gd name="T25" fmla="*/ 19 h 33"/>
                  <a:gd name="T26" fmla="*/ 18 w 24"/>
                  <a:gd name="T27" fmla="*/ 12 h 33"/>
                  <a:gd name="T28" fmla="*/ 12 w 24"/>
                  <a:gd name="T29" fmla="*/ 6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 h="33">
                    <a:moveTo>
                      <a:pt x="0" y="33"/>
                    </a:moveTo>
                    <a:cubicBezTo>
                      <a:pt x="0" y="1"/>
                      <a:pt x="0" y="1"/>
                      <a:pt x="0" y="1"/>
                    </a:cubicBezTo>
                    <a:cubicBezTo>
                      <a:pt x="6" y="1"/>
                      <a:pt x="6" y="1"/>
                      <a:pt x="6" y="1"/>
                    </a:cubicBezTo>
                    <a:cubicBezTo>
                      <a:pt x="6" y="4"/>
                      <a:pt x="6" y="4"/>
                      <a:pt x="6" y="4"/>
                    </a:cubicBezTo>
                    <a:cubicBezTo>
                      <a:pt x="7" y="2"/>
                      <a:pt x="10" y="0"/>
                      <a:pt x="13" y="0"/>
                    </a:cubicBezTo>
                    <a:cubicBezTo>
                      <a:pt x="20" y="0"/>
                      <a:pt x="24" y="5"/>
                      <a:pt x="24" y="12"/>
                    </a:cubicBezTo>
                    <a:cubicBezTo>
                      <a:pt x="24" y="19"/>
                      <a:pt x="19" y="24"/>
                      <a:pt x="13" y="24"/>
                    </a:cubicBezTo>
                    <a:cubicBezTo>
                      <a:pt x="10" y="24"/>
                      <a:pt x="7" y="23"/>
                      <a:pt x="6" y="22"/>
                    </a:cubicBezTo>
                    <a:cubicBezTo>
                      <a:pt x="6" y="33"/>
                      <a:pt x="6" y="33"/>
                      <a:pt x="6" y="33"/>
                    </a:cubicBezTo>
                    <a:lnTo>
                      <a:pt x="0" y="33"/>
                    </a:lnTo>
                    <a:close/>
                    <a:moveTo>
                      <a:pt x="12" y="6"/>
                    </a:moveTo>
                    <a:cubicBezTo>
                      <a:pt x="9" y="6"/>
                      <a:pt x="6" y="8"/>
                      <a:pt x="6" y="12"/>
                    </a:cubicBezTo>
                    <a:cubicBezTo>
                      <a:pt x="6" y="16"/>
                      <a:pt x="9" y="19"/>
                      <a:pt x="12" y="19"/>
                    </a:cubicBezTo>
                    <a:cubicBezTo>
                      <a:pt x="15" y="19"/>
                      <a:pt x="18" y="16"/>
                      <a:pt x="18" y="12"/>
                    </a:cubicBezTo>
                    <a:cubicBezTo>
                      <a:pt x="18" y="8"/>
                      <a:pt x="15" y="6"/>
                      <a:pt x="12"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Rectangle 17"/>
              <p:cNvSpPr>
                <a:spLocks noChangeArrowheads="1"/>
              </p:cNvSpPr>
              <p:nvPr userDrawn="1"/>
            </p:nvSpPr>
            <p:spPr bwMode="auto">
              <a:xfrm>
                <a:off x="13033376" y="4741863"/>
                <a:ext cx="207963" cy="11906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18"/>
              <p:cNvSpPr>
                <a:spLocks noEditPoints="1"/>
              </p:cNvSpPr>
              <p:nvPr userDrawn="1"/>
            </p:nvSpPr>
            <p:spPr bwMode="auto">
              <a:xfrm>
                <a:off x="13450888" y="4705350"/>
                <a:ext cx="242888" cy="1227138"/>
              </a:xfrm>
              <a:custGeom>
                <a:avLst/>
                <a:gdLst>
                  <a:gd name="T0" fmla="*/ 4 w 7"/>
                  <a:gd name="T1" fmla="*/ 0 h 35"/>
                  <a:gd name="T2" fmla="*/ 7 w 7"/>
                  <a:gd name="T3" fmla="*/ 4 h 35"/>
                  <a:gd name="T4" fmla="*/ 4 w 7"/>
                  <a:gd name="T5" fmla="*/ 8 h 35"/>
                  <a:gd name="T6" fmla="*/ 0 w 7"/>
                  <a:gd name="T7" fmla="*/ 4 h 35"/>
                  <a:gd name="T8" fmla="*/ 4 w 7"/>
                  <a:gd name="T9" fmla="*/ 0 h 35"/>
                  <a:gd name="T10" fmla="*/ 1 w 7"/>
                  <a:gd name="T11" fmla="*/ 35 h 35"/>
                  <a:gd name="T12" fmla="*/ 1 w 7"/>
                  <a:gd name="T13" fmla="*/ 12 h 35"/>
                  <a:gd name="T14" fmla="*/ 7 w 7"/>
                  <a:gd name="T15" fmla="*/ 12 h 35"/>
                  <a:gd name="T16" fmla="*/ 7 w 7"/>
                  <a:gd name="T17" fmla="*/ 35 h 35"/>
                  <a:gd name="T18" fmla="*/ 1 w 7"/>
                  <a:gd name="T19" fmla="*/ 3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 h="35">
                    <a:moveTo>
                      <a:pt x="4" y="0"/>
                    </a:moveTo>
                    <a:cubicBezTo>
                      <a:pt x="6" y="0"/>
                      <a:pt x="7" y="2"/>
                      <a:pt x="7" y="4"/>
                    </a:cubicBezTo>
                    <a:cubicBezTo>
                      <a:pt x="7" y="6"/>
                      <a:pt x="6" y="8"/>
                      <a:pt x="4" y="8"/>
                    </a:cubicBezTo>
                    <a:cubicBezTo>
                      <a:pt x="2" y="8"/>
                      <a:pt x="0" y="6"/>
                      <a:pt x="0" y="4"/>
                    </a:cubicBezTo>
                    <a:cubicBezTo>
                      <a:pt x="0" y="2"/>
                      <a:pt x="2" y="0"/>
                      <a:pt x="4" y="0"/>
                    </a:cubicBezTo>
                    <a:close/>
                    <a:moveTo>
                      <a:pt x="1" y="35"/>
                    </a:moveTo>
                    <a:cubicBezTo>
                      <a:pt x="1" y="12"/>
                      <a:pt x="1" y="12"/>
                      <a:pt x="1" y="12"/>
                    </a:cubicBezTo>
                    <a:cubicBezTo>
                      <a:pt x="7" y="12"/>
                      <a:pt x="7" y="12"/>
                      <a:pt x="7" y="12"/>
                    </a:cubicBezTo>
                    <a:cubicBezTo>
                      <a:pt x="7" y="35"/>
                      <a:pt x="7" y="35"/>
                      <a:pt x="7" y="35"/>
                    </a:cubicBezTo>
                    <a:lnTo>
                      <a:pt x="1" y="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19"/>
              <p:cNvSpPr>
                <a:spLocks noEditPoints="1"/>
              </p:cNvSpPr>
              <p:nvPr userDrawn="1"/>
            </p:nvSpPr>
            <p:spPr bwMode="auto">
              <a:xfrm>
                <a:off x="13866813" y="5091113"/>
                <a:ext cx="765175" cy="841375"/>
              </a:xfrm>
              <a:custGeom>
                <a:avLst/>
                <a:gdLst>
                  <a:gd name="T0" fmla="*/ 22 w 22"/>
                  <a:gd name="T1" fmla="*/ 17 h 24"/>
                  <a:gd name="T2" fmla="*/ 11 w 22"/>
                  <a:gd name="T3" fmla="*/ 24 h 24"/>
                  <a:gd name="T4" fmla="*/ 0 w 22"/>
                  <a:gd name="T5" fmla="*/ 12 h 24"/>
                  <a:gd name="T6" fmla="*/ 11 w 22"/>
                  <a:gd name="T7" fmla="*/ 0 h 24"/>
                  <a:gd name="T8" fmla="*/ 22 w 22"/>
                  <a:gd name="T9" fmla="*/ 12 h 24"/>
                  <a:gd name="T10" fmla="*/ 22 w 22"/>
                  <a:gd name="T11" fmla="*/ 14 h 24"/>
                  <a:gd name="T12" fmla="*/ 6 w 22"/>
                  <a:gd name="T13" fmla="*/ 14 h 24"/>
                  <a:gd name="T14" fmla="*/ 12 w 22"/>
                  <a:gd name="T15" fmla="*/ 19 h 24"/>
                  <a:gd name="T16" fmla="*/ 17 w 22"/>
                  <a:gd name="T17" fmla="*/ 16 h 24"/>
                  <a:gd name="T18" fmla="*/ 22 w 22"/>
                  <a:gd name="T19" fmla="*/ 17 h 24"/>
                  <a:gd name="T20" fmla="*/ 16 w 22"/>
                  <a:gd name="T21" fmla="*/ 10 h 24"/>
                  <a:gd name="T22" fmla="*/ 11 w 22"/>
                  <a:gd name="T23" fmla="*/ 5 h 24"/>
                  <a:gd name="T24" fmla="*/ 6 w 22"/>
                  <a:gd name="T25" fmla="*/ 10 h 24"/>
                  <a:gd name="T26" fmla="*/ 16 w 22"/>
                  <a:gd name="T27" fmla="*/ 1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24">
                    <a:moveTo>
                      <a:pt x="22" y="17"/>
                    </a:moveTo>
                    <a:cubicBezTo>
                      <a:pt x="21" y="21"/>
                      <a:pt x="17" y="24"/>
                      <a:pt x="11" y="24"/>
                    </a:cubicBezTo>
                    <a:cubicBezTo>
                      <a:pt x="5" y="24"/>
                      <a:pt x="0" y="20"/>
                      <a:pt x="0" y="12"/>
                    </a:cubicBezTo>
                    <a:cubicBezTo>
                      <a:pt x="0" y="5"/>
                      <a:pt x="5" y="0"/>
                      <a:pt x="11" y="0"/>
                    </a:cubicBezTo>
                    <a:cubicBezTo>
                      <a:pt x="18" y="0"/>
                      <a:pt x="22" y="5"/>
                      <a:pt x="22" y="12"/>
                    </a:cubicBezTo>
                    <a:cubicBezTo>
                      <a:pt x="22" y="13"/>
                      <a:pt x="22" y="14"/>
                      <a:pt x="22" y="14"/>
                    </a:cubicBezTo>
                    <a:cubicBezTo>
                      <a:pt x="6" y="14"/>
                      <a:pt x="6" y="14"/>
                      <a:pt x="6" y="14"/>
                    </a:cubicBezTo>
                    <a:cubicBezTo>
                      <a:pt x="6" y="17"/>
                      <a:pt x="8" y="19"/>
                      <a:pt x="12" y="19"/>
                    </a:cubicBezTo>
                    <a:cubicBezTo>
                      <a:pt x="14" y="19"/>
                      <a:pt x="16" y="18"/>
                      <a:pt x="17" y="16"/>
                    </a:cubicBezTo>
                    <a:lnTo>
                      <a:pt x="22" y="17"/>
                    </a:lnTo>
                    <a:close/>
                    <a:moveTo>
                      <a:pt x="16" y="10"/>
                    </a:moveTo>
                    <a:cubicBezTo>
                      <a:pt x="16" y="7"/>
                      <a:pt x="15" y="5"/>
                      <a:pt x="11" y="5"/>
                    </a:cubicBezTo>
                    <a:cubicBezTo>
                      <a:pt x="8" y="5"/>
                      <a:pt x="6" y="8"/>
                      <a:pt x="6" y="10"/>
                    </a:cubicBezTo>
                    <a:lnTo>
                      <a:pt x="16"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20"/>
              <p:cNvSpPr>
                <a:spLocks noEditPoints="1"/>
              </p:cNvSpPr>
              <p:nvPr userDrawn="1"/>
            </p:nvSpPr>
            <p:spPr bwMode="auto">
              <a:xfrm>
                <a:off x="14736763" y="4741863"/>
                <a:ext cx="833438" cy="1190625"/>
              </a:xfrm>
              <a:custGeom>
                <a:avLst/>
                <a:gdLst>
                  <a:gd name="T0" fmla="*/ 24 w 24"/>
                  <a:gd name="T1" fmla="*/ 30 h 34"/>
                  <a:gd name="T2" fmla="*/ 24 w 24"/>
                  <a:gd name="T3" fmla="*/ 34 h 34"/>
                  <a:gd name="T4" fmla="*/ 18 w 24"/>
                  <a:gd name="T5" fmla="*/ 34 h 34"/>
                  <a:gd name="T6" fmla="*/ 18 w 24"/>
                  <a:gd name="T7" fmla="*/ 31 h 34"/>
                  <a:gd name="T8" fmla="*/ 12 w 24"/>
                  <a:gd name="T9" fmla="*/ 34 h 34"/>
                  <a:gd name="T10" fmla="*/ 0 w 24"/>
                  <a:gd name="T11" fmla="*/ 22 h 34"/>
                  <a:gd name="T12" fmla="*/ 11 w 24"/>
                  <a:gd name="T13" fmla="*/ 10 h 34"/>
                  <a:gd name="T14" fmla="*/ 18 w 24"/>
                  <a:gd name="T15" fmla="*/ 13 h 34"/>
                  <a:gd name="T16" fmla="*/ 18 w 24"/>
                  <a:gd name="T17" fmla="*/ 0 h 34"/>
                  <a:gd name="T18" fmla="*/ 24 w 24"/>
                  <a:gd name="T19" fmla="*/ 0 h 34"/>
                  <a:gd name="T20" fmla="*/ 24 w 24"/>
                  <a:gd name="T21" fmla="*/ 30 h 34"/>
                  <a:gd name="T22" fmla="*/ 12 w 24"/>
                  <a:gd name="T23" fmla="*/ 29 h 34"/>
                  <a:gd name="T24" fmla="*/ 18 w 24"/>
                  <a:gd name="T25" fmla="*/ 22 h 34"/>
                  <a:gd name="T26" fmla="*/ 12 w 24"/>
                  <a:gd name="T27" fmla="*/ 16 h 34"/>
                  <a:gd name="T28" fmla="*/ 7 w 24"/>
                  <a:gd name="T29" fmla="*/ 22 h 34"/>
                  <a:gd name="T30" fmla="*/ 12 w 24"/>
                  <a:gd name="T31" fmla="*/ 29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 h="34">
                    <a:moveTo>
                      <a:pt x="24" y="30"/>
                    </a:moveTo>
                    <a:cubicBezTo>
                      <a:pt x="24" y="31"/>
                      <a:pt x="24" y="33"/>
                      <a:pt x="24" y="34"/>
                    </a:cubicBezTo>
                    <a:cubicBezTo>
                      <a:pt x="18" y="34"/>
                      <a:pt x="18" y="34"/>
                      <a:pt x="18" y="34"/>
                    </a:cubicBezTo>
                    <a:cubicBezTo>
                      <a:pt x="18" y="33"/>
                      <a:pt x="18" y="32"/>
                      <a:pt x="18" y="31"/>
                    </a:cubicBezTo>
                    <a:cubicBezTo>
                      <a:pt x="17" y="33"/>
                      <a:pt x="15" y="34"/>
                      <a:pt x="12" y="34"/>
                    </a:cubicBezTo>
                    <a:cubicBezTo>
                      <a:pt x="5" y="34"/>
                      <a:pt x="0" y="29"/>
                      <a:pt x="0" y="22"/>
                    </a:cubicBezTo>
                    <a:cubicBezTo>
                      <a:pt x="0" y="15"/>
                      <a:pt x="5" y="10"/>
                      <a:pt x="11" y="10"/>
                    </a:cubicBezTo>
                    <a:cubicBezTo>
                      <a:pt x="15" y="10"/>
                      <a:pt x="17" y="12"/>
                      <a:pt x="18" y="13"/>
                    </a:cubicBezTo>
                    <a:cubicBezTo>
                      <a:pt x="18" y="0"/>
                      <a:pt x="18" y="0"/>
                      <a:pt x="18" y="0"/>
                    </a:cubicBezTo>
                    <a:cubicBezTo>
                      <a:pt x="24" y="0"/>
                      <a:pt x="24" y="0"/>
                      <a:pt x="24" y="0"/>
                    </a:cubicBezTo>
                    <a:lnTo>
                      <a:pt x="24" y="30"/>
                    </a:lnTo>
                    <a:close/>
                    <a:moveTo>
                      <a:pt x="12" y="29"/>
                    </a:moveTo>
                    <a:cubicBezTo>
                      <a:pt x="15" y="29"/>
                      <a:pt x="18" y="26"/>
                      <a:pt x="18" y="22"/>
                    </a:cubicBezTo>
                    <a:cubicBezTo>
                      <a:pt x="18" y="18"/>
                      <a:pt x="15" y="16"/>
                      <a:pt x="12" y="16"/>
                    </a:cubicBezTo>
                    <a:cubicBezTo>
                      <a:pt x="9" y="16"/>
                      <a:pt x="7" y="18"/>
                      <a:pt x="7" y="22"/>
                    </a:cubicBezTo>
                    <a:cubicBezTo>
                      <a:pt x="7" y="26"/>
                      <a:pt x="9" y="29"/>
                      <a:pt x="12" y="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21"/>
              <p:cNvSpPr>
                <a:spLocks/>
              </p:cNvSpPr>
              <p:nvPr userDrawn="1"/>
            </p:nvSpPr>
            <p:spPr bwMode="auto">
              <a:xfrm>
                <a:off x="16057563" y="4881563"/>
                <a:ext cx="520700" cy="1050925"/>
              </a:xfrm>
              <a:custGeom>
                <a:avLst/>
                <a:gdLst>
                  <a:gd name="T0" fmla="*/ 10 w 15"/>
                  <a:gd name="T1" fmla="*/ 7 h 30"/>
                  <a:gd name="T2" fmla="*/ 15 w 15"/>
                  <a:gd name="T3" fmla="*/ 7 h 30"/>
                  <a:gd name="T4" fmla="*/ 15 w 15"/>
                  <a:gd name="T5" fmla="*/ 12 h 30"/>
                  <a:gd name="T6" fmla="*/ 10 w 15"/>
                  <a:gd name="T7" fmla="*/ 12 h 30"/>
                  <a:gd name="T8" fmla="*/ 10 w 15"/>
                  <a:gd name="T9" fmla="*/ 22 h 30"/>
                  <a:gd name="T10" fmla="*/ 13 w 15"/>
                  <a:gd name="T11" fmla="*/ 25 h 30"/>
                  <a:gd name="T12" fmla="*/ 15 w 15"/>
                  <a:gd name="T13" fmla="*/ 24 h 30"/>
                  <a:gd name="T14" fmla="*/ 15 w 15"/>
                  <a:gd name="T15" fmla="*/ 30 h 30"/>
                  <a:gd name="T16" fmla="*/ 11 w 15"/>
                  <a:gd name="T17" fmla="*/ 30 h 30"/>
                  <a:gd name="T18" fmla="*/ 4 w 15"/>
                  <a:gd name="T19" fmla="*/ 23 h 30"/>
                  <a:gd name="T20" fmla="*/ 4 w 15"/>
                  <a:gd name="T21" fmla="*/ 12 h 30"/>
                  <a:gd name="T22" fmla="*/ 0 w 15"/>
                  <a:gd name="T23" fmla="*/ 12 h 30"/>
                  <a:gd name="T24" fmla="*/ 0 w 15"/>
                  <a:gd name="T25" fmla="*/ 7 h 30"/>
                  <a:gd name="T26" fmla="*/ 1 w 15"/>
                  <a:gd name="T27" fmla="*/ 7 h 30"/>
                  <a:gd name="T28" fmla="*/ 5 w 15"/>
                  <a:gd name="T29" fmla="*/ 3 h 30"/>
                  <a:gd name="T30" fmla="*/ 5 w 15"/>
                  <a:gd name="T31" fmla="*/ 0 h 30"/>
                  <a:gd name="T32" fmla="*/ 10 w 15"/>
                  <a:gd name="T33" fmla="*/ 0 h 30"/>
                  <a:gd name="T34" fmla="*/ 10 w 15"/>
                  <a:gd name="T35" fmla="*/ 7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 h="30">
                    <a:moveTo>
                      <a:pt x="10" y="7"/>
                    </a:moveTo>
                    <a:cubicBezTo>
                      <a:pt x="15" y="7"/>
                      <a:pt x="15" y="7"/>
                      <a:pt x="15" y="7"/>
                    </a:cubicBezTo>
                    <a:cubicBezTo>
                      <a:pt x="15" y="12"/>
                      <a:pt x="15" y="12"/>
                      <a:pt x="15" y="12"/>
                    </a:cubicBezTo>
                    <a:cubicBezTo>
                      <a:pt x="10" y="12"/>
                      <a:pt x="10" y="12"/>
                      <a:pt x="10" y="12"/>
                    </a:cubicBezTo>
                    <a:cubicBezTo>
                      <a:pt x="10" y="22"/>
                      <a:pt x="10" y="22"/>
                      <a:pt x="10" y="22"/>
                    </a:cubicBezTo>
                    <a:cubicBezTo>
                      <a:pt x="10" y="24"/>
                      <a:pt x="11" y="25"/>
                      <a:pt x="13" y="25"/>
                    </a:cubicBezTo>
                    <a:cubicBezTo>
                      <a:pt x="14" y="25"/>
                      <a:pt x="15" y="24"/>
                      <a:pt x="15" y="24"/>
                    </a:cubicBezTo>
                    <a:cubicBezTo>
                      <a:pt x="15" y="30"/>
                      <a:pt x="15" y="30"/>
                      <a:pt x="15" y="30"/>
                    </a:cubicBezTo>
                    <a:cubicBezTo>
                      <a:pt x="14" y="30"/>
                      <a:pt x="13" y="30"/>
                      <a:pt x="11" y="30"/>
                    </a:cubicBezTo>
                    <a:cubicBezTo>
                      <a:pt x="7" y="30"/>
                      <a:pt x="4" y="27"/>
                      <a:pt x="4" y="23"/>
                    </a:cubicBezTo>
                    <a:cubicBezTo>
                      <a:pt x="4" y="12"/>
                      <a:pt x="4" y="12"/>
                      <a:pt x="4" y="12"/>
                    </a:cubicBezTo>
                    <a:cubicBezTo>
                      <a:pt x="0" y="12"/>
                      <a:pt x="0" y="12"/>
                      <a:pt x="0" y="12"/>
                    </a:cubicBezTo>
                    <a:cubicBezTo>
                      <a:pt x="0" y="7"/>
                      <a:pt x="0" y="7"/>
                      <a:pt x="0" y="7"/>
                    </a:cubicBezTo>
                    <a:cubicBezTo>
                      <a:pt x="1" y="7"/>
                      <a:pt x="1" y="7"/>
                      <a:pt x="1" y="7"/>
                    </a:cubicBezTo>
                    <a:cubicBezTo>
                      <a:pt x="4" y="7"/>
                      <a:pt x="5" y="5"/>
                      <a:pt x="5" y="3"/>
                    </a:cubicBezTo>
                    <a:cubicBezTo>
                      <a:pt x="5" y="0"/>
                      <a:pt x="5" y="0"/>
                      <a:pt x="5" y="0"/>
                    </a:cubicBezTo>
                    <a:cubicBezTo>
                      <a:pt x="10" y="0"/>
                      <a:pt x="10" y="0"/>
                      <a:pt x="10" y="0"/>
                    </a:cubicBezTo>
                    <a:lnTo>
                      <a:pt x="10" y="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22"/>
              <p:cNvSpPr>
                <a:spLocks noEditPoints="1"/>
              </p:cNvSpPr>
              <p:nvPr userDrawn="1"/>
            </p:nvSpPr>
            <p:spPr bwMode="auto">
              <a:xfrm>
                <a:off x="16683038" y="5091113"/>
                <a:ext cx="833438" cy="841375"/>
              </a:xfrm>
              <a:custGeom>
                <a:avLst/>
                <a:gdLst>
                  <a:gd name="T0" fmla="*/ 24 w 24"/>
                  <a:gd name="T1" fmla="*/ 12 h 24"/>
                  <a:gd name="T2" fmla="*/ 12 w 24"/>
                  <a:gd name="T3" fmla="*/ 24 h 24"/>
                  <a:gd name="T4" fmla="*/ 0 w 24"/>
                  <a:gd name="T5" fmla="*/ 12 h 24"/>
                  <a:gd name="T6" fmla="*/ 12 w 24"/>
                  <a:gd name="T7" fmla="*/ 0 h 24"/>
                  <a:gd name="T8" fmla="*/ 24 w 24"/>
                  <a:gd name="T9" fmla="*/ 12 h 24"/>
                  <a:gd name="T10" fmla="*/ 18 w 24"/>
                  <a:gd name="T11" fmla="*/ 12 h 24"/>
                  <a:gd name="T12" fmla="*/ 12 w 24"/>
                  <a:gd name="T13" fmla="*/ 6 h 24"/>
                  <a:gd name="T14" fmla="*/ 6 w 24"/>
                  <a:gd name="T15" fmla="*/ 12 h 24"/>
                  <a:gd name="T16" fmla="*/ 12 w 24"/>
                  <a:gd name="T17" fmla="*/ 19 h 24"/>
                  <a:gd name="T18" fmla="*/ 18 w 24"/>
                  <a:gd name="T19"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4">
                    <a:moveTo>
                      <a:pt x="24" y="12"/>
                    </a:moveTo>
                    <a:cubicBezTo>
                      <a:pt x="24" y="19"/>
                      <a:pt x="19" y="24"/>
                      <a:pt x="12" y="24"/>
                    </a:cubicBezTo>
                    <a:cubicBezTo>
                      <a:pt x="5" y="24"/>
                      <a:pt x="0" y="19"/>
                      <a:pt x="0" y="12"/>
                    </a:cubicBezTo>
                    <a:cubicBezTo>
                      <a:pt x="0" y="5"/>
                      <a:pt x="5" y="0"/>
                      <a:pt x="12" y="0"/>
                    </a:cubicBezTo>
                    <a:cubicBezTo>
                      <a:pt x="19" y="0"/>
                      <a:pt x="24" y="5"/>
                      <a:pt x="24" y="12"/>
                    </a:cubicBezTo>
                    <a:close/>
                    <a:moveTo>
                      <a:pt x="18" y="12"/>
                    </a:moveTo>
                    <a:cubicBezTo>
                      <a:pt x="18" y="8"/>
                      <a:pt x="15" y="6"/>
                      <a:pt x="12" y="6"/>
                    </a:cubicBezTo>
                    <a:cubicBezTo>
                      <a:pt x="9" y="6"/>
                      <a:pt x="6" y="8"/>
                      <a:pt x="6" y="12"/>
                    </a:cubicBezTo>
                    <a:cubicBezTo>
                      <a:pt x="6" y="17"/>
                      <a:pt x="9" y="19"/>
                      <a:pt x="12" y="19"/>
                    </a:cubicBezTo>
                    <a:cubicBezTo>
                      <a:pt x="15" y="19"/>
                      <a:pt x="18" y="17"/>
                      <a:pt x="18"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23"/>
              <p:cNvSpPr>
                <a:spLocks/>
              </p:cNvSpPr>
              <p:nvPr userDrawn="1"/>
            </p:nvSpPr>
            <p:spPr bwMode="auto">
              <a:xfrm>
                <a:off x="18003838" y="4776788"/>
                <a:ext cx="728663" cy="1155700"/>
              </a:xfrm>
              <a:custGeom>
                <a:avLst/>
                <a:gdLst>
                  <a:gd name="T0" fmla="*/ 0 w 459"/>
                  <a:gd name="T1" fmla="*/ 728 h 728"/>
                  <a:gd name="T2" fmla="*/ 0 w 459"/>
                  <a:gd name="T3" fmla="*/ 0 h 728"/>
                  <a:gd name="T4" fmla="*/ 131 w 459"/>
                  <a:gd name="T5" fmla="*/ 0 h 728"/>
                  <a:gd name="T6" fmla="*/ 131 w 459"/>
                  <a:gd name="T7" fmla="*/ 596 h 728"/>
                  <a:gd name="T8" fmla="*/ 459 w 459"/>
                  <a:gd name="T9" fmla="*/ 596 h 728"/>
                  <a:gd name="T10" fmla="*/ 459 w 459"/>
                  <a:gd name="T11" fmla="*/ 728 h 728"/>
                  <a:gd name="T12" fmla="*/ 0 w 459"/>
                  <a:gd name="T13" fmla="*/ 728 h 728"/>
                </a:gdLst>
                <a:ahLst/>
                <a:cxnLst>
                  <a:cxn ang="0">
                    <a:pos x="T0" y="T1"/>
                  </a:cxn>
                  <a:cxn ang="0">
                    <a:pos x="T2" y="T3"/>
                  </a:cxn>
                  <a:cxn ang="0">
                    <a:pos x="T4" y="T5"/>
                  </a:cxn>
                  <a:cxn ang="0">
                    <a:pos x="T6" y="T7"/>
                  </a:cxn>
                  <a:cxn ang="0">
                    <a:pos x="T8" y="T9"/>
                  </a:cxn>
                  <a:cxn ang="0">
                    <a:pos x="T10" y="T11"/>
                  </a:cxn>
                  <a:cxn ang="0">
                    <a:pos x="T12" y="T13"/>
                  </a:cxn>
                </a:cxnLst>
                <a:rect l="0" t="0" r="r" b="b"/>
                <a:pathLst>
                  <a:path w="459" h="728">
                    <a:moveTo>
                      <a:pt x="0" y="728"/>
                    </a:moveTo>
                    <a:lnTo>
                      <a:pt x="0" y="0"/>
                    </a:lnTo>
                    <a:lnTo>
                      <a:pt x="131" y="0"/>
                    </a:lnTo>
                    <a:lnTo>
                      <a:pt x="131" y="596"/>
                    </a:lnTo>
                    <a:lnTo>
                      <a:pt x="459" y="596"/>
                    </a:lnTo>
                    <a:lnTo>
                      <a:pt x="459" y="728"/>
                    </a:lnTo>
                    <a:lnTo>
                      <a:pt x="0" y="7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24"/>
              <p:cNvSpPr>
                <a:spLocks noEditPoints="1"/>
              </p:cNvSpPr>
              <p:nvPr userDrawn="1"/>
            </p:nvSpPr>
            <p:spPr bwMode="auto">
              <a:xfrm>
                <a:off x="18837276" y="4705350"/>
                <a:ext cx="277813" cy="1227138"/>
              </a:xfrm>
              <a:custGeom>
                <a:avLst/>
                <a:gdLst>
                  <a:gd name="T0" fmla="*/ 4 w 8"/>
                  <a:gd name="T1" fmla="*/ 0 h 35"/>
                  <a:gd name="T2" fmla="*/ 8 w 8"/>
                  <a:gd name="T3" fmla="*/ 4 h 35"/>
                  <a:gd name="T4" fmla="*/ 4 w 8"/>
                  <a:gd name="T5" fmla="*/ 8 h 35"/>
                  <a:gd name="T6" fmla="*/ 0 w 8"/>
                  <a:gd name="T7" fmla="*/ 4 h 35"/>
                  <a:gd name="T8" fmla="*/ 4 w 8"/>
                  <a:gd name="T9" fmla="*/ 0 h 35"/>
                  <a:gd name="T10" fmla="*/ 1 w 8"/>
                  <a:gd name="T11" fmla="*/ 35 h 35"/>
                  <a:gd name="T12" fmla="*/ 1 w 8"/>
                  <a:gd name="T13" fmla="*/ 12 h 35"/>
                  <a:gd name="T14" fmla="*/ 7 w 8"/>
                  <a:gd name="T15" fmla="*/ 12 h 35"/>
                  <a:gd name="T16" fmla="*/ 7 w 8"/>
                  <a:gd name="T17" fmla="*/ 35 h 35"/>
                  <a:gd name="T18" fmla="*/ 1 w 8"/>
                  <a:gd name="T19" fmla="*/ 3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 h="35">
                    <a:moveTo>
                      <a:pt x="4" y="0"/>
                    </a:moveTo>
                    <a:cubicBezTo>
                      <a:pt x="6" y="0"/>
                      <a:pt x="8" y="2"/>
                      <a:pt x="8" y="4"/>
                    </a:cubicBezTo>
                    <a:cubicBezTo>
                      <a:pt x="8" y="6"/>
                      <a:pt x="6" y="8"/>
                      <a:pt x="4" y="8"/>
                    </a:cubicBezTo>
                    <a:cubicBezTo>
                      <a:pt x="2" y="8"/>
                      <a:pt x="0" y="6"/>
                      <a:pt x="0" y="4"/>
                    </a:cubicBezTo>
                    <a:cubicBezTo>
                      <a:pt x="0" y="2"/>
                      <a:pt x="2" y="0"/>
                      <a:pt x="4" y="0"/>
                    </a:cubicBezTo>
                    <a:close/>
                    <a:moveTo>
                      <a:pt x="1" y="35"/>
                    </a:moveTo>
                    <a:cubicBezTo>
                      <a:pt x="1" y="12"/>
                      <a:pt x="1" y="12"/>
                      <a:pt x="1" y="12"/>
                    </a:cubicBezTo>
                    <a:cubicBezTo>
                      <a:pt x="7" y="12"/>
                      <a:pt x="7" y="12"/>
                      <a:pt x="7" y="12"/>
                    </a:cubicBezTo>
                    <a:cubicBezTo>
                      <a:pt x="7" y="35"/>
                      <a:pt x="7" y="35"/>
                      <a:pt x="7" y="35"/>
                    </a:cubicBezTo>
                    <a:lnTo>
                      <a:pt x="1" y="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25"/>
              <p:cNvSpPr>
                <a:spLocks/>
              </p:cNvSpPr>
              <p:nvPr userDrawn="1"/>
            </p:nvSpPr>
            <p:spPr bwMode="auto">
              <a:xfrm>
                <a:off x="19254788" y="4741863"/>
                <a:ext cx="520700" cy="1190625"/>
              </a:xfrm>
              <a:custGeom>
                <a:avLst/>
                <a:gdLst>
                  <a:gd name="T0" fmla="*/ 10 w 15"/>
                  <a:gd name="T1" fmla="*/ 8 h 34"/>
                  <a:gd name="T2" fmla="*/ 10 w 15"/>
                  <a:gd name="T3" fmla="*/ 11 h 34"/>
                  <a:gd name="T4" fmla="*/ 15 w 15"/>
                  <a:gd name="T5" fmla="*/ 11 h 34"/>
                  <a:gd name="T6" fmla="*/ 15 w 15"/>
                  <a:gd name="T7" fmla="*/ 16 h 34"/>
                  <a:gd name="T8" fmla="*/ 10 w 15"/>
                  <a:gd name="T9" fmla="*/ 16 h 34"/>
                  <a:gd name="T10" fmla="*/ 10 w 15"/>
                  <a:gd name="T11" fmla="*/ 34 h 34"/>
                  <a:gd name="T12" fmla="*/ 4 w 15"/>
                  <a:gd name="T13" fmla="*/ 34 h 34"/>
                  <a:gd name="T14" fmla="*/ 4 w 15"/>
                  <a:gd name="T15" fmla="*/ 16 h 34"/>
                  <a:gd name="T16" fmla="*/ 0 w 15"/>
                  <a:gd name="T17" fmla="*/ 16 h 34"/>
                  <a:gd name="T18" fmla="*/ 0 w 15"/>
                  <a:gd name="T19" fmla="*/ 11 h 34"/>
                  <a:gd name="T20" fmla="*/ 4 w 15"/>
                  <a:gd name="T21" fmla="*/ 11 h 34"/>
                  <a:gd name="T22" fmla="*/ 4 w 15"/>
                  <a:gd name="T23" fmla="*/ 8 h 34"/>
                  <a:gd name="T24" fmla="*/ 12 w 15"/>
                  <a:gd name="T25" fmla="*/ 0 h 34"/>
                  <a:gd name="T26" fmla="*/ 15 w 15"/>
                  <a:gd name="T27" fmla="*/ 0 h 34"/>
                  <a:gd name="T28" fmla="*/ 15 w 15"/>
                  <a:gd name="T29" fmla="*/ 5 h 34"/>
                  <a:gd name="T30" fmla="*/ 13 w 15"/>
                  <a:gd name="T31" fmla="*/ 5 h 34"/>
                  <a:gd name="T32" fmla="*/ 10 w 15"/>
                  <a:gd name="T33" fmla="*/ 8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 h="34">
                    <a:moveTo>
                      <a:pt x="10" y="8"/>
                    </a:moveTo>
                    <a:cubicBezTo>
                      <a:pt x="10" y="11"/>
                      <a:pt x="10" y="11"/>
                      <a:pt x="10" y="11"/>
                    </a:cubicBezTo>
                    <a:cubicBezTo>
                      <a:pt x="15" y="11"/>
                      <a:pt x="15" y="11"/>
                      <a:pt x="15" y="11"/>
                    </a:cubicBezTo>
                    <a:cubicBezTo>
                      <a:pt x="15" y="16"/>
                      <a:pt x="15" y="16"/>
                      <a:pt x="15" y="16"/>
                    </a:cubicBezTo>
                    <a:cubicBezTo>
                      <a:pt x="10" y="16"/>
                      <a:pt x="10" y="16"/>
                      <a:pt x="10" y="16"/>
                    </a:cubicBezTo>
                    <a:cubicBezTo>
                      <a:pt x="10" y="34"/>
                      <a:pt x="10" y="34"/>
                      <a:pt x="10" y="34"/>
                    </a:cubicBezTo>
                    <a:cubicBezTo>
                      <a:pt x="4" y="34"/>
                      <a:pt x="4" y="34"/>
                      <a:pt x="4" y="34"/>
                    </a:cubicBezTo>
                    <a:cubicBezTo>
                      <a:pt x="4" y="16"/>
                      <a:pt x="4" y="16"/>
                      <a:pt x="4" y="16"/>
                    </a:cubicBezTo>
                    <a:cubicBezTo>
                      <a:pt x="0" y="16"/>
                      <a:pt x="0" y="16"/>
                      <a:pt x="0" y="16"/>
                    </a:cubicBezTo>
                    <a:cubicBezTo>
                      <a:pt x="0" y="11"/>
                      <a:pt x="0" y="11"/>
                      <a:pt x="0" y="11"/>
                    </a:cubicBezTo>
                    <a:cubicBezTo>
                      <a:pt x="4" y="11"/>
                      <a:pt x="4" y="11"/>
                      <a:pt x="4" y="11"/>
                    </a:cubicBezTo>
                    <a:cubicBezTo>
                      <a:pt x="4" y="8"/>
                      <a:pt x="4" y="8"/>
                      <a:pt x="4" y="8"/>
                    </a:cubicBezTo>
                    <a:cubicBezTo>
                      <a:pt x="4" y="3"/>
                      <a:pt x="7" y="0"/>
                      <a:pt x="12" y="0"/>
                    </a:cubicBezTo>
                    <a:cubicBezTo>
                      <a:pt x="13" y="0"/>
                      <a:pt x="15" y="0"/>
                      <a:pt x="15" y="0"/>
                    </a:cubicBezTo>
                    <a:cubicBezTo>
                      <a:pt x="15" y="5"/>
                      <a:pt x="15" y="5"/>
                      <a:pt x="15" y="5"/>
                    </a:cubicBezTo>
                    <a:cubicBezTo>
                      <a:pt x="15" y="5"/>
                      <a:pt x="14" y="5"/>
                      <a:pt x="13" y="5"/>
                    </a:cubicBezTo>
                    <a:cubicBezTo>
                      <a:pt x="12" y="5"/>
                      <a:pt x="10" y="6"/>
                      <a:pt x="10"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Freeform 26"/>
              <p:cNvSpPr>
                <a:spLocks noEditPoints="1"/>
              </p:cNvSpPr>
              <p:nvPr userDrawn="1"/>
            </p:nvSpPr>
            <p:spPr bwMode="auto">
              <a:xfrm>
                <a:off x="19845338" y="5091113"/>
                <a:ext cx="763588" cy="841375"/>
              </a:xfrm>
              <a:custGeom>
                <a:avLst/>
                <a:gdLst>
                  <a:gd name="T0" fmla="*/ 22 w 22"/>
                  <a:gd name="T1" fmla="*/ 17 h 24"/>
                  <a:gd name="T2" fmla="*/ 12 w 22"/>
                  <a:gd name="T3" fmla="*/ 24 h 24"/>
                  <a:gd name="T4" fmla="*/ 0 w 22"/>
                  <a:gd name="T5" fmla="*/ 12 h 24"/>
                  <a:gd name="T6" fmla="*/ 11 w 22"/>
                  <a:gd name="T7" fmla="*/ 0 h 24"/>
                  <a:gd name="T8" fmla="*/ 22 w 22"/>
                  <a:gd name="T9" fmla="*/ 12 h 24"/>
                  <a:gd name="T10" fmla="*/ 22 w 22"/>
                  <a:gd name="T11" fmla="*/ 14 h 24"/>
                  <a:gd name="T12" fmla="*/ 6 w 22"/>
                  <a:gd name="T13" fmla="*/ 14 h 24"/>
                  <a:gd name="T14" fmla="*/ 12 w 22"/>
                  <a:gd name="T15" fmla="*/ 19 h 24"/>
                  <a:gd name="T16" fmla="*/ 17 w 22"/>
                  <a:gd name="T17" fmla="*/ 16 h 24"/>
                  <a:gd name="T18" fmla="*/ 22 w 22"/>
                  <a:gd name="T19" fmla="*/ 17 h 24"/>
                  <a:gd name="T20" fmla="*/ 16 w 22"/>
                  <a:gd name="T21" fmla="*/ 10 h 24"/>
                  <a:gd name="T22" fmla="*/ 11 w 22"/>
                  <a:gd name="T23" fmla="*/ 5 h 24"/>
                  <a:gd name="T24" fmla="*/ 6 w 22"/>
                  <a:gd name="T25" fmla="*/ 10 h 24"/>
                  <a:gd name="T26" fmla="*/ 16 w 22"/>
                  <a:gd name="T27" fmla="*/ 1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24">
                    <a:moveTo>
                      <a:pt x="22" y="17"/>
                    </a:moveTo>
                    <a:cubicBezTo>
                      <a:pt x="21" y="21"/>
                      <a:pt x="17" y="24"/>
                      <a:pt x="12" y="24"/>
                    </a:cubicBezTo>
                    <a:cubicBezTo>
                      <a:pt x="5" y="24"/>
                      <a:pt x="0" y="20"/>
                      <a:pt x="0" y="12"/>
                    </a:cubicBezTo>
                    <a:cubicBezTo>
                      <a:pt x="0" y="5"/>
                      <a:pt x="5" y="0"/>
                      <a:pt x="11" y="0"/>
                    </a:cubicBezTo>
                    <a:cubicBezTo>
                      <a:pt x="18" y="0"/>
                      <a:pt x="22" y="5"/>
                      <a:pt x="22" y="12"/>
                    </a:cubicBezTo>
                    <a:cubicBezTo>
                      <a:pt x="22" y="13"/>
                      <a:pt x="22" y="14"/>
                      <a:pt x="22" y="14"/>
                    </a:cubicBezTo>
                    <a:cubicBezTo>
                      <a:pt x="6" y="14"/>
                      <a:pt x="6" y="14"/>
                      <a:pt x="6" y="14"/>
                    </a:cubicBezTo>
                    <a:cubicBezTo>
                      <a:pt x="6" y="17"/>
                      <a:pt x="8" y="19"/>
                      <a:pt x="12" y="19"/>
                    </a:cubicBezTo>
                    <a:cubicBezTo>
                      <a:pt x="14" y="19"/>
                      <a:pt x="16" y="18"/>
                      <a:pt x="17" y="16"/>
                    </a:cubicBezTo>
                    <a:lnTo>
                      <a:pt x="22" y="17"/>
                    </a:lnTo>
                    <a:close/>
                    <a:moveTo>
                      <a:pt x="16" y="10"/>
                    </a:moveTo>
                    <a:cubicBezTo>
                      <a:pt x="16" y="7"/>
                      <a:pt x="15" y="5"/>
                      <a:pt x="11" y="5"/>
                    </a:cubicBezTo>
                    <a:cubicBezTo>
                      <a:pt x="8" y="5"/>
                      <a:pt x="6" y="8"/>
                      <a:pt x="6" y="10"/>
                    </a:cubicBezTo>
                    <a:lnTo>
                      <a:pt x="16"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Oval 27"/>
              <p:cNvSpPr>
                <a:spLocks noChangeArrowheads="1"/>
              </p:cNvSpPr>
              <p:nvPr userDrawn="1"/>
            </p:nvSpPr>
            <p:spPr bwMode="auto">
              <a:xfrm>
                <a:off x="20748626" y="5653088"/>
                <a:ext cx="312738" cy="2794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28"/>
              <p:cNvSpPr>
                <a:spLocks/>
              </p:cNvSpPr>
              <p:nvPr userDrawn="1"/>
            </p:nvSpPr>
            <p:spPr bwMode="auto">
              <a:xfrm>
                <a:off x="21409026" y="4776788"/>
                <a:ext cx="382588" cy="349250"/>
              </a:xfrm>
              <a:custGeom>
                <a:avLst/>
                <a:gdLst>
                  <a:gd name="T0" fmla="*/ 0 w 241"/>
                  <a:gd name="T1" fmla="*/ 220 h 220"/>
                  <a:gd name="T2" fmla="*/ 0 w 241"/>
                  <a:gd name="T3" fmla="*/ 0 h 220"/>
                  <a:gd name="T4" fmla="*/ 44 w 241"/>
                  <a:gd name="T5" fmla="*/ 0 h 220"/>
                  <a:gd name="T6" fmla="*/ 109 w 241"/>
                  <a:gd name="T7" fmla="*/ 154 h 220"/>
                  <a:gd name="T8" fmla="*/ 175 w 241"/>
                  <a:gd name="T9" fmla="*/ 0 h 220"/>
                  <a:gd name="T10" fmla="*/ 241 w 241"/>
                  <a:gd name="T11" fmla="*/ 0 h 220"/>
                  <a:gd name="T12" fmla="*/ 241 w 241"/>
                  <a:gd name="T13" fmla="*/ 220 h 220"/>
                  <a:gd name="T14" fmla="*/ 197 w 241"/>
                  <a:gd name="T15" fmla="*/ 220 h 220"/>
                  <a:gd name="T16" fmla="*/ 197 w 241"/>
                  <a:gd name="T17" fmla="*/ 66 h 220"/>
                  <a:gd name="T18" fmla="*/ 131 w 241"/>
                  <a:gd name="T19" fmla="*/ 220 h 220"/>
                  <a:gd name="T20" fmla="*/ 109 w 241"/>
                  <a:gd name="T21" fmla="*/ 220 h 220"/>
                  <a:gd name="T22" fmla="*/ 44 w 241"/>
                  <a:gd name="T23" fmla="*/ 66 h 220"/>
                  <a:gd name="T24" fmla="*/ 44 w 241"/>
                  <a:gd name="T25" fmla="*/ 220 h 220"/>
                  <a:gd name="T26" fmla="*/ 0 w 241"/>
                  <a:gd name="T27" fmla="*/ 22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1" h="220">
                    <a:moveTo>
                      <a:pt x="0" y="220"/>
                    </a:moveTo>
                    <a:lnTo>
                      <a:pt x="0" y="0"/>
                    </a:lnTo>
                    <a:lnTo>
                      <a:pt x="44" y="0"/>
                    </a:lnTo>
                    <a:lnTo>
                      <a:pt x="109" y="154"/>
                    </a:lnTo>
                    <a:lnTo>
                      <a:pt x="175" y="0"/>
                    </a:lnTo>
                    <a:lnTo>
                      <a:pt x="241" y="0"/>
                    </a:lnTo>
                    <a:lnTo>
                      <a:pt x="241" y="220"/>
                    </a:lnTo>
                    <a:lnTo>
                      <a:pt x="197" y="220"/>
                    </a:lnTo>
                    <a:lnTo>
                      <a:pt x="197" y="66"/>
                    </a:lnTo>
                    <a:lnTo>
                      <a:pt x="131" y="220"/>
                    </a:lnTo>
                    <a:lnTo>
                      <a:pt x="109" y="220"/>
                    </a:lnTo>
                    <a:lnTo>
                      <a:pt x="44" y="66"/>
                    </a:lnTo>
                    <a:lnTo>
                      <a:pt x="44" y="220"/>
                    </a:lnTo>
                    <a:lnTo>
                      <a:pt x="0" y="2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29"/>
              <p:cNvSpPr>
                <a:spLocks/>
              </p:cNvSpPr>
              <p:nvPr userDrawn="1"/>
            </p:nvSpPr>
            <p:spPr bwMode="auto">
              <a:xfrm>
                <a:off x="21061363" y="4776788"/>
                <a:ext cx="277813" cy="349250"/>
              </a:xfrm>
              <a:custGeom>
                <a:avLst/>
                <a:gdLst>
                  <a:gd name="T0" fmla="*/ 0 w 175"/>
                  <a:gd name="T1" fmla="*/ 0 h 220"/>
                  <a:gd name="T2" fmla="*/ 175 w 175"/>
                  <a:gd name="T3" fmla="*/ 0 h 220"/>
                  <a:gd name="T4" fmla="*/ 175 w 175"/>
                  <a:gd name="T5" fmla="*/ 44 h 220"/>
                  <a:gd name="T6" fmla="*/ 110 w 175"/>
                  <a:gd name="T7" fmla="*/ 44 h 220"/>
                  <a:gd name="T8" fmla="*/ 110 w 175"/>
                  <a:gd name="T9" fmla="*/ 220 h 220"/>
                  <a:gd name="T10" fmla="*/ 66 w 175"/>
                  <a:gd name="T11" fmla="*/ 220 h 220"/>
                  <a:gd name="T12" fmla="*/ 66 w 175"/>
                  <a:gd name="T13" fmla="*/ 44 h 220"/>
                  <a:gd name="T14" fmla="*/ 0 w 175"/>
                  <a:gd name="T15" fmla="*/ 44 h 220"/>
                  <a:gd name="T16" fmla="*/ 0 w 175"/>
                  <a:gd name="T17" fmla="*/ 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5" h="220">
                    <a:moveTo>
                      <a:pt x="0" y="0"/>
                    </a:moveTo>
                    <a:lnTo>
                      <a:pt x="175" y="0"/>
                    </a:lnTo>
                    <a:lnTo>
                      <a:pt x="175" y="44"/>
                    </a:lnTo>
                    <a:lnTo>
                      <a:pt x="110" y="44"/>
                    </a:lnTo>
                    <a:lnTo>
                      <a:pt x="110" y="220"/>
                    </a:lnTo>
                    <a:lnTo>
                      <a:pt x="66" y="220"/>
                    </a:lnTo>
                    <a:lnTo>
                      <a:pt x="66" y="44"/>
                    </a:lnTo>
                    <a:lnTo>
                      <a:pt x="0" y="44"/>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
          <p:nvSpPr>
            <p:cNvPr id="13" name="Freeform 5"/>
            <p:cNvSpPr>
              <a:spLocks noEditPoints="1"/>
            </p:cNvSpPr>
            <p:nvPr userDrawn="1"/>
          </p:nvSpPr>
          <p:spPr bwMode="auto">
            <a:xfrm>
              <a:off x="381000" y="384048"/>
              <a:ext cx="750655" cy="400941"/>
            </a:xfrm>
            <a:custGeom>
              <a:avLst/>
              <a:gdLst>
                <a:gd name="T0" fmla="*/ 134 w 170"/>
                <a:gd name="T1" fmla="*/ 3 h 90"/>
                <a:gd name="T2" fmla="*/ 122 w 170"/>
                <a:gd name="T3" fmla="*/ 52 h 90"/>
                <a:gd name="T4" fmla="*/ 109 w 170"/>
                <a:gd name="T5" fmla="*/ 3 h 90"/>
                <a:gd name="T6" fmla="*/ 74 w 170"/>
                <a:gd name="T7" fmla="*/ 3 h 90"/>
                <a:gd name="T8" fmla="*/ 74 w 170"/>
                <a:gd name="T9" fmla="*/ 21 h 90"/>
                <a:gd name="T10" fmla="*/ 40 w 170"/>
                <a:gd name="T11" fmla="*/ 1 h 90"/>
                <a:gd name="T12" fmla="*/ 4 w 170"/>
                <a:gd name="T13" fmla="*/ 31 h 90"/>
                <a:gd name="T14" fmla="*/ 28 w 170"/>
                <a:gd name="T15" fmla="*/ 31 h 90"/>
                <a:gd name="T16" fmla="*/ 39 w 170"/>
                <a:gd name="T17" fmla="*/ 20 h 90"/>
                <a:gd name="T18" fmla="*/ 50 w 170"/>
                <a:gd name="T19" fmla="*/ 28 h 90"/>
                <a:gd name="T20" fmla="*/ 39 w 170"/>
                <a:gd name="T21" fmla="*/ 35 h 90"/>
                <a:gd name="T22" fmla="*/ 31 w 170"/>
                <a:gd name="T23" fmla="*/ 35 h 90"/>
                <a:gd name="T24" fmla="*/ 31 w 170"/>
                <a:gd name="T25" fmla="*/ 51 h 90"/>
                <a:gd name="T26" fmla="*/ 38 w 170"/>
                <a:gd name="T27" fmla="*/ 51 h 90"/>
                <a:gd name="T28" fmla="*/ 48 w 170"/>
                <a:gd name="T29" fmla="*/ 60 h 90"/>
                <a:gd name="T30" fmla="*/ 38 w 170"/>
                <a:gd name="T31" fmla="*/ 70 h 90"/>
                <a:gd name="T32" fmla="*/ 25 w 170"/>
                <a:gd name="T33" fmla="*/ 54 h 90"/>
                <a:gd name="T34" fmla="*/ 1 w 170"/>
                <a:gd name="T35" fmla="*/ 54 h 90"/>
                <a:gd name="T36" fmla="*/ 38 w 170"/>
                <a:gd name="T37" fmla="*/ 90 h 90"/>
                <a:gd name="T38" fmla="*/ 74 w 170"/>
                <a:gd name="T39" fmla="*/ 71 h 90"/>
                <a:gd name="T40" fmla="*/ 74 w 170"/>
                <a:gd name="T41" fmla="*/ 88 h 90"/>
                <a:gd name="T42" fmla="*/ 98 w 170"/>
                <a:gd name="T43" fmla="*/ 88 h 90"/>
                <a:gd name="T44" fmla="*/ 98 w 170"/>
                <a:gd name="T45" fmla="*/ 34 h 90"/>
                <a:gd name="T46" fmla="*/ 111 w 170"/>
                <a:gd name="T47" fmla="*/ 88 h 90"/>
                <a:gd name="T48" fmla="*/ 132 w 170"/>
                <a:gd name="T49" fmla="*/ 88 h 90"/>
                <a:gd name="T50" fmla="*/ 146 w 170"/>
                <a:gd name="T51" fmla="*/ 34 h 90"/>
                <a:gd name="T52" fmla="*/ 146 w 170"/>
                <a:gd name="T53" fmla="*/ 88 h 90"/>
                <a:gd name="T54" fmla="*/ 170 w 170"/>
                <a:gd name="T55" fmla="*/ 88 h 90"/>
                <a:gd name="T56" fmla="*/ 170 w 170"/>
                <a:gd name="T57" fmla="*/ 3 h 90"/>
                <a:gd name="T58" fmla="*/ 134 w 170"/>
                <a:gd name="T59" fmla="*/ 3 h 90"/>
                <a:gd name="T60" fmla="*/ 74 w 170"/>
                <a:gd name="T61" fmla="*/ 52 h 90"/>
                <a:gd name="T62" fmla="*/ 64 w 170"/>
                <a:gd name="T63" fmla="*/ 42 h 90"/>
                <a:gd name="T64" fmla="*/ 74 w 170"/>
                <a:gd name="T65" fmla="*/ 31 h 90"/>
                <a:gd name="T66" fmla="*/ 74 w 170"/>
                <a:gd name="T67" fmla="*/ 5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0" h="90">
                  <a:moveTo>
                    <a:pt x="134" y="3"/>
                  </a:moveTo>
                  <a:cubicBezTo>
                    <a:pt x="122" y="52"/>
                    <a:pt x="122" y="52"/>
                    <a:pt x="122" y="52"/>
                  </a:cubicBezTo>
                  <a:cubicBezTo>
                    <a:pt x="109" y="3"/>
                    <a:pt x="109" y="3"/>
                    <a:pt x="109" y="3"/>
                  </a:cubicBezTo>
                  <a:cubicBezTo>
                    <a:pt x="74" y="3"/>
                    <a:pt x="74" y="3"/>
                    <a:pt x="74" y="3"/>
                  </a:cubicBezTo>
                  <a:cubicBezTo>
                    <a:pt x="74" y="21"/>
                    <a:pt x="74" y="21"/>
                    <a:pt x="74" y="21"/>
                  </a:cubicBezTo>
                  <a:cubicBezTo>
                    <a:pt x="69" y="5"/>
                    <a:pt x="54" y="1"/>
                    <a:pt x="40" y="1"/>
                  </a:cubicBezTo>
                  <a:cubicBezTo>
                    <a:pt x="23" y="0"/>
                    <a:pt x="5" y="8"/>
                    <a:pt x="4" y="31"/>
                  </a:cubicBezTo>
                  <a:cubicBezTo>
                    <a:pt x="28" y="31"/>
                    <a:pt x="28" y="31"/>
                    <a:pt x="28" y="31"/>
                  </a:cubicBezTo>
                  <a:cubicBezTo>
                    <a:pt x="28" y="24"/>
                    <a:pt x="33" y="20"/>
                    <a:pt x="39" y="20"/>
                  </a:cubicBezTo>
                  <a:cubicBezTo>
                    <a:pt x="46" y="20"/>
                    <a:pt x="50" y="23"/>
                    <a:pt x="50" y="28"/>
                  </a:cubicBezTo>
                  <a:cubicBezTo>
                    <a:pt x="49" y="32"/>
                    <a:pt x="47" y="35"/>
                    <a:pt x="39" y="35"/>
                  </a:cubicBezTo>
                  <a:cubicBezTo>
                    <a:pt x="31" y="35"/>
                    <a:pt x="31" y="35"/>
                    <a:pt x="31" y="35"/>
                  </a:cubicBezTo>
                  <a:cubicBezTo>
                    <a:pt x="31" y="51"/>
                    <a:pt x="31" y="51"/>
                    <a:pt x="31" y="51"/>
                  </a:cubicBezTo>
                  <a:cubicBezTo>
                    <a:pt x="38" y="51"/>
                    <a:pt x="38" y="51"/>
                    <a:pt x="38" y="51"/>
                  </a:cubicBezTo>
                  <a:cubicBezTo>
                    <a:pt x="42" y="51"/>
                    <a:pt x="48" y="54"/>
                    <a:pt x="48" y="60"/>
                  </a:cubicBezTo>
                  <a:cubicBezTo>
                    <a:pt x="49" y="67"/>
                    <a:pt x="44" y="70"/>
                    <a:pt x="38" y="70"/>
                  </a:cubicBezTo>
                  <a:cubicBezTo>
                    <a:pt x="27" y="69"/>
                    <a:pt x="25" y="61"/>
                    <a:pt x="25" y="54"/>
                  </a:cubicBezTo>
                  <a:cubicBezTo>
                    <a:pt x="1" y="54"/>
                    <a:pt x="1" y="54"/>
                    <a:pt x="1" y="54"/>
                  </a:cubicBezTo>
                  <a:cubicBezTo>
                    <a:pt x="1" y="59"/>
                    <a:pt x="0" y="90"/>
                    <a:pt x="38" y="90"/>
                  </a:cubicBezTo>
                  <a:cubicBezTo>
                    <a:pt x="57" y="90"/>
                    <a:pt x="70" y="82"/>
                    <a:pt x="74" y="71"/>
                  </a:cubicBezTo>
                  <a:cubicBezTo>
                    <a:pt x="74" y="88"/>
                    <a:pt x="74" y="88"/>
                    <a:pt x="74" y="88"/>
                  </a:cubicBezTo>
                  <a:cubicBezTo>
                    <a:pt x="98" y="88"/>
                    <a:pt x="98" y="88"/>
                    <a:pt x="98" y="88"/>
                  </a:cubicBezTo>
                  <a:cubicBezTo>
                    <a:pt x="98" y="34"/>
                    <a:pt x="98" y="34"/>
                    <a:pt x="98" y="34"/>
                  </a:cubicBezTo>
                  <a:cubicBezTo>
                    <a:pt x="111" y="88"/>
                    <a:pt x="111" y="88"/>
                    <a:pt x="111" y="88"/>
                  </a:cubicBezTo>
                  <a:cubicBezTo>
                    <a:pt x="132" y="88"/>
                    <a:pt x="132" y="88"/>
                    <a:pt x="132" y="88"/>
                  </a:cubicBezTo>
                  <a:cubicBezTo>
                    <a:pt x="146" y="34"/>
                    <a:pt x="146" y="34"/>
                    <a:pt x="146" y="34"/>
                  </a:cubicBezTo>
                  <a:cubicBezTo>
                    <a:pt x="146" y="88"/>
                    <a:pt x="146" y="88"/>
                    <a:pt x="146" y="88"/>
                  </a:cubicBezTo>
                  <a:cubicBezTo>
                    <a:pt x="170" y="88"/>
                    <a:pt x="170" y="88"/>
                    <a:pt x="170" y="88"/>
                  </a:cubicBezTo>
                  <a:cubicBezTo>
                    <a:pt x="170" y="3"/>
                    <a:pt x="170" y="3"/>
                    <a:pt x="170" y="3"/>
                  </a:cubicBezTo>
                  <a:lnTo>
                    <a:pt x="134" y="3"/>
                  </a:lnTo>
                  <a:close/>
                  <a:moveTo>
                    <a:pt x="74" y="52"/>
                  </a:moveTo>
                  <a:cubicBezTo>
                    <a:pt x="71" y="46"/>
                    <a:pt x="66" y="43"/>
                    <a:pt x="64" y="42"/>
                  </a:cubicBezTo>
                  <a:cubicBezTo>
                    <a:pt x="69" y="40"/>
                    <a:pt x="72" y="37"/>
                    <a:pt x="74" y="31"/>
                  </a:cubicBezTo>
                  <a:lnTo>
                    <a:pt x="74" y="5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22699254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Cover_Full_Image_Background">
    <p:spTree>
      <p:nvGrpSpPr>
        <p:cNvPr id="1" name=""/>
        <p:cNvGrpSpPr/>
        <p:nvPr/>
      </p:nvGrpSpPr>
      <p:grpSpPr>
        <a:xfrm>
          <a:off x="0" y="0"/>
          <a:ext cx="0" cy="0"/>
          <a:chOff x="0" y="0"/>
          <a:chExt cx="0" cy="0"/>
        </a:xfrm>
      </p:grpSpPr>
      <p:sp>
        <p:nvSpPr>
          <p:cNvPr id="33" name="Picture Placeholder 9">
            <a:extLst>
              <a:ext uri="{FF2B5EF4-FFF2-40B4-BE49-F238E27FC236}">
                <a16:creationId xmlns:a16="http://schemas.microsoft.com/office/drawing/2014/main" id="{9A0DF094-60F5-5747-B4D0-70DA429FAE65}"/>
              </a:ext>
            </a:extLst>
          </p:cNvPr>
          <p:cNvSpPr>
            <a:spLocks noGrp="1"/>
          </p:cNvSpPr>
          <p:nvPr>
            <p:ph type="pic" sz="quarter" idx="13"/>
          </p:nvPr>
        </p:nvSpPr>
        <p:spPr>
          <a:xfrm>
            <a:off x="0" y="0"/>
            <a:ext cx="12216858" cy="6858000"/>
          </a:xfrm>
          <a:solidFill>
            <a:schemeClr val="bg1">
              <a:lumMod val="85000"/>
            </a:schemeClr>
          </a:solidFill>
        </p:spPr>
        <p:txBody>
          <a:bodyPr lIns="0" rIns="0"/>
          <a:lstStyle/>
          <a:p>
            <a:r>
              <a:rPr lang="en-US"/>
              <a:t>Click icon to add picture</a:t>
            </a:r>
            <a:endParaRPr lang="en-GB"/>
          </a:p>
        </p:txBody>
      </p:sp>
      <p:sp>
        <p:nvSpPr>
          <p:cNvPr id="2" name="Title 1"/>
          <p:cNvSpPr>
            <a:spLocks noGrp="1"/>
          </p:cNvSpPr>
          <p:nvPr>
            <p:ph type="ctrTitle" hasCustomPrompt="1"/>
          </p:nvPr>
        </p:nvSpPr>
        <p:spPr>
          <a:xfrm>
            <a:off x="384049" y="2286000"/>
            <a:ext cx="5711952" cy="841834"/>
          </a:xfrm>
          <a:prstGeom prst="rect">
            <a:avLst/>
          </a:prstGeom>
        </p:spPr>
        <p:txBody>
          <a:bodyPr vert="horz" wrap="square" lIns="0" tIns="0" rIns="0" bIns="0" anchor="t" anchorCtr="0">
            <a:noAutofit/>
          </a:bodyPr>
          <a:lstStyle>
            <a:lvl1pPr algn="l">
              <a:defRPr sz="7200" b="0">
                <a:solidFill>
                  <a:schemeClr val="tx1"/>
                </a:solidFill>
                <a:latin typeface="3M Circular TT Bold" panose="020B0804020101010102" pitchFamily="34" charset="0"/>
                <a:cs typeface="3M Circular TT Bold" panose="020B0804020101010102" pitchFamily="34" charset="0"/>
              </a:defRPr>
            </a:lvl1pPr>
          </a:lstStyle>
          <a:p>
            <a:r>
              <a:rPr lang="en-US"/>
              <a:t>One-line title</a:t>
            </a:r>
            <a:endParaRPr lang="en-GB"/>
          </a:p>
        </p:txBody>
      </p:sp>
      <p:sp>
        <p:nvSpPr>
          <p:cNvPr id="23" name="Text Placeholder 7"/>
          <p:cNvSpPr>
            <a:spLocks noGrp="1"/>
          </p:cNvSpPr>
          <p:nvPr>
            <p:ph type="body" sz="quarter" idx="10" hasCustomPrompt="1"/>
          </p:nvPr>
        </p:nvSpPr>
        <p:spPr>
          <a:xfrm>
            <a:off x="384047" y="3895344"/>
            <a:ext cx="4114800" cy="480462"/>
          </a:xfrm>
          <a:prstGeom prst="rect">
            <a:avLst/>
          </a:prstGeom>
        </p:spPr>
        <p:txBody>
          <a:bodyPr lIns="0" tIns="0" rIns="0" bIns="0"/>
          <a:lstStyle>
            <a:lvl1pPr marL="0" indent="0">
              <a:buNone/>
              <a:defRPr sz="2800">
                <a:solidFill>
                  <a:schemeClr val="tx1"/>
                </a:solidFill>
                <a:latin typeface="3M Circular TT Book" panose="020B0604020101020102" pitchFamily="34" charset="0"/>
                <a:cs typeface="3M Circular TT Book" panose="020B0604020101020102" pitchFamily="34" charset="0"/>
              </a:defRPr>
            </a:lvl1pPr>
            <a:lvl5pPr>
              <a:defRPr/>
            </a:lvl5pPr>
          </a:lstStyle>
          <a:p>
            <a:pPr lvl="0"/>
            <a:r>
              <a:rPr lang="en-US"/>
              <a:t>Date</a:t>
            </a:r>
          </a:p>
        </p:txBody>
      </p:sp>
      <p:grpSp>
        <p:nvGrpSpPr>
          <p:cNvPr id="7" name="Group 6"/>
          <p:cNvGrpSpPr>
            <a:grpSpLocks noChangeAspect="1"/>
          </p:cNvGrpSpPr>
          <p:nvPr userDrawn="1"/>
        </p:nvGrpSpPr>
        <p:grpSpPr>
          <a:xfrm>
            <a:off x="381000" y="384048"/>
            <a:ext cx="2384269" cy="432000"/>
            <a:chOff x="3024188" y="2847975"/>
            <a:chExt cx="18767426" cy="3400426"/>
          </a:xfrm>
        </p:grpSpPr>
        <p:sp>
          <p:nvSpPr>
            <p:cNvPr id="9" name="Freeform 5"/>
            <p:cNvSpPr>
              <a:spLocks noEditPoints="1"/>
            </p:cNvSpPr>
            <p:nvPr userDrawn="1"/>
          </p:nvSpPr>
          <p:spPr bwMode="auto">
            <a:xfrm>
              <a:off x="3024188" y="2847975"/>
              <a:ext cx="5908675" cy="3155950"/>
            </a:xfrm>
            <a:custGeom>
              <a:avLst/>
              <a:gdLst>
                <a:gd name="T0" fmla="*/ 134 w 170"/>
                <a:gd name="T1" fmla="*/ 3 h 90"/>
                <a:gd name="T2" fmla="*/ 122 w 170"/>
                <a:gd name="T3" fmla="*/ 52 h 90"/>
                <a:gd name="T4" fmla="*/ 109 w 170"/>
                <a:gd name="T5" fmla="*/ 3 h 90"/>
                <a:gd name="T6" fmla="*/ 74 w 170"/>
                <a:gd name="T7" fmla="*/ 3 h 90"/>
                <a:gd name="T8" fmla="*/ 74 w 170"/>
                <a:gd name="T9" fmla="*/ 21 h 90"/>
                <a:gd name="T10" fmla="*/ 40 w 170"/>
                <a:gd name="T11" fmla="*/ 1 h 90"/>
                <a:gd name="T12" fmla="*/ 4 w 170"/>
                <a:gd name="T13" fmla="*/ 31 h 90"/>
                <a:gd name="T14" fmla="*/ 28 w 170"/>
                <a:gd name="T15" fmla="*/ 31 h 90"/>
                <a:gd name="T16" fmla="*/ 39 w 170"/>
                <a:gd name="T17" fmla="*/ 20 h 90"/>
                <a:gd name="T18" fmla="*/ 50 w 170"/>
                <a:gd name="T19" fmla="*/ 28 h 90"/>
                <a:gd name="T20" fmla="*/ 39 w 170"/>
                <a:gd name="T21" fmla="*/ 35 h 90"/>
                <a:gd name="T22" fmla="*/ 31 w 170"/>
                <a:gd name="T23" fmla="*/ 35 h 90"/>
                <a:gd name="T24" fmla="*/ 31 w 170"/>
                <a:gd name="T25" fmla="*/ 51 h 90"/>
                <a:gd name="T26" fmla="*/ 38 w 170"/>
                <a:gd name="T27" fmla="*/ 51 h 90"/>
                <a:gd name="T28" fmla="*/ 48 w 170"/>
                <a:gd name="T29" fmla="*/ 60 h 90"/>
                <a:gd name="T30" fmla="*/ 38 w 170"/>
                <a:gd name="T31" fmla="*/ 70 h 90"/>
                <a:gd name="T32" fmla="*/ 25 w 170"/>
                <a:gd name="T33" fmla="*/ 54 h 90"/>
                <a:gd name="T34" fmla="*/ 1 w 170"/>
                <a:gd name="T35" fmla="*/ 54 h 90"/>
                <a:gd name="T36" fmla="*/ 38 w 170"/>
                <a:gd name="T37" fmla="*/ 90 h 90"/>
                <a:gd name="T38" fmla="*/ 74 w 170"/>
                <a:gd name="T39" fmla="*/ 71 h 90"/>
                <a:gd name="T40" fmla="*/ 74 w 170"/>
                <a:gd name="T41" fmla="*/ 88 h 90"/>
                <a:gd name="T42" fmla="*/ 98 w 170"/>
                <a:gd name="T43" fmla="*/ 88 h 90"/>
                <a:gd name="T44" fmla="*/ 98 w 170"/>
                <a:gd name="T45" fmla="*/ 34 h 90"/>
                <a:gd name="T46" fmla="*/ 111 w 170"/>
                <a:gd name="T47" fmla="*/ 88 h 90"/>
                <a:gd name="T48" fmla="*/ 132 w 170"/>
                <a:gd name="T49" fmla="*/ 88 h 90"/>
                <a:gd name="T50" fmla="*/ 146 w 170"/>
                <a:gd name="T51" fmla="*/ 34 h 90"/>
                <a:gd name="T52" fmla="*/ 146 w 170"/>
                <a:gd name="T53" fmla="*/ 88 h 90"/>
                <a:gd name="T54" fmla="*/ 170 w 170"/>
                <a:gd name="T55" fmla="*/ 88 h 90"/>
                <a:gd name="T56" fmla="*/ 170 w 170"/>
                <a:gd name="T57" fmla="*/ 3 h 90"/>
                <a:gd name="T58" fmla="*/ 134 w 170"/>
                <a:gd name="T59" fmla="*/ 3 h 90"/>
                <a:gd name="T60" fmla="*/ 74 w 170"/>
                <a:gd name="T61" fmla="*/ 52 h 90"/>
                <a:gd name="T62" fmla="*/ 64 w 170"/>
                <a:gd name="T63" fmla="*/ 42 h 90"/>
                <a:gd name="T64" fmla="*/ 74 w 170"/>
                <a:gd name="T65" fmla="*/ 31 h 90"/>
                <a:gd name="T66" fmla="*/ 74 w 170"/>
                <a:gd name="T67" fmla="*/ 5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0" h="90">
                  <a:moveTo>
                    <a:pt x="134" y="3"/>
                  </a:moveTo>
                  <a:cubicBezTo>
                    <a:pt x="122" y="52"/>
                    <a:pt x="122" y="52"/>
                    <a:pt x="122" y="52"/>
                  </a:cubicBezTo>
                  <a:cubicBezTo>
                    <a:pt x="109" y="3"/>
                    <a:pt x="109" y="3"/>
                    <a:pt x="109" y="3"/>
                  </a:cubicBezTo>
                  <a:cubicBezTo>
                    <a:pt x="74" y="3"/>
                    <a:pt x="74" y="3"/>
                    <a:pt x="74" y="3"/>
                  </a:cubicBezTo>
                  <a:cubicBezTo>
                    <a:pt x="74" y="21"/>
                    <a:pt x="74" y="21"/>
                    <a:pt x="74" y="21"/>
                  </a:cubicBezTo>
                  <a:cubicBezTo>
                    <a:pt x="69" y="5"/>
                    <a:pt x="54" y="1"/>
                    <a:pt x="40" y="1"/>
                  </a:cubicBezTo>
                  <a:cubicBezTo>
                    <a:pt x="23" y="0"/>
                    <a:pt x="5" y="8"/>
                    <a:pt x="4" y="31"/>
                  </a:cubicBezTo>
                  <a:cubicBezTo>
                    <a:pt x="28" y="31"/>
                    <a:pt x="28" y="31"/>
                    <a:pt x="28" y="31"/>
                  </a:cubicBezTo>
                  <a:cubicBezTo>
                    <a:pt x="28" y="24"/>
                    <a:pt x="33" y="20"/>
                    <a:pt x="39" y="20"/>
                  </a:cubicBezTo>
                  <a:cubicBezTo>
                    <a:pt x="46" y="20"/>
                    <a:pt x="50" y="23"/>
                    <a:pt x="50" y="28"/>
                  </a:cubicBezTo>
                  <a:cubicBezTo>
                    <a:pt x="49" y="32"/>
                    <a:pt x="47" y="35"/>
                    <a:pt x="39" y="35"/>
                  </a:cubicBezTo>
                  <a:cubicBezTo>
                    <a:pt x="31" y="35"/>
                    <a:pt x="31" y="35"/>
                    <a:pt x="31" y="35"/>
                  </a:cubicBezTo>
                  <a:cubicBezTo>
                    <a:pt x="31" y="51"/>
                    <a:pt x="31" y="51"/>
                    <a:pt x="31" y="51"/>
                  </a:cubicBezTo>
                  <a:cubicBezTo>
                    <a:pt x="38" y="51"/>
                    <a:pt x="38" y="51"/>
                    <a:pt x="38" y="51"/>
                  </a:cubicBezTo>
                  <a:cubicBezTo>
                    <a:pt x="42" y="51"/>
                    <a:pt x="48" y="54"/>
                    <a:pt x="48" y="60"/>
                  </a:cubicBezTo>
                  <a:cubicBezTo>
                    <a:pt x="49" y="67"/>
                    <a:pt x="44" y="70"/>
                    <a:pt x="38" y="70"/>
                  </a:cubicBezTo>
                  <a:cubicBezTo>
                    <a:pt x="27" y="69"/>
                    <a:pt x="25" y="61"/>
                    <a:pt x="25" y="54"/>
                  </a:cubicBezTo>
                  <a:cubicBezTo>
                    <a:pt x="1" y="54"/>
                    <a:pt x="1" y="54"/>
                    <a:pt x="1" y="54"/>
                  </a:cubicBezTo>
                  <a:cubicBezTo>
                    <a:pt x="1" y="59"/>
                    <a:pt x="0" y="90"/>
                    <a:pt x="38" y="90"/>
                  </a:cubicBezTo>
                  <a:cubicBezTo>
                    <a:pt x="57" y="90"/>
                    <a:pt x="70" y="82"/>
                    <a:pt x="74" y="71"/>
                  </a:cubicBezTo>
                  <a:cubicBezTo>
                    <a:pt x="74" y="88"/>
                    <a:pt x="74" y="88"/>
                    <a:pt x="74" y="88"/>
                  </a:cubicBezTo>
                  <a:cubicBezTo>
                    <a:pt x="98" y="88"/>
                    <a:pt x="98" y="88"/>
                    <a:pt x="98" y="88"/>
                  </a:cubicBezTo>
                  <a:cubicBezTo>
                    <a:pt x="98" y="34"/>
                    <a:pt x="98" y="34"/>
                    <a:pt x="98" y="34"/>
                  </a:cubicBezTo>
                  <a:cubicBezTo>
                    <a:pt x="111" y="88"/>
                    <a:pt x="111" y="88"/>
                    <a:pt x="111" y="88"/>
                  </a:cubicBezTo>
                  <a:cubicBezTo>
                    <a:pt x="132" y="88"/>
                    <a:pt x="132" y="88"/>
                    <a:pt x="132" y="88"/>
                  </a:cubicBezTo>
                  <a:cubicBezTo>
                    <a:pt x="146" y="34"/>
                    <a:pt x="146" y="34"/>
                    <a:pt x="146" y="34"/>
                  </a:cubicBezTo>
                  <a:cubicBezTo>
                    <a:pt x="146" y="88"/>
                    <a:pt x="146" y="88"/>
                    <a:pt x="146" y="88"/>
                  </a:cubicBezTo>
                  <a:cubicBezTo>
                    <a:pt x="170" y="88"/>
                    <a:pt x="170" y="88"/>
                    <a:pt x="170" y="88"/>
                  </a:cubicBezTo>
                  <a:cubicBezTo>
                    <a:pt x="170" y="3"/>
                    <a:pt x="170" y="3"/>
                    <a:pt x="170" y="3"/>
                  </a:cubicBezTo>
                  <a:lnTo>
                    <a:pt x="134" y="3"/>
                  </a:lnTo>
                  <a:close/>
                  <a:moveTo>
                    <a:pt x="74" y="52"/>
                  </a:moveTo>
                  <a:cubicBezTo>
                    <a:pt x="71" y="46"/>
                    <a:pt x="66" y="43"/>
                    <a:pt x="64" y="42"/>
                  </a:cubicBezTo>
                  <a:cubicBezTo>
                    <a:pt x="69" y="40"/>
                    <a:pt x="72" y="37"/>
                    <a:pt x="74" y="31"/>
                  </a:cubicBezTo>
                  <a:lnTo>
                    <a:pt x="74" y="5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 name="Freeform 6"/>
            <p:cNvSpPr>
              <a:spLocks/>
            </p:cNvSpPr>
            <p:nvPr userDrawn="1"/>
          </p:nvSpPr>
          <p:spPr bwMode="auto">
            <a:xfrm>
              <a:off x="9871076" y="2952750"/>
              <a:ext cx="868363" cy="1192213"/>
            </a:xfrm>
            <a:custGeom>
              <a:avLst/>
              <a:gdLst>
                <a:gd name="T0" fmla="*/ 19 w 25"/>
                <a:gd name="T1" fmla="*/ 10 h 34"/>
                <a:gd name="T2" fmla="*/ 13 w 25"/>
                <a:gd name="T3" fmla="*/ 5 h 34"/>
                <a:gd name="T4" fmla="*/ 8 w 25"/>
                <a:gd name="T5" fmla="*/ 9 h 34"/>
                <a:gd name="T6" fmla="*/ 11 w 25"/>
                <a:gd name="T7" fmla="*/ 13 h 34"/>
                <a:gd name="T8" fmla="*/ 16 w 25"/>
                <a:gd name="T9" fmla="*/ 14 h 34"/>
                <a:gd name="T10" fmla="*/ 25 w 25"/>
                <a:gd name="T11" fmla="*/ 24 h 34"/>
                <a:gd name="T12" fmla="*/ 13 w 25"/>
                <a:gd name="T13" fmla="*/ 34 h 34"/>
                <a:gd name="T14" fmla="*/ 0 w 25"/>
                <a:gd name="T15" fmla="*/ 24 h 34"/>
                <a:gd name="T16" fmla="*/ 6 w 25"/>
                <a:gd name="T17" fmla="*/ 22 h 34"/>
                <a:gd name="T18" fmla="*/ 13 w 25"/>
                <a:gd name="T19" fmla="*/ 28 h 34"/>
                <a:gd name="T20" fmla="*/ 19 w 25"/>
                <a:gd name="T21" fmla="*/ 24 h 34"/>
                <a:gd name="T22" fmla="*/ 15 w 25"/>
                <a:gd name="T23" fmla="*/ 20 h 34"/>
                <a:gd name="T24" fmla="*/ 10 w 25"/>
                <a:gd name="T25" fmla="*/ 19 h 34"/>
                <a:gd name="T26" fmla="*/ 1 w 25"/>
                <a:gd name="T27" fmla="*/ 10 h 34"/>
                <a:gd name="T28" fmla="*/ 13 w 25"/>
                <a:gd name="T29" fmla="*/ 0 h 34"/>
                <a:gd name="T30" fmla="*/ 25 w 25"/>
                <a:gd name="T31" fmla="*/ 8 h 34"/>
                <a:gd name="T32" fmla="*/ 19 w 25"/>
                <a:gd name="T33" fmla="*/ 1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5" h="34">
                  <a:moveTo>
                    <a:pt x="19" y="10"/>
                  </a:moveTo>
                  <a:cubicBezTo>
                    <a:pt x="19" y="8"/>
                    <a:pt x="17" y="5"/>
                    <a:pt x="13" y="5"/>
                  </a:cubicBezTo>
                  <a:cubicBezTo>
                    <a:pt x="10" y="5"/>
                    <a:pt x="8" y="7"/>
                    <a:pt x="8" y="9"/>
                  </a:cubicBezTo>
                  <a:cubicBezTo>
                    <a:pt x="8" y="11"/>
                    <a:pt x="9" y="13"/>
                    <a:pt x="11" y="13"/>
                  </a:cubicBezTo>
                  <a:cubicBezTo>
                    <a:pt x="16" y="14"/>
                    <a:pt x="16" y="14"/>
                    <a:pt x="16" y="14"/>
                  </a:cubicBezTo>
                  <a:cubicBezTo>
                    <a:pt x="22" y="15"/>
                    <a:pt x="25" y="19"/>
                    <a:pt x="25" y="24"/>
                  </a:cubicBezTo>
                  <a:cubicBezTo>
                    <a:pt x="25" y="29"/>
                    <a:pt x="21" y="34"/>
                    <a:pt x="13" y="34"/>
                  </a:cubicBezTo>
                  <a:cubicBezTo>
                    <a:pt x="4" y="34"/>
                    <a:pt x="1" y="28"/>
                    <a:pt x="0" y="24"/>
                  </a:cubicBezTo>
                  <a:cubicBezTo>
                    <a:pt x="6" y="22"/>
                    <a:pt x="6" y="22"/>
                    <a:pt x="6" y="22"/>
                  </a:cubicBezTo>
                  <a:cubicBezTo>
                    <a:pt x="6" y="25"/>
                    <a:pt x="9" y="28"/>
                    <a:pt x="13" y="28"/>
                  </a:cubicBezTo>
                  <a:cubicBezTo>
                    <a:pt x="17" y="28"/>
                    <a:pt x="19" y="27"/>
                    <a:pt x="19" y="24"/>
                  </a:cubicBezTo>
                  <a:cubicBezTo>
                    <a:pt x="19" y="22"/>
                    <a:pt x="17" y="21"/>
                    <a:pt x="15" y="20"/>
                  </a:cubicBezTo>
                  <a:cubicBezTo>
                    <a:pt x="10" y="19"/>
                    <a:pt x="10" y="19"/>
                    <a:pt x="10" y="19"/>
                  </a:cubicBezTo>
                  <a:cubicBezTo>
                    <a:pt x="5" y="18"/>
                    <a:pt x="1" y="15"/>
                    <a:pt x="1" y="10"/>
                  </a:cubicBezTo>
                  <a:cubicBezTo>
                    <a:pt x="1" y="4"/>
                    <a:pt x="7" y="0"/>
                    <a:pt x="13" y="0"/>
                  </a:cubicBezTo>
                  <a:cubicBezTo>
                    <a:pt x="21" y="0"/>
                    <a:pt x="24" y="4"/>
                    <a:pt x="25" y="8"/>
                  </a:cubicBezTo>
                  <a:lnTo>
                    <a:pt x="19" y="1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7"/>
            <p:cNvSpPr>
              <a:spLocks/>
            </p:cNvSpPr>
            <p:nvPr userDrawn="1"/>
          </p:nvSpPr>
          <p:spPr bwMode="auto">
            <a:xfrm>
              <a:off x="10844213" y="3303588"/>
              <a:ext cx="798513" cy="841375"/>
            </a:xfrm>
            <a:custGeom>
              <a:avLst/>
              <a:gdLst>
                <a:gd name="T0" fmla="*/ 6 w 23"/>
                <a:gd name="T1" fmla="*/ 12 h 24"/>
                <a:gd name="T2" fmla="*/ 12 w 23"/>
                <a:gd name="T3" fmla="*/ 18 h 24"/>
                <a:gd name="T4" fmla="*/ 17 w 23"/>
                <a:gd name="T5" fmla="*/ 15 h 24"/>
                <a:gd name="T6" fmla="*/ 23 w 23"/>
                <a:gd name="T7" fmla="*/ 16 h 24"/>
                <a:gd name="T8" fmla="*/ 12 w 23"/>
                <a:gd name="T9" fmla="*/ 24 h 24"/>
                <a:gd name="T10" fmla="*/ 0 w 23"/>
                <a:gd name="T11" fmla="*/ 12 h 24"/>
                <a:gd name="T12" fmla="*/ 12 w 23"/>
                <a:gd name="T13" fmla="*/ 0 h 24"/>
                <a:gd name="T14" fmla="*/ 23 w 23"/>
                <a:gd name="T15" fmla="*/ 7 h 24"/>
                <a:gd name="T16" fmla="*/ 17 w 23"/>
                <a:gd name="T17" fmla="*/ 9 h 24"/>
                <a:gd name="T18" fmla="*/ 12 w 23"/>
                <a:gd name="T19" fmla="*/ 5 h 24"/>
                <a:gd name="T20" fmla="*/ 6 w 23"/>
                <a:gd name="T21"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4">
                  <a:moveTo>
                    <a:pt x="6" y="12"/>
                  </a:moveTo>
                  <a:cubicBezTo>
                    <a:pt x="6" y="16"/>
                    <a:pt x="9" y="18"/>
                    <a:pt x="12" y="18"/>
                  </a:cubicBezTo>
                  <a:cubicBezTo>
                    <a:pt x="15" y="18"/>
                    <a:pt x="17" y="16"/>
                    <a:pt x="17" y="15"/>
                  </a:cubicBezTo>
                  <a:cubicBezTo>
                    <a:pt x="23" y="16"/>
                    <a:pt x="23" y="16"/>
                    <a:pt x="23" y="16"/>
                  </a:cubicBezTo>
                  <a:cubicBezTo>
                    <a:pt x="22" y="20"/>
                    <a:pt x="18" y="24"/>
                    <a:pt x="12" y="24"/>
                  </a:cubicBezTo>
                  <a:cubicBezTo>
                    <a:pt x="5" y="24"/>
                    <a:pt x="0" y="19"/>
                    <a:pt x="0" y="12"/>
                  </a:cubicBezTo>
                  <a:cubicBezTo>
                    <a:pt x="0" y="5"/>
                    <a:pt x="5" y="0"/>
                    <a:pt x="12" y="0"/>
                  </a:cubicBezTo>
                  <a:cubicBezTo>
                    <a:pt x="18" y="0"/>
                    <a:pt x="22" y="4"/>
                    <a:pt x="23" y="7"/>
                  </a:cubicBezTo>
                  <a:cubicBezTo>
                    <a:pt x="17" y="9"/>
                    <a:pt x="17" y="9"/>
                    <a:pt x="17" y="9"/>
                  </a:cubicBezTo>
                  <a:cubicBezTo>
                    <a:pt x="17" y="7"/>
                    <a:pt x="15" y="5"/>
                    <a:pt x="12" y="5"/>
                  </a:cubicBezTo>
                  <a:cubicBezTo>
                    <a:pt x="9" y="5"/>
                    <a:pt x="6" y="8"/>
                    <a:pt x="6" y="1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8"/>
            <p:cNvSpPr>
              <a:spLocks noEditPoints="1"/>
            </p:cNvSpPr>
            <p:nvPr userDrawn="1"/>
          </p:nvSpPr>
          <p:spPr bwMode="auto">
            <a:xfrm>
              <a:off x="11747501" y="2917825"/>
              <a:ext cx="277813" cy="1192213"/>
            </a:xfrm>
            <a:custGeom>
              <a:avLst/>
              <a:gdLst>
                <a:gd name="T0" fmla="*/ 4 w 8"/>
                <a:gd name="T1" fmla="*/ 0 h 34"/>
                <a:gd name="T2" fmla="*/ 8 w 8"/>
                <a:gd name="T3" fmla="*/ 4 h 34"/>
                <a:gd name="T4" fmla="*/ 4 w 8"/>
                <a:gd name="T5" fmla="*/ 8 h 34"/>
                <a:gd name="T6" fmla="*/ 0 w 8"/>
                <a:gd name="T7" fmla="*/ 4 h 34"/>
                <a:gd name="T8" fmla="*/ 4 w 8"/>
                <a:gd name="T9" fmla="*/ 0 h 34"/>
                <a:gd name="T10" fmla="*/ 1 w 8"/>
                <a:gd name="T11" fmla="*/ 34 h 34"/>
                <a:gd name="T12" fmla="*/ 1 w 8"/>
                <a:gd name="T13" fmla="*/ 11 h 34"/>
                <a:gd name="T14" fmla="*/ 7 w 8"/>
                <a:gd name="T15" fmla="*/ 11 h 34"/>
                <a:gd name="T16" fmla="*/ 7 w 8"/>
                <a:gd name="T17" fmla="*/ 34 h 34"/>
                <a:gd name="T18" fmla="*/ 1 w 8"/>
                <a:gd name="T19" fmla="*/ 3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 h="34">
                  <a:moveTo>
                    <a:pt x="4" y="0"/>
                  </a:moveTo>
                  <a:cubicBezTo>
                    <a:pt x="6" y="0"/>
                    <a:pt x="8" y="2"/>
                    <a:pt x="8" y="4"/>
                  </a:cubicBezTo>
                  <a:cubicBezTo>
                    <a:pt x="8" y="6"/>
                    <a:pt x="6" y="8"/>
                    <a:pt x="4" y="8"/>
                  </a:cubicBezTo>
                  <a:cubicBezTo>
                    <a:pt x="2" y="8"/>
                    <a:pt x="0" y="6"/>
                    <a:pt x="0" y="4"/>
                  </a:cubicBezTo>
                  <a:cubicBezTo>
                    <a:pt x="0" y="2"/>
                    <a:pt x="2" y="0"/>
                    <a:pt x="4" y="0"/>
                  </a:cubicBezTo>
                  <a:close/>
                  <a:moveTo>
                    <a:pt x="1" y="34"/>
                  </a:moveTo>
                  <a:cubicBezTo>
                    <a:pt x="1" y="11"/>
                    <a:pt x="1" y="11"/>
                    <a:pt x="1" y="11"/>
                  </a:cubicBezTo>
                  <a:cubicBezTo>
                    <a:pt x="7" y="11"/>
                    <a:pt x="7" y="11"/>
                    <a:pt x="7" y="11"/>
                  </a:cubicBezTo>
                  <a:cubicBezTo>
                    <a:pt x="7" y="34"/>
                    <a:pt x="7" y="34"/>
                    <a:pt x="7" y="34"/>
                  </a:cubicBezTo>
                  <a:lnTo>
                    <a:pt x="1" y="3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9"/>
            <p:cNvSpPr>
              <a:spLocks noEditPoints="1"/>
            </p:cNvSpPr>
            <p:nvPr userDrawn="1"/>
          </p:nvSpPr>
          <p:spPr bwMode="auto">
            <a:xfrm>
              <a:off x="12165013" y="3303588"/>
              <a:ext cx="763588" cy="841375"/>
            </a:xfrm>
            <a:custGeom>
              <a:avLst/>
              <a:gdLst>
                <a:gd name="T0" fmla="*/ 22 w 22"/>
                <a:gd name="T1" fmla="*/ 17 h 24"/>
                <a:gd name="T2" fmla="*/ 12 w 22"/>
                <a:gd name="T3" fmla="*/ 24 h 24"/>
                <a:gd name="T4" fmla="*/ 0 w 22"/>
                <a:gd name="T5" fmla="*/ 12 h 24"/>
                <a:gd name="T6" fmla="*/ 11 w 22"/>
                <a:gd name="T7" fmla="*/ 0 h 24"/>
                <a:gd name="T8" fmla="*/ 22 w 22"/>
                <a:gd name="T9" fmla="*/ 12 h 24"/>
                <a:gd name="T10" fmla="*/ 22 w 22"/>
                <a:gd name="T11" fmla="*/ 14 h 24"/>
                <a:gd name="T12" fmla="*/ 6 w 22"/>
                <a:gd name="T13" fmla="*/ 14 h 24"/>
                <a:gd name="T14" fmla="*/ 12 w 22"/>
                <a:gd name="T15" fmla="*/ 19 h 24"/>
                <a:gd name="T16" fmla="*/ 17 w 22"/>
                <a:gd name="T17" fmla="*/ 15 h 24"/>
                <a:gd name="T18" fmla="*/ 22 w 22"/>
                <a:gd name="T19" fmla="*/ 17 h 24"/>
                <a:gd name="T20" fmla="*/ 16 w 22"/>
                <a:gd name="T21" fmla="*/ 9 h 24"/>
                <a:gd name="T22" fmla="*/ 11 w 22"/>
                <a:gd name="T23" fmla="*/ 5 h 24"/>
                <a:gd name="T24" fmla="*/ 6 w 22"/>
                <a:gd name="T25" fmla="*/ 9 h 24"/>
                <a:gd name="T26" fmla="*/ 16 w 22"/>
                <a:gd name="T27" fmla="*/ 9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24">
                  <a:moveTo>
                    <a:pt x="22" y="17"/>
                  </a:moveTo>
                  <a:cubicBezTo>
                    <a:pt x="21" y="21"/>
                    <a:pt x="17" y="24"/>
                    <a:pt x="12" y="24"/>
                  </a:cubicBezTo>
                  <a:cubicBezTo>
                    <a:pt x="5" y="24"/>
                    <a:pt x="0" y="20"/>
                    <a:pt x="0" y="12"/>
                  </a:cubicBezTo>
                  <a:cubicBezTo>
                    <a:pt x="0" y="4"/>
                    <a:pt x="5" y="0"/>
                    <a:pt x="11" y="0"/>
                  </a:cubicBezTo>
                  <a:cubicBezTo>
                    <a:pt x="18" y="0"/>
                    <a:pt x="22" y="4"/>
                    <a:pt x="22" y="12"/>
                  </a:cubicBezTo>
                  <a:cubicBezTo>
                    <a:pt x="22" y="12"/>
                    <a:pt x="22" y="13"/>
                    <a:pt x="22" y="14"/>
                  </a:cubicBezTo>
                  <a:cubicBezTo>
                    <a:pt x="6" y="14"/>
                    <a:pt x="6" y="14"/>
                    <a:pt x="6" y="14"/>
                  </a:cubicBezTo>
                  <a:cubicBezTo>
                    <a:pt x="6" y="17"/>
                    <a:pt x="9" y="19"/>
                    <a:pt x="12" y="19"/>
                  </a:cubicBezTo>
                  <a:cubicBezTo>
                    <a:pt x="15" y="19"/>
                    <a:pt x="16" y="17"/>
                    <a:pt x="17" y="15"/>
                  </a:cubicBezTo>
                  <a:lnTo>
                    <a:pt x="22" y="17"/>
                  </a:lnTo>
                  <a:close/>
                  <a:moveTo>
                    <a:pt x="16" y="9"/>
                  </a:moveTo>
                  <a:cubicBezTo>
                    <a:pt x="16" y="7"/>
                    <a:pt x="15" y="5"/>
                    <a:pt x="11" y="5"/>
                  </a:cubicBezTo>
                  <a:cubicBezTo>
                    <a:pt x="8" y="5"/>
                    <a:pt x="6" y="7"/>
                    <a:pt x="6" y="9"/>
                  </a:cubicBezTo>
                  <a:lnTo>
                    <a:pt x="16" y="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10"/>
            <p:cNvSpPr>
              <a:spLocks/>
            </p:cNvSpPr>
            <p:nvPr userDrawn="1"/>
          </p:nvSpPr>
          <p:spPr bwMode="auto">
            <a:xfrm>
              <a:off x="13103226" y="3303588"/>
              <a:ext cx="730250" cy="806450"/>
            </a:xfrm>
            <a:custGeom>
              <a:avLst/>
              <a:gdLst>
                <a:gd name="T0" fmla="*/ 6 w 21"/>
                <a:gd name="T1" fmla="*/ 23 h 23"/>
                <a:gd name="T2" fmla="*/ 0 w 21"/>
                <a:gd name="T3" fmla="*/ 23 h 23"/>
                <a:gd name="T4" fmla="*/ 0 w 21"/>
                <a:gd name="T5" fmla="*/ 0 h 23"/>
                <a:gd name="T6" fmla="*/ 6 w 21"/>
                <a:gd name="T7" fmla="*/ 0 h 23"/>
                <a:gd name="T8" fmla="*/ 6 w 21"/>
                <a:gd name="T9" fmla="*/ 3 h 23"/>
                <a:gd name="T10" fmla="*/ 13 w 21"/>
                <a:gd name="T11" fmla="*/ 0 h 23"/>
                <a:gd name="T12" fmla="*/ 21 w 21"/>
                <a:gd name="T13" fmla="*/ 9 h 23"/>
                <a:gd name="T14" fmla="*/ 21 w 21"/>
                <a:gd name="T15" fmla="*/ 23 h 23"/>
                <a:gd name="T16" fmla="*/ 15 w 21"/>
                <a:gd name="T17" fmla="*/ 23 h 23"/>
                <a:gd name="T18" fmla="*/ 15 w 21"/>
                <a:gd name="T19" fmla="*/ 10 h 23"/>
                <a:gd name="T20" fmla="*/ 10 w 21"/>
                <a:gd name="T21" fmla="*/ 5 h 23"/>
                <a:gd name="T22" fmla="*/ 6 w 21"/>
                <a:gd name="T23" fmla="*/ 10 h 23"/>
                <a:gd name="T24" fmla="*/ 6 w 21"/>
                <a:gd name="T25"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 h="23">
                  <a:moveTo>
                    <a:pt x="6" y="23"/>
                  </a:moveTo>
                  <a:cubicBezTo>
                    <a:pt x="0" y="23"/>
                    <a:pt x="0" y="23"/>
                    <a:pt x="0" y="23"/>
                  </a:cubicBezTo>
                  <a:cubicBezTo>
                    <a:pt x="0" y="0"/>
                    <a:pt x="0" y="0"/>
                    <a:pt x="0" y="0"/>
                  </a:cubicBezTo>
                  <a:cubicBezTo>
                    <a:pt x="6" y="0"/>
                    <a:pt x="6" y="0"/>
                    <a:pt x="6" y="0"/>
                  </a:cubicBezTo>
                  <a:cubicBezTo>
                    <a:pt x="6" y="3"/>
                    <a:pt x="6" y="3"/>
                    <a:pt x="6" y="3"/>
                  </a:cubicBezTo>
                  <a:cubicBezTo>
                    <a:pt x="7" y="1"/>
                    <a:pt x="10" y="0"/>
                    <a:pt x="13" y="0"/>
                  </a:cubicBezTo>
                  <a:cubicBezTo>
                    <a:pt x="18" y="0"/>
                    <a:pt x="21" y="4"/>
                    <a:pt x="21" y="9"/>
                  </a:cubicBezTo>
                  <a:cubicBezTo>
                    <a:pt x="21" y="23"/>
                    <a:pt x="21" y="23"/>
                    <a:pt x="21" y="23"/>
                  </a:cubicBezTo>
                  <a:cubicBezTo>
                    <a:pt x="15" y="23"/>
                    <a:pt x="15" y="23"/>
                    <a:pt x="15" y="23"/>
                  </a:cubicBezTo>
                  <a:cubicBezTo>
                    <a:pt x="15" y="10"/>
                    <a:pt x="15" y="10"/>
                    <a:pt x="15" y="10"/>
                  </a:cubicBezTo>
                  <a:cubicBezTo>
                    <a:pt x="15" y="7"/>
                    <a:pt x="13" y="5"/>
                    <a:pt x="10" y="5"/>
                  </a:cubicBezTo>
                  <a:cubicBezTo>
                    <a:pt x="8" y="5"/>
                    <a:pt x="6" y="8"/>
                    <a:pt x="6" y="10"/>
                  </a:cubicBezTo>
                  <a:lnTo>
                    <a:pt x="6" y="2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11"/>
            <p:cNvSpPr>
              <a:spLocks/>
            </p:cNvSpPr>
            <p:nvPr userDrawn="1"/>
          </p:nvSpPr>
          <p:spPr bwMode="auto">
            <a:xfrm>
              <a:off x="13971588" y="3303588"/>
              <a:ext cx="800100" cy="841375"/>
            </a:xfrm>
            <a:custGeom>
              <a:avLst/>
              <a:gdLst>
                <a:gd name="T0" fmla="*/ 6 w 23"/>
                <a:gd name="T1" fmla="*/ 12 h 24"/>
                <a:gd name="T2" fmla="*/ 12 w 23"/>
                <a:gd name="T3" fmla="*/ 18 h 24"/>
                <a:gd name="T4" fmla="*/ 17 w 23"/>
                <a:gd name="T5" fmla="*/ 15 h 24"/>
                <a:gd name="T6" fmla="*/ 23 w 23"/>
                <a:gd name="T7" fmla="*/ 16 h 24"/>
                <a:gd name="T8" fmla="*/ 12 w 23"/>
                <a:gd name="T9" fmla="*/ 24 h 24"/>
                <a:gd name="T10" fmla="*/ 0 w 23"/>
                <a:gd name="T11" fmla="*/ 12 h 24"/>
                <a:gd name="T12" fmla="*/ 12 w 23"/>
                <a:gd name="T13" fmla="*/ 0 h 24"/>
                <a:gd name="T14" fmla="*/ 22 w 23"/>
                <a:gd name="T15" fmla="*/ 7 h 24"/>
                <a:gd name="T16" fmla="*/ 17 w 23"/>
                <a:gd name="T17" fmla="*/ 9 h 24"/>
                <a:gd name="T18" fmla="*/ 12 w 23"/>
                <a:gd name="T19" fmla="*/ 5 h 24"/>
                <a:gd name="T20" fmla="*/ 6 w 23"/>
                <a:gd name="T21"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4">
                  <a:moveTo>
                    <a:pt x="6" y="12"/>
                  </a:moveTo>
                  <a:cubicBezTo>
                    <a:pt x="6" y="16"/>
                    <a:pt x="9" y="18"/>
                    <a:pt x="12" y="18"/>
                  </a:cubicBezTo>
                  <a:cubicBezTo>
                    <a:pt x="15" y="18"/>
                    <a:pt x="17" y="16"/>
                    <a:pt x="17" y="15"/>
                  </a:cubicBezTo>
                  <a:cubicBezTo>
                    <a:pt x="23" y="16"/>
                    <a:pt x="23" y="16"/>
                    <a:pt x="23" y="16"/>
                  </a:cubicBezTo>
                  <a:cubicBezTo>
                    <a:pt x="21" y="20"/>
                    <a:pt x="18" y="24"/>
                    <a:pt x="12" y="24"/>
                  </a:cubicBezTo>
                  <a:cubicBezTo>
                    <a:pt x="5" y="24"/>
                    <a:pt x="0" y="19"/>
                    <a:pt x="0" y="12"/>
                  </a:cubicBezTo>
                  <a:cubicBezTo>
                    <a:pt x="0" y="5"/>
                    <a:pt x="5" y="0"/>
                    <a:pt x="12" y="0"/>
                  </a:cubicBezTo>
                  <a:cubicBezTo>
                    <a:pt x="18" y="0"/>
                    <a:pt x="21" y="4"/>
                    <a:pt x="22" y="7"/>
                  </a:cubicBezTo>
                  <a:cubicBezTo>
                    <a:pt x="17" y="9"/>
                    <a:pt x="17" y="9"/>
                    <a:pt x="17" y="9"/>
                  </a:cubicBezTo>
                  <a:cubicBezTo>
                    <a:pt x="16" y="7"/>
                    <a:pt x="15" y="5"/>
                    <a:pt x="12" y="5"/>
                  </a:cubicBezTo>
                  <a:cubicBezTo>
                    <a:pt x="9" y="5"/>
                    <a:pt x="6" y="8"/>
                    <a:pt x="6" y="1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2"/>
            <p:cNvSpPr>
              <a:spLocks noEditPoints="1"/>
            </p:cNvSpPr>
            <p:nvPr userDrawn="1"/>
          </p:nvSpPr>
          <p:spPr bwMode="auto">
            <a:xfrm>
              <a:off x="14839951" y="3303588"/>
              <a:ext cx="800100" cy="841375"/>
            </a:xfrm>
            <a:custGeom>
              <a:avLst/>
              <a:gdLst>
                <a:gd name="T0" fmla="*/ 22 w 23"/>
                <a:gd name="T1" fmla="*/ 17 h 24"/>
                <a:gd name="T2" fmla="*/ 12 w 23"/>
                <a:gd name="T3" fmla="*/ 24 h 24"/>
                <a:gd name="T4" fmla="*/ 0 w 23"/>
                <a:gd name="T5" fmla="*/ 12 h 24"/>
                <a:gd name="T6" fmla="*/ 11 w 23"/>
                <a:gd name="T7" fmla="*/ 0 h 24"/>
                <a:gd name="T8" fmla="*/ 23 w 23"/>
                <a:gd name="T9" fmla="*/ 12 h 24"/>
                <a:gd name="T10" fmla="*/ 23 w 23"/>
                <a:gd name="T11" fmla="*/ 14 h 24"/>
                <a:gd name="T12" fmla="*/ 6 w 23"/>
                <a:gd name="T13" fmla="*/ 14 h 24"/>
                <a:gd name="T14" fmla="*/ 12 w 23"/>
                <a:gd name="T15" fmla="*/ 19 h 24"/>
                <a:gd name="T16" fmla="*/ 17 w 23"/>
                <a:gd name="T17" fmla="*/ 15 h 24"/>
                <a:gd name="T18" fmla="*/ 22 w 23"/>
                <a:gd name="T19" fmla="*/ 17 h 24"/>
                <a:gd name="T20" fmla="*/ 16 w 23"/>
                <a:gd name="T21" fmla="*/ 9 h 24"/>
                <a:gd name="T22" fmla="*/ 11 w 23"/>
                <a:gd name="T23" fmla="*/ 5 h 24"/>
                <a:gd name="T24" fmla="*/ 6 w 23"/>
                <a:gd name="T25" fmla="*/ 9 h 24"/>
                <a:gd name="T26" fmla="*/ 16 w 23"/>
                <a:gd name="T27" fmla="*/ 9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3" h="24">
                  <a:moveTo>
                    <a:pt x="22" y="17"/>
                  </a:moveTo>
                  <a:cubicBezTo>
                    <a:pt x="21" y="21"/>
                    <a:pt x="17" y="24"/>
                    <a:pt x="12" y="24"/>
                  </a:cubicBezTo>
                  <a:cubicBezTo>
                    <a:pt x="6" y="24"/>
                    <a:pt x="0" y="20"/>
                    <a:pt x="0" y="12"/>
                  </a:cubicBezTo>
                  <a:cubicBezTo>
                    <a:pt x="0" y="4"/>
                    <a:pt x="5" y="0"/>
                    <a:pt x="11" y="0"/>
                  </a:cubicBezTo>
                  <a:cubicBezTo>
                    <a:pt x="18" y="0"/>
                    <a:pt x="23" y="4"/>
                    <a:pt x="23" y="12"/>
                  </a:cubicBezTo>
                  <a:cubicBezTo>
                    <a:pt x="23" y="12"/>
                    <a:pt x="23" y="13"/>
                    <a:pt x="23" y="14"/>
                  </a:cubicBezTo>
                  <a:cubicBezTo>
                    <a:pt x="6" y="14"/>
                    <a:pt x="6" y="14"/>
                    <a:pt x="6" y="14"/>
                  </a:cubicBezTo>
                  <a:cubicBezTo>
                    <a:pt x="6" y="17"/>
                    <a:pt x="9" y="19"/>
                    <a:pt x="12" y="19"/>
                  </a:cubicBezTo>
                  <a:cubicBezTo>
                    <a:pt x="15" y="19"/>
                    <a:pt x="16" y="17"/>
                    <a:pt x="17" y="15"/>
                  </a:cubicBezTo>
                  <a:lnTo>
                    <a:pt x="22" y="17"/>
                  </a:lnTo>
                  <a:close/>
                  <a:moveTo>
                    <a:pt x="16" y="9"/>
                  </a:moveTo>
                  <a:cubicBezTo>
                    <a:pt x="16" y="7"/>
                    <a:pt x="15" y="5"/>
                    <a:pt x="11" y="5"/>
                  </a:cubicBezTo>
                  <a:cubicBezTo>
                    <a:pt x="8" y="5"/>
                    <a:pt x="6" y="7"/>
                    <a:pt x="6" y="9"/>
                  </a:cubicBezTo>
                  <a:lnTo>
                    <a:pt x="16" y="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Oval 13"/>
            <p:cNvSpPr>
              <a:spLocks noChangeArrowheads="1"/>
            </p:cNvSpPr>
            <p:nvPr userDrawn="1"/>
          </p:nvSpPr>
          <p:spPr bwMode="auto">
            <a:xfrm>
              <a:off x="15744826" y="3829050"/>
              <a:ext cx="312738" cy="315913"/>
            </a:xfrm>
            <a:prstGeom prst="ellipse">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14"/>
            <p:cNvSpPr>
              <a:spLocks noEditPoints="1"/>
            </p:cNvSpPr>
            <p:nvPr userDrawn="1"/>
          </p:nvSpPr>
          <p:spPr bwMode="auto">
            <a:xfrm>
              <a:off x="9836151" y="4776788"/>
              <a:ext cx="1146175" cy="1155700"/>
            </a:xfrm>
            <a:custGeom>
              <a:avLst/>
              <a:gdLst>
                <a:gd name="T0" fmla="*/ 503 w 722"/>
                <a:gd name="T1" fmla="*/ 552 h 728"/>
                <a:gd name="T2" fmla="*/ 219 w 722"/>
                <a:gd name="T3" fmla="*/ 552 h 728"/>
                <a:gd name="T4" fmla="*/ 153 w 722"/>
                <a:gd name="T5" fmla="*/ 728 h 728"/>
                <a:gd name="T6" fmla="*/ 0 w 722"/>
                <a:gd name="T7" fmla="*/ 728 h 728"/>
                <a:gd name="T8" fmla="*/ 285 w 722"/>
                <a:gd name="T9" fmla="*/ 0 h 728"/>
                <a:gd name="T10" fmla="*/ 438 w 722"/>
                <a:gd name="T11" fmla="*/ 0 h 728"/>
                <a:gd name="T12" fmla="*/ 722 w 722"/>
                <a:gd name="T13" fmla="*/ 728 h 728"/>
                <a:gd name="T14" fmla="*/ 569 w 722"/>
                <a:gd name="T15" fmla="*/ 728 h 728"/>
                <a:gd name="T16" fmla="*/ 503 w 722"/>
                <a:gd name="T17" fmla="*/ 552 h 728"/>
                <a:gd name="T18" fmla="*/ 263 w 722"/>
                <a:gd name="T19" fmla="*/ 419 h 728"/>
                <a:gd name="T20" fmla="*/ 460 w 722"/>
                <a:gd name="T21" fmla="*/ 419 h 728"/>
                <a:gd name="T22" fmla="*/ 350 w 722"/>
                <a:gd name="T23" fmla="*/ 154 h 728"/>
                <a:gd name="T24" fmla="*/ 263 w 722"/>
                <a:gd name="T25" fmla="*/ 419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22" h="728">
                  <a:moveTo>
                    <a:pt x="503" y="552"/>
                  </a:moveTo>
                  <a:lnTo>
                    <a:pt x="219" y="552"/>
                  </a:lnTo>
                  <a:lnTo>
                    <a:pt x="153" y="728"/>
                  </a:lnTo>
                  <a:lnTo>
                    <a:pt x="0" y="728"/>
                  </a:lnTo>
                  <a:lnTo>
                    <a:pt x="285" y="0"/>
                  </a:lnTo>
                  <a:lnTo>
                    <a:pt x="438" y="0"/>
                  </a:lnTo>
                  <a:lnTo>
                    <a:pt x="722" y="728"/>
                  </a:lnTo>
                  <a:lnTo>
                    <a:pt x="569" y="728"/>
                  </a:lnTo>
                  <a:lnTo>
                    <a:pt x="503" y="552"/>
                  </a:lnTo>
                  <a:close/>
                  <a:moveTo>
                    <a:pt x="263" y="419"/>
                  </a:moveTo>
                  <a:lnTo>
                    <a:pt x="460" y="419"/>
                  </a:lnTo>
                  <a:lnTo>
                    <a:pt x="350" y="154"/>
                  </a:lnTo>
                  <a:lnTo>
                    <a:pt x="263" y="41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5"/>
            <p:cNvSpPr>
              <a:spLocks noEditPoints="1"/>
            </p:cNvSpPr>
            <p:nvPr userDrawn="1"/>
          </p:nvSpPr>
          <p:spPr bwMode="auto">
            <a:xfrm>
              <a:off x="11087101" y="5091113"/>
              <a:ext cx="833438" cy="1157288"/>
            </a:xfrm>
            <a:custGeom>
              <a:avLst/>
              <a:gdLst>
                <a:gd name="T0" fmla="*/ 0 w 24"/>
                <a:gd name="T1" fmla="*/ 33 h 33"/>
                <a:gd name="T2" fmla="*/ 0 w 24"/>
                <a:gd name="T3" fmla="*/ 1 h 33"/>
                <a:gd name="T4" fmla="*/ 6 w 24"/>
                <a:gd name="T5" fmla="*/ 1 h 33"/>
                <a:gd name="T6" fmla="*/ 6 w 24"/>
                <a:gd name="T7" fmla="*/ 4 h 33"/>
                <a:gd name="T8" fmla="*/ 13 w 24"/>
                <a:gd name="T9" fmla="*/ 0 h 33"/>
                <a:gd name="T10" fmla="*/ 24 w 24"/>
                <a:gd name="T11" fmla="*/ 12 h 33"/>
                <a:gd name="T12" fmla="*/ 13 w 24"/>
                <a:gd name="T13" fmla="*/ 24 h 33"/>
                <a:gd name="T14" fmla="*/ 7 w 24"/>
                <a:gd name="T15" fmla="*/ 22 h 33"/>
                <a:gd name="T16" fmla="*/ 7 w 24"/>
                <a:gd name="T17" fmla="*/ 33 h 33"/>
                <a:gd name="T18" fmla="*/ 0 w 24"/>
                <a:gd name="T19" fmla="*/ 33 h 33"/>
                <a:gd name="T20" fmla="*/ 12 w 24"/>
                <a:gd name="T21" fmla="*/ 6 h 33"/>
                <a:gd name="T22" fmla="*/ 6 w 24"/>
                <a:gd name="T23" fmla="*/ 12 h 33"/>
                <a:gd name="T24" fmla="*/ 12 w 24"/>
                <a:gd name="T25" fmla="*/ 19 h 33"/>
                <a:gd name="T26" fmla="*/ 18 w 24"/>
                <a:gd name="T27" fmla="*/ 12 h 33"/>
                <a:gd name="T28" fmla="*/ 12 w 24"/>
                <a:gd name="T29" fmla="*/ 6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 h="33">
                  <a:moveTo>
                    <a:pt x="0" y="33"/>
                  </a:moveTo>
                  <a:cubicBezTo>
                    <a:pt x="0" y="1"/>
                    <a:pt x="0" y="1"/>
                    <a:pt x="0" y="1"/>
                  </a:cubicBezTo>
                  <a:cubicBezTo>
                    <a:pt x="6" y="1"/>
                    <a:pt x="6" y="1"/>
                    <a:pt x="6" y="1"/>
                  </a:cubicBezTo>
                  <a:cubicBezTo>
                    <a:pt x="6" y="4"/>
                    <a:pt x="6" y="4"/>
                    <a:pt x="6" y="4"/>
                  </a:cubicBezTo>
                  <a:cubicBezTo>
                    <a:pt x="7" y="2"/>
                    <a:pt x="10" y="0"/>
                    <a:pt x="13" y="0"/>
                  </a:cubicBezTo>
                  <a:cubicBezTo>
                    <a:pt x="20" y="0"/>
                    <a:pt x="24" y="5"/>
                    <a:pt x="24" y="12"/>
                  </a:cubicBezTo>
                  <a:cubicBezTo>
                    <a:pt x="24" y="19"/>
                    <a:pt x="20" y="24"/>
                    <a:pt x="13" y="24"/>
                  </a:cubicBezTo>
                  <a:cubicBezTo>
                    <a:pt x="10" y="24"/>
                    <a:pt x="8" y="23"/>
                    <a:pt x="7" y="22"/>
                  </a:cubicBezTo>
                  <a:cubicBezTo>
                    <a:pt x="7" y="33"/>
                    <a:pt x="7" y="33"/>
                    <a:pt x="7" y="33"/>
                  </a:cubicBezTo>
                  <a:lnTo>
                    <a:pt x="0" y="33"/>
                  </a:lnTo>
                  <a:close/>
                  <a:moveTo>
                    <a:pt x="12" y="6"/>
                  </a:moveTo>
                  <a:cubicBezTo>
                    <a:pt x="9" y="6"/>
                    <a:pt x="6" y="8"/>
                    <a:pt x="6" y="12"/>
                  </a:cubicBezTo>
                  <a:cubicBezTo>
                    <a:pt x="6" y="16"/>
                    <a:pt x="9" y="19"/>
                    <a:pt x="12" y="19"/>
                  </a:cubicBezTo>
                  <a:cubicBezTo>
                    <a:pt x="15" y="19"/>
                    <a:pt x="18" y="16"/>
                    <a:pt x="18" y="12"/>
                  </a:cubicBezTo>
                  <a:cubicBezTo>
                    <a:pt x="18" y="8"/>
                    <a:pt x="15" y="6"/>
                    <a:pt x="12" y="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6"/>
            <p:cNvSpPr>
              <a:spLocks noEditPoints="1"/>
            </p:cNvSpPr>
            <p:nvPr userDrawn="1"/>
          </p:nvSpPr>
          <p:spPr bwMode="auto">
            <a:xfrm>
              <a:off x="12060238" y="5091113"/>
              <a:ext cx="833438" cy="1157288"/>
            </a:xfrm>
            <a:custGeom>
              <a:avLst/>
              <a:gdLst>
                <a:gd name="T0" fmla="*/ 0 w 24"/>
                <a:gd name="T1" fmla="*/ 33 h 33"/>
                <a:gd name="T2" fmla="*/ 0 w 24"/>
                <a:gd name="T3" fmla="*/ 1 h 33"/>
                <a:gd name="T4" fmla="*/ 6 w 24"/>
                <a:gd name="T5" fmla="*/ 1 h 33"/>
                <a:gd name="T6" fmla="*/ 6 w 24"/>
                <a:gd name="T7" fmla="*/ 4 h 33"/>
                <a:gd name="T8" fmla="*/ 13 w 24"/>
                <a:gd name="T9" fmla="*/ 0 h 33"/>
                <a:gd name="T10" fmla="*/ 24 w 24"/>
                <a:gd name="T11" fmla="*/ 12 h 33"/>
                <a:gd name="T12" fmla="*/ 13 w 24"/>
                <a:gd name="T13" fmla="*/ 24 h 33"/>
                <a:gd name="T14" fmla="*/ 6 w 24"/>
                <a:gd name="T15" fmla="*/ 22 h 33"/>
                <a:gd name="T16" fmla="*/ 6 w 24"/>
                <a:gd name="T17" fmla="*/ 33 h 33"/>
                <a:gd name="T18" fmla="*/ 0 w 24"/>
                <a:gd name="T19" fmla="*/ 33 h 33"/>
                <a:gd name="T20" fmla="*/ 12 w 24"/>
                <a:gd name="T21" fmla="*/ 6 h 33"/>
                <a:gd name="T22" fmla="*/ 6 w 24"/>
                <a:gd name="T23" fmla="*/ 12 h 33"/>
                <a:gd name="T24" fmla="*/ 12 w 24"/>
                <a:gd name="T25" fmla="*/ 19 h 33"/>
                <a:gd name="T26" fmla="*/ 18 w 24"/>
                <a:gd name="T27" fmla="*/ 12 h 33"/>
                <a:gd name="T28" fmla="*/ 12 w 24"/>
                <a:gd name="T29" fmla="*/ 6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 h="33">
                  <a:moveTo>
                    <a:pt x="0" y="33"/>
                  </a:moveTo>
                  <a:cubicBezTo>
                    <a:pt x="0" y="1"/>
                    <a:pt x="0" y="1"/>
                    <a:pt x="0" y="1"/>
                  </a:cubicBezTo>
                  <a:cubicBezTo>
                    <a:pt x="6" y="1"/>
                    <a:pt x="6" y="1"/>
                    <a:pt x="6" y="1"/>
                  </a:cubicBezTo>
                  <a:cubicBezTo>
                    <a:pt x="6" y="4"/>
                    <a:pt x="6" y="4"/>
                    <a:pt x="6" y="4"/>
                  </a:cubicBezTo>
                  <a:cubicBezTo>
                    <a:pt x="7" y="2"/>
                    <a:pt x="10" y="0"/>
                    <a:pt x="13" y="0"/>
                  </a:cubicBezTo>
                  <a:cubicBezTo>
                    <a:pt x="20" y="0"/>
                    <a:pt x="24" y="5"/>
                    <a:pt x="24" y="12"/>
                  </a:cubicBezTo>
                  <a:cubicBezTo>
                    <a:pt x="24" y="19"/>
                    <a:pt x="19" y="24"/>
                    <a:pt x="13" y="24"/>
                  </a:cubicBezTo>
                  <a:cubicBezTo>
                    <a:pt x="10" y="24"/>
                    <a:pt x="7" y="23"/>
                    <a:pt x="6" y="22"/>
                  </a:cubicBezTo>
                  <a:cubicBezTo>
                    <a:pt x="6" y="33"/>
                    <a:pt x="6" y="33"/>
                    <a:pt x="6" y="33"/>
                  </a:cubicBezTo>
                  <a:lnTo>
                    <a:pt x="0" y="33"/>
                  </a:lnTo>
                  <a:close/>
                  <a:moveTo>
                    <a:pt x="12" y="6"/>
                  </a:moveTo>
                  <a:cubicBezTo>
                    <a:pt x="9" y="6"/>
                    <a:pt x="6" y="8"/>
                    <a:pt x="6" y="12"/>
                  </a:cubicBezTo>
                  <a:cubicBezTo>
                    <a:pt x="6" y="16"/>
                    <a:pt x="9" y="19"/>
                    <a:pt x="12" y="19"/>
                  </a:cubicBezTo>
                  <a:cubicBezTo>
                    <a:pt x="15" y="19"/>
                    <a:pt x="18" y="16"/>
                    <a:pt x="18" y="12"/>
                  </a:cubicBezTo>
                  <a:cubicBezTo>
                    <a:pt x="18" y="8"/>
                    <a:pt x="15" y="6"/>
                    <a:pt x="12" y="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Rectangle 17"/>
            <p:cNvSpPr>
              <a:spLocks noChangeArrowheads="1"/>
            </p:cNvSpPr>
            <p:nvPr userDrawn="1"/>
          </p:nvSpPr>
          <p:spPr bwMode="auto">
            <a:xfrm>
              <a:off x="13033376" y="4741863"/>
              <a:ext cx="207963" cy="119062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18"/>
            <p:cNvSpPr>
              <a:spLocks noEditPoints="1"/>
            </p:cNvSpPr>
            <p:nvPr userDrawn="1"/>
          </p:nvSpPr>
          <p:spPr bwMode="auto">
            <a:xfrm>
              <a:off x="13450888" y="4705350"/>
              <a:ext cx="242888" cy="1227138"/>
            </a:xfrm>
            <a:custGeom>
              <a:avLst/>
              <a:gdLst>
                <a:gd name="T0" fmla="*/ 4 w 7"/>
                <a:gd name="T1" fmla="*/ 0 h 35"/>
                <a:gd name="T2" fmla="*/ 7 w 7"/>
                <a:gd name="T3" fmla="*/ 4 h 35"/>
                <a:gd name="T4" fmla="*/ 4 w 7"/>
                <a:gd name="T5" fmla="*/ 8 h 35"/>
                <a:gd name="T6" fmla="*/ 0 w 7"/>
                <a:gd name="T7" fmla="*/ 4 h 35"/>
                <a:gd name="T8" fmla="*/ 4 w 7"/>
                <a:gd name="T9" fmla="*/ 0 h 35"/>
                <a:gd name="T10" fmla="*/ 1 w 7"/>
                <a:gd name="T11" fmla="*/ 35 h 35"/>
                <a:gd name="T12" fmla="*/ 1 w 7"/>
                <a:gd name="T13" fmla="*/ 12 h 35"/>
                <a:gd name="T14" fmla="*/ 7 w 7"/>
                <a:gd name="T15" fmla="*/ 12 h 35"/>
                <a:gd name="T16" fmla="*/ 7 w 7"/>
                <a:gd name="T17" fmla="*/ 35 h 35"/>
                <a:gd name="T18" fmla="*/ 1 w 7"/>
                <a:gd name="T19" fmla="*/ 3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 h="35">
                  <a:moveTo>
                    <a:pt x="4" y="0"/>
                  </a:moveTo>
                  <a:cubicBezTo>
                    <a:pt x="6" y="0"/>
                    <a:pt x="7" y="2"/>
                    <a:pt x="7" y="4"/>
                  </a:cubicBezTo>
                  <a:cubicBezTo>
                    <a:pt x="7" y="6"/>
                    <a:pt x="6" y="8"/>
                    <a:pt x="4" y="8"/>
                  </a:cubicBezTo>
                  <a:cubicBezTo>
                    <a:pt x="2" y="8"/>
                    <a:pt x="0" y="6"/>
                    <a:pt x="0" y="4"/>
                  </a:cubicBezTo>
                  <a:cubicBezTo>
                    <a:pt x="0" y="2"/>
                    <a:pt x="2" y="0"/>
                    <a:pt x="4" y="0"/>
                  </a:cubicBezTo>
                  <a:close/>
                  <a:moveTo>
                    <a:pt x="1" y="35"/>
                  </a:moveTo>
                  <a:cubicBezTo>
                    <a:pt x="1" y="12"/>
                    <a:pt x="1" y="12"/>
                    <a:pt x="1" y="12"/>
                  </a:cubicBezTo>
                  <a:cubicBezTo>
                    <a:pt x="7" y="12"/>
                    <a:pt x="7" y="12"/>
                    <a:pt x="7" y="12"/>
                  </a:cubicBezTo>
                  <a:cubicBezTo>
                    <a:pt x="7" y="35"/>
                    <a:pt x="7" y="35"/>
                    <a:pt x="7" y="35"/>
                  </a:cubicBezTo>
                  <a:lnTo>
                    <a:pt x="1" y="3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19"/>
            <p:cNvSpPr>
              <a:spLocks noEditPoints="1"/>
            </p:cNvSpPr>
            <p:nvPr userDrawn="1"/>
          </p:nvSpPr>
          <p:spPr bwMode="auto">
            <a:xfrm>
              <a:off x="13866813" y="5091113"/>
              <a:ext cx="765175" cy="841375"/>
            </a:xfrm>
            <a:custGeom>
              <a:avLst/>
              <a:gdLst>
                <a:gd name="T0" fmla="*/ 22 w 22"/>
                <a:gd name="T1" fmla="*/ 17 h 24"/>
                <a:gd name="T2" fmla="*/ 11 w 22"/>
                <a:gd name="T3" fmla="*/ 24 h 24"/>
                <a:gd name="T4" fmla="*/ 0 w 22"/>
                <a:gd name="T5" fmla="*/ 12 h 24"/>
                <a:gd name="T6" fmla="*/ 11 w 22"/>
                <a:gd name="T7" fmla="*/ 0 h 24"/>
                <a:gd name="T8" fmla="*/ 22 w 22"/>
                <a:gd name="T9" fmla="*/ 12 h 24"/>
                <a:gd name="T10" fmla="*/ 22 w 22"/>
                <a:gd name="T11" fmla="*/ 14 h 24"/>
                <a:gd name="T12" fmla="*/ 6 w 22"/>
                <a:gd name="T13" fmla="*/ 14 h 24"/>
                <a:gd name="T14" fmla="*/ 12 w 22"/>
                <a:gd name="T15" fmla="*/ 19 h 24"/>
                <a:gd name="T16" fmla="*/ 17 w 22"/>
                <a:gd name="T17" fmla="*/ 16 h 24"/>
                <a:gd name="T18" fmla="*/ 22 w 22"/>
                <a:gd name="T19" fmla="*/ 17 h 24"/>
                <a:gd name="T20" fmla="*/ 16 w 22"/>
                <a:gd name="T21" fmla="*/ 10 h 24"/>
                <a:gd name="T22" fmla="*/ 11 w 22"/>
                <a:gd name="T23" fmla="*/ 5 h 24"/>
                <a:gd name="T24" fmla="*/ 6 w 22"/>
                <a:gd name="T25" fmla="*/ 10 h 24"/>
                <a:gd name="T26" fmla="*/ 16 w 22"/>
                <a:gd name="T27" fmla="*/ 1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24">
                  <a:moveTo>
                    <a:pt x="22" y="17"/>
                  </a:moveTo>
                  <a:cubicBezTo>
                    <a:pt x="21" y="21"/>
                    <a:pt x="17" y="24"/>
                    <a:pt x="11" y="24"/>
                  </a:cubicBezTo>
                  <a:cubicBezTo>
                    <a:pt x="5" y="24"/>
                    <a:pt x="0" y="20"/>
                    <a:pt x="0" y="12"/>
                  </a:cubicBezTo>
                  <a:cubicBezTo>
                    <a:pt x="0" y="5"/>
                    <a:pt x="5" y="0"/>
                    <a:pt x="11" y="0"/>
                  </a:cubicBezTo>
                  <a:cubicBezTo>
                    <a:pt x="18" y="0"/>
                    <a:pt x="22" y="5"/>
                    <a:pt x="22" y="12"/>
                  </a:cubicBezTo>
                  <a:cubicBezTo>
                    <a:pt x="22" y="13"/>
                    <a:pt x="22" y="14"/>
                    <a:pt x="22" y="14"/>
                  </a:cubicBezTo>
                  <a:cubicBezTo>
                    <a:pt x="6" y="14"/>
                    <a:pt x="6" y="14"/>
                    <a:pt x="6" y="14"/>
                  </a:cubicBezTo>
                  <a:cubicBezTo>
                    <a:pt x="6" y="17"/>
                    <a:pt x="8" y="19"/>
                    <a:pt x="12" y="19"/>
                  </a:cubicBezTo>
                  <a:cubicBezTo>
                    <a:pt x="14" y="19"/>
                    <a:pt x="16" y="18"/>
                    <a:pt x="17" y="16"/>
                  </a:cubicBezTo>
                  <a:lnTo>
                    <a:pt x="22" y="17"/>
                  </a:lnTo>
                  <a:close/>
                  <a:moveTo>
                    <a:pt x="16" y="10"/>
                  </a:moveTo>
                  <a:cubicBezTo>
                    <a:pt x="16" y="7"/>
                    <a:pt x="15" y="5"/>
                    <a:pt x="11" y="5"/>
                  </a:cubicBezTo>
                  <a:cubicBezTo>
                    <a:pt x="8" y="5"/>
                    <a:pt x="6" y="8"/>
                    <a:pt x="6" y="10"/>
                  </a:cubicBezTo>
                  <a:lnTo>
                    <a:pt x="16" y="1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20"/>
            <p:cNvSpPr>
              <a:spLocks noEditPoints="1"/>
            </p:cNvSpPr>
            <p:nvPr userDrawn="1"/>
          </p:nvSpPr>
          <p:spPr bwMode="auto">
            <a:xfrm>
              <a:off x="14736763" y="4741863"/>
              <a:ext cx="833438" cy="1190625"/>
            </a:xfrm>
            <a:custGeom>
              <a:avLst/>
              <a:gdLst>
                <a:gd name="T0" fmla="*/ 24 w 24"/>
                <a:gd name="T1" fmla="*/ 30 h 34"/>
                <a:gd name="T2" fmla="*/ 24 w 24"/>
                <a:gd name="T3" fmla="*/ 34 h 34"/>
                <a:gd name="T4" fmla="*/ 18 w 24"/>
                <a:gd name="T5" fmla="*/ 34 h 34"/>
                <a:gd name="T6" fmla="*/ 18 w 24"/>
                <a:gd name="T7" fmla="*/ 31 h 34"/>
                <a:gd name="T8" fmla="*/ 12 w 24"/>
                <a:gd name="T9" fmla="*/ 34 h 34"/>
                <a:gd name="T10" fmla="*/ 0 w 24"/>
                <a:gd name="T11" fmla="*/ 22 h 34"/>
                <a:gd name="T12" fmla="*/ 11 w 24"/>
                <a:gd name="T13" fmla="*/ 10 h 34"/>
                <a:gd name="T14" fmla="*/ 18 w 24"/>
                <a:gd name="T15" fmla="*/ 13 h 34"/>
                <a:gd name="T16" fmla="*/ 18 w 24"/>
                <a:gd name="T17" fmla="*/ 0 h 34"/>
                <a:gd name="T18" fmla="*/ 24 w 24"/>
                <a:gd name="T19" fmla="*/ 0 h 34"/>
                <a:gd name="T20" fmla="*/ 24 w 24"/>
                <a:gd name="T21" fmla="*/ 30 h 34"/>
                <a:gd name="T22" fmla="*/ 12 w 24"/>
                <a:gd name="T23" fmla="*/ 29 h 34"/>
                <a:gd name="T24" fmla="*/ 18 w 24"/>
                <a:gd name="T25" fmla="*/ 22 h 34"/>
                <a:gd name="T26" fmla="*/ 12 w 24"/>
                <a:gd name="T27" fmla="*/ 16 h 34"/>
                <a:gd name="T28" fmla="*/ 7 w 24"/>
                <a:gd name="T29" fmla="*/ 22 h 34"/>
                <a:gd name="T30" fmla="*/ 12 w 24"/>
                <a:gd name="T31" fmla="*/ 29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 h="34">
                  <a:moveTo>
                    <a:pt x="24" y="30"/>
                  </a:moveTo>
                  <a:cubicBezTo>
                    <a:pt x="24" y="31"/>
                    <a:pt x="24" y="33"/>
                    <a:pt x="24" y="34"/>
                  </a:cubicBezTo>
                  <a:cubicBezTo>
                    <a:pt x="18" y="34"/>
                    <a:pt x="18" y="34"/>
                    <a:pt x="18" y="34"/>
                  </a:cubicBezTo>
                  <a:cubicBezTo>
                    <a:pt x="18" y="33"/>
                    <a:pt x="18" y="32"/>
                    <a:pt x="18" y="31"/>
                  </a:cubicBezTo>
                  <a:cubicBezTo>
                    <a:pt x="17" y="33"/>
                    <a:pt x="15" y="34"/>
                    <a:pt x="12" y="34"/>
                  </a:cubicBezTo>
                  <a:cubicBezTo>
                    <a:pt x="5" y="34"/>
                    <a:pt x="0" y="29"/>
                    <a:pt x="0" y="22"/>
                  </a:cubicBezTo>
                  <a:cubicBezTo>
                    <a:pt x="0" y="15"/>
                    <a:pt x="5" y="10"/>
                    <a:pt x="11" y="10"/>
                  </a:cubicBezTo>
                  <a:cubicBezTo>
                    <a:pt x="15" y="10"/>
                    <a:pt x="17" y="12"/>
                    <a:pt x="18" y="13"/>
                  </a:cubicBezTo>
                  <a:cubicBezTo>
                    <a:pt x="18" y="0"/>
                    <a:pt x="18" y="0"/>
                    <a:pt x="18" y="0"/>
                  </a:cubicBezTo>
                  <a:cubicBezTo>
                    <a:pt x="24" y="0"/>
                    <a:pt x="24" y="0"/>
                    <a:pt x="24" y="0"/>
                  </a:cubicBezTo>
                  <a:lnTo>
                    <a:pt x="24" y="30"/>
                  </a:lnTo>
                  <a:close/>
                  <a:moveTo>
                    <a:pt x="12" y="29"/>
                  </a:moveTo>
                  <a:cubicBezTo>
                    <a:pt x="15" y="29"/>
                    <a:pt x="18" y="26"/>
                    <a:pt x="18" y="22"/>
                  </a:cubicBezTo>
                  <a:cubicBezTo>
                    <a:pt x="18" y="18"/>
                    <a:pt x="15" y="16"/>
                    <a:pt x="12" y="16"/>
                  </a:cubicBezTo>
                  <a:cubicBezTo>
                    <a:pt x="9" y="16"/>
                    <a:pt x="7" y="18"/>
                    <a:pt x="7" y="22"/>
                  </a:cubicBezTo>
                  <a:cubicBezTo>
                    <a:pt x="7" y="26"/>
                    <a:pt x="9" y="29"/>
                    <a:pt x="12" y="29"/>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Freeform 21"/>
            <p:cNvSpPr>
              <a:spLocks/>
            </p:cNvSpPr>
            <p:nvPr userDrawn="1"/>
          </p:nvSpPr>
          <p:spPr bwMode="auto">
            <a:xfrm>
              <a:off x="16057563" y="4881563"/>
              <a:ext cx="520700" cy="1050925"/>
            </a:xfrm>
            <a:custGeom>
              <a:avLst/>
              <a:gdLst>
                <a:gd name="T0" fmla="*/ 10 w 15"/>
                <a:gd name="T1" fmla="*/ 7 h 30"/>
                <a:gd name="T2" fmla="*/ 15 w 15"/>
                <a:gd name="T3" fmla="*/ 7 h 30"/>
                <a:gd name="T4" fmla="*/ 15 w 15"/>
                <a:gd name="T5" fmla="*/ 12 h 30"/>
                <a:gd name="T6" fmla="*/ 10 w 15"/>
                <a:gd name="T7" fmla="*/ 12 h 30"/>
                <a:gd name="T8" fmla="*/ 10 w 15"/>
                <a:gd name="T9" fmla="*/ 22 h 30"/>
                <a:gd name="T10" fmla="*/ 13 w 15"/>
                <a:gd name="T11" fmla="*/ 25 h 30"/>
                <a:gd name="T12" fmla="*/ 15 w 15"/>
                <a:gd name="T13" fmla="*/ 24 h 30"/>
                <a:gd name="T14" fmla="*/ 15 w 15"/>
                <a:gd name="T15" fmla="*/ 30 h 30"/>
                <a:gd name="T16" fmla="*/ 11 w 15"/>
                <a:gd name="T17" fmla="*/ 30 h 30"/>
                <a:gd name="T18" fmla="*/ 4 w 15"/>
                <a:gd name="T19" fmla="*/ 23 h 30"/>
                <a:gd name="T20" fmla="*/ 4 w 15"/>
                <a:gd name="T21" fmla="*/ 12 h 30"/>
                <a:gd name="T22" fmla="*/ 0 w 15"/>
                <a:gd name="T23" fmla="*/ 12 h 30"/>
                <a:gd name="T24" fmla="*/ 0 w 15"/>
                <a:gd name="T25" fmla="*/ 7 h 30"/>
                <a:gd name="T26" fmla="*/ 1 w 15"/>
                <a:gd name="T27" fmla="*/ 7 h 30"/>
                <a:gd name="T28" fmla="*/ 5 w 15"/>
                <a:gd name="T29" fmla="*/ 3 h 30"/>
                <a:gd name="T30" fmla="*/ 5 w 15"/>
                <a:gd name="T31" fmla="*/ 0 h 30"/>
                <a:gd name="T32" fmla="*/ 10 w 15"/>
                <a:gd name="T33" fmla="*/ 0 h 30"/>
                <a:gd name="T34" fmla="*/ 10 w 15"/>
                <a:gd name="T35" fmla="*/ 7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 h="30">
                  <a:moveTo>
                    <a:pt x="10" y="7"/>
                  </a:moveTo>
                  <a:cubicBezTo>
                    <a:pt x="15" y="7"/>
                    <a:pt x="15" y="7"/>
                    <a:pt x="15" y="7"/>
                  </a:cubicBezTo>
                  <a:cubicBezTo>
                    <a:pt x="15" y="12"/>
                    <a:pt x="15" y="12"/>
                    <a:pt x="15" y="12"/>
                  </a:cubicBezTo>
                  <a:cubicBezTo>
                    <a:pt x="10" y="12"/>
                    <a:pt x="10" y="12"/>
                    <a:pt x="10" y="12"/>
                  </a:cubicBezTo>
                  <a:cubicBezTo>
                    <a:pt x="10" y="22"/>
                    <a:pt x="10" y="22"/>
                    <a:pt x="10" y="22"/>
                  </a:cubicBezTo>
                  <a:cubicBezTo>
                    <a:pt x="10" y="24"/>
                    <a:pt x="11" y="25"/>
                    <a:pt x="13" y="25"/>
                  </a:cubicBezTo>
                  <a:cubicBezTo>
                    <a:pt x="14" y="25"/>
                    <a:pt x="15" y="24"/>
                    <a:pt x="15" y="24"/>
                  </a:cubicBezTo>
                  <a:cubicBezTo>
                    <a:pt x="15" y="30"/>
                    <a:pt x="15" y="30"/>
                    <a:pt x="15" y="30"/>
                  </a:cubicBezTo>
                  <a:cubicBezTo>
                    <a:pt x="14" y="30"/>
                    <a:pt x="13" y="30"/>
                    <a:pt x="11" y="30"/>
                  </a:cubicBezTo>
                  <a:cubicBezTo>
                    <a:pt x="7" y="30"/>
                    <a:pt x="4" y="27"/>
                    <a:pt x="4" y="23"/>
                  </a:cubicBezTo>
                  <a:cubicBezTo>
                    <a:pt x="4" y="12"/>
                    <a:pt x="4" y="12"/>
                    <a:pt x="4" y="12"/>
                  </a:cubicBezTo>
                  <a:cubicBezTo>
                    <a:pt x="0" y="12"/>
                    <a:pt x="0" y="12"/>
                    <a:pt x="0" y="12"/>
                  </a:cubicBezTo>
                  <a:cubicBezTo>
                    <a:pt x="0" y="7"/>
                    <a:pt x="0" y="7"/>
                    <a:pt x="0" y="7"/>
                  </a:cubicBezTo>
                  <a:cubicBezTo>
                    <a:pt x="1" y="7"/>
                    <a:pt x="1" y="7"/>
                    <a:pt x="1" y="7"/>
                  </a:cubicBezTo>
                  <a:cubicBezTo>
                    <a:pt x="4" y="7"/>
                    <a:pt x="5" y="5"/>
                    <a:pt x="5" y="3"/>
                  </a:cubicBezTo>
                  <a:cubicBezTo>
                    <a:pt x="5" y="0"/>
                    <a:pt x="5" y="0"/>
                    <a:pt x="5" y="0"/>
                  </a:cubicBezTo>
                  <a:cubicBezTo>
                    <a:pt x="10" y="0"/>
                    <a:pt x="10" y="0"/>
                    <a:pt x="10" y="0"/>
                  </a:cubicBezTo>
                  <a:lnTo>
                    <a:pt x="10" y="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2"/>
            <p:cNvSpPr>
              <a:spLocks noEditPoints="1"/>
            </p:cNvSpPr>
            <p:nvPr userDrawn="1"/>
          </p:nvSpPr>
          <p:spPr bwMode="auto">
            <a:xfrm>
              <a:off x="16683038" y="5091113"/>
              <a:ext cx="833438" cy="841375"/>
            </a:xfrm>
            <a:custGeom>
              <a:avLst/>
              <a:gdLst>
                <a:gd name="T0" fmla="*/ 24 w 24"/>
                <a:gd name="T1" fmla="*/ 12 h 24"/>
                <a:gd name="T2" fmla="*/ 12 w 24"/>
                <a:gd name="T3" fmla="*/ 24 h 24"/>
                <a:gd name="T4" fmla="*/ 0 w 24"/>
                <a:gd name="T5" fmla="*/ 12 h 24"/>
                <a:gd name="T6" fmla="*/ 12 w 24"/>
                <a:gd name="T7" fmla="*/ 0 h 24"/>
                <a:gd name="T8" fmla="*/ 24 w 24"/>
                <a:gd name="T9" fmla="*/ 12 h 24"/>
                <a:gd name="T10" fmla="*/ 18 w 24"/>
                <a:gd name="T11" fmla="*/ 12 h 24"/>
                <a:gd name="T12" fmla="*/ 12 w 24"/>
                <a:gd name="T13" fmla="*/ 6 h 24"/>
                <a:gd name="T14" fmla="*/ 6 w 24"/>
                <a:gd name="T15" fmla="*/ 12 h 24"/>
                <a:gd name="T16" fmla="*/ 12 w 24"/>
                <a:gd name="T17" fmla="*/ 19 h 24"/>
                <a:gd name="T18" fmla="*/ 18 w 24"/>
                <a:gd name="T19"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4">
                  <a:moveTo>
                    <a:pt x="24" y="12"/>
                  </a:moveTo>
                  <a:cubicBezTo>
                    <a:pt x="24" y="19"/>
                    <a:pt x="19" y="24"/>
                    <a:pt x="12" y="24"/>
                  </a:cubicBezTo>
                  <a:cubicBezTo>
                    <a:pt x="5" y="24"/>
                    <a:pt x="0" y="19"/>
                    <a:pt x="0" y="12"/>
                  </a:cubicBezTo>
                  <a:cubicBezTo>
                    <a:pt x="0" y="5"/>
                    <a:pt x="5" y="0"/>
                    <a:pt x="12" y="0"/>
                  </a:cubicBezTo>
                  <a:cubicBezTo>
                    <a:pt x="19" y="0"/>
                    <a:pt x="24" y="5"/>
                    <a:pt x="24" y="12"/>
                  </a:cubicBezTo>
                  <a:close/>
                  <a:moveTo>
                    <a:pt x="18" y="12"/>
                  </a:moveTo>
                  <a:cubicBezTo>
                    <a:pt x="18" y="8"/>
                    <a:pt x="15" y="6"/>
                    <a:pt x="12" y="6"/>
                  </a:cubicBezTo>
                  <a:cubicBezTo>
                    <a:pt x="9" y="6"/>
                    <a:pt x="6" y="8"/>
                    <a:pt x="6" y="12"/>
                  </a:cubicBezTo>
                  <a:cubicBezTo>
                    <a:pt x="6" y="17"/>
                    <a:pt x="9" y="19"/>
                    <a:pt x="12" y="19"/>
                  </a:cubicBezTo>
                  <a:cubicBezTo>
                    <a:pt x="15" y="19"/>
                    <a:pt x="18" y="17"/>
                    <a:pt x="18" y="1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3"/>
            <p:cNvSpPr>
              <a:spLocks/>
            </p:cNvSpPr>
            <p:nvPr userDrawn="1"/>
          </p:nvSpPr>
          <p:spPr bwMode="auto">
            <a:xfrm>
              <a:off x="18003838" y="4776788"/>
              <a:ext cx="728663" cy="1155700"/>
            </a:xfrm>
            <a:custGeom>
              <a:avLst/>
              <a:gdLst>
                <a:gd name="T0" fmla="*/ 0 w 459"/>
                <a:gd name="T1" fmla="*/ 728 h 728"/>
                <a:gd name="T2" fmla="*/ 0 w 459"/>
                <a:gd name="T3" fmla="*/ 0 h 728"/>
                <a:gd name="T4" fmla="*/ 131 w 459"/>
                <a:gd name="T5" fmla="*/ 0 h 728"/>
                <a:gd name="T6" fmla="*/ 131 w 459"/>
                <a:gd name="T7" fmla="*/ 596 h 728"/>
                <a:gd name="T8" fmla="*/ 459 w 459"/>
                <a:gd name="T9" fmla="*/ 596 h 728"/>
                <a:gd name="T10" fmla="*/ 459 w 459"/>
                <a:gd name="T11" fmla="*/ 728 h 728"/>
                <a:gd name="T12" fmla="*/ 0 w 459"/>
                <a:gd name="T13" fmla="*/ 728 h 728"/>
              </a:gdLst>
              <a:ahLst/>
              <a:cxnLst>
                <a:cxn ang="0">
                  <a:pos x="T0" y="T1"/>
                </a:cxn>
                <a:cxn ang="0">
                  <a:pos x="T2" y="T3"/>
                </a:cxn>
                <a:cxn ang="0">
                  <a:pos x="T4" y="T5"/>
                </a:cxn>
                <a:cxn ang="0">
                  <a:pos x="T6" y="T7"/>
                </a:cxn>
                <a:cxn ang="0">
                  <a:pos x="T8" y="T9"/>
                </a:cxn>
                <a:cxn ang="0">
                  <a:pos x="T10" y="T11"/>
                </a:cxn>
                <a:cxn ang="0">
                  <a:pos x="T12" y="T13"/>
                </a:cxn>
              </a:cxnLst>
              <a:rect l="0" t="0" r="r" b="b"/>
              <a:pathLst>
                <a:path w="459" h="728">
                  <a:moveTo>
                    <a:pt x="0" y="728"/>
                  </a:moveTo>
                  <a:lnTo>
                    <a:pt x="0" y="0"/>
                  </a:lnTo>
                  <a:lnTo>
                    <a:pt x="131" y="0"/>
                  </a:lnTo>
                  <a:lnTo>
                    <a:pt x="131" y="596"/>
                  </a:lnTo>
                  <a:lnTo>
                    <a:pt x="459" y="596"/>
                  </a:lnTo>
                  <a:lnTo>
                    <a:pt x="459" y="728"/>
                  </a:lnTo>
                  <a:lnTo>
                    <a:pt x="0" y="72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4"/>
            <p:cNvSpPr>
              <a:spLocks noEditPoints="1"/>
            </p:cNvSpPr>
            <p:nvPr userDrawn="1"/>
          </p:nvSpPr>
          <p:spPr bwMode="auto">
            <a:xfrm>
              <a:off x="18837276" y="4705350"/>
              <a:ext cx="277813" cy="1227138"/>
            </a:xfrm>
            <a:custGeom>
              <a:avLst/>
              <a:gdLst>
                <a:gd name="T0" fmla="*/ 4 w 8"/>
                <a:gd name="T1" fmla="*/ 0 h 35"/>
                <a:gd name="T2" fmla="*/ 8 w 8"/>
                <a:gd name="T3" fmla="*/ 4 h 35"/>
                <a:gd name="T4" fmla="*/ 4 w 8"/>
                <a:gd name="T5" fmla="*/ 8 h 35"/>
                <a:gd name="T6" fmla="*/ 0 w 8"/>
                <a:gd name="T7" fmla="*/ 4 h 35"/>
                <a:gd name="T8" fmla="*/ 4 w 8"/>
                <a:gd name="T9" fmla="*/ 0 h 35"/>
                <a:gd name="T10" fmla="*/ 1 w 8"/>
                <a:gd name="T11" fmla="*/ 35 h 35"/>
                <a:gd name="T12" fmla="*/ 1 w 8"/>
                <a:gd name="T13" fmla="*/ 12 h 35"/>
                <a:gd name="T14" fmla="*/ 7 w 8"/>
                <a:gd name="T15" fmla="*/ 12 h 35"/>
                <a:gd name="T16" fmla="*/ 7 w 8"/>
                <a:gd name="T17" fmla="*/ 35 h 35"/>
                <a:gd name="T18" fmla="*/ 1 w 8"/>
                <a:gd name="T19" fmla="*/ 3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 h="35">
                  <a:moveTo>
                    <a:pt x="4" y="0"/>
                  </a:moveTo>
                  <a:cubicBezTo>
                    <a:pt x="6" y="0"/>
                    <a:pt x="8" y="2"/>
                    <a:pt x="8" y="4"/>
                  </a:cubicBezTo>
                  <a:cubicBezTo>
                    <a:pt x="8" y="6"/>
                    <a:pt x="6" y="8"/>
                    <a:pt x="4" y="8"/>
                  </a:cubicBezTo>
                  <a:cubicBezTo>
                    <a:pt x="2" y="8"/>
                    <a:pt x="0" y="6"/>
                    <a:pt x="0" y="4"/>
                  </a:cubicBezTo>
                  <a:cubicBezTo>
                    <a:pt x="0" y="2"/>
                    <a:pt x="2" y="0"/>
                    <a:pt x="4" y="0"/>
                  </a:cubicBezTo>
                  <a:close/>
                  <a:moveTo>
                    <a:pt x="1" y="35"/>
                  </a:moveTo>
                  <a:cubicBezTo>
                    <a:pt x="1" y="12"/>
                    <a:pt x="1" y="12"/>
                    <a:pt x="1" y="12"/>
                  </a:cubicBezTo>
                  <a:cubicBezTo>
                    <a:pt x="7" y="12"/>
                    <a:pt x="7" y="12"/>
                    <a:pt x="7" y="12"/>
                  </a:cubicBezTo>
                  <a:cubicBezTo>
                    <a:pt x="7" y="35"/>
                    <a:pt x="7" y="35"/>
                    <a:pt x="7" y="35"/>
                  </a:cubicBezTo>
                  <a:lnTo>
                    <a:pt x="1" y="3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5"/>
            <p:cNvSpPr>
              <a:spLocks/>
            </p:cNvSpPr>
            <p:nvPr userDrawn="1"/>
          </p:nvSpPr>
          <p:spPr bwMode="auto">
            <a:xfrm>
              <a:off x="19254788" y="4741863"/>
              <a:ext cx="520700" cy="1190625"/>
            </a:xfrm>
            <a:custGeom>
              <a:avLst/>
              <a:gdLst>
                <a:gd name="T0" fmla="*/ 10 w 15"/>
                <a:gd name="T1" fmla="*/ 8 h 34"/>
                <a:gd name="T2" fmla="*/ 10 w 15"/>
                <a:gd name="T3" fmla="*/ 11 h 34"/>
                <a:gd name="T4" fmla="*/ 15 w 15"/>
                <a:gd name="T5" fmla="*/ 11 h 34"/>
                <a:gd name="T6" fmla="*/ 15 w 15"/>
                <a:gd name="T7" fmla="*/ 16 h 34"/>
                <a:gd name="T8" fmla="*/ 10 w 15"/>
                <a:gd name="T9" fmla="*/ 16 h 34"/>
                <a:gd name="T10" fmla="*/ 10 w 15"/>
                <a:gd name="T11" fmla="*/ 34 h 34"/>
                <a:gd name="T12" fmla="*/ 4 w 15"/>
                <a:gd name="T13" fmla="*/ 34 h 34"/>
                <a:gd name="T14" fmla="*/ 4 w 15"/>
                <a:gd name="T15" fmla="*/ 16 h 34"/>
                <a:gd name="T16" fmla="*/ 0 w 15"/>
                <a:gd name="T17" fmla="*/ 16 h 34"/>
                <a:gd name="T18" fmla="*/ 0 w 15"/>
                <a:gd name="T19" fmla="*/ 11 h 34"/>
                <a:gd name="T20" fmla="*/ 4 w 15"/>
                <a:gd name="T21" fmla="*/ 11 h 34"/>
                <a:gd name="T22" fmla="*/ 4 w 15"/>
                <a:gd name="T23" fmla="*/ 8 h 34"/>
                <a:gd name="T24" fmla="*/ 12 w 15"/>
                <a:gd name="T25" fmla="*/ 0 h 34"/>
                <a:gd name="T26" fmla="*/ 15 w 15"/>
                <a:gd name="T27" fmla="*/ 0 h 34"/>
                <a:gd name="T28" fmla="*/ 15 w 15"/>
                <a:gd name="T29" fmla="*/ 5 h 34"/>
                <a:gd name="T30" fmla="*/ 13 w 15"/>
                <a:gd name="T31" fmla="*/ 5 h 34"/>
                <a:gd name="T32" fmla="*/ 10 w 15"/>
                <a:gd name="T33" fmla="*/ 8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 h="34">
                  <a:moveTo>
                    <a:pt x="10" y="8"/>
                  </a:moveTo>
                  <a:cubicBezTo>
                    <a:pt x="10" y="11"/>
                    <a:pt x="10" y="11"/>
                    <a:pt x="10" y="11"/>
                  </a:cubicBezTo>
                  <a:cubicBezTo>
                    <a:pt x="15" y="11"/>
                    <a:pt x="15" y="11"/>
                    <a:pt x="15" y="11"/>
                  </a:cubicBezTo>
                  <a:cubicBezTo>
                    <a:pt x="15" y="16"/>
                    <a:pt x="15" y="16"/>
                    <a:pt x="15" y="16"/>
                  </a:cubicBezTo>
                  <a:cubicBezTo>
                    <a:pt x="10" y="16"/>
                    <a:pt x="10" y="16"/>
                    <a:pt x="10" y="16"/>
                  </a:cubicBezTo>
                  <a:cubicBezTo>
                    <a:pt x="10" y="34"/>
                    <a:pt x="10" y="34"/>
                    <a:pt x="10" y="34"/>
                  </a:cubicBezTo>
                  <a:cubicBezTo>
                    <a:pt x="4" y="34"/>
                    <a:pt x="4" y="34"/>
                    <a:pt x="4" y="34"/>
                  </a:cubicBezTo>
                  <a:cubicBezTo>
                    <a:pt x="4" y="16"/>
                    <a:pt x="4" y="16"/>
                    <a:pt x="4" y="16"/>
                  </a:cubicBezTo>
                  <a:cubicBezTo>
                    <a:pt x="0" y="16"/>
                    <a:pt x="0" y="16"/>
                    <a:pt x="0" y="16"/>
                  </a:cubicBezTo>
                  <a:cubicBezTo>
                    <a:pt x="0" y="11"/>
                    <a:pt x="0" y="11"/>
                    <a:pt x="0" y="11"/>
                  </a:cubicBezTo>
                  <a:cubicBezTo>
                    <a:pt x="4" y="11"/>
                    <a:pt x="4" y="11"/>
                    <a:pt x="4" y="11"/>
                  </a:cubicBezTo>
                  <a:cubicBezTo>
                    <a:pt x="4" y="8"/>
                    <a:pt x="4" y="8"/>
                    <a:pt x="4" y="8"/>
                  </a:cubicBezTo>
                  <a:cubicBezTo>
                    <a:pt x="4" y="3"/>
                    <a:pt x="7" y="0"/>
                    <a:pt x="12" y="0"/>
                  </a:cubicBezTo>
                  <a:cubicBezTo>
                    <a:pt x="13" y="0"/>
                    <a:pt x="15" y="0"/>
                    <a:pt x="15" y="0"/>
                  </a:cubicBezTo>
                  <a:cubicBezTo>
                    <a:pt x="15" y="5"/>
                    <a:pt x="15" y="5"/>
                    <a:pt x="15" y="5"/>
                  </a:cubicBezTo>
                  <a:cubicBezTo>
                    <a:pt x="15" y="5"/>
                    <a:pt x="14" y="5"/>
                    <a:pt x="13" y="5"/>
                  </a:cubicBezTo>
                  <a:cubicBezTo>
                    <a:pt x="12" y="5"/>
                    <a:pt x="10" y="6"/>
                    <a:pt x="10" y="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6"/>
            <p:cNvSpPr>
              <a:spLocks noEditPoints="1"/>
            </p:cNvSpPr>
            <p:nvPr userDrawn="1"/>
          </p:nvSpPr>
          <p:spPr bwMode="auto">
            <a:xfrm>
              <a:off x="19845338" y="5091113"/>
              <a:ext cx="763588" cy="841375"/>
            </a:xfrm>
            <a:custGeom>
              <a:avLst/>
              <a:gdLst>
                <a:gd name="T0" fmla="*/ 22 w 22"/>
                <a:gd name="T1" fmla="*/ 17 h 24"/>
                <a:gd name="T2" fmla="*/ 12 w 22"/>
                <a:gd name="T3" fmla="*/ 24 h 24"/>
                <a:gd name="T4" fmla="*/ 0 w 22"/>
                <a:gd name="T5" fmla="*/ 12 h 24"/>
                <a:gd name="T6" fmla="*/ 11 w 22"/>
                <a:gd name="T7" fmla="*/ 0 h 24"/>
                <a:gd name="T8" fmla="*/ 22 w 22"/>
                <a:gd name="T9" fmla="*/ 12 h 24"/>
                <a:gd name="T10" fmla="*/ 22 w 22"/>
                <a:gd name="T11" fmla="*/ 14 h 24"/>
                <a:gd name="T12" fmla="*/ 6 w 22"/>
                <a:gd name="T13" fmla="*/ 14 h 24"/>
                <a:gd name="T14" fmla="*/ 12 w 22"/>
                <a:gd name="T15" fmla="*/ 19 h 24"/>
                <a:gd name="T16" fmla="*/ 17 w 22"/>
                <a:gd name="T17" fmla="*/ 16 h 24"/>
                <a:gd name="T18" fmla="*/ 22 w 22"/>
                <a:gd name="T19" fmla="*/ 17 h 24"/>
                <a:gd name="T20" fmla="*/ 16 w 22"/>
                <a:gd name="T21" fmla="*/ 10 h 24"/>
                <a:gd name="T22" fmla="*/ 11 w 22"/>
                <a:gd name="T23" fmla="*/ 5 h 24"/>
                <a:gd name="T24" fmla="*/ 6 w 22"/>
                <a:gd name="T25" fmla="*/ 10 h 24"/>
                <a:gd name="T26" fmla="*/ 16 w 22"/>
                <a:gd name="T27" fmla="*/ 1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24">
                  <a:moveTo>
                    <a:pt x="22" y="17"/>
                  </a:moveTo>
                  <a:cubicBezTo>
                    <a:pt x="21" y="21"/>
                    <a:pt x="17" y="24"/>
                    <a:pt x="12" y="24"/>
                  </a:cubicBezTo>
                  <a:cubicBezTo>
                    <a:pt x="5" y="24"/>
                    <a:pt x="0" y="20"/>
                    <a:pt x="0" y="12"/>
                  </a:cubicBezTo>
                  <a:cubicBezTo>
                    <a:pt x="0" y="5"/>
                    <a:pt x="5" y="0"/>
                    <a:pt x="11" y="0"/>
                  </a:cubicBezTo>
                  <a:cubicBezTo>
                    <a:pt x="18" y="0"/>
                    <a:pt x="22" y="5"/>
                    <a:pt x="22" y="12"/>
                  </a:cubicBezTo>
                  <a:cubicBezTo>
                    <a:pt x="22" y="13"/>
                    <a:pt x="22" y="14"/>
                    <a:pt x="22" y="14"/>
                  </a:cubicBezTo>
                  <a:cubicBezTo>
                    <a:pt x="6" y="14"/>
                    <a:pt x="6" y="14"/>
                    <a:pt x="6" y="14"/>
                  </a:cubicBezTo>
                  <a:cubicBezTo>
                    <a:pt x="6" y="17"/>
                    <a:pt x="8" y="19"/>
                    <a:pt x="12" y="19"/>
                  </a:cubicBezTo>
                  <a:cubicBezTo>
                    <a:pt x="14" y="19"/>
                    <a:pt x="16" y="18"/>
                    <a:pt x="17" y="16"/>
                  </a:cubicBezTo>
                  <a:lnTo>
                    <a:pt x="22" y="17"/>
                  </a:lnTo>
                  <a:close/>
                  <a:moveTo>
                    <a:pt x="16" y="10"/>
                  </a:moveTo>
                  <a:cubicBezTo>
                    <a:pt x="16" y="7"/>
                    <a:pt x="15" y="5"/>
                    <a:pt x="11" y="5"/>
                  </a:cubicBezTo>
                  <a:cubicBezTo>
                    <a:pt x="8" y="5"/>
                    <a:pt x="6" y="8"/>
                    <a:pt x="6" y="10"/>
                  </a:cubicBezTo>
                  <a:lnTo>
                    <a:pt x="16" y="1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Oval 27"/>
            <p:cNvSpPr>
              <a:spLocks noChangeArrowheads="1"/>
            </p:cNvSpPr>
            <p:nvPr userDrawn="1"/>
          </p:nvSpPr>
          <p:spPr bwMode="auto">
            <a:xfrm>
              <a:off x="20748626" y="5653088"/>
              <a:ext cx="312738" cy="279400"/>
            </a:xfrm>
            <a:prstGeom prst="ellipse">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28"/>
            <p:cNvSpPr>
              <a:spLocks/>
            </p:cNvSpPr>
            <p:nvPr userDrawn="1"/>
          </p:nvSpPr>
          <p:spPr bwMode="auto">
            <a:xfrm>
              <a:off x="21409026" y="4776788"/>
              <a:ext cx="382588" cy="349250"/>
            </a:xfrm>
            <a:custGeom>
              <a:avLst/>
              <a:gdLst>
                <a:gd name="T0" fmla="*/ 0 w 241"/>
                <a:gd name="T1" fmla="*/ 220 h 220"/>
                <a:gd name="T2" fmla="*/ 0 w 241"/>
                <a:gd name="T3" fmla="*/ 0 h 220"/>
                <a:gd name="T4" fmla="*/ 44 w 241"/>
                <a:gd name="T5" fmla="*/ 0 h 220"/>
                <a:gd name="T6" fmla="*/ 109 w 241"/>
                <a:gd name="T7" fmla="*/ 154 h 220"/>
                <a:gd name="T8" fmla="*/ 175 w 241"/>
                <a:gd name="T9" fmla="*/ 0 h 220"/>
                <a:gd name="T10" fmla="*/ 241 w 241"/>
                <a:gd name="T11" fmla="*/ 0 h 220"/>
                <a:gd name="T12" fmla="*/ 241 w 241"/>
                <a:gd name="T13" fmla="*/ 220 h 220"/>
                <a:gd name="T14" fmla="*/ 197 w 241"/>
                <a:gd name="T15" fmla="*/ 220 h 220"/>
                <a:gd name="T16" fmla="*/ 197 w 241"/>
                <a:gd name="T17" fmla="*/ 66 h 220"/>
                <a:gd name="T18" fmla="*/ 131 w 241"/>
                <a:gd name="T19" fmla="*/ 220 h 220"/>
                <a:gd name="T20" fmla="*/ 109 w 241"/>
                <a:gd name="T21" fmla="*/ 220 h 220"/>
                <a:gd name="T22" fmla="*/ 44 w 241"/>
                <a:gd name="T23" fmla="*/ 66 h 220"/>
                <a:gd name="T24" fmla="*/ 44 w 241"/>
                <a:gd name="T25" fmla="*/ 220 h 220"/>
                <a:gd name="T26" fmla="*/ 0 w 241"/>
                <a:gd name="T27" fmla="*/ 22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1" h="220">
                  <a:moveTo>
                    <a:pt x="0" y="220"/>
                  </a:moveTo>
                  <a:lnTo>
                    <a:pt x="0" y="0"/>
                  </a:lnTo>
                  <a:lnTo>
                    <a:pt x="44" y="0"/>
                  </a:lnTo>
                  <a:lnTo>
                    <a:pt x="109" y="154"/>
                  </a:lnTo>
                  <a:lnTo>
                    <a:pt x="175" y="0"/>
                  </a:lnTo>
                  <a:lnTo>
                    <a:pt x="241" y="0"/>
                  </a:lnTo>
                  <a:lnTo>
                    <a:pt x="241" y="220"/>
                  </a:lnTo>
                  <a:lnTo>
                    <a:pt x="197" y="220"/>
                  </a:lnTo>
                  <a:lnTo>
                    <a:pt x="197" y="66"/>
                  </a:lnTo>
                  <a:lnTo>
                    <a:pt x="131" y="220"/>
                  </a:lnTo>
                  <a:lnTo>
                    <a:pt x="109" y="220"/>
                  </a:lnTo>
                  <a:lnTo>
                    <a:pt x="44" y="66"/>
                  </a:lnTo>
                  <a:lnTo>
                    <a:pt x="44" y="220"/>
                  </a:lnTo>
                  <a:lnTo>
                    <a:pt x="0" y="22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29"/>
            <p:cNvSpPr>
              <a:spLocks/>
            </p:cNvSpPr>
            <p:nvPr userDrawn="1"/>
          </p:nvSpPr>
          <p:spPr bwMode="auto">
            <a:xfrm>
              <a:off x="21061363" y="4776788"/>
              <a:ext cx="277813" cy="349250"/>
            </a:xfrm>
            <a:custGeom>
              <a:avLst/>
              <a:gdLst>
                <a:gd name="T0" fmla="*/ 0 w 175"/>
                <a:gd name="T1" fmla="*/ 0 h 220"/>
                <a:gd name="T2" fmla="*/ 175 w 175"/>
                <a:gd name="T3" fmla="*/ 0 h 220"/>
                <a:gd name="T4" fmla="*/ 175 w 175"/>
                <a:gd name="T5" fmla="*/ 44 h 220"/>
                <a:gd name="T6" fmla="*/ 110 w 175"/>
                <a:gd name="T7" fmla="*/ 44 h 220"/>
                <a:gd name="T8" fmla="*/ 110 w 175"/>
                <a:gd name="T9" fmla="*/ 220 h 220"/>
                <a:gd name="T10" fmla="*/ 66 w 175"/>
                <a:gd name="T11" fmla="*/ 220 h 220"/>
                <a:gd name="T12" fmla="*/ 66 w 175"/>
                <a:gd name="T13" fmla="*/ 44 h 220"/>
                <a:gd name="T14" fmla="*/ 0 w 175"/>
                <a:gd name="T15" fmla="*/ 44 h 220"/>
                <a:gd name="T16" fmla="*/ 0 w 175"/>
                <a:gd name="T17" fmla="*/ 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5" h="220">
                  <a:moveTo>
                    <a:pt x="0" y="0"/>
                  </a:moveTo>
                  <a:lnTo>
                    <a:pt x="175" y="0"/>
                  </a:lnTo>
                  <a:lnTo>
                    <a:pt x="175" y="44"/>
                  </a:lnTo>
                  <a:lnTo>
                    <a:pt x="110" y="44"/>
                  </a:lnTo>
                  <a:lnTo>
                    <a:pt x="110" y="220"/>
                  </a:lnTo>
                  <a:lnTo>
                    <a:pt x="66" y="220"/>
                  </a:lnTo>
                  <a:lnTo>
                    <a:pt x="66" y="44"/>
                  </a:lnTo>
                  <a:lnTo>
                    <a:pt x="0" y="44"/>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13783741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Cover_1 line_Bold">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84048" y="2286000"/>
            <a:ext cx="9521825" cy="1051116"/>
          </a:xfrm>
          <a:prstGeom prst="rect">
            <a:avLst/>
          </a:prstGeom>
        </p:spPr>
        <p:txBody>
          <a:bodyPr vert="horz" wrap="square" lIns="0" tIns="0" rIns="0" bIns="0" anchor="t" anchorCtr="0">
            <a:noAutofit/>
          </a:bodyPr>
          <a:lstStyle>
            <a:lvl1pPr algn="l">
              <a:defRPr sz="7200" b="0">
                <a:solidFill>
                  <a:schemeClr val="tx1"/>
                </a:solidFill>
                <a:latin typeface="3M Circular TT Bold" panose="020B0804020101010102" pitchFamily="34" charset="0"/>
                <a:cs typeface="3M Circular TT Bold" panose="020B0804020101010102" pitchFamily="34" charset="0"/>
              </a:defRPr>
            </a:lvl1pPr>
          </a:lstStyle>
          <a:p>
            <a:r>
              <a:rPr lang="en-US"/>
              <a:t>One-line title</a:t>
            </a:r>
            <a:endParaRPr lang="en-GB"/>
          </a:p>
        </p:txBody>
      </p:sp>
      <p:sp>
        <p:nvSpPr>
          <p:cNvPr id="10" name="Text Placeholder 7"/>
          <p:cNvSpPr>
            <a:spLocks noGrp="1"/>
          </p:cNvSpPr>
          <p:nvPr>
            <p:ph type="body" sz="quarter" idx="12" hasCustomPrompt="1"/>
          </p:nvPr>
        </p:nvSpPr>
        <p:spPr>
          <a:xfrm>
            <a:off x="384048" y="4257741"/>
            <a:ext cx="1978025" cy="480462"/>
          </a:xfrm>
          <a:prstGeom prst="rect">
            <a:avLst/>
          </a:prstGeom>
        </p:spPr>
        <p:txBody>
          <a:bodyPr lIns="0" tIns="0" rIns="0" bIns="0"/>
          <a:lstStyle>
            <a:lvl1pPr marL="0" indent="0">
              <a:buNone/>
              <a:defRPr sz="2800">
                <a:solidFill>
                  <a:schemeClr val="tx1"/>
                </a:solidFill>
                <a:latin typeface="3M Circular TT Book" panose="020B0604020101020102" pitchFamily="34" charset="0"/>
                <a:cs typeface="3M Circular TT Book" panose="020B0604020101020102" pitchFamily="34" charset="0"/>
              </a:defRPr>
            </a:lvl1pPr>
            <a:lvl5pPr>
              <a:defRPr/>
            </a:lvl5pPr>
          </a:lstStyle>
          <a:p>
            <a:pPr lvl="0"/>
            <a:r>
              <a:rPr lang="en-US"/>
              <a:t>Date</a:t>
            </a:r>
          </a:p>
        </p:txBody>
      </p:sp>
      <p:grpSp>
        <p:nvGrpSpPr>
          <p:cNvPr id="5" name="Group 4"/>
          <p:cNvGrpSpPr>
            <a:grpSpLocks noChangeAspect="1"/>
          </p:cNvGrpSpPr>
          <p:nvPr userDrawn="1"/>
        </p:nvGrpSpPr>
        <p:grpSpPr>
          <a:xfrm>
            <a:off x="381000" y="384048"/>
            <a:ext cx="2384269" cy="432000"/>
            <a:chOff x="3024188" y="2847975"/>
            <a:chExt cx="18767426" cy="3400426"/>
          </a:xfrm>
        </p:grpSpPr>
        <p:sp>
          <p:nvSpPr>
            <p:cNvPr id="7" name="Freeform 5"/>
            <p:cNvSpPr>
              <a:spLocks noEditPoints="1"/>
            </p:cNvSpPr>
            <p:nvPr userDrawn="1"/>
          </p:nvSpPr>
          <p:spPr bwMode="auto">
            <a:xfrm>
              <a:off x="3024188" y="2847975"/>
              <a:ext cx="5908675" cy="3155950"/>
            </a:xfrm>
            <a:custGeom>
              <a:avLst/>
              <a:gdLst>
                <a:gd name="T0" fmla="*/ 134 w 170"/>
                <a:gd name="T1" fmla="*/ 3 h 90"/>
                <a:gd name="T2" fmla="*/ 122 w 170"/>
                <a:gd name="T3" fmla="*/ 52 h 90"/>
                <a:gd name="T4" fmla="*/ 109 w 170"/>
                <a:gd name="T5" fmla="*/ 3 h 90"/>
                <a:gd name="T6" fmla="*/ 74 w 170"/>
                <a:gd name="T7" fmla="*/ 3 h 90"/>
                <a:gd name="T8" fmla="*/ 74 w 170"/>
                <a:gd name="T9" fmla="*/ 21 h 90"/>
                <a:gd name="T10" fmla="*/ 40 w 170"/>
                <a:gd name="T11" fmla="*/ 1 h 90"/>
                <a:gd name="T12" fmla="*/ 4 w 170"/>
                <a:gd name="T13" fmla="*/ 31 h 90"/>
                <a:gd name="T14" fmla="*/ 28 w 170"/>
                <a:gd name="T15" fmla="*/ 31 h 90"/>
                <a:gd name="T16" fmla="*/ 39 w 170"/>
                <a:gd name="T17" fmla="*/ 20 h 90"/>
                <a:gd name="T18" fmla="*/ 50 w 170"/>
                <a:gd name="T19" fmla="*/ 28 h 90"/>
                <a:gd name="T20" fmla="*/ 39 w 170"/>
                <a:gd name="T21" fmla="*/ 35 h 90"/>
                <a:gd name="T22" fmla="*/ 31 w 170"/>
                <a:gd name="T23" fmla="*/ 35 h 90"/>
                <a:gd name="T24" fmla="*/ 31 w 170"/>
                <a:gd name="T25" fmla="*/ 51 h 90"/>
                <a:gd name="T26" fmla="*/ 38 w 170"/>
                <a:gd name="T27" fmla="*/ 51 h 90"/>
                <a:gd name="T28" fmla="*/ 48 w 170"/>
                <a:gd name="T29" fmla="*/ 60 h 90"/>
                <a:gd name="T30" fmla="*/ 38 w 170"/>
                <a:gd name="T31" fmla="*/ 70 h 90"/>
                <a:gd name="T32" fmla="*/ 25 w 170"/>
                <a:gd name="T33" fmla="*/ 54 h 90"/>
                <a:gd name="T34" fmla="*/ 1 w 170"/>
                <a:gd name="T35" fmla="*/ 54 h 90"/>
                <a:gd name="T36" fmla="*/ 38 w 170"/>
                <a:gd name="T37" fmla="*/ 90 h 90"/>
                <a:gd name="T38" fmla="*/ 74 w 170"/>
                <a:gd name="T39" fmla="*/ 71 h 90"/>
                <a:gd name="T40" fmla="*/ 74 w 170"/>
                <a:gd name="T41" fmla="*/ 88 h 90"/>
                <a:gd name="T42" fmla="*/ 98 w 170"/>
                <a:gd name="T43" fmla="*/ 88 h 90"/>
                <a:gd name="T44" fmla="*/ 98 w 170"/>
                <a:gd name="T45" fmla="*/ 34 h 90"/>
                <a:gd name="T46" fmla="*/ 111 w 170"/>
                <a:gd name="T47" fmla="*/ 88 h 90"/>
                <a:gd name="T48" fmla="*/ 132 w 170"/>
                <a:gd name="T49" fmla="*/ 88 h 90"/>
                <a:gd name="T50" fmla="*/ 146 w 170"/>
                <a:gd name="T51" fmla="*/ 34 h 90"/>
                <a:gd name="T52" fmla="*/ 146 w 170"/>
                <a:gd name="T53" fmla="*/ 88 h 90"/>
                <a:gd name="T54" fmla="*/ 170 w 170"/>
                <a:gd name="T55" fmla="*/ 88 h 90"/>
                <a:gd name="T56" fmla="*/ 170 w 170"/>
                <a:gd name="T57" fmla="*/ 3 h 90"/>
                <a:gd name="T58" fmla="*/ 134 w 170"/>
                <a:gd name="T59" fmla="*/ 3 h 90"/>
                <a:gd name="T60" fmla="*/ 74 w 170"/>
                <a:gd name="T61" fmla="*/ 52 h 90"/>
                <a:gd name="T62" fmla="*/ 64 w 170"/>
                <a:gd name="T63" fmla="*/ 42 h 90"/>
                <a:gd name="T64" fmla="*/ 74 w 170"/>
                <a:gd name="T65" fmla="*/ 31 h 90"/>
                <a:gd name="T66" fmla="*/ 74 w 170"/>
                <a:gd name="T67" fmla="*/ 5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0" h="90">
                  <a:moveTo>
                    <a:pt x="134" y="3"/>
                  </a:moveTo>
                  <a:cubicBezTo>
                    <a:pt x="122" y="52"/>
                    <a:pt x="122" y="52"/>
                    <a:pt x="122" y="52"/>
                  </a:cubicBezTo>
                  <a:cubicBezTo>
                    <a:pt x="109" y="3"/>
                    <a:pt x="109" y="3"/>
                    <a:pt x="109" y="3"/>
                  </a:cubicBezTo>
                  <a:cubicBezTo>
                    <a:pt x="74" y="3"/>
                    <a:pt x="74" y="3"/>
                    <a:pt x="74" y="3"/>
                  </a:cubicBezTo>
                  <a:cubicBezTo>
                    <a:pt x="74" y="21"/>
                    <a:pt x="74" y="21"/>
                    <a:pt x="74" y="21"/>
                  </a:cubicBezTo>
                  <a:cubicBezTo>
                    <a:pt x="69" y="5"/>
                    <a:pt x="54" y="1"/>
                    <a:pt x="40" y="1"/>
                  </a:cubicBezTo>
                  <a:cubicBezTo>
                    <a:pt x="23" y="0"/>
                    <a:pt x="5" y="8"/>
                    <a:pt x="4" y="31"/>
                  </a:cubicBezTo>
                  <a:cubicBezTo>
                    <a:pt x="28" y="31"/>
                    <a:pt x="28" y="31"/>
                    <a:pt x="28" y="31"/>
                  </a:cubicBezTo>
                  <a:cubicBezTo>
                    <a:pt x="28" y="24"/>
                    <a:pt x="33" y="20"/>
                    <a:pt x="39" y="20"/>
                  </a:cubicBezTo>
                  <a:cubicBezTo>
                    <a:pt x="46" y="20"/>
                    <a:pt x="50" y="23"/>
                    <a:pt x="50" y="28"/>
                  </a:cubicBezTo>
                  <a:cubicBezTo>
                    <a:pt x="49" y="32"/>
                    <a:pt x="47" y="35"/>
                    <a:pt x="39" y="35"/>
                  </a:cubicBezTo>
                  <a:cubicBezTo>
                    <a:pt x="31" y="35"/>
                    <a:pt x="31" y="35"/>
                    <a:pt x="31" y="35"/>
                  </a:cubicBezTo>
                  <a:cubicBezTo>
                    <a:pt x="31" y="51"/>
                    <a:pt x="31" y="51"/>
                    <a:pt x="31" y="51"/>
                  </a:cubicBezTo>
                  <a:cubicBezTo>
                    <a:pt x="38" y="51"/>
                    <a:pt x="38" y="51"/>
                    <a:pt x="38" y="51"/>
                  </a:cubicBezTo>
                  <a:cubicBezTo>
                    <a:pt x="42" y="51"/>
                    <a:pt x="48" y="54"/>
                    <a:pt x="48" y="60"/>
                  </a:cubicBezTo>
                  <a:cubicBezTo>
                    <a:pt x="49" y="67"/>
                    <a:pt x="44" y="70"/>
                    <a:pt x="38" y="70"/>
                  </a:cubicBezTo>
                  <a:cubicBezTo>
                    <a:pt x="27" y="69"/>
                    <a:pt x="25" y="61"/>
                    <a:pt x="25" y="54"/>
                  </a:cubicBezTo>
                  <a:cubicBezTo>
                    <a:pt x="1" y="54"/>
                    <a:pt x="1" y="54"/>
                    <a:pt x="1" y="54"/>
                  </a:cubicBezTo>
                  <a:cubicBezTo>
                    <a:pt x="1" y="59"/>
                    <a:pt x="0" y="90"/>
                    <a:pt x="38" y="90"/>
                  </a:cubicBezTo>
                  <a:cubicBezTo>
                    <a:pt x="57" y="90"/>
                    <a:pt x="70" y="82"/>
                    <a:pt x="74" y="71"/>
                  </a:cubicBezTo>
                  <a:cubicBezTo>
                    <a:pt x="74" y="88"/>
                    <a:pt x="74" y="88"/>
                    <a:pt x="74" y="88"/>
                  </a:cubicBezTo>
                  <a:cubicBezTo>
                    <a:pt x="98" y="88"/>
                    <a:pt x="98" y="88"/>
                    <a:pt x="98" y="88"/>
                  </a:cubicBezTo>
                  <a:cubicBezTo>
                    <a:pt x="98" y="34"/>
                    <a:pt x="98" y="34"/>
                    <a:pt x="98" y="34"/>
                  </a:cubicBezTo>
                  <a:cubicBezTo>
                    <a:pt x="111" y="88"/>
                    <a:pt x="111" y="88"/>
                    <a:pt x="111" y="88"/>
                  </a:cubicBezTo>
                  <a:cubicBezTo>
                    <a:pt x="132" y="88"/>
                    <a:pt x="132" y="88"/>
                    <a:pt x="132" y="88"/>
                  </a:cubicBezTo>
                  <a:cubicBezTo>
                    <a:pt x="146" y="34"/>
                    <a:pt x="146" y="34"/>
                    <a:pt x="146" y="34"/>
                  </a:cubicBezTo>
                  <a:cubicBezTo>
                    <a:pt x="146" y="88"/>
                    <a:pt x="146" y="88"/>
                    <a:pt x="146" y="88"/>
                  </a:cubicBezTo>
                  <a:cubicBezTo>
                    <a:pt x="170" y="88"/>
                    <a:pt x="170" y="88"/>
                    <a:pt x="170" y="88"/>
                  </a:cubicBezTo>
                  <a:cubicBezTo>
                    <a:pt x="170" y="3"/>
                    <a:pt x="170" y="3"/>
                    <a:pt x="170" y="3"/>
                  </a:cubicBezTo>
                  <a:lnTo>
                    <a:pt x="134" y="3"/>
                  </a:lnTo>
                  <a:close/>
                  <a:moveTo>
                    <a:pt x="74" y="52"/>
                  </a:moveTo>
                  <a:cubicBezTo>
                    <a:pt x="71" y="46"/>
                    <a:pt x="66" y="43"/>
                    <a:pt x="64" y="42"/>
                  </a:cubicBezTo>
                  <a:cubicBezTo>
                    <a:pt x="69" y="40"/>
                    <a:pt x="72" y="37"/>
                    <a:pt x="74" y="31"/>
                  </a:cubicBezTo>
                  <a:lnTo>
                    <a:pt x="74" y="5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 name="Freeform 6"/>
            <p:cNvSpPr>
              <a:spLocks/>
            </p:cNvSpPr>
            <p:nvPr userDrawn="1"/>
          </p:nvSpPr>
          <p:spPr bwMode="auto">
            <a:xfrm>
              <a:off x="9871076" y="2952750"/>
              <a:ext cx="868363" cy="1192213"/>
            </a:xfrm>
            <a:custGeom>
              <a:avLst/>
              <a:gdLst>
                <a:gd name="T0" fmla="*/ 19 w 25"/>
                <a:gd name="T1" fmla="*/ 10 h 34"/>
                <a:gd name="T2" fmla="*/ 13 w 25"/>
                <a:gd name="T3" fmla="*/ 5 h 34"/>
                <a:gd name="T4" fmla="*/ 8 w 25"/>
                <a:gd name="T5" fmla="*/ 9 h 34"/>
                <a:gd name="T6" fmla="*/ 11 w 25"/>
                <a:gd name="T7" fmla="*/ 13 h 34"/>
                <a:gd name="T8" fmla="*/ 16 w 25"/>
                <a:gd name="T9" fmla="*/ 14 h 34"/>
                <a:gd name="T10" fmla="*/ 25 w 25"/>
                <a:gd name="T11" fmla="*/ 24 h 34"/>
                <a:gd name="T12" fmla="*/ 13 w 25"/>
                <a:gd name="T13" fmla="*/ 34 h 34"/>
                <a:gd name="T14" fmla="*/ 0 w 25"/>
                <a:gd name="T15" fmla="*/ 24 h 34"/>
                <a:gd name="T16" fmla="*/ 6 w 25"/>
                <a:gd name="T17" fmla="*/ 22 h 34"/>
                <a:gd name="T18" fmla="*/ 13 w 25"/>
                <a:gd name="T19" fmla="*/ 28 h 34"/>
                <a:gd name="T20" fmla="*/ 19 w 25"/>
                <a:gd name="T21" fmla="*/ 24 h 34"/>
                <a:gd name="T22" fmla="*/ 15 w 25"/>
                <a:gd name="T23" fmla="*/ 20 h 34"/>
                <a:gd name="T24" fmla="*/ 10 w 25"/>
                <a:gd name="T25" fmla="*/ 19 h 34"/>
                <a:gd name="T26" fmla="*/ 1 w 25"/>
                <a:gd name="T27" fmla="*/ 10 h 34"/>
                <a:gd name="T28" fmla="*/ 13 w 25"/>
                <a:gd name="T29" fmla="*/ 0 h 34"/>
                <a:gd name="T30" fmla="*/ 25 w 25"/>
                <a:gd name="T31" fmla="*/ 8 h 34"/>
                <a:gd name="T32" fmla="*/ 19 w 25"/>
                <a:gd name="T33" fmla="*/ 1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5" h="34">
                  <a:moveTo>
                    <a:pt x="19" y="10"/>
                  </a:moveTo>
                  <a:cubicBezTo>
                    <a:pt x="19" y="8"/>
                    <a:pt x="17" y="5"/>
                    <a:pt x="13" y="5"/>
                  </a:cubicBezTo>
                  <a:cubicBezTo>
                    <a:pt x="10" y="5"/>
                    <a:pt x="8" y="7"/>
                    <a:pt x="8" y="9"/>
                  </a:cubicBezTo>
                  <a:cubicBezTo>
                    <a:pt x="8" y="11"/>
                    <a:pt x="9" y="13"/>
                    <a:pt x="11" y="13"/>
                  </a:cubicBezTo>
                  <a:cubicBezTo>
                    <a:pt x="16" y="14"/>
                    <a:pt x="16" y="14"/>
                    <a:pt x="16" y="14"/>
                  </a:cubicBezTo>
                  <a:cubicBezTo>
                    <a:pt x="22" y="15"/>
                    <a:pt x="25" y="19"/>
                    <a:pt x="25" y="24"/>
                  </a:cubicBezTo>
                  <a:cubicBezTo>
                    <a:pt x="25" y="29"/>
                    <a:pt x="21" y="34"/>
                    <a:pt x="13" y="34"/>
                  </a:cubicBezTo>
                  <a:cubicBezTo>
                    <a:pt x="4" y="34"/>
                    <a:pt x="1" y="28"/>
                    <a:pt x="0" y="24"/>
                  </a:cubicBezTo>
                  <a:cubicBezTo>
                    <a:pt x="6" y="22"/>
                    <a:pt x="6" y="22"/>
                    <a:pt x="6" y="22"/>
                  </a:cubicBezTo>
                  <a:cubicBezTo>
                    <a:pt x="6" y="25"/>
                    <a:pt x="9" y="28"/>
                    <a:pt x="13" y="28"/>
                  </a:cubicBezTo>
                  <a:cubicBezTo>
                    <a:pt x="17" y="28"/>
                    <a:pt x="19" y="27"/>
                    <a:pt x="19" y="24"/>
                  </a:cubicBezTo>
                  <a:cubicBezTo>
                    <a:pt x="19" y="22"/>
                    <a:pt x="17" y="21"/>
                    <a:pt x="15" y="20"/>
                  </a:cubicBezTo>
                  <a:cubicBezTo>
                    <a:pt x="10" y="19"/>
                    <a:pt x="10" y="19"/>
                    <a:pt x="10" y="19"/>
                  </a:cubicBezTo>
                  <a:cubicBezTo>
                    <a:pt x="5" y="18"/>
                    <a:pt x="1" y="15"/>
                    <a:pt x="1" y="10"/>
                  </a:cubicBezTo>
                  <a:cubicBezTo>
                    <a:pt x="1" y="4"/>
                    <a:pt x="7" y="0"/>
                    <a:pt x="13" y="0"/>
                  </a:cubicBezTo>
                  <a:cubicBezTo>
                    <a:pt x="21" y="0"/>
                    <a:pt x="24" y="4"/>
                    <a:pt x="25" y="8"/>
                  </a:cubicBezTo>
                  <a:lnTo>
                    <a:pt x="19" y="1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 name="Freeform 7"/>
            <p:cNvSpPr>
              <a:spLocks/>
            </p:cNvSpPr>
            <p:nvPr userDrawn="1"/>
          </p:nvSpPr>
          <p:spPr bwMode="auto">
            <a:xfrm>
              <a:off x="10844213" y="3303588"/>
              <a:ext cx="798513" cy="841375"/>
            </a:xfrm>
            <a:custGeom>
              <a:avLst/>
              <a:gdLst>
                <a:gd name="T0" fmla="*/ 6 w 23"/>
                <a:gd name="T1" fmla="*/ 12 h 24"/>
                <a:gd name="T2" fmla="*/ 12 w 23"/>
                <a:gd name="T3" fmla="*/ 18 h 24"/>
                <a:gd name="T4" fmla="*/ 17 w 23"/>
                <a:gd name="T5" fmla="*/ 15 h 24"/>
                <a:gd name="T6" fmla="*/ 23 w 23"/>
                <a:gd name="T7" fmla="*/ 16 h 24"/>
                <a:gd name="T8" fmla="*/ 12 w 23"/>
                <a:gd name="T9" fmla="*/ 24 h 24"/>
                <a:gd name="T10" fmla="*/ 0 w 23"/>
                <a:gd name="T11" fmla="*/ 12 h 24"/>
                <a:gd name="T12" fmla="*/ 12 w 23"/>
                <a:gd name="T13" fmla="*/ 0 h 24"/>
                <a:gd name="T14" fmla="*/ 23 w 23"/>
                <a:gd name="T15" fmla="*/ 7 h 24"/>
                <a:gd name="T16" fmla="*/ 17 w 23"/>
                <a:gd name="T17" fmla="*/ 9 h 24"/>
                <a:gd name="T18" fmla="*/ 12 w 23"/>
                <a:gd name="T19" fmla="*/ 5 h 24"/>
                <a:gd name="T20" fmla="*/ 6 w 23"/>
                <a:gd name="T21"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4">
                  <a:moveTo>
                    <a:pt x="6" y="12"/>
                  </a:moveTo>
                  <a:cubicBezTo>
                    <a:pt x="6" y="16"/>
                    <a:pt x="9" y="18"/>
                    <a:pt x="12" y="18"/>
                  </a:cubicBezTo>
                  <a:cubicBezTo>
                    <a:pt x="15" y="18"/>
                    <a:pt x="17" y="16"/>
                    <a:pt x="17" y="15"/>
                  </a:cubicBezTo>
                  <a:cubicBezTo>
                    <a:pt x="23" y="16"/>
                    <a:pt x="23" y="16"/>
                    <a:pt x="23" y="16"/>
                  </a:cubicBezTo>
                  <a:cubicBezTo>
                    <a:pt x="22" y="20"/>
                    <a:pt x="18" y="24"/>
                    <a:pt x="12" y="24"/>
                  </a:cubicBezTo>
                  <a:cubicBezTo>
                    <a:pt x="5" y="24"/>
                    <a:pt x="0" y="19"/>
                    <a:pt x="0" y="12"/>
                  </a:cubicBezTo>
                  <a:cubicBezTo>
                    <a:pt x="0" y="5"/>
                    <a:pt x="5" y="0"/>
                    <a:pt x="12" y="0"/>
                  </a:cubicBezTo>
                  <a:cubicBezTo>
                    <a:pt x="18" y="0"/>
                    <a:pt x="22" y="4"/>
                    <a:pt x="23" y="7"/>
                  </a:cubicBezTo>
                  <a:cubicBezTo>
                    <a:pt x="17" y="9"/>
                    <a:pt x="17" y="9"/>
                    <a:pt x="17" y="9"/>
                  </a:cubicBezTo>
                  <a:cubicBezTo>
                    <a:pt x="17" y="7"/>
                    <a:pt x="15" y="5"/>
                    <a:pt x="12" y="5"/>
                  </a:cubicBezTo>
                  <a:cubicBezTo>
                    <a:pt x="9" y="5"/>
                    <a:pt x="6" y="8"/>
                    <a:pt x="6" y="1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 name="Freeform 8"/>
            <p:cNvSpPr>
              <a:spLocks noEditPoints="1"/>
            </p:cNvSpPr>
            <p:nvPr userDrawn="1"/>
          </p:nvSpPr>
          <p:spPr bwMode="auto">
            <a:xfrm>
              <a:off x="11747501" y="2917825"/>
              <a:ext cx="277813" cy="1192213"/>
            </a:xfrm>
            <a:custGeom>
              <a:avLst/>
              <a:gdLst>
                <a:gd name="T0" fmla="*/ 4 w 8"/>
                <a:gd name="T1" fmla="*/ 0 h 34"/>
                <a:gd name="T2" fmla="*/ 8 w 8"/>
                <a:gd name="T3" fmla="*/ 4 h 34"/>
                <a:gd name="T4" fmla="*/ 4 w 8"/>
                <a:gd name="T5" fmla="*/ 8 h 34"/>
                <a:gd name="T6" fmla="*/ 0 w 8"/>
                <a:gd name="T7" fmla="*/ 4 h 34"/>
                <a:gd name="T8" fmla="*/ 4 w 8"/>
                <a:gd name="T9" fmla="*/ 0 h 34"/>
                <a:gd name="T10" fmla="*/ 1 w 8"/>
                <a:gd name="T11" fmla="*/ 34 h 34"/>
                <a:gd name="T12" fmla="*/ 1 w 8"/>
                <a:gd name="T13" fmla="*/ 11 h 34"/>
                <a:gd name="T14" fmla="*/ 7 w 8"/>
                <a:gd name="T15" fmla="*/ 11 h 34"/>
                <a:gd name="T16" fmla="*/ 7 w 8"/>
                <a:gd name="T17" fmla="*/ 34 h 34"/>
                <a:gd name="T18" fmla="*/ 1 w 8"/>
                <a:gd name="T19" fmla="*/ 3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 h="34">
                  <a:moveTo>
                    <a:pt x="4" y="0"/>
                  </a:moveTo>
                  <a:cubicBezTo>
                    <a:pt x="6" y="0"/>
                    <a:pt x="8" y="2"/>
                    <a:pt x="8" y="4"/>
                  </a:cubicBezTo>
                  <a:cubicBezTo>
                    <a:pt x="8" y="6"/>
                    <a:pt x="6" y="8"/>
                    <a:pt x="4" y="8"/>
                  </a:cubicBezTo>
                  <a:cubicBezTo>
                    <a:pt x="2" y="8"/>
                    <a:pt x="0" y="6"/>
                    <a:pt x="0" y="4"/>
                  </a:cubicBezTo>
                  <a:cubicBezTo>
                    <a:pt x="0" y="2"/>
                    <a:pt x="2" y="0"/>
                    <a:pt x="4" y="0"/>
                  </a:cubicBezTo>
                  <a:close/>
                  <a:moveTo>
                    <a:pt x="1" y="34"/>
                  </a:moveTo>
                  <a:cubicBezTo>
                    <a:pt x="1" y="11"/>
                    <a:pt x="1" y="11"/>
                    <a:pt x="1" y="11"/>
                  </a:cubicBezTo>
                  <a:cubicBezTo>
                    <a:pt x="7" y="11"/>
                    <a:pt x="7" y="11"/>
                    <a:pt x="7" y="11"/>
                  </a:cubicBezTo>
                  <a:cubicBezTo>
                    <a:pt x="7" y="34"/>
                    <a:pt x="7" y="34"/>
                    <a:pt x="7" y="34"/>
                  </a:cubicBezTo>
                  <a:lnTo>
                    <a:pt x="1" y="3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9"/>
            <p:cNvSpPr>
              <a:spLocks noEditPoints="1"/>
            </p:cNvSpPr>
            <p:nvPr userDrawn="1"/>
          </p:nvSpPr>
          <p:spPr bwMode="auto">
            <a:xfrm>
              <a:off x="12165013" y="3303588"/>
              <a:ext cx="763588" cy="841375"/>
            </a:xfrm>
            <a:custGeom>
              <a:avLst/>
              <a:gdLst>
                <a:gd name="T0" fmla="*/ 22 w 22"/>
                <a:gd name="T1" fmla="*/ 17 h 24"/>
                <a:gd name="T2" fmla="*/ 12 w 22"/>
                <a:gd name="T3" fmla="*/ 24 h 24"/>
                <a:gd name="T4" fmla="*/ 0 w 22"/>
                <a:gd name="T5" fmla="*/ 12 h 24"/>
                <a:gd name="T6" fmla="*/ 11 w 22"/>
                <a:gd name="T7" fmla="*/ 0 h 24"/>
                <a:gd name="T8" fmla="*/ 22 w 22"/>
                <a:gd name="T9" fmla="*/ 12 h 24"/>
                <a:gd name="T10" fmla="*/ 22 w 22"/>
                <a:gd name="T11" fmla="*/ 14 h 24"/>
                <a:gd name="T12" fmla="*/ 6 w 22"/>
                <a:gd name="T13" fmla="*/ 14 h 24"/>
                <a:gd name="T14" fmla="*/ 12 w 22"/>
                <a:gd name="T15" fmla="*/ 19 h 24"/>
                <a:gd name="T16" fmla="*/ 17 w 22"/>
                <a:gd name="T17" fmla="*/ 15 h 24"/>
                <a:gd name="T18" fmla="*/ 22 w 22"/>
                <a:gd name="T19" fmla="*/ 17 h 24"/>
                <a:gd name="T20" fmla="*/ 16 w 22"/>
                <a:gd name="T21" fmla="*/ 9 h 24"/>
                <a:gd name="T22" fmla="*/ 11 w 22"/>
                <a:gd name="T23" fmla="*/ 5 h 24"/>
                <a:gd name="T24" fmla="*/ 6 w 22"/>
                <a:gd name="T25" fmla="*/ 9 h 24"/>
                <a:gd name="T26" fmla="*/ 16 w 22"/>
                <a:gd name="T27" fmla="*/ 9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24">
                  <a:moveTo>
                    <a:pt x="22" y="17"/>
                  </a:moveTo>
                  <a:cubicBezTo>
                    <a:pt x="21" y="21"/>
                    <a:pt x="17" y="24"/>
                    <a:pt x="12" y="24"/>
                  </a:cubicBezTo>
                  <a:cubicBezTo>
                    <a:pt x="5" y="24"/>
                    <a:pt x="0" y="20"/>
                    <a:pt x="0" y="12"/>
                  </a:cubicBezTo>
                  <a:cubicBezTo>
                    <a:pt x="0" y="4"/>
                    <a:pt x="5" y="0"/>
                    <a:pt x="11" y="0"/>
                  </a:cubicBezTo>
                  <a:cubicBezTo>
                    <a:pt x="18" y="0"/>
                    <a:pt x="22" y="4"/>
                    <a:pt x="22" y="12"/>
                  </a:cubicBezTo>
                  <a:cubicBezTo>
                    <a:pt x="22" y="12"/>
                    <a:pt x="22" y="13"/>
                    <a:pt x="22" y="14"/>
                  </a:cubicBezTo>
                  <a:cubicBezTo>
                    <a:pt x="6" y="14"/>
                    <a:pt x="6" y="14"/>
                    <a:pt x="6" y="14"/>
                  </a:cubicBezTo>
                  <a:cubicBezTo>
                    <a:pt x="6" y="17"/>
                    <a:pt x="9" y="19"/>
                    <a:pt x="12" y="19"/>
                  </a:cubicBezTo>
                  <a:cubicBezTo>
                    <a:pt x="15" y="19"/>
                    <a:pt x="16" y="17"/>
                    <a:pt x="17" y="15"/>
                  </a:cubicBezTo>
                  <a:lnTo>
                    <a:pt x="22" y="17"/>
                  </a:lnTo>
                  <a:close/>
                  <a:moveTo>
                    <a:pt x="16" y="9"/>
                  </a:moveTo>
                  <a:cubicBezTo>
                    <a:pt x="16" y="7"/>
                    <a:pt x="15" y="5"/>
                    <a:pt x="11" y="5"/>
                  </a:cubicBezTo>
                  <a:cubicBezTo>
                    <a:pt x="8" y="5"/>
                    <a:pt x="6" y="7"/>
                    <a:pt x="6" y="9"/>
                  </a:cubicBezTo>
                  <a:lnTo>
                    <a:pt x="16" y="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10"/>
            <p:cNvSpPr>
              <a:spLocks/>
            </p:cNvSpPr>
            <p:nvPr userDrawn="1"/>
          </p:nvSpPr>
          <p:spPr bwMode="auto">
            <a:xfrm>
              <a:off x="13103226" y="3303588"/>
              <a:ext cx="730250" cy="806450"/>
            </a:xfrm>
            <a:custGeom>
              <a:avLst/>
              <a:gdLst>
                <a:gd name="T0" fmla="*/ 6 w 21"/>
                <a:gd name="T1" fmla="*/ 23 h 23"/>
                <a:gd name="T2" fmla="*/ 0 w 21"/>
                <a:gd name="T3" fmla="*/ 23 h 23"/>
                <a:gd name="T4" fmla="*/ 0 w 21"/>
                <a:gd name="T5" fmla="*/ 0 h 23"/>
                <a:gd name="T6" fmla="*/ 6 w 21"/>
                <a:gd name="T7" fmla="*/ 0 h 23"/>
                <a:gd name="T8" fmla="*/ 6 w 21"/>
                <a:gd name="T9" fmla="*/ 3 h 23"/>
                <a:gd name="T10" fmla="*/ 13 w 21"/>
                <a:gd name="T11" fmla="*/ 0 h 23"/>
                <a:gd name="T12" fmla="*/ 21 w 21"/>
                <a:gd name="T13" fmla="*/ 9 h 23"/>
                <a:gd name="T14" fmla="*/ 21 w 21"/>
                <a:gd name="T15" fmla="*/ 23 h 23"/>
                <a:gd name="T16" fmla="*/ 15 w 21"/>
                <a:gd name="T17" fmla="*/ 23 h 23"/>
                <a:gd name="T18" fmla="*/ 15 w 21"/>
                <a:gd name="T19" fmla="*/ 10 h 23"/>
                <a:gd name="T20" fmla="*/ 10 w 21"/>
                <a:gd name="T21" fmla="*/ 5 h 23"/>
                <a:gd name="T22" fmla="*/ 6 w 21"/>
                <a:gd name="T23" fmla="*/ 10 h 23"/>
                <a:gd name="T24" fmla="*/ 6 w 21"/>
                <a:gd name="T25"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 h="23">
                  <a:moveTo>
                    <a:pt x="6" y="23"/>
                  </a:moveTo>
                  <a:cubicBezTo>
                    <a:pt x="0" y="23"/>
                    <a:pt x="0" y="23"/>
                    <a:pt x="0" y="23"/>
                  </a:cubicBezTo>
                  <a:cubicBezTo>
                    <a:pt x="0" y="0"/>
                    <a:pt x="0" y="0"/>
                    <a:pt x="0" y="0"/>
                  </a:cubicBezTo>
                  <a:cubicBezTo>
                    <a:pt x="6" y="0"/>
                    <a:pt x="6" y="0"/>
                    <a:pt x="6" y="0"/>
                  </a:cubicBezTo>
                  <a:cubicBezTo>
                    <a:pt x="6" y="3"/>
                    <a:pt x="6" y="3"/>
                    <a:pt x="6" y="3"/>
                  </a:cubicBezTo>
                  <a:cubicBezTo>
                    <a:pt x="7" y="1"/>
                    <a:pt x="10" y="0"/>
                    <a:pt x="13" y="0"/>
                  </a:cubicBezTo>
                  <a:cubicBezTo>
                    <a:pt x="18" y="0"/>
                    <a:pt x="21" y="4"/>
                    <a:pt x="21" y="9"/>
                  </a:cubicBezTo>
                  <a:cubicBezTo>
                    <a:pt x="21" y="23"/>
                    <a:pt x="21" y="23"/>
                    <a:pt x="21" y="23"/>
                  </a:cubicBezTo>
                  <a:cubicBezTo>
                    <a:pt x="15" y="23"/>
                    <a:pt x="15" y="23"/>
                    <a:pt x="15" y="23"/>
                  </a:cubicBezTo>
                  <a:cubicBezTo>
                    <a:pt x="15" y="10"/>
                    <a:pt x="15" y="10"/>
                    <a:pt x="15" y="10"/>
                  </a:cubicBezTo>
                  <a:cubicBezTo>
                    <a:pt x="15" y="7"/>
                    <a:pt x="13" y="5"/>
                    <a:pt x="10" y="5"/>
                  </a:cubicBezTo>
                  <a:cubicBezTo>
                    <a:pt x="8" y="5"/>
                    <a:pt x="6" y="8"/>
                    <a:pt x="6" y="10"/>
                  </a:cubicBezTo>
                  <a:lnTo>
                    <a:pt x="6" y="2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11"/>
            <p:cNvSpPr>
              <a:spLocks/>
            </p:cNvSpPr>
            <p:nvPr userDrawn="1"/>
          </p:nvSpPr>
          <p:spPr bwMode="auto">
            <a:xfrm>
              <a:off x="13971588" y="3303588"/>
              <a:ext cx="800100" cy="841375"/>
            </a:xfrm>
            <a:custGeom>
              <a:avLst/>
              <a:gdLst>
                <a:gd name="T0" fmla="*/ 6 w 23"/>
                <a:gd name="T1" fmla="*/ 12 h 24"/>
                <a:gd name="T2" fmla="*/ 12 w 23"/>
                <a:gd name="T3" fmla="*/ 18 h 24"/>
                <a:gd name="T4" fmla="*/ 17 w 23"/>
                <a:gd name="T5" fmla="*/ 15 h 24"/>
                <a:gd name="T6" fmla="*/ 23 w 23"/>
                <a:gd name="T7" fmla="*/ 16 h 24"/>
                <a:gd name="T8" fmla="*/ 12 w 23"/>
                <a:gd name="T9" fmla="*/ 24 h 24"/>
                <a:gd name="T10" fmla="*/ 0 w 23"/>
                <a:gd name="T11" fmla="*/ 12 h 24"/>
                <a:gd name="T12" fmla="*/ 12 w 23"/>
                <a:gd name="T13" fmla="*/ 0 h 24"/>
                <a:gd name="T14" fmla="*/ 22 w 23"/>
                <a:gd name="T15" fmla="*/ 7 h 24"/>
                <a:gd name="T16" fmla="*/ 17 w 23"/>
                <a:gd name="T17" fmla="*/ 9 h 24"/>
                <a:gd name="T18" fmla="*/ 12 w 23"/>
                <a:gd name="T19" fmla="*/ 5 h 24"/>
                <a:gd name="T20" fmla="*/ 6 w 23"/>
                <a:gd name="T21"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4">
                  <a:moveTo>
                    <a:pt x="6" y="12"/>
                  </a:moveTo>
                  <a:cubicBezTo>
                    <a:pt x="6" y="16"/>
                    <a:pt x="9" y="18"/>
                    <a:pt x="12" y="18"/>
                  </a:cubicBezTo>
                  <a:cubicBezTo>
                    <a:pt x="15" y="18"/>
                    <a:pt x="17" y="16"/>
                    <a:pt x="17" y="15"/>
                  </a:cubicBezTo>
                  <a:cubicBezTo>
                    <a:pt x="23" y="16"/>
                    <a:pt x="23" y="16"/>
                    <a:pt x="23" y="16"/>
                  </a:cubicBezTo>
                  <a:cubicBezTo>
                    <a:pt x="21" y="20"/>
                    <a:pt x="18" y="24"/>
                    <a:pt x="12" y="24"/>
                  </a:cubicBezTo>
                  <a:cubicBezTo>
                    <a:pt x="5" y="24"/>
                    <a:pt x="0" y="19"/>
                    <a:pt x="0" y="12"/>
                  </a:cubicBezTo>
                  <a:cubicBezTo>
                    <a:pt x="0" y="5"/>
                    <a:pt x="5" y="0"/>
                    <a:pt x="12" y="0"/>
                  </a:cubicBezTo>
                  <a:cubicBezTo>
                    <a:pt x="18" y="0"/>
                    <a:pt x="21" y="4"/>
                    <a:pt x="22" y="7"/>
                  </a:cubicBezTo>
                  <a:cubicBezTo>
                    <a:pt x="17" y="9"/>
                    <a:pt x="17" y="9"/>
                    <a:pt x="17" y="9"/>
                  </a:cubicBezTo>
                  <a:cubicBezTo>
                    <a:pt x="16" y="7"/>
                    <a:pt x="15" y="5"/>
                    <a:pt x="12" y="5"/>
                  </a:cubicBezTo>
                  <a:cubicBezTo>
                    <a:pt x="9" y="5"/>
                    <a:pt x="6" y="8"/>
                    <a:pt x="6" y="1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12"/>
            <p:cNvSpPr>
              <a:spLocks noEditPoints="1"/>
            </p:cNvSpPr>
            <p:nvPr userDrawn="1"/>
          </p:nvSpPr>
          <p:spPr bwMode="auto">
            <a:xfrm>
              <a:off x="14839951" y="3303588"/>
              <a:ext cx="800100" cy="841375"/>
            </a:xfrm>
            <a:custGeom>
              <a:avLst/>
              <a:gdLst>
                <a:gd name="T0" fmla="*/ 22 w 23"/>
                <a:gd name="T1" fmla="*/ 17 h 24"/>
                <a:gd name="T2" fmla="*/ 12 w 23"/>
                <a:gd name="T3" fmla="*/ 24 h 24"/>
                <a:gd name="T4" fmla="*/ 0 w 23"/>
                <a:gd name="T5" fmla="*/ 12 h 24"/>
                <a:gd name="T6" fmla="*/ 11 w 23"/>
                <a:gd name="T7" fmla="*/ 0 h 24"/>
                <a:gd name="T8" fmla="*/ 23 w 23"/>
                <a:gd name="T9" fmla="*/ 12 h 24"/>
                <a:gd name="T10" fmla="*/ 23 w 23"/>
                <a:gd name="T11" fmla="*/ 14 h 24"/>
                <a:gd name="T12" fmla="*/ 6 w 23"/>
                <a:gd name="T13" fmla="*/ 14 h 24"/>
                <a:gd name="T14" fmla="*/ 12 w 23"/>
                <a:gd name="T15" fmla="*/ 19 h 24"/>
                <a:gd name="T16" fmla="*/ 17 w 23"/>
                <a:gd name="T17" fmla="*/ 15 h 24"/>
                <a:gd name="T18" fmla="*/ 22 w 23"/>
                <a:gd name="T19" fmla="*/ 17 h 24"/>
                <a:gd name="T20" fmla="*/ 16 w 23"/>
                <a:gd name="T21" fmla="*/ 9 h 24"/>
                <a:gd name="T22" fmla="*/ 11 w 23"/>
                <a:gd name="T23" fmla="*/ 5 h 24"/>
                <a:gd name="T24" fmla="*/ 6 w 23"/>
                <a:gd name="T25" fmla="*/ 9 h 24"/>
                <a:gd name="T26" fmla="*/ 16 w 23"/>
                <a:gd name="T27" fmla="*/ 9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3" h="24">
                  <a:moveTo>
                    <a:pt x="22" y="17"/>
                  </a:moveTo>
                  <a:cubicBezTo>
                    <a:pt x="21" y="21"/>
                    <a:pt x="17" y="24"/>
                    <a:pt x="12" y="24"/>
                  </a:cubicBezTo>
                  <a:cubicBezTo>
                    <a:pt x="6" y="24"/>
                    <a:pt x="0" y="20"/>
                    <a:pt x="0" y="12"/>
                  </a:cubicBezTo>
                  <a:cubicBezTo>
                    <a:pt x="0" y="4"/>
                    <a:pt x="5" y="0"/>
                    <a:pt x="11" y="0"/>
                  </a:cubicBezTo>
                  <a:cubicBezTo>
                    <a:pt x="18" y="0"/>
                    <a:pt x="23" y="4"/>
                    <a:pt x="23" y="12"/>
                  </a:cubicBezTo>
                  <a:cubicBezTo>
                    <a:pt x="23" y="12"/>
                    <a:pt x="23" y="13"/>
                    <a:pt x="23" y="14"/>
                  </a:cubicBezTo>
                  <a:cubicBezTo>
                    <a:pt x="6" y="14"/>
                    <a:pt x="6" y="14"/>
                    <a:pt x="6" y="14"/>
                  </a:cubicBezTo>
                  <a:cubicBezTo>
                    <a:pt x="6" y="17"/>
                    <a:pt x="9" y="19"/>
                    <a:pt x="12" y="19"/>
                  </a:cubicBezTo>
                  <a:cubicBezTo>
                    <a:pt x="15" y="19"/>
                    <a:pt x="16" y="17"/>
                    <a:pt x="17" y="15"/>
                  </a:cubicBezTo>
                  <a:lnTo>
                    <a:pt x="22" y="17"/>
                  </a:lnTo>
                  <a:close/>
                  <a:moveTo>
                    <a:pt x="16" y="9"/>
                  </a:moveTo>
                  <a:cubicBezTo>
                    <a:pt x="16" y="7"/>
                    <a:pt x="15" y="5"/>
                    <a:pt x="11" y="5"/>
                  </a:cubicBezTo>
                  <a:cubicBezTo>
                    <a:pt x="8" y="5"/>
                    <a:pt x="6" y="7"/>
                    <a:pt x="6" y="9"/>
                  </a:cubicBezTo>
                  <a:lnTo>
                    <a:pt x="16" y="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Oval 13"/>
            <p:cNvSpPr>
              <a:spLocks noChangeArrowheads="1"/>
            </p:cNvSpPr>
            <p:nvPr userDrawn="1"/>
          </p:nvSpPr>
          <p:spPr bwMode="auto">
            <a:xfrm>
              <a:off x="15744826" y="3829050"/>
              <a:ext cx="312738" cy="315913"/>
            </a:xfrm>
            <a:prstGeom prst="ellipse">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4"/>
            <p:cNvSpPr>
              <a:spLocks noEditPoints="1"/>
            </p:cNvSpPr>
            <p:nvPr userDrawn="1"/>
          </p:nvSpPr>
          <p:spPr bwMode="auto">
            <a:xfrm>
              <a:off x="9836151" y="4776788"/>
              <a:ext cx="1146175" cy="1155700"/>
            </a:xfrm>
            <a:custGeom>
              <a:avLst/>
              <a:gdLst>
                <a:gd name="T0" fmla="*/ 503 w 722"/>
                <a:gd name="T1" fmla="*/ 552 h 728"/>
                <a:gd name="T2" fmla="*/ 219 w 722"/>
                <a:gd name="T3" fmla="*/ 552 h 728"/>
                <a:gd name="T4" fmla="*/ 153 w 722"/>
                <a:gd name="T5" fmla="*/ 728 h 728"/>
                <a:gd name="T6" fmla="*/ 0 w 722"/>
                <a:gd name="T7" fmla="*/ 728 h 728"/>
                <a:gd name="T8" fmla="*/ 285 w 722"/>
                <a:gd name="T9" fmla="*/ 0 h 728"/>
                <a:gd name="T10" fmla="*/ 438 w 722"/>
                <a:gd name="T11" fmla="*/ 0 h 728"/>
                <a:gd name="T12" fmla="*/ 722 w 722"/>
                <a:gd name="T13" fmla="*/ 728 h 728"/>
                <a:gd name="T14" fmla="*/ 569 w 722"/>
                <a:gd name="T15" fmla="*/ 728 h 728"/>
                <a:gd name="T16" fmla="*/ 503 w 722"/>
                <a:gd name="T17" fmla="*/ 552 h 728"/>
                <a:gd name="T18" fmla="*/ 263 w 722"/>
                <a:gd name="T19" fmla="*/ 419 h 728"/>
                <a:gd name="T20" fmla="*/ 460 w 722"/>
                <a:gd name="T21" fmla="*/ 419 h 728"/>
                <a:gd name="T22" fmla="*/ 350 w 722"/>
                <a:gd name="T23" fmla="*/ 154 h 728"/>
                <a:gd name="T24" fmla="*/ 263 w 722"/>
                <a:gd name="T25" fmla="*/ 419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22" h="728">
                  <a:moveTo>
                    <a:pt x="503" y="552"/>
                  </a:moveTo>
                  <a:lnTo>
                    <a:pt x="219" y="552"/>
                  </a:lnTo>
                  <a:lnTo>
                    <a:pt x="153" y="728"/>
                  </a:lnTo>
                  <a:lnTo>
                    <a:pt x="0" y="728"/>
                  </a:lnTo>
                  <a:lnTo>
                    <a:pt x="285" y="0"/>
                  </a:lnTo>
                  <a:lnTo>
                    <a:pt x="438" y="0"/>
                  </a:lnTo>
                  <a:lnTo>
                    <a:pt x="722" y="728"/>
                  </a:lnTo>
                  <a:lnTo>
                    <a:pt x="569" y="728"/>
                  </a:lnTo>
                  <a:lnTo>
                    <a:pt x="503" y="552"/>
                  </a:lnTo>
                  <a:close/>
                  <a:moveTo>
                    <a:pt x="263" y="419"/>
                  </a:moveTo>
                  <a:lnTo>
                    <a:pt x="460" y="419"/>
                  </a:lnTo>
                  <a:lnTo>
                    <a:pt x="350" y="154"/>
                  </a:lnTo>
                  <a:lnTo>
                    <a:pt x="263" y="41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15"/>
            <p:cNvSpPr>
              <a:spLocks noEditPoints="1"/>
            </p:cNvSpPr>
            <p:nvPr userDrawn="1"/>
          </p:nvSpPr>
          <p:spPr bwMode="auto">
            <a:xfrm>
              <a:off x="11087101" y="5091113"/>
              <a:ext cx="833438" cy="1157288"/>
            </a:xfrm>
            <a:custGeom>
              <a:avLst/>
              <a:gdLst>
                <a:gd name="T0" fmla="*/ 0 w 24"/>
                <a:gd name="T1" fmla="*/ 33 h 33"/>
                <a:gd name="T2" fmla="*/ 0 w 24"/>
                <a:gd name="T3" fmla="*/ 1 h 33"/>
                <a:gd name="T4" fmla="*/ 6 w 24"/>
                <a:gd name="T5" fmla="*/ 1 h 33"/>
                <a:gd name="T6" fmla="*/ 6 w 24"/>
                <a:gd name="T7" fmla="*/ 4 h 33"/>
                <a:gd name="T8" fmla="*/ 13 w 24"/>
                <a:gd name="T9" fmla="*/ 0 h 33"/>
                <a:gd name="T10" fmla="*/ 24 w 24"/>
                <a:gd name="T11" fmla="*/ 12 h 33"/>
                <a:gd name="T12" fmla="*/ 13 w 24"/>
                <a:gd name="T13" fmla="*/ 24 h 33"/>
                <a:gd name="T14" fmla="*/ 7 w 24"/>
                <a:gd name="T15" fmla="*/ 22 h 33"/>
                <a:gd name="T16" fmla="*/ 7 w 24"/>
                <a:gd name="T17" fmla="*/ 33 h 33"/>
                <a:gd name="T18" fmla="*/ 0 w 24"/>
                <a:gd name="T19" fmla="*/ 33 h 33"/>
                <a:gd name="T20" fmla="*/ 12 w 24"/>
                <a:gd name="T21" fmla="*/ 6 h 33"/>
                <a:gd name="T22" fmla="*/ 6 w 24"/>
                <a:gd name="T23" fmla="*/ 12 h 33"/>
                <a:gd name="T24" fmla="*/ 12 w 24"/>
                <a:gd name="T25" fmla="*/ 19 h 33"/>
                <a:gd name="T26" fmla="*/ 18 w 24"/>
                <a:gd name="T27" fmla="*/ 12 h 33"/>
                <a:gd name="T28" fmla="*/ 12 w 24"/>
                <a:gd name="T29" fmla="*/ 6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 h="33">
                  <a:moveTo>
                    <a:pt x="0" y="33"/>
                  </a:moveTo>
                  <a:cubicBezTo>
                    <a:pt x="0" y="1"/>
                    <a:pt x="0" y="1"/>
                    <a:pt x="0" y="1"/>
                  </a:cubicBezTo>
                  <a:cubicBezTo>
                    <a:pt x="6" y="1"/>
                    <a:pt x="6" y="1"/>
                    <a:pt x="6" y="1"/>
                  </a:cubicBezTo>
                  <a:cubicBezTo>
                    <a:pt x="6" y="4"/>
                    <a:pt x="6" y="4"/>
                    <a:pt x="6" y="4"/>
                  </a:cubicBezTo>
                  <a:cubicBezTo>
                    <a:pt x="7" y="2"/>
                    <a:pt x="10" y="0"/>
                    <a:pt x="13" y="0"/>
                  </a:cubicBezTo>
                  <a:cubicBezTo>
                    <a:pt x="20" y="0"/>
                    <a:pt x="24" y="5"/>
                    <a:pt x="24" y="12"/>
                  </a:cubicBezTo>
                  <a:cubicBezTo>
                    <a:pt x="24" y="19"/>
                    <a:pt x="20" y="24"/>
                    <a:pt x="13" y="24"/>
                  </a:cubicBezTo>
                  <a:cubicBezTo>
                    <a:pt x="10" y="24"/>
                    <a:pt x="8" y="23"/>
                    <a:pt x="7" y="22"/>
                  </a:cubicBezTo>
                  <a:cubicBezTo>
                    <a:pt x="7" y="33"/>
                    <a:pt x="7" y="33"/>
                    <a:pt x="7" y="33"/>
                  </a:cubicBezTo>
                  <a:lnTo>
                    <a:pt x="0" y="33"/>
                  </a:lnTo>
                  <a:close/>
                  <a:moveTo>
                    <a:pt x="12" y="6"/>
                  </a:moveTo>
                  <a:cubicBezTo>
                    <a:pt x="9" y="6"/>
                    <a:pt x="6" y="8"/>
                    <a:pt x="6" y="12"/>
                  </a:cubicBezTo>
                  <a:cubicBezTo>
                    <a:pt x="6" y="16"/>
                    <a:pt x="9" y="19"/>
                    <a:pt x="12" y="19"/>
                  </a:cubicBezTo>
                  <a:cubicBezTo>
                    <a:pt x="15" y="19"/>
                    <a:pt x="18" y="16"/>
                    <a:pt x="18" y="12"/>
                  </a:cubicBezTo>
                  <a:cubicBezTo>
                    <a:pt x="18" y="8"/>
                    <a:pt x="15" y="6"/>
                    <a:pt x="12" y="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16"/>
            <p:cNvSpPr>
              <a:spLocks noEditPoints="1"/>
            </p:cNvSpPr>
            <p:nvPr userDrawn="1"/>
          </p:nvSpPr>
          <p:spPr bwMode="auto">
            <a:xfrm>
              <a:off x="12060238" y="5091113"/>
              <a:ext cx="833438" cy="1157288"/>
            </a:xfrm>
            <a:custGeom>
              <a:avLst/>
              <a:gdLst>
                <a:gd name="T0" fmla="*/ 0 w 24"/>
                <a:gd name="T1" fmla="*/ 33 h 33"/>
                <a:gd name="T2" fmla="*/ 0 w 24"/>
                <a:gd name="T3" fmla="*/ 1 h 33"/>
                <a:gd name="T4" fmla="*/ 6 w 24"/>
                <a:gd name="T5" fmla="*/ 1 h 33"/>
                <a:gd name="T6" fmla="*/ 6 w 24"/>
                <a:gd name="T7" fmla="*/ 4 h 33"/>
                <a:gd name="T8" fmla="*/ 13 w 24"/>
                <a:gd name="T9" fmla="*/ 0 h 33"/>
                <a:gd name="T10" fmla="*/ 24 w 24"/>
                <a:gd name="T11" fmla="*/ 12 h 33"/>
                <a:gd name="T12" fmla="*/ 13 w 24"/>
                <a:gd name="T13" fmla="*/ 24 h 33"/>
                <a:gd name="T14" fmla="*/ 6 w 24"/>
                <a:gd name="T15" fmla="*/ 22 h 33"/>
                <a:gd name="T16" fmla="*/ 6 w 24"/>
                <a:gd name="T17" fmla="*/ 33 h 33"/>
                <a:gd name="T18" fmla="*/ 0 w 24"/>
                <a:gd name="T19" fmla="*/ 33 h 33"/>
                <a:gd name="T20" fmla="*/ 12 w 24"/>
                <a:gd name="T21" fmla="*/ 6 h 33"/>
                <a:gd name="T22" fmla="*/ 6 w 24"/>
                <a:gd name="T23" fmla="*/ 12 h 33"/>
                <a:gd name="T24" fmla="*/ 12 w 24"/>
                <a:gd name="T25" fmla="*/ 19 h 33"/>
                <a:gd name="T26" fmla="*/ 18 w 24"/>
                <a:gd name="T27" fmla="*/ 12 h 33"/>
                <a:gd name="T28" fmla="*/ 12 w 24"/>
                <a:gd name="T29" fmla="*/ 6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 h="33">
                  <a:moveTo>
                    <a:pt x="0" y="33"/>
                  </a:moveTo>
                  <a:cubicBezTo>
                    <a:pt x="0" y="1"/>
                    <a:pt x="0" y="1"/>
                    <a:pt x="0" y="1"/>
                  </a:cubicBezTo>
                  <a:cubicBezTo>
                    <a:pt x="6" y="1"/>
                    <a:pt x="6" y="1"/>
                    <a:pt x="6" y="1"/>
                  </a:cubicBezTo>
                  <a:cubicBezTo>
                    <a:pt x="6" y="4"/>
                    <a:pt x="6" y="4"/>
                    <a:pt x="6" y="4"/>
                  </a:cubicBezTo>
                  <a:cubicBezTo>
                    <a:pt x="7" y="2"/>
                    <a:pt x="10" y="0"/>
                    <a:pt x="13" y="0"/>
                  </a:cubicBezTo>
                  <a:cubicBezTo>
                    <a:pt x="20" y="0"/>
                    <a:pt x="24" y="5"/>
                    <a:pt x="24" y="12"/>
                  </a:cubicBezTo>
                  <a:cubicBezTo>
                    <a:pt x="24" y="19"/>
                    <a:pt x="19" y="24"/>
                    <a:pt x="13" y="24"/>
                  </a:cubicBezTo>
                  <a:cubicBezTo>
                    <a:pt x="10" y="24"/>
                    <a:pt x="7" y="23"/>
                    <a:pt x="6" y="22"/>
                  </a:cubicBezTo>
                  <a:cubicBezTo>
                    <a:pt x="6" y="33"/>
                    <a:pt x="6" y="33"/>
                    <a:pt x="6" y="33"/>
                  </a:cubicBezTo>
                  <a:lnTo>
                    <a:pt x="0" y="33"/>
                  </a:lnTo>
                  <a:close/>
                  <a:moveTo>
                    <a:pt x="12" y="6"/>
                  </a:moveTo>
                  <a:cubicBezTo>
                    <a:pt x="9" y="6"/>
                    <a:pt x="6" y="8"/>
                    <a:pt x="6" y="12"/>
                  </a:cubicBezTo>
                  <a:cubicBezTo>
                    <a:pt x="6" y="16"/>
                    <a:pt x="9" y="19"/>
                    <a:pt x="12" y="19"/>
                  </a:cubicBezTo>
                  <a:cubicBezTo>
                    <a:pt x="15" y="19"/>
                    <a:pt x="18" y="16"/>
                    <a:pt x="18" y="12"/>
                  </a:cubicBezTo>
                  <a:cubicBezTo>
                    <a:pt x="18" y="8"/>
                    <a:pt x="15" y="6"/>
                    <a:pt x="12" y="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Rectangle 17"/>
            <p:cNvSpPr>
              <a:spLocks noChangeArrowheads="1"/>
            </p:cNvSpPr>
            <p:nvPr userDrawn="1"/>
          </p:nvSpPr>
          <p:spPr bwMode="auto">
            <a:xfrm>
              <a:off x="13033376" y="4741863"/>
              <a:ext cx="207963" cy="119062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8"/>
            <p:cNvSpPr>
              <a:spLocks noEditPoints="1"/>
            </p:cNvSpPr>
            <p:nvPr userDrawn="1"/>
          </p:nvSpPr>
          <p:spPr bwMode="auto">
            <a:xfrm>
              <a:off x="13450888" y="4705350"/>
              <a:ext cx="242888" cy="1227138"/>
            </a:xfrm>
            <a:custGeom>
              <a:avLst/>
              <a:gdLst>
                <a:gd name="T0" fmla="*/ 4 w 7"/>
                <a:gd name="T1" fmla="*/ 0 h 35"/>
                <a:gd name="T2" fmla="*/ 7 w 7"/>
                <a:gd name="T3" fmla="*/ 4 h 35"/>
                <a:gd name="T4" fmla="*/ 4 w 7"/>
                <a:gd name="T5" fmla="*/ 8 h 35"/>
                <a:gd name="T6" fmla="*/ 0 w 7"/>
                <a:gd name="T7" fmla="*/ 4 h 35"/>
                <a:gd name="T8" fmla="*/ 4 w 7"/>
                <a:gd name="T9" fmla="*/ 0 h 35"/>
                <a:gd name="T10" fmla="*/ 1 w 7"/>
                <a:gd name="T11" fmla="*/ 35 h 35"/>
                <a:gd name="T12" fmla="*/ 1 w 7"/>
                <a:gd name="T13" fmla="*/ 12 h 35"/>
                <a:gd name="T14" fmla="*/ 7 w 7"/>
                <a:gd name="T15" fmla="*/ 12 h 35"/>
                <a:gd name="T16" fmla="*/ 7 w 7"/>
                <a:gd name="T17" fmla="*/ 35 h 35"/>
                <a:gd name="T18" fmla="*/ 1 w 7"/>
                <a:gd name="T19" fmla="*/ 3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 h="35">
                  <a:moveTo>
                    <a:pt x="4" y="0"/>
                  </a:moveTo>
                  <a:cubicBezTo>
                    <a:pt x="6" y="0"/>
                    <a:pt x="7" y="2"/>
                    <a:pt x="7" y="4"/>
                  </a:cubicBezTo>
                  <a:cubicBezTo>
                    <a:pt x="7" y="6"/>
                    <a:pt x="6" y="8"/>
                    <a:pt x="4" y="8"/>
                  </a:cubicBezTo>
                  <a:cubicBezTo>
                    <a:pt x="2" y="8"/>
                    <a:pt x="0" y="6"/>
                    <a:pt x="0" y="4"/>
                  </a:cubicBezTo>
                  <a:cubicBezTo>
                    <a:pt x="0" y="2"/>
                    <a:pt x="2" y="0"/>
                    <a:pt x="4" y="0"/>
                  </a:cubicBezTo>
                  <a:close/>
                  <a:moveTo>
                    <a:pt x="1" y="35"/>
                  </a:moveTo>
                  <a:cubicBezTo>
                    <a:pt x="1" y="12"/>
                    <a:pt x="1" y="12"/>
                    <a:pt x="1" y="12"/>
                  </a:cubicBezTo>
                  <a:cubicBezTo>
                    <a:pt x="7" y="12"/>
                    <a:pt x="7" y="12"/>
                    <a:pt x="7" y="12"/>
                  </a:cubicBezTo>
                  <a:cubicBezTo>
                    <a:pt x="7" y="35"/>
                    <a:pt x="7" y="35"/>
                    <a:pt x="7" y="35"/>
                  </a:cubicBezTo>
                  <a:lnTo>
                    <a:pt x="1" y="3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Freeform 19"/>
            <p:cNvSpPr>
              <a:spLocks noEditPoints="1"/>
            </p:cNvSpPr>
            <p:nvPr userDrawn="1"/>
          </p:nvSpPr>
          <p:spPr bwMode="auto">
            <a:xfrm>
              <a:off x="13866813" y="5091113"/>
              <a:ext cx="765175" cy="841375"/>
            </a:xfrm>
            <a:custGeom>
              <a:avLst/>
              <a:gdLst>
                <a:gd name="T0" fmla="*/ 22 w 22"/>
                <a:gd name="T1" fmla="*/ 17 h 24"/>
                <a:gd name="T2" fmla="*/ 11 w 22"/>
                <a:gd name="T3" fmla="*/ 24 h 24"/>
                <a:gd name="T4" fmla="*/ 0 w 22"/>
                <a:gd name="T5" fmla="*/ 12 h 24"/>
                <a:gd name="T6" fmla="*/ 11 w 22"/>
                <a:gd name="T7" fmla="*/ 0 h 24"/>
                <a:gd name="T8" fmla="*/ 22 w 22"/>
                <a:gd name="T9" fmla="*/ 12 h 24"/>
                <a:gd name="T10" fmla="*/ 22 w 22"/>
                <a:gd name="T11" fmla="*/ 14 h 24"/>
                <a:gd name="T12" fmla="*/ 6 w 22"/>
                <a:gd name="T13" fmla="*/ 14 h 24"/>
                <a:gd name="T14" fmla="*/ 12 w 22"/>
                <a:gd name="T15" fmla="*/ 19 h 24"/>
                <a:gd name="T16" fmla="*/ 17 w 22"/>
                <a:gd name="T17" fmla="*/ 16 h 24"/>
                <a:gd name="T18" fmla="*/ 22 w 22"/>
                <a:gd name="T19" fmla="*/ 17 h 24"/>
                <a:gd name="T20" fmla="*/ 16 w 22"/>
                <a:gd name="T21" fmla="*/ 10 h 24"/>
                <a:gd name="T22" fmla="*/ 11 w 22"/>
                <a:gd name="T23" fmla="*/ 5 h 24"/>
                <a:gd name="T24" fmla="*/ 6 w 22"/>
                <a:gd name="T25" fmla="*/ 10 h 24"/>
                <a:gd name="T26" fmla="*/ 16 w 22"/>
                <a:gd name="T27" fmla="*/ 1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24">
                  <a:moveTo>
                    <a:pt x="22" y="17"/>
                  </a:moveTo>
                  <a:cubicBezTo>
                    <a:pt x="21" y="21"/>
                    <a:pt x="17" y="24"/>
                    <a:pt x="11" y="24"/>
                  </a:cubicBezTo>
                  <a:cubicBezTo>
                    <a:pt x="5" y="24"/>
                    <a:pt x="0" y="20"/>
                    <a:pt x="0" y="12"/>
                  </a:cubicBezTo>
                  <a:cubicBezTo>
                    <a:pt x="0" y="5"/>
                    <a:pt x="5" y="0"/>
                    <a:pt x="11" y="0"/>
                  </a:cubicBezTo>
                  <a:cubicBezTo>
                    <a:pt x="18" y="0"/>
                    <a:pt x="22" y="5"/>
                    <a:pt x="22" y="12"/>
                  </a:cubicBezTo>
                  <a:cubicBezTo>
                    <a:pt x="22" y="13"/>
                    <a:pt x="22" y="14"/>
                    <a:pt x="22" y="14"/>
                  </a:cubicBezTo>
                  <a:cubicBezTo>
                    <a:pt x="6" y="14"/>
                    <a:pt x="6" y="14"/>
                    <a:pt x="6" y="14"/>
                  </a:cubicBezTo>
                  <a:cubicBezTo>
                    <a:pt x="6" y="17"/>
                    <a:pt x="8" y="19"/>
                    <a:pt x="12" y="19"/>
                  </a:cubicBezTo>
                  <a:cubicBezTo>
                    <a:pt x="14" y="19"/>
                    <a:pt x="16" y="18"/>
                    <a:pt x="17" y="16"/>
                  </a:cubicBezTo>
                  <a:lnTo>
                    <a:pt x="22" y="17"/>
                  </a:lnTo>
                  <a:close/>
                  <a:moveTo>
                    <a:pt x="16" y="10"/>
                  </a:moveTo>
                  <a:cubicBezTo>
                    <a:pt x="16" y="7"/>
                    <a:pt x="15" y="5"/>
                    <a:pt x="11" y="5"/>
                  </a:cubicBezTo>
                  <a:cubicBezTo>
                    <a:pt x="8" y="5"/>
                    <a:pt x="6" y="8"/>
                    <a:pt x="6" y="10"/>
                  </a:cubicBezTo>
                  <a:lnTo>
                    <a:pt x="16" y="1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20"/>
            <p:cNvSpPr>
              <a:spLocks noEditPoints="1"/>
            </p:cNvSpPr>
            <p:nvPr userDrawn="1"/>
          </p:nvSpPr>
          <p:spPr bwMode="auto">
            <a:xfrm>
              <a:off x="14736763" y="4741863"/>
              <a:ext cx="833438" cy="1190625"/>
            </a:xfrm>
            <a:custGeom>
              <a:avLst/>
              <a:gdLst>
                <a:gd name="T0" fmla="*/ 24 w 24"/>
                <a:gd name="T1" fmla="*/ 30 h 34"/>
                <a:gd name="T2" fmla="*/ 24 w 24"/>
                <a:gd name="T3" fmla="*/ 34 h 34"/>
                <a:gd name="T4" fmla="*/ 18 w 24"/>
                <a:gd name="T5" fmla="*/ 34 h 34"/>
                <a:gd name="T6" fmla="*/ 18 w 24"/>
                <a:gd name="T7" fmla="*/ 31 h 34"/>
                <a:gd name="T8" fmla="*/ 12 w 24"/>
                <a:gd name="T9" fmla="*/ 34 h 34"/>
                <a:gd name="T10" fmla="*/ 0 w 24"/>
                <a:gd name="T11" fmla="*/ 22 h 34"/>
                <a:gd name="T12" fmla="*/ 11 w 24"/>
                <a:gd name="T13" fmla="*/ 10 h 34"/>
                <a:gd name="T14" fmla="*/ 18 w 24"/>
                <a:gd name="T15" fmla="*/ 13 h 34"/>
                <a:gd name="T16" fmla="*/ 18 w 24"/>
                <a:gd name="T17" fmla="*/ 0 h 34"/>
                <a:gd name="T18" fmla="*/ 24 w 24"/>
                <a:gd name="T19" fmla="*/ 0 h 34"/>
                <a:gd name="T20" fmla="*/ 24 w 24"/>
                <a:gd name="T21" fmla="*/ 30 h 34"/>
                <a:gd name="T22" fmla="*/ 12 w 24"/>
                <a:gd name="T23" fmla="*/ 29 h 34"/>
                <a:gd name="T24" fmla="*/ 18 w 24"/>
                <a:gd name="T25" fmla="*/ 22 h 34"/>
                <a:gd name="T26" fmla="*/ 12 w 24"/>
                <a:gd name="T27" fmla="*/ 16 h 34"/>
                <a:gd name="T28" fmla="*/ 7 w 24"/>
                <a:gd name="T29" fmla="*/ 22 h 34"/>
                <a:gd name="T30" fmla="*/ 12 w 24"/>
                <a:gd name="T31" fmla="*/ 29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 h="34">
                  <a:moveTo>
                    <a:pt x="24" y="30"/>
                  </a:moveTo>
                  <a:cubicBezTo>
                    <a:pt x="24" y="31"/>
                    <a:pt x="24" y="33"/>
                    <a:pt x="24" y="34"/>
                  </a:cubicBezTo>
                  <a:cubicBezTo>
                    <a:pt x="18" y="34"/>
                    <a:pt x="18" y="34"/>
                    <a:pt x="18" y="34"/>
                  </a:cubicBezTo>
                  <a:cubicBezTo>
                    <a:pt x="18" y="33"/>
                    <a:pt x="18" y="32"/>
                    <a:pt x="18" y="31"/>
                  </a:cubicBezTo>
                  <a:cubicBezTo>
                    <a:pt x="17" y="33"/>
                    <a:pt x="15" y="34"/>
                    <a:pt x="12" y="34"/>
                  </a:cubicBezTo>
                  <a:cubicBezTo>
                    <a:pt x="5" y="34"/>
                    <a:pt x="0" y="29"/>
                    <a:pt x="0" y="22"/>
                  </a:cubicBezTo>
                  <a:cubicBezTo>
                    <a:pt x="0" y="15"/>
                    <a:pt x="5" y="10"/>
                    <a:pt x="11" y="10"/>
                  </a:cubicBezTo>
                  <a:cubicBezTo>
                    <a:pt x="15" y="10"/>
                    <a:pt x="17" y="12"/>
                    <a:pt x="18" y="13"/>
                  </a:cubicBezTo>
                  <a:cubicBezTo>
                    <a:pt x="18" y="0"/>
                    <a:pt x="18" y="0"/>
                    <a:pt x="18" y="0"/>
                  </a:cubicBezTo>
                  <a:cubicBezTo>
                    <a:pt x="24" y="0"/>
                    <a:pt x="24" y="0"/>
                    <a:pt x="24" y="0"/>
                  </a:cubicBezTo>
                  <a:lnTo>
                    <a:pt x="24" y="30"/>
                  </a:lnTo>
                  <a:close/>
                  <a:moveTo>
                    <a:pt x="12" y="29"/>
                  </a:moveTo>
                  <a:cubicBezTo>
                    <a:pt x="15" y="29"/>
                    <a:pt x="18" y="26"/>
                    <a:pt x="18" y="22"/>
                  </a:cubicBezTo>
                  <a:cubicBezTo>
                    <a:pt x="18" y="18"/>
                    <a:pt x="15" y="16"/>
                    <a:pt x="12" y="16"/>
                  </a:cubicBezTo>
                  <a:cubicBezTo>
                    <a:pt x="9" y="16"/>
                    <a:pt x="7" y="18"/>
                    <a:pt x="7" y="22"/>
                  </a:cubicBezTo>
                  <a:cubicBezTo>
                    <a:pt x="7" y="26"/>
                    <a:pt x="9" y="29"/>
                    <a:pt x="12" y="29"/>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21"/>
            <p:cNvSpPr>
              <a:spLocks/>
            </p:cNvSpPr>
            <p:nvPr userDrawn="1"/>
          </p:nvSpPr>
          <p:spPr bwMode="auto">
            <a:xfrm>
              <a:off x="16057563" y="4881563"/>
              <a:ext cx="520700" cy="1050925"/>
            </a:xfrm>
            <a:custGeom>
              <a:avLst/>
              <a:gdLst>
                <a:gd name="T0" fmla="*/ 10 w 15"/>
                <a:gd name="T1" fmla="*/ 7 h 30"/>
                <a:gd name="T2" fmla="*/ 15 w 15"/>
                <a:gd name="T3" fmla="*/ 7 h 30"/>
                <a:gd name="T4" fmla="*/ 15 w 15"/>
                <a:gd name="T5" fmla="*/ 12 h 30"/>
                <a:gd name="T6" fmla="*/ 10 w 15"/>
                <a:gd name="T7" fmla="*/ 12 h 30"/>
                <a:gd name="T8" fmla="*/ 10 w 15"/>
                <a:gd name="T9" fmla="*/ 22 h 30"/>
                <a:gd name="T10" fmla="*/ 13 w 15"/>
                <a:gd name="T11" fmla="*/ 25 h 30"/>
                <a:gd name="T12" fmla="*/ 15 w 15"/>
                <a:gd name="T13" fmla="*/ 24 h 30"/>
                <a:gd name="T14" fmla="*/ 15 w 15"/>
                <a:gd name="T15" fmla="*/ 30 h 30"/>
                <a:gd name="T16" fmla="*/ 11 w 15"/>
                <a:gd name="T17" fmla="*/ 30 h 30"/>
                <a:gd name="T18" fmla="*/ 4 w 15"/>
                <a:gd name="T19" fmla="*/ 23 h 30"/>
                <a:gd name="T20" fmla="*/ 4 w 15"/>
                <a:gd name="T21" fmla="*/ 12 h 30"/>
                <a:gd name="T22" fmla="*/ 0 w 15"/>
                <a:gd name="T23" fmla="*/ 12 h 30"/>
                <a:gd name="T24" fmla="*/ 0 w 15"/>
                <a:gd name="T25" fmla="*/ 7 h 30"/>
                <a:gd name="T26" fmla="*/ 1 w 15"/>
                <a:gd name="T27" fmla="*/ 7 h 30"/>
                <a:gd name="T28" fmla="*/ 5 w 15"/>
                <a:gd name="T29" fmla="*/ 3 h 30"/>
                <a:gd name="T30" fmla="*/ 5 w 15"/>
                <a:gd name="T31" fmla="*/ 0 h 30"/>
                <a:gd name="T32" fmla="*/ 10 w 15"/>
                <a:gd name="T33" fmla="*/ 0 h 30"/>
                <a:gd name="T34" fmla="*/ 10 w 15"/>
                <a:gd name="T35" fmla="*/ 7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 h="30">
                  <a:moveTo>
                    <a:pt x="10" y="7"/>
                  </a:moveTo>
                  <a:cubicBezTo>
                    <a:pt x="15" y="7"/>
                    <a:pt x="15" y="7"/>
                    <a:pt x="15" y="7"/>
                  </a:cubicBezTo>
                  <a:cubicBezTo>
                    <a:pt x="15" y="12"/>
                    <a:pt x="15" y="12"/>
                    <a:pt x="15" y="12"/>
                  </a:cubicBezTo>
                  <a:cubicBezTo>
                    <a:pt x="10" y="12"/>
                    <a:pt x="10" y="12"/>
                    <a:pt x="10" y="12"/>
                  </a:cubicBezTo>
                  <a:cubicBezTo>
                    <a:pt x="10" y="22"/>
                    <a:pt x="10" y="22"/>
                    <a:pt x="10" y="22"/>
                  </a:cubicBezTo>
                  <a:cubicBezTo>
                    <a:pt x="10" y="24"/>
                    <a:pt x="11" y="25"/>
                    <a:pt x="13" y="25"/>
                  </a:cubicBezTo>
                  <a:cubicBezTo>
                    <a:pt x="14" y="25"/>
                    <a:pt x="15" y="24"/>
                    <a:pt x="15" y="24"/>
                  </a:cubicBezTo>
                  <a:cubicBezTo>
                    <a:pt x="15" y="30"/>
                    <a:pt x="15" y="30"/>
                    <a:pt x="15" y="30"/>
                  </a:cubicBezTo>
                  <a:cubicBezTo>
                    <a:pt x="14" y="30"/>
                    <a:pt x="13" y="30"/>
                    <a:pt x="11" y="30"/>
                  </a:cubicBezTo>
                  <a:cubicBezTo>
                    <a:pt x="7" y="30"/>
                    <a:pt x="4" y="27"/>
                    <a:pt x="4" y="23"/>
                  </a:cubicBezTo>
                  <a:cubicBezTo>
                    <a:pt x="4" y="12"/>
                    <a:pt x="4" y="12"/>
                    <a:pt x="4" y="12"/>
                  </a:cubicBezTo>
                  <a:cubicBezTo>
                    <a:pt x="0" y="12"/>
                    <a:pt x="0" y="12"/>
                    <a:pt x="0" y="12"/>
                  </a:cubicBezTo>
                  <a:cubicBezTo>
                    <a:pt x="0" y="7"/>
                    <a:pt x="0" y="7"/>
                    <a:pt x="0" y="7"/>
                  </a:cubicBezTo>
                  <a:cubicBezTo>
                    <a:pt x="1" y="7"/>
                    <a:pt x="1" y="7"/>
                    <a:pt x="1" y="7"/>
                  </a:cubicBezTo>
                  <a:cubicBezTo>
                    <a:pt x="4" y="7"/>
                    <a:pt x="5" y="5"/>
                    <a:pt x="5" y="3"/>
                  </a:cubicBezTo>
                  <a:cubicBezTo>
                    <a:pt x="5" y="0"/>
                    <a:pt x="5" y="0"/>
                    <a:pt x="5" y="0"/>
                  </a:cubicBezTo>
                  <a:cubicBezTo>
                    <a:pt x="10" y="0"/>
                    <a:pt x="10" y="0"/>
                    <a:pt x="10" y="0"/>
                  </a:cubicBezTo>
                  <a:lnTo>
                    <a:pt x="10" y="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22"/>
            <p:cNvSpPr>
              <a:spLocks noEditPoints="1"/>
            </p:cNvSpPr>
            <p:nvPr userDrawn="1"/>
          </p:nvSpPr>
          <p:spPr bwMode="auto">
            <a:xfrm>
              <a:off x="16683038" y="5091113"/>
              <a:ext cx="833438" cy="841375"/>
            </a:xfrm>
            <a:custGeom>
              <a:avLst/>
              <a:gdLst>
                <a:gd name="T0" fmla="*/ 24 w 24"/>
                <a:gd name="T1" fmla="*/ 12 h 24"/>
                <a:gd name="T2" fmla="*/ 12 w 24"/>
                <a:gd name="T3" fmla="*/ 24 h 24"/>
                <a:gd name="T4" fmla="*/ 0 w 24"/>
                <a:gd name="T5" fmla="*/ 12 h 24"/>
                <a:gd name="T6" fmla="*/ 12 w 24"/>
                <a:gd name="T7" fmla="*/ 0 h 24"/>
                <a:gd name="T8" fmla="*/ 24 w 24"/>
                <a:gd name="T9" fmla="*/ 12 h 24"/>
                <a:gd name="T10" fmla="*/ 18 w 24"/>
                <a:gd name="T11" fmla="*/ 12 h 24"/>
                <a:gd name="T12" fmla="*/ 12 w 24"/>
                <a:gd name="T13" fmla="*/ 6 h 24"/>
                <a:gd name="T14" fmla="*/ 6 w 24"/>
                <a:gd name="T15" fmla="*/ 12 h 24"/>
                <a:gd name="T16" fmla="*/ 12 w 24"/>
                <a:gd name="T17" fmla="*/ 19 h 24"/>
                <a:gd name="T18" fmla="*/ 18 w 24"/>
                <a:gd name="T19"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4">
                  <a:moveTo>
                    <a:pt x="24" y="12"/>
                  </a:moveTo>
                  <a:cubicBezTo>
                    <a:pt x="24" y="19"/>
                    <a:pt x="19" y="24"/>
                    <a:pt x="12" y="24"/>
                  </a:cubicBezTo>
                  <a:cubicBezTo>
                    <a:pt x="5" y="24"/>
                    <a:pt x="0" y="19"/>
                    <a:pt x="0" y="12"/>
                  </a:cubicBezTo>
                  <a:cubicBezTo>
                    <a:pt x="0" y="5"/>
                    <a:pt x="5" y="0"/>
                    <a:pt x="12" y="0"/>
                  </a:cubicBezTo>
                  <a:cubicBezTo>
                    <a:pt x="19" y="0"/>
                    <a:pt x="24" y="5"/>
                    <a:pt x="24" y="12"/>
                  </a:cubicBezTo>
                  <a:close/>
                  <a:moveTo>
                    <a:pt x="18" y="12"/>
                  </a:moveTo>
                  <a:cubicBezTo>
                    <a:pt x="18" y="8"/>
                    <a:pt x="15" y="6"/>
                    <a:pt x="12" y="6"/>
                  </a:cubicBezTo>
                  <a:cubicBezTo>
                    <a:pt x="9" y="6"/>
                    <a:pt x="6" y="8"/>
                    <a:pt x="6" y="12"/>
                  </a:cubicBezTo>
                  <a:cubicBezTo>
                    <a:pt x="6" y="17"/>
                    <a:pt x="9" y="19"/>
                    <a:pt x="12" y="19"/>
                  </a:cubicBezTo>
                  <a:cubicBezTo>
                    <a:pt x="15" y="19"/>
                    <a:pt x="18" y="17"/>
                    <a:pt x="18" y="1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23"/>
            <p:cNvSpPr>
              <a:spLocks/>
            </p:cNvSpPr>
            <p:nvPr userDrawn="1"/>
          </p:nvSpPr>
          <p:spPr bwMode="auto">
            <a:xfrm>
              <a:off x="18003838" y="4776788"/>
              <a:ext cx="728663" cy="1155700"/>
            </a:xfrm>
            <a:custGeom>
              <a:avLst/>
              <a:gdLst>
                <a:gd name="T0" fmla="*/ 0 w 459"/>
                <a:gd name="T1" fmla="*/ 728 h 728"/>
                <a:gd name="T2" fmla="*/ 0 w 459"/>
                <a:gd name="T3" fmla="*/ 0 h 728"/>
                <a:gd name="T4" fmla="*/ 131 w 459"/>
                <a:gd name="T5" fmla="*/ 0 h 728"/>
                <a:gd name="T6" fmla="*/ 131 w 459"/>
                <a:gd name="T7" fmla="*/ 596 h 728"/>
                <a:gd name="T8" fmla="*/ 459 w 459"/>
                <a:gd name="T9" fmla="*/ 596 h 728"/>
                <a:gd name="T10" fmla="*/ 459 w 459"/>
                <a:gd name="T11" fmla="*/ 728 h 728"/>
                <a:gd name="T12" fmla="*/ 0 w 459"/>
                <a:gd name="T13" fmla="*/ 728 h 728"/>
              </a:gdLst>
              <a:ahLst/>
              <a:cxnLst>
                <a:cxn ang="0">
                  <a:pos x="T0" y="T1"/>
                </a:cxn>
                <a:cxn ang="0">
                  <a:pos x="T2" y="T3"/>
                </a:cxn>
                <a:cxn ang="0">
                  <a:pos x="T4" y="T5"/>
                </a:cxn>
                <a:cxn ang="0">
                  <a:pos x="T6" y="T7"/>
                </a:cxn>
                <a:cxn ang="0">
                  <a:pos x="T8" y="T9"/>
                </a:cxn>
                <a:cxn ang="0">
                  <a:pos x="T10" y="T11"/>
                </a:cxn>
                <a:cxn ang="0">
                  <a:pos x="T12" y="T13"/>
                </a:cxn>
              </a:cxnLst>
              <a:rect l="0" t="0" r="r" b="b"/>
              <a:pathLst>
                <a:path w="459" h="728">
                  <a:moveTo>
                    <a:pt x="0" y="728"/>
                  </a:moveTo>
                  <a:lnTo>
                    <a:pt x="0" y="0"/>
                  </a:lnTo>
                  <a:lnTo>
                    <a:pt x="131" y="0"/>
                  </a:lnTo>
                  <a:lnTo>
                    <a:pt x="131" y="596"/>
                  </a:lnTo>
                  <a:lnTo>
                    <a:pt x="459" y="596"/>
                  </a:lnTo>
                  <a:lnTo>
                    <a:pt x="459" y="728"/>
                  </a:lnTo>
                  <a:lnTo>
                    <a:pt x="0" y="72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Freeform 24"/>
            <p:cNvSpPr>
              <a:spLocks noEditPoints="1"/>
            </p:cNvSpPr>
            <p:nvPr userDrawn="1"/>
          </p:nvSpPr>
          <p:spPr bwMode="auto">
            <a:xfrm>
              <a:off x="18837276" y="4705350"/>
              <a:ext cx="277813" cy="1227138"/>
            </a:xfrm>
            <a:custGeom>
              <a:avLst/>
              <a:gdLst>
                <a:gd name="T0" fmla="*/ 4 w 8"/>
                <a:gd name="T1" fmla="*/ 0 h 35"/>
                <a:gd name="T2" fmla="*/ 8 w 8"/>
                <a:gd name="T3" fmla="*/ 4 h 35"/>
                <a:gd name="T4" fmla="*/ 4 w 8"/>
                <a:gd name="T5" fmla="*/ 8 h 35"/>
                <a:gd name="T6" fmla="*/ 0 w 8"/>
                <a:gd name="T7" fmla="*/ 4 h 35"/>
                <a:gd name="T8" fmla="*/ 4 w 8"/>
                <a:gd name="T9" fmla="*/ 0 h 35"/>
                <a:gd name="T10" fmla="*/ 1 w 8"/>
                <a:gd name="T11" fmla="*/ 35 h 35"/>
                <a:gd name="T12" fmla="*/ 1 w 8"/>
                <a:gd name="T13" fmla="*/ 12 h 35"/>
                <a:gd name="T14" fmla="*/ 7 w 8"/>
                <a:gd name="T15" fmla="*/ 12 h 35"/>
                <a:gd name="T16" fmla="*/ 7 w 8"/>
                <a:gd name="T17" fmla="*/ 35 h 35"/>
                <a:gd name="T18" fmla="*/ 1 w 8"/>
                <a:gd name="T19" fmla="*/ 3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 h="35">
                  <a:moveTo>
                    <a:pt x="4" y="0"/>
                  </a:moveTo>
                  <a:cubicBezTo>
                    <a:pt x="6" y="0"/>
                    <a:pt x="8" y="2"/>
                    <a:pt x="8" y="4"/>
                  </a:cubicBezTo>
                  <a:cubicBezTo>
                    <a:pt x="8" y="6"/>
                    <a:pt x="6" y="8"/>
                    <a:pt x="4" y="8"/>
                  </a:cubicBezTo>
                  <a:cubicBezTo>
                    <a:pt x="2" y="8"/>
                    <a:pt x="0" y="6"/>
                    <a:pt x="0" y="4"/>
                  </a:cubicBezTo>
                  <a:cubicBezTo>
                    <a:pt x="0" y="2"/>
                    <a:pt x="2" y="0"/>
                    <a:pt x="4" y="0"/>
                  </a:cubicBezTo>
                  <a:close/>
                  <a:moveTo>
                    <a:pt x="1" y="35"/>
                  </a:moveTo>
                  <a:cubicBezTo>
                    <a:pt x="1" y="12"/>
                    <a:pt x="1" y="12"/>
                    <a:pt x="1" y="12"/>
                  </a:cubicBezTo>
                  <a:cubicBezTo>
                    <a:pt x="7" y="12"/>
                    <a:pt x="7" y="12"/>
                    <a:pt x="7" y="12"/>
                  </a:cubicBezTo>
                  <a:cubicBezTo>
                    <a:pt x="7" y="35"/>
                    <a:pt x="7" y="35"/>
                    <a:pt x="7" y="35"/>
                  </a:cubicBezTo>
                  <a:lnTo>
                    <a:pt x="1" y="3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5"/>
            <p:cNvSpPr>
              <a:spLocks/>
            </p:cNvSpPr>
            <p:nvPr userDrawn="1"/>
          </p:nvSpPr>
          <p:spPr bwMode="auto">
            <a:xfrm>
              <a:off x="19254788" y="4741863"/>
              <a:ext cx="520700" cy="1190625"/>
            </a:xfrm>
            <a:custGeom>
              <a:avLst/>
              <a:gdLst>
                <a:gd name="T0" fmla="*/ 10 w 15"/>
                <a:gd name="T1" fmla="*/ 8 h 34"/>
                <a:gd name="T2" fmla="*/ 10 w 15"/>
                <a:gd name="T3" fmla="*/ 11 h 34"/>
                <a:gd name="T4" fmla="*/ 15 w 15"/>
                <a:gd name="T5" fmla="*/ 11 h 34"/>
                <a:gd name="T6" fmla="*/ 15 w 15"/>
                <a:gd name="T7" fmla="*/ 16 h 34"/>
                <a:gd name="T8" fmla="*/ 10 w 15"/>
                <a:gd name="T9" fmla="*/ 16 h 34"/>
                <a:gd name="T10" fmla="*/ 10 w 15"/>
                <a:gd name="T11" fmla="*/ 34 h 34"/>
                <a:gd name="T12" fmla="*/ 4 w 15"/>
                <a:gd name="T13" fmla="*/ 34 h 34"/>
                <a:gd name="T14" fmla="*/ 4 w 15"/>
                <a:gd name="T15" fmla="*/ 16 h 34"/>
                <a:gd name="T16" fmla="*/ 0 w 15"/>
                <a:gd name="T17" fmla="*/ 16 h 34"/>
                <a:gd name="T18" fmla="*/ 0 w 15"/>
                <a:gd name="T19" fmla="*/ 11 h 34"/>
                <a:gd name="T20" fmla="*/ 4 w 15"/>
                <a:gd name="T21" fmla="*/ 11 h 34"/>
                <a:gd name="T22" fmla="*/ 4 w 15"/>
                <a:gd name="T23" fmla="*/ 8 h 34"/>
                <a:gd name="T24" fmla="*/ 12 w 15"/>
                <a:gd name="T25" fmla="*/ 0 h 34"/>
                <a:gd name="T26" fmla="*/ 15 w 15"/>
                <a:gd name="T27" fmla="*/ 0 h 34"/>
                <a:gd name="T28" fmla="*/ 15 w 15"/>
                <a:gd name="T29" fmla="*/ 5 h 34"/>
                <a:gd name="T30" fmla="*/ 13 w 15"/>
                <a:gd name="T31" fmla="*/ 5 h 34"/>
                <a:gd name="T32" fmla="*/ 10 w 15"/>
                <a:gd name="T33" fmla="*/ 8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 h="34">
                  <a:moveTo>
                    <a:pt x="10" y="8"/>
                  </a:moveTo>
                  <a:cubicBezTo>
                    <a:pt x="10" y="11"/>
                    <a:pt x="10" y="11"/>
                    <a:pt x="10" y="11"/>
                  </a:cubicBezTo>
                  <a:cubicBezTo>
                    <a:pt x="15" y="11"/>
                    <a:pt x="15" y="11"/>
                    <a:pt x="15" y="11"/>
                  </a:cubicBezTo>
                  <a:cubicBezTo>
                    <a:pt x="15" y="16"/>
                    <a:pt x="15" y="16"/>
                    <a:pt x="15" y="16"/>
                  </a:cubicBezTo>
                  <a:cubicBezTo>
                    <a:pt x="10" y="16"/>
                    <a:pt x="10" y="16"/>
                    <a:pt x="10" y="16"/>
                  </a:cubicBezTo>
                  <a:cubicBezTo>
                    <a:pt x="10" y="34"/>
                    <a:pt x="10" y="34"/>
                    <a:pt x="10" y="34"/>
                  </a:cubicBezTo>
                  <a:cubicBezTo>
                    <a:pt x="4" y="34"/>
                    <a:pt x="4" y="34"/>
                    <a:pt x="4" y="34"/>
                  </a:cubicBezTo>
                  <a:cubicBezTo>
                    <a:pt x="4" y="16"/>
                    <a:pt x="4" y="16"/>
                    <a:pt x="4" y="16"/>
                  </a:cubicBezTo>
                  <a:cubicBezTo>
                    <a:pt x="0" y="16"/>
                    <a:pt x="0" y="16"/>
                    <a:pt x="0" y="16"/>
                  </a:cubicBezTo>
                  <a:cubicBezTo>
                    <a:pt x="0" y="11"/>
                    <a:pt x="0" y="11"/>
                    <a:pt x="0" y="11"/>
                  </a:cubicBezTo>
                  <a:cubicBezTo>
                    <a:pt x="4" y="11"/>
                    <a:pt x="4" y="11"/>
                    <a:pt x="4" y="11"/>
                  </a:cubicBezTo>
                  <a:cubicBezTo>
                    <a:pt x="4" y="8"/>
                    <a:pt x="4" y="8"/>
                    <a:pt x="4" y="8"/>
                  </a:cubicBezTo>
                  <a:cubicBezTo>
                    <a:pt x="4" y="3"/>
                    <a:pt x="7" y="0"/>
                    <a:pt x="12" y="0"/>
                  </a:cubicBezTo>
                  <a:cubicBezTo>
                    <a:pt x="13" y="0"/>
                    <a:pt x="15" y="0"/>
                    <a:pt x="15" y="0"/>
                  </a:cubicBezTo>
                  <a:cubicBezTo>
                    <a:pt x="15" y="5"/>
                    <a:pt x="15" y="5"/>
                    <a:pt x="15" y="5"/>
                  </a:cubicBezTo>
                  <a:cubicBezTo>
                    <a:pt x="15" y="5"/>
                    <a:pt x="14" y="5"/>
                    <a:pt x="13" y="5"/>
                  </a:cubicBezTo>
                  <a:cubicBezTo>
                    <a:pt x="12" y="5"/>
                    <a:pt x="10" y="6"/>
                    <a:pt x="10" y="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6"/>
            <p:cNvSpPr>
              <a:spLocks noEditPoints="1"/>
            </p:cNvSpPr>
            <p:nvPr userDrawn="1"/>
          </p:nvSpPr>
          <p:spPr bwMode="auto">
            <a:xfrm>
              <a:off x="19845338" y="5091113"/>
              <a:ext cx="763588" cy="841375"/>
            </a:xfrm>
            <a:custGeom>
              <a:avLst/>
              <a:gdLst>
                <a:gd name="T0" fmla="*/ 22 w 22"/>
                <a:gd name="T1" fmla="*/ 17 h 24"/>
                <a:gd name="T2" fmla="*/ 12 w 22"/>
                <a:gd name="T3" fmla="*/ 24 h 24"/>
                <a:gd name="T4" fmla="*/ 0 w 22"/>
                <a:gd name="T5" fmla="*/ 12 h 24"/>
                <a:gd name="T6" fmla="*/ 11 w 22"/>
                <a:gd name="T7" fmla="*/ 0 h 24"/>
                <a:gd name="T8" fmla="*/ 22 w 22"/>
                <a:gd name="T9" fmla="*/ 12 h 24"/>
                <a:gd name="T10" fmla="*/ 22 w 22"/>
                <a:gd name="T11" fmla="*/ 14 h 24"/>
                <a:gd name="T12" fmla="*/ 6 w 22"/>
                <a:gd name="T13" fmla="*/ 14 h 24"/>
                <a:gd name="T14" fmla="*/ 12 w 22"/>
                <a:gd name="T15" fmla="*/ 19 h 24"/>
                <a:gd name="T16" fmla="*/ 17 w 22"/>
                <a:gd name="T17" fmla="*/ 16 h 24"/>
                <a:gd name="T18" fmla="*/ 22 w 22"/>
                <a:gd name="T19" fmla="*/ 17 h 24"/>
                <a:gd name="T20" fmla="*/ 16 w 22"/>
                <a:gd name="T21" fmla="*/ 10 h 24"/>
                <a:gd name="T22" fmla="*/ 11 w 22"/>
                <a:gd name="T23" fmla="*/ 5 h 24"/>
                <a:gd name="T24" fmla="*/ 6 w 22"/>
                <a:gd name="T25" fmla="*/ 10 h 24"/>
                <a:gd name="T26" fmla="*/ 16 w 22"/>
                <a:gd name="T27" fmla="*/ 1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24">
                  <a:moveTo>
                    <a:pt x="22" y="17"/>
                  </a:moveTo>
                  <a:cubicBezTo>
                    <a:pt x="21" y="21"/>
                    <a:pt x="17" y="24"/>
                    <a:pt x="12" y="24"/>
                  </a:cubicBezTo>
                  <a:cubicBezTo>
                    <a:pt x="5" y="24"/>
                    <a:pt x="0" y="20"/>
                    <a:pt x="0" y="12"/>
                  </a:cubicBezTo>
                  <a:cubicBezTo>
                    <a:pt x="0" y="5"/>
                    <a:pt x="5" y="0"/>
                    <a:pt x="11" y="0"/>
                  </a:cubicBezTo>
                  <a:cubicBezTo>
                    <a:pt x="18" y="0"/>
                    <a:pt x="22" y="5"/>
                    <a:pt x="22" y="12"/>
                  </a:cubicBezTo>
                  <a:cubicBezTo>
                    <a:pt x="22" y="13"/>
                    <a:pt x="22" y="14"/>
                    <a:pt x="22" y="14"/>
                  </a:cubicBezTo>
                  <a:cubicBezTo>
                    <a:pt x="6" y="14"/>
                    <a:pt x="6" y="14"/>
                    <a:pt x="6" y="14"/>
                  </a:cubicBezTo>
                  <a:cubicBezTo>
                    <a:pt x="6" y="17"/>
                    <a:pt x="8" y="19"/>
                    <a:pt x="12" y="19"/>
                  </a:cubicBezTo>
                  <a:cubicBezTo>
                    <a:pt x="14" y="19"/>
                    <a:pt x="16" y="18"/>
                    <a:pt x="17" y="16"/>
                  </a:cubicBezTo>
                  <a:lnTo>
                    <a:pt x="22" y="17"/>
                  </a:lnTo>
                  <a:close/>
                  <a:moveTo>
                    <a:pt x="16" y="10"/>
                  </a:moveTo>
                  <a:cubicBezTo>
                    <a:pt x="16" y="7"/>
                    <a:pt x="15" y="5"/>
                    <a:pt x="11" y="5"/>
                  </a:cubicBezTo>
                  <a:cubicBezTo>
                    <a:pt x="8" y="5"/>
                    <a:pt x="6" y="8"/>
                    <a:pt x="6" y="10"/>
                  </a:cubicBezTo>
                  <a:lnTo>
                    <a:pt x="16" y="1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Oval 27"/>
            <p:cNvSpPr>
              <a:spLocks noChangeArrowheads="1"/>
            </p:cNvSpPr>
            <p:nvPr userDrawn="1"/>
          </p:nvSpPr>
          <p:spPr bwMode="auto">
            <a:xfrm>
              <a:off x="20748626" y="5653088"/>
              <a:ext cx="312738" cy="279400"/>
            </a:xfrm>
            <a:prstGeom prst="ellipse">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8"/>
            <p:cNvSpPr>
              <a:spLocks/>
            </p:cNvSpPr>
            <p:nvPr userDrawn="1"/>
          </p:nvSpPr>
          <p:spPr bwMode="auto">
            <a:xfrm>
              <a:off x="21409026" y="4776788"/>
              <a:ext cx="382588" cy="349250"/>
            </a:xfrm>
            <a:custGeom>
              <a:avLst/>
              <a:gdLst>
                <a:gd name="T0" fmla="*/ 0 w 241"/>
                <a:gd name="T1" fmla="*/ 220 h 220"/>
                <a:gd name="T2" fmla="*/ 0 w 241"/>
                <a:gd name="T3" fmla="*/ 0 h 220"/>
                <a:gd name="T4" fmla="*/ 44 w 241"/>
                <a:gd name="T5" fmla="*/ 0 h 220"/>
                <a:gd name="T6" fmla="*/ 109 w 241"/>
                <a:gd name="T7" fmla="*/ 154 h 220"/>
                <a:gd name="T8" fmla="*/ 175 w 241"/>
                <a:gd name="T9" fmla="*/ 0 h 220"/>
                <a:gd name="T10" fmla="*/ 241 w 241"/>
                <a:gd name="T11" fmla="*/ 0 h 220"/>
                <a:gd name="T12" fmla="*/ 241 w 241"/>
                <a:gd name="T13" fmla="*/ 220 h 220"/>
                <a:gd name="T14" fmla="*/ 197 w 241"/>
                <a:gd name="T15" fmla="*/ 220 h 220"/>
                <a:gd name="T16" fmla="*/ 197 w 241"/>
                <a:gd name="T17" fmla="*/ 66 h 220"/>
                <a:gd name="T18" fmla="*/ 131 w 241"/>
                <a:gd name="T19" fmla="*/ 220 h 220"/>
                <a:gd name="T20" fmla="*/ 109 w 241"/>
                <a:gd name="T21" fmla="*/ 220 h 220"/>
                <a:gd name="T22" fmla="*/ 44 w 241"/>
                <a:gd name="T23" fmla="*/ 66 h 220"/>
                <a:gd name="T24" fmla="*/ 44 w 241"/>
                <a:gd name="T25" fmla="*/ 220 h 220"/>
                <a:gd name="T26" fmla="*/ 0 w 241"/>
                <a:gd name="T27" fmla="*/ 22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1" h="220">
                  <a:moveTo>
                    <a:pt x="0" y="220"/>
                  </a:moveTo>
                  <a:lnTo>
                    <a:pt x="0" y="0"/>
                  </a:lnTo>
                  <a:lnTo>
                    <a:pt x="44" y="0"/>
                  </a:lnTo>
                  <a:lnTo>
                    <a:pt x="109" y="154"/>
                  </a:lnTo>
                  <a:lnTo>
                    <a:pt x="175" y="0"/>
                  </a:lnTo>
                  <a:lnTo>
                    <a:pt x="241" y="0"/>
                  </a:lnTo>
                  <a:lnTo>
                    <a:pt x="241" y="220"/>
                  </a:lnTo>
                  <a:lnTo>
                    <a:pt x="197" y="220"/>
                  </a:lnTo>
                  <a:lnTo>
                    <a:pt x="197" y="66"/>
                  </a:lnTo>
                  <a:lnTo>
                    <a:pt x="131" y="220"/>
                  </a:lnTo>
                  <a:lnTo>
                    <a:pt x="109" y="220"/>
                  </a:lnTo>
                  <a:lnTo>
                    <a:pt x="44" y="66"/>
                  </a:lnTo>
                  <a:lnTo>
                    <a:pt x="44" y="220"/>
                  </a:lnTo>
                  <a:lnTo>
                    <a:pt x="0" y="22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9"/>
            <p:cNvSpPr>
              <a:spLocks/>
            </p:cNvSpPr>
            <p:nvPr userDrawn="1"/>
          </p:nvSpPr>
          <p:spPr bwMode="auto">
            <a:xfrm>
              <a:off x="21061363" y="4776788"/>
              <a:ext cx="277813" cy="349250"/>
            </a:xfrm>
            <a:custGeom>
              <a:avLst/>
              <a:gdLst>
                <a:gd name="T0" fmla="*/ 0 w 175"/>
                <a:gd name="T1" fmla="*/ 0 h 220"/>
                <a:gd name="T2" fmla="*/ 175 w 175"/>
                <a:gd name="T3" fmla="*/ 0 h 220"/>
                <a:gd name="T4" fmla="*/ 175 w 175"/>
                <a:gd name="T5" fmla="*/ 44 h 220"/>
                <a:gd name="T6" fmla="*/ 110 w 175"/>
                <a:gd name="T7" fmla="*/ 44 h 220"/>
                <a:gd name="T8" fmla="*/ 110 w 175"/>
                <a:gd name="T9" fmla="*/ 220 h 220"/>
                <a:gd name="T10" fmla="*/ 66 w 175"/>
                <a:gd name="T11" fmla="*/ 220 h 220"/>
                <a:gd name="T12" fmla="*/ 66 w 175"/>
                <a:gd name="T13" fmla="*/ 44 h 220"/>
                <a:gd name="T14" fmla="*/ 0 w 175"/>
                <a:gd name="T15" fmla="*/ 44 h 220"/>
                <a:gd name="T16" fmla="*/ 0 w 175"/>
                <a:gd name="T17" fmla="*/ 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5" h="220">
                  <a:moveTo>
                    <a:pt x="0" y="0"/>
                  </a:moveTo>
                  <a:lnTo>
                    <a:pt x="175" y="0"/>
                  </a:lnTo>
                  <a:lnTo>
                    <a:pt x="175" y="44"/>
                  </a:lnTo>
                  <a:lnTo>
                    <a:pt x="110" y="44"/>
                  </a:lnTo>
                  <a:lnTo>
                    <a:pt x="110" y="220"/>
                  </a:lnTo>
                  <a:lnTo>
                    <a:pt x="66" y="220"/>
                  </a:lnTo>
                  <a:lnTo>
                    <a:pt x="66" y="44"/>
                  </a:lnTo>
                  <a:lnTo>
                    <a:pt x="0" y="44"/>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29728736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Divider_Gradient_1">
    <p:spTree>
      <p:nvGrpSpPr>
        <p:cNvPr id="1" name=""/>
        <p:cNvGrpSpPr/>
        <p:nvPr/>
      </p:nvGrpSpPr>
      <p:grpSpPr>
        <a:xfrm>
          <a:off x="0" y="0"/>
          <a:ext cx="0" cy="0"/>
          <a:chOff x="0" y="0"/>
          <a:chExt cx="0" cy="0"/>
        </a:xfrm>
      </p:grpSpPr>
      <p:sp>
        <p:nvSpPr>
          <p:cNvPr id="24" name="Freeform 23"/>
          <p:cNvSpPr/>
          <p:nvPr/>
        </p:nvSpPr>
        <p:spPr>
          <a:xfrm>
            <a:off x="4102443" y="4914459"/>
            <a:ext cx="547228" cy="151811"/>
          </a:xfrm>
          <a:custGeom>
            <a:avLst/>
            <a:gdLst>
              <a:gd name="connsiteX0" fmla="*/ 0 w 547228"/>
              <a:gd name="connsiteY0" fmla="*/ 0 h 151811"/>
              <a:gd name="connsiteX1" fmla="*/ 547228 w 547228"/>
              <a:gd name="connsiteY1" fmla="*/ 70610 h 151811"/>
              <a:gd name="connsiteX2" fmla="*/ 526045 w 547228"/>
              <a:gd name="connsiteY2" fmla="*/ 151811 h 151811"/>
            </a:gdLst>
            <a:ahLst/>
            <a:cxnLst>
              <a:cxn ang="0">
                <a:pos x="connsiteX0" y="connsiteY0"/>
              </a:cxn>
              <a:cxn ang="0">
                <a:pos x="connsiteX1" y="connsiteY1"/>
              </a:cxn>
              <a:cxn ang="0">
                <a:pos x="connsiteX2" y="connsiteY2"/>
              </a:cxn>
            </a:cxnLst>
            <a:rect l="l" t="t" r="r" b="b"/>
            <a:pathLst>
              <a:path w="547228" h="151811">
                <a:moveTo>
                  <a:pt x="0" y="0"/>
                </a:moveTo>
                <a:lnTo>
                  <a:pt x="547228" y="70610"/>
                </a:lnTo>
                <a:lnTo>
                  <a:pt x="526045" y="151811"/>
                </a:lnTo>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Freeform 27"/>
          <p:cNvSpPr/>
          <p:nvPr/>
        </p:nvSpPr>
        <p:spPr>
          <a:xfrm>
            <a:off x="8745794" y="2426110"/>
            <a:ext cx="2263877" cy="4424516"/>
          </a:xfrm>
          <a:custGeom>
            <a:avLst/>
            <a:gdLst>
              <a:gd name="connsiteX0" fmla="*/ 958645 w 2263877"/>
              <a:gd name="connsiteY0" fmla="*/ 0 h 4424516"/>
              <a:gd name="connsiteX1" fmla="*/ 2263877 w 2263877"/>
              <a:gd name="connsiteY1" fmla="*/ 1393722 h 4424516"/>
              <a:gd name="connsiteX2" fmla="*/ 0 w 2263877"/>
              <a:gd name="connsiteY2" fmla="*/ 4424516 h 4424516"/>
              <a:gd name="connsiteX3" fmla="*/ 958645 w 2263877"/>
              <a:gd name="connsiteY3" fmla="*/ 0 h 4424516"/>
            </a:gdLst>
            <a:ahLst/>
            <a:cxnLst>
              <a:cxn ang="0">
                <a:pos x="connsiteX0" y="connsiteY0"/>
              </a:cxn>
              <a:cxn ang="0">
                <a:pos x="connsiteX1" y="connsiteY1"/>
              </a:cxn>
              <a:cxn ang="0">
                <a:pos x="connsiteX2" y="connsiteY2"/>
              </a:cxn>
              <a:cxn ang="0">
                <a:pos x="connsiteX3" y="connsiteY3"/>
              </a:cxn>
            </a:cxnLst>
            <a:rect l="l" t="t" r="r" b="b"/>
            <a:pathLst>
              <a:path w="2263877" h="4424516">
                <a:moveTo>
                  <a:pt x="958645" y="0"/>
                </a:moveTo>
                <a:lnTo>
                  <a:pt x="2263877" y="1393722"/>
                </a:lnTo>
                <a:lnTo>
                  <a:pt x="0" y="4424516"/>
                </a:lnTo>
                <a:lnTo>
                  <a:pt x="958645" y="0"/>
                </a:lnTo>
                <a:close/>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29" name="Freeform 28"/>
          <p:cNvSpPr/>
          <p:nvPr/>
        </p:nvSpPr>
        <p:spPr>
          <a:xfrm>
            <a:off x="-1" y="-1"/>
            <a:ext cx="3153403" cy="1773715"/>
          </a:xfrm>
          <a:custGeom>
            <a:avLst/>
            <a:gdLst>
              <a:gd name="connsiteX0" fmla="*/ 0 w 3172858"/>
              <a:gd name="connsiteY0" fmla="*/ 0 h 1773716"/>
              <a:gd name="connsiteX1" fmla="*/ 1079653 w 3172858"/>
              <a:gd name="connsiteY1" fmla="*/ 1773716 h 1773716"/>
              <a:gd name="connsiteX2" fmla="*/ 3172858 w 3172858"/>
              <a:gd name="connsiteY2" fmla="*/ 1751682 h 1773716"/>
              <a:gd name="connsiteX3" fmla="*/ 0 w 3172858"/>
              <a:gd name="connsiteY3" fmla="*/ 0 h 1773716"/>
              <a:gd name="connsiteX0" fmla="*/ 0 w 3114492"/>
              <a:gd name="connsiteY0" fmla="*/ 0 h 1773716"/>
              <a:gd name="connsiteX1" fmla="*/ 1079653 w 3114492"/>
              <a:gd name="connsiteY1" fmla="*/ 1773716 h 1773716"/>
              <a:gd name="connsiteX2" fmla="*/ 3114492 w 3114492"/>
              <a:gd name="connsiteY2" fmla="*/ 1177750 h 1773716"/>
              <a:gd name="connsiteX3" fmla="*/ 0 w 3114492"/>
              <a:gd name="connsiteY3" fmla="*/ 0 h 1773716"/>
              <a:gd name="connsiteX0" fmla="*/ 0 w 3153403"/>
              <a:gd name="connsiteY0" fmla="*/ 0 h 1773716"/>
              <a:gd name="connsiteX1" fmla="*/ 1079653 w 3153403"/>
              <a:gd name="connsiteY1" fmla="*/ 1773716 h 1773716"/>
              <a:gd name="connsiteX2" fmla="*/ 3153403 w 3153403"/>
              <a:gd name="connsiteY2" fmla="*/ 1771137 h 1773716"/>
              <a:gd name="connsiteX3" fmla="*/ 0 w 3153403"/>
              <a:gd name="connsiteY3" fmla="*/ 0 h 1773716"/>
              <a:gd name="connsiteX0" fmla="*/ 0 w 3153403"/>
              <a:gd name="connsiteY0" fmla="*/ 0 h 1771137"/>
              <a:gd name="connsiteX1" fmla="*/ 1036790 w 3153403"/>
              <a:gd name="connsiteY1" fmla="*/ 1768953 h 1771137"/>
              <a:gd name="connsiteX2" fmla="*/ 3153403 w 3153403"/>
              <a:gd name="connsiteY2" fmla="*/ 1771137 h 1771137"/>
              <a:gd name="connsiteX3" fmla="*/ 0 w 3153403"/>
              <a:gd name="connsiteY3" fmla="*/ 0 h 1771137"/>
              <a:gd name="connsiteX0" fmla="*/ 0 w 3153403"/>
              <a:gd name="connsiteY0" fmla="*/ 0 h 1773715"/>
              <a:gd name="connsiteX1" fmla="*/ 1036790 w 3153403"/>
              <a:gd name="connsiteY1" fmla="*/ 1773715 h 1773715"/>
              <a:gd name="connsiteX2" fmla="*/ 3153403 w 3153403"/>
              <a:gd name="connsiteY2" fmla="*/ 1771137 h 1773715"/>
              <a:gd name="connsiteX3" fmla="*/ 0 w 3153403"/>
              <a:gd name="connsiteY3" fmla="*/ 0 h 1773715"/>
            </a:gdLst>
            <a:ahLst/>
            <a:cxnLst>
              <a:cxn ang="0">
                <a:pos x="connsiteX0" y="connsiteY0"/>
              </a:cxn>
              <a:cxn ang="0">
                <a:pos x="connsiteX1" y="connsiteY1"/>
              </a:cxn>
              <a:cxn ang="0">
                <a:pos x="connsiteX2" y="connsiteY2"/>
              </a:cxn>
              <a:cxn ang="0">
                <a:pos x="connsiteX3" y="connsiteY3"/>
              </a:cxn>
            </a:cxnLst>
            <a:rect l="l" t="t" r="r" b="b"/>
            <a:pathLst>
              <a:path w="3153403" h="1773715">
                <a:moveTo>
                  <a:pt x="0" y="0"/>
                </a:moveTo>
                <a:lnTo>
                  <a:pt x="1036790" y="1773715"/>
                </a:lnTo>
                <a:lnTo>
                  <a:pt x="3153403" y="1771137"/>
                </a:lnTo>
                <a:lnTo>
                  <a:pt x="0" y="0"/>
                </a:lnTo>
                <a:close/>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41" name="Rectangle 40">
            <a:extLst>
              <a:ext uri="{FF2B5EF4-FFF2-40B4-BE49-F238E27FC236}">
                <a16:creationId xmlns:a16="http://schemas.microsoft.com/office/drawing/2014/main" id="{B34349EE-095D-4F41-A12A-9F3D57FC2C79}"/>
              </a:ext>
            </a:extLst>
          </p:cNvPr>
          <p:cNvSpPr/>
          <p:nvPr userDrawn="1"/>
        </p:nvSpPr>
        <p:spPr>
          <a:xfrm>
            <a:off x="-2" y="-2"/>
            <a:ext cx="12192001" cy="6929121"/>
          </a:xfrm>
          <a:prstGeom prst="rect">
            <a:avLst/>
          </a:prstGeom>
          <a:gradFill>
            <a:gsLst>
              <a:gs pos="0">
                <a:schemeClr val="accent1"/>
              </a:gs>
              <a:gs pos="100000">
                <a:schemeClr val="accent3"/>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46" name="Text Placeholder 45">
            <a:extLst>
              <a:ext uri="{FF2B5EF4-FFF2-40B4-BE49-F238E27FC236}">
                <a16:creationId xmlns:a16="http://schemas.microsoft.com/office/drawing/2014/main" id="{28CD6D42-3E48-3442-8BD1-469134AE2ADD}"/>
              </a:ext>
            </a:extLst>
          </p:cNvPr>
          <p:cNvSpPr>
            <a:spLocks noGrp="1"/>
          </p:cNvSpPr>
          <p:nvPr>
            <p:ph type="body" sz="quarter" idx="10" hasCustomPrompt="1"/>
          </p:nvPr>
        </p:nvSpPr>
        <p:spPr>
          <a:xfrm>
            <a:off x="374904" y="2743200"/>
            <a:ext cx="8291512" cy="1014413"/>
          </a:xfrm>
        </p:spPr>
        <p:txBody>
          <a:bodyPr/>
          <a:lstStyle>
            <a:lvl1pPr>
              <a:defRPr sz="5000">
                <a:solidFill>
                  <a:schemeClr val="bg1"/>
                </a:solidFill>
                <a:latin typeface="+mj-lt"/>
              </a:defRPr>
            </a:lvl1pPr>
          </a:lstStyle>
          <a:p>
            <a:pPr lvl="0"/>
            <a:r>
              <a:rPr lang="en-US"/>
              <a:t>Divider Slide</a:t>
            </a:r>
          </a:p>
        </p:txBody>
      </p:sp>
    </p:spTree>
    <p:extLst>
      <p:ext uri="{BB962C8B-B14F-4D97-AF65-F5344CB8AC3E}">
        <p14:creationId xmlns:p14="http://schemas.microsoft.com/office/powerpoint/2010/main" val="3690696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Divider_Color_Block">
    <p:spTree>
      <p:nvGrpSpPr>
        <p:cNvPr id="1" name=""/>
        <p:cNvGrpSpPr/>
        <p:nvPr/>
      </p:nvGrpSpPr>
      <p:grpSpPr>
        <a:xfrm>
          <a:off x="0" y="0"/>
          <a:ext cx="0" cy="0"/>
          <a:chOff x="0" y="0"/>
          <a:chExt cx="0" cy="0"/>
        </a:xfrm>
      </p:grpSpPr>
      <p:sp>
        <p:nvSpPr>
          <p:cNvPr id="24" name="Freeform 23"/>
          <p:cNvSpPr/>
          <p:nvPr/>
        </p:nvSpPr>
        <p:spPr>
          <a:xfrm>
            <a:off x="4102443" y="4914459"/>
            <a:ext cx="547228" cy="151811"/>
          </a:xfrm>
          <a:custGeom>
            <a:avLst/>
            <a:gdLst>
              <a:gd name="connsiteX0" fmla="*/ 0 w 547228"/>
              <a:gd name="connsiteY0" fmla="*/ 0 h 151811"/>
              <a:gd name="connsiteX1" fmla="*/ 547228 w 547228"/>
              <a:gd name="connsiteY1" fmla="*/ 70610 h 151811"/>
              <a:gd name="connsiteX2" fmla="*/ 526045 w 547228"/>
              <a:gd name="connsiteY2" fmla="*/ 151811 h 151811"/>
            </a:gdLst>
            <a:ahLst/>
            <a:cxnLst>
              <a:cxn ang="0">
                <a:pos x="connsiteX0" y="connsiteY0"/>
              </a:cxn>
              <a:cxn ang="0">
                <a:pos x="connsiteX1" y="connsiteY1"/>
              </a:cxn>
              <a:cxn ang="0">
                <a:pos x="connsiteX2" y="connsiteY2"/>
              </a:cxn>
            </a:cxnLst>
            <a:rect l="l" t="t" r="r" b="b"/>
            <a:pathLst>
              <a:path w="547228" h="151811">
                <a:moveTo>
                  <a:pt x="0" y="0"/>
                </a:moveTo>
                <a:lnTo>
                  <a:pt x="547228" y="70610"/>
                </a:lnTo>
                <a:lnTo>
                  <a:pt x="526045" y="151811"/>
                </a:lnTo>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Freeform 27"/>
          <p:cNvSpPr/>
          <p:nvPr/>
        </p:nvSpPr>
        <p:spPr>
          <a:xfrm>
            <a:off x="8745794" y="2426110"/>
            <a:ext cx="2263877" cy="4424516"/>
          </a:xfrm>
          <a:custGeom>
            <a:avLst/>
            <a:gdLst>
              <a:gd name="connsiteX0" fmla="*/ 958645 w 2263877"/>
              <a:gd name="connsiteY0" fmla="*/ 0 h 4424516"/>
              <a:gd name="connsiteX1" fmla="*/ 2263877 w 2263877"/>
              <a:gd name="connsiteY1" fmla="*/ 1393722 h 4424516"/>
              <a:gd name="connsiteX2" fmla="*/ 0 w 2263877"/>
              <a:gd name="connsiteY2" fmla="*/ 4424516 h 4424516"/>
              <a:gd name="connsiteX3" fmla="*/ 958645 w 2263877"/>
              <a:gd name="connsiteY3" fmla="*/ 0 h 4424516"/>
            </a:gdLst>
            <a:ahLst/>
            <a:cxnLst>
              <a:cxn ang="0">
                <a:pos x="connsiteX0" y="connsiteY0"/>
              </a:cxn>
              <a:cxn ang="0">
                <a:pos x="connsiteX1" y="connsiteY1"/>
              </a:cxn>
              <a:cxn ang="0">
                <a:pos x="connsiteX2" y="connsiteY2"/>
              </a:cxn>
              <a:cxn ang="0">
                <a:pos x="connsiteX3" y="connsiteY3"/>
              </a:cxn>
            </a:cxnLst>
            <a:rect l="l" t="t" r="r" b="b"/>
            <a:pathLst>
              <a:path w="2263877" h="4424516">
                <a:moveTo>
                  <a:pt x="958645" y="0"/>
                </a:moveTo>
                <a:lnTo>
                  <a:pt x="2263877" y="1393722"/>
                </a:lnTo>
                <a:lnTo>
                  <a:pt x="0" y="4424516"/>
                </a:lnTo>
                <a:lnTo>
                  <a:pt x="958645" y="0"/>
                </a:lnTo>
                <a:close/>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29" name="Freeform 28"/>
          <p:cNvSpPr/>
          <p:nvPr/>
        </p:nvSpPr>
        <p:spPr>
          <a:xfrm>
            <a:off x="-1" y="-1"/>
            <a:ext cx="3153403" cy="1773715"/>
          </a:xfrm>
          <a:custGeom>
            <a:avLst/>
            <a:gdLst>
              <a:gd name="connsiteX0" fmla="*/ 0 w 3172858"/>
              <a:gd name="connsiteY0" fmla="*/ 0 h 1773716"/>
              <a:gd name="connsiteX1" fmla="*/ 1079653 w 3172858"/>
              <a:gd name="connsiteY1" fmla="*/ 1773716 h 1773716"/>
              <a:gd name="connsiteX2" fmla="*/ 3172858 w 3172858"/>
              <a:gd name="connsiteY2" fmla="*/ 1751682 h 1773716"/>
              <a:gd name="connsiteX3" fmla="*/ 0 w 3172858"/>
              <a:gd name="connsiteY3" fmla="*/ 0 h 1773716"/>
              <a:gd name="connsiteX0" fmla="*/ 0 w 3114492"/>
              <a:gd name="connsiteY0" fmla="*/ 0 h 1773716"/>
              <a:gd name="connsiteX1" fmla="*/ 1079653 w 3114492"/>
              <a:gd name="connsiteY1" fmla="*/ 1773716 h 1773716"/>
              <a:gd name="connsiteX2" fmla="*/ 3114492 w 3114492"/>
              <a:gd name="connsiteY2" fmla="*/ 1177750 h 1773716"/>
              <a:gd name="connsiteX3" fmla="*/ 0 w 3114492"/>
              <a:gd name="connsiteY3" fmla="*/ 0 h 1773716"/>
              <a:gd name="connsiteX0" fmla="*/ 0 w 3153403"/>
              <a:gd name="connsiteY0" fmla="*/ 0 h 1773716"/>
              <a:gd name="connsiteX1" fmla="*/ 1079653 w 3153403"/>
              <a:gd name="connsiteY1" fmla="*/ 1773716 h 1773716"/>
              <a:gd name="connsiteX2" fmla="*/ 3153403 w 3153403"/>
              <a:gd name="connsiteY2" fmla="*/ 1771137 h 1773716"/>
              <a:gd name="connsiteX3" fmla="*/ 0 w 3153403"/>
              <a:gd name="connsiteY3" fmla="*/ 0 h 1773716"/>
              <a:gd name="connsiteX0" fmla="*/ 0 w 3153403"/>
              <a:gd name="connsiteY0" fmla="*/ 0 h 1771137"/>
              <a:gd name="connsiteX1" fmla="*/ 1036790 w 3153403"/>
              <a:gd name="connsiteY1" fmla="*/ 1768953 h 1771137"/>
              <a:gd name="connsiteX2" fmla="*/ 3153403 w 3153403"/>
              <a:gd name="connsiteY2" fmla="*/ 1771137 h 1771137"/>
              <a:gd name="connsiteX3" fmla="*/ 0 w 3153403"/>
              <a:gd name="connsiteY3" fmla="*/ 0 h 1771137"/>
              <a:gd name="connsiteX0" fmla="*/ 0 w 3153403"/>
              <a:gd name="connsiteY0" fmla="*/ 0 h 1773715"/>
              <a:gd name="connsiteX1" fmla="*/ 1036790 w 3153403"/>
              <a:gd name="connsiteY1" fmla="*/ 1773715 h 1773715"/>
              <a:gd name="connsiteX2" fmla="*/ 3153403 w 3153403"/>
              <a:gd name="connsiteY2" fmla="*/ 1771137 h 1773715"/>
              <a:gd name="connsiteX3" fmla="*/ 0 w 3153403"/>
              <a:gd name="connsiteY3" fmla="*/ 0 h 1773715"/>
            </a:gdLst>
            <a:ahLst/>
            <a:cxnLst>
              <a:cxn ang="0">
                <a:pos x="connsiteX0" y="connsiteY0"/>
              </a:cxn>
              <a:cxn ang="0">
                <a:pos x="connsiteX1" y="connsiteY1"/>
              </a:cxn>
              <a:cxn ang="0">
                <a:pos x="connsiteX2" y="connsiteY2"/>
              </a:cxn>
              <a:cxn ang="0">
                <a:pos x="connsiteX3" y="connsiteY3"/>
              </a:cxn>
            </a:cxnLst>
            <a:rect l="l" t="t" r="r" b="b"/>
            <a:pathLst>
              <a:path w="3153403" h="1773715">
                <a:moveTo>
                  <a:pt x="0" y="0"/>
                </a:moveTo>
                <a:lnTo>
                  <a:pt x="1036790" y="1773715"/>
                </a:lnTo>
                <a:lnTo>
                  <a:pt x="3153403" y="1771137"/>
                </a:lnTo>
                <a:lnTo>
                  <a:pt x="0" y="0"/>
                </a:lnTo>
                <a:close/>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41" name="Rectangle 40">
            <a:extLst>
              <a:ext uri="{FF2B5EF4-FFF2-40B4-BE49-F238E27FC236}">
                <a16:creationId xmlns:a16="http://schemas.microsoft.com/office/drawing/2014/main" id="{B34349EE-095D-4F41-A12A-9F3D57FC2C79}"/>
              </a:ext>
            </a:extLst>
          </p:cNvPr>
          <p:cNvSpPr/>
          <p:nvPr userDrawn="1"/>
        </p:nvSpPr>
        <p:spPr>
          <a:xfrm>
            <a:off x="-2" y="-2"/>
            <a:ext cx="12192001" cy="692912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47" name="Text Placeholder 45">
            <a:extLst>
              <a:ext uri="{FF2B5EF4-FFF2-40B4-BE49-F238E27FC236}">
                <a16:creationId xmlns:a16="http://schemas.microsoft.com/office/drawing/2014/main" id="{FB9BB99E-0EE0-DA49-8096-DEC2AA0FC1EB}"/>
              </a:ext>
            </a:extLst>
          </p:cNvPr>
          <p:cNvSpPr>
            <a:spLocks noGrp="1"/>
          </p:cNvSpPr>
          <p:nvPr>
            <p:ph type="body" sz="quarter" idx="10" hasCustomPrompt="1"/>
          </p:nvPr>
        </p:nvSpPr>
        <p:spPr>
          <a:xfrm>
            <a:off x="374904" y="2743200"/>
            <a:ext cx="8291512" cy="1014413"/>
          </a:xfrm>
        </p:spPr>
        <p:txBody>
          <a:bodyPr/>
          <a:lstStyle>
            <a:lvl1pPr>
              <a:defRPr sz="5000">
                <a:solidFill>
                  <a:schemeClr val="bg1"/>
                </a:solidFill>
                <a:latin typeface="+mj-lt"/>
              </a:defRPr>
            </a:lvl1pPr>
          </a:lstStyle>
          <a:p>
            <a:pPr lvl="0"/>
            <a:r>
              <a:rPr lang="en-US"/>
              <a:t>Divider Slide</a:t>
            </a:r>
          </a:p>
        </p:txBody>
      </p:sp>
    </p:spTree>
    <p:extLst>
      <p:ext uri="{BB962C8B-B14F-4D97-AF65-F5344CB8AC3E}">
        <p14:creationId xmlns:p14="http://schemas.microsoft.com/office/powerpoint/2010/main" val="2760630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Divider_Mesh">
    <p:spTree>
      <p:nvGrpSpPr>
        <p:cNvPr id="1" name=""/>
        <p:cNvGrpSpPr/>
        <p:nvPr/>
      </p:nvGrpSpPr>
      <p:grpSpPr>
        <a:xfrm>
          <a:off x="0" y="0"/>
          <a:ext cx="0" cy="0"/>
          <a:chOff x="0" y="0"/>
          <a:chExt cx="0" cy="0"/>
        </a:xfrm>
      </p:grpSpPr>
      <p:sp>
        <p:nvSpPr>
          <p:cNvPr id="41" name="Rectangle 40"/>
          <p:cNvSpPr/>
          <p:nvPr userDrawn="1"/>
        </p:nvSpPr>
        <p:spPr>
          <a:xfrm>
            <a:off x="0" y="0"/>
            <a:ext cx="12188952"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grpSp>
        <p:nvGrpSpPr>
          <p:cNvPr id="3" name="Group 2"/>
          <p:cNvGrpSpPr/>
          <p:nvPr userDrawn="1"/>
        </p:nvGrpSpPr>
        <p:grpSpPr>
          <a:xfrm>
            <a:off x="-9845" y="-7221"/>
            <a:ext cx="12210731" cy="6884165"/>
            <a:chOff x="-9845" y="-7221"/>
            <a:chExt cx="12210731" cy="6884165"/>
          </a:xfrm>
        </p:grpSpPr>
        <p:sp>
          <p:nvSpPr>
            <p:cNvPr id="6" name="Freeform 5"/>
            <p:cNvSpPr/>
            <p:nvPr/>
          </p:nvSpPr>
          <p:spPr>
            <a:xfrm>
              <a:off x="-6314" y="3602940"/>
              <a:ext cx="3593122" cy="3267566"/>
            </a:xfrm>
            <a:custGeom>
              <a:avLst/>
              <a:gdLst>
                <a:gd name="connsiteX0" fmla="*/ 1392248 w 3580909"/>
                <a:gd name="connsiteY0" fmla="*/ 0 h 3209249"/>
                <a:gd name="connsiteX1" fmla="*/ 0 w 3580909"/>
                <a:gd name="connsiteY1" fmla="*/ 3209249 h 3209249"/>
                <a:gd name="connsiteX2" fmla="*/ 3580909 w 3580909"/>
                <a:gd name="connsiteY2" fmla="*/ 1215267 h 3209249"/>
                <a:gd name="connsiteX3" fmla="*/ 1392248 w 3580909"/>
                <a:gd name="connsiteY3" fmla="*/ 0 h 3209249"/>
                <a:gd name="connsiteX0" fmla="*/ 1406371 w 3595032"/>
                <a:gd name="connsiteY0" fmla="*/ 0 h 3209249"/>
                <a:gd name="connsiteX1" fmla="*/ 0 w 3595032"/>
                <a:gd name="connsiteY1" fmla="*/ 3209249 h 3209249"/>
                <a:gd name="connsiteX2" fmla="*/ 3595032 w 3595032"/>
                <a:gd name="connsiteY2" fmla="*/ 1215267 h 3209249"/>
                <a:gd name="connsiteX3" fmla="*/ 1406371 w 3595032"/>
                <a:gd name="connsiteY3" fmla="*/ 0 h 3209249"/>
                <a:gd name="connsiteX0" fmla="*/ 1399310 w 3587971"/>
                <a:gd name="connsiteY0" fmla="*/ 0 h 3209249"/>
                <a:gd name="connsiteX1" fmla="*/ 0 w 3587971"/>
                <a:gd name="connsiteY1" fmla="*/ 3209249 h 3209249"/>
                <a:gd name="connsiteX2" fmla="*/ 3587971 w 3587971"/>
                <a:gd name="connsiteY2" fmla="*/ 1215267 h 3209249"/>
                <a:gd name="connsiteX3" fmla="*/ 1399310 w 3587971"/>
                <a:gd name="connsiteY3" fmla="*/ 0 h 3209249"/>
                <a:gd name="connsiteX0" fmla="*/ 1399310 w 3587971"/>
                <a:gd name="connsiteY0" fmla="*/ 0 h 3252111"/>
                <a:gd name="connsiteX1" fmla="*/ 0 w 3587971"/>
                <a:gd name="connsiteY1" fmla="*/ 3252111 h 3252111"/>
                <a:gd name="connsiteX2" fmla="*/ 3587971 w 3587971"/>
                <a:gd name="connsiteY2" fmla="*/ 1258129 h 3252111"/>
                <a:gd name="connsiteX3" fmla="*/ 1399310 w 3587971"/>
                <a:gd name="connsiteY3" fmla="*/ 0 h 3252111"/>
                <a:gd name="connsiteX0" fmla="*/ 1396734 w 3585395"/>
                <a:gd name="connsiteY0" fmla="*/ 0 h 3264990"/>
                <a:gd name="connsiteX1" fmla="*/ 0 w 3585395"/>
                <a:gd name="connsiteY1" fmla="*/ 3264990 h 3264990"/>
                <a:gd name="connsiteX2" fmla="*/ 3585395 w 3585395"/>
                <a:gd name="connsiteY2" fmla="*/ 1258129 h 3264990"/>
                <a:gd name="connsiteX3" fmla="*/ 1396734 w 3585395"/>
                <a:gd name="connsiteY3" fmla="*/ 0 h 3264990"/>
                <a:gd name="connsiteX0" fmla="*/ 1404461 w 3593122"/>
                <a:gd name="connsiteY0" fmla="*/ 0 h 3267566"/>
                <a:gd name="connsiteX1" fmla="*/ 0 w 3593122"/>
                <a:gd name="connsiteY1" fmla="*/ 3267566 h 3267566"/>
                <a:gd name="connsiteX2" fmla="*/ 3593122 w 3593122"/>
                <a:gd name="connsiteY2" fmla="*/ 1258129 h 3267566"/>
                <a:gd name="connsiteX3" fmla="*/ 1404461 w 3593122"/>
                <a:gd name="connsiteY3" fmla="*/ 0 h 3267566"/>
              </a:gdLst>
              <a:ahLst/>
              <a:cxnLst>
                <a:cxn ang="0">
                  <a:pos x="connsiteX0" y="connsiteY0"/>
                </a:cxn>
                <a:cxn ang="0">
                  <a:pos x="connsiteX1" y="connsiteY1"/>
                </a:cxn>
                <a:cxn ang="0">
                  <a:pos x="connsiteX2" y="connsiteY2"/>
                </a:cxn>
                <a:cxn ang="0">
                  <a:pos x="connsiteX3" y="connsiteY3"/>
                </a:cxn>
              </a:cxnLst>
              <a:rect l="l" t="t" r="r" b="b"/>
              <a:pathLst>
                <a:path w="3593122" h="3267566">
                  <a:moveTo>
                    <a:pt x="1404461" y="0"/>
                  </a:moveTo>
                  <a:lnTo>
                    <a:pt x="0" y="3267566"/>
                  </a:lnTo>
                  <a:lnTo>
                    <a:pt x="3593122" y="1258129"/>
                  </a:lnTo>
                  <a:lnTo>
                    <a:pt x="1404461" y="0"/>
                  </a:lnTo>
                  <a:close/>
                </a:path>
              </a:pathLst>
            </a:custGeom>
            <a:gradFill>
              <a:gsLst>
                <a:gs pos="100000">
                  <a:schemeClr val="accent3"/>
                </a:gs>
                <a:gs pos="44000">
                  <a:schemeClr val="accent2"/>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7" name="Freeform 6"/>
            <p:cNvSpPr/>
            <p:nvPr/>
          </p:nvSpPr>
          <p:spPr>
            <a:xfrm>
              <a:off x="1390330" y="1741468"/>
              <a:ext cx="2199979" cy="3164694"/>
            </a:xfrm>
            <a:custGeom>
              <a:avLst/>
              <a:gdLst>
                <a:gd name="connsiteX0" fmla="*/ 1739462 w 2186152"/>
                <a:gd name="connsiteY0" fmla="*/ 0 h 3095296"/>
                <a:gd name="connsiteX1" fmla="*/ 0 w 2186152"/>
                <a:gd name="connsiteY1" fmla="*/ 1891862 h 3095296"/>
                <a:gd name="connsiteX2" fmla="*/ 2186152 w 2186152"/>
                <a:gd name="connsiteY2" fmla="*/ 3095296 h 3095296"/>
                <a:gd name="connsiteX3" fmla="*/ 1739462 w 2186152"/>
                <a:gd name="connsiteY3" fmla="*/ 0 h 3095296"/>
                <a:gd name="connsiteX0" fmla="*/ 1733563 w 2186152"/>
                <a:gd name="connsiteY0" fmla="*/ 0 h 3112994"/>
                <a:gd name="connsiteX1" fmla="*/ 0 w 2186152"/>
                <a:gd name="connsiteY1" fmla="*/ 1909560 h 3112994"/>
                <a:gd name="connsiteX2" fmla="*/ 2186152 w 2186152"/>
                <a:gd name="connsiteY2" fmla="*/ 3112994 h 3112994"/>
                <a:gd name="connsiteX3" fmla="*/ 1733563 w 2186152"/>
                <a:gd name="connsiteY3" fmla="*/ 0 h 3112994"/>
                <a:gd name="connsiteX0" fmla="*/ 1752613 w 2186152"/>
                <a:gd name="connsiteY0" fmla="*/ 0 h 3108232"/>
                <a:gd name="connsiteX1" fmla="*/ 0 w 2186152"/>
                <a:gd name="connsiteY1" fmla="*/ 1904798 h 3108232"/>
                <a:gd name="connsiteX2" fmla="*/ 2186152 w 2186152"/>
                <a:gd name="connsiteY2" fmla="*/ 3108232 h 3108232"/>
                <a:gd name="connsiteX3" fmla="*/ 1752613 w 2186152"/>
                <a:gd name="connsiteY3" fmla="*/ 0 h 3108232"/>
                <a:gd name="connsiteX0" fmla="*/ 1738326 w 2186152"/>
                <a:gd name="connsiteY0" fmla="*/ 0 h 3108232"/>
                <a:gd name="connsiteX1" fmla="*/ 0 w 2186152"/>
                <a:gd name="connsiteY1" fmla="*/ 1904798 h 3108232"/>
                <a:gd name="connsiteX2" fmla="*/ 2186152 w 2186152"/>
                <a:gd name="connsiteY2" fmla="*/ 3108232 h 3108232"/>
                <a:gd name="connsiteX3" fmla="*/ 1738326 w 2186152"/>
                <a:gd name="connsiteY3" fmla="*/ 0 h 3108232"/>
                <a:gd name="connsiteX0" fmla="*/ 1724039 w 2186152"/>
                <a:gd name="connsiteY0" fmla="*/ 0 h 3089182"/>
                <a:gd name="connsiteX1" fmla="*/ 0 w 2186152"/>
                <a:gd name="connsiteY1" fmla="*/ 1885748 h 3089182"/>
                <a:gd name="connsiteX2" fmla="*/ 2186152 w 2186152"/>
                <a:gd name="connsiteY2" fmla="*/ 3089182 h 3089182"/>
                <a:gd name="connsiteX3" fmla="*/ 1724039 w 2186152"/>
                <a:gd name="connsiteY3" fmla="*/ 0 h 3089182"/>
                <a:gd name="connsiteX0" fmla="*/ 1743089 w 2205202"/>
                <a:gd name="connsiteY0" fmla="*/ 0 h 3089182"/>
                <a:gd name="connsiteX1" fmla="*/ 0 w 2205202"/>
                <a:gd name="connsiteY1" fmla="*/ 1861935 h 3089182"/>
                <a:gd name="connsiteX2" fmla="*/ 2205202 w 2205202"/>
                <a:gd name="connsiteY2" fmla="*/ 3089182 h 3089182"/>
                <a:gd name="connsiteX3" fmla="*/ 1743089 w 2205202"/>
                <a:gd name="connsiteY3" fmla="*/ 0 h 3089182"/>
                <a:gd name="connsiteX0" fmla="*/ 1733564 w 2205202"/>
                <a:gd name="connsiteY0" fmla="*/ 0 h 3079657"/>
                <a:gd name="connsiteX1" fmla="*/ 0 w 2205202"/>
                <a:gd name="connsiteY1" fmla="*/ 1852410 h 3079657"/>
                <a:gd name="connsiteX2" fmla="*/ 2205202 w 2205202"/>
                <a:gd name="connsiteY2" fmla="*/ 3079657 h 3079657"/>
                <a:gd name="connsiteX3" fmla="*/ 1733564 w 2205202"/>
                <a:gd name="connsiteY3" fmla="*/ 0 h 3079657"/>
                <a:gd name="connsiteX0" fmla="*/ 1695464 w 2167102"/>
                <a:gd name="connsiteY0" fmla="*/ 0 h 3079657"/>
                <a:gd name="connsiteX1" fmla="*/ 0 w 2167102"/>
                <a:gd name="connsiteY1" fmla="*/ 1871460 h 3079657"/>
                <a:gd name="connsiteX2" fmla="*/ 2167102 w 2167102"/>
                <a:gd name="connsiteY2" fmla="*/ 3079657 h 3079657"/>
                <a:gd name="connsiteX3" fmla="*/ 1695464 w 2167102"/>
                <a:gd name="connsiteY3" fmla="*/ 0 h 3079657"/>
                <a:gd name="connsiteX0" fmla="*/ 1724039 w 2195677"/>
                <a:gd name="connsiteY0" fmla="*/ 0 h 3079657"/>
                <a:gd name="connsiteX1" fmla="*/ 0 w 2195677"/>
                <a:gd name="connsiteY1" fmla="*/ 1866698 h 3079657"/>
                <a:gd name="connsiteX2" fmla="*/ 2195677 w 2195677"/>
                <a:gd name="connsiteY2" fmla="*/ 3079657 h 3079657"/>
                <a:gd name="connsiteX3" fmla="*/ 1724039 w 2195677"/>
                <a:gd name="connsiteY3" fmla="*/ 0 h 3079657"/>
                <a:gd name="connsiteX0" fmla="*/ 1746073 w 2195677"/>
                <a:gd name="connsiteY0" fmla="*/ 0 h 3079657"/>
                <a:gd name="connsiteX1" fmla="*/ 0 w 2195677"/>
                <a:gd name="connsiteY1" fmla="*/ 1866698 h 3079657"/>
                <a:gd name="connsiteX2" fmla="*/ 2195677 w 2195677"/>
                <a:gd name="connsiteY2" fmla="*/ 3079657 h 3079657"/>
                <a:gd name="connsiteX3" fmla="*/ 1746073 w 2195677"/>
                <a:gd name="connsiteY3" fmla="*/ 0 h 3079657"/>
                <a:gd name="connsiteX0" fmla="*/ 1714323 w 2195677"/>
                <a:gd name="connsiteY0" fmla="*/ 0 h 3098707"/>
                <a:gd name="connsiteX1" fmla="*/ 0 w 2195677"/>
                <a:gd name="connsiteY1" fmla="*/ 1885748 h 3098707"/>
                <a:gd name="connsiteX2" fmla="*/ 2195677 w 2195677"/>
                <a:gd name="connsiteY2" fmla="*/ 3098707 h 3098707"/>
                <a:gd name="connsiteX3" fmla="*/ 1714323 w 2195677"/>
                <a:gd name="connsiteY3" fmla="*/ 0 h 3098707"/>
                <a:gd name="connsiteX0" fmla="*/ 1720673 w 2195677"/>
                <a:gd name="connsiteY0" fmla="*/ 0 h 3092357"/>
                <a:gd name="connsiteX1" fmla="*/ 0 w 2195677"/>
                <a:gd name="connsiteY1" fmla="*/ 1879398 h 3092357"/>
                <a:gd name="connsiteX2" fmla="*/ 2195677 w 2195677"/>
                <a:gd name="connsiteY2" fmla="*/ 3092357 h 3092357"/>
                <a:gd name="connsiteX3" fmla="*/ 1720673 w 2195677"/>
                <a:gd name="connsiteY3" fmla="*/ 0 h 3092357"/>
                <a:gd name="connsiteX0" fmla="*/ 1739723 w 2195677"/>
                <a:gd name="connsiteY0" fmla="*/ 0 h 3086007"/>
                <a:gd name="connsiteX1" fmla="*/ 0 w 2195677"/>
                <a:gd name="connsiteY1" fmla="*/ 1873048 h 3086007"/>
                <a:gd name="connsiteX2" fmla="*/ 2195677 w 2195677"/>
                <a:gd name="connsiteY2" fmla="*/ 3086007 h 3086007"/>
                <a:gd name="connsiteX3" fmla="*/ 1739723 w 2195677"/>
                <a:gd name="connsiteY3" fmla="*/ 0 h 3086007"/>
                <a:gd name="connsiteX0" fmla="*/ 1720673 w 2195677"/>
                <a:gd name="connsiteY0" fmla="*/ 0 h 3155857"/>
                <a:gd name="connsiteX1" fmla="*/ 0 w 2195677"/>
                <a:gd name="connsiteY1" fmla="*/ 1942898 h 3155857"/>
                <a:gd name="connsiteX2" fmla="*/ 2195677 w 2195677"/>
                <a:gd name="connsiteY2" fmla="*/ 3155857 h 3155857"/>
                <a:gd name="connsiteX3" fmla="*/ 1720673 w 2195677"/>
                <a:gd name="connsiteY3" fmla="*/ 0 h 3155857"/>
                <a:gd name="connsiteX0" fmla="*/ 1720673 w 2195677"/>
                <a:gd name="connsiteY0" fmla="*/ 0 h 3079657"/>
                <a:gd name="connsiteX1" fmla="*/ 0 w 2195677"/>
                <a:gd name="connsiteY1" fmla="*/ 1866698 h 3079657"/>
                <a:gd name="connsiteX2" fmla="*/ 2195677 w 2195677"/>
                <a:gd name="connsiteY2" fmla="*/ 3079657 h 3079657"/>
                <a:gd name="connsiteX3" fmla="*/ 1720673 w 2195677"/>
                <a:gd name="connsiteY3" fmla="*/ 0 h 3079657"/>
                <a:gd name="connsiteX0" fmla="*/ 1720673 w 2195677"/>
                <a:gd name="connsiteY0" fmla="*/ 0 h 3149507"/>
                <a:gd name="connsiteX1" fmla="*/ 0 w 2195677"/>
                <a:gd name="connsiteY1" fmla="*/ 1936548 h 3149507"/>
                <a:gd name="connsiteX2" fmla="*/ 2195677 w 2195677"/>
                <a:gd name="connsiteY2" fmla="*/ 3149507 h 3149507"/>
                <a:gd name="connsiteX3" fmla="*/ 1720673 w 2195677"/>
                <a:gd name="connsiteY3" fmla="*/ 0 h 3149507"/>
                <a:gd name="connsiteX0" fmla="*/ 1739723 w 2214727"/>
                <a:gd name="connsiteY0" fmla="*/ 0 h 3149507"/>
                <a:gd name="connsiteX1" fmla="*/ 0 w 2214727"/>
                <a:gd name="connsiteY1" fmla="*/ 1936548 h 3149507"/>
                <a:gd name="connsiteX2" fmla="*/ 2214727 w 2214727"/>
                <a:gd name="connsiteY2" fmla="*/ 3149507 h 3149507"/>
                <a:gd name="connsiteX3" fmla="*/ 1739723 w 2214727"/>
                <a:gd name="connsiteY3" fmla="*/ 0 h 3149507"/>
                <a:gd name="connsiteX0" fmla="*/ 1739723 w 2214727"/>
                <a:gd name="connsiteY0" fmla="*/ 0 h 3149507"/>
                <a:gd name="connsiteX1" fmla="*/ 0 w 2214727"/>
                <a:gd name="connsiteY1" fmla="*/ 1936548 h 3149507"/>
                <a:gd name="connsiteX2" fmla="*/ 2214727 w 2214727"/>
                <a:gd name="connsiteY2" fmla="*/ 3149507 h 3149507"/>
                <a:gd name="connsiteX3" fmla="*/ 1739723 w 2214727"/>
                <a:gd name="connsiteY3" fmla="*/ 0 h 3149507"/>
                <a:gd name="connsiteX0" fmla="*/ 1724975 w 2199979"/>
                <a:gd name="connsiteY0" fmla="*/ 0 h 3149507"/>
                <a:gd name="connsiteX1" fmla="*/ 0 w 2199979"/>
                <a:gd name="connsiteY1" fmla="*/ 1921800 h 3149507"/>
                <a:gd name="connsiteX2" fmla="*/ 2199979 w 2199979"/>
                <a:gd name="connsiteY2" fmla="*/ 3149507 h 3149507"/>
                <a:gd name="connsiteX3" fmla="*/ 1724975 w 2199979"/>
                <a:gd name="connsiteY3" fmla="*/ 0 h 3149507"/>
                <a:gd name="connsiteX0" fmla="*/ 1722399 w 2199979"/>
                <a:gd name="connsiteY0" fmla="*/ 0 h 3072234"/>
                <a:gd name="connsiteX1" fmla="*/ 0 w 2199979"/>
                <a:gd name="connsiteY1" fmla="*/ 1844527 h 3072234"/>
                <a:gd name="connsiteX2" fmla="*/ 2199979 w 2199979"/>
                <a:gd name="connsiteY2" fmla="*/ 3072234 h 3072234"/>
                <a:gd name="connsiteX3" fmla="*/ 1722399 w 2199979"/>
                <a:gd name="connsiteY3" fmla="*/ 0 h 3072234"/>
                <a:gd name="connsiteX0" fmla="*/ 1722399 w 2199979"/>
                <a:gd name="connsiteY0" fmla="*/ 0 h 3123750"/>
                <a:gd name="connsiteX1" fmla="*/ 0 w 2199979"/>
                <a:gd name="connsiteY1" fmla="*/ 1896043 h 3123750"/>
                <a:gd name="connsiteX2" fmla="*/ 2199979 w 2199979"/>
                <a:gd name="connsiteY2" fmla="*/ 3123750 h 3123750"/>
                <a:gd name="connsiteX3" fmla="*/ 1722399 w 2199979"/>
                <a:gd name="connsiteY3" fmla="*/ 0 h 3123750"/>
                <a:gd name="connsiteX0" fmla="*/ 1736047 w 2199979"/>
                <a:gd name="connsiteY0" fmla="*/ 0 h 3164694"/>
                <a:gd name="connsiteX1" fmla="*/ 0 w 2199979"/>
                <a:gd name="connsiteY1" fmla="*/ 1936987 h 3164694"/>
                <a:gd name="connsiteX2" fmla="*/ 2199979 w 2199979"/>
                <a:gd name="connsiteY2" fmla="*/ 3164694 h 3164694"/>
                <a:gd name="connsiteX3" fmla="*/ 1736047 w 2199979"/>
                <a:gd name="connsiteY3" fmla="*/ 0 h 3164694"/>
              </a:gdLst>
              <a:ahLst/>
              <a:cxnLst>
                <a:cxn ang="0">
                  <a:pos x="connsiteX0" y="connsiteY0"/>
                </a:cxn>
                <a:cxn ang="0">
                  <a:pos x="connsiteX1" y="connsiteY1"/>
                </a:cxn>
                <a:cxn ang="0">
                  <a:pos x="connsiteX2" y="connsiteY2"/>
                </a:cxn>
                <a:cxn ang="0">
                  <a:pos x="connsiteX3" y="connsiteY3"/>
                </a:cxn>
              </a:cxnLst>
              <a:rect l="l" t="t" r="r" b="b"/>
              <a:pathLst>
                <a:path w="2199979" h="3164694">
                  <a:moveTo>
                    <a:pt x="1736047" y="0"/>
                  </a:moveTo>
                  <a:lnTo>
                    <a:pt x="0" y="1936987"/>
                  </a:lnTo>
                  <a:lnTo>
                    <a:pt x="2199979" y="3164694"/>
                  </a:lnTo>
                  <a:lnTo>
                    <a:pt x="1736047" y="0"/>
                  </a:lnTo>
                  <a:close/>
                </a:path>
              </a:pathLst>
            </a:custGeom>
            <a:gradFill>
              <a:gsLst>
                <a:gs pos="100000">
                  <a:schemeClr val="accent3"/>
                </a:gs>
                <a:gs pos="44000">
                  <a:schemeClr val="accent2"/>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8" name="Freeform 7"/>
            <p:cNvSpPr/>
            <p:nvPr/>
          </p:nvSpPr>
          <p:spPr>
            <a:xfrm>
              <a:off x="6375805" y="1"/>
              <a:ext cx="4644129" cy="1222744"/>
            </a:xfrm>
            <a:custGeom>
              <a:avLst/>
              <a:gdLst>
                <a:gd name="connsiteX0" fmla="*/ 0 w 4550735"/>
                <a:gd name="connsiteY0" fmla="*/ 0 h 1222745"/>
                <a:gd name="connsiteX1" fmla="*/ 1222744 w 4550735"/>
                <a:gd name="connsiteY1" fmla="*/ 1222745 h 1222745"/>
                <a:gd name="connsiteX2" fmla="*/ 4550735 w 4550735"/>
                <a:gd name="connsiteY2" fmla="*/ 10633 h 1222745"/>
                <a:gd name="connsiteX3" fmla="*/ 0 w 4550735"/>
                <a:gd name="connsiteY3" fmla="*/ 0 h 1222745"/>
                <a:gd name="connsiteX0" fmla="*/ 0 w 4582633"/>
                <a:gd name="connsiteY0" fmla="*/ 10633 h 1212112"/>
                <a:gd name="connsiteX1" fmla="*/ 1254642 w 4582633"/>
                <a:gd name="connsiteY1" fmla="*/ 1212112 h 1212112"/>
                <a:gd name="connsiteX2" fmla="*/ 4582633 w 4582633"/>
                <a:gd name="connsiteY2" fmla="*/ 0 h 1212112"/>
                <a:gd name="connsiteX3" fmla="*/ 0 w 4582633"/>
                <a:gd name="connsiteY3" fmla="*/ 10633 h 1212112"/>
                <a:gd name="connsiteX0" fmla="*/ 0 w 4566685"/>
                <a:gd name="connsiteY0" fmla="*/ 0 h 1228061"/>
                <a:gd name="connsiteX1" fmla="*/ 1238694 w 4566685"/>
                <a:gd name="connsiteY1" fmla="*/ 1228061 h 1228061"/>
                <a:gd name="connsiteX2" fmla="*/ 4566685 w 4566685"/>
                <a:gd name="connsiteY2" fmla="*/ 15949 h 1228061"/>
                <a:gd name="connsiteX3" fmla="*/ 0 w 4566685"/>
                <a:gd name="connsiteY3" fmla="*/ 0 h 1228061"/>
                <a:gd name="connsiteX0" fmla="*/ 0 w 4566685"/>
                <a:gd name="connsiteY0" fmla="*/ 0 h 1217428"/>
                <a:gd name="connsiteX1" fmla="*/ 1238694 w 4566685"/>
                <a:gd name="connsiteY1" fmla="*/ 1217428 h 1217428"/>
                <a:gd name="connsiteX2" fmla="*/ 4566685 w 4566685"/>
                <a:gd name="connsiteY2" fmla="*/ 5316 h 1217428"/>
                <a:gd name="connsiteX3" fmla="*/ 0 w 4566685"/>
                <a:gd name="connsiteY3" fmla="*/ 0 h 1217428"/>
                <a:gd name="connsiteX0" fmla="*/ 0 w 4614532"/>
                <a:gd name="connsiteY0" fmla="*/ 0 h 1217428"/>
                <a:gd name="connsiteX1" fmla="*/ 1238694 w 4614532"/>
                <a:gd name="connsiteY1" fmla="*/ 1217428 h 1217428"/>
                <a:gd name="connsiteX2" fmla="*/ 4614532 w 4614532"/>
                <a:gd name="connsiteY2" fmla="*/ 5316 h 1217428"/>
                <a:gd name="connsiteX3" fmla="*/ 0 w 4614532"/>
                <a:gd name="connsiteY3" fmla="*/ 0 h 1217428"/>
                <a:gd name="connsiteX0" fmla="*/ 0 w 4614532"/>
                <a:gd name="connsiteY0" fmla="*/ 0 h 1228060"/>
                <a:gd name="connsiteX1" fmla="*/ 1286541 w 4614532"/>
                <a:gd name="connsiteY1" fmla="*/ 1228060 h 1228060"/>
                <a:gd name="connsiteX2" fmla="*/ 4614532 w 4614532"/>
                <a:gd name="connsiteY2" fmla="*/ 5316 h 1228060"/>
                <a:gd name="connsiteX3" fmla="*/ 0 w 4614532"/>
                <a:gd name="connsiteY3" fmla="*/ 0 h 1228060"/>
                <a:gd name="connsiteX0" fmla="*/ 0 w 4614532"/>
                <a:gd name="connsiteY0" fmla="*/ 10633 h 1222744"/>
                <a:gd name="connsiteX1" fmla="*/ 1286541 w 4614532"/>
                <a:gd name="connsiteY1" fmla="*/ 1222744 h 1222744"/>
                <a:gd name="connsiteX2" fmla="*/ 4614532 w 4614532"/>
                <a:gd name="connsiteY2" fmla="*/ 0 h 1222744"/>
                <a:gd name="connsiteX3" fmla="*/ 0 w 4614532"/>
                <a:gd name="connsiteY3" fmla="*/ 10633 h 1222744"/>
                <a:gd name="connsiteX0" fmla="*/ 0 w 4614532"/>
                <a:gd name="connsiteY0" fmla="*/ 10633 h 1201479"/>
                <a:gd name="connsiteX1" fmla="*/ 1238695 w 4614532"/>
                <a:gd name="connsiteY1" fmla="*/ 1201479 h 1201479"/>
                <a:gd name="connsiteX2" fmla="*/ 4614532 w 4614532"/>
                <a:gd name="connsiteY2" fmla="*/ 0 h 1201479"/>
                <a:gd name="connsiteX3" fmla="*/ 0 w 4614532"/>
                <a:gd name="connsiteY3" fmla="*/ 10633 h 1201479"/>
                <a:gd name="connsiteX0" fmla="*/ 0 w 4614532"/>
                <a:gd name="connsiteY0" fmla="*/ 10633 h 1222744"/>
                <a:gd name="connsiteX1" fmla="*/ 1249328 w 4614532"/>
                <a:gd name="connsiteY1" fmla="*/ 1222744 h 1222744"/>
                <a:gd name="connsiteX2" fmla="*/ 4614532 w 4614532"/>
                <a:gd name="connsiteY2" fmla="*/ 0 h 1222744"/>
                <a:gd name="connsiteX3" fmla="*/ 0 w 4614532"/>
                <a:gd name="connsiteY3" fmla="*/ 10633 h 1222744"/>
                <a:gd name="connsiteX0" fmla="*/ 0 w 4614532"/>
                <a:gd name="connsiteY0" fmla="*/ 0 h 1222744"/>
                <a:gd name="connsiteX1" fmla="*/ 1249328 w 4614532"/>
                <a:gd name="connsiteY1" fmla="*/ 1222744 h 1222744"/>
                <a:gd name="connsiteX2" fmla="*/ 4614532 w 4614532"/>
                <a:gd name="connsiteY2" fmla="*/ 0 h 1222744"/>
                <a:gd name="connsiteX3" fmla="*/ 0 w 4614532"/>
                <a:gd name="connsiteY3" fmla="*/ 0 h 1222744"/>
                <a:gd name="connsiteX0" fmla="*/ 0 w 4630481"/>
                <a:gd name="connsiteY0" fmla="*/ 0 h 1222744"/>
                <a:gd name="connsiteX1" fmla="*/ 1249328 w 4630481"/>
                <a:gd name="connsiteY1" fmla="*/ 1222744 h 1222744"/>
                <a:gd name="connsiteX2" fmla="*/ 4630481 w 4630481"/>
                <a:gd name="connsiteY2" fmla="*/ 0 h 1222744"/>
                <a:gd name="connsiteX3" fmla="*/ 0 w 4630481"/>
                <a:gd name="connsiteY3" fmla="*/ 0 h 1222744"/>
                <a:gd name="connsiteX0" fmla="*/ 0 w 4671425"/>
                <a:gd name="connsiteY0" fmla="*/ 0 h 1222744"/>
                <a:gd name="connsiteX1" fmla="*/ 1290272 w 4671425"/>
                <a:gd name="connsiteY1" fmla="*/ 1222744 h 1222744"/>
                <a:gd name="connsiteX2" fmla="*/ 4671425 w 4671425"/>
                <a:gd name="connsiteY2" fmla="*/ 0 h 1222744"/>
                <a:gd name="connsiteX3" fmla="*/ 0 w 4671425"/>
                <a:gd name="connsiteY3" fmla="*/ 0 h 1222744"/>
                <a:gd name="connsiteX0" fmla="*/ 0 w 4671425"/>
                <a:gd name="connsiteY0" fmla="*/ 0 h 1222744"/>
                <a:gd name="connsiteX1" fmla="*/ 1290272 w 4671425"/>
                <a:gd name="connsiteY1" fmla="*/ 1222744 h 1222744"/>
                <a:gd name="connsiteX2" fmla="*/ 4671425 w 4671425"/>
                <a:gd name="connsiteY2" fmla="*/ 614149 h 1222744"/>
                <a:gd name="connsiteX3" fmla="*/ 0 w 4671425"/>
                <a:gd name="connsiteY3" fmla="*/ 0 h 1222744"/>
                <a:gd name="connsiteX0" fmla="*/ 0 w 4657777"/>
                <a:gd name="connsiteY0" fmla="*/ 13648 h 1236392"/>
                <a:gd name="connsiteX1" fmla="*/ 1290272 w 4657777"/>
                <a:gd name="connsiteY1" fmla="*/ 1236392 h 1236392"/>
                <a:gd name="connsiteX2" fmla="*/ 4657777 w 4657777"/>
                <a:gd name="connsiteY2" fmla="*/ 0 h 1236392"/>
                <a:gd name="connsiteX3" fmla="*/ 0 w 4657777"/>
                <a:gd name="connsiteY3" fmla="*/ 13648 h 1236392"/>
                <a:gd name="connsiteX0" fmla="*/ 0 w 4644129"/>
                <a:gd name="connsiteY0" fmla="*/ 0 h 1222744"/>
                <a:gd name="connsiteX1" fmla="*/ 1290272 w 4644129"/>
                <a:gd name="connsiteY1" fmla="*/ 1222744 h 1222744"/>
                <a:gd name="connsiteX2" fmla="*/ 4644129 w 4644129"/>
                <a:gd name="connsiteY2" fmla="*/ 0 h 1222744"/>
                <a:gd name="connsiteX3" fmla="*/ 0 w 4644129"/>
                <a:gd name="connsiteY3" fmla="*/ 0 h 1222744"/>
              </a:gdLst>
              <a:ahLst/>
              <a:cxnLst>
                <a:cxn ang="0">
                  <a:pos x="connsiteX0" y="connsiteY0"/>
                </a:cxn>
                <a:cxn ang="0">
                  <a:pos x="connsiteX1" y="connsiteY1"/>
                </a:cxn>
                <a:cxn ang="0">
                  <a:pos x="connsiteX2" y="connsiteY2"/>
                </a:cxn>
                <a:cxn ang="0">
                  <a:pos x="connsiteX3" y="connsiteY3"/>
                </a:cxn>
              </a:cxnLst>
              <a:rect l="l" t="t" r="r" b="b"/>
              <a:pathLst>
                <a:path w="4644129" h="1222744">
                  <a:moveTo>
                    <a:pt x="0" y="0"/>
                  </a:moveTo>
                  <a:lnTo>
                    <a:pt x="1290272" y="1222744"/>
                  </a:lnTo>
                  <a:lnTo>
                    <a:pt x="4644129" y="0"/>
                  </a:lnTo>
                  <a:lnTo>
                    <a:pt x="0" y="0"/>
                  </a:lnTo>
                  <a:close/>
                </a:path>
              </a:pathLst>
            </a:custGeom>
            <a:gradFill>
              <a:gsLst>
                <a:gs pos="100000">
                  <a:schemeClr val="accent3"/>
                </a:gs>
                <a:gs pos="35000">
                  <a:schemeClr val="accent2"/>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8"/>
            <p:cNvSpPr/>
            <p:nvPr/>
          </p:nvSpPr>
          <p:spPr>
            <a:xfrm>
              <a:off x="4052439" y="2989173"/>
              <a:ext cx="3708351" cy="2971471"/>
            </a:xfrm>
            <a:custGeom>
              <a:avLst/>
              <a:gdLst>
                <a:gd name="connsiteX0" fmla="*/ 2291255 w 3641834"/>
                <a:gd name="connsiteY0" fmla="*/ 0 h 2958662"/>
                <a:gd name="connsiteX1" fmla="*/ 3641834 w 3641834"/>
                <a:gd name="connsiteY1" fmla="*/ 1692165 h 2958662"/>
                <a:gd name="connsiteX2" fmla="*/ 0 w 3641834"/>
                <a:gd name="connsiteY2" fmla="*/ 2958662 h 2958662"/>
                <a:gd name="connsiteX3" fmla="*/ 2291255 w 3641834"/>
                <a:gd name="connsiteY3" fmla="*/ 0 h 2958662"/>
                <a:gd name="connsiteX0" fmla="*/ 2291255 w 3641834"/>
                <a:gd name="connsiteY0" fmla="*/ 0 h 2963917"/>
                <a:gd name="connsiteX1" fmla="*/ 3641834 w 3641834"/>
                <a:gd name="connsiteY1" fmla="*/ 1697420 h 2963917"/>
                <a:gd name="connsiteX2" fmla="*/ 0 w 3641834"/>
                <a:gd name="connsiteY2" fmla="*/ 2963917 h 2963917"/>
                <a:gd name="connsiteX3" fmla="*/ 2291255 w 3641834"/>
                <a:gd name="connsiteY3" fmla="*/ 0 h 2963917"/>
                <a:gd name="connsiteX0" fmla="*/ 2301765 w 3641834"/>
                <a:gd name="connsiteY0" fmla="*/ 0 h 2948152"/>
                <a:gd name="connsiteX1" fmla="*/ 3641834 w 3641834"/>
                <a:gd name="connsiteY1" fmla="*/ 1681655 h 2948152"/>
                <a:gd name="connsiteX2" fmla="*/ 0 w 3641834"/>
                <a:gd name="connsiteY2" fmla="*/ 2948152 h 2948152"/>
                <a:gd name="connsiteX3" fmla="*/ 2301765 w 3641834"/>
                <a:gd name="connsiteY3" fmla="*/ 0 h 2948152"/>
                <a:gd name="connsiteX0" fmla="*/ 2293452 w 3641834"/>
                <a:gd name="connsiteY0" fmla="*/ 0 h 2948152"/>
                <a:gd name="connsiteX1" fmla="*/ 3641834 w 3641834"/>
                <a:gd name="connsiteY1" fmla="*/ 1681655 h 2948152"/>
                <a:gd name="connsiteX2" fmla="*/ 0 w 3641834"/>
                <a:gd name="connsiteY2" fmla="*/ 2948152 h 2948152"/>
                <a:gd name="connsiteX3" fmla="*/ 2293452 w 3641834"/>
                <a:gd name="connsiteY3" fmla="*/ 0 h 2948152"/>
                <a:gd name="connsiteX0" fmla="*/ 2305379 w 3653761"/>
                <a:gd name="connsiteY0" fmla="*/ 0 h 2944176"/>
                <a:gd name="connsiteX1" fmla="*/ 3653761 w 3653761"/>
                <a:gd name="connsiteY1" fmla="*/ 1681655 h 2944176"/>
                <a:gd name="connsiteX2" fmla="*/ 0 w 3653761"/>
                <a:gd name="connsiteY2" fmla="*/ 2944176 h 2944176"/>
                <a:gd name="connsiteX3" fmla="*/ 2305379 w 3653761"/>
                <a:gd name="connsiteY3" fmla="*/ 0 h 2944176"/>
                <a:gd name="connsiteX0" fmla="*/ 2291731 w 3653761"/>
                <a:gd name="connsiteY0" fmla="*/ 0 h 2944176"/>
                <a:gd name="connsiteX1" fmla="*/ 3653761 w 3653761"/>
                <a:gd name="connsiteY1" fmla="*/ 1681655 h 2944176"/>
                <a:gd name="connsiteX2" fmla="*/ 0 w 3653761"/>
                <a:gd name="connsiteY2" fmla="*/ 2944176 h 2944176"/>
                <a:gd name="connsiteX3" fmla="*/ 2291731 w 3653761"/>
                <a:gd name="connsiteY3" fmla="*/ 0 h 2944176"/>
                <a:gd name="connsiteX0" fmla="*/ 2305378 w 3653761"/>
                <a:gd name="connsiteY0" fmla="*/ 0 h 2971471"/>
                <a:gd name="connsiteX1" fmla="*/ 3653761 w 3653761"/>
                <a:gd name="connsiteY1" fmla="*/ 1708950 h 2971471"/>
                <a:gd name="connsiteX2" fmla="*/ 0 w 3653761"/>
                <a:gd name="connsiteY2" fmla="*/ 2971471 h 2971471"/>
                <a:gd name="connsiteX3" fmla="*/ 2305378 w 3653761"/>
                <a:gd name="connsiteY3" fmla="*/ 0 h 2971471"/>
                <a:gd name="connsiteX0" fmla="*/ 2305378 w 3694704"/>
                <a:gd name="connsiteY0" fmla="*/ 0 h 2971471"/>
                <a:gd name="connsiteX1" fmla="*/ 3694704 w 3694704"/>
                <a:gd name="connsiteY1" fmla="*/ 1722598 h 2971471"/>
                <a:gd name="connsiteX2" fmla="*/ 0 w 3694704"/>
                <a:gd name="connsiteY2" fmla="*/ 2971471 h 2971471"/>
                <a:gd name="connsiteX3" fmla="*/ 2305378 w 3694704"/>
                <a:gd name="connsiteY3" fmla="*/ 0 h 2971471"/>
                <a:gd name="connsiteX0" fmla="*/ 2319025 w 3708351"/>
                <a:gd name="connsiteY0" fmla="*/ 0 h 2971471"/>
                <a:gd name="connsiteX1" fmla="*/ 3708351 w 3708351"/>
                <a:gd name="connsiteY1" fmla="*/ 1722598 h 2971471"/>
                <a:gd name="connsiteX2" fmla="*/ 0 w 3708351"/>
                <a:gd name="connsiteY2" fmla="*/ 2971471 h 2971471"/>
                <a:gd name="connsiteX3" fmla="*/ 2319025 w 3708351"/>
                <a:gd name="connsiteY3" fmla="*/ 0 h 2971471"/>
              </a:gdLst>
              <a:ahLst/>
              <a:cxnLst>
                <a:cxn ang="0">
                  <a:pos x="connsiteX0" y="connsiteY0"/>
                </a:cxn>
                <a:cxn ang="0">
                  <a:pos x="connsiteX1" y="connsiteY1"/>
                </a:cxn>
                <a:cxn ang="0">
                  <a:pos x="connsiteX2" y="connsiteY2"/>
                </a:cxn>
                <a:cxn ang="0">
                  <a:pos x="connsiteX3" y="connsiteY3"/>
                </a:cxn>
              </a:cxnLst>
              <a:rect l="l" t="t" r="r" b="b"/>
              <a:pathLst>
                <a:path w="3708351" h="2971471">
                  <a:moveTo>
                    <a:pt x="2319025" y="0"/>
                  </a:moveTo>
                  <a:lnTo>
                    <a:pt x="3708351" y="1722598"/>
                  </a:lnTo>
                  <a:lnTo>
                    <a:pt x="0" y="2971471"/>
                  </a:lnTo>
                  <a:lnTo>
                    <a:pt x="2319025" y="0"/>
                  </a:lnTo>
                  <a:close/>
                </a:path>
              </a:pathLst>
            </a:custGeom>
            <a:gradFill>
              <a:gsLst>
                <a:gs pos="100000">
                  <a:schemeClr val="accent3"/>
                </a:gs>
                <a:gs pos="44000">
                  <a:schemeClr val="accent2"/>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10" name="Freeform 9"/>
            <p:cNvSpPr/>
            <p:nvPr/>
          </p:nvSpPr>
          <p:spPr>
            <a:xfrm>
              <a:off x="-3085" y="0"/>
              <a:ext cx="3366670" cy="1804474"/>
            </a:xfrm>
            <a:custGeom>
              <a:avLst/>
              <a:gdLst>
                <a:gd name="connsiteX0" fmla="*/ 0 w 3172858"/>
                <a:gd name="connsiteY0" fmla="*/ 0 h 1773716"/>
                <a:gd name="connsiteX1" fmla="*/ 1079653 w 3172858"/>
                <a:gd name="connsiteY1" fmla="*/ 1773716 h 1773716"/>
                <a:gd name="connsiteX2" fmla="*/ 3172858 w 3172858"/>
                <a:gd name="connsiteY2" fmla="*/ 1751682 h 1773716"/>
                <a:gd name="connsiteX3" fmla="*/ 0 w 3172858"/>
                <a:gd name="connsiteY3" fmla="*/ 0 h 1773716"/>
                <a:gd name="connsiteX0" fmla="*/ 0 w 3114492"/>
                <a:gd name="connsiteY0" fmla="*/ 0 h 1773716"/>
                <a:gd name="connsiteX1" fmla="*/ 1079653 w 3114492"/>
                <a:gd name="connsiteY1" fmla="*/ 1773716 h 1773716"/>
                <a:gd name="connsiteX2" fmla="*/ 3114492 w 3114492"/>
                <a:gd name="connsiteY2" fmla="*/ 1177750 h 1773716"/>
                <a:gd name="connsiteX3" fmla="*/ 0 w 3114492"/>
                <a:gd name="connsiteY3" fmla="*/ 0 h 1773716"/>
                <a:gd name="connsiteX0" fmla="*/ 0 w 3153403"/>
                <a:gd name="connsiteY0" fmla="*/ 0 h 1773716"/>
                <a:gd name="connsiteX1" fmla="*/ 1079653 w 3153403"/>
                <a:gd name="connsiteY1" fmla="*/ 1773716 h 1773716"/>
                <a:gd name="connsiteX2" fmla="*/ 3153403 w 3153403"/>
                <a:gd name="connsiteY2" fmla="*/ 1771137 h 1773716"/>
                <a:gd name="connsiteX3" fmla="*/ 0 w 3153403"/>
                <a:gd name="connsiteY3" fmla="*/ 0 h 1773716"/>
                <a:gd name="connsiteX0" fmla="*/ 0 w 3346198"/>
                <a:gd name="connsiteY0" fmla="*/ 0 h 1771137"/>
                <a:gd name="connsiteX1" fmla="*/ 3346198 w 3346198"/>
                <a:gd name="connsiteY1" fmla="*/ 3282 h 1771137"/>
                <a:gd name="connsiteX2" fmla="*/ 3153403 w 3346198"/>
                <a:gd name="connsiteY2" fmla="*/ 1771137 h 1771137"/>
                <a:gd name="connsiteX3" fmla="*/ 0 w 3346198"/>
                <a:gd name="connsiteY3" fmla="*/ 0 h 1771137"/>
                <a:gd name="connsiteX0" fmla="*/ 0 w 3346198"/>
                <a:gd name="connsiteY0" fmla="*/ 0 h 1766374"/>
                <a:gd name="connsiteX1" fmla="*/ 3346198 w 3346198"/>
                <a:gd name="connsiteY1" fmla="*/ 3282 h 1766374"/>
                <a:gd name="connsiteX2" fmla="*/ 3110540 w 3346198"/>
                <a:gd name="connsiteY2" fmla="*/ 1766374 h 1766374"/>
                <a:gd name="connsiteX3" fmla="*/ 0 w 3346198"/>
                <a:gd name="connsiteY3" fmla="*/ 0 h 1766374"/>
                <a:gd name="connsiteX0" fmla="*/ 0 w 3346198"/>
                <a:gd name="connsiteY0" fmla="*/ 0 h 1780662"/>
                <a:gd name="connsiteX1" fmla="*/ 3346198 w 3346198"/>
                <a:gd name="connsiteY1" fmla="*/ 3282 h 1780662"/>
                <a:gd name="connsiteX2" fmla="*/ 3091490 w 3346198"/>
                <a:gd name="connsiteY2" fmla="*/ 1780662 h 1780662"/>
                <a:gd name="connsiteX3" fmla="*/ 0 w 3346198"/>
                <a:gd name="connsiteY3" fmla="*/ 0 h 1780662"/>
                <a:gd name="connsiteX0" fmla="*/ 0 w 3346198"/>
                <a:gd name="connsiteY0" fmla="*/ 0 h 1804474"/>
                <a:gd name="connsiteX1" fmla="*/ 3346198 w 3346198"/>
                <a:gd name="connsiteY1" fmla="*/ 3282 h 1804474"/>
                <a:gd name="connsiteX2" fmla="*/ 3115303 w 3346198"/>
                <a:gd name="connsiteY2" fmla="*/ 1804474 h 1804474"/>
                <a:gd name="connsiteX3" fmla="*/ 0 w 3346198"/>
                <a:gd name="connsiteY3" fmla="*/ 0 h 1804474"/>
                <a:gd name="connsiteX0" fmla="*/ 0 w 3346198"/>
                <a:gd name="connsiteY0" fmla="*/ 10366 h 1801192"/>
                <a:gd name="connsiteX1" fmla="*/ 3346198 w 3346198"/>
                <a:gd name="connsiteY1" fmla="*/ 0 h 1801192"/>
                <a:gd name="connsiteX2" fmla="*/ 3115303 w 3346198"/>
                <a:gd name="connsiteY2" fmla="*/ 1801192 h 1801192"/>
                <a:gd name="connsiteX3" fmla="*/ 0 w 3346198"/>
                <a:gd name="connsiteY3" fmla="*/ 10366 h 1801192"/>
                <a:gd name="connsiteX0" fmla="*/ 0 w 3366670"/>
                <a:gd name="connsiteY0" fmla="*/ 0 h 1818122"/>
                <a:gd name="connsiteX1" fmla="*/ 3366670 w 3366670"/>
                <a:gd name="connsiteY1" fmla="*/ 16930 h 1818122"/>
                <a:gd name="connsiteX2" fmla="*/ 3135775 w 3366670"/>
                <a:gd name="connsiteY2" fmla="*/ 1818122 h 1818122"/>
                <a:gd name="connsiteX3" fmla="*/ 0 w 3366670"/>
                <a:gd name="connsiteY3" fmla="*/ 0 h 1818122"/>
                <a:gd name="connsiteX0" fmla="*/ 0 w 3363258"/>
                <a:gd name="connsiteY0" fmla="*/ 0 h 1811298"/>
                <a:gd name="connsiteX1" fmla="*/ 3363258 w 3363258"/>
                <a:gd name="connsiteY1" fmla="*/ 10106 h 1811298"/>
                <a:gd name="connsiteX2" fmla="*/ 3132363 w 3363258"/>
                <a:gd name="connsiteY2" fmla="*/ 1811298 h 1811298"/>
                <a:gd name="connsiteX3" fmla="*/ 0 w 3363258"/>
                <a:gd name="connsiteY3" fmla="*/ 0 h 1811298"/>
                <a:gd name="connsiteX0" fmla="*/ 0 w 3363258"/>
                <a:gd name="connsiteY0" fmla="*/ 0 h 1807886"/>
                <a:gd name="connsiteX1" fmla="*/ 3363258 w 3363258"/>
                <a:gd name="connsiteY1" fmla="*/ 6694 h 1807886"/>
                <a:gd name="connsiteX2" fmla="*/ 3132363 w 3363258"/>
                <a:gd name="connsiteY2" fmla="*/ 1807886 h 1807886"/>
                <a:gd name="connsiteX3" fmla="*/ 0 w 3363258"/>
                <a:gd name="connsiteY3" fmla="*/ 0 h 1807886"/>
                <a:gd name="connsiteX0" fmla="*/ 0 w 3363258"/>
                <a:gd name="connsiteY0" fmla="*/ 3542 h 1801192"/>
                <a:gd name="connsiteX1" fmla="*/ 3363258 w 3363258"/>
                <a:gd name="connsiteY1" fmla="*/ 0 h 1801192"/>
                <a:gd name="connsiteX2" fmla="*/ 3132363 w 3363258"/>
                <a:gd name="connsiteY2" fmla="*/ 1801192 h 1801192"/>
                <a:gd name="connsiteX3" fmla="*/ 0 w 3363258"/>
                <a:gd name="connsiteY3" fmla="*/ 3542 h 1801192"/>
                <a:gd name="connsiteX0" fmla="*/ 0 w 3366670"/>
                <a:gd name="connsiteY0" fmla="*/ 0 h 1804474"/>
                <a:gd name="connsiteX1" fmla="*/ 3366670 w 3366670"/>
                <a:gd name="connsiteY1" fmla="*/ 3282 h 1804474"/>
                <a:gd name="connsiteX2" fmla="*/ 3135775 w 3366670"/>
                <a:gd name="connsiteY2" fmla="*/ 1804474 h 1804474"/>
                <a:gd name="connsiteX3" fmla="*/ 0 w 3366670"/>
                <a:gd name="connsiteY3" fmla="*/ 0 h 1804474"/>
              </a:gdLst>
              <a:ahLst/>
              <a:cxnLst>
                <a:cxn ang="0">
                  <a:pos x="connsiteX0" y="connsiteY0"/>
                </a:cxn>
                <a:cxn ang="0">
                  <a:pos x="connsiteX1" y="connsiteY1"/>
                </a:cxn>
                <a:cxn ang="0">
                  <a:pos x="connsiteX2" y="connsiteY2"/>
                </a:cxn>
                <a:cxn ang="0">
                  <a:pos x="connsiteX3" y="connsiteY3"/>
                </a:cxn>
              </a:cxnLst>
              <a:rect l="l" t="t" r="r" b="b"/>
              <a:pathLst>
                <a:path w="3366670" h="1804474">
                  <a:moveTo>
                    <a:pt x="0" y="0"/>
                  </a:moveTo>
                  <a:lnTo>
                    <a:pt x="3366670" y="3282"/>
                  </a:lnTo>
                  <a:lnTo>
                    <a:pt x="3135775" y="1804474"/>
                  </a:lnTo>
                  <a:lnTo>
                    <a:pt x="0" y="0"/>
                  </a:lnTo>
                  <a:close/>
                </a:path>
              </a:pathLst>
            </a:custGeom>
            <a:gradFill>
              <a:gsLst>
                <a:gs pos="100000">
                  <a:schemeClr val="accent3"/>
                </a:gs>
                <a:gs pos="39000">
                  <a:schemeClr val="accent2"/>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11" name="Freeform 10"/>
            <p:cNvSpPr/>
            <p:nvPr/>
          </p:nvSpPr>
          <p:spPr>
            <a:xfrm>
              <a:off x="3111696" y="1778988"/>
              <a:ext cx="3269644" cy="3085357"/>
            </a:xfrm>
            <a:custGeom>
              <a:avLst/>
              <a:gdLst>
                <a:gd name="connsiteX0" fmla="*/ 0 w 3237186"/>
                <a:gd name="connsiteY0" fmla="*/ 0 h 3095296"/>
                <a:gd name="connsiteX1" fmla="*/ 441434 w 3237186"/>
                <a:gd name="connsiteY1" fmla="*/ 3095296 h 3095296"/>
                <a:gd name="connsiteX2" fmla="*/ 3237186 w 3237186"/>
                <a:gd name="connsiteY2" fmla="*/ 1255986 h 3095296"/>
                <a:gd name="connsiteX3" fmla="*/ 0 w 3237186"/>
                <a:gd name="connsiteY3" fmla="*/ 0 h 3095296"/>
                <a:gd name="connsiteX0" fmla="*/ 0 w 3237186"/>
                <a:gd name="connsiteY0" fmla="*/ 0 h 3109584"/>
                <a:gd name="connsiteX1" fmla="*/ 441434 w 3237186"/>
                <a:gd name="connsiteY1" fmla="*/ 3109584 h 3109584"/>
                <a:gd name="connsiteX2" fmla="*/ 3237186 w 3237186"/>
                <a:gd name="connsiteY2" fmla="*/ 1270274 h 3109584"/>
                <a:gd name="connsiteX3" fmla="*/ 0 w 3237186"/>
                <a:gd name="connsiteY3" fmla="*/ 0 h 3109584"/>
                <a:gd name="connsiteX0" fmla="*/ 0 w 3237186"/>
                <a:gd name="connsiteY0" fmla="*/ 0 h 3085764"/>
                <a:gd name="connsiteX1" fmla="*/ 441434 w 3237186"/>
                <a:gd name="connsiteY1" fmla="*/ 3085764 h 3085764"/>
                <a:gd name="connsiteX2" fmla="*/ 3237186 w 3237186"/>
                <a:gd name="connsiteY2" fmla="*/ 1246454 h 3085764"/>
                <a:gd name="connsiteX3" fmla="*/ 0 w 3237186"/>
                <a:gd name="connsiteY3" fmla="*/ 0 h 3085764"/>
                <a:gd name="connsiteX0" fmla="*/ 0 w 3255520"/>
                <a:gd name="connsiteY0" fmla="*/ 0 h 3085764"/>
                <a:gd name="connsiteX1" fmla="*/ 441434 w 3255520"/>
                <a:gd name="connsiteY1" fmla="*/ 3085764 h 3085764"/>
                <a:gd name="connsiteX2" fmla="*/ 3255520 w 3255520"/>
                <a:gd name="connsiteY2" fmla="*/ 1239108 h 3085764"/>
                <a:gd name="connsiteX3" fmla="*/ 0 w 3255520"/>
                <a:gd name="connsiteY3" fmla="*/ 0 h 3085764"/>
                <a:gd name="connsiteX0" fmla="*/ 0 w 3255520"/>
                <a:gd name="connsiteY0" fmla="*/ 0 h 3088940"/>
                <a:gd name="connsiteX1" fmla="*/ 460457 w 3255520"/>
                <a:gd name="connsiteY1" fmla="*/ 3088940 h 3088940"/>
                <a:gd name="connsiteX2" fmla="*/ 3255520 w 3255520"/>
                <a:gd name="connsiteY2" fmla="*/ 1239108 h 3088940"/>
                <a:gd name="connsiteX3" fmla="*/ 0 w 3255520"/>
                <a:gd name="connsiteY3" fmla="*/ 0 h 3088940"/>
                <a:gd name="connsiteX0" fmla="*/ 0 w 3262334"/>
                <a:gd name="connsiteY0" fmla="*/ 0 h 3088940"/>
                <a:gd name="connsiteX1" fmla="*/ 460457 w 3262334"/>
                <a:gd name="connsiteY1" fmla="*/ 3088940 h 3088940"/>
                <a:gd name="connsiteX2" fmla="*/ 3262334 w 3262334"/>
                <a:gd name="connsiteY2" fmla="*/ 1239108 h 3088940"/>
                <a:gd name="connsiteX3" fmla="*/ 0 w 3262334"/>
                <a:gd name="connsiteY3" fmla="*/ 0 h 3088940"/>
                <a:gd name="connsiteX0" fmla="*/ 0 w 3264905"/>
                <a:gd name="connsiteY0" fmla="*/ 0 h 3086363"/>
                <a:gd name="connsiteX1" fmla="*/ 463028 w 3264905"/>
                <a:gd name="connsiteY1" fmla="*/ 3086363 h 3086363"/>
                <a:gd name="connsiteX2" fmla="*/ 3264905 w 3264905"/>
                <a:gd name="connsiteY2" fmla="*/ 1236531 h 3086363"/>
                <a:gd name="connsiteX3" fmla="*/ 0 w 3264905"/>
                <a:gd name="connsiteY3" fmla="*/ 0 h 3086363"/>
              </a:gdLst>
              <a:ahLst/>
              <a:cxnLst>
                <a:cxn ang="0">
                  <a:pos x="connsiteX0" y="connsiteY0"/>
                </a:cxn>
                <a:cxn ang="0">
                  <a:pos x="connsiteX1" y="connsiteY1"/>
                </a:cxn>
                <a:cxn ang="0">
                  <a:pos x="connsiteX2" y="connsiteY2"/>
                </a:cxn>
                <a:cxn ang="0">
                  <a:pos x="connsiteX3" y="connsiteY3"/>
                </a:cxn>
              </a:cxnLst>
              <a:rect l="l" t="t" r="r" b="b"/>
              <a:pathLst>
                <a:path w="3264905" h="3086363">
                  <a:moveTo>
                    <a:pt x="0" y="0"/>
                  </a:moveTo>
                  <a:lnTo>
                    <a:pt x="463028" y="3086363"/>
                  </a:lnTo>
                  <a:lnTo>
                    <a:pt x="3264905" y="1236531"/>
                  </a:lnTo>
                  <a:lnTo>
                    <a:pt x="0" y="0"/>
                  </a:lnTo>
                  <a:close/>
                </a:path>
              </a:pathLst>
            </a:custGeom>
            <a:gradFill>
              <a:gsLst>
                <a:gs pos="100000">
                  <a:schemeClr val="accent3"/>
                </a:gs>
                <a:gs pos="44000">
                  <a:schemeClr val="accent2"/>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12" name="Freeform 11"/>
            <p:cNvSpPr/>
            <p:nvPr/>
          </p:nvSpPr>
          <p:spPr>
            <a:xfrm>
              <a:off x="7713406" y="2411362"/>
              <a:ext cx="1983659" cy="4457360"/>
            </a:xfrm>
            <a:custGeom>
              <a:avLst/>
              <a:gdLst>
                <a:gd name="connsiteX0" fmla="*/ 1983659 w 1983659"/>
                <a:gd name="connsiteY0" fmla="*/ 0 h 4431891"/>
                <a:gd name="connsiteX1" fmla="*/ 1032388 w 1983659"/>
                <a:gd name="connsiteY1" fmla="*/ 4431891 h 4431891"/>
                <a:gd name="connsiteX2" fmla="*/ 0 w 1983659"/>
                <a:gd name="connsiteY2" fmla="*/ 2286000 h 4431891"/>
                <a:gd name="connsiteX3" fmla="*/ 1983659 w 1983659"/>
                <a:gd name="connsiteY3" fmla="*/ 0 h 4431891"/>
                <a:gd name="connsiteX0" fmla="*/ 1983659 w 1983659"/>
                <a:gd name="connsiteY0" fmla="*/ 0 h 4439842"/>
                <a:gd name="connsiteX1" fmla="*/ 1000583 w 1983659"/>
                <a:gd name="connsiteY1" fmla="*/ 4439842 h 4439842"/>
                <a:gd name="connsiteX2" fmla="*/ 0 w 1983659"/>
                <a:gd name="connsiteY2" fmla="*/ 2286000 h 4439842"/>
                <a:gd name="connsiteX3" fmla="*/ 1983659 w 1983659"/>
                <a:gd name="connsiteY3" fmla="*/ 0 h 4439842"/>
                <a:gd name="connsiteX0" fmla="*/ 1983659 w 1983659"/>
                <a:gd name="connsiteY0" fmla="*/ 0 h 4447794"/>
                <a:gd name="connsiteX1" fmla="*/ 1000583 w 1983659"/>
                <a:gd name="connsiteY1" fmla="*/ 4447794 h 4447794"/>
                <a:gd name="connsiteX2" fmla="*/ 0 w 1983659"/>
                <a:gd name="connsiteY2" fmla="*/ 2286000 h 4447794"/>
                <a:gd name="connsiteX3" fmla="*/ 1983659 w 1983659"/>
                <a:gd name="connsiteY3" fmla="*/ 0 h 4447794"/>
                <a:gd name="connsiteX0" fmla="*/ 1983659 w 1983659"/>
                <a:gd name="connsiteY0" fmla="*/ 0 h 4471648"/>
                <a:gd name="connsiteX1" fmla="*/ 1000583 w 1983659"/>
                <a:gd name="connsiteY1" fmla="*/ 4471648 h 4471648"/>
                <a:gd name="connsiteX2" fmla="*/ 0 w 1983659"/>
                <a:gd name="connsiteY2" fmla="*/ 2286000 h 4471648"/>
                <a:gd name="connsiteX3" fmla="*/ 1983659 w 1983659"/>
                <a:gd name="connsiteY3" fmla="*/ 0 h 4471648"/>
                <a:gd name="connsiteX0" fmla="*/ 1983659 w 1983659"/>
                <a:gd name="connsiteY0" fmla="*/ 0 h 4457360"/>
                <a:gd name="connsiteX1" fmla="*/ 995820 w 1983659"/>
                <a:gd name="connsiteY1" fmla="*/ 4457360 h 4457360"/>
                <a:gd name="connsiteX2" fmla="*/ 0 w 1983659"/>
                <a:gd name="connsiteY2" fmla="*/ 2286000 h 4457360"/>
                <a:gd name="connsiteX3" fmla="*/ 1983659 w 1983659"/>
                <a:gd name="connsiteY3" fmla="*/ 0 h 4457360"/>
                <a:gd name="connsiteX0" fmla="*/ 1983659 w 1983659"/>
                <a:gd name="connsiteY0" fmla="*/ 0 h 4457360"/>
                <a:gd name="connsiteX1" fmla="*/ 991058 w 1983659"/>
                <a:gd name="connsiteY1" fmla="*/ 4457360 h 4457360"/>
                <a:gd name="connsiteX2" fmla="*/ 0 w 1983659"/>
                <a:gd name="connsiteY2" fmla="*/ 2286000 h 4457360"/>
                <a:gd name="connsiteX3" fmla="*/ 1983659 w 1983659"/>
                <a:gd name="connsiteY3" fmla="*/ 0 h 4457360"/>
              </a:gdLst>
              <a:ahLst/>
              <a:cxnLst>
                <a:cxn ang="0">
                  <a:pos x="connsiteX0" y="connsiteY0"/>
                </a:cxn>
                <a:cxn ang="0">
                  <a:pos x="connsiteX1" y="connsiteY1"/>
                </a:cxn>
                <a:cxn ang="0">
                  <a:pos x="connsiteX2" y="connsiteY2"/>
                </a:cxn>
                <a:cxn ang="0">
                  <a:pos x="connsiteX3" y="connsiteY3"/>
                </a:cxn>
              </a:cxnLst>
              <a:rect l="l" t="t" r="r" b="b"/>
              <a:pathLst>
                <a:path w="1983659" h="4457360">
                  <a:moveTo>
                    <a:pt x="1983659" y="0"/>
                  </a:moveTo>
                  <a:lnTo>
                    <a:pt x="991058" y="4457360"/>
                  </a:lnTo>
                  <a:lnTo>
                    <a:pt x="0" y="2286000"/>
                  </a:lnTo>
                  <a:lnTo>
                    <a:pt x="1983659" y="0"/>
                  </a:lnTo>
                  <a:close/>
                </a:path>
              </a:pathLst>
            </a:custGeom>
            <a:gradFill>
              <a:gsLst>
                <a:gs pos="100000">
                  <a:schemeClr val="accent3"/>
                </a:gs>
                <a:gs pos="36000">
                  <a:schemeClr val="accent2"/>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13" name="Freeform 12"/>
            <p:cNvSpPr/>
            <p:nvPr/>
          </p:nvSpPr>
          <p:spPr>
            <a:xfrm>
              <a:off x="6341757" y="1209676"/>
              <a:ext cx="3359456" cy="1822946"/>
            </a:xfrm>
            <a:custGeom>
              <a:avLst/>
              <a:gdLst>
                <a:gd name="connsiteX0" fmla="*/ 1271587 w 3305175"/>
                <a:gd name="connsiteY0" fmla="*/ 0 h 1809750"/>
                <a:gd name="connsiteX1" fmla="*/ 3305175 w 3305175"/>
                <a:gd name="connsiteY1" fmla="*/ 1233487 h 1809750"/>
                <a:gd name="connsiteX2" fmla="*/ 0 w 3305175"/>
                <a:gd name="connsiteY2" fmla="*/ 1809750 h 1809750"/>
                <a:gd name="connsiteX3" fmla="*/ 1271587 w 3305175"/>
                <a:gd name="connsiteY3" fmla="*/ 0 h 1809750"/>
                <a:gd name="connsiteX0" fmla="*/ 1281112 w 3314700"/>
                <a:gd name="connsiteY0" fmla="*/ 0 h 1828800"/>
                <a:gd name="connsiteX1" fmla="*/ 3314700 w 3314700"/>
                <a:gd name="connsiteY1" fmla="*/ 1233487 h 1828800"/>
                <a:gd name="connsiteX2" fmla="*/ 0 w 3314700"/>
                <a:gd name="connsiteY2" fmla="*/ 1828800 h 1828800"/>
                <a:gd name="connsiteX3" fmla="*/ 1281112 w 3314700"/>
                <a:gd name="connsiteY3" fmla="*/ 0 h 1828800"/>
                <a:gd name="connsiteX0" fmla="*/ 1300162 w 3333750"/>
                <a:gd name="connsiteY0" fmla="*/ 0 h 1824037"/>
                <a:gd name="connsiteX1" fmla="*/ 3333750 w 3333750"/>
                <a:gd name="connsiteY1" fmla="*/ 1233487 h 1824037"/>
                <a:gd name="connsiteX2" fmla="*/ 0 w 3333750"/>
                <a:gd name="connsiteY2" fmla="*/ 1824037 h 1824037"/>
                <a:gd name="connsiteX3" fmla="*/ 1300162 w 3333750"/>
                <a:gd name="connsiteY3" fmla="*/ 0 h 1824037"/>
                <a:gd name="connsiteX0" fmla="*/ 1314449 w 3333750"/>
                <a:gd name="connsiteY0" fmla="*/ 0 h 1381124"/>
                <a:gd name="connsiteX1" fmla="*/ 3333750 w 3333750"/>
                <a:gd name="connsiteY1" fmla="*/ 790574 h 1381124"/>
                <a:gd name="connsiteX2" fmla="*/ 0 w 3333750"/>
                <a:gd name="connsiteY2" fmla="*/ 1381124 h 1381124"/>
                <a:gd name="connsiteX3" fmla="*/ 1314449 w 3333750"/>
                <a:gd name="connsiteY3" fmla="*/ 0 h 1381124"/>
                <a:gd name="connsiteX0" fmla="*/ 1300162 w 3333750"/>
                <a:gd name="connsiteY0" fmla="*/ 0 h 1819274"/>
                <a:gd name="connsiteX1" fmla="*/ 3333750 w 3333750"/>
                <a:gd name="connsiteY1" fmla="*/ 1228724 h 1819274"/>
                <a:gd name="connsiteX2" fmla="*/ 0 w 3333750"/>
                <a:gd name="connsiteY2" fmla="*/ 1819274 h 1819274"/>
                <a:gd name="connsiteX3" fmla="*/ 1300162 w 3333750"/>
                <a:gd name="connsiteY3" fmla="*/ 0 h 1819274"/>
                <a:gd name="connsiteX0" fmla="*/ 1300162 w 3333750"/>
                <a:gd name="connsiteY0" fmla="*/ 0 h 1819274"/>
                <a:gd name="connsiteX1" fmla="*/ 3333750 w 3333750"/>
                <a:gd name="connsiteY1" fmla="*/ 1228724 h 1819274"/>
                <a:gd name="connsiteX2" fmla="*/ 0 w 3333750"/>
                <a:gd name="connsiteY2" fmla="*/ 1819274 h 1819274"/>
                <a:gd name="connsiteX3" fmla="*/ 1300162 w 3333750"/>
                <a:gd name="connsiteY3" fmla="*/ 0 h 1819274"/>
                <a:gd name="connsiteX0" fmla="*/ 1325868 w 3359456"/>
                <a:gd name="connsiteY0" fmla="*/ 0 h 1822946"/>
                <a:gd name="connsiteX1" fmla="*/ 3359456 w 3359456"/>
                <a:gd name="connsiteY1" fmla="*/ 1228724 h 1822946"/>
                <a:gd name="connsiteX2" fmla="*/ 0 w 3359456"/>
                <a:gd name="connsiteY2" fmla="*/ 1822946 h 1822946"/>
                <a:gd name="connsiteX3" fmla="*/ 1325868 w 3359456"/>
                <a:gd name="connsiteY3" fmla="*/ 0 h 1822946"/>
                <a:gd name="connsiteX0" fmla="*/ 1325868 w 3359456"/>
                <a:gd name="connsiteY0" fmla="*/ 0 h 1822946"/>
                <a:gd name="connsiteX1" fmla="*/ 3359456 w 3359456"/>
                <a:gd name="connsiteY1" fmla="*/ 1228724 h 1822946"/>
                <a:gd name="connsiteX2" fmla="*/ 0 w 3359456"/>
                <a:gd name="connsiteY2" fmla="*/ 1822946 h 1822946"/>
                <a:gd name="connsiteX3" fmla="*/ 1325868 w 3359456"/>
                <a:gd name="connsiteY3" fmla="*/ 0 h 1822946"/>
              </a:gdLst>
              <a:ahLst/>
              <a:cxnLst>
                <a:cxn ang="0">
                  <a:pos x="connsiteX0" y="connsiteY0"/>
                </a:cxn>
                <a:cxn ang="0">
                  <a:pos x="connsiteX1" y="connsiteY1"/>
                </a:cxn>
                <a:cxn ang="0">
                  <a:pos x="connsiteX2" y="connsiteY2"/>
                </a:cxn>
                <a:cxn ang="0">
                  <a:pos x="connsiteX3" y="connsiteY3"/>
                </a:cxn>
              </a:cxnLst>
              <a:rect l="l" t="t" r="r" b="b"/>
              <a:pathLst>
                <a:path w="3359456" h="1822946">
                  <a:moveTo>
                    <a:pt x="1325868" y="0"/>
                  </a:moveTo>
                  <a:lnTo>
                    <a:pt x="3359456" y="1228724"/>
                  </a:lnTo>
                  <a:lnTo>
                    <a:pt x="0" y="1822946"/>
                  </a:lnTo>
                  <a:lnTo>
                    <a:pt x="1325868" y="0"/>
                  </a:lnTo>
                  <a:close/>
                </a:path>
              </a:pathLst>
            </a:custGeom>
            <a:gradFill>
              <a:gsLst>
                <a:gs pos="100000">
                  <a:schemeClr val="accent3"/>
                </a:gs>
                <a:gs pos="44000">
                  <a:schemeClr val="accent2"/>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14" name="Freeform 13"/>
            <p:cNvSpPr/>
            <p:nvPr/>
          </p:nvSpPr>
          <p:spPr>
            <a:xfrm>
              <a:off x="-227" y="-2"/>
              <a:ext cx="1040749" cy="6875699"/>
            </a:xfrm>
            <a:custGeom>
              <a:avLst/>
              <a:gdLst>
                <a:gd name="connsiteX0" fmla="*/ 0 w 1076445"/>
                <a:gd name="connsiteY0" fmla="*/ 0 h 6817489"/>
                <a:gd name="connsiteX1" fmla="*/ 1076445 w 1076445"/>
                <a:gd name="connsiteY1" fmla="*/ 1805651 h 6817489"/>
                <a:gd name="connsiteX2" fmla="*/ 11574 w 1076445"/>
                <a:gd name="connsiteY2" fmla="*/ 6817489 h 6817489"/>
                <a:gd name="connsiteX3" fmla="*/ 0 w 1076445"/>
                <a:gd name="connsiteY3" fmla="*/ 0 h 6817489"/>
                <a:gd name="connsiteX0" fmla="*/ 0 w 873245"/>
                <a:gd name="connsiteY0" fmla="*/ 0 h 6817489"/>
                <a:gd name="connsiteX1" fmla="*/ 873245 w 873245"/>
                <a:gd name="connsiteY1" fmla="*/ 1764376 h 6817489"/>
                <a:gd name="connsiteX2" fmla="*/ 11574 w 873245"/>
                <a:gd name="connsiteY2" fmla="*/ 6817489 h 6817489"/>
                <a:gd name="connsiteX3" fmla="*/ 0 w 873245"/>
                <a:gd name="connsiteY3" fmla="*/ 0 h 6817489"/>
                <a:gd name="connsiteX0" fmla="*/ 0 w 1047870"/>
                <a:gd name="connsiteY0" fmla="*/ 0 h 6817489"/>
                <a:gd name="connsiteX1" fmla="*/ 1047870 w 1047870"/>
                <a:gd name="connsiteY1" fmla="*/ 1770726 h 6817489"/>
                <a:gd name="connsiteX2" fmla="*/ 11574 w 1047870"/>
                <a:gd name="connsiteY2" fmla="*/ 6817489 h 6817489"/>
                <a:gd name="connsiteX3" fmla="*/ 0 w 1047870"/>
                <a:gd name="connsiteY3" fmla="*/ 0 h 6817489"/>
                <a:gd name="connsiteX0" fmla="*/ 0 w 698013"/>
                <a:gd name="connsiteY0" fmla="*/ 0 h 6817489"/>
                <a:gd name="connsiteX1" fmla="*/ 698013 w 698013"/>
                <a:gd name="connsiteY1" fmla="*/ 2181752 h 6817489"/>
                <a:gd name="connsiteX2" fmla="*/ 11574 w 698013"/>
                <a:gd name="connsiteY2" fmla="*/ 6817489 h 6817489"/>
                <a:gd name="connsiteX3" fmla="*/ 0 w 698013"/>
                <a:gd name="connsiteY3" fmla="*/ 0 h 6817489"/>
                <a:gd name="connsiteX0" fmla="*/ 0 w 1039919"/>
                <a:gd name="connsiteY0" fmla="*/ 0 h 6817489"/>
                <a:gd name="connsiteX1" fmla="*/ 1039919 w 1039919"/>
                <a:gd name="connsiteY1" fmla="*/ 1762823 h 6817489"/>
                <a:gd name="connsiteX2" fmla="*/ 11574 w 1039919"/>
                <a:gd name="connsiteY2" fmla="*/ 6817489 h 6817489"/>
                <a:gd name="connsiteX3" fmla="*/ 0 w 1039919"/>
                <a:gd name="connsiteY3" fmla="*/ 0 h 6817489"/>
                <a:gd name="connsiteX0" fmla="*/ 0 w 823788"/>
                <a:gd name="connsiteY0" fmla="*/ 0 h 6817489"/>
                <a:gd name="connsiteX1" fmla="*/ 823788 w 823788"/>
                <a:gd name="connsiteY1" fmla="*/ 1820668 h 6817489"/>
                <a:gd name="connsiteX2" fmla="*/ 11574 w 823788"/>
                <a:gd name="connsiteY2" fmla="*/ 6817489 h 6817489"/>
                <a:gd name="connsiteX3" fmla="*/ 0 w 823788"/>
                <a:gd name="connsiteY3" fmla="*/ 0 h 6817489"/>
                <a:gd name="connsiteX0" fmla="*/ 0 w 1035762"/>
                <a:gd name="connsiteY0" fmla="*/ 0 h 6817489"/>
                <a:gd name="connsiteX1" fmla="*/ 1035762 w 1035762"/>
                <a:gd name="connsiteY1" fmla="*/ 1766955 h 6817489"/>
                <a:gd name="connsiteX2" fmla="*/ 11574 w 1035762"/>
                <a:gd name="connsiteY2" fmla="*/ 6817489 h 6817489"/>
                <a:gd name="connsiteX3" fmla="*/ 0 w 1035762"/>
                <a:gd name="connsiteY3" fmla="*/ 0 h 6817489"/>
                <a:gd name="connsiteX0" fmla="*/ 0 w 1040524"/>
                <a:gd name="connsiteY0" fmla="*/ 0 h 6817489"/>
                <a:gd name="connsiteX1" fmla="*/ 1040524 w 1040524"/>
                <a:gd name="connsiteY1" fmla="*/ 1762221 h 6817489"/>
                <a:gd name="connsiteX2" fmla="*/ 11574 w 1040524"/>
                <a:gd name="connsiteY2" fmla="*/ 6817489 h 6817489"/>
                <a:gd name="connsiteX3" fmla="*/ 0 w 1040524"/>
                <a:gd name="connsiteY3" fmla="*/ 0 h 6817489"/>
                <a:gd name="connsiteX0" fmla="*/ 225 w 1040749"/>
                <a:gd name="connsiteY0" fmla="*/ 0 h 6858541"/>
                <a:gd name="connsiteX1" fmla="*/ 1040749 w 1040749"/>
                <a:gd name="connsiteY1" fmla="*/ 1762221 h 6858541"/>
                <a:gd name="connsiteX2" fmla="*/ 0 w 1040749"/>
                <a:gd name="connsiteY2" fmla="*/ 6858541 h 6858541"/>
                <a:gd name="connsiteX3" fmla="*/ 225 w 1040749"/>
                <a:gd name="connsiteY3" fmla="*/ 0 h 6858541"/>
                <a:gd name="connsiteX0" fmla="*/ 225 w 1040749"/>
                <a:gd name="connsiteY0" fmla="*/ 0 h 6835083"/>
                <a:gd name="connsiteX1" fmla="*/ 1040749 w 1040749"/>
                <a:gd name="connsiteY1" fmla="*/ 1762221 h 6835083"/>
                <a:gd name="connsiteX2" fmla="*/ 0 w 1040749"/>
                <a:gd name="connsiteY2" fmla="*/ 6835083 h 6835083"/>
                <a:gd name="connsiteX3" fmla="*/ 225 w 1040749"/>
                <a:gd name="connsiteY3" fmla="*/ 0 h 6835083"/>
              </a:gdLst>
              <a:ahLst/>
              <a:cxnLst>
                <a:cxn ang="0">
                  <a:pos x="connsiteX0" y="connsiteY0"/>
                </a:cxn>
                <a:cxn ang="0">
                  <a:pos x="connsiteX1" y="connsiteY1"/>
                </a:cxn>
                <a:cxn ang="0">
                  <a:pos x="connsiteX2" y="connsiteY2"/>
                </a:cxn>
                <a:cxn ang="0">
                  <a:pos x="connsiteX3" y="connsiteY3"/>
                </a:cxn>
              </a:cxnLst>
              <a:rect l="l" t="t" r="r" b="b"/>
              <a:pathLst>
                <a:path w="1040749" h="6835083">
                  <a:moveTo>
                    <a:pt x="225" y="0"/>
                  </a:moveTo>
                  <a:lnTo>
                    <a:pt x="1040749" y="1762221"/>
                  </a:lnTo>
                  <a:lnTo>
                    <a:pt x="0" y="6835083"/>
                  </a:lnTo>
                  <a:lnTo>
                    <a:pt x="225" y="0"/>
                  </a:lnTo>
                  <a:close/>
                </a:path>
              </a:pathLst>
            </a:custGeom>
            <a:gradFill>
              <a:gsLst>
                <a:gs pos="96000">
                  <a:schemeClr val="accent3"/>
                </a:gs>
                <a:gs pos="18000">
                  <a:schemeClr val="accent2"/>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15" name="Freeform 14"/>
            <p:cNvSpPr/>
            <p:nvPr/>
          </p:nvSpPr>
          <p:spPr>
            <a:xfrm>
              <a:off x="3119436" y="-1"/>
              <a:ext cx="3260163" cy="3022037"/>
            </a:xfrm>
            <a:custGeom>
              <a:avLst/>
              <a:gdLst>
                <a:gd name="connsiteX0" fmla="*/ 185737 w 3228975"/>
                <a:gd name="connsiteY0" fmla="*/ 0 h 3024188"/>
                <a:gd name="connsiteX1" fmla="*/ 0 w 3228975"/>
                <a:gd name="connsiteY1" fmla="*/ 1771650 h 3024188"/>
                <a:gd name="connsiteX2" fmla="*/ 3228975 w 3228975"/>
                <a:gd name="connsiteY2" fmla="*/ 3024188 h 3024188"/>
                <a:gd name="connsiteX3" fmla="*/ 185737 w 3228975"/>
                <a:gd name="connsiteY3" fmla="*/ 0 h 3024188"/>
                <a:gd name="connsiteX0" fmla="*/ 185737 w 3228975"/>
                <a:gd name="connsiteY0" fmla="*/ 0 h 3024188"/>
                <a:gd name="connsiteX1" fmla="*/ 0 w 3228975"/>
                <a:gd name="connsiteY1" fmla="*/ 1771650 h 3024188"/>
                <a:gd name="connsiteX2" fmla="*/ 3228975 w 3228975"/>
                <a:gd name="connsiteY2" fmla="*/ 3024188 h 3024188"/>
                <a:gd name="connsiteX3" fmla="*/ 1976437 w 3228975"/>
                <a:gd name="connsiteY3" fmla="*/ 1776413 h 3024188"/>
                <a:gd name="connsiteX4" fmla="*/ 185737 w 3228975"/>
                <a:gd name="connsiteY4" fmla="*/ 0 h 3024188"/>
                <a:gd name="connsiteX0" fmla="*/ 185737 w 3228975"/>
                <a:gd name="connsiteY0" fmla="*/ 0 h 3024188"/>
                <a:gd name="connsiteX1" fmla="*/ 0 w 3228975"/>
                <a:gd name="connsiteY1" fmla="*/ 1771650 h 3024188"/>
                <a:gd name="connsiteX2" fmla="*/ 3228975 w 3228975"/>
                <a:gd name="connsiteY2" fmla="*/ 3024188 h 3024188"/>
                <a:gd name="connsiteX3" fmla="*/ 2733674 w 3228975"/>
                <a:gd name="connsiteY3" fmla="*/ 1281113 h 3024188"/>
                <a:gd name="connsiteX4" fmla="*/ 185737 w 3228975"/>
                <a:gd name="connsiteY4" fmla="*/ 0 h 3024188"/>
                <a:gd name="connsiteX0" fmla="*/ 185737 w 3181350"/>
                <a:gd name="connsiteY0" fmla="*/ 0 h 2481263"/>
                <a:gd name="connsiteX1" fmla="*/ 0 w 3181350"/>
                <a:gd name="connsiteY1" fmla="*/ 1771650 h 2481263"/>
                <a:gd name="connsiteX2" fmla="*/ 3181350 w 3181350"/>
                <a:gd name="connsiteY2" fmla="*/ 2481263 h 2481263"/>
                <a:gd name="connsiteX3" fmla="*/ 2733674 w 3181350"/>
                <a:gd name="connsiteY3" fmla="*/ 1281113 h 2481263"/>
                <a:gd name="connsiteX4" fmla="*/ 185737 w 3181350"/>
                <a:gd name="connsiteY4" fmla="*/ 0 h 2481263"/>
                <a:gd name="connsiteX0" fmla="*/ 185737 w 3214688"/>
                <a:gd name="connsiteY0" fmla="*/ 0 h 3014663"/>
                <a:gd name="connsiteX1" fmla="*/ 0 w 3214688"/>
                <a:gd name="connsiteY1" fmla="*/ 1771650 h 3014663"/>
                <a:gd name="connsiteX2" fmla="*/ 3214688 w 3214688"/>
                <a:gd name="connsiteY2" fmla="*/ 3014663 h 3014663"/>
                <a:gd name="connsiteX3" fmla="*/ 2733674 w 3214688"/>
                <a:gd name="connsiteY3" fmla="*/ 1281113 h 3014663"/>
                <a:gd name="connsiteX4" fmla="*/ 185737 w 3214688"/>
                <a:gd name="connsiteY4" fmla="*/ 0 h 3014663"/>
                <a:gd name="connsiteX0" fmla="*/ 185737 w 3214688"/>
                <a:gd name="connsiteY0" fmla="*/ 0 h 3014663"/>
                <a:gd name="connsiteX1" fmla="*/ 0 w 3214688"/>
                <a:gd name="connsiteY1" fmla="*/ 1771650 h 3014663"/>
                <a:gd name="connsiteX2" fmla="*/ 3214688 w 3214688"/>
                <a:gd name="connsiteY2" fmla="*/ 3014663 h 3014663"/>
                <a:gd name="connsiteX3" fmla="*/ 2733674 w 3214688"/>
                <a:gd name="connsiteY3" fmla="*/ 1285876 h 3014663"/>
                <a:gd name="connsiteX4" fmla="*/ 185737 w 3214688"/>
                <a:gd name="connsiteY4" fmla="*/ 0 h 3014663"/>
                <a:gd name="connsiteX0" fmla="*/ 185737 w 3214688"/>
                <a:gd name="connsiteY0" fmla="*/ 0 h 3014663"/>
                <a:gd name="connsiteX1" fmla="*/ 0 w 3214688"/>
                <a:gd name="connsiteY1" fmla="*/ 1771650 h 3014663"/>
                <a:gd name="connsiteX2" fmla="*/ 3214688 w 3214688"/>
                <a:gd name="connsiteY2" fmla="*/ 3014663 h 3014663"/>
                <a:gd name="connsiteX3" fmla="*/ 185737 w 3214688"/>
                <a:gd name="connsiteY3" fmla="*/ 0 h 3014663"/>
                <a:gd name="connsiteX0" fmla="*/ 190500 w 3219451"/>
                <a:gd name="connsiteY0" fmla="*/ 0 h 3014663"/>
                <a:gd name="connsiteX1" fmla="*/ 0 w 3219451"/>
                <a:gd name="connsiteY1" fmla="*/ 1781175 h 3014663"/>
                <a:gd name="connsiteX2" fmla="*/ 3219451 w 3219451"/>
                <a:gd name="connsiteY2" fmla="*/ 3014663 h 3014663"/>
                <a:gd name="connsiteX3" fmla="*/ 190500 w 3219451"/>
                <a:gd name="connsiteY3" fmla="*/ 0 h 3014663"/>
                <a:gd name="connsiteX0" fmla="*/ 190500 w 3219451"/>
                <a:gd name="connsiteY0" fmla="*/ 0 h 3014663"/>
                <a:gd name="connsiteX1" fmla="*/ 0 w 3219451"/>
                <a:gd name="connsiteY1" fmla="*/ 1766887 h 3014663"/>
                <a:gd name="connsiteX2" fmla="*/ 3219451 w 3219451"/>
                <a:gd name="connsiteY2" fmla="*/ 3014663 h 3014663"/>
                <a:gd name="connsiteX3" fmla="*/ 190500 w 3219451"/>
                <a:gd name="connsiteY3" fmla="*/ 0 h 3014663"/>
                <a:gd name="connsiteX0" fmla="*/ 223838 w 3252789"/>
                <a:gd name="connsiteY0" fmla="*/ 0 h 3014663"/>
                <a:gd name="connsiteX1" fmla="*/ 0 w 3252789"/>
                <a:gd name="connsiteY1" fmla="*/ 1771650 h 3014663"/>
                <a:gd name="connsiteX2" fmla="*/ 3252789 w 3252789"/>
                <a:gd name="connsiteY2" fmla="*/ 3014663 h 3014663"/>
                <a:gd name="connsiteX3" fmla="*/ 223838 w 3252789"/>
                <a:gd name="connsiteY3" fmla="*/ 0 h 3014663"/>
                <a:gd name="connsiteX0" fmla="*/ 223838 w 3252789"/>
                <a:gd name="connsiteY0" fmla="*/ 0 h 3014663"/>
                <a:gd name="connsiteX1" fmla="*/ 0 w 3252789"/>
                <a:gd name="connsiteY1" fmla="*/ 1790700 h 3014663"/>
                <a:gd name="connsiteX2" fmla="*/ 3252789 w 3252789"/>
                <a:gd name="connsiteY2" fmla="*/ 3014663 h 3014663"/>
                <a:gd name="connsiteX3" fmla="*/ 223838 w 3252789"/>
                <a:gd name="connsiteY3" fmla="*/ 0 h 3014663"/>
                <a:gd name="connsiteX0" fmla="*/ 223838 w 3252789"/>
                <a:gd name="connsiteY0" fmla="*/ 0 h 3022037"/>
                <a:gd name="connsiteX1" fmla="*/ 0 w 3252789"/>
                <a:gd name="connsiteY1" fmla="*/ 1790700 h 3022037"/>
                <a:gd name="connsiteX2" fmla="*/ 3252789 w 3252789"/>
                <a:gd name="connsiteY2" fmla="*/ 3022037 h 3022037"/>
                <a:gd name="connsiteX3" fmla="*/ 223838 w 3252789"/>
                <a:gd name="connsiteY3" fmla="*/ 0 h 3022037"/>
                <a:gd name="connsiteX0" fmla="*/ 223838 w 3260163"/>
                <a:gd name="connsiteY0" fmla="*/ 0 h 3014663"/>
                <a:gd name="connsiteX1" fmla="*/ 0 w 3260163"/>
                <a:gd name="connsiteY1" fmla="*/ 1790700 h 3014663"/>
                <a:gd name="connsiteX2" fmla="*/ 3260163 w 3260163"/>
                <a:gd name="connsiteY2" fmla="*/ 3014663 h 3014663"/>
                <a:gd name="connsiteX3" fmla="*/ 223838 w 3260163"/>
                <a:gd name="connsiteY3" fmla="*/ 0 h 3014663"/>
                <a:gd name="connsiteX0" fmla="*/ 223838 w 3260163"/>
                <a:gd name="connsiteY0" fmla="*/ 0 h 3022037"/>
                <a:gd name="connsiteX1" fmla="*/ 0 w 3260163"/>
                <a:gd name="connsiteY1" fmla="*/ 1790700 h 3022037"/>
                <a:gd name="connsiteX2" fmla="*/ 3260163 w 3260163"/>
                <a:gd name="connsiteY2" fmla="*/ 3022037 h 3022037"/>
                <a:gd name="connsiteX3" fmla="*/ 223838 w 3260163"/>
                <a:gd name="connsiteY3" fmla="*/ 0 h 3022037"/>
              </a:gdLst>
              <a:ahLst/>
              <a:cxnLst>
                <a:cxn ang="0">
                  <a:pos x="connsiteX0" y="connsiteY0"/>
                </a:cxn>
                <a:cxn ang="0">
                  <a:pos x="connsiteX1" y="connsiteY1"/>
                </a:cxn>
                <a:cxn ang="0">
                  <a:pos x="connsiteX2" y="connsiteY2"/>
                </a:cxn>
                <a:cxn ang="0">
                  <a:pos x="connsiteX3" y="connsiteY3"/>
                </a:cxn>
              </a:cxnLst>
              <a:rect l="l" t="t" r="r" b="b"/>
              <a:pathLst>
                <a:path w="3260163" h="3022037">
                  <a:moveTo>
                    <a:pt x="223838" y="0"/>
                  </a:moveTo>
                  <a:lnTo>
                    <a:pt x="0" y="1790700"/>
                  </a:lnTo>
                  <a:lnTo>
                    <a:pt x="3260163" y="3022037"/>
                  </a:lnTo>
                  <a:lnTo>
                    <a:pt x="223838" y="0"/>
                  </a:lnTo>
                  <a:close/>
                </a:path>
              </a:pathLst>
            </a:custGeom>
            <a:gradFill>
              <a:gsLst>
                <a:gs pos="100000">
                  <a:schemeClr val="accent3"/>
                </a:gs>
                <a:gs pos="6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16" name="Freeform 15"/>
            <p:cNvSpPr/>
            <p:nvPr/>
          </p:nvSpPr>
          <p:spPr>
            <a:xfrm>
              <a:off x="3343275" y="0"/>
              <a:ext cx="4337998" cy="3019426"/>
            </a:xfrm>
            <a:custGeom>
              <a:avLst/>
              <a:gdLst>
                <a:gd name="connsiteX0" fmla="*/ 0 w 4324350"/>
                <a:gd name="connsiteY0" fmla="*/ 0 h 3019426"/>
                <a:gd name="connsiteX1" fmla="*/ 4324350 w 4324350"/>
                <a:gd name="connsiteY1" fmla="*/ 1214438 h 3019426"/>
                <a:gd name="connsiteX2" fmla="*/ 3028950 w 4324350"/>
                <a:gd name="connsiteY2" fmla="*/ 3019426 h 3019426"/>
                <a:gd name="connsiteX3" fmla="*/ 0 w 4324350"/>
                <a:gd name="connsiteY3" fmla="*/ 0 h 3019426"/>
                <a:gd name="connsiteX0" fmla="*/ 0 w 4324350"/>
                <a:gd name="connsiteY0" fmla="*/ 0 h 3019426"/>
                <a:gd name="connsiteX1" fmla="*/ 4324350 w 4324350"/>
                <a:gd name="connsiteY1" fmla="*/ 1214438 h 3019426"/>
                <a:gd name="connsiteX2" fmla="*/ 3028950 w 4324350"/>
                <a:gd name="connsiteY2" fmla="*/ 3019426 h 3019426"/>
                <a:gd name="connsiteX3" fmla="*/ 0 w 4324350"/>
                <a:gd name="connsiteY3" fmla="*/ 0 h 3019426"/>
                <a:gd name="connsiteX0" fmla="*/ 0 w 4337998"/>
                <a:gd name="connsiteY0" fmla="*/ 0 h 3019426"/>
                <a:gd name="connsiteX1" fmla="*/ 4337998 w 4337998"/>
                <a:gd name="connsiteY1" fmla="*/ 1214438 h 3019426"/>
                <a:gd name="connsiteX2" fmla="*/ 3028950 w 4337998"/>
                <a:gd name="connsiteY2" fmla="*/ 3019426 h 3019426"/>
                <a:gd name="connsiteX3" fmla="*/ 0 w 4337998"/>
                <a:gd name="connsiteY3" fmla="*/ 0 h 3019426"/>
                <a:gd name="connsiteX0" fmla="*/ 0 w 4337998"/>
                <a:gd name="connsiteY0" fmla="*/ 0 h 3019426"/>
                <a:gd name="connsiteX1" fmla="*/ 4337998 w 4337998"/>
                <a:gd name="connsiteY1" fmla="*/ 1214438 h 3019426"/>
                <a:gd name="connsiteX2" fmla="*/ 3015303 w 4337998"/>
                <a:gd name="connsiteY2" fmla="*/ 3019426 h 3019426"/>
                <a:gd name="connsiteX3" fmla="*/ 0 w 4337998"/>
                <a:gd name="connsiteY3" fmla="*/ 0 h 3019426"/>
              </a:gdLst>
              <a:ahLst/>
              <a:cxnLst>
                <a:cxn ang="0">
                  <a:pos x="connsiteX0" y="connsiteY0"/>
                </a:cxn>
                <a:cxn ang="0">
                  <a:pos x="connsiteX1" y="connsiteY1"/>
                </a:cxn>
                <a:cxn ang="0">
                  <a:pos x="connsiteX2" y="connsiteY2"/>
                </a:cxn>
                <a:cxn ang="0">
                  <a:pos x="connsiteX3" y="connsiteY3"/>
                </a:cxn>
              </a:cxnLst>
              <a:rect l="l" t="t" r="r" b="b"/>
              <a:pathLst>
                <a:path w="4337998" h="3019426">
                  <a:moveTo>
                    <a:pt x="0" y="0"/>
                  </a:moveTo>
                  <a:lnTo>
                    <a:pt x="4337998" y="1214438"/>
                  </a:lnTo>
                  <a:lnTo>
                    <a:pt x="3015303" y="3019426"/>
                  </a:lnTo>
                  <a:lnTo>
                    <a:pt x="0" y="0"/>
                  </a:lnTo>
                  <a:close/>
                </a:path>
              </a:pathLst>
            </a:custGeom>
            <a:gradFill>
              <a:gsLst>
                <a:gs pos="100000">
                  <a:schemeClr val="accent3"/>
                </a:gs>
                <a:gs pos="44000">
                  <a:schemeClr val="accent2"/>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r>
                <a:rPr lang="en-US" sz="2000"/>
                <a:t>s</a:t>
              </a:r>
            </a:p>
          </p:txBody>
        </p:sp>
        <p:sp>
          <p:nvSpPr>
            <p:cNvPr id="17" name="Freeform 16"/>
            <p:cNvSpPr/>
            <p:nvPr/>
          </p:nvSpPr>
          <p:spPr>
            <a:xfrm>
              <a:off x="7667625" y="1"/>
              <a:ext cx="4533261" cy="1214438"/>
            </a:xfrm>
            <a:custGeom>
              <a:avLst/>
              <a:gdLst>
                <a:gd name="connsiteX0" fmla="*/ 3367088 w 4524375"/>
                <a:gd name="connsiteY0" fmla="*/ 0 h 1223963"/>
                <a:gd name="connsiteX1" fmla="*/ 0 w 4524375"/>
                <a:gd name="connsiteY1" fmla="*/ 1223963 h 1223963"/>
                <a:gd name="connsiteX2" fmla="*/ 4524375 w 4524375"/>
                <a:gd name="connsiteY2" fmla="*/ 1071563 h 1223963"/>
                <a:gd name="connsiteX3" fmla="*/ 3367088 w 4524375"/>
                <a:gd name="connsiteY3" fmla="*/ 0 h 1223963"/>
                <a:gd name="connsiteX0" fmla="*/ 3352800 w 4524375"/>
                <a:gd name="connsiteY0" fmla="*/ 0 h 1233489"/>
                <a:gd name="connsiteX1" fmla="*/ 0 w 4524375"/>
                <a:gd name="connsiteY1" fmla="*/ 1233489 h 1233489"/>
                <a:gd name="connsiteX2" fmla="*/ 4524375 w 4524375"/>
                <a:gd name="connsiteY2" fmla="*/ 1081089 h 1233489"/>
                <a:gd name="connsiteX3" fmla="*/ 3352800 w 4524375"/>
                <a:gd name="connsiteY3" fmla="*/ 0 h 1233489"/>
                <a:gd name="connsiteX0" fmla="*/ 3352800 w 4524375"/>
                <a:gd name="connsiteY0" fmla="*/ 0 h 1228726"/>
                <a:gd name="connsiteX1" fmla="*/ 0 w 4524375"/>
                <a:gd name="connsiteY1" fmla="*/ 1228726 h 1228726"/>
                <a:gd name="connsiteX2" fmla="*/ 4524375 w 4524375"/>
                <a:gd name="connsiteY2" fmla="*/ 1076326 h 1228726"/>
                <a:gd name="connsiteX3" fmla="*/ 3352800 w 4524375"/>
                <a:gd name="connsiteY3" fmla="*/ 0 h 1228726"/>
                <a:gd name="connsiteX0" fmla="*/ 3357563 w 4524375"/>
                <a:gd name="connsiteY0" fmla="*/ 0 h 1223963"/>
                <a:gd name="connsiteX1" fmla="*/ 0 w 4524375"/>
                <a:gd name="connsiteY1" fmla="*/ 1223963 h 1223963"/>
                <a:gd name="connsiteX2" fmla="*/ 4524375 w 4524375"/>
                <a:gd name="connsiteY2" fmla="*/ 1071563 h 1223963"/>
                <a:gd name="connsiteX3" fmla="*/ 3357563 w 4524375"/>
                <a:gd name="connsiteY3" fmla="*/ 0 h 1223963"/>
                <a:gd name="connsiteX0" fmla="*/ 3371851 w 4538663"/>
                <a:gd name="connsiteY0" fmla="*/ 0 h 1219200"/>
                <a:gd name="connsiteX1" fmla="*/ 0 w 4538663"/>
                <a:gd name="connsiteY1" fmla="*/ 1219200 h 1219200"/>
                <a:gd name="connsiteX2" fmla="*/ 4538663 w 4538663"/>
                <a:gd name="connsiteY2" fmla="*/ 1071563 h 1219200"/>
                <a:gd name="connsiteX3" fmla="*/ 3371851 w 4538663"/>
                <a:gd name="connsiteY3" fmla="*/ 0 h 1219200"/>
                <a:gd name="connsiteX0" fmla="*/ 3243264 w 4410076"/>
                <a:gd name="connsiteY0" fmla="*/ 0 h 1071563"/>
                <a:gd name="connsiteX1" fmla="*/ 0 w 4410076"/>
                <a:gd name="connsiteY1" fmla="*/ 1033463 h 1071563"/>
                <a:gd name="connsiteX2" fmla="*/ 4410076 w 4410076"/>
                <a:gd name="connsiteY2" fmla="*/ 1071563 h 1071563"/>
                <a:gd name="connsiteX3" fmla="*/ 3243264 w 4410076"/>
                <a:gd name="connsiteY3" fmla="*/ 0 h 1071563"/>
                <a:gd name="connsiteX0" fmla="*/ 3352801 w 4519613"/>
                <a:gd name="connsiteY0" fmla="*/ 0 h 1214438"/>
                <a:gd name="connsiteX1" fmla="*/ 0 w 4519613"/>
                <a:gd name="connsiteY1" fmla="*/ 1214438 h 1214438"/>
                <a:gd name="connsiteX2" fmla="*/ 4519613 w 4519613"/>
                <a:gd name="connsiteY2" fmla="*/ 1071563 h 1214438"/>
                <a:gd name="connsiteX3" fmla="*/ 3352801 w 4519613"/>
                <a:gd name="connsiteY3" fmla="*/ 0 h 1214438"/>
                <a:gd name="connsiteX0" fmla="*/ 3352801 w 4533261"/>
                <a:gd name="connsiteY0" fmla="*/ 0 h 1214438"/>
                <a:gd name="connsiteX1" fmla="*/ 0 w 4533261"/>
                <a:gd name="connsiteY1" fmla="*/ 1214438 h 1214438"/>
                <a:gd name="connsiteX2" fmla="*/ 4533261 w 4533261"/>
                <a:gd name="connsiteY2" fmla="*/ 1071563 h 1214438"/>
                <a:gd name="connsiteX3" fmla="*/ 3352801 w 4533261"/>
                <a:gd name="connsiteY3" fmla="*/ 0 h 1214438"/>
                <a:gd name="connsiteX0" fmla="*/ 3352801 w 4533261"/>
                <a:gd name="connsiteY0" fmla="*/ 0 h 1214438"/>
                <a:gd name="connsiteX1" fmla="*/ 0 w 4533261"/>
                <a:gd name="connsiteY1" fmla="*/ 1214438 h 1214438"/>
                <a:gd name="connsiteX2" fmla="*/ 4533261 w 4533261"/>
                <a:gd name="connsiteY2" fmla="*/ 1098859 h 1214438"/>
                <a:gd name="connsiteX3" fmla="*/ 3352801 w 4533261"/>
                <a:gd name="connsiteY3" fmla="*/ 0 h 1214438"/>
              </a:gdLst>
              <a:ahLst/>
              <a:cxnLst>
                <a:cxn ang="0">
                  <a:pos x="connsiteX0" y="connsiteY0"/>
                </a:cxn>
                <a:cxn ang="0">
                  <a:pos x="connsiteX1" y="connsiteY1"/>
                </a:cxn>
                <a:cxn ang="0">
                  <a:pos x="connsiteX2" y="connsiteY2"/>
                </a:cxn>
                <a:cxn ang="0">
                  <a:pos x="connsiteX3" y="connsiteY3"/>
                </a:cxn>
              </a:cxnLst>
              <a:rect l="l" t="t" r="r" b="b"/>
              <a:pathLst>
                <a:path w="4533261" h="1214438">
                  <a:moveTo>
                    <a:pt x="3352801" y="0"/>
                  </a:moveTo>
                  <a:lnTo>
                    <a:pt x="0" y="1214438"/>
                  </a:lnTo>
                  <a:lnTo>
                    <a:pt x="4533261" y="1098859"/>
                  </a:lnTo>
                  <a:lnTo>
                    <a:pt x="3352801" y="0"/>
                  </a:lnTo>
                  <a:close/>
                </a:path>
              </a:pathLst>
            </a:custGeom>
            <a:gradFill>
              <a:gsLst>
                <a:gs pos="100000">
                  <a:schemeClr val="accent3"/>
                </a:gs>
                <a:gs pos="44000">
                  <a:schemeClr val="accent2"/>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18" name="Freeform 17"/>
            <p:cNvSpPr/>
            <p:nvPr/>
          </p:nvSpPr>
          <p:spPr>
            <a:xfrm>
              <a:off x="11015664" y="1"/>
              <a:ext cx="1176841" cy="1098080"/>
            </a:xfrm>
            <a:custGeom>
              <a:avLst/>
              <a:gdLst>
                <a:gd name="connsiteX0" fmla="*/ 0 w 1171575"/>
                <a:gd name="connsiteY0" fmla="*/ 0 h 1076325"/>
                <a:gd name="connsiteX1" fmla="*/ 1171575 w 1171575"/>
                <a:gd name="connsiteY1" fmla="*/ 1076325 h 1076325"/>
                <a:gd name="connsiteX2" fmla="*/ 1171575 w 1171575"/>
                <a:gd name="connsiteY2" fmla="*/ 0 h 1076325"/>
                <a:gd name="connsiteX3" fmla="*/ 0 w 1171575"/>
                <a:gd name="connsiteY3" fmla="*/ 0 h 1076325"/>
                <a:gd name="connsiteX0" fmla="*/ 0 w 1171575"/>
                <a:gd name="connsiteY0" fmla="*/ 0 h 1076325"/>
                <a:gd name="connsiteX1" fmla="*/ 1171575 w 1171575"/>
                <a:gd name="connsiteY1" fmla="*/ 1076325 h 1076325"/>
                <a:gd name="connsiteX2" fmla="*/ 1171575 w 1171575"/>
                <a:gd name="connsiteY2" fmla="*/ 0 h 1076325"/>
                <a:gd name="connsiteX3" fmla="*/ 0 w 1171575"/>
                <a:gd name="connsiteY3" fmla="*/ 0 h 1076325"/>
                <a:gd name="connsiteX0" fmla="*/ 0 w 1176299"/>
                <a:gd name="connsiteY0" fmla="*/ 0 h 1085850"/>
                <a:gd name="connsiteX1" fmla="*/ 1176299 w 1176299"/>
                <a:gd name="connsiteY1" fmla="*/ 1085850 h 1085850"/>
                <a:gd name="connsiteX2" fmla="*/ 1171575 w 1176299"/>
                <a:gd name="connsiteY2" fmla="*/ 0 h 1085850"/>
                <a:gd name="connsiteX3" fmla="*/ 0 w 1176299"/>
                <a:gd name="connsiteY3" fmla="*/ 0 h 1085850"/>
                <a:gd name="connsiteX0" fmla="*/ 0 w 1181344"/>
                <a:gd name="connsiteY0" fmla="*/ 0 h 1085850"/>
                <a:gd name="connsiteX1" fmla="*/ 1176299 w 1181344"/>
                <a:gd name="connsiteY1" fmla="*/ 1085850 h 1085850"/>
                <a:gd name="connsiteX2" fmla="*/ 1181138 w 1181344"/>
                <a:gd name="connsiteY2" fmla="*/ 0 h 1085850"/>
                <a:gd name="connsiteX3" fmla="*/ 0 w 1181344"/>
                <a:gd name="connsiteY3" fmla="*/ 0 h 1085850"/>
                <a:gd name="connsiteX0" fmla="*/ 0 w 1181586"/>
                <a:gd name="connsiteY0" fmla="*/ 0 h 1081088"/>
                <a:gd name="connsiteX1" fmla="*/ 1181080 w 1181586"/>
                <a:gd name="connsiteY1" fmla="*/ 1081088 h 1081088"/>
                <a:gd name="connsiteX2" fmla="*/ 1181138 w 1181586"/>
                <a:gd name="connsiteY2" fmla="*/ 0 h 1081088"/>
                <a:gd name="connsiteX3" fmla="*/ 0 w 1181586"/>
                <a:gd name="connsiteY3" fmla="*/ 0 h 1081088"/>
                <a:gd name="connsiteX0" fmla="*/ 0 w 1181586"/>
                <a:gd name="connsiteY0" fmla="*/ 0 h 1070785"/>
                <a:gd name="connsiteX1" fmla="*/ 1181080 w 1181586"/>
                <a:gd name="connsiteY1" fmla="*/ 1070785 h 1070785"/>
                <a:gd name="connsiteX2" fmla="*/ 1181138 w 1181586"/>
                <a:gd name="connsiteY2" fmla="*/ 0 h 1070785"/>
                <a:gd name="connsiteX3" fmla="*/ 0 w 1181586"/>
                <a:gd name="connsiteY3" fmla="*/ 0 h 1070785"/>
                <a:gd name="connsiteX0" fmla="*/ 0 w 1181152"/>
                <a:gd name="connsiteY0" fmla="*/ 0 h 593113"/>
                <a:gd name="connsiteX1" fmla="*/ 1057755 w 1181152"/>
                <a:gd name="connsiteY1" fmla="*/ 593113 h 593113"/>
                <a:gd name="connsiteX2" fmla="*/ 1181138 w 1181152"/>
                <a:gd name="connsiteY2" fmla="*/ 0 h 593113"/>
                <a:gd name="connsiteX3" fmla="*/ 0 w 1181152"/>
                <a:gd name="connsiteY3" fmla="*/ 0 h 593113"/>
                <a:gd name="connsiteX0" fmla="*/ 0 w 1181586"/>
                <a:gd name="connsiteY0" fmla="*/ 0 h 1098080"/>
                <a:gd name="connsiteX1" fmla="*/ 1181081 w 1181586"/>
                <a:gd name="connsiteY1" fmla="*/ 1098080 h 1098080"/>
                <a:gd name="connsiteX2" fmla="*/ 1181138 w 1181586"/>
                <a:gd name="connsiteY2" fmla="*/ 0 h 1098080"/>
                <a:gd name="connsiteX3" fmla="*/ 0 w 1181586"/>
                <a:gd name="connsiteY3" fmla="*/ 0 h 1098080"/>
              </a:gdLst>
              <a:ahLst/>
              <a:cxnLst>
                <a:cxn ang="0">
                  <a:pos x="connsiteX0" y="connsiteY0"/>
                </a:cxn>
                <a:cxn ang="0">
                  <a:pos x="connsiteX1" y="connsiteY1"/>
                </a:cxn>
                <a:cxn ang="0">
                  <a:pos x="connsiteX2" y="connsiteY2"/>
                </a:cxn>
                <a:cxn ang="0">
                  <a:pos x="connsiteX3" y="connsiteY3"/>
                </a:cxn>
              </a:cxnLst>
              <a:rect l="l" t="t" r="r" b="b"/>
              <a:pathLst>
                <a:path w="1181586" h="1098080">
                  <a:moveTo>
                    <a:pt x="0" y="0"/>
                  </a:moveTo>
                  <a:lnTo>
                    <a:pt x="1181081" y="1098080"/>
                  </a:lnTo>
                  <a:cubicBezTo>
                    <a:pt x="1179506" y="736130"/>
                    <a:pt x="1182713" y="361950"/>
                    <a:pt x="1181138" y="0"/>
                  </a:cubicBezTo>
                  <a:lnTo>
                    <a:pt x="0" y="0"/>
                  </a:lnTo>
                  <a:close/>
                </a:path>
              </a:pathLst>
            </a:custGeom>
            <a:gradFill>
              <a:gsLst>
                <a:gs pos="100000">
                  <a:schemeClr val="accent3"/>
                </a:gs>
                <a:gs pos="44000">
                  <a:schemeClr val="accent2"/>
                </a:gs>
              </a:gsLst>
              <a:lin ang="12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19" name="Freeform 18"/>
            <p:cNvSpPr/>
            <p:nvPr/>
          </p:nvSpPr>
          <p:spPr>
            <a:xfrm>
              <a:off x="10959906" y="1057275"/>
              <a:ext cx="1232552" cy="3276600"/>
            </a:xfrm>
            <a:custGeom>
              <a:avLst/>
              <a:gdLst>
                <a:gd name="connsiteX0" fmla="*/ 1171575 w 1176337"/>
                <a:gd name="connsiteY0" fmla="*/ 0 h 3267075"/>
                <a:gd name="connsiteX1" fmla="*/ 0 w 1176337"/>
                <a:gd name="connsiteY1" fmla="*/ 2762250 h 3267075"/>
                <a:gd name="connsiteX2" fmla="*/ 1176337 w 1176337"/>
                <a:gd name="connsiteY2" fmla="*/ 3267075 h 3267075"/>
                <a:gd name="connsiteX3" fmla="*/ 1171575 w 1176337"/>
                <a:gd name="connsiteY3" fmla="*/ 0 h 3267075"/>
                <a:gd name="connsiteX0" fmla="*/ 1176337 w 1176795"/>
                <a:gd name="connsiteY0" fmla="*/ 0 h 3276600"/>
                <a:gd name="connsiteX1" fmla="*/ 0 w 1176795"/>
                <a:gd name="connsiteY1" fmla="*/ 2771775 h 3276600"/>
                <a:gd name="connsiteX2" fmla="*/ 1176337 w 1176795"/>
                <a:gd name="connsiteY2" fmla="*/ 3276600 h 3276600"/>
                <a:gd name="connsiteX3" fmla="*/ 1176337 w 1176795"/>
                <a:gd name="connsiteY3" fmla="*/ 0 h 3276600"/>
                <a:gd name="connsiteX0" fmla="*/ 1209791 w 1210249"/>
                <a:gd name="connsiteY0" fmla="*/ 0 h 3276600"/>
                <a:gd name="connsiteX1" fmla="*/ 0 w 1210249"/>
                <a:gd name="connsiteY1" fmla="*/ 2771775 h 3276600"/>
                <a:gd name="connsiteX2" fmla="*/ 1209791 w 1210249"/>
                <a:gd name="connsiteY2" fmla="*/ 3276600 h 3276600"/>
                <a:gd name="connsiteX3" fmla="*/ 1209791 w 1210249"/>
                <a:gd name="connsiteY3" fmla="*/ 0 h 3276600"/>
                <a:gd name="connsiteX0" fmla="*/ 1232094 w 1232552"/>
                <a:gd name="connsiteY0" fmla="*/ 0 h 3276600"/>
                <a:gd name="connsiteX1" fmla="*/ 0 w 1232552"/>
                <a:gd name="connsiteY1" fmla="*/ 2749472 h 3276600"/>
                <a:gd name="connsiteX2" fmla="*/ 1232094 w 1232552"/>
                <a:gd name="connsiteY2" fmla="*/ 3276600 h 3276600"/>
                <a:gd name="connsiteX3" fmla="*/ 1232094 w 1232552"/>
                <a:gd name="connsiteY3" fmla="*/ 0 h 3276600"/>
              </a:gdLst>
              <a:ahLst/>
              <a:cxnLst>
                <a:cxn ang="0">
                  <a:pos x="connsiteX0" y="connsiteY0"/>
                </a:cxn>
                <a:cxn ang="0">
                  <a:pos x="connsiteX1" y="connsiteY1"/>
                </a:cxn>
                <a:cxn ang="0">
                  <a:pos x="connsiteX2" y="connsiteY2"/>
                </a:cxn>
                <a:cxn ang="0">
                  <a:pos x="connsiteX3" y="connsiteY3"/>
                </a:cxn>
              </a:cxnLst>
              <a:rect l="l" t="t" r="r" b="b"/>
              <a:pathLst>
                <a:path w="1232552" h="3276600">
                  <a:moveTo>
                    <a:pt x="1232094" y="0"/>
                  </a:moveTo>
                  <a:lnTo>
                    <a:pt x="0" y="2749472"/>
                  </a:lnTo>
                  <a:lnTo>
                    <a:pt x="1232094" y="3276600"/>
                  </a:lnTo>
                  <a:cubicBezTo>
                    <a:pt x="1230507" y="2187575"/>
                    <a:pt x="1233681" y="1089025"/>
                    <a:pt x="1232094" y="0"/>
                  </a:cubicBezTo>
                  <a:close/>
                </a:path>
              </a:pathLst>
            </a:custGeom>
            <a:gradFill>
              <a:gsLst>
                <a:gs pos="100000">
                  <a:schemeClr val="accent3"/>
                </a:gs>
                <a:gs pos="44000">
                  <a:schemeClr val="accent2"/>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20" name="Freeform 19"/>
            <p:cNvSpPr/>
            <p:nvPr/>
          </p:nvSpPr>
          <p:spPr>
            <a:xfrm>
              <a:off x="6366969" y="2428875"/>
              <a:ext cx="3339005" cy="2271713"/>
            </a:xfrm>
            <a:custGeom>
              <a:avLst/>
              <a:gdLst>
                <a:gd name="connsiteX0" fmla="*/ 0 w 3324225"/>
                <a:gd name="connsiteY0" fmla="*/ 590550 h 2271713"/>
                <a:gd name="connsiteX1" fmla="*/ 1343025 w 3324225"/>
                <a:gd name="connsiteY1" fmla="*/ 2271713 h 2271713"/>
                <a:gd name="connsiteX2" fmla="*/ 3324225 w 3324225"/>
                <a:gd name="connsiteY2" fmla="*/ 0 h 2271713"/>
                <a:gd name="connsiteX3" fmla="*/ 0 w 3324225"/>
                <a:gd name="connsiteY3" fmla="*/ 590550 h 2271713"/>
                <a:gd name="connsiteX0" fmla="*/ 0 w 3333750"/>
                <a:gd name="connsiteY0" fmla="*/ 585787 h 2271713"/>
                <a:gd name="connsiteX1" fmla="*/ 1352550 w 3333750"/>
                <a:gd name="connsiteY1" fmla="*/ 2271713 h 2271713"/>
                <a:gd name="connsiteX2" fmla="*/ 3333750 w 3333750"/>
                <a:gd name="connsiteY2" fmla="*/ 0 h 2271713"/>
                <a:gd name="connsiteX3" fmla="*/ 0 w 3333750"/>
                <a:gd name="connsiteY3" fmla="*/ 585787 h 2271713"/>
                <a:gd name="connsiteX0" fmla="*/ 0 w 3333750"/>
                <a:gd name="connsiteY0" fmla="*/ 591043 h 2271713"/>
                <a:gd name="connsiteX1" fmla="*/ 1352550 w 3333750"/>
                <a:gd name="connsiteY1" fmla="*/ 2271713 h 2271713"/>
                <a:gd name="connsiteX2" fmla="*/ 3333750 w 3333750"/>
                <a:gd name="connsiteY2" fmla="*/ 0 h 2271713"/>
                <a:gd name="connsiteX3" fmla="*/ 0 w 3333750"/>
                <a:gd name="connsiteY3" fmla="*/ 591043 h 2271713"/>
                <a:gd name="connsiteX0" fmla="*/ 0 w 3339005"/>
                <a:gd name="connsiteY0" fmla="*/ 591043 h 2271713"/>
                <a:gd name="connsiteX1" fmla="*/ 1357805 w 3339005"/>
                <a:gd name="connsiteY1" fmla="*/ 2271713 h 2271713"/>
                <a:gd name="connsiteX2" fmla="*/ 3339005 w 3339005"/>
                <a:gd name="connsiteY2" fmla="*/ 0 h 2271713"/>
                <a:gd name="connsiteX3" fmla="*/ 0 w 3339005"/>
                <a:gd name="connsiteY3" fmla="*/ 591043 h 2271713"/>
              </a:gdLst>
              <a:ahLst/>
              <a:cxnLst>
                <a:cxn ang="0">
                  <a:pos x="connsiteX0" y="connsiteY0"/>
                </a:cxn>
                <a:cxn ang="0">
                  <a:pos x="connsiteX1" y="connsiteY1"/>
                </a:cxn>
                <a:cxn ang="0">
                  <a:pos x="connsiteX2" y="connsiteY2"/>
                </a:cxn>
                <a:cxn ang="0">
                  <a:pos x="connsiteX3" y="connsiteY3"/>
                </a:cxn>
              </a:cxnLst>
              <a:rect l="l" t="t" r="r" b="b"/>
              <a:pathLst>
                <a:path w="3339005" h="2271713">
                  <a:moveTo>
                    <a:pt x="0" y="591043"/>
                  </a:moveTo>
                  <a:lnTo>
                    <a:pt x="1357805" y="2271713"/>
                  </a:lnTo>
                  <a:lnTo>
                    <a:pt x="3339005" y="0"/>
                  </a:lnTo>
                  <a:lnTo>
                    <a:pt x="0" y="591043"/>
                  </a:lnTo>
                  <a:close/>
                </a:path>
              </a:pathLst>
            </a:custGeom>
            <a:gradFill>
              <a:gsLst>
                <a:gs pos="100000">
                  <a:schemeClr val="accent3"/>
                </a:gs>
                <a:gs pos="44000">
                  <a:schemeClr val="accent2"/>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21" name="Freeform 20"/>
            <p:cNvSpPr/>
            <p:nvPr/>
          </p:nvSpPr>
          <p:spPr>
            <a:xfrm>
              <a:off x="1025774" y="1761707"/>
              <a:ext cx="2098477" cy="1910094"/>
            </a:xfrm>
            <a:custGeom>
              <a:avLst/>
              <a:gdLst>
                <a:gd name="connsiteX0" fmla="*/ 2086304 w 2086304"/>
                <a:gd name="connsiteY0" fmla="*/ 0 h 1886607"/>
                <a:gd name="connsiteX1" fmla="*/ 0 w 2086304"/>
                <a:gd name="connsiteY1" fmla="*/ 15765 h 1886607"/>
                <a:gd name="connsiteX2" fmla="*/ 362607 w 2086304"/>
                <a:gd name="connsiteY2" fmla="*/ 1886607 h 1886607"/>
                <a:gd name="connsiteX3" fmla="*/ 2086304 w 2086304"/>
                <a:gd name="connsiteY3" fmla="*/ 0 h 1886607"/>
                <a:gd name="connsiteX0" fmla="*/ 2101053 w 2101053"/>
                <a:gd name="connsiteY0" fmla="*/ 0 h 1886607"/>
                <a:gd name="connsiteX1" fmla="*/ 0 w 2101053"/>
                <a:gd name="connsiteY1" fmla="*/ 1207 h 1886607"/>
                <a:gd name="connsiteX2" fmla="*/ 377356 w 2101053"/>
                <a:gd name="connsiteY2" fmla="*/ 1886607 h 1886607"/>
                <a:gd name="connsiteX3" fmla="*/ 2101053 w 2101053"/>
                <a:gd name="connsiteY3" fmla="*/ 0 h 1886607"/>
                <a:gd name="connsiteX0" fmla="*/ 2098477 w 2098477"/>
                <a:gd name="connsiteY0" fmla="*/ 8963 h 1885400"/>
                <a:gd name="connsiteX1" fmla="*/ 0 w 2098477"/>
                <a:gd name="connsiteY1" fmla="*/ 0 h 1885400"/>
                <a:gd name="connsiteX2" fmla="*/ 377356 w 2098477"/>
                <a:gd name="connsiteY2" fmla="*/ 1885400 h 1885400"/>
                <a:gd name="connsiteX3" fmla="*/ 2098477 w 2098477"/>
                <a:gd name="connsiteY3" fmla="*/ 8963 h 1885400"/>
              </a:gdLst>
              <a:ahLst/>
              <a:cxnLst>
                <a:cxn ang="0">
                  <a:pos x="connsiteX0" y="connsiteY0"/>
                </a:cxn>
                <a:cxn ang="0">
                  <a:pos x="connsiteX1" y="connsiteY1"/>
                </a:cxn>
                <a:cxn ang="0">
                  <a:pos x="connsiteX2" y="connsiteY2"/>
                </a:cxn>
                <a:cxn ang="0">
                  <a:pos x="connsiteX3" y="connsiteY3"/>
                </a:cxn>
              </a:cxnLst>
              <a:rect l="l" t="t" r="r" b="b"/>
              <a:pathLst>
                <a:path w="2098477" h="1885400">
                  <a:moveTo>
                    <a:pt x="2098477" y="8963"/>
                  </a:moveTo>
                  <a:lnTo>
                    <a:pt x="0" y="0"/>
                  </a:lnTo>
                  <a:lnTo>
                    <a:pt x="377356" y="1885400"/>
                  </a:lnTo>
                  <a:lnTo>
                    <a:pt x="2098477" y="8963"/>
                  </a:lnTo>
                  <a:close/>
                </a:path>
              </a:pathLst>
            </a:custGeom>
            <a:gradFill>
              <a:gsLst>
                <a:gs pos="100000">
                  <a:schemeClr val="accent3"/>
                </a:gs>
                <a:gs pos="44000">
                  <a:schemeClr val="accent2"/>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22" name="Freeform 21"/>
            <p:cNvSpPr/>
            <p:nvPr/>
          </p:nvSpPr>
          <p:spPr>
            <a:xfrm>
              <a:off x="3532" y="4857972"/>
              <a:ext cx="4090198" cy="2007612"/>
            </a:xfrm>
            <a:custGeom>
              <a:avLst/>
              <a:gdLst>
                <a:gd name="connsiteX0" fmla="*/ 3576398 w 4077729"/>
                <a:gd name="connsiteY0" fmla="*/ 0 h 1994733"/>
                <a:gd name="connsiteX1" fmla="*/ 4077729 w 4077729"/>
                <a:gd name="connsiteY1" fmla="*/ 1101516 h 1994733"/>
                <a:gd name="connsiteX2" fmla="*/ 0 w 4077729"/>
                <a:gd name="connsiteY2" fmla="*/ 1994733 h 1994733"/>
                <a:gd name="connsiteX3" fmla="*/ 3576398 w 4077729"/>
                <a:gd name="connsiteY3" fmla="*/ 0 h 1994733"/>
                <a:gd name="connsiteX0" fmla="*/ 3576398 w 4086042"/>
                <a:gd name="connsiteY0" fmla="*/ 0 h 1994733"/>
                <a:gd name="connsiteX1" fmla="*/ 4086042 w 4086042"/>
                <a:gd name="connsiteY1" fmla="*/ 1093204 h 1994733"/>
                <a:gd name="connsiteX2" fmla="*/ 0 w 4086042"/>
                <a:gd name="connsiteY2" fmla="*/ 1994733 h 1994733"/>
                <a:gd name="connsiteX3" fmla="*/ 3576398 w 4086042"/>
                <a:gd name="connsiteY3" fmla="*/ 0 h 1994733"/>
                <a:gd name="connsiteX0" fmla="*/ 3576398 w 4090198"/>
                <a:gd name="connsiteY0" fmla="*/ 0 h 1994733"/>
                <a:gd name="connsiteX1" fmla="*/ 4090198 w 4090198"/>
                <a:gd name="connsiteY1" fmla="*/ 1084892 h 1994733"/>
                <a:gd name="connsiteX2" fmla="*/ 0 w 4090198"/>
                <a:gd name="connsiteY2" fmla="*/ 1994733 h 1994733"/>
                <a:gd name="connsiteX3" fmla="*/ 3576398 w 4090198"/>
                <a:gd name="connsiteY3" fmla="*/ 0 h 1994733"/>
                <a:gd name="connsiteX0" fmla="*/ 3576398 w 4090198"/>
                <a:gd name="connsiteY0" fmla="*/ 0 h 2007612"/>
                <a:gd name="connsiteX1" fmla="*/ 4090198 w 4090198"/>
                <a:gd name="connsiteY1" fmla="*/ 1084892 h 2007612"/>
                <a:gd name="connsiteX2" fmla="*/ 0 w 4090198"/>
                <a:gd name="connsiteY2" fmla="*/ 2007612 h 2007612"/>
                <a:gd name="connsiteX3" fmla="*/ 3576398 w 4090198"/>
                <a:gd name="connsiteY3" fmla="*/ 0 h 2007612"/>
              </a:gdLst>
              <a:ahLst/>
              <a:cxnLst>
                <a:cxn ang="0">
                  <a:pos x="connsiteX0" y="connsiteY0"/>
                </a:cxn>
                <a:cxn ang="0">
                  <a:pos x="connsiteX1" y="connsiteY1"/>
                </a:cxn>
                <a:cxn ang="0">
                  <a:pos x="connsiteX2" y="connsiteY2"/>
                </a:cxn>
                <a:cxn ang="0">
                  <a:pos x="connsiteX3" y="connsiteY3"/>
                </a:cxn>
              </a:cxnLst>
              <a:rect l="l" t="t" r="r" b="b"/>
              <a:pathLst>
                <a:path w="4090198" h="2007612">
                  <a:moveTo>
                    <a:pt x="3576398" y="0"/>
                  </a:moveTo>
                  <a:lnTo>
                    <a:pt x="4090198" y="1084892"/>
                  </a:lnTo>
                  <a:lnTo>
                    <a:pt x="0" y="2007612"/>
                  </a:lnTo>
                  <a:lnTo>
                    <a:pt x="3576398" y="0"/>
                  </a:lnTo>
                  <a:close/>
                </a:path>
              </a:pathLst>
            </a:custGeom>
            <a:gradFill>
              <a:gsLst>
                <a:gs pos="100000">
                  <a:schemeClr val="accent3"/>
                </a:gs>
                <a:gs pos="44000">
                  <a:schemeClr val="accent2"/>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23" name="Freeform 22"/>
            <p:cNvSpPr/>
            <p:nvPr/>
          </p:nvSpPr>
          <p:spPr>
            <a:xfrm>
              <a:off x="-6301" y="5938309"/>
              <a:ext cx="4092304" cy="924304"/>
            </a:xfrm>
            <a:custGeom>
              <a:avLst/>
              <a:gdLst>
                <a:gd name="connsiteX0" fmla="*/ 4074199 w 4074199"/>
                <a:gd name="connsiteY0" fmla="*/ 0 h 907339"/>
                <a:gd name="connsiteX1" fmla="*/ 3357507 w 4074199"/>
                <a:gd name="connsiteY1" fmla="*/ 907339 h 907339"/>
                <a:gd name="connsiteX2" fmla="*/ 0 w 4074199"/>
                <a:gd name="connsiteY2" fmla="*/ 907339 h 907339"/>
                <a:gd name="connsiteX3" fmla="*/ 4074199 w 4074199"/>
                <a:gd name="connsiteY3" fmla="*/ 0 h 907339"/>
                <a:gd name="connsiteX0" fmla="*/ 4084791 w 4084791"/>
                <a:gd name="connsiteY0" fmla="*/ 0 h 907339"/>
                <a:gd name="connsiteX1" fmla="*/ 3368099 w 4084791"/>
                <a:gd name="connsiteY1" fmla="*/ 907339 h 907339"/>
                <a:gd name="connsiteX2" fmla="*/ 0 w 4084791"/>
                <a:gd name="connsiteY2" fmla="*/ 907339 h 907339"/>
                <a:gd name="connsiteX3" fmla="*/ 4084791 w 4084791"/>
                <a:gd name="connsiteY3" fmla="*/ 0 h 907339"/>
                <a:gd name="connsiteX0" fmla="*/ 4100031 w 4100031"/>
                <a:gd name="connsiteY0" fmla="*/ 0 h 907339"/>
                <a:gd name="connsiteX1" fmla="*/ 3368099 w 4100031"/>
                <a:gd name="connsiteY1" fmla="*/ 907339 h 907339"/>
                <a:gd name="connsiteX2" fmla="*/ 0 w 4100031"/>
                <a:gd name="connsiteY2" fmla="*/ 907339 h 907339"/>
                <a:gd name="connsiteX3" fmla="*/ 4100031 w 4100031"/>
                <a:gd name="connsiteY3" fmla="*/ 0 h 907339"/>
                <a:gd name="connsiteX0" fmla="*/ 4102607 w 4102607"/>
                <a:gd name="connsiteY0" fmla="*/ 0 h 907339"/>
                <a:gd name="connsiteX1" fmla="*/ 3370675 w 4102607"/>
                <a:gd name="connsiteY1" fmla="*/ 907339 h 907339"/>
                <a:gd name="connsiteX2" fmla="*/ 0 w 4102607"/>
                <a:gd name="connsiteY2" fmla="*/ 857464 h 907339"/>
                <a:gd name="connsiteX3" fmla="*/ 4102607 w 4102607"/>
                <a:gd name="connsiteY3" fmla="*/ 0 h 907339"/>
                <a:gd name="connsiteX0" fmla="*/ 4097455 w 4097455"/>
                <a:gd name="connsiteY0" fmla="*/ 0 h 907339"/>
                <a:gd name="connsiteX1" fmla="*/ 3365523 w 4097455"/>
                <a:gd name="connsiteY1" fmla="*/ 907339 h 907339"/>
                <a:gd name="connsiteX2" fmla="*/ 0 w 4097455"/>
                <a:gd name="connsiteY2" fmla="*/ 859958 h 907339"/>
                <a:gd name="connsiteX3" fmla="*/ 4097455 w 4097455"/>
                <a:gd name="connsiteY3" fmla="*/ 0 h 907339"/>
                <a:gd name="connsiteX0" fmla="*/ 4097455 w 4097455"/>
                <a:gd name="connsiteY0" fmla="*/ 0 h 862451"/>
                <a:gd name="connsiteX1" fmla="*/ 3411887 w 4097455"/>
                <a:gd name="connsiteY1" fmla="*/ 862451 h 862451"/>
                <a:gd name="connsiteX2" fmla="*/ 0 w 4097455"/>
                <a:gd name="connsiteY2" fmla="*/ 859958 h 862451"/>
                <a:gd name="connsiteX3" fmla="*/ 4097455 w 4097455"/>
                <a:gd name="connsiteY3" fmla="*/ 0 h 862451"/>
                <a:gd name="connsiteX0" fmla="*/ 4089728 w 4089728"/>
                <a:gd name="connsiteY0" fmla="*/ 0 h 892377"/>
                <a:gd name="connsiteX1" fmla="*/ 3411887 w 4089728"/>
                <a:gd name="connsiteY1" fmla="*/ 892377 h 892377"/>
                <a:gd name="connsiteX2" fmla="*/ 0 w 4089728"/>
                <a:gd name="connsiteY2" fmla="*/ 889884 h 892377"/>
                <a:gd name="connsiteX3" fmla="*/ 4089728 w 4089728"/>
                <a:gd name="connsiteY3" fmla="*/ 0 h 892377"/>
                <a:gd name="connsiteX0" fmla="*/ 4089728 w 4089728"/>
                <a:gd name="connsiteY0" fmla="*/ 0 h 892377"/>
                <a:gd name="connsiteX1" fmla="*/ 3424766 w 4089728"/>
                <a:gd name="connsiteY1" fmla="*/ 892377 h 892377"/>
                <a:gd name="connsiteX2" fmla="*/ 0 w 4089728"/>
                <a:gd name="connsiteY2" fmla="*/ 889884 h 892377"/>
                <a:gd name="connsiteX3" fmla="*/ 4089728 w 4089728"/>
                <a:gd name="connsiteY3" fmla="*/ 0 h 892377"/>
                <a:gd name="connsiteX0" fmla="*/ 4089728 w 4089728"/>
                <a:gd name="connsiteY0" fmla="*/ 0 h 889884"/>
                <a:gd name="connsiteX1" fmla="*/ 3360372 w 4089728"/>
                <a:gd name="connsiteY1" fmla="*/ 889884 h 889884"/>
                <a:gd name="connsiteX2" fmla="*/ 0 w 4089728"/>
                <a:gd name="connsiteY2" fmla="*/ 889884 h 889884"/>
                <a:gd name="connsiteX3" fmla="*/ 4089728 w 4089728"/>
                <a:gd name="connsiteY3" fmla="*/ 0 h 889884"/>
                <a:gd name="connsiteX0" fmla="*/ 4079425 w 4079425"/>
                <a:gd name="connsiteY0" fmla="*/ 0 h 889884"/>
                <a:gd name="connsiteX1" fmla="*/ 3350069 w 4079425"/>
                <a:gd name="connsiteY1" fmla="*/ 889884 h 889884"/>
                <a:gd name="connsiteX2" fmla="*/ 0 w 4079425"/>
                <a:gd name="connsiteY2" fmla="*/ 882403 h 889884"/>
                <a:gd name="connsiteX3" fmla="*/ 4079425 w 4079425"/>
                <a:gd name="connsiteY3" fmla="*/ 0 h 889884"/>
                <a:gd name="connsiteX0" fmla="*/ 4082000 w 4082000"/>
                <a:gd name="connsiteY0" fmla="*/ 0 h 889884"/>
                <a:gd name="connsiteX1" fmla="*/ 3352644 w 4082000"/>
                <a:gd name="connsiteY1" fmla="*/ 889884 h 889884"/>
                <a:gd name="connsiteX2" fmla="*/ 0 w 4082000"/>
                <a:gd name="connsiteY2" fmla="*/ 882403 h 889884"/>
                <a:gd name="connsiteX3" fmla="*/ 4082000 w 4082000"/>
                <a:gd name="connsiteY3" fmla="*/ 0 h 889884"/>
                <a:gd name="connsiteX0" fmla="*/ 4087152 w 4087152"/>
                <a:gd name="connsiteY0" fmla="*/ 0 h 1007091"/>
                <a:gd name="connsiteX1" fmla="*/ 3357796 w 4087152"/>
                <a:gd name="connsiteY1" fmla="*/ 889884 h 1007091"/>
                <a:gd name="connsiteX2" fmla="*/ 0 w 4087152"/>
                <a:gd name="connsiteY2" fmla="*/ 1007091 h 1007091"/>
                <a:gd name="connsiteX3" fmla="*/ 4087152 w 4087152"/>
                <a:gd name="connsiteY3" fmla="*/ 0 h 1007091"/>
                <a:gd name="connsiteX0" fmla="*/ 4092304 w 4092304"/>
                <a:gd name="connsiteY0" fmla="*/ 0 h 894872"/>
                <a:gd name="connsiteX1" fmla="*/ 3362948 w 4092304"/>
                <a:gd name="connsiteY1" fmla="*/ 889884 h 894872"/>
                <a:gd name="connsiteX2" fmla="*/ 0 w 4092304"/>
                <a:gd name="connsiteY2" fmla="*/ 894872 h 894872"/>
                <a:gd name="connsiteX3" fmla="*/ 4092304 w 4092304"/>
                <a:gd name="connsiteY3" fmla="*/ 0 h 894872"/>
              </a:gdLst>
              <a:ahLst/>
              <a:cxnLst>
                <a:cxn ang="0">
                  <a:pos x="connsiteX0" y="connsiteY0"/>
                </a:cxn>
                <a:cxn ang="0">
                  <a:pos x="connsiteX1" y="connsiteY1"/>
                </a:cxn>
                <a:cxn ang="0">
                  <a:pos x="connsiteX2" y="connsiteY2"/>
                </a:cxn>
                <a:cxn ang="0">
                  <a:pos x="connsiteX3" y="connsiteY3"/>
                </a:cxn>
              </a:cxnLst>
              <a:rect l="l" t="t" r="r" b="b"/>
              <a:pathLst>
                <a:path w="4092304" h="894872">
                  <a:moveTo>
                    <a:pt x="4092304" y="0"/>
                  </a:moveTo>
                  <a:lnTo>
                    <a:pt x="3362948" y="889884"/>
                  </a:lnTo>
                  <a:lnTo>
                    <a:pt x="0" y="894872"/>
                  </a:lnTo>
                  <a:lnTo>
                    <a:pt x="4092304" y="0"/>
                  </a:lnTo>
                  <a:close/>
                </a:path>
              </a:pathLst>
            </a:custGeom>
            <a:gradFill>
              <a:gsLst>
                <a:gs pos="100000">
                  <a:schemeClr val="accent3"/>
                </a:gs>
                <a:gs pos="44000">
                  <a:schemeClr val="accent2"/>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24" name="Freeform 23"/>
            <p:cNvSpPr/>
            <p:nvPr/>
          </p:nvSpPr>
          <p:spPr>
            <a:xfrm>
              <a:off x="4102443" y="4914459"/>
              <a:ext cx="547228" cy="151811"/>
            </a:xfrm>
            <a:custGeom>
              <a:avLst/>
              <a:gdLst>
                <a:gd name="connsiteX0" fmla="*/ 0 w 547228"/>
                <a:gd name="connsiteY0" fmla="*/ 0 h 151811"/>
                <a:gd name="connsiteX1" fmla="*/ 547228 w 547228"/>
                <a:gd name="connsiteY1" fmla="*/ 70610 h 151811"/>
                <a:gd name="connsiteX2" fmla="*/ 526045 w 547228"/>
                <a:gd name="connsiteY2" fmla="*/ 151811 h 151811"/>
              </a:gdLst>
              <a:ahLst/>
              <a:cxnLst>
                <a:cxn ang="0">
                  <a:pos x="connsiteX0" y="connsiteY0"/>
                </a:cxn>
                <a:cxn ang="0">
                  <a:pos x="connsiteX1" y="connsiteY1"/>
                </a:cxn>
                <a:cxn ang="0">
                  <a:pos x="connsiteX2" y="connsiteY2"/>
                </a:cxn>
              </a:cxnLst>
              <a:rect l="l" t="t" r="r" b="b"/>
              <a:pathLst>
                <a:path w="547228" h="151811">
                  <a:moveTo>
                    <a:pt x="0" y="0"/>
                  </a:moveTo>
                  <a:lnTo>
                    <a:pt x="547228" y="70610"/>
                  </a:lnTo>
                  <a:lnTo>
                    <a:pt x="526045" y="151811"/>
                  </a:lnTo>
                </a:path>
              </a:pathLst>
            </a:custGeom>
            <a:gradFill>
              <a:gsLst>
                <a:gs pos="100000">
                  <a:schemeClr val="accent3"/>
                </a:gs>
                <a:gs pos="44000">
                  <a:schemeClr val="accent2"/>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Freeform 24"/>
            <p:cNvSpPr/>
            <p:nvPr/>
          </p:nvSpPr>
          <p:spPr>
            <a:xfrm>
              <a:off x="3317876" y="5936217"/>
              <a:ext cx="5416584" cy="930949"/>
            </a:xfrm>
            <a:custGeom>
              <a:avLst/>
              <a:gdLst>
                <a:gd name="connsiteX0" fmla="*/ 683287 w 5365819"/>
                <a:gd name="connsiteY0" fmla="*/ 0 h 914400"/>
                <a:gd name="connsiteX1" fmla="*/ 5365819 w 5365819"/>
                <a:gd name="connsiteY1" fmla="*/ 904351 h 914400"/>
                <a:gd name="connsiteX2" fmla="*/ 0 w 5365819"/>
                <a:gd name="connsiteY2" fmla="*/ 914400 h 914400"/>
                <a:gd name="connsiteX3" fmla="*/ 683287 w 5365819"/>
                <a:gd name="connsiteY3" fmla="*/ 0 h 914400"/>
                <a:gd name="connsiteX0" fmla="*/ 711531 w 5394063"/>
                <a:gd name="connsiteY0" fmla="*/ 0 h 917930"/>
                <a:gd name="connsiteX1" fmla="*/ 5394063 w 5394063"/>
                <a:gd name="connsiteY1" fmla="*/ 904351 h 917930"/>
                <a:gd name="connsiteX2" fmla="*/ 0 w 5394063"/>
                <a:gd name="connsiteY2" fmla="*/ 917930 h 917930"/>
                <a:gd name="connsiteX3" fmla="*/ 711531 w 5394063"/>
                <a:gd name="connsiteY3" fmla="*/ 0 h 917930"/>
                <a:gd name="connsiteX0" fmla="*/ 725653 w 5394063"/>
                <a:gd name="connsiteY0" fmla="*/ 0 h 910869"/>
                <a:gd name="connsiteX1" fmla="*/ 5394063 w 5394063"/>
                <a:gd name="connsiteY1" fmla="*/ 897290 h 910869"/>
                <a:gd name="connsiteX2" fmla="*/ 0 w 5394063"/>
                <a:gd name="connsiteY2" fmla="*/ 910869 h 910869"/>
                <a:gd name="connsiteX3" fmla="*/ 725653 w 5394063"/>
                <a:gd name="connsiteY3" fmla="*/ 0 h 910869"/>
                <a:gd name="connsiteX0" fmla="*/ 725653 w 5376410"/>
                <a:gd name="connsiteY0" fmla="*/ 0 h 910869"/>
                <a:gd name="connsiteX1" fmla="*/ 5376410 w 5376410"/>
                <a:gd name="connsiteY1" fmla="*/ 907881 h 910869"/>
                <a:gd name="connsiteX2" fmla="*/ 0 w 5376410"/>
                <a:gd name="connsiteY2" fmla="*/ 910869 h 910869"/>
                <a:gd name="connsiteX3" fmla="*/ 725653 w 5376410"/>
                <a:gd name="connsiteY3" fmla="*/ 0 h 910869"/>
                <a:gd name="connsiteX0" fmla="*/ 783842 w 5376410"/>
                <a:gd name="connsiteY0" fmla="*/ 0 h 765396"/>
                <a:gd name="connsiteX1" fmla="*/ 5376410 w 5376410"/>
                <a:gd name="connsiteY1" fmla="*/ 762408 h 765396"/>
                <a:gd name="connsiteX2" fmla="*/ 0 w 5376410"/>
                <a:gd name="connsiteY2" fmla="*/ 765396 h 765396"/>
                <a:gd name="connsiteX3" fmla="*/ 783842 w 5376410"/>
                <a:gd name="connsiteY3" fmla="*/ 0 h 765396"/>
                <a:gd name="connsiteX0" fmla="*/ 729810 w 5376410"/>
                <a:gd name="connsiteY0" fmla="*/ 0 h 910869"/>
                <a:gd name="connsiteX1" fmla="*/ 5376410 w 5376410"/>
                <a:gd name="connsiteY1" fmla="*/ 907881 h 910869"/>
                <a:gd name="connsiteX2" fmla="*/ 0 w 5376410"/>
                <a:gd name="connsiteY2" fmla="*/ 910869 h 910869"/>
                <a:gd name="connsiteX3" fmla="*/ 729810 w 5376410"/>
                <a:gd name="connsiteY3" fmla="*/ 0 h 910869"/>
                <a:gd name="connsiteX0" fmla="*/ 714570 w 5376410"/>
                <a:gd name="connsiteY0" fmla="*/ 0 h 918489"/>
                <a:gd name="connsiteX1" fmla="*/ 5376410 w 5376410"/>
                <a:gd name="connsiteY1" fmla="*/ 915501 h 918489"/>
                <a:gd name="connsiteX2" fmla="*/ 0 w 5376410"/>
                <a:gd name="connsiteY2" fmla="*/ 918489 h 918489"/>
                <a:gd name="connsiteX3" fmla="*/ 714570 w 5376410"/>
                <a:gd name="connsiteY3" fmla="*/ 0 h 918489"/>
                <a:gd name="connsiteX0" fmla="*/ 809820 w 5376410"/>
                <a:gd name="connsiteY0" fmla="*/ 0 h 758469"/>
                <a:gd name="connsiteX1" fmla="*/ 5376410 w 5376410"/>
                <a:gd name="connsiteY1" fmla="*/ 755481 h 758469"/>
                <a:gd name="connsiteX2" fmla="*/ 0 w 5376410"/>
                <a:gd name="connsiteY2" fmla="*/ 758469 h 758469"/>
                <a:gd name="connsiteX3" fmla="*/ 809820 w 5376410"/>
                <a:gd name="connsiteY3" fmla="*/ 0 h 758469"/>
                <a:gd name="connsiteX0" fmla="*/ 710760 w 5376410"/>
                <a:gd name="connsiteY0" fmla="*/ 0 h 918489"/>
                <a:gd name="connsiteX1" fmla="*/ 5376410 w 5376410"/>
                <a:gd name="connsiteY1" fmla="*/ 915501 h 918489"/>
                <a:gd name="connsiteX2" fmla="*/ 0 w 5376410"/>
                <a:gd name="connsiteY2" fmla="*/ 918489 h 918489"/>
                <a:gd name="connsiteX3" fmla="*/ 710760 w 5376410"/>
                <a:gd name="connsiteY3" fmla="*/ 0 h 918489"/>
                <a:gd name="connsiteX0" fmla="*/ 722190 w 5376410"/>
                <a:gd name="connsiteY0" fmla="*/ 0 h 914679"/>
                <a:gd name="connsiteX1" fmla="*/ 5376410 w 5376410"/>
                <a:gd name="connsiteY1" fmla="*/ 911691 h 914679"/>
                <a:gd name="connsiteX2" fmla="*/ 0 w 5376410"/>
                <a:gd name="connsiteY2" fmla="*/ 914679 h 914679"/>
                <a:gd name="connsiteX3" fmla="*/ 722190 w 5376410"/>
                <a:gd name="connsiteY3" fmla="*/ 0 h 914679"/>
                <a:gd name="connsiteX0" fmla="*/ 735069 w 5389289"/>
                <a:gd name="connsiteY0" fmla="*/ 0 h 912104"/>
                <a:gd name="connsiteX1" fmla="*/ 5389289 w 5389289"/>
                <a:gd name="connsiteY1" fmla="*/ 911691 h 912104"/>
                <a:gd name="connsiteX2" fmla="*/ 0 w 5389289"/>
                <a:gd name="connsiteY2" fmla="*/ 912104 h 912104"/>
                <a:gd name="connsiteX3" fmla="*/ 735069 w 5389289"/>
                <a:gd name="connsiteY3" fmla="*/ 0 h 912104"/>
                <a:gd name="connsiteX0" fmla="*/ 735069 w 5389289"/>
                <a:gd name="connsiteY0" fmla="*/ 0 h 925339"/>
                <a:gd name="connsiteX1" fmla="*/ 5389289 w 5389289"/>
                <a:gd name="connsiteY1" fmla="*/ 925339 h 925339"/>
                <a:gd name="connsiteX2" fmla="*/ 0 w 5389289"/>
                <a:gd name="connsiteY2" fmla="*/ 912104 h 925339"/>
                <a:gd name="connsiteX3" fmla="*/ 735069 w 5389289"/>
                <a:gd name="connsiteY3" fmla="*/ 0 h 925339"/>
                <a:gd name="connsiteX0" fmla="*/ 762364 w 5416584"/>
                <a:gd name="connsiteY0" fmla="*/ 0 h 939400"/>
                <a:gd name="connsiteX1" fmla="*/ 5416584 w 5416584"/>
                <a:gd name="connsiteY1" fmla="*/ 925339 h 939400"/>
                <a:gd name="connsiteX2" fmla="*/ 0 w 5416584"/>
                <a:gd name="connsiteY2" fmla="*/ 939400 h 939400"/>
                <a:gd name="connsiteX3" fmla="*/ 762364 w 5416584"/>
                <a:gd name="connsiteY3" fmla="*/ 0 h 939400"/>
                <a:gd name="connsiteX0" fmla="*/ 762364 w 5416584"/>
                <a:gd name="connsiteY0" fmla="*/ 0 h 945010"/>
                <a:gd name="connsiteX1" fmla="*/ 5416584 w 5416584"/>
                <a:gd name="connsiteY1" fmla="*/ 930949 h 945010"/>
                <a:gd name="connsiteX2" fmla="*/ 0 w 5416584"/>
                <a:gd name="connsiteY2" fmla="*/ 945010 h 945010"/>
                <a:gd name="connsiteX3" fmla="*/ 762364 w 5416584"/>
                <a:gd name="connsiteY3" fmla="*/ 0 h 945010"/>
                <a:gd name="connsiteX0" fmla="*/ 762364 w 5416584"/>
                <a:gd name="connsiteY0" fmla="*/ 0 h 930949"/>
                <a:gd name="connsiteX1" fmla="*/ 5416584 w 5416584"/>
                <a:gd name="connsiteY1" fmla="*/ 930949 h 930949"/>
                <a:gd name="connsiteX2" fmla="*/ 0 w 5416584"/>
                <a:gd name="connsiteY2" fmla="*/ 921156 h 930949"/>
                <a:gd name="connsiteX3" fmla="*/ 762364 w 5416584"/>
                <a:gd name="connsiteY3" fmla="*/ 0 h 930949"/>
              </a:gdLst>
              <a:ahLst/>
              <a:cxnLst>
                <a:cxn ang="0">
                  <a:pos x="connsiteX0" y="connsiteY0"/>
                </a:cxn>
                <a:cxn ang="0">
                  <a:pos x="connsiteX1" y="connsiteY1"/>
                </a:cxn>
                <a:cxn ang="0">
                  <a:pos x="connsiteX2" y="connsiteY2"/>
                </a:cxn>
                <a:cxn ang="0">
                  <a:pos x="connsiteX3" y="connsiteY3"/>
                </a:cxn>
              </a:cxnLst>
              <a:rect l="l" t="t" r="r" b="b"/>
              <a:pathLst>
                <a:path w="5416584" h="930949">
                  <a:moveTo>
                    <a:pt x="762364" y="0"/>
                  </a:moveTo>
                  <a:lnTo>
                    <a:pt x="5416584" y="930949"/>
                  </a:lnTo>
                  <a:lnTo>
                    <a:pt x="0" y="921156"/>
                  </a:lnTo>
                  <a:lnTo>
                    <a:pt x="762364" y="0"/>
                  </a:lnTo>
                  <a:close/>
                </a:path>
              </a:pathLst>
            </a:custGeom>
            <a:gradFill>
              <a:gsLst>
                <a:gs pos="100000">
                  <a:schemeClr val="accent3"/>
                </a:gs>
                <a:gs pos="44000">
                  <a:schemeClr val="accent2"/>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26" name="Freeform 25"/>
            <p:cNvSpPr/>
            <p:nvPr/>
          </p:nvSpPr>
          <p:spPr>
            <a:xfrm>
              <a:off x="10990536" y="3785435"/>
              <a:ext cx="1209457" cy="3091509"/>
            </a:xfrm>
            <a:custGeom>
              <a:avLst/>
              <a:gdLst>
                <a:gd name="connsiteX0" fmla="*/ 0 w 1182718"/>
                <a:gd name="connsiteY0" fmla="*/ 0 h 3032701"/>
                <a:gd name="connsiteX1" fmla="*/ 497800 w 1182718"/>
                <a:gd name="connsiteY1" fmla="*/ 3032701 h 3032701"/>
                <a:gd name="connsiteX2" fmla="*/ 1182718 w 1182718"/>
                <a:gd name="connsiteY2" fmla="*/ 515453 h 3032701"/>
                <a:gd name="connsiteX3" fmla="*/ 0 w 1182718"/>
                <a:gd name="connsiteY3" fmla="*/ 0 h 3032701"/>
                <a:gd name="connsiteX0" fmla="*/ 0 w 1179187"/>
                <a:gd name="connsiteY0" fmla="*/ 0 h 3029170"/>
                <a:gd name="connsiteX1" fmla="*/ 494269 w 1179187"/>
                <a:gd name="connsiteY1" fmla="*/ 3029170 h 3029170"/>
                <a:gd name="connsiteX2" fmla="*/ 1179187 w 1179187"/>
                <a:gd name="connsiteY2" fmla="*/ 511922 h 3029170"/>
                <a:gd name="connsiteX3" fmla="*/ 0 w 1179187"/>
                <a:gd name="connsiteY3" fmla="*/ 0 h 3029170"/>
                <a:gd name="connsiteX0" fmla="*/ 0 w 1179187"/>
                <a:gd name="connsiteY0" fmla="*/ 0 h 3039761"/>
                <a:gd name="connsiteX1" fmla="*/ 483677 w 1179187"/>
                <a:gd name="connsiteY1" fmla="*/ 3039761 h 3039761"/>
                <a:gd name="connsiteX2" fmla="*/ 1179187 w 1179187"/>
                <a:gd name="connsiteY2" fmla="*/ 511922 h 3039761"/>
                <a:gd name="connsiteX3" fmla="*/ 0 w 1179187"/>
                <a:gd name="connsiteY3" fmla="*/ 0 h 3039761"/>
                <a:gd name="connsiteX0" fmla="*/ 0 w 1190407"/>
                <a:gd name="connsiteY0" fmla="*/ 0 h 3039761"/>
                <a:gd name="connsiteX1" fmla="*/ 494897 w 1190407"/>
                <a:gd name="connsiteY1" fmla="*/ 3039761 h 3039761"/>
                <a:gd name="connsiteX2" fmla="*/ 1190407 w 1190407"/>
                <a:gd name="connsiteY2" fmla="*/ 511922 h 3039761"/>
                <a:gd name="connsiteX3" fmla="*/ 0 w 1190407"/>
                <a:gd name="connsiteY3" fmla="*/ 0 h 3039761"/>
                <a:gd name="connsiteX0" fmla="*/ 0 w 1203107"/>
                <a:gd name="connsiteY0" fmla="*/ 0 h 3065161"/>
                <a:gd name="connsiteX1" fmla="*/ 507597 w 1203107"/>
                <a:gd name="connsiteY1" fmla="*/ 3065161 h 3065161"/>
                <a:gd name="connsiteX2" fmla="*/ 1203107 w 1203107"/>
                <a:gd name="connsiteY2" fmla="*/ 537322 h 3065161"/>
                <a:gd name="connsiteX3" fmla="*/ 0 w 1203107"/>
                <a:gd name="connsiteY3" fmla="*/ 0 h 3065161"/>
                <a:gd name="connsiteX0" fmla="*/ 0 w 1209457"/>
                <a:gd name="connsiteY0" fmla="*/ 0 h 3065161"/>
                <a:gd name="connsiteX1" fmla="*/ 507597 w 1209457"/>
                <a:gd name="connsiteY1" fmla="*/ 3065161 h 3065161"/>
                <a:gd name="connsiteX2" fmla="*/ 1209457 w 1209457"/>
                <a:gd name="connsiteY2" fmla="*/ 543672 h 3065161"/>
                <a:gd name="connsiteX3" fmla="*/ 0 w 1209457"/>
                <a:gd name="connsiteY3" fmla="*/ 0 h 3065161"/>
                <a:gd name="connsiteX0" fmla="*/ 0 w 1215807"/>
                <a:gd name="connsiteY0" fmla="*/ 0 h 3065161"/>
                <a:gd name="connsiteX1" fmla="*/ 507597 w 1215807"/>
                <a:gd name="connsiteY1" fmla="*/ 3065161 h 3065161"/>
                <a:gd name="connsiteX2" fmla="*/ 1215807 w 1215807"/>
                <a:gd name="connsiteY2" fmla="*/ 537322 h 3065161"/>
                <a:gd name="connsiteX3" fmla="*/ 0 w 1215807"/>
                <a:gd name="connsiteY3" fmla="*/ 0 h 3065161"/>
                <a:gd name="connsiteX0" fmla="*/ 0 w 1209457"/>
                <a:gd name="connsiteY0" fmla="*/ 0 h 3077861"/>
                <a:gd name="connsiteX1" fmla="*/ 501247 w 1209457"/>
                <a:gd name="connsiteY1" fmla="*/ 3077861 h 3077861"/>
                <a:gd name="connsiteX2" fmla="*/ 1209457 w 1209457"/>
                <a:gd name="connsiteY2" fmla="*/ 550022 h 3077861"/>
                <a:gd name="connsiteX3" fmla="*/ 0 w 1209457"/>
                <a:gd name="connsiteY3" fmla="*/ 0 h 3077861"/>
                <a:gd name="connsiteX0" fmla="*/ 0 w 1209457"/>
                <a:gd name="connsiteY0" fmla="*/ 0 h 3091509"/>
                <a:gd name="connsiteX1" fmla="*/ 501247 w 1209457"/>
                <a:gd name="connsiteY1" fmla="*/ 3091509 h 3091509"/>
                <a:gd name="connsiteX2" fmla="*/ 1209457 w 1209457"/>
                <a:gd name="connsiteY2" fmla="*/ 550022 h 3091509"/>
                <a:gd name="connsiteX3" fmla="*/ 0 w 1209457"/>
                <a:gd name="connsiteY3" fmla="*/ 0 h 3091509"/>
              </a:gdLst>
              <a:ahLst/>
              <a:cxnLst>
                <a:cxn ang="0">
                  <a:pos x="connsiteX0" y="connsiteY0"/>
                </a:cxn>
                <a:cxn ang="0">
                  <a:pos x="connsiteX1" y="connsiteY1"/>
                </a:cxn>
                <a:cxn ang="0">
                  <a:pos x="connsiteX2" y="connsiteY2"/>
                </a:cxn>
                <a:cxn ang="0">
                  <a:pos x="connsiteX3" y="connsiteY3"/>
                </a:cxn>
              </a:cxnLst>
              <a:rect l="l" t="t" r="r" b="b"/>
              <a:pathLst>
                <a:path w="1209457" h="3091509">
                  <a:moveTo>
                    <a:pt x="0" y="0"/>
                  </a:moveTo>
                  <a:lnTo>
                    <a:pt x="501247" y="3091509"/>
                  </a:lnTo>
                  <a:lnTo>
                    <a:pt x="1209457" y="550022"/>
                  </a:lnTo>
                  <a:lnTo>
                    <a:pt x="0" y="0"/>
                  </a:lnTo>
                  <a:close/>
                </a:path>
              </a:pathLst>
            </a:custGeom>
            <a:gradFill>
              <a:gsLst>
                <a:gs pos="100000">
                  <a:schemeClr val="accent3"/>
                </a:gs>
                <a:gs pos="44000">
                  <a:schemeClr val="accent2"/>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27" name="Freeform 26"/>
            <p:cNvSpPr/>
            <p:nvPr/>
          </p:nvSpPr>
          <p:spPr>
            <a:xfrm>
              <a:off x="11488254" y="4321334"/>
              <a:ext cx="708319" cy="2552078"/>
            </a:xfrm>
            <a:custGeom>
              <a:avLst/>
              <a:gdLst>
                <a:gd name="connsiteX0" fmla="*/ 691978 w 697728"/>
                <a:gd name="connsiteY0" fmla="*/ 0 h 2520778"/>
                <a:gd name="connsiteX1" fmla="*/ 0 w 697728"/>
                <a:gd name="connsiteY1" fmla="*/ 2520778 h 2520778"/>
                <a:gd name="connsiteX2" fmla="*/ 695509 w 697728"/>
                <a:gd name="connsiteY2" fmla="*/ 2517248 h 2520778"/>
                <a:gd name="connsiteX3" fmla="*/ 691978 w 697728"/>
                <a:gd name="connsiteY3" fmla="*/ 0 h 2520778"/>
                <a:gd name="connsiteX0" fmla="*/ 691978 w 697728"/>
                <a:gd name="connsiteY0" fmla="*/ 0 h 2531370"/>
                <a:gd name="connsiteX1" fmla="*/ 0 w 697728"/>
                <a:gd name="connsiteY1" fmla="*/ 2531370 h 2531370"/>
                <a:gd name="connsiteX2" fmla="*/ 695509 w 697728"/>
                <a:gd name="connsiteY2" fmla="*/ 2517248 h 2531370"/>
                <a:gd name="connsiteX3" fmla="*/ 691978 w 697728"/>
                <a:gd name="connsiteY3" fmla="*/ 0 h 2531370"/>
                <a:gd name="connsiteX0" fmla="*/ 691978 w 703175"/>
                <a:gd name="connsiteY0" fmla="*/ 0 h 2531370"/>
                <a:gd name="connsiteX1" fmla="*/ 0 w 703175"/>
                <a:gd name="connsiteY1" fmla="*/ 2531370 h 2531370"/>
                <a:gd name="connsiteX2" fmla="*/ 702570 w 703175"/>
                <a:gd name="connsiteY2" fmla="*/ 2527839 h 2531370"/>
                <a:gd name="connsiteX3" fmla="*/ 691978 w 703175"/>
                <a:gd name="connsiteY3" fmla="*/ 0 h 2531370"/>
                <a:gd name="connsiteX0" fmla="*/ 691978 w 703175"/>
                <a:gd name="connsiteY0" fmla="*/ 0 h 2531370"/>
                <a:gd name="connsiteX1" fmla="*/ 0 w 703175"/>
                <a:gd name="connsiteY1" fmla="*/ 2531370 h 2531370"/>
                <a:gd name="connsiteX2" fmla="*/ 702570 w 703175"/>
                <a:gd name="connsiteY2" fmla="*/ 2527839 h 2531370"/>
                <a:gd name="connsiteX3" fmla="*/ 691978 w 703175"/>
                <a:gd name="connsiteY3" fmla="*/ 0 h 2531370"/>
                <a:gd name="connsiteX0" fmla="*/ 699039 w 704789"/>
                <a:gd name="connsiteY0" fmla="*/ 0 h 2541962"/>
                <a:gd name="connsiteX1" fmla="*/ 0 w 704789"/>
                <a:gd name="connsiteY1" fmla="*/ 2541962 h 2541962"/>
                <a:gd name="connsiteX2" fmla="*/ 702570 w 704789"/>
                <a:gd name="connsiteY2" fmla="*/ 2538431 h 2541962"/>
                <a:gd name="connsiteX3" fmla="*/ 699039 w 704789"/>
                <a:gd name="connsiteY3" fmla="*/ 0 h 2541962"/>
                <a:gd name="connsiteX0" fmla="*/ 702569 w 708319"/>
                <a:gd name="connsiteY0" fmla="*/ 0 h 2538431"/>
                <a:gd name="connsiteX1" fmla="*/ 0 w 708319"/>
                <a:gd name="connsiteY1" fmla="*/ 2538431 h 2538431"/>
                <a:gd name="connsiteX2" fmla="*/ 706100 w 708319"/>
                <a:gd name="connsiteY2" fmla="*/ 2538431 h 2538431"/>
                <a:gd name="connsiteX3" fmla="*/ 702569 w 708319"/>
                <a:gd name="connsiteY3" fmla="*/ 0 h 2538431"/>
                <a:gd name="connsiteX0" fmla="*/ 667264 w 673014"/>
                <a:gd name="connsiteY0" fmla="*/ 0 h 2538431"/>
                <a:gd name="connsiteX1" fmla="*/ 0 w 673014"/>
                <a:gd name="connsiteY1" fmla="*/ 2252460 h 2538431"/>
                <a:gd name="connsiteX2" fmla="*/ 670795 w 673014"/>
                <a:gd name="connsiteY2" fmla="*/ 2538431 h 2538431"/>
                <a:gd name="connsiteX3" fmla="*/ 667264 w 673014"/>
                <a:gd name="connsiteY3" fmla="*/ 0 h 2538431"/>
                <a:gd name="connsiteX0" fmla="*/ 702569 w 708319"/>
                <a:gd name="connsiteY0" fmla="*/ 0 h 2541961"/>
                <a:gd name="connsiteX1" fmla="*/ 0 w 708319"/>
                <a:gd name="connsiteY1" fmla="*/ 2541961 h 2541961"/>
                <a:gd name="connsiteX2" fmla="*/ 706100 w 708319"/>
                <a:gd name="connsiteY2" fmla="*/ 2538431 h 2541961"/>
                <a:gd name="connsiteX3" fmla="*/ 702569 w 708319"/>
                <a:gd name="connsiteY3" fmla="*/ 0 h 2541961"/>
                <a:gd name="connsiteX0" fmla="*/ 702569 w 708319"/>
                <a:gd name="connsiteY0" fmla="*/ 0 h 2538431"/>
                <a:gd name="connsiteX1" fmla="*/ 0 w 708319"/>
                <a:gd name="connsiteY1" fmla="*/ 2534900 h 2538431"/>
                <a:gd name="connsiteX2" fmla="*/ 706100 w 708319"/>
                <a:gd name="connsiteY2" fmla="*/ 2538431 h 2538431"/>
                <a:gd name="connsiteX3" fmla="*/ 702569 w 708319"/>
                <a:gd name="connsiteY3" fmla="*/ 0 h 2538431"/>
                <a:gd name="connsiteX0" fmla="*/ 702569 w 708319"/>
                <a:gd name="connsiteY0" fmla="*/ 0 h 2548548"/>
                <a:gd name="connsiteX1" fmla="*/ 0 w 708319"/>
                <a:gd name="connsiteY1" fmla="*/ 2548548 h 2548548"/>
                <a:gd name="connsiteX2" fmla="*/ 706100 w 708319"/>
                <a:gd name="connsiteY2" fmla="*/ 2538431 h 2548548"/>
                <a:gd name="connsiteX3" fmla="*/ 702569 w 708319"/>
                <a:gd name="connsiteY3" fmla="*/ 0 h 2548548"/>
                <a:gd name="connsiteX0" fmla="*/ 702569 w 704906"/>
                <a:gd name="connsiteY0" fmla="*/ 0 h 2548548"/>
                <a:gd name="connsiteX1" fmla="*/ 0 w 704906"/>
                <a:gd name="connsiteY1" fmla="*/ 2548548 h 2548548"/>
                <a:gd name="connsiteX2" fmla="*/ 692452 w 704906"/>
                <a:gd name="connsiteY2" fmla="*/ 2538431 h 2548548"/>
                <a:gd name="connsiteX3" fmla="*/ 702569 w 704906"/>
                <a:gd name="connsiteY3" fmla="*/ 0 h 2548548"/>
                <a:gd name="connsiteX0" fmla="*/ 702569 w 708319"/>
                <a:gd name="connsiteY0" fmla="*/ 0 h 2565726"/>
                <a:gd name="connsiteX1" fmla="*/ 0 w 708319"/>
                <a:gd name="connsiteY1" fmla="*/ 2548548 h 2565726"/>
                <a:gd name="connsiteX2" fmla="*/ 706100 w 708319"/>
                <a:gd name="connsiteY2" fmla="*/ 2565726 h 2565726"/>
                <a:gd name="connsiteX3" fmla="*/ 702569 w 708319"/>
                <a:gd name="connsiteY3" fmla="*/ 0 h 2565726"/>
                <a:gd name="connsiteX0" fmla="*/ 702569 w 708319"/>
                <a:gd name="connsiteY0" fmla="*/ 0 h 2552078"/>
                <a:gd name="connsiteX1" fmla="*/ 0 w 708319"/>
                <a:gd name="connsiteY1" fmla="*/ 2548548 h 2552078"/>
                <a:gd name="connsiteX2" fmla="*/ 706100 w 708319"/>
                <a:gd name="connsiteY2" fmla="*/ 2552078 h 2552078"/>
                <a:gd name="connsiteX3" fmla="*/ 702569 w 708319"/>
                <a:gd name="connsiteY3" fmla="*/ 0 h 2552078"/>
              </a:gdLst>
              <a:ahLst/>
              <a:cxnLst>
                <a:cxn ang="0">
                  <a:pos x="connsiteX0" y="connsiteY0"/>
                </a:cxn>
                <a:cxn ang="0">
                  <a:pos x="connsiteX1" y="connsiteY1"/>
                </a:cxn>
                <a:cxn ang="0">
                  <a:pos x="connsiteX2" y="connsiteY2"/>
                </a:cxn>
                <a:cxn ang="0">
                  <a:pos x="connsiteX3" y="connsiteY3"/>
                </a:cxn>
              </a:cxnLst>
              <a:rect l="l" t="t" r="r" b="b"/>
              <a:pathLst>
                <a:path w="708319" h="2552078">
                  <a:moveTo>
                    <a:pt x="702569" y="0"/>
                  </a:moveTo>
                  <a:lnTo>
                    <a:pt x="0" y="2548548"/>
                  </a:lnTo>
                  <a:lnTo>
                    <a:pt x="706100" y="2552078"/>
                  </a:lnTo>
                  <a:cubicBezTo>
                    <a:pt x="708454" y="1710642"/>
                    <a:pt x="710807" y="834375"/>
                    <a:pt x="702569" y="0"/>
                  </a:cubicBezTo>
                  <a:close/>
                </a:path>
              </a:pathLst>
            </a:custGeom>
            <a:gradFill>
              <a:gsLst>
                <a:gs pos="100000">
                  <a:schemeClr val="accent3"/>
                </a:gs>
                <a:gs pos="44000">
                  <a:schemeClr val="accent2"/>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28" name="Freeform 27"/>
            <p:cNvSpPr/>
            <p:nvPr/>
          </p:nvSpPr>
          <p:spPr>
            <a:xfrm>
              <a:off x="8745794" y="2426110"/>
              <a:ext cx="2263877" cy="4424516"/>
            </a:xfrm>
            <a:custGeom>
              <a:avLst/>
              <a:gdLst>
                <a:gd name="connsiteX0" fmla="*/ 958645 w 2263877"/>
                <a:gd name="connsiteY0" fmla="*/ 0 h 4424516"/>
                <a:gd name="connsiteX1" fmla="*/ 2263877 w 2263877"/>
                <a:gd name="connsiteY1" fmla="*/ 1393722 h 4424516"/>
                <a:gd name="connsiteX2" fmla="*/ 0 w 2263877"/>
                <a:gd name="connsiteY2" fmla="*/ 4424516 h 4424516"/>
                <a:gd name="connsiteX3" fmla="*/ 958645 w 2263877"/>
                <a:gd name="connsiteY3" fmla="*/ 0 h 4424516"/>
              </a:gdLst>
              <a:ahLst/>
              <a:cxnLst>
                <a:cxn ang="0">
                  <a:pos x="connsiteX0" y="connsiteY0"/>
                </a:cxn>
                <a:cxn ang="0">
                  <a:pos x="connsiteX1" y="connsiteY1"/>
                </a:cxn>
                <a:cxn ang="0">
                  <a:pos x="connsiteX2" y="connsiteY2"/>
                </a:cxn>
                <a:cxn ang="0">
                  <a:pos x="connsiteX3" y="connsiteY3"/>
                </a:cxn>
              </a:cxnLst>
              <a:rect l="l" t="t" r="r" b="b"/>
              <a:pathLst>
                <a:path w="2263877" h="4424516">
                  <a:moveTo>
                    <a:pt x="958645" y="0"/>
                  </a:moveTo>
                  <a:lnTo>
                    <a:pt x="2263877" y="1393722"/>
                  </a:lnTo>
                  <a:lnTo>
                    <a:pt x="0" y="4424516"/>
                  </a:lnTo>
                  <a:lnTo>
                    <a:pt x="958645" y="0"/>
                  </a:lnTo>
                  <a:close/>
                </a:path>
              </a:pathLst>
            </a:custGeom>
            <a:gradFill>
              <a:gsLst>
                <a:gs pos="100000">
                  <a:schemeClr val="accent3"/>
                </a:gs>
                <a:gs pos="44000">
                  <a:schemeClr val="accent2"/>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29" name="Freeform 28"/>
            <p:cNvSpPr/>
            <p:nvPr/>
          </p:nvSpPr>
          <p:spPr>
            <a:xfrm>
              <a:off x="-1" y="-1"/>
              <a:ext cx="3153403" cy="1773715"/>
            </a:xfrm>
            <a:custGeom>
              <a:avLst/>
              <a:gdLst>
                <a:gd name="connsiteX0" fmla="*/ 0 w 3172858"/>
                <a:gd name="connsiteY0" fmla="*/ 0 h 1773716"/>
                <a:gd name="connsiteX1" fmla="*/ 1079653 w 3172858"/>
                <a:gd name="connsiteY1" fmla="*/ 1773716 h 1773716"/>
                <a:gd name="connsiteX2" fmla="*/ 3172858 w 3172858"/>
                <a:gd name="connsiteY2" fmla="*/ 1751682 h 1773716"/>
                <a:gd name="connsiteX3" fmla="*/ 0 w 3172858"/>
                <a:gd name="connsiteY3" fmla="*/ 0 h 1773716"/>
                <a:gd name="connsiteX0" fmla="*/ 0 w 3114492"/>
                <a:gd name="connsiteY0" fmla="*/ 0 h 1773716"/>
                <a:gd name="connsiteX1" fmla="*/ 1079653 w 3114492"/>
                <a:gd name="connsiteY1" fmla="*/ 1773716 h 1773716"/>
                <a:gd name="connsiteX2" fmla="*/ 3114492 w 3114492"/>
                <a:gd name="connsiteY2" fmla="*/ 1177750 h 1773716"/>
                <a:gd name="connsiteX3" fmla="*/ 0 w 3114492"/>
                <a:gd name="connsiteY3" fmla="*/ 0 h 1773716"/>
                <a:gd name="connsiteX0" fmla="*/ 0 w 3153403"/>
                <a:gd name="connsiteY0" fmla="*/ 0 h 1773716"/>
                <a:gd name="connsiteX1" fmla="*/ 1079653 w 3153403"/>
                <a:gd name="connsiteY1" fmla="*/ 1773716 h 1773716"/>
                <a:gd name="connsiteX2" fmla="*/ 3153403 w 3153403"/>
                <a:gd name="connsiteY2" fmla="*/ 1771137 h 1773716"/>
                <a:gd name="connsiteX3" fmla="*/ 0 w 3153403"/>
                <a:gd name="connsiteY3" fmla="*/ 0 h 1773716"/>
                <a:gd name="connsiteX0" fmla="*/ 0 w 3153403"/>
                <a:gd name="connsiteY0" fmla="*/ 0 h 1771137"/>
                <a:gd name="connsiteX1" fmla="*/ 1036790 w 3153403"/>
                <a:gd name="connsiteY1" fmla="*/ 1768953 h 1771137"/>
                <a:gd name="connsiteX2" fmla="*/ 3153403 w 3153403"/>
                <a:gd name="connsiteY2" fmla="*/ 1771137 h 1771137"/>
                <a:gd name="connsiteX3" fmla="*/ 0 w 3153403"/>
                <a:gd name="connsiteY3" fmla="*/ 0 h 1771137"/>
                <a:gd name="connsiteX0" fmla="*/ 0 w 3153403"/>
                <a:gd name="connsiteY0" fmla="*/ 0 h 1773715"/>
                <a:gd name="connsiteX1" fmla="*/ 1036790 w 3153403"/>
                <a:gd name="connsiteY1" fmla="*/ 1773715 h 1773715"/>
                <a:gd name="connsiteX2" fmla="*/ 3153403 w 3153403"/>
                <a:gd name="connsiteY2" fmla="*/ 1771137 h 1773715"/>
                <a:gd name="connsiteX3" fmla="*/ 0 w 3153403"/>
                <a:gd name="connsiteY3" fmla="*/ 0 h 1773715"/>
              </a:gdLst>
              <a:ahLst/>
              <a:cxnLst>
                <a:cxn ang="0">
                  <a:pos x="connsiteX0" y="connsiteY0"/>
                </a:cxn>
                <a:cxn ang="0">
                  <a:pos x="connsiteX1" y="connsiteY1"/>
                </a:cxn>
                <a:cxn ang="0">
                  <a:pos x="connsiteX2" y="connsiteY2"/>
                </a:cxn>
                <a:cxn ang="0">
                  <a:pos x="connsiteX3" y="connsiteY3"/>
                </a:cxn>
              </a:cxnLst>
              <a:rect l="l" t="t" r="r" b="b"/>
              <a:pathLst>
                <a:path w="3153403" h="1773715">
                  <a:moveTo>
                    <a:pt x="0" y="0"/>
                  </a:moveTo>
                  <a:lnTo>
                    <a:pt x="1036790" y="1773715"/>
                  </a:lnTo>
                  <a:lnTo>
                    <a:pt x="3153403" y="1771137"/>
                  </a:lnTo>
                  <a:lnTo>
                    <a:pt x="0" y="0"/>
                  </a:lnTo>
                  <a:close/>
                </a:path>
              </a:pathLst>
            </a:custGeom>
            <a:gradFill>
              <a:gsLst>
                <a:gs pos="100000">
                  <a:schemeClr val="accent3"/>
                </a:gs>
                <a:gs pos="44000">
                  <a:schemeClr val="accent2"/>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30" name="Freeform 29"/>
            <p:cNvSpPr/>
            <p:nvPr/>
          </p:nvSpPr>
          <p:spPr>
            <a:xfrm>
              <a:off x="-9845" y="-7221"/>
              <a:ext cx="3120462" cy="1793286"/>
            </a:xfrm>
            <a:custGeom>
              <a:avLst/>
              <a:gdLst>
                <a:gd name="connsiteX0" fmla="*/ 0 w 3172858"/>
                <a:gd name="connsiteY0" fmla="*/ 0 h 1773716"/>
                <a:gd name="connsiteX1" fmla="*/ 1079653 w 3172858"/>
                <a:gd name="connsiteY1" fmla="*/ 1773716 h 1773716"/>
                <a:gd name="connsiteX2" fmla="*/ 3172858 w 3172858"/>
                <a:gd name="connsiteY2" fmla="*/ 1751682 h 1773716"/>
                <a:gd name="connsiteX3" fmla="*/ 0 w 3172858"/>
                <a:gd name="connsiteY3" fmla="*/ 0 h 1773716"/>
                <a:gd name="connsiteX0" fmla="*/ 0 w 3114492"/>
                <a:gd name="connsiteY0" fmla="*/ 0 h 1773716"/>
                <a:gd name="connsiteX1" fmla="*/ 1079653 w 3114492"/>
                <a:gd name="connsiteY1" fmla="*/ 1773716 h 1773716"/>
                <a:gd name="connsiteX2" fmla="*/ 3114492 w 3114492"/>
                <a:gd name="connsiteY2" fmla="*/ 1177750 h 1773716"/>
                <a:gd name="connsiteX3" fmla="*/ 0 w 3114492"/>
                <a:gd name="connsiteY3" fmla="*/ 0 h 1773716"/>
                <a:gd name="connsiteX0" fmla="*/ 0 w 3153403"/>
                <a:gd name="connsiteY0" fmla="*/ 0 h 1773716"/>
                <a:gd name="connsiteX1" fmla="*/ 1079653 w 3153403"/>
                <a:gd name="connsiteY1" fmla="*/ 1773716 h 1773716"/>
                <a:gd name="connsiteX2" fmla="*/ 3153403 w 3153403"/>
                <a:gd name="connsiteY2" fmla="*/ 1771137 h 1773716"/>
                <a:gd name="connsiteX3" fmla="*/ 0 w 3153403"/>
                <a:gd name="connsiteY3" fmla="*/ 0 h 1773716"/>
                <a:gd name="connsiteX0" fmla="*/ 0 w 3153403"/>
                <a:gd name="connsiteY0" fmla="*/ 0 h 1771137"/>
                <a:gd name="connsiteX1" fmla="*/ 1036790 w 3153403"/>
                <a:gd name="connsiteY1" fmla="*/ 1768953 h 1771137"/>
                <a:gd name="connsiteX2" fmla="*/ 3153403 w 3153403"/>
                <a:gd name="connsiteY2" fmla="*/ 1771137 h 1771137"/>
                <a:gd name="connsiteX3" fmla="*/ 0 w 3153403"/>
                <a:gd name="connsiteY3" fmla="*/ 0 h 1771137"/>
                <a:gd name="connsiteX0" fmla="*/ 0 w 3153403"/>
                <a:gd name="connsiteY0" fmla="*/ 0 h 1773715"/>
                <a:gd name="connsiteX1" fmla="*/ 1036790 w 3153403"/>
                <a:gd name="connsiteY1" fmla="*/ 1773715 h 1773715"/>
                <a:gd name="connsiteX2" fmla="*/ 3153403 w 3153403"/>
                <a:gd name="connsiteY2" fmla="*/ 1771137 h 1773715"/>
                <a:gd name="connsiteX3" fmla="*/ 0 w 3153403"/>
                <a:gd name="connsiteY3" fmla="*/ 0 h 1773715"/>
                <a:gd name="connsiteX0" fmla="*/ 0 w 3081965"/>
                <a:gd name="connsiteY0" fmla="*/ 0 h 1775900"/>
                <a:gd name="connsiteX1" fmla="*/ 1036790 w 3081965"/>
                <a:gd name="connsiteY1" fmla="*/ 1773715 h 1775900"/>
                <a:gd name="connsiteX2" fmla="*/ 3081965 w 3081965"/>
                <a:gd name="connsiteY2" fmla="*/ 1775900 h 1775900"/>
                <a:gd name="connsiteX3" fmla="*/ 0 w 3081965"/>
                <a:gd name="connsiteY3" fmla="*/ 0 h 1775900"/>
                <a:gd name="connsiteX0" fmla="*/ 0 w 3086728"/>
                <a:gd name="connsiteY0" fmla="*/ 0 h 1775900"/>
                <a:gd name="connsiteX1" fmla="*/ 1036790 w 3086728"/>
                <a:gd name="connsiteY1" fmla="*/ 1773715 h 1775900"/>
                <a:gd name="connsiteX2" fmla="*/ 3086728 w 3086728"/>
                <a:gd name="connsiteY2" fmla="*/ 1775900 h 1775900"/>
                <a:gd name="connsiteX3" fmla="*/ 0 w 3086728"/>
                <a:gd name="connsiteY3" fmla="*/ 0 h 1775900"/>
                <a:gd name="connsiteX0" fmla="*/ 0 w 3091491"/>
                <a:gd name="connsiteY0" fmla="*/ 0 h 1799713"/>
                <a:gd name="connsiteX1" fmla="*/ 1036790 w 3091491"/>
                <a:gd name="connsiteY1" fmla="*/ 1773715 h 1799713"/>
                <a:gd name="connsiteX2" fmla="*/ 3091491 w 3091491"/>
                <a:gd name="connsiteY2" fmla="*/ 1799713 h 1799713"/>
                <a:gd name="connsiteX3" fmla="*/ 0 w 3091491"/>
                <a:gd name="connsiteY3" fmla="*/ 0 h 1799713"/>
                <a:gd name="connsiteX0" fmla="*/ 0 w 3120066"/>
                <a:gd name="connsiteY0" fmla="*/ 0 h 1799713"/>
                <a:gd name="connsiteX1" fmla="*/ 1036790 w 3120066"/>
                <a:gd name="connsiteY1" fmla="*/ 1773715 h 1799713"/>
                <a:gd name="connsiteX2" fmla="*/ 3120066 w 3120066"/>
                <a:gd name="connsiteY2" fmla="*/ 1799713 h 1799713"/>
                <a:gd name="connsiteX3" fmla="*/ 0 w 3120066"/>
                <a:gd name="connsiteY3" fmla="*/ 0 h 1799713"/>
                <a:gd name="connsiteX0" fmla="*/ 0 w 3120066"/>
                <a:gd name="connsiteY0" fmla="*/ 0 h 1799713"/>
                <a:gd name="connsiteX1" fmla="*/ 1019730 w 3120066"/>
                <a:gd name="connsiteY1" fmla="*/ 1773715 h 1799713"/>
                <a:gd name="connsiteX2" fmla="*/ 3120066 w 3120066"/>
                <a:gd name="connsiteY2" fmla="*/ 1799713 h 1799713"/>
                <a:gd name="connsiteX3" fmla="*/ 0 w 3120066"/>
                <a:gd name="connsiteY3" fmla="*/ 0 h 1799713"/>
                <a:gd name="connsiteX0" fmla="*/ 0 w 3133714"/>
                <a:gd name="connsiteY0" fmla="*/ 0 h 1799713"/>
                <a:gd name="connsiteX1" fmla="*/ 1033378 w 3133714"/>
                <a:gd name="connsiteY1" fmla="*/ 1773715 h 1799713"/>
                <a:gd name="connsiteX2" fmla="*/ 3133714 w 3133714"/>
                <a:gd name="connsiteY2" fmla="*/ 1799713 h 1799713"/>
                <a:gd name="connsiteX3" fmla="*/ 0 w 3133714"/>
                <a:gd name="connsiteY3" fmla="*/ 0 h 1799713"/>
                <a:gd name="connsiteX0" fmla="*/ 0 w 3140538"/>
                <a:gd name="connsiteY0" fmla="*/ 0 h 1799713"/>
                <a:gd name="connsiteX1" fmla="*/ 1040202 w 3140538"/>
                <a:gd name="connsiteY1" fmla="*/ 1773715 h 1799713"/>
                <a:gd name="connsiteX2" fmla="*/ 3140538 w 3140538"/>
                <a:gd name="connsiteY2" fmla="*/ 1799713 h 1799713"/>
                <a:gd name="connsiteX3" fmla="*/ 0 w 3140538"/>
                <a:gd name="connsiteY3" fmla="*/ 0 h 1799713"/>
                <a:gd name="connsiteX0" fmla="*/ 0 w 3126890"/>
                <a:gd name="connsiteY0" fmla="*/ 0 h 1786065"/>
                <a:gd name="connsiteX1" fmla="*/ 1040202 w 3126890"/>
                <a:gd name="connsiteY1" fmla="*/ 1773715 h 1786065"/>
                <a:gd name="connsiteX2" fmla="*/ 3126890 w 3126890"/>
                <a:gd name="connsiteY2" fmla="*/ 1786065 h 1786065"/>
                <a:gd name="connsiteX3" fmla="*/ 0 w 3126890"/>
                <a:gd name="connsiteY3" fmla="*/ 0 h 1786065"/>
                <a:gd name="connsiteX0" fmla="*/ 0 w 3113242"/>
                <a:gd name="connsiteY0" fmla="*/ 0 h 1782653"/>
                <a:gd name="connsiteX1" fmla="*/ 1026554 w 3113242"/>
                <a:gd name="connsiteY1" fmla="*/ 1770303 h 1782653"/>
                <a:gd name="connsiteX2" fmla="*/ 3113242 w 3113242"/>
                <a:gd name="connsiteY2" fmla="*/ 1782653 h 1782653"/>
                <a:gd name="connsiteX3" fmla="*/ 0 w 3113242"/>
                <a:gd name="connsiteY3" fmla="*/ 0 h 1782653"/>
                <a:gd name="connsiteX0" fmla="*/ 0 w 3123478"/>
                <a:gd name="connsiteY0" fmla="*/ 0 h 1782653"/>
                <a:gd name="connsiteX1" fmla="*/ 1036790 w 3123478"/>
                <a:gd name="connsiteY1" fmla="*/ 1770303 h 1782653"/>
                <a:gd name="connsiteX2" fmla="*/ 3123478 w 3123478"/>
                <a:gd name="connsiteY2" fmla="*/ 1782653 h 1782653"/>
                <a:gd name="connsiteX3" fmla="*/ 0 w 3123478"/>
                <a:gd name="connsiteY3" fmla="*/ 0 h 1782653"/>
                <a:gd name="connsiteX0" fmla="*/ 0 w 3109830"/>
                <a:gd name="connsiteY0" fmla="*/ 0 h 1782653"/>
                <a:gd name="connsiteX1" fmla="*/ 1036790 w 3109830"/>
                <a:gd name="connsiteY1" fmla="*/ 1770303 h 1782653"/>
                <a:gd name="connsiteX2" fmla="*/ 3109830 w 3109830"/>
                <a:gd name="connsiteY2" fmla="*/ 1782653 h 1782653"/>
                <a:gd name="connsiteX3" fmla="*/ 0 w 3109830"/>
                <a:gd name="connsiteY3" fmla="*/ 0 h 1782653"/>
                <a:gd name="connsiteX0" fmla="*/ 0 w 3120462"/>
                <a:gd name="connsiteY0" fmla="*/ 0 h 1793286"/>
                <a:gd name="connsiteX1" fmla="*/ 1047422 w 3120462"/>
                <a:gd name="connsiteY1" fmla="*/ 1780936 h 1793286"/>
                <a:gd name="connsiteX2" fmla="*/ 3120462 w 3120462"/>
                <a:gd name="connsiteY2" fmla="*/ 1793286 h 1793286"/>
                <a:gd name="connsiteX3" fmla="*/ 0 w 3120462"/>
                <a:gd name="connsiteY3" fmla="*/ 0 h 1793286"/>
              </a:gdLst>
              <a:ahLst/>
              <a:cxnLst>
                <a:cxn ang="0">
                  <a:pos x="connsiteX0" y="connsiteY0"/>
                </a:cxn>
                <a:cxn ang="0">
                  <a:pos x="connsiteX1" y="connsiteY1"/>
                </a:cxn>
                <a:cxn ang="0">
                  <a:pos x="connsiteX2" y="connsiteY2"/>
                </a:cxn>
                <a:cxn ang="0">
                  <a:pos x="connsiteX3" y="connsiteY3"/>
                </a:cxn>
              </a:cxnLst>
              <a:rect l="l" t="t" r="r" b="b"/>
              <a:pathLst>
                <a:path w="3120462" h="1793286">
                  <a:moveTo>
                    <a:pt x="0" y="0"/>
                  </a:moveTo>
                  <a:lnTo>
                    <a:pt x="1047422" y="1780936"/>
                  </a:lnTo>
                  <a:lnTo>
                    <a:pt x="3120462" y="1793286"/>
                  </a:lnTo>
                  <a:lnTo>
                    <a:pt x="0" y="0"/>
                  </a:lnTo>
                  <a:close/>
                </a:path>
              </a:pathLst>
            </a:custGeom>
            <a:gradFill>
              <a:gsLst>
                <a:gs pos="62000">
                  <a:schemeClr val="accent3"/>
                </a:gs>
                <a:gs pos="0">
                  <a:schemeClr val="accent2"/>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31" name="Freeform 30"/>
            <p:cNvSpPr/>
            <p:nvPr/>
          </p:nvSpPr>
          <p:spPr>
            <a:xfrm>
              <a:off x="-3295" y="1769807"/>
              <a:ext cx="1407341" cy="5098422"/>
            </a:xfrm>
            <a:custGeom>
              <a:avLst/>
              <a:gdLst>
                <a:gd name="connsiteX0" fmla="*/ 1026488 w 1398147"/>
                <a:gd name="connsiteY0" fmla="*/ 0 h 5073445"/>
                <a:gd name="connsiteX1" fmla="*/ 1398147 w 1398147"/>
                <a:gd name="connsiteY1" fmla="*/ 1875995 h 5073445"/>
                <a:gd name="connsiteX2" fmla="*/ 0 w 1398147"/>
                <a:gd name="connsiteY2" fmla="*/ 5073445 h 5073445"/>
                <a:gd name="connsiteX3" fmla="*/ 1026488 w 1398147"/>
                <a:gd name="connsiteY3" fmla="*/ 0 h 5073445"/>
                <a:gd name="connsiteX0" fmla="*/ 1032388 w 1398147"/>
                <a:gd name="connsiteY0" fmla="*/ 0 h 5055747"/>
                <a:gd name="connsiteX1" fmla="*/ 1398147 w 1398147"/>
                <a:gd name="connsiteY1" fmla="*/ 1858297 h 5055747"/>
                <a:gd name="connsiteX2" fmla="*/ 0 w 1398147"/>
                <a:gd name="connsiteY2" fmla="*/ 5055747 h 5055747"/>
                <a:gd name="connsiteX3" fmla="*/ 1032388 w 1398147"/>
                <a:gd name="connsiteY3" fmla="*/ 0 h 5055747"/>
                <a:gd name="connsiteX0" fmla="*/ 1032388 w 1398147"/>
                <a:gd name="connsiteY0" fmla="*/ 0 h 5061646"/>
                <a:gd name="connsiteX1" fmla="*/ 1398147 w 1398147"/>
                <a:gd name="connsiteY1" fmla="*/ 1864196 h 5061646"/>
                <a:gd name="connsiteX2" fmla="*/ 0 w 1398147"/>
                <a:gd name="connsiteY2" fmla="*/ 5061646 h 5061646"/>
                <a:gd name="connsiteX3" fmla="*/ 1032388 w 1398147"/>
                <a:gd name="connsiteY3" fmla="*/ 0 h 5061646"/>
                <a:gd name="connsiteX0" fmla="*/ 1032388 w 1398147"/>
                <a:gd name="connsiteY0" fmla="*/ 0 h 5079344"/>
                <a:gd name="connsiteX1" fmla="*/ 1398147 w 1398147"/>
                <a:gd name="connsiteY1" fmla="*/ 1881894 h 5079344"/>
                <a:gd name="connsiteX2" fmla="*/ 0 w 1398147"/>
                <a:gd name="connsiteY2" fmla="*/ 5079344 h 5079344"/>
                <a:gd name="connsiteX3" fmla="*/ 1032388 w 1398147"/>
                <a:gd name="connsiteY3" fmla="*/ 0 h 5079344"/>
                <a:gd name="connsiteX0" fmla="*/ 1032388 w 1398147"/>
                <a:gd name="connsiteY0" fmla="*/ 0 h 5089936"/>
                <a:gd name="connsiteX1" fmla="*/ 1398147 w 1398147"/>
                <a:gd name="connsiteY1" fmla="*/ 1881894 h 5089936"/>
                <a:gd name="connsiteX2" fmla="*/ 0 w 1398147"/>
                <a:gd name="connsiteY2" fmla="*/ 5089936 h 5089936"/>
                <a:gd name="connsiteX3" fmla="*/ 1032388 w 1398147"/>
                <a:gd name="connsiteY3" fmla="*/ 0 h 5089936"/>
                <a:gd name="connsiteX0" fmla="*/ 1039450 w 1405209"/>
                <a:gd name="connsiteY0" fmla="*/ 0 h 5089936"/>
                <a:gd name="connsiteX1" fmla="*/ 1405209 w 1405209"/>
                <a:gd name="connsiteY1" fmla="*/ 1881894 h 5089936"/>
                <a:gd name="connsiteX2" fmla="*/ 0 w 1405209"/>
                <a:gd name="connsiteY2" fmla="*/ 5089936 h 5089936"/>
                <a:gd name="connsiteX3" fmla="*/ 1039450 w 1405209"/>
                <a:gd name="connsiteY3" fmla="*/ 0 h 5089936"/>
                <a:gd name="connsiteX0" fmla="*/ 1039450 w 1405209"/>
                <a:gd name="connsiteY0" fmla="*/ 0 h 5089936"/>
                <a:gd name="connsiteX1" fmla="*/ 1405209 w 1405209"/>
                <a:gd name="connsiteY1" fmla="*/ 1891419 h 5089936"/>
                <a:gd name="connsiteX2" fmla="*/ 0 w 1405209"/>
                <a:gd name="connsiteY2" fmla="*/ 5089936 h 5089936"/>
                <a:gd name="connsiteX3" fmla="*/ 1039450 w 1405209"/>
                <a:gd name="connsiteY3" fmla="*/ 0 h 5089936"/>
                <a:gd name="connsiteX0" fmla="*/ 1039450 w 1405209"/>
                <a:gd name="connsiteY0" fmla="*/ 0 h 5089936"/>
                <a:gd name="connsiteX1" fmla="*/ 1405209 w 1405209"/>
                <a:gd name="connsiteY1" fmla="*/ 1891419 h 5089936"/>
                <a:gd name="connsiteX2" fmla="*/ 0 w 1405209"/>
                <a:gd name="connsiteY2" fmla="*/ 5089936 h 5089936"/>
                <a:gd name="connsiteX3" fmla="*/ 8890 w 1405209"/>
                <a:gd name="connsiteY3" fmla="*/ 5081754 h 5089936"/>
                <a:gd name="connsiteX4" fmla="*/ 1039450 w 1405209"/>
                <a:gd name="connsiteY4" fmla="*/ 0 h 5089936"/>
                <a:gd name="connsiteX0" fmla="*/ 1041582 w 1407341"/>
                <a:gd name="connsiteY0" fmla="*/ 0 h 5098422"/>
                <a:gd name="connsiteX1" fmla="*/ 1407341 w 1407341"/>
                <a:gd name="connsiteY1" fmla="*/ 1891419 h 5098422"/>
                <a:gd name="connsiteX2" fmla="*/ 2132 w 1407341"/>
                <a:gd name="connsiteY2" fmla="*/ 5089936 h 5098422"/>
                <a:gd name="connsiteX3" fmla="*/ 719 w 1407341"/>
                <a:gd name="connsiteY3" fmla="*/ 5097208 h 5098422"/>
                <a:gd name="connsiteX4" fmla="*/ 1041582 w 1407341"/>
                <a:gd name="connsiteY4" fmla="*/ 0 h 5098422"/>
                <a:gd name="connsiteX0" fmla="*/ 1034758 w 1407341"/>
                <a:gd name="connsiteY0" fmla="*/ 0 h 5098422"/>
                <a:gd name="connsiteX1" fmla="*/ 1407341 w 1407341"/>
                <a:gd name="connsiteY1" fmla="*/ 1891419 h 5098422"/>
                <a:gd name="connsiteX2" fmla="*/ 2132 w 1407341"/>
                <a:gd name="connsiteY2" fmla="*/ 5089936 h 5098422"/>
                <a:gd name="connsiteX3" fmla="*/ 719 w 1407341"/>
                <a:gd name="connsiteY3" fmla="*/ 5097208 h 5098422"/>
                <a:gd name="connsiteX4" fmla="*/ 1034758 w 1407341"/>
                <a:gd name="connsiteY4" fmla="*/ 0 h 50984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7341" h="5098422">
                  <a:moveTo>
                    <a:pt x="1034758" y="0"/>
                  </a:moveTo>
                  <a:lnTo>
                    <a:pt x="1407341" y="1891419"/>
                  </a:lnTo>
                  <a:lnTo>
                    <a:pt x="2132" y="5089936"/>
                  </a:lnTo>
                  <a:cubicBezTo>
                    <a:pt x="5095" y="5083774"/>
                    <a:pt x="-2244" y="5103370"/>
                    <a:pt x="719" y="5097208"/>
                  </a:cubicBezTo>
                  <a:lnTo>
                    <a:pt x="1034758" y="0"/>
                  </a:lnTo>
                  <a:close/>
                </a:path>
              </a:pathLst>
            </a:custGeom>
            <a:gradFill>
              <a:gsLst>
                <a:gs pos="100000">
                  <a:schemeClr val="accent3"/>
                </a:gs>
                <a:gs pos="44000">
                  <a:schemeClr val="accent2"/>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32" name="Freeform 31"/>
            <p:cNvSpPr/>
            <p:nvPr/>
          </p:nvSpPr>
          <p:spPr>
            <a:xfrm>
              <a:off x="8694845" y="2426110"/>
              <a:ext cx="2293341" cy="4440419"/>
            </a:xfrm>
            <a:custGeom>
              <a:avLst/>
              <a:gdLst>
                <a:gd name="connsiteX0" fmla="*/ 958645 w 2263877"/>
                <a:gd name="connsiteY0" fmla="*/ 0 h 4424516"/>
                <a:gd name="connsiteX1" fmla="*/ 2263877 w 2263877"/>
                <a:gd name="connsiteY1" fmla="*/ 1393722 h 4424516"/>
                <a:gd name="connsiteX2" fmla="*/ 0 w 2263877"/>
                <a:gd name="connsiteY2" fmla="*/ 4424516 h 4424516"/>
                <a:gd name="connsiteX3" fmla="*/ 958645 w 2263877"/>
                <a:gd name="connsiteY3" fmla="*/ 0 h 4424516"/>
                <a:gd name="connsiteX0" fmla="*/ 958645 w 2269487"/>
                <a:gd name="connsiteY0" fmla="*/ 0 h 4424516"/>
                <a:gd name="connsiteX1" fmla="*/ 2269487 w 2269487"/>
                <a:gd name="connsiteY1" fmla="*/ 1388112 h 4424516"/>
                <a:gd name="connsiteX2" fmla="*/ 0 w 2269487"/>
                <a:gd name="connsiteY2" fmla="*/ 4424516 h 4424516"/>
                <a:gd name="connsiteX3" fmla="*/ 958645 w 2269487"/>
                <a:gd name="connsiteY3" fmla="*/ 0 h 4424516"/>
                <a:gd name="connsiteX0" fmla="*/ 982499 w 2293341"/>
                <a:gd name="connsiteY0" fmla="*/ 0 h 4440419"/>
                <a:gd name="connsiteX1" fmla="*/ 2293341 w 2293341"/>
                <a:gd name="connsiteY1" fmla="*/ 1388112 h 4440419"/>
                <a:gd name="connsiteX2" fmla="*/ 0 w 2293341"/>
                <a:gd name="connsiteY2" fmla="*/ 4440419 h 4440419"/>
                <a:gd name="connsiteX3" fmla="*/ 982499 w 2293341"/>
                <a:gd name="connsiteY3" fmla="*/ 0 h 4440419"/>
              </a:gdLst>
              <a:ahLst/>
              <a:cxnLst>
                <a:cxn ang="0">
                  <a:pos x="connsiteX0" y="connsiteY0"/>
                </a:cxn>
                <a:cxn ang="0">
                  <a:pos x="connsiteX1" y="connsiteY1"/>
                </a:cxn>
                <a:cxn ang="0">
                  <a:pos x="connsiteX2" y="connsiteY2"/>
                </a:cxn>
                <a:cxn ang="0">
                  <a:pos x="connsiteX3" y="connsiteY3"/>
                </a:cxn>
              </a:cxnLst>
              <a:rect l="l" t="t" r="r" b="b"/>
              <a:pathLst>
                <a:path w="2293341" h="4440419">
                  <a:moveTo>
                    <a:pt x="982499" y="0"/>
                  </a:moveTo>
                  <a:lnTo>
                    <a:pt x="2293341" y="1388112"/>
                  </a:lnTo>
                  <a:lnTo>
                    <a:pt x="0" y="4440419"/>
                  </a:lnTo>
                  <a:lnTo>
                    <a:pt x="982499" y="0"/>
                  </a:lnTo>
                  <a:close/>
                </a:path>
              </a:pathLst>
            </a:custGeom>
            <a:gradFill>
              <a:gsLst>
                <a:gs pos="100000">
                  <a:schemeClr val="accent3"/>
                </a:gs>
                <a:gs pos="29000">
                  <a:schemeClr val="accent2"/>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33" name="Freeform 32"/>
            <p:cNvSpPr/>
            <p:nvPr/>
          </p:nvSpPr>
          <p:spPr>
            <a:xfrm>
              <a:off x="9669015" y="1066800"/>
              <a:ext cx="2530575" cy="2762250"/>
            </a:xfrm>
            <a:custGeom>
              <a:avLst/>
              <a:gdLst>
                <a:gd name="connsiteX0" fmla="*/ 2481262 w 2481262"/>
                <a:gd name="connsiteY0" fmla="*/ 0 h 2762250"/>
                <a:gd name="connsiteX1" fmla="*/ 0 w 2481262"/>
                <a:gd name="connsiteY1" fmla="*/ 1371600 h 2762250"/>
                <a:gd name="connsiteX2" fmla="*/ 1309687 w 2481262"/>
                <a:gd name="connsiteY2" fmla="*/ 2762250 h 2762250"/>
                <a:gd name="connsiteX3" fmla="*/ 2481262 w 2481262"/>
                <a:gd name="connsiteY3" fmla="*/ 0 h 2762250"/>
                <a:gd name="connsiteX0" fmla="*/ 2481262 w 2481262"/>
                <a:gd name="connsiteY0" fmla="*/ 0 h 2762250"/>
                <a:gd name="connsiteX1" fmla="*/ 0 w 2481262"/>
                <a:gd name="connsiteY1" fmla="*/ 1371600 h 2762250"/>
                <a:gd name="connsiteX2" fmla="*/ 1292857 w 2481262"/>
                <a:gd name="connsiteY2" fmla="*/ 2762250 h 2762250"/>
                <a:gd name="connsiteX3" fmla="*/ 2481262 w 2481262"/>
                <a:gd name="connsiteY3" fmla="*/ 0 h 2762250"/>
                <a:gd name="connsiteX0" fmla="*/ 2509311 w 2509311"/>
                <a:gd name="connsiteY0" fmla="*/ 0 h 2762250"/>
                <a:gd name="connsiteX1" fmla="*/ 0 w 2509311"/>
                <a:gd name="connsiteY1" fmla="*/ 1354771 h 2762250"/>
                <a:gd name="connsiteX2" fmla="*/ 1320906 w 2509311"/>
                <a:gd name="connsiteY2" fmla="*/ 2762250 h 2762250"/>
                <a:gd name="connsiteX3" fmla="*/ 2509311 w 2509311"/>
                <a:gd name="connsiteY3" fmla="*/ 0 h 2762250"/>
                <a:gd name="connsiteX0" fmla="*/ 2519943 w 2519943"/>
                <a:gd name="connsiteY0" fmla="*/ 0 h 2762250"/>
                <a:gd name="connsiteX1" fmla="*/ 0 w 2519943"/>
                <a:gd name="connsiteY1" fmla="*/ 1354771 h 2762250"/>
                <a:gd name="connsiteX2" fmla="*/ 1320906 w 2519943"/>
                <a:gd name="connsiteY2" fmla="*/ 2762250 h 2762250"/>
                <a:gd name="connsiteX3" fmla="*/ 2519943 w 2519943"/>
                <a:gd name="connsiteY3" fmla="*/ 0 h 2762250"/>
                <a:gd name="connsiteX0" fmla="*/ 2530575 w 2530575"/>
                <a:gd name="connsiteY0" fmla="*/ 0 h 2762250"/>
                <a:gd name="connsiteX1" fmla="*/ 0 w 2530575"/>
                <a:gd name="connsiteY1" fmla="*/ 1354771 h 2762250"/>
                <a:gd name="connsiteX2" fmla="*/ 1320906 w 2530575"/>
                <a:gd name="connsiteY2" fmla="*/ 2762250 h 2762250"/>
                <a:gd name="connsiteX3" fmla="*/ 2530575 w 2530575"/>
                <a:gd name="connsiteY3" fmla="*/ 0 h 2762250"/>
              </a:gdLst>
              <a:ahLst/>
              <a:cxnLst>
                <a:cxn ang="0">
                  <a:pos x="connsiteX0" y="connsiteY0"/>
                </a:cxn>
                <a:cxn ang="0">
                  <a:pos x="connsiteX1" y="connsiteY1"/>
                </a:cxn>
                <a:cxn ang="0">
                  <a:pos x="connsiteX2" y="connsiteY2"/>
                </a:cxn>
                <a:cxn ang="0">
                  <a:pos x="connsiteX3" y="connsiteY3"/>
                </a:cxn>
              </a:cxnLst>
              <a:rect l="l" t="t" r="r" b="b"/>
              <a:pathLst>
                <a:path w="2530575" h="2762250">
                  <a:moveTo>
                    <a:pt x="2530575" y="0"/>
                  </a:moveTo>
                  <a:lnTo>
                    <a:pt x="0" y="1354771"/>
                  </a:lnTo>
                  <a:lnTo>
                    <a:pt x="1320906" y="2762250"/>
                  </a:lnTo>
                  <a:lnTo>
                    <a:pt x="2530575" y="0"/>
                  </a:lnTo>
                  <a:close/>
                </a:path>
              </a:pathLst>
            </a:custGeom>
            <a:gradFill>
              <a:gsLst>
                <a:gs pos="100000">
                  <a:schemeClr val="accent3"/>
                </a:gs>
                <a:gs pos="44000">
                  <a:schemeClr val="accent2"/>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34" name="Freeform 33"/>
            <p:cNvSpPr/>
            <p:nvPr/>
          </p:nvSpPr>
          <p:spPr>
            <a:xfrm>
              <a:off x="3317358" y="-5316"/>
              <a:ext cx="4354033" cy="1222744"/>
            </a:xfrm>
            <a:custGeom>
              <a:avLst/>
              <a:gdLst>
                <a:gd name="connsiteX0" fmla="*/ 0 w 4354033"/>
                <a:gd name="connsiteY0" fmla="*/ 0 h 1217428"/>
                <a:gd name="connsiteX1" fmla="*/ 3067493 w 4354033"/>
                <a:gd name="connsiteY1" fmla="*/ 10632 h 1217428"/>
                <a:gd name="connsiteX2" fmla="*/ 4354033 w 4354033"/>
                <a:gd name="connsiteY2" fmla="*/ 1217428 h 1217428"/>
                <a:gd name="connsiteX3" fmla="*/ 0 w 4354033"/>
                <a:gd name="connsiteY3" fmla="*/ 0 h 1217428"/>
                <a:gd name="connsiteX0" fmla="*/ 0 w 4354033"/>
                <a:gd name="connsiteY0" fmla="*/ 0 h 1217428"/>
                <a:gd name="connsiteX1" fmla="*/ 3088758 w 4354033"/>
                <a:gd name="connsiteY1" fmla="*/ 10632 h 1217428"/>
                <a:gd name="connsiteX2" fmla="*/ 4354033 w 4354033"/>
                <a:gd name="connsiteY2" fmla="*/ 1217428 h 1217428"/>
                <a:gd name="connsiteX3" fmla="*/ 0 w 4354033"/>
                <a:gd name="connsiteY3" fmla="*/ 0 h 1217428"/>
                <a:gd name="connsiteX0" fmla="*/ 0 w 4375298"/>
                <a:gd name="connsiteY0" fmla="*/ 0 h 1217428"/>
                <a:gd name="connsiteX1" fmla="*/ 3088758 w 4375298"/>
                <a:gd name="connsiteY1" fmla="*/ 10632 h 1217428"/>
                <a:gd name="connsiteX2" fmla="*/ 4375298 w 4375298"/>
                <a:gd name="connsiteY2" fmla="*/ 1217428 h 1217428"/>
                <a:gd name="connsiteX3" fmla="*/ 0 w 4375298"/>
                <a:gd name="connsiteY3" fmla="*/ 0 h 1217428"/>
                <a:gd name="connsiteX0" fmla="*/ 0 w 4364666"/>
                <a:gd name="connsiteY0" fmla="*/ 0 h 1217428"/>
                <a:gd name="connsiteX1" fmla="*/ 3088758 w 4364666"/>
                <a:gd name="connsiteY1" fmla="*/ 10632 h 1217428"/>
                <a:gd name="connsiteX2" fmla="*/ 4364666 w 4364666"/>
                <a:gd name="connsiteY2" fmla="*/ 1217428 h 1217428"/>
                <a:gd name="connsiteX3" fmla="*/ 0 w 4364666"/>
                <a:gd name="connsiteY3" fmla="*/ 0 h 1217428"/>
                <a:gd name="connsiteX0" fmla="*/ 0 w 4354033"/>
                <a:gd name="connsiteY0" fmla="*/ 0 h 1222744"/>
                <a:gd name="connsiteX1" fmla="*/ 3088758 w 4354033"/>
                <a:gd name="connsiteY1" fmla="*/ 10632 h 1222744"/>
                <a:gd name="connsiteX2" fmla="*/ 4354033 w 4354033"/>
                <a:gd name="connsiteY2" fmla="*/ 1222744 h 1222744"/>
                <a:gd name="connsiteX3" fmla="*/ 0 w 4354033"/>
                <a:gd name="connsiteY3" fmla="*/ 0 h 1222744"/>
                <a:gd name="connsiteX0" fmla="*/ 0 w 4354033"/>
                <a:gd name="connsiteY0" fmla="*/ 5317 h 1228061"/>
                <a:gd name="connsiteX1" fmla="*/ 3083442 w 4354033"/>
                <a:gd name="connsiteY1" fmla="*/ 0 h 1228061"/>
                <a:gd name="connsiteX2" fmla="*/ 4354033 w 4354033"/>
                <a:gd name="connsiteY2" fmla="*/ 1228061 h 1228061"/>
                <a:gd name="connsiteX3" fmla="*/ 0 w 4354033"/>
                <a:gd name="connsiteY3" fmla="*/ 5317 h 1228061"/>
                <a:gd name="connsiteX0" fmla="*/ 0 w 4354033"/>
                <a:gd name="connsiteY0" fmla="*/ 0 h 1222744"/>
                <a:gd name="connsiteX1" fmla="*/ 3094074 w 4354033"/>
                <a:gd name="connsiteY1" fmla="*/ 5315 h 1222744"/>
                <a:gd name="connsiteX2" fmla="*/ 4354033 w 4354033"/>
                <a:gd name="connsiteY2" fmla="*/ 1222744 h 1222744"/>
                <a:gd name="connsiteX3" fmla="*/ 0 w 4354033"/>
                <a:gd name="connsiteY3" fmla="*/ 0 h 1222744"/>
              </a:gdLst>
              <a:ahLst/>
              <a:cxnLst>
                <a:cxn ang="0">
                  <a:pos x="connsiteX0" y="connsiteY0"/>
                </a:cxn>
                <a:cxn ang="0">
                  <a:pos x="connsiteX1" y="connsiteY1"/>
                </a:cxn>
                <a:cxn ang="0">
                  <a:pos x="connsiteX2" y="connsiteY2"/>
                </a:cxn>
                <a:cxn ang="0">
                  <a:pos x="connsiteX3" y="connsiteY3"/>
                </a:cxn>
              </a:cxnLst>
              <a:rect l="l" t="t" r="r" b="b"/>
              <a:pathLst>
                <a:path w="4354033" h="1222744">
                  <a:moveTo>
                    <a:pt x="0" y="0"/>
                  </a:moveTo>
                  <a:lnTo>
                    <a:pt x="3094074" y="5315"/>
                  </a:lnTo>
                  <a:lnTo>
                    <a:pt x="4354033" y="1222744"/>
                  </a:lnTo>
                  <a:lnTo>
                    <a:pt x="0" y="0"/>
                  </a:lnTo>
                  <a:close/>
                </a:path>
              </a:pathLst>
            </a:custGeom>
            <a:gradFill>
              <a:gsLst>
                <a:gs pos="100000">
                  <a:schemeClr val="accent3"/>
                </a:gs>
                <a:gs pos="8000">
                  <a:schemeClr val="accent2"/>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Freeform 34"/>
            <p:cNvSpPr/>
            <p:nvPr/>
          </p:nvSpPr>
          <p:spPr>
            <a:xfrm>
              <a:off x="8690614" y="3782459"/>
              <a:ext cx="2818349" cy="3087424"/>
            </a:xfrm>
            <a:custGeom>
              <a:avLst/>
              <a:gdLst>
                <a:gd name="connsiteX0" fmla="*/ 2270113 w 2753791"/>
                <a:gd name="connsiteY0" fmla="*/ 0 h 3029171"/>
                <a:gd name="connsiteX1" fmla="*/ 0 w 2753791"/>
                <a:gd name="connsiteY1" fmla="*/ 3025640 h 3029171"/>
                <a:gd name="connsiteX2" fmla="*/ 2753791 w 2753791"/>
                <a:gd name="connsiteY2" fmla="*/ 3029171 h 3029171"/>
                <a:gd name="connsiteX3" fmla="*/ 2270113 w 2753791"/>
                <a:gd name="connsiteY3" fmla="*/ 0 h 3029171"/>
                <a:gd name="connsiteX0" fmla="*/ 2247810 w 2753791"/>
                <a:gd name="connsiteY0" fmla="*/ 0 h 3073776"/>
                <a:gd name="connsiteX1" fmla="*/ 0 w 2753791"/>
                <a:gd name="connsiteY1" fmla="*/ 3070245 h 3073776"/>
                <a:gd name="connsiteX2" fmla="*/ 2753791 w 2753791"/>
                <a:gd name="connsiteY2" fmla="*/ 3073776 h 3073776"/>
                <a:gd name="connsiteX3" fmla="*/ 2247810 w 2753791"/>
                <a:gd name="connsiteY3" fmla="*/ 0 h 3073776"/>
                <a:gd name="connsiteX0" fmla="*/ 2311420 w 2817401"/>
                <a:gd name="connsiteY0" fmla="*/ 0 h 3073776"/>
                <a:gd name="connsiteX1" fmla="*/ 0 w 2817401"/>
                <a:gd name="connsiteY1" fmla="*/ 3062294 h 3073776"/>
                <a:gd name="connsiteX2" fmla="*/ 2817401 w 2817401"/>
                <a:gd name="connsiteY2" fmla="*/ 3073776 h 3073776"/>
                <a:gd name="connsiteX3" fmla="*/ 2311420 w 2817401"/>
                <a:gd name="connsiteY3" fmla="*/ 0 h 3073776"/>
                <a:gd name="connsiteX0" fmla="*/ 2311420 w 2817401"/>
                <a:gd name="connsiteY0" fmla="*/ 0 h 3089589"/>
                <a:gd name="connsiteX1" fmla="*/ 0 w 2817401"/>
                <a:gd name="connsiteY1" fmla="*/ 3089589 h 3089589"/>
                <a:gd name="connsiteX2" fmla="*/ 2817401 w 2817401"/>
                <a:gd name="connsiteY2" fmla="*/ 3073776 h 3089589"/>
                <a:gd name="connsiteX3" fmla="*/ 2311420 w 2817401"/>
                <a:gd name="connsiteY3" fmla="*/ 0 h 3089589"/>
                <a:gd name="connsiteX0" fmla="*/ 2306657 w 2812638"/>
                <a:gd name="connsiteY0" fmla="*/ 0 h 3089589"/>
                <a:gd name="connsiteX1" fmla="*/ 0 w 2812638"/>
                <a:gd name="connsiteY1" fmla="*/ 3089589 h 3089589"/>
                <a:gd name="connsiteX2" fmla="*/ 2812638 w 2812638"/>
                <a:gd name="connsiteY2" fmla="*/ 3073776 h 3089589"/>
                <a:gd name="connsiteX3" fmla="*/ 2306657 w 2812638"/>
                <a:gd name="connsiteY3" fmla="*/ 0 h 3089589"/>
                <a:gd name="connsiteX0" fmla="*/ 2306657 w 2812638"/>
                <a:gd name="connsiteY0" fmla="*/ 0 h 3084826"/>
                <a:gd name="connsiteX1" fmla="*/ 0 w 2812638"/>
                <a:gd name="connsiteY1" fmla="*/ 3084826 h 3084826"/>
                <a:gd name="connsiteX2" fmla="*/ 2812638 w 2812638"/>
                <a:gd name="connsiteY2" fmla="*/ 3073776 h 3084826"/>
                <a:gd name="connsiteX3" fmla="*/ 2306657 w 2812638"/>
                <a:gd name="connsiteY3" fmla="*/ 0 h 3084826"/>
                <a:gd name="connsiteX0" fmla="*/ 2292370 w 2798351"/>
                <a:gd name="connsiteY0" fmla="*/ 0 h 3084826"/>
                <a:gd name="connsiteX1" fmla="*/ 0 w 2798351"/>
                <a:gd name="connsiteY1" fmla="*/ 3084826 h 3084826"/>
                <a:gd name="connsiteX2" fmla="*/ 2798351 w 2798351"/>
                <a:gd name="connsiteY2" fmla="*/ 3073776 h 3084826"/>
                <a:gd name="connsiteX3" fmla="*/ 2292370 w 2798351"/>
                <a:gd name="connsiteY3" fmla="*/ 0 h 3084826"/>
                <a:gd name="connsiteX0" fmla="*/ 2298720 w 2804701"/>
                <a:gd name="connsiteY0" fmla="*/ 0 h 3084826"/>
                <a:gd name="connsiteX1" fmla="*/ 0 w 2804701"/>
                <a:gd name="connsiteY1" fmla="*/ 3084826 h 3084826"/>
                <a:gd name="connsiteX2" fmla="*/ 2804701 w 2804701"/>
                <a:gd name="connsiteY2" fmla="*/ 3073776 h 3084826"/>
                <a:gd name="connsiteX3" fmla="*/ 2298720 w 2804701"/>
                <a:gd name="connsiteY3" fmla="*/ 0 h 3084826"/>
                <a:gd name="connsiteX0" fmla="*/ 2298720 w 2804701"/>
                <a:gd name="connsiteY0" fmla="*/ 0 h 3084826"/>
                <a:gd name="connsiteX1" fmla="*/ 0 w 2804701"/>
                <a:gd name="connsiteY1" fmla="*/ 3084826 h 3084826"/>
                <a:gd name="connsiteX2" fmla="*/ 2804701 w 2804701"/>
                <a:gd name="connsiteY2" fmla="*/ 3073776 h 3084826"/>
                <a:gd name="connsiteX3" fmla="*/ 2298720 w 2804701"/>
                <a:gd name="connsiteY3" fmla="*/ 0 h 3084826"/>
                <a:gd name="connsiteX0" fmla="*/ 2311420 w 2804701"/>
                <a:gd name="connsiteY0" fmla="*/ 0 h 3084826"/>
                <a:gd name="connsiteX1" fmla="*/ 0 w 2804701"/>
                <a:gd name="connsiteY1" fmla="*/ 3084826 h 3084826"/>
                <a:gd name="connsiteX2" fmla="*/ 2804701 w 2804701"/>
                <a:gd name="connsiteY2" fmla="*/ 3073776 h 3084826"/>
                <a:gd name="connsiteX3" fmla="*/ 2311420 w 2804701"/>
                <a:gd name="connsiteY3" fmla="*/ 0 h 3084826"/>
                <a:gd name="connsiteX0" fmla="*/ 2311420 w 2804701"/>
                <a:gd name="connsiteY0" fmla="*/ 0 h 3087424"/>
                <a:gd name="connsiteX1" fmla="*/ 0 w 2804701"/>
                <a:gd name="connsiteY1" fmla="*/ 3084826 h 3087424"/>
                <a:gd name="connsiteX2" fmla="*/ 2804701 w 2804701"/>
                <a:gd name="connsiteY2" fmla="*/ 3087424 h 3087424"/>
                <a:gd name="connsiteX3" fmla="*/ 2311420 w 2804701"/>
                <a:gd name="connsiteY3" fmla="*/ 0 h 3087424"/>
                <a:gd name="connsiteX0" fmla="*/ 2311420 w 2818349"/>
                <a:gd name="connsiteY0" fmla="*/ 0 h 3087424"/>
                <a:gd name="connsiteX1" fmla="*/ 0 w 2818349"/>
                <a:gd name="connsiteY1" fmla="*/ 3084826 h 3087424"/>
                <a:gd name="connsiteX2" fmla="*/ 2818349 w 2818349"/>
                <a:gd name="connsiteY2" fmla="*/ 3087424 h 3087424"/>
                <a:gd name="connsiteX3" fmla="*/ 2311420 w 2818349"/>
                <a:gd name="connsiteY3" fmla="*/ 0 h 3087424"/>
              </a:gdLst>
              <a:ahLst/>
              <a:cxnLst>
                <a:cxn ang="0">
                  <a:pos x="connsiteX0" y="connsiteY0"/>
                </a:cxn>
                <a:cxn ang="0">
                  <a:pos x="connsiteX1" y="connsiteY1"/>
                </a:cxn>
                <a:cxn ang="0">
                  <a:pos x="connsiteX2" y="connsiteY2"/>
                </a:cxn>
                <a:cxn ang="0">
                  <a:pos x="connsiteX3" y="connsiteY3"/>
                </a:cxn>
              </a:cxnLst>
              <a:rect l="l" t="t" r="r" b="b"/>
              <a:pathLst>
                <a:path w="2818349" h="3087424">
                  <a:moveTo>
                    <a:pt x="2311420" y="0"/>
                  </a:moveTo>
                  <a:lnTo>
                    <a:pt x="0" y="3084826"/>
                  </a:lnTo>
                  <a:lnTo>
                    <a:pt x="2818349" y="3087424"/>
                  </a:lnTo>
                  <a:lnTo>
                    <a:pt x="2311420" y="0"/>
                  </a:lnTo>
                  <a:close/>
                </a:path>
              </a:pathLst>
            </a:custGeom>
            <a:gradFill>
              <a:gsLst>
                <a:gs pos="100000">
                  <a:schemeClr val="accent3"/>
                </a:gs>
                <a:gs pos="32000">
                  <a:schemeClr val="accent2"/>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36" name="Freeform 35"/>
            <p:cNvSpPr/>
            <p:nvPr/>
          </p:nvSpPr>
          <p:spPr>
            <a:xfrm>
              <a:off x="7660347" y="1094096"/>
              <a:ext cx="4531653" cy="1344304"/>
            </a:xfrm>
            <a:custGeom>
              <a:avLst/>
              <a:gdLst>
                <a:gd name="connsiteX0" fmla="*/ 0 w 4533900"/>
                <a:gd name="connsiteY0" fmla="*/ 142875 h 1371600"/>
                <a:gd name="connsiteX1" fmla="*/ 4533900 w 4533900"/>
                <a:gd name="connsiteY1" fmla="*/ 0 h 1371600"/>
                <a:gd name="connsiteX2" fmla="*/ 2043113 w 4533900"/>
                <a:gd name="connsiteY2" fmla="*/ 1371600 h 1371600"/>
                <a:gd name="connsiteX3" fmla="*/ 0 w 4533900"/>
                <a:gd name="connsiteY3" fmla="*/ 142875 h 1371600"/>
                <a:gd name="connsiteX0" fmla="*/ 0 w 4533900"/>
                <a:gd name="connsiteY0" fmla="*/ 142875 h 1371600"/>
                <a:gd name="connsiteX1" fmla="*/ 4533900 w 4533900"/>
                <a:gd name="connsiteY1" fmla="*/ 0 h 1371600"/>
                <a:gd name="connsiteX2" fmla="*/ 2021848 w 4533900"/>
                <a:gd name="connsiteY2" fmla="*/ 1371600 h 1371600"/>
                <a:gd name="connsiteX3" fmla="*/ 0 w 4533900"/>
                <a:gd name="connsiteY3" fmla="*/ 142875 h 1371600"/>
                <a:gd name="connsiteX0" fmla="*/ 0 w 4544532"/>
                <a:gd name="connsiteY0" fmla="*/ 153508 h 1371600"/>
                <a:gd name="connsiteX1" fmla="*/ 4544532 w 4544532"/>
                <a:gd name="connsiteY1" fmla="*/ 0 h 1371600"/>
                <a:gd name="connsiteX2" fmla="*/ 2032480 w 4544532"/>
                <a:gd name="connsiteY2" fmla="*/ 1371600 h 1371600"/>
                <a:gd name="connsiteX3" fmla="*/ 0 w 4544532"/>
                <a:gd name="connsiteY3" fmla="*/ 153508 h 1371600"/>
                <a:gd name="connsiteX0" fmla="*/ 0 w 4544532"/>
                <a:gd name="connsiteY0" fmla="*/ 142875 h 1371600"/>
                <a:gd name="connsiteX1" fmla="*/ 4544532 w 4544532"/>
                <a:gd name="connsiteY1" fmla="*/ 0 h 1371600"/>
                <a:gd name="connsiteX2" fmla="*/ 2032480 w 4544532"/>
                <a:gd name="connsiteY2" fmla="*/ 1371600 h 1371600"/>
                <a:gd name="connsiteX3" fmla="*/ 0 w 4544532"/>
                <a:gd name="connsiteY3" fmla="*/ 142875 h 1371600"/>
                <a:gd name="connsiteX0" fmla="*/ 0 w 4536805"/>
                <a:gd name="connsiteY0" fmla="*/ 148026 h 1371600"/>
                <a:gd name="connsiteX1" fmla="*/ 4536805 w 4536805"/>
                <a:gd name="connsiteY1" fmla="*/ 0 h 1371600"/>
                <a:gd name="connsiteX2" fmla="*/ 2024753 w 4536805"/>
                <a:gd name="connsiteY2" fmla="*/ 1371600 h 1371600"/>
                <a:gd name="connsiteX3" fmla="*/ 0 w 4536805"/>
                <a:gd name="connsiteY3" fmla="*/ 148026 h 1371600"/>
                <a:gd name="connsiteX0" fmla="*/ 0 w 4531653"/>
                <a:gd name="connsiteY0" fmla="*/ 142874 h 1371600"/>
                <a:gd name="connsiteX1" fmla="*/ 4531653 w 4531653"/>
                <a:gd name="connsiteY1" fmla="*/ 0 h 1371600"/>
                <a:gd name="connsiteX2" fmla="*/ 2019601 w 4531653"/>
                <a:gd name="connsiteY2" fmla="*/ 1371600 h 1371600"/>
                <a:gd name="connsiteX3" fmla="*/ 0 w 4531653"/>
                <a:gd name="connsiteY3" fmla="*/ 142874 h 1371600"/>
                <a:gd name="connsiteX0" fmla="*/ 0 w 3944799"/>
                <a:gd name="connsiteY0" fmla="*/ 33692 h 1262418"/>
                <a:gd name="connsiteX1" fmla="*/ 3944799 w 3944799"/>
                <a:gd name="connsiteY1" fmla="*/ 0 h 1262418"/>
                <a:gd name="connsiteX2" fmla="*/ 2019601 w 3944799"/>
                <a:gd name="connsiteY2" fmla="*/ 1262418 h 1262418"/>
                <a:gd name="connsiteX3" fmla="*/ 0 w 3944799"/>
                <a:gd name="connsiteY3" fmla="*/ 33692 h 1262418"/>
                <a:gd name="connsiteX0" fmla="*/ 0 w 4531653"/>
                <a:gd name="connsiteY0" fmla="*/ 115578 h 1344304"/>
                <a:gd name="connsiteX1" fmla="*/ 4531653 w 4531653"/>
                <a:gd name="connsiteY1" fmla="*/ 0 h 1344304"/>
                <a:gd name="connsiteX2" fmla="*/ 2019601 w 4531653"/>
                <a:gd name="connsiteY2" fmla="*/ 1344304 h 1344304"/>
                <a:gd name="connsiteX3" fmla="*/ 0 w 4531653"/>
                <a:gd name="connsiteY3" fmla="*/ 115578 h 1344304"/>
              </a:gdLst>
              <a:ahLst/>
              <a:cxnLst>
                <a:cxn ang="0">
                  <a:pos x="connsiteX0" y="connsiteY0"/>
                </a:cxn>
                <a:cxn ang="0">
                  <a:pos x="connsiteX1" y="connsiteY1"/>
                </a:cxn>
                <a:cxn ang="0">
                  <a:pos x="connsiteX2" y="connsiteY2"/>
                </a:cxn>
                <a:cxn ang="0">
                  <a:pos x="connsiteX3" y="connsiteY3"/>
                </a:cxn>
              </a:cxnLst>
              <a:rect l="l" t="t" r="r" b="b"/>
              <a:pathLst>
                <a:path w="4531653" h="1344304">
                  <a:moveTo>
                    <a:pt x="0" y="115578"/>
                  </a:moveTo>
                  <a:lnTo>
                    <a:pt x="4531653" y="0"/>
                  </a:lnTo>
                  <a:lnTo>
                    <a:pt x="2019601" y="1344304"/>
                  </a:lnTo>
                  <a:lnTo>
                    <a:pt x="0" y="115578"/>
                  </a:lnTo>
                  <a:close/>
                </a:path>
              </a:pathLst>
            </a:custGeom>
            <a:gradFill>
              <a:gsLst>
                <a:gs pos="100000">
                  <a:schemeClr val="accent3"/>
                </a:gs>
                <a:gs pos="44000">
                  <a:schemeClr val="accent2"/>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37" name="Freeform 36"/>
            <p:cNvSpPr/>
            <p:nvPr/>
          </p:nvSpPr>
          <p:spPr>
            <a:xfrm>
              <a:off x="4067336" y="4700371"/>
              <a:ext cx="4645354" cy="2166557"/>
            </a:xfrm>
            <a:custGeom>
              <a:avLst/>
              <a:gdLst>
                <a:gd name="connsiteX0" fmla="*/ 0 w 4632158"/>
                <a:gd name="connsiteY0" fmla="*/ 1239253 h 2129590"/>
                <a:gd name="connsiteX1" fmla="*/ 3645569 w 4632158"/>
                <a:gd name="connsiteY1" fmla="*/ 0 h 2129590"/>
                <a:gd name="connsiteX2" fmla="*/ 4632158 w 4632158"/>
                <a:gd name="connsiteY2" fmla="*/ 2129590 h 2129590"/>
                <a:gd name="connsiteX3" fmla="*/ 0 w 4632158"/>
                <a:gd name="connsiteY3" fmla="*/ 1239253 h 2129590"/>
                <a:gd name="connsiteX0" fmla="*/ 0 w 4632158"/>
                <a:gd name="connsiteY0" fmla="*/ 1243228 h 2133565"/>
                <a:gd name="connsiteX1" fmla="*/ 3641593 w 4632158"/>
                <a:gd name="connsiteY1" fmla="*/ 0 h 2133565"/>
                <a:gd name="connsiteX2" fmla="*/ 4632158 w 4632158"/>
                <a:gd name="connsiteY2" fmla="*/ 2133565 h 2133565"/>
                <a:gd name="connsiteX3" fmla="*/ 0 w 4632158"/>
                <a:gd name="connsiteY3" fmla="*/ 1243228 h 2133565"/>
                <a:gd name="connsiteX0" fmla="*/ 0 w 4656011"/>
                <a:gd name="connsiteY0" fmla="*/ 1243228 h 2157419"/>
                <a:gd name="connsiteX1" fmla="*/ 3641593 w 4656011"/>
                <a:gd name="connsiteY1" fmla="*/ 0 h 2157419"/>
                <a:gd name="connsiteX2" fmla="*/ 4656011 w 4656011"/>
                <a:gd name="connsiteY2" fmla="*/ 2157419 h 2157419"/>
                <a:gd name="connsiteX3" fmla="*/ 0 w 4656011"/>
                <a:gd name="connsiteY3" fmla="*/ 1243228 h 2157419"/>
                <a:gd name="connsiteX0" fmla="*/ 0 w 4659987"/>
                <a:gd name="connsiteY0" fmla="*/ 1247204 h 2157419"/>
                <a:gd name="connsiteX1" fmla="*/ 3645569 w 4659987"/>
                <a:gd name="connsiteY1" fmla="*/ 0 h 2157419"/>
                <a:gd name="connsiteX2" fmla="*/ 4659987 w 4659987"/>
                <a:gd name="connsiteY2" fmla="*/ 2157419 h 2157419"/>
                <a:gd name="connsiteX3" fmla="*/ 0 w 4659987"/>
                <a:gd name="connsiteY3" fmla="*/ 1247204 h 2157419"/>
                <a:gd name="connsiteX0" fmla="*/ 0 w 4667938"/>
                <a:gd name="connsiteY0" fmla="*/ 1263107 h 2157419"/>
                <a:gd name="connsiteX1" fmla="*/ 3653520 w 4667938"/>
                <a:gd name="connsiteY1" fmla="*/ 0 h 2157419"/>
                <a:gd name="connsiteX2" fmla="*/ 4667938 w 4667938"/>
                <a:gd name="connsiteY2" fmla="*/ 2157419 h 2157419"/>
                <a:gd name="connsiteX3" fmla="*/ 0 w 4667938"/>
                <a:gd name="connsiteY3" fmla="*/ 1263107 h 2157419"/>
                <a:gd name="connsiteX0" fmla="*/ 0 w 4667938"/>
                <a:gd name="connsiteY0" fmla="*/ 1259132 h 2157419"/>
                <a:gd name="connsiteX1" fmla="*/ 3653520 w 4667938"/>
                <a:gd name="connsiteY1" fmla="*/ 0 h 2157419"/>
                <a:gd name="connsiteX2" fmla="*/ 4667938 w 4667938"/>
                <a:gd name="connsiteY2" fmla="*/ 2157419 h 2157419"/>
                <a:gd name="connsiteX3" fmla="*/ 0 w 4667938"/>
                <a:gd name="connsiteY3" fmla="*/ 1259132 h 2157419"/>
                <a:gd name="connsiteX0" fmla="*/ 0 w 4667938"/>
                <a:gd name="connsiteY0" fmla="*/ 1259132 h 2157419"/>
                <a:gd name="connsiteX1" fmla="*/ 3653520 w 4667938"/>
                <a:gd name="connsiteY1" fmla="*/ 0 h 2157419"/>
                <a:gd name="connsiteX2" fmla="*/ 4667938 w 4667938"/>
                <a:gd name="connsiteY2" fmla="*/ 2157419 h 2157419"/>
                <a:gd name="connsiteX3" fmla="*/ 0 w 4667938"/>
                <a:gd name="connsiteY3" fmla="*/ 1259132 h 2157419"/>
                <a:gd name="connsiteX0" fmla="*/ 0 w 4659987"/>
                <a:gd name="connsiteY0" fmla="*/ 1251181 h 2157419"/>
                <a:gd name="connsiteX1" fmla="*/ 3645569 w 4659987"/>
                <a:gd name="connsiteY1" fmla="*/ 0 h 2157419"/>
                <a:gd name="connsiteX2" fmla="*/ 4659987 w 4659987"/>
                <a:gd name="connsiteY2" fmla="*/ 2157419 h 2157419"/>
                <a:gd name="connsiteX3" fmla="*/ 0 w 4659987"/>
                <a:gd name="connsiteY3" fmla="*/ 1251181 h 2157419"/>
                <a:gd name="connsiteX0" fmla="*/ 0 w 4674275"/>
                <a:gd name="connsiteY0" fmla="*/ 1251181 h 2157419"/>
                <a:gd name="connsiteX1" fmla="*/ 3645569 w 4674275"/>
                <a:gd name="connsiteY1" fmla="*/ 0 h 2157419"/>
                <a:gd name="connsiteX2" fmla="*/ 4674275 w 4674275"/>
                <a:gd name="connsiteY2" fmla="*/ 2157419 h 2157419"/>
                <a:gd name="connsiteX3" fmla="*/ 0 w 4674275"/>
                <a:gd name="connsiteY3" fmla="*/ 1251181 h 2157419"/>
                <a:gd name="connsiteX0" fmla="*/ 0 w 4683800"/>
                <a:gd name="connsiteY0" fmla="*/ 1251181 h 2157419"/>
                <a:gd name="connsiteX1" fmla="*/ 3655094 w 4683800"/>
                <a:gd name="connsiteY1" fmla="*/ 0 h 2157419"/>
                <a:gd name="connsiteX2" fmla="*/ 4683800 w 4683800"/>
                <a:gd name="connsiteY2" fmla="*/ 2157419 h 2157419"/>
                <a:gd name="connsiteX3" fmla="*/ 0 w 4683800"/>
                <a:gd name="connsiteY3" fmla="*/ 1251181 h 2157419"/>
                <a:gd name="connsiteX0" fmla="*/ 0 w 4695230"/>
                <a:gd name="connsiteY0" fmla="*/ 1251181 h 2157419"/>
                <a:gd name="connsiteX1" fmla="*/ 3666524 w 4695230"/>
                <a:gd name="connsiteY1" fmla="*/ 0 h 2157419"/>
                <a:gd name="connsiteX2" fmla="*/ 4695230 w 4695230"/>
                <a:gd name="connsiteY2" fmla="*/ 2157419 h 2157419"/>
                <a:gd name="connsiteX3" fmla="*/ 0 w 4695230"/>
                <a:gd name="connsiteY3" fmla="*/ 1251181 h 2157419"/>
                <a:gd name="connsiteX0" fmla="*/ 0 w 4695230"/>
                <a:gd name="connsiteY0" fmla="*/ 1251181 h 2171067"/>
                <a:gd name="connsiteX1" fmla="*/ 3666524 w 4695230"/>
                <a:gd name="connsiteY1" fmla="*/ 0 h 2171067"/>
                <a:gd name="connsiteX2" fmla="*/ 4695230 w 4695230"/>
                <a:gd name="connsiteY2" fmla="*/ 2171067 h 2171067"/>
                <a:gd name="connsiteX3" fmla="*/ 0 w 4695230"/>
                <a:gd name="connsiteY3" fmla="*/ 1251181 h 2171067"/>
                <a:gd name="connsiteX0" fmla="*/ 0 w 4708878"/>
                <a:gd name="connsiteY0" fmla="*/ 1251181 h 2184715"/>
                <a:gd name="connsiteX1" fmla="*/ 3666524 w 4708878"/>
                <a:gd name="connsiteY1" fmla="*/ 0 h 2184715"/>
                <a:gd name="connsiteX2" fmla="*/ 4708878 w 4708878"/>
                <a:gd name="connsiteY2" fmla="*/ 2184715 h 2184715"/>
                <a:gd name="connsiteX3" fmla="*/ 0 w 4708878"/>
                <a:gd name="connsiteY3" fmla="*/ 1251181 h 2184715"/>
                <a:gd name="connsiteX0" fmla="*/ 0 w 4722526"/>
                <a:gd name="connsiteY0" fmla="*/ 1251181 h 2198363"/>
                <a:gd name="connsiteX1" fmla="*/ 3666524 w 4722526"/>
                <a:gd name="connsiteY1" fmla="*/ 0 h 2198363"/>
                <a:gd name="connsiteX2" fmla="*/ 4722526 w 4722526"/>
                <a:gd name="connsiteY2" fmla="*/ 2198363 h 2198363"/>
                <a:gd name="connsiteX3" fmla="*/ 0 w 4722526"/>
                <a:gd name="connsiteY3" fmla="*/ 1251181 h 2198363"/>
                <a:gd name="connsiteX0" fmla="*/ 0 w 4658916"/>
                <a:gd name="connsiteY0" fmla="*/ 1251181 h 2190411"/>
                <a:gd name="connsiteX1" fmla="*/ 3666524 w 4658916"/>
                <a:gd name="connsiteY1" fmla="*/ 0 h 2190411"/>
                <a:gd name="connsiteX2" fmla="*/ 4658916 w 4658916"/>
                <a:gd name="connsiteY2" fmla="*/ 2190411 h 2190411"/>
                <a:gd name="connsiteX3" fmla="*/ 0 w 4658916"/>
                <a:gd name="connsiteY3" fmla="*/ 1251181 h 2190411"/>
                <a:gd name="connsiteX0" fmla="*/ 0 w 4658916"/>
                <a:gd name="connsiteY0" fmla="*/ 1251181 h 2166557"/>
                <a:gd name="connsiteX1" fmla="*/ 3666524 w 4658916"/>
                <a:gd name="connsiteY1" fmla="*/ 0 h 2166557"/>
                <a:gd name="connsiteX2" fmla="*/ 4658916 w 4658916"/>
                <a:gd name="connsiteY2" fmla="*/ 2166557 h 2166557"/>
                <a:gd name="connsiteX3" fmla="*/ 0 w 4658916"/>
                <a:gd name="connsiteY3" fmla="*/ 1251181 h 2166557"/>
                <a:gd name="connsiteX0" fmla="*/ 0 w 4670136"/>
                <a:gd name="connsiteY0" fmla="*/ 1251181 h 2166557"/>
                <a:gd name="connsiteX1" fmla="*/ 3677744 w 4670136"/>
                <a:gd name="connsiteY1" fmla="*/ 0 h 2166557"/>
                <a:gd name="connsiteX2" fmla="*/ 4670136 w 4670136"/>
                <a:gd name="connsiteY2" fmla="*/ 2166557 h 2166557"/>
                <a:gd name="connsiteX3" fmla="*/ 0 w 4670136"/>
                <a:gd name="connsiteY3" fmla="*/ 1251181 h 2166557"/>
                <a:gd name="connsiteX0" fmla="*/ 0 w 4653306"/>
                <a:gd name="connsiteY0" fmla="*/ 1251181 h 2166557"/>
                <a:gd name="connsiteX1" fmla="*/ 3660914 w 4653306"/>
                <a:gd name="connsiteY1" fmla="*/ 0 h 2166557"/>
                <a:gd name="connsiteX2" fmla="*/ 4653306 w 4653306"/>
                <a:gd name="connsiteY2" fmla="*/ 2166557 h 2166557"/>
                <a:gd name="connsiteX3" fmla="*/ 0 w 4653306"/>
                <a:gd name="connsiteY3" fmla="*/ 1251181 h 2166557"/>
                <a:gd name="connsiteX0" fmla="*/ 0 w 4001299"/>
                <a:gd name="connsiteY0" fmla="*/ 869518 h 2166557"/>
                <a:gd name="connsiteX1" fmla="*/ 3008907 w 4001299"/>
                <a:gd name="connsiteY1" fmla="*/ 0 h 2166557"/>
                <a:gd name="connsiteX2" fmla="*/ 4001299 w 4001299"/>
                <a:gd name="connsiteY2" fmla="*/ 2166557 h 2166557"/>
                <a:gd name="connsiteX3" fmla="*/ 0 w 4001299"/>
                <a:gd name="connsiteY3" fmla="*/ 869518 h 2166557"/>
                <a:gd name="connsiteX0" fmla="*/ 0 w 4645354"/>
                <a:gd name="connsiteY0" fmla="*/ 1251181 h 2166557"/>
                <a:gd name="connsiteX1" fmla="*/ 3652962 w 4645354"/>
                <a:gd name="connsiteY1" fmla="*/ 0 h 2166557"/>
                <a:gd name="connsiteX2" fmla="*/ 4645354 w 4645354"/>
                <a:gd name="connsiteY2" fmla="*/ 2166557 h 2166557"/>
                <a:gd name="connsiteX3" fmla="*/ 0 w 4645354"/>
                <a:gd name="connsiteY3" fmla="*/ 1251181 h 2166557"/>
                <a:gd name="connsiteX0" fmla="*/ 0 w 4645354"/>
                <a:gd name="connsiteY0" fmla="*/ 1243230 h 2166557"/>
                <a:gd name="connsiteX1" fmla="*/ 3652962 w 4645354"/>
                <a:gd name="connsiteY1" fmla="*/ 0 h 2166557"/>
                <a:gd name="connsiteX2" fmla="*/ 4645354 w 4645354"/>
                <a:gd name="connsiteY2" fmla="*/ 2166557 h 2166557"/>
                <a:gd name="connsiteX3" fmla="*/ 0 w 4645354"/>
                <a:gd name="connsiteY3" fmla="*/ 1243230 h 2166557"/>
              </a:gdLst>
              <a:ahLst/>
              <a:cxnLst>
                <a:cxn ang="0">
                  <a:pos x="connsiteX0" y="connsiteY0"/>
                </a:cxn>
                <a:cxn ang="0">
                  <a:pos x="connsiteX1" y="connsiteY1"/>
                </a:cxn>
                <a:cxn ang="0">
                  <a:pos x="connsiteX2" y="connsiteY2"/>
                </a:cxn>
                <a:cxn ang="0">
                  <a:pos x="connsiteX3" y="connsiteY3"/>
                </a:cxn>
              </a:cxnLst>
              <a:rect l="l" t="t" r="r" b="b"/>
              <a:pathLst>
                <a:path w="4645354" h="2166557">
                  <a:moveTo>
                    <a:pt x="0" y="1243230"/>
                  </a:moveTo>
                  <a:lnTo>
                    <a:pt x="3652962" y="0"/>
                  </a:lnTo>
                  <a:lnTo>
                    <a:pt x="4645354" y="2166557"/>
                  </a:lnTo>
                  <a:lnTo>
                    <a:pt x="0" y="1243230"/>
                  </a:lnTo>
                  <a:close/>
                </a:path>
              </a:pathLst>
            </a:custGeom>
            <a:gradFill>
              <a:gsLst>
                <a:gs pos="100000">
                  <a:schemeClr val="accent3"/>
                </a:gs>
                <a:gs pos="46000">
                  <a:schemeClr val="accent2"/>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38" name="Freeform 37"/>
            <p:cNvSpPr/>
            <p:nvPr/>
          </p:nvSpPr>
          <p:spPr>
            <a:xfrm>
              <a:off x="3541852" y="3007895"/>
              <a:ext cx="2834884" cy="2947737"/>
            </a:xfrm>
            <a:custGeom>
              <a:avLst/>
              <a:gdLst>
                <a:gd name="connsiteX0" fmla="*/ 0 w 2791326"/>
                <a:gd name="connsiteY0" fmla="*/ 1816768 h 2947737"/>
                <a:gd name="connsiteX1" fmla="*/ 493294 w 2791326"/>
                <a:gd name="connsiteY1" fmla="*/ 2947737 h 2947737"/>
                <a:gd name="connsiteX2" fmla="*/ 2791326 w 2791326"/>
                <a:gd name="connsiteY2" fmla="*/ 0 h 2947737"/>
                <a:gd name="connsiteX3" fmla="*/ 0 w 2791326"/>
                <a:gd name="connsiteY3" fmla="*/ 1816768 h 2947737"/>
                <a:gd name="connsiteX0" fmla="*/ 0 w 2799638"/>
                <a:gd name="connsiteY0" fmla="*/ 1845863 h 2947737"/>
                <a:gd name="connsiteX1" fmla="*/ 501606 w 2799638"/>
                <a:gd name="connsiteY1" fmla="*/ 2947737 h 2947737"/>
                <a:gd name="connsiteX2" fmla="*/ 2799638 w 2799638"/>
                <a:gd name="connsiteY2" fmla="*/ 0 h 2947737"/>
                <a:gd name="connsiteX3" fmla="*/ 0 w 2799638"/>
                <a:gd name="connsiteY3" fmla="*/ 1845863 h 2947737"/>
                <a:gd name="connsiteX0" fmla="*/ 0 w 2826933"/>
                <a:gd name="connsiteY0" fmla="*/ 1886806 h 2947737"/>
                <a:gd name="connsiteX1" fmla="*/ 528901 w 2826933"/>
                <a:gd name="connsiteY1" fmla="*/ 2947737 h 2947737"/>
                <a:gd name="connsiteX2" fmla="*/ 2826933 w 2826933"/>
                <a:gd name="connsiteY2" fmla="*/ 0 h 2947737"/>
                <a:gd name="connsiteX3" fmla="*/ 0 w 2826933"/>
                <a:gd name="connsiteY3" fmla="*/ 1886806 h 2947737"/>
                <a:gd name="connsiteX0" fmla="*/ 0 w 2826933"/>
                <a:gd name="connsiteY0" fmla="*/ 1859510 h 2947737"/>
                <a:gd name="connsiteX1" fmla="*/ 528901 w 2826933"/>
                <a:gd name="connsiteY1" fmla="*/ 2947737 h 2947737"/>
                <a:gd name="connsiteX2" fmla="*/ 2826933 w 2826933"/>
                <a:gd name="connsiteY2" fmla="*/ 0 h 2947737"/>
                <a:gd name="connsiteX3" fmla="*/ 0 w 2826933"/>
                <a:gd name="connsiteY3" fmla="*/ 1859510 h 2947737"/>
                <a:gd name="connsiteX0" fmla="*/ 0 w 2826933"/>
                <a:gd name="connsiteY0" fmla="*/ 1859510 h 2947737"/>
                <a:gd name="connsiteX1" fmla="*/ 523291 w 2826933"/>
                <a:gd name="connsiteY1" fmla="*/ 2947737 h 2947737"/>
                <a:gd name="connsiteX2" fmla="*/ 2826933 w 2826933"/>
                <a:gd name="connsiteY2" fmla="*/ 0 h 2947737"/>
                <a:gd name="connsiteX3" fmla="*/ 0 w 2826933"/>
                <a:gd name="connsiteY3" fmla="*/ 1859510 h 2947737"/>
                <a:gd name="connsiteX0" fmla="*/ 0 w 2834884"/>
                <a:gd name="connsiteY0" fmla="*/ 1867462 h 2947737"/>
                <a:gd name="connsiteX1" fmla="*/ 531242 w 2834884"/>
                <a:gd name="connsiteY1" fmla="*/ 2947737 h 2947737"/>
                <a:gd name="connsiteX2" fmla="*/ 2834884 w 2834884"/>
                <a:gd name="connsiteY2" fmla="*/ 0 h 2947737"/>
                <a:gd name="connsiteX3" fmla="*/ 0 w 2834884"/>
                <a:gd name="connsiteY3" fmla="*/ 1867462 h 2947737"/>
              </a:gdLst>
              <a:ahLst/>
              <a:cxnLst>
                <a:cxn ang="0">
                  <a:pos x="connsiteX0" y="connsiteY0"/>
                </a:cxn>
                <a:cxn ang="0">
                  <a:pos x="connsiteX1" y="connsiteY1"/>
                </a:cxn>
                <a:cxn ang="0">
                  <a:pos x="connsiteX2" y="connsiteY2"/>
                </a:cxn>
                <a:cxn ang="0">
                  <a:pos x="connsiteX3" y="connsiteY3"/>
                </a:cxn>
              </a:cxnLst>
              <a:rect l="l" t="t" r="r" b="b"/>
              <a:pathLst>
                <a:path w="2834884" h="2947737">
                  <a:moveTo>
                    <a:pt x="0" y="1867462"/>
                  </a:moveTo>
                  <a:lnTo>
                    <a:pt x="531242" y="2947737"/>
                  </a:lnTo>
                  <a:lnTo>
                    <a:pt x="2834884" y="0"/>
                  </a:lnTo>
                  <a:lnTo>
                    <a:pt x="0" y="1867462"/>
                  </a:lnTo>
                  <a:close/>
                </a:path>
              </a:pathLst>
            </a:custGeom>
            <a:gradFill>
              <a:gsLst>
                <a:gs pos="100000">
                  <a:schemeClr val="accent3"/>
                </a:gs>
                <a:gs pos="44000">
                  <a:schemeClr val="accent2"/>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grpSp>
      <p:sp>
        <p:nvSpPr>
          <p:cNvPr id="39" name="Text Placeholder 45">
            <a:extLst>
              <a:ext uri="{FF2B5EF4-FFF2-40B4-BE49-F238E27FC236}">
                <a16:creationId xmlns:a16="http://schemas.microsoft.com/office/drawing/2014/main" id="{8B252A1D-CC01-724F-82EB-AE41A3B6DABA}"/>
              </a:ext>
            </a:extLst>
          </p:cNvPr>
          <p:cNvSpPr>
            <a:spLocks noGrp="1"/>
          </p:cNvSpPr>
          <p:nvPr>
            <p:ph type="body" sz="quarter" idx="10" hasCustomPrompt="1"/>
          </p:nvPr>
        </p:nvSpPr>
        <p:spPr>
          <a:xfrm>
            <a:off x="374904" y="2743200"/>
            <a:ext cx="8291512" cy="1014413"/>
          </a:xfrm>
        </p:spPr>
        <p:txBody>
          <a:bodyPr/>
          <a:lstStyle>
            <a:lvl1pPr>
              <a:defRPr sz="5000">
                <a:solidFill>
                  <a:schemeClr val="bg1"/>
                </a:solidFill>
                <a:latin typeface="+mj-lt"/>
              </a:defRPr>
            </a:lvl1pPr>
          </a:lstStyle>
          <a:p>
            <a:pPr lvl="0"/>
            <a:r>
              <a:rPr lang="en-US"/>
              <a:t>Divider Slide</a:t>
            </a:r>
          </a:p>
        </p:txBody>
      </p:sp>
    </p:spTree>
    <p:extLst>
      <p:ext uri="{BB962C8B-B14F-4D97-AF65-F5344CB8AC3E}">
        <p14:creationId xmlns:p14="http://schemas.microsoft.com/office/powerpoint/2010/main" val="14524983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1_Divider_Mesh">
    <p:spTree>
      <p:nvGrpSpPr>
        <p:cNvPr id="1" name=""/>
        <p:cNvGrpSpPr/>
        <p:nvPr/>
      </p:nvGrpSpPr>
      <p:grpSpPr>
        <a:xfrm>
          <a:off x="0" y="0"/>
          <a:ext cx="0" cy="0"/>
          <a:chOff x="0" y="0"/>
          <a:chExt cx="0" cy="0"/>
        </a:xfrm>
      </p:grpSpPr>
      <p:sp>
        <p:nvSpPr>
          <p:cNvPr id="41" name="Rectangle 40"/>
          <p:cNvSpPr/>
          <p:nvPr userDrawn="1"/>
        </p:nvSpPr>
        <p:spPr>
          <a:xfrm>
            <a:off x="0" y="0"/>
            <a:ext cx="12188952"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40" name="Rectangle 39">
            <a:extLst>
              <a:ext uri="{FF2B5EF4-FFF2-40B4-BE49-F238E27FC236}">
                <a16:creationId xmlns:a16="http://schemas.microsoft.com/office/drawing/2014/main" id="{568CD001-DB0A-434C-A4D9-C996D29C984E}"/>
              </a:ext>
            </a:extLst>
          </p:cNvPr>
          <p:cNvSpPr/>
          <p:nvPr userDrawn="1"/>
        </p:nvSpPr>
        <p:spPr>
          <a:xfrm>
            <a:off x="3532" y="33077"/>
            <a:ext cx="12185420" cy="682953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42" name="Freeform 5">
            <a:extLst>
              <a:ext uri="{FF2B5EF4-FFF2-40B4-BE49-F238E27FC236}">
                <a16:creationId xmlns:a16="http://schemas.microsoft.com/office/drawing/2014/main" id="{664B3331-1A95-491B-A362-BB7B41288F0C}"/>
              </a:ext>
            </a:extLst>
          </p:cNvPr>
          <p:cNvSpPr/>
          <p:nvPr userDrawn="1"/>
        </p:nvSpPr>
        <p:spPr>
          <a:xfrm>
            <a:off x="0" y="3602940"/>
            <a:ext cx="3586808" cy="3259673"/>
          </a:xfrm>
          <a:custGeom>
            <a:avLst/>
            <a:gdLst>
              <a:gd name="connsiteX0" fmla="*/ 1392248 w 3580909"/>
              <a:gd name="connsiteY0" fmla="*/ 0 h 3209249"/>
              <a:gd name="connsiteX1" fmla="*/ 0 w 3580909"/>
              <a:gd name="connsiteY1" fmla="*/ 3209249 h 3209249"/>
              <a:gd name="connsiteX2" fmla="*/ 3580909 w 3580909"/>
              <a:gd name="connsiteY2" fmla="*/ 1215267 h 3209249"/>
              <a:gd name="connsiteX3" fmla="*/ 1392248 w 3580909"/>
              <a:gd name="connsiteY3" fmla="*/ 0 h 3209249"/>
              <a:gd name="connsiteX0" fmla="*/ 1406371 w 3595032"/>
              <a:gd name="connsiteY0" fmla="*/ 0 h 3209249"/>
              <a:gd name="connsiteX1" fmla="*/ 0 w 3595032"/>
              <a:gd name="connsiteY1" fmla="*/ 3209249 h 3209249"/>
              <a:gd name="connsiteX2" fmla="*/ 3595032 w 3595032"/>
              <a:gd name="connsiteY2" fmla="*/ 1215267 h 3209249"/>
              <a:gd name="connsiteX3" fmla="*/ 1406371 w 3595032"/>
              <a:gd name="connsiteY3" fmla="*/ 0 h 3209249"/>
              <a:gd name="connsiteX0" fmla="*/ 1399310 w 3587971"/>
              <a:gd name="connsiteY0" fmla="*/ 0 h 3209249"/>
              <a:gd name="connsiteX1" fmla="*/ 0 w 3587971"/>
              <a:gd name="connsiteY1" fmla="*/ 3209249 h 3209249"/>
              <a:gd name="connsiteX2" fmla="*/ 3587971 w 3587971"/>
              <a:gd name="connsiteY2" fmla="*/ 1215267 h 3209249"/>
              <a:gd name="connsiteX3" fmla="*/ 1399310 w 3587971"/>
              <a:gd name="connsiteY3" fmla="*/ 0 h 3209249"/>
              <a:gd name="connsiteX0" fmla="*/ 1399310 w 3587971"/>
              <a:gd name="connsiteY0" fmla="*/ 0 h 3252111"/>
              <a:gd name="connsiteX1" fmla="*/ 0 w 3587971"/>
              <a:gd name="connsiteY1" fmla="*/ 3252111 h 3252111"/>
              <a:gd name="connsiteX2" fmla="*/ 3587971 w 3587971"/>
              <a:gd name="connsiteY2" fmla="*/ 1258129 h 3252111"/>
              <a:gd name="connsiteX3" fmla="*/ 1399310 w 3587971"/>
              <a:gd name="connsiteY3" fmla="*/ 0 h 3252111"/>
              <a:gd name="connsiteX0" fmla="*/ 1396734 w 3585395"/>
              <a:gd name="connsiteY0" fmla="*/ 0 h 3264990"/>
              <a:gd name="connsiteX1" fmla="*/ 0 w 3585395"/>
              <a:gd name="connsiteY1" fmla="*/ 3264990 h 3264990"/>
              <a:gd name="connsiteX2" fmla="*/ 3585395 w 3585395"/>
              <a:gd name="connsiteY2" fmla="*/ 1258129 h 3264990"/>
              <a:gd name="connsiteX3" fmla="*/ 1396734 w 3585395"/>
              <a:gd name="connsiteY3" fmla="*/ 0 h 3264990"/>
              <a:gd name="connsiteX0" fmla="*/ 1404461 w 3593122"/>
              <a:gd name="connsiteY0" fmla="*/ 0 h 3267566"/>
              <a:gd name="connsiteX1" fmla="*/ 0 w 3593122"/>
              <a:gd name="connsiteY1" fmla="*/ 3267566 h 3267566"/>
              <a:gd name="connsiteX2" fmla="*/ 3593122 w 3593122"/>
              <a:gd name="connsiteY2" fmla="*/ 1258129 h 3267566"/>
              <a:gd name="connsiteX3" fmla="*/ 1404461 w 3593122"/>
              <a:gd name="connsiteY3" fmla="*/ 0 h 3267566"/>
            </a:gdLst>
            <a:ahLst/>
            <a:cxnLst>
              <a:cxn ang="0">
                <a:pos x="connsiteX0" y="connsiteY0"/>
              </a:cxn>
              <a:cxn ang="0">
                <a:pos x="connsiteX1" y="connsiteY1"/>
              </a:cxn>
              <a:cxn ang="0">
                <a:pos x="connsiteX2" y="connsiteY2"/>
              </a:cxn>
              <a:cxn ang="0">
                <a:pos x="connsiteX3" y="connsiteY3"/>
              </a:cxn>
            </a:cxnLst>
            <a:rect l="l" t="t" r="r" b="b"/>
            <a:pathLst>
              <a:path w="3593122" h="3267566">
                <a:moveTo>
                  <a:pt x="1404461" y="0"/>
                </a:moveTo>
                <a:lnTo>
                  <a:pt x="0" y="3267566"/>
                </a:lnTo>
                <a:lnTo>
                  <a:pt x="3593122" y="1258129"/>
                </a:lnTo>
                <a:lnTo>
                  <a:pt x="1404461" y="0"/>
                </a:lnTo>
                <a:close/>
              </a:path>
            </a:pathLst>
          </a:custGeom>
          <a:gradFill>
            <a:gsLst>
              <a:gs pos="15000">
                <a:schemeClr val="accent2"/>
              </a:gs>
              <a:gs pos="100000">
                <a:schemeClr val="accent1"/>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43" name="Freeform 6">
            <a:extLst>
              <a:ext uri="{FF2B5EF4-FFF2-40B4-BE49-F238E27FC236}">
                <a16:creationId xmlns:a16="http://schemas.microsoft.com/office/drawing/2014/main" id="{D4AC202D-B2C2-465A-947A-C1FD0D782096}"/>
              </a:ext>
            </a:extLst>
          </p:cNvPr>
          <p:cNvSpPr/>
          <p:nvPr userDrawn="1"/>
        </p:nvSpPr>
        <p:spPr>
          <a:xfrm>
            <a:off x="1390330" y="1741468"/>
            <a:ext cx="2199979" cy="3164694"/>
          </a:xfrm>
          <a:custGeom>
            <a:avLst/>
            <a:gdLst>
              <a:gd name="connsiteX0" fmla="*/ 1739462 w 2186152"/>
              <a:gd name="connsiteY0" fmla="*/ 0 h 3095296"/>
              <a:gd name="connsiteX1" fmla="*/ 0 w 2186152"/>
              <a:gd name="connsiteY1" fmla="*/ 1891862 h 3095296"/>
              <a:gd name="connsiteX2" fmla="*/ 2186152 w 2186152"/>
              <a:gd name="connsiteY2" fmla="*/ 3095296 h 3095296"/>
              <a:gd name="connsiteX3" fmla="*/ 1739462 w 2186152"/>
              <a:gd name="connsiteY3" fmla="*/ 0 h 3095296"/>
              <a:gd name="connsiteX0" fmla="*/ 1733563 w 2186152"/>
              <a:gd name="connsiteY0" fmla="*/ 0 h 3112994"/>
              <a:gd name="connsiteX1" fmla="*/ 0 w 2186152"/>
              <a:gd name="connsiteY1" fmla="*/ 1909560 h 3112994"/>
              <a:gd name="connsiteX2" fmla="*/ 2186152 w 2186152"/>
              <a:gd name="connsiteY2" fmla="*/ 3112994 h 3112994"/>
              <a:gd name="connsiteX3" fmla="*/ 1733563 w 2186152"/>
              <a:gd name="connsiteY3" fmla="*/ 0 h 3112994"/>
              <a:gd name="connsiteX0" fmla="*/ 1752613 w 2186152"/>
              <a:gd name="connsiteY0" fmla="*/ 0 h 3108232"/>
              <a:gd name="connsiteX1" fmla="*/ 0 w 2186152"/>
              <a:gd name="connsiteY1" fmla="*/ 1904798 h 3108232"/>
              <a:gd name="connsiteX2" fmla="*/ 2186152 w 2186152"/>
              <a:gd name="connsiteY2" fmla="*/ 3108232 h 3108232"/>
              <a:gd name="connsiteX3" fmla="*/ 1752613 w 2186152"/>
              <a:gd name="connsiteY3" fmla="*/ 0 h 3108232"/>
              <a:gd name="connsiteX0" fmla="*/ 1738326 w 2186152"/>
              <a:gd name="connsiteY0" fmla="*/ 0 h 3108232"/>
              <a:gd name="connsiteX1" fmla="*/ 0 w 2186152"/>
              <a:gd name="connsiteY1" fmla="*/ 1904798 h 3108232"/>
              <a:gd name="connsiteX2" fmla="*/ 2186152 w 2186152"/>
              <a:gd name="connsiteY2" fmla="*/ 3108232 h 3108232"/>
              <a:gd name="connsiteX3" fmla="*/ 1738326 w 2186152"/>
              <a:gd name="connsiteY3" fmla="*/ 0 h 3108232"/>
              <a:gd name="connsiteX0" fmla="*/ 1724039 w 2186152"/>
              <a:gd name="connsiteY0" fmla="*/ 0 h 3089182"/>
              <a:gd name="connsiteX1" fmla="*/ 0 w 2186152"/>
              <a:gd name="connsiteY1" fmla="*/ 1885748 h 3089182"/>
              <a:gd name="connsiteX2" fmla="*/ 2186152 w 2186152"/>
              <a:gd name="connsiteY2" fmla="*/ 3089182 h 3089182"/>
              <a:gd name="connsiteX3" fmla="*/ 1724039 w 2186152"/>
              <a:gd name="connsiteY3" fmla="*/ 0 h 3089182"/>
              <a:gd name="connsiteX0" fmla="*/ 1743089 w 2205202"/>
              <a:gd name="connsiteY0" fmla="*/ 0 h 3089182"/>
              <a:gd name="connsiteX1" fmla="*/ 0 w 2205202"/>
              <a:gd name="connsiteY1" fmla="*/ 1861935 h 3089182"/>
              <a:gd name="connsiteX2" fmla="*/ 2205202 w 2205202"/>
              <a:gd name="connsiteY2" fmla="*/ 3089182 h 3089182"/>
              <a:gd name="connsiteX3" fmla="*/ 1743089 w 2205202"/>
              <a:gd name="connsiteY3" fmla="*/ 0 h 3089182"/>
              <a:gd name="connsiteX0" fmla="*/ 1733564 w 2205202"/>
              <a:gd name="connsiteY0" fmla="*/ 0 h 3079657"/>
              <a:gd name="connsiteX1" fmla="*/ 0 w 2205202"/>
              <a:gd name="connsiteY1" fmla="*/ 1852410 h 3079657"/>
              <a:gd name="connsiteX2" fmla="*/ 2205202 w 2205202"/>
              <a:gd name="connsiteY2" fmla="*/ 3079657 h 3079657"/>
              <a:gd name="connsiteX3" fmla="*/ 1733564 w 2205202"/>
              <a:gd name="connsiteY3" fmla="*/ 0 h 3079657"/>
              <a:gd name="connsiteX0" fmla="*/ 1695464 w 2167102"/>
              <a:gd name="connsiteY0" fmla="*/ 0 h 3079657"/>
              <a:gd name="connsiteX1" fmla="*/ 0 w 2167102"/>
              <a:gd name="connsiteY1" fmla="*/ 1871460 h 3079657"/>
              <a:gd name="connsiteX2" fmla="*/ 2167102 w 2167102"/>
              <a:gd name="connsiteY2" fmla="*/ 3079657 h 3079657"/>
              <a:gd name="connsiteX3" fmla="*/ 1695464 w 2167102"/>
              <a:gd name="connsiteY3" fmla="*/ 0 h 3079657"/>
              <a:gd name="connsiteX0" fmla="*/ 1724039 w 2195677"/>
              <a:gd name="connsiteY0" fmla="*/ 0 h 3079657"/>
              <a:gd name="connsiteX1" fmla="*/ 0 w 2195677"/>
              <a:gd name="connsiteY1" fmla="*/ 1866698 h 3079657"/>
              <a:gd name="connsiteX2" fmla="*/ 2195677 w 2195677"/>
              <a:gd name="connsiteY2" fmla="*/ 3079657 h 3079657"/>
              <a:gd name="connsiteX3" fmla="*/ 1724039 w 2195677"/>
              <a:gd name="connsiteY3" fmla="*/ 0 h 3079657"/>
              <a:gd name="connsiteX0" fmla="*/ 1746073 w 2195677"/>
              <a:gd name="connsiteY0" fmla="*/ 0 h 3079657"/>
              <a:gd name="connsiteX1" fmla="*/ 0 w 2195677"/>
              <a:gd name="connsiteY1" fmla="*/ 1866698 h 3079657"/>
              <a:gd name="connsiteX2" fmla="*/ 2195677 w 2195677"/>
              <a:gd name="connsiteY2" fmla="*/ 3079657 h 3079657"/>
              <a:gd name="connsiteX3" fmla="*/ 1746073 w 2195677"/>
              <a:gd name="connsiteY3" fmla="*/ 0 h 3079657"/>
              <a:gd name="connsiteX0" fmla="*/ 1714323 w 2195677"/>
              <a:gd name="connsiteY0" fmla="*/ 0 h 3098707"/>
              <a:gd name="connsiteX1" fmla="*/ 0 w 2195677"/>
              <a:gd name="connsiteY1" fmla="*/ 1885748 h 3098707"/>
              <a:gd name="connsiteX2" fmla="*/ 2195677 w 2195677"/>
              <a:gd name="connsiteY2" fmla="*/ 3098707 h 3098707"/>
              <a:gd name="connsiteX3" fmla="*/ 1714323 w 2195677"/>
              <a:gd name="connsiteY3" fmla="*/ 0 h 3098707"/>
              <a:gd name="connsiteX0" fmla="*/ 1720673 w 2195677"/>
              <a:gd name="connsiteY0" fmla="*/ 0 h 3092357"/>
              <a:gd name="connsiteX1" fmla="*/ 0 w 2195677"/>
              <a:gd name="connsiteY1" fmla="*/ 1879398 h 3092357"/>
              <a:gd name="connsiteX2" fmla="*/ 2195677 w 2195677"/>
              <a:gd name="connsiteY2" fmla="*/ 3092357 h 3092357"/>
              <a:gd name="connsiteX3" fmla="*/ 1720673 w 2195677"/>
              <a:gd name="connsiteY3" fmla="*/ 0 h 3092357"/>
              <a:gd name="connsiteX0" fmla="*/ 1739723 w 2195677"/>
              <a:gd name="connsiteY0" fmla="*/ 0 h 3086007"/>
              <a:gd name="connsiteX1" fmla="*/ 0 w 2195677"/>
              <a:gd name="connsiteY1" fmla="*/ 1873048 h 3086007"/>
              <a:gd name="connsiteX2" fmla="*/ 2195677 w 2195677"/>
              <a:gd name="connsiteY2" fmla="*/ 3086007 h 3086007"/>
              <a:gd name="connsiteX3" fmla="*/ 1739723 w 2195677"/>
              <a:gd name="connsiteY3" fmla="*/ 0 h 3086007"/>
              <a:gd name="connsiteX0" fmla="*/ 1720673 w 2195677"/>
              <a:gd name="connsiteY0" fmla="*/ 0 h 3155857"/>
              <a:gd name="connsiteX1" fmla="*/ 0 w 2195677"/>
              <a:gd name="connsiteY1" fmla="*/ 1942898 h 3155857"/>
              <a:gd name="connsiteX2" fmla="*/ 2195677 w 2195677"/>
              <a:gd name="connsiteY2" fmla="*/ 3155857 h 3155857"/>
              <a:gd name="connsiteX3" fmla="*/ 1720673 w 2195677"/>
              <a:gd name="connsiteY3" fmla="*/ 0 h 3155857"/>
              <a:gd name="connsiteX0" fmla="*/ 1720673 w 2195677"/>
              <a:gd name="connsiteY0" fmla="*/ 0 h 3079657"/>
              <a:gd name="connsiteX1" fmla="*/ 0 w 2195677"/>
              <a:gd name="connsiteY1" fmla="*/ 1866698 h 3079657"/>
              <a:gd name="connsiteX2" fmla="*/ 2195677 w 2195677"/>
              <a:gd name="connsiteY2" fmla="*/ 3079657 h 3079657"/>
              <a:gd name="connsiteX3" fmla="*/ 1720673 w 2195677"/>
              <a:gd name="connsiteY3" fmla="*/ 0 h 3079657"/>
              <a:gd name="connsiteX0" fmla="*/ 1720673 w 2195677"/>
              <a:gd name="connsiteY0" fmla="*/ 0 h 3149507"/>
              <a:gd name="connsiteX1" fmla="*/ 0 w 2195677"/>
              <a:gd name="connsiteY1" fmla="*/ 1936548 h 3149507"/>
              <a:gd name="connsiteX2" fmla="*/ 2195677 w 2195677"/>
              <a:gd name="connsiteY2" fmla="*/ 3149507 h 3149507"/>
              <a:gd name="connsiteX3" fmla="*/ 1720673 w 2195677"/>
              <a:gd name="connsiteY3" fmla="*/ 0 h 3149507"/>
              <a:gd name="connsiteX0" fmla="*/ 1739723 w 2214727"/>
              <a:gd name="connsiteY0" fmla="*/ 0 h 3149507"/>
              <a:gd name="connsiteX1" fmla="*/ 0 w 2214727"/>
              <a:gd name="connsiteY1" fmla="*/ 1936548 h 3149507"/>
              <a:gd name="connsiteX2" fmla="*/ 2214727 w 2214727"/>
              <a:gd name="connsiteY2" fmla="*/ 3149507 h 3149507"/>
              <a:gd name="connsiteX3" fmla="*/ 1739723 w 2214727"/>
              <a:gd name="connsiteY3" fmla="*/ 0 h 3149507"/>
              <a:gd name="connsiteX0" fmla="*/ 1739723 w 2214727"/>
              <a:gd name="connsiteY0" fmla="*/ 0 h 3149507"/>
              <a:gd name="connsiteX1" fmla="*/ 0 w 2214727"/>
              <a:gd name="connsiteY1" fmla="*/ 1936548 h 3149507"/>
              <a:gd name="connsiteX2" fmla="*/ 2214727 w 2214727"/>
              <a:gd name="connsiteY2" fmla="*/ 3149507 h 3149507"/>
              <a:gd name="connsiteX3" fmla="*/ 1739723 w 2214727"/>
              <a:gd name="connsiteY3" fmla="*/ 0 h 3149507"/>
              <a:gd name="connsiteX0" fmla="*/ 1724975 w 2199979"/>
              <a:gd name="connsiteY0" fmla="*/ 0 h 3149507"/>
              <a:gd name="connsiteX1" fmla="*/ 0 w 2199979"/>
              <a:gd name="connsiteY1" fmla="*/ 1921800 h 3149507"/>
              <a:gd name="connsiteX2" fmla="*/ 2199979 w 2199979"/>
              <a:gd name="connsiteY2" fmla="*/ 3149507 h 3149507"/>
              <a:gd name="connsiteX3" fmla="*/ 1724975 w 2199979"/>
              <a:gd name="connsiteY3" fmla="*/ 0 h 3149507"/>
              <a:gd name="connsiteX0" fmla="*/ 1722399 w 2199979"/>
              <a:gd name="connsiteY0" fmla="*/ 0 h 3072234"/>
              <a:gd name="connsiteX1" fmla="*/ 0 w 2199979"/>
              <a:gd name="connsiteY1" fmla="*/ 1844527 h 3072234"/>
              <a:gd name="connsiteX2" fmla="*/ 2199979 w 2199979"/>
              <a:gd name="connsiteY2" fmla="*/ 3072234 h 3072234"/>
              <a:gd name="connsiteX3" fmla="*/ 1722399 w 2199979"/>
              <a:gd name="connsiteY3" fmla="*/ 0 h 3072234"/>
              <a:gd name="connsiteX0" fmla="*/ 1722399 w 2199979"/>
              <a:gd name="connsiteY0" fmla="*/ 0 h 3123750"/>
              <a:gd name="connsiteX1" fmla="*/ 0 w 2199979"/>
              <a:gd name="connsiteY1" fmla="*/ 1896043 h 3123750"/>
              <a:gd name="connsiteX2" fmla="*/ 2199979 w 2199979"/>
              <a:gd name="connsiteY2" fmla="*/ 3123750 h 3123750"/>
              <a:gd name="connsiteX3" fmla="*/ 1722399 w 2199979"/>
              <a:gd name="connsiteY3" fmla="*/ 0 h 3123750"/>
              <a:gd name="connsiteX0" fmla="*/ 1736047 w 2199979"/>
              <a:gd name="connsiteY0" fmla="*/ 0 h 3164694"/>
              <a:gd name="connsiteX1" fmla="*/ 0 w 2199979"/>
              <a:gd name="connsiteY1" fmla="*/ 1936987 h 3164694"/>
              <a:gd name="connsiteX2" fmla="*/ 2199979 w 2199979"/>
              <a:gd name="connsiteY2" fmla="*/ 3164694 h 3164694"/>
              <a:gd name="connsiteX3" fmla="*/ 1736047 w 2199979"/>
              <a:gd name="connsiteY3" fmla="*/ 0 h 3164694"/>
            </a:gdLst>
            <a:ahLst/>
            <a:cxnLst>
              <a:cxn ang="0">
                <a:pos x="connsiteX0" y="connsiteY0"/>
              </a:cxn>
              <a:cxn ang="0">
                <a:pos x="connsiteX1" y="connsiteY1"/>
              </a:cxn>
              <a:cxn ang="0">
                <a:pos x="connsiteX2" y="connsiteY2"/>
              </a:cxn>
              <a:cxn ang="0">
                <a:pos x="connsiteX3" y="connsiteY3"/>
              </a:cxn>
            </a:cxnLst>
            <a:rect l="l" t="t" r="r" b="b"/>
            <a:pathLst>
              <a:path w="2199979" h="3164694">
                <a:moveTo>
                  <a:pt x="1736047" y="0"/>
                </a:moveTo>
                <a:lnTo>
                  <a:pt x="0" y="1936987"/>
                </a:lnTo>
                <a:lnTo>
                  <a:pt x="2199979" y="3164694"/>
                </a:lnTo>
                <a:lnTo>
                  <a:pt x="1736047" y="0"/>
                </a:lnTo>
                <a:close/>
              </a:path>
            </a:pathLst>
          </a:custGeom>
          <a:gradFill>
            <a:gsLst>
              <a:gs pos="15000">
                <a:schemeClr val="accent2"/>
              </a:gs>
              <a:gs pos="100000">
                <a:schemeClr val="accent1"/>
              </a:gs>
            </a:gsLst>
            <a:lin ang="12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44" name="Freeform 7">
            <a:extLst>
              <a:ext uri="{FF2B5EF4-FFF2-40B4-BE49-F238E27FC236}">
                <a16:creationId xmlns:a16="http://schemas.microsoft.com/office/drawing/2014/main" id="{61EF25C6-527F-4054-B2C4-13E661ACC907}"/>
              </a:ext>
            </a:extLst>
          </p:cNvPr>
          <p:cNvSpPr/>
          <p:nvPr userDrawn="1"/>
        </p:nvSpPr>
        <p:spPr>
          <a:xfrm>
            <a:off x="6375805" y="1"/>
            <a:ext cx="4644129" cy="1222744"/>
          </a:xfrm>
          <a:custGeom>
            <a:avLst/>
            <a:gdLst>
              <a:gd name="connsiteX0" fmla="*/ 0 w 4550735"/>
              <a:gd name="connsiteY0" fmla="*/ 0 h 1222745"/>
              <a:gd name="connsiteX1" fmla="*/ 1222744 w 4550735"/>
              <a:gd name="connsiteY1" fmla="*/ 1222745 h 1222745"/>
              <a:gd name="connsiteX2" fmla="*/ 4550735 w 4550735"/>
              <a:gd name="connsiteY2" fmla="*/ 10633 h 1222745"/>
              <a:gd name="connsiteX3" fmla="*/ 0 w 4550735"/>
              <a:gd name="connsiteY3" fmla="*/ 0 h 1222745"/>
              <a:gd name="connsiteX0" fmla="*/ 0 w 4582633"/>
              <a:gd name="connsiteY0" fmla="*/ 10633 h 1212112"/>
              <a:gd name="connsiteX1" fmla="*/ 1254642 w 4582633"/>
              <a:gd name="connsiteY1" fmla="*/ 1212112 h 1212112"/>
              <a:gd name="connsiteX2" fmla="*/ 4582633 w 4582633"/>
              <a:gd name="connsiteY2" fmla="*/ 0 h 1212112"/>
              <a:gd name="connsiteX3" fmla="*/ 0 w 4582633"/>
              <a:gd name="connsiteY3" fmla="*/ 10633 h 1212112"/>
              <a:gd name="connsiteX0" fmla="*/ 0 w 4566685"/>
              <a:gd name="connsiteY0" fmla="*/ 0 h 1228061"/>
              <a:gd name="connsiteX1" fmla="*/ 1238694 w 4566685"/>
              <a:gd name="connsiteY1" fmla="*/ 1228061 h 1228061"/>
              <a:gd name="connsiteX2" fmla="*/ 4566685 w 4566685"/>
              <a:gd name="connsiteY2" fmla="*/ 15949 h 1228061"/>
              <a:gd name="connsiteX3" fmla="*/ 0 w 4566685"/>
              <a:gd name="connsiteY3" fmla="*/ 0 h 1228061"/>
              <a:gd name="connsiteX0" fmla="*/ 0 w 4566685"/>
              <a:gd name="connsiteY0" fmla="*/ 0 h 1217428"/>
              <a:gd name="connsiteX1" fmla="*/ 1238694 w 4566685"/>
              <a:gd name="connsiteY1" fmla="*/ 1217428 h 1217428"/>
              <a:gd name="connsiteX2" fmla="*/ 4566685 w 4566685"/>
              <a:gd name="connsiteY2" fmla="*/ 5316 h 1217428"/>
              <a:gd name="connsiteX3" fmla="*/ 0 w 4566685"/>
              <a:gd name="connsiteY3" fmla="*/ 0 h 1217428"/>
              <a:gd name="connsiteX0" fmla="*/ 0 w 4614532"/>
              <a:gd name="connsiteY0" fmla="*/ 0 h 1217428"/>
              <a:gd name="connsiteX1" fmla="*/ 1238694 w 4614532"/>
              <a:gd name="connsiteY1" fmla="*/ 1217428 h 1217428"/>
              <a:gd name="connsiteX2" fmla="*/ 4614532 w 4614532"/>
              <a:gd name="connsiteY2" fmla="*/ 5316 h 1217428"/>
              <a:gd name="connsiteX3" fmla="*/ 0 w 4614532"/>
              <a:gd name="connsiteY3" fmla="*/ 0 h 1217428"/>
              <a:gd name="connsiteX0" fmla="*/ 0 w 4614532"/>
              <a:gd name="connsiteY0" fmla="*/ 0 h 1228060"/>
              <a:gd name="connsiteX1" fmla="*/ 1286541 w 4614532"/>
              <a:gd name="connsiteY1" fmla="*/ 1228060 h 1228060"/>
              <a:gd name="connsiteX2" fmla="*/ 4614532 w 4614532"/>
              <a:gd name="connsiteY2" fmla="*/ 5316 h 1228060"/>
              <a:gd name="connsiteX3" fmla="*/ 0 w 4614532"/>
              <a:gd name="connsiteY3" fmla="*/ 0 h 1228060"/>
              <a:gd name="connsiteX0" fmla="*/ 0 w 4614532"/>
              <a:gd name="connsiteY0" fmla="*/ 10633 h 1222744"/>
              <a:gd name="connsiteX1" fmla="*/ 1286541 w 4614532"/>
              <a:gd name="connsiteY1" fmla="*/ 1222744 h 1222744"/>
              <a:gd name="connsiteX2" fmla="*/ 4614532 w 4614532"/>
              <a:gd name="connsiteY2" fmla="*/ 0 h 1222744"/>
              <a:gd name="connsiteX3" fmla="*/ 0 w 4614532"/>
              <a:gd name="connsiteY3" fmla="*/ 10633 h 1222744"/>
              <a:gd name="connsiteX0" fmla="*/ 0 w 4614532"/>
              <a:gd name="connsiteY0" fmla="*/ 10633 h 1201479"/>
              <a:gd name="connsiteX1" fmla="*/ 1238695 w 4614532"/>
              <a:gd name="connsiteY1" fmla="*/ 1201479 h 1201479"/>
              <a:gd name="connsiteX2" fmla="*/ 4614532 w 4614532"/>
              <a:gd name="connsiteY2" fmla="*/ 0 h 1201479"/>
              <a:gd name="connsiteX3" fmla="*/ 0 w 4614532"/>
              <a:gd name="connsiteY3" fmla="*/ 10633 h 1201479"/>
              <a:gd name="connsiteX0" fmla="*/ 0 w 4614532"/>
              <a:gd name="connsiteY0" fmla="*/ 10633 h 1222744"/>
              <a:gd name="connsiteX1" fmla="*/ 1249328 w 4614532"/>
              <a:gd name="connsiteY1" fmla="*/ 1222744 h 1222744"/>
              <a:gd name="connsiteX2" fmla="*/ 4614532 w 4614532"/>
              <a:gd name="connsiteY2" fmla="*/ 0 h 1222744"/>
              <a:gd name="connsiteX3" fmla="*/ 0 w 4614532"/>
              <a:gd name="connsiteY3" fmla="*/ 10633 h 1222744"/>
              <a:gd name="connsiteX0" fmla="*/ 0 w 4614532"/>
              <a:gd name="connsiteY0" fmla="*/ 0 h 1222744"/>
              <a:gd name="connsiteX1" fmla="*/ 1249328 w 4614532"/>
              <a:gd name="connsiteY1" fmla="*/ 1222744 h 1222744"/>
              <a:gd name="connsiteX2" fmla="*/ 4614532 w 4614532"/>
              <a:gd name="connsiteY2" fmla="*/ 0 h 1222744"/>
              <a:gd name="connsiteX3" fmla="*/ 0 w 4614532"/>
              <a:gd name="connsiteY3" fmla="*/ 0 h 1222744"/>
              <a:gd name="connsiteX0" fmla="*/ 0 w 4630481"/>
              <a:gd name="connsiteY0" fmla="*/ 0 h 1222744"/>
              <a:gd name="connsiteX1" fmla="*/ 1249328 w 4630481"/>
              <a:gd name="connsiteY1" fmla="*/ 1222744 h 1222744"/>
              <a:gd name="connsiteX2" fmla="*/ 4630481 w 4630481"/>
              <a:gd name="connsiteY2" fmla="*/ 0 h 1222744"/>
              <a:gd name="connsiteX3" fmla="*/ 0 w 4630481"/>
              <a:gd name="connsiteY3" fmla="*/ 0 h 1222744"/>
              <a:gd name="connsiteX0" fmla="*/ 0 w 4671425"/>
              <a:gd name="connsiteY0" fmla="*/ 0 h 1222744"/>
              <a:gd name="connsiteX1" fmla="*/ 1290272 w 4671425"/>
              <a:gd name="connsiteY1" fmla="*/ 1222744 h 1222744"/>
              <a:gd name="connsiteX2" fmla="*/ 4671425 w 4671425"/>
              <a:gd name="connsiteY2" fmla="*/ 0 h 1222744"/>
              <a:gd name="connsiteX3" fmla="*/ 0 w 4671425"/>
              <a:gd name="connsiteY3" fmla="*/ 0 h 1222744"/>
              <a:gd name="connsiteX0" fmla="*/ 0 w 4671425"/>
              <a:gd name="connsiteY0" fmla="*/ 0 h 1222744"/>
              <a:gd name="connsiteX1" fmla="*/ 1290272 w 4671425"/>
              <a:gd name="connsiteY1" fmla="*/ 1222744 h 1222744"/>
              <a:gd name="connsiteX2" fmla="*/ 4671425 w 4671425"/>
              <a:gd name="connsiteY2" fmla="*/ 614149 h 1222744"/>
              <a:gd name="connsiteX3" fmla="*/ 0 w 4671425"/>
              <a:gd name="connsiteY3" fmla="*/ 0 h 1222744"/>
              <a:gd name="connsiteX0" fmla="*/ 0 w 4657777"/>
              <a:gd name="connsiteY0" fmla="*/ 13648 h 1236392"/>
              <a:gd name="connsiteX1" fmla="*/ 1290272 w 4657777"/>
              <a:gd name="connsiteY1" fmla="*/ 1236392 h 1236392"/>
              <a:gd name="connsiteX2" fmla="*/ 4657777 w 4657777"/>
              <a:gd name="connsiteY2" fmla="*/ 0 h 1236392"/>
              <a:gd name="connsiteX3" fmla="*/ 0 w 4657777"/>
              <a:gd name="connsiteY3" fmla="*/ 13648 h 1236392"/>
              <a:gd name="connsiteX0" fmla="*/ 0 w 4644129"/>
              <a:gd name="connsiteY0" fmla="*/ 0 h 1222744"/>
              <a:gd name="connsiteX1" fmla="*/ 1290272 w 4644129"/>
              <a:gd name="connsiteY1" fmla="*/ 1222744 h 1222744"/>
              <a:gd name="connsiteX2" fmla="*/ 4644129 w 4644129"/>
              <a:gd name="connsiteY2" fmla="*/ 0 h 1222744"/>
              <a:gd name="connsiteX3" fmla="*/ 0 w 4644129"/>
              <a:gd name="connsiteY3" fmla="*/ 0 h 1222744"/>
            </a:gdLst>
            <a:ahLst/>
            <a:cxnLst>
              <a:cxn ang="0">
                <a:pos x="connsiteX0" y="connsiteY0"/>
              </a:cxn>
              <a:cxn ang="0">
                <a:pos x="connsiteX1" y="connsiteY1"/>
              </a:cxn>
              <a:cxn ang="0">
                <a:pos x="connsiteX2" y="connsiteY2"/>
              </a:cxn>
              <a:cxn ang="0">
                <a:pos x="connsiteX3" y="connsiteY3"/>
              </a:cxn>
            </a:cxnLst>
            <a:rect l="l" t="t" r="r" b="b"/>
            <a:pathLst>
              <a:path w="4644129" h="1222744">
                <a:moveTo>
                  <a:pt x="0" y="0"/>
                </a:moveTo>
                <a:lnTo>
                  <a:pt x="1290272" y="1222744"/>
                </a:lnTo>
                <a:lnTo>
                  <a:pt x="4644129" y="0"/>
                </a:lnTo>
                <a:lnTo>
                  <a:pt x="0" y="0"/>
                </a:lnTo>
                <a:close/>
              </a:path>
            </a:pathLst>
          </a:custGeom>
          <a:gradFill>
            <a:gsLst>
              <a:gs pos="100000">
                <a:schemeClr val="accent2"/>
              </a:gs>
              <a:gs pos="44000">
                <a:schemeClr val="accent1"/>
              </a:gs>
            </a:gsLst>
            <a:lin ang="9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Freeform 8">
            <a:extLst>
              <a:ext uri="{FF2B5EF4-FFF2-40B4-BE49-F238E27FC236}">
                <a16:creationId xmlns:a16="http://schemas.microsoft.com/office/drawing/2014/main" id="{A8F1371B-B0E6-4D84-8A45-10D9839F6269}"/>
              </a:ext>
            </a:extLst>
          </p:cNvPr>
          <p:cNvSpPr/>
          <p:nvPr userDrawn="1"/>
        </p:nvSpPr>
        <p:spPr>
          <a:xfrm>
            <a:off x="4052439" y="2989173"/>
            <a:ext cx="3708351" cy="2971471"/>
          </a:xfrm>
          <a:custGeom>
            <a:avLst/>
            <a:gdLst>
              <a:gd name="connsiteX0" fmla="*/ 2291255 w 3641834"/>
              <a:gd name="connsiteY0" fmla="*/ 0 h 2958662"/>
              <a:gd name="connsiteX1" fmla="*/ 3641834 w 3641834"/>
              <a:gd name="connsiteY1" fmla="*/ 1692165 h 2958662"/>
              <a:gd name="connsiteX2" fmla="*/ 0 w 3641834"/>
              <a:gd name="connsiteY2" fmla="*/ 2958662 h 2958662"/>
              <a:gd name="connsiteX3" fmla="*/ 2291255 w 3641834"/>
              <a:gd name="connsiteY3" fmla="*/ 0 h 2958662"/>
              <a:gd name="connsiteX0" fmla="*/ 2291255 w 3641834"/>
              <a:gd name="connsiteY0" fmla="*/ 0 h 2963917"/>
              <a:gd name="connsiteX1" fmla="*/ 3641834 w 3641834"/>
              <a:gd name="connsiteY1" fmla="*/ 1697420 h 2963917"/>
              <a:gd name="connsiteX2" fmla="*/ 0 w 3641834"/>
              <a:gd name="connsiteY2" fmla="*/ 2963917 h 2963917"/>
              <a:gd name="connsiteX3" fmla="*/ 2291255 w 3641834"/>
              <a:gd name="connsiteY3" fmla="*/ 0 h 2963917"/>
              <a:gd name="connsiteX0" fmla="*/ 2301765 w 3641834"/>
              <a:gd name="connsiteY0" fmla="*/ 0 h 2948152"/>
              <a:gd name="connsiteX1" fmla="*/ 3641834 w 3641834"/>
              <a:gd name="connsiteY1" fmla="*/ 1681655 h 2948152"/>
              <a:gd name="connsiteX2" fmla="*/ 0 w 3641834"/>
              <a:gd name="connsiteY2" fmla="*/ 2948152 h 2948152"/>
              <a:gd name="connsiteX3" fmla="*/ 2301765 w 3641834"/>
              <a:gd name="connsiteY3" fmla="*/ 0 h 2948152"/>
              <a:gd name="connsiteX0" fmla="*/ 2293452 w 3641834"/>
              <a:gd name="connsiteY0" fmla="*/ 0 h 2948152"/>
              <a:gd name="connsiteX1" fmla="*/ 3641834 w 3641834"/>
              <a:gd name="connsiteY1" fmla="*/ 1681655 h 2948152"/>
              <a:gd name="connsiteX2" fmla="*/ 0 w 3641834"/>
              <a:gd name="connsiteY2" fmla="*/ 2948152 h 2948152"/>
              <a:gd name="connsiteX3" fmla="*/ 2293452 w 3641834"/>
              <a:gd name="connsiteY3" fmla="*/ 0 h 2948152"/>
              <a:gd name="connsiteX0" fmla="*/ 2305379 w 3653761"/>
              <a:gd name="connsiteY0" fmla="*/ 0 h 2944176"/>
              <a:gd name="connsiteX1" fmla="*/ 3653761 w 3653761"/>
              <a:gd name="connsiteY1" fmla="*/ 1681655 h 2944176"/>
              <a:gd name="connsiteX2" fmla="*/ 0 w 3653761"/>
              <a:gd name="connsiteY2" fmla="*/ 2944176 h 2944176"/>
              <a:gd name="connsiteX3" fmla="*/ 2305379 w 3653761"/>
              <a:gd name="connsiteY3" fmla="*/ 0 h 2944176"/>
              <a:gd name="connsiteX0" fmla="*/ 2291731 w 3653761"/>
              <a:gd name="connsiteY0" fmla="*/ 0 h 2944176"/>
              <a:gd name="connsiteX1" fmla="*/ 3653761 w 3653761"/>
              <a:gd name="connsiteY1" fmla="*/ 1681655 h 2944176"/>
              <a:gd name="connsiteX2" fmla="*/ 0 w 3653761"/>
              <a:gd name="connsiteY2" fmla="*/ 2944176 h 2944176"/>
              <a:gd name="connsiteX3" fmla="*/ 2291731 w 3653761"/>
              <a:gd name="connsiteY3" fmla="*/ 0 h 2944176"/>
              <a:gd name="connsiteX0" fmla="*/ 2305378 w 3653761"/>
              <a:gd name="connsiteY0" fmla="*/ 0 h 2971471"/>
              <a:gd name="connsiteX1" fmla="*/ 3653761 w 3653761"/>
              <a:gd name="connsiteY1" fmla="*/ 1708950 h 2971471"/>
              <a:gd name="connsiteX2" fmla="*/ 0 w 3653761"/>
              <a:gd name="connsiteY2" fmla="*/ 2971471 h 2971471"/>
              <a:gd name="connsiteX3" fmla="*/ 2305378 w 3653761"/>
              <a:gd name="connsiteY3" fmla="*/ 0 h 2971471"/>
              <a:gd name="connsiteX0" fmla="*/ 2305378 w 3694704"/>
              <a:gd name="connsiteY0" fmla="*/ 0 h 2971471"/>
              <a:gd name="connsiteX1" fmla="*/ 3694704 w 3694704"/>
              <a:gd name="connsiteY1" fmla="*/ 1722598 h 2971471"/>
              <a:gd name="connsiteX2" fmla="*/ 0 w 3694704"/>
              <a:gd name="connsiteY2" fmla="*/ 2971471 h 2971471"/>
              <a:gd name="connsiteX3" fmla="*/ 2305378 w 3694704"/>
              <a:gd name="connsiteY3" fmla="*/ 0 h 2971471"/>
              <a:gd name="connsiteX0" fmla="*/ 2319025 w 3708351"/>
              <a:gd name="connsiteY0" fmla="*/ 0 h 2971471"/>
              <a:gd name="connsiteX1" fmla="*/ 3708351 w 3708351"/>
              <a:gd name="connsiteY1" fmla="*/ 1722598 h 2971471"/>
              <a:gd name="connsiteX2" fmla="*/ 0 w 3708351"/>
              <a:gd name="connsiteY2" fmla="*/ 2971471 h 2971471"/>
              <a:gd name="connsiteX3" fmla="*/ 2319025 w 3708351"/>
              <a:gd name="connsiteY3" fmla="*/ 0 h 2971471"/>
            </a:gdLst>
            <a:ahLst/>
            <a:cxnLst>
              <a:cxn ang="0">
                <a:pos x="connsiteX0" y="connsiteY0"/>
              </a:cxn>
              <a:cxn ang="0">
                <a:pos x="connsiteX1" y="connsiteY1"/>
              </a:cxn>
              <a:cxn ang="0">
                <a:pos x="connsiteX2" y="connsiteY2"/>
              </a:cxn>
              <a:cxn ang="0">
                <a:pos x="connsiteX3" y="connsiteY3"/>
              </a:cxn>
            </a:cxnLst>
            <a:rect l="l" t="t" r="r" b="b"/>
            <a:pathLst>
              <a:path w="3708351" h="2971471">
                <a:moveTo>
                  <a:pt x="2319025" y="0"/>
                </a:moveTo>
                <a:lnTo>
                  <a:pt x="3708351" y="1722598"/>
                </a:lnTo>
                <a:lnTo>
                  <a:pt x="0" y="2971471"/>
                </a:lnTo>
                <a:lnTo>
                  <a:pt x="2319025" y="0"/>
                </a:lnTo>
                <a:close/>
              </a:path>
            </a:pathLst>
          </a:custGeom>
          <a:gradFill>
            <a:gsLst>
              <a:gs pos="0">
                <a:schemeClr val="accent1"/>
              </a:gs>
              <a:gs pos="85000">
                <a:schemeClr val="accent2"/>
              </a:gs>
            </a:gsLst>
            <a:lin ang="12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46" name="Freeform 9">
            <a:extLst>
              <a:ext uri="{FF2B5EF4-FFF2-40B4-BE49-F238E27FC236}">
                <a16:creationId xmlns:a16="http://schemas.microsoft.com/office/drawing/2014/main" id="{471EC3F5-CC6A-4DEA-B75F-5A096101FEED}"/>
              </a:ext>
            </a:extLst>
          </p:cNvPr>
          <p:cNvSpPr/>
          <p:nvPr userDrawn="1"/>
        </p:nvSpPr>
        <p:spPr>
          <a:xfrm>
            <a:off x="-3085" y="-4317"/>
            <a:ext cx="3366670" cy="1808791"/>
          </a:xfrm>
          <a:custGeom>
            <a:avLst/>
            <a:gdLst>
              <a:gd name="connsiteX0" fmla="*/ 0 w 3172858"/>
              <a:gd name="connsiteY0" fmla="*/ 0 h 1773716"/>
              <a:gd name="connsiteX1" fmla="*/ 1079653 w 3172858"/>
              <a:gd name="connsiteY1" fmla="*/ 1773716 h 1773716"/>
              <a:gd name="connsiteX2" fmla="*/ 3172858 w 3172858"/>
              <a:gd name="connsiteY2" fmla="*/ 1751682 h 1773716"/>
              <a:gd name="connsiteX3" fmla="*/ 0 w 3172858"/>
              <a:gd name="connsiteY3" fmla="*/ 0 h 1773716"/>
              <a:gd name="connsiteX0" fmla="*/ 0 w 3114492"/>
              <a:gd name="connsiteY0" fmla="*/ 0 h 1773716"/>
              <a:gd name="connsiteX1" fmla="*/ 1079653 w 3114492"/>
              <a:gd name="connsiteY1" fmla="*/ 1773716 h 1773716"/>
              <a:gd name="connsiteX2" fmla="*/ 3114492 w 3114492"/>
              <a:gd name="connsiteY2" fmla="*/ 1177750 h 1773716"/>
              <a:gd name="connsiteX3" fmla="*/ 0 w 3114492"/>
              <a:gd name="connsiteY3" fmla="*/ 0 h 1773716"/>
              <a:gd name="connsiteX0" fmla="*/ 0 w 3153403"/>
              <a:gd name="connsiteY0" fmla="*/ 0 h 1773716"/>
              <a:gd name="connsiteX1" fmla="*/ 1079653 w 3153403"/>
              <a:gd name="connsiteY1" fmla="*/ 1773716 h 1773716"/>
              <a:gd name="connsiteX2" fmla="*/ 3153403 w 3153403"/>
              <a:gd name="connsiteY2" fmla="*/ 1771137 h 1773716"/>
              <a:gd name="connsiteX3" fmla="*/ 0 w 3153403"/>
              <a:gd name="connsiteY3" fmla="*/ 0 h 1773716"/>
              <a:gd name="connsiteX0" fmla="*/ 0 w 3346198"/>
              <a:gd name="connsiteY0" fmla="*/ 0 h 1771137"/>
              <a:gd name="connsiteX1" fmla="*/ 3346198 w 3346198"/>
              <a:gd name="connsiteY1" fmla="*/ 3282 h 1771137"/>
              <a:gd name="connsiteX2" fmla="*/ 3153403 w 3346198"/>
              <a:gd name="connsiteY2" fmla="*/ 1771137 h 1771137"/>
              <a:gd name="connsiteX3" fmla="*/ 0 w 3346198"/>
              <a:gd name="connsiteY3" fmla="*/ 0 h 1771137"/>
              <a:gd name="connsiteX0" fmla="*/ 0 w 3346198"/>
              <a:gd name="connsiteY0" fmla="*/ 0 h 1766374"/>
              <a:gd name="connsiteX1" fmla="*/ 3346198 w 3346198"/>
              <a:gd name="connsiteY1" fmla="*/ 3282 h 1766374"/>
              <a:gd name="connsiteX2" fmla="*/ 3110540 w 3346198"/>
              <a:gd name="connsiteY2" fmla="*/ 1766374 h 1766374"/>
              <a:gd name="connsiteX3" fmla="*/ 0 w 3346198"/>
              <a:gd name="connsiteY3" fmla="*/ 0 h 1766374"/>
              <a:gd name="connsiteX0" fmla="*/ 0 w 3346198"/>
              <a:gd name="connsiteY0" fmla="*/ 0 h 1780662"/>
              <a:gd name="connsiteX1" fmla="*/ 3346198 w 3346198"/>
              <a:gd name="connsiteY1" fmla="*/ 3282 h 1780662"/>
              <a:gd name="connsiteX2" fmla="*/ 3091490 w 3346198"/>
              <a:gd name="connsiteY2" fmla="*/ 1780662 h 1780662"/>
              <a:gd name="connsiteX3" fmla="*/ 0 w 3346198"/>
              <a:gd name="connsiteY3" fmla="*/ 0 h 1780662"/>
              <a:gd name="connsiteX0" fmla="*/ 0 w 3346198"/>
              <a:gd name="connsiteY0" fmla="*/ 0 h 1804474"/>
              <a:gd name="connsiteX1" fmla="*/ 3346198 w 3346198"/>
              <a:gd name="connsiteY1" fmla="*/ 3282 h 1804474"/>
              <a:gd name="connsiteX2" fmla="*/ 3115303 w 3346198"/>
              <a:gd name="connsiteY2" fmla="*/ 1804474 h 1804474"/>
              <a:gd name="connsiteX3" fmla="*/ 0 w 3346198"/>
              <a:gd name="connsiteY3" fmla="*/ 0 h 1804474"/>
              <a:gd name="connsiteX0" fmla="*/ 0 w 3346198"/>
              <a:gd name="connsiteY0" fmla="*/ 10366 h 1801192"/>
              <a:gd name="connsiteX1" fmla="*/ 3346198 w 3346198"/>
              <a:gd name="connsiteY1" fmla="*/ 0 h 1801192"/>
              <a:gd name="connsiteX2" fmla="*/ 3115303 w 3346198"/>
              <a:gd name="connsiteY2" fmla="*/ 1801192 h 1801192"/>
              <a:gd name="connsiteX3" fmla="*/ 0 w 3346198"/>
              <a:gd name="connsiteY3" fmla="*/ 10366 h 1801192"/>
              <a:gd name="connsiteX0" fmla="*/ 0 w 3366670"/>
              <a:gd name="connsiteY0" fmla="*/ 0 h 1818122"/>
              <a:gd name="connsiteX1" fmla="*/ 3366670 w 3366670"/>
              <a:gd name="connsiteY1" fmla="*/ 16930 h 1818122"/>
              <a:gd name="connsiteX2" fmla="*/ 3135775 w 3366670"/>
              <a:gd name="connsiteY2" fmla="*/ 1818122 h 1818122"/>
              <a:gd name="connsiteX3" fmla="*/ 0 w 3366670"/>
              <a:gd name="connsiteY3" fmla="*/ 0 h 1818122"/>
              <a:gd name="connsiteX0" fmla="*/ 0 w 3363258"/>
              <a:gd name="connsiteY0" fmla="*/ 0 h 1811298"/>
              <a:gd name="connsiteX1" fmla="*/ 3363258 w 3363258"/>
              <a:gd name="connsiteY1" fmla="*/ 10106 h 1811298"/>
              <a:gd name="connsiteX2" fmla="*/ 3132363 w 3363258"/>
              <a:gd name="connsiteY2" fmla="*/ 1811298 h 1811298"/>
              <a:gd name="connsiteX3" fmla="*/ 0 w 3363258"/>
              <a:gd name="connsiteY3" fmla="*/ 0 h 1811298"/>
              <a:gd name="connsiteX0" fmla="*/ 0 w 3363258"/>
              <a:gd name="connsiteY0" fmla="*/ 0 h 1807886"/>
              <a:gd name="connsiteX1" fmla="*/ 3363258 w 3363258"/>
              <a:gd name="connsiteY1" fmla="*/ 6694 h 1807886"/>
              <a:gd name="connsiteX2" fmla="*/ 3132363 w 3363258"/>
              <a:gd name="connsiteY2" fmla="*/ 1807886 h 1807886"/>
              <a:gd name="connsiteX3" fmla="*/ 0 w 3363258"/>
              <a:gd name="connsiteY3" fmla="*/ 0 h 1807886"/>
              <a:gd name="connsiteX0" fmla="*/ 0 w 3363258"/>
              <a:gd name="connsiteY0" fmla="*/ 3542 h 1801192"/>
              <a:gd name="connsiteX1" fmla="*/ 3363258 w 3363258"/>
              <a:gd name="connsiteY1" fmla="*/ 0 h 1801192"/>
              <a:gd name="connsiteX2" fmla="*/ 3132363 w 3363258"/>
              <a:gd name="connsiteY2" fmla="*/ 1801192 h 1801192"/>
              <a:gd name="connsiteX3" fmla="*/ 0 w 3363258"/>
              <a:gd name="connsiteY3" fmla="*/ 3542 h 1801192"/>
              <a:gd name="connsiteX0" fmla="*/ 0 w 3366670"/>
              <a:gd name="connsiteY0" fmla="*/ 0 h 1804474"/>
              <a:gd name="connsiteX1" fmla="*/ 3366670 w 3366670"/>
              <a:gd name="connsiteY1" fmla="*/ 3282 h 1804474"/>
              <a:gd name="connsiteX2" fmla="*/ 3135775 w 3366670"/>
              <a:gd name="connsiteY2" fmla="*/ 1804474 h 1804474"/>
              <a:gd name="connsiteX3" fmla="*/ 0 w 3366670"/>
              <a:gd name="connsiteY3" fmla="*/ 0 h 1804474"/>
            </a:gdLst>
            <a:ahLst/>
            <a:cxnLst>
              <a:cxn ang="0">
                <a:pos x="connsiteX0" y="connsiteY0"/>
              </a:cxn>
              <a:cxn ang="0">
                <a:pos x="connsiteX1" y="connsiteY1"/>
              </a:cxn>
              <a:cxn ang="0">
                <a:pos x="connsiteX2" y="connsiteY2"/>
              </a:cxn>
              <a:cxn ang="0">
                <a:pos x="connsiteX3" y="connsiteY3"/>
              </a:cxn>
            </a:cxnLst>
            <a:rect l="l" t="t" r="r" b="b"/>
            <a:pathLst>
              <a:path w="3366670" h="1804474">
                <a:moveTo>
                  <a:pt x="0" y="0"/>
                </a:moveTo>
                <a:lnTo>
                  <a:pt x="3366670" y="3282"/>
                </a:lnTo>
                <a:lnTo>
                  <a:pt x="3135775" y="1804474"/>
                </a:lnTo>
                <a:lnTo>
                  <a:pt x="0" y="0"/>
                </a:lnTo>
                <a:close/>
              </a:path>
            </a:pathLst>
          </a:custGeom>
          <a:gradFill>
            <a:gsLst>
              <a:gs pos="100000">
                <a:schemeClr val="accent2"/>
              </a:gs>
              <a:gs pos="44000">
                <a:schemeClr val="accent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47" name="Freeform 10">
            <a:extLst>
              <a:ext uri="{FF2B5EF4-FFF2-40B4-BE49-F238E27FC236}">
                <a16:creationId xmlns:a16="http://schemas.microsoft.com/office/drawing/2014/main" id="{CBD29963-234B-4479-A113-3D789647E2EE}"/>
              </a:ext>
            </a:extLst>
          </p:cNvPr>
          <p:cNvSpPr/>
          <p:nvPr userDrawn="1"/>
        </p:nvSpPr>
        <p:spPr>
          <a:xfrm>
            <a:off x="3111696" y="1778988"/>
            <a:ext cx="3269644" cy="3085357"/>
          </a:xfrm>
          <a:custGeom>
            <a:avLst/>
            <a:gdLst>
              <a:gd name="connsiteX0" fmla="*/ 0 w 3237186"/>
              <a:gd name="connsiteY0" fmla="*/ 0 h 3095296"/>
              <a:gd name="connsiteX1" fmla="*/ 441434 w 3237186"/>
              <a:gd name="connsiteY1" fmla="*/ 3095296 h 3095296"/>
              <a:gd name="connsiteX2" fmla="*/ 3237186 w 3237186"/>
              <a:gd name="connsiteY2" fmla="*/ 1255986 h 3095296"/>
              <a:gd name="connsiteX3" fmla="*/ 0 w 3237186"/>
              <a:gd name="connsiteY3" fmla="*/ 0 h 3095296"/>
              <a:gd name="connsiteX0" fmla="*/ 0 w 3237186"/>
              <a:gd name="connsiteY0" fmla="*/ 0 h 3109584"/>
              <a:gd name="connsiteX1" fmla="*/ 441434 w 3237186"/>
              <a:gd name="connsiteY1" fmla="*/ 3109584 h 3109584"/>
              <a:gd name="connsiteX2" fmla="*/ 3237186 w 3237186"/>
              <a:gd name="connsiteY2" fmla="*/ 1270274 h 3109584"/>
              <a:gd name="connsiteX3" fmla="*/ 0 w 3237186"/>
              <a:gd name="connsiteY3" fmla="*/ 0 h 3109584"/>
              <a:gd name="connsiteX0" fmla="*/ 0 w 3237186"/>
              <a:gd name="connsiteY0" fmla="*/ 0 h 3085764"/>
              <a:gd name="connsiteX1" fmla="*/ 441434 w 3237186"/>
              <a:gd name="connsiteY1" fmla="*/ 3085764 h 3085764"/>
              <a:gd name="connsiteX2" fmla="*/ 3237186 w 3237186"/>
              <a:gd name="connsiteY2" fmla="*/ 1246454 h 3085764"/>
              <a:gd name="connsiteX3" fmla="*/ 0 w 3237186"/>
              <a:gd name="connsiteY3" fmla="*/ 0 h 3085764"/>
              <a:gd name="connsiteX0" fmla="*/ 0 w 3255520"/>
              <a:gd name="connsiteY0" fmla="*/ 0 h 3085764"/>
              <a:gd name="connsiteX1" fmla="*/ 441434 w 3255520"/>
              <a:gd name="connsiteY1" fmla="*/ 3085764 h 3085764"/>
              <a:gd name="connsiteX2" fmla="*/ 3255520 w 3255520"/>
              <a:gd name="connsiteY2" fmla="*/ 1239108 h 3085764"/>
              <a:gd name="connsiteX3" fmla="*/ 0 w 3255520"/>
              <a:gd name="connsiteY3" fmla="*/ 0 h 3085764"/>
              <a:gd name="connsiteX0" fmla="*/ 0 w 3255520"/>
              <a:gd name="connsiteY0" fmla="*/ 0 h 3088940"/>
              <a:gd name="connsiteX1" fmla="*/ 460457 w 3255520"/>
              <a:gd name="connsiteY1" fmla="*/ 3088940 h 3088940"/>
              <a:gd name="connsiteX2" fmla="*/ 3255520 w 3255520"/>
              <a:gd name="connsiteY2" fmla="*/ 1239108 h 3088940"/>
              <a:gd name="connsiteX3" fmla="*/ 0 w 3255520"/>
              <a:gd name="connsiteY3" fmla="*/ 0 h 3088940"/>
              <a:gd name="connsiteX0" fmla="*/ 0 w 3262334"/>
              <a:gd name="connsiteY0" fmla="*/ 0 h 3088940"/>
              <a:gd name="connsiteX1" fmla="*/ 460457 w 3262334"/>
              <a:gd name="connsiteY1" fmla="*/ 3088940 h 3088940"/>
              <a:gd name="connsiteX2" fmla="*/ 3262334 w 3262334"/>
              <a:gd name="connsiteY2" fmla="*/ 1239108 h 3088940"/>
              <a:gd name="connsiteX3" fmla="*/ 0 w 3262334"/>
              <a:gd name="connsiteY3" fmla="*/ 0 h 3088940"/>
              <a:gd name="connsiteX0" fmla="*/ 0 w 3264905"/>
              <a:gd name="connsiteY0" fmla="*/ 0 h 3086363"/>
              <a:gd name="connsiteX1" fmla="*/ 463028 w 3264905"/>
              <a:gd name="connsiteY1" fmla="*/ 3086363 h 3086363"/>
              <a:gd name="connsiteX2" fmla="*/ 3264905 w 3264905"/>
              <a:gd name="connsiteY2" fmla="*/ 1236531 h 3086363"/>
              <a:gd name="connsiteX3" fmla="*/ 0 w 3264905"/>
              <a:gd name="connsiteY3" fmla="*/ 0 h 3086363"/>
            </a:gdLst>
            <a:ahLst/>
            <a:cxnLst>
              <a:cxn ang="0">
                <a:pos x="connsiteX0" y="connsiteY0"/>
              </a:cxn>
              <a:cxn ang="0">
                <a:pos x="connsiteX1" y="connsiteY1"/>
              </a:cxn>
              <a:cxn ang="0">
                <a:pos x="connsiteX2" y="connsiteY2"/>
              </a:cxn>
              <a:cxn ang="0">
                <a:pos x="connsiteX3" y="connsiteY3"/>
              </a:cxn>
            </a:cxnLst>
            <a:rect l="l" t="t" r="r" b="b"/>
            <a:pathLst>
              <a:path w="3264905" h="3086363">
                <a:moveTo>
                  <a:pt x="0" y="0"/>
                </a:moveTo>
                <a:lnTo>
                  <a:pt x="463028" y="3086363"/>
                </a:lnTo>
                <a:lnTo>
                  <a:pt x="3264905" y="1236531"/>
                </a:lnTo>
                <a:lnTo>
                  <a:pt x="0" y="0"/>
                </a:lnTo>
                <a:close/>
              </a:path>
            </a:pathLst>
          </a:custGeom>
          <a:gradFill>
            <a:gsLst>
              <a:gs pos="15000">
                <a:schemeClr val="accent2"/>
              </a:gs>
              <a:gs pos="100000">
                <a:schemeClr val="accent1"/>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48" name="Freeform 11">
            <a:extLst>
              <a:ext uri="{FF2B5EF4-FFF2-40B4-BE49-F238E27FC236}">
                <a16:creationId xmlns:a16="http://schemas.microsoft.com/office/drawing/2014/main" id="{C52C0FCD-0904-467F-B004-E180179231D3}"/>
              </a:ext>
            </a:extLst>
          </p:cNvPr>
          <p:cNvSpPr/>
          <p:nvPr userDrawn="1"/>
        </p:nvSpPr>
        <p:spPr>
          <a:xfrm>
            <a:off x="7713406" y="2411362"/>
            <a:ext cx="1983659" cy="4457360"/>
          </a:xfrm>
          <a:custGeom>
            <a:avLst/>
            <a:gdLst>
              <a:gd name="connsiteX0" fmla="*/ 1983659 w 1983659"/>
              <a:gd name="connsiteY0" fmla="*/ 0 h 4431891"/>
              <a:gd name="connsiteX1" fmla="*/ 1032388 w 1983659"/>
              <a:gd name="connsiteY1" fmla="*/ 4431891 h 4431891"/>
              <a:gd name="connsiteX2" fmla="*/ 0 w 1983659"/>
              <a:gd name="connsiteY2" fmla="*/ 2286000 h 4431891"/>
              <a:gd name="connsiteX3" fmla="*/ 1983659 w 1983659"/>
              <a:gd name="connsiteY3" fmla="*/ 0 h 4431891"/>
              <a:gd name="connsiteX0" fmla="*/ 1983659 w 1983659"/>
              <a:gd name="connsiteY0" fmla="*/ 0 h 4439842"/>
              <a:gd name="connsiteX1" fmla="*/ 1000583 w 1983659"/>
              <a:gd name="connsiteY1" fmla="*/ 4439842 h 4439842"/>
              <a:gd name="connsiteX2" fmla="*/ 0 w 1983659"/>
              <a:gd name="connsiteY2" fmla="*/ 2286000 h 4439842"/>
              <a:gd name="connsiteX3" fmla="*/ 1983659 w 1983659"/>
              <a:gd name="connsiteY3" fmla="*/ 0 h 4439842"/>
              <a:gd name="connsiteX0" fmla="*/ 1983659 w 1983659"/>
              <a:gd name="connsiteY0" fmla="*/ 0 h 4447794"/>
              <a:gd name="connsiteX1" fmla="*/ 1000583 w 1983659"/>
              <a:gd name="connsiteY1" fmla="*/ 4447794 h 4447794"/>
              <a:gd name="connsiteX2" fmla="*/ 0 w 1983659"/>
              <a:gd name="connsiteY2" fmla="*/ 2286000 h 4447794"/>
              <a:gd name="connsiteX3" fmla="*/ 1983659 w 1983659"/>
              <a:gd name="connsiteY3" fmla="*/ 0 h 4447794"/>
              <a:gd name="connsiteX0" fmla="*/ 1983659 w 1983659"/>
              <a:gd name="connsiteY0" fmla="*/ 0 h 4471648"/>
              <a:gd name="connsiteX1" fmla="*/ 1000583 w 1983659"/>
              <a:gd name="connsiteY1" fmla="*/ 4471648 h 4471648"/>
              <a:gd name="connsiteX2" fmla="*/ 0 w 1983659"/>
              <a:gd name="connsiteY2" fmla="*/ 2286000 h 4471648"/>
              <a:gd name="connsiteX3" fmla="*/ 1983659 w 1983659"/>
              <a:gd name="connsiteY3" fmla="*/ 0 h 4471648"/>
              <a:gd name="connsiteX0" fmla="*/ 1983659 w 1983659"/>
              <a:gd name="connsiteY0" fmla="*/ 0 h 4457360"/>
              <a:gd name="connsiteX1" fmla="*/ 995820 w 1983659"/>
              <a:gd name="connsiteY1" fmla="*/ 4457360 h 4457360"/>
              <a:gd name="connsiteX2" fmla="*/ 0 w 1983659"/>
              <a:gd name="connsiteY2" fmla="*/ 2286000 h 4457360"/>
              <a:gd name="connsiteX3" fmla="*/ 1983659 w 1983659"/>
              <a:gd name="connsiteY3" fmla="*/ 0 h 4457360"/>
              <a:gd name="connsiteX0" fmla="*/ 1983659 w 1983659"/>
              <a:gd name="connsiteY0" fmla="*/ 0 h 4457360"/>
              <a:gd name="connsiteX1" fmla="*/ 991058 w 1983659"/>
              <a:gd name="connsiteY1" fmla="*/ 4457360 h 4457360"/>
              <a:gd name="connsiteX2" fmla="*/ 0 w 1983659"/>
              <a:gd name="connsiteY2" fmla="*/ 2286000 h 4457360"/>
              <a:gd name="connsiteX3" fmla="*/ 1983659 w 1983659"/>
              <a:gd name="connsiteY3" fmla="*/ 0 h 4457360"/>
            </a:gdLst>
            <a:ahLst/>
            <a:cxnLst>
              <a:cxn ang="0">
                <a:pos x="connsiteX0" y="connsiteY0"/>
              </a:cxn>
              <a:cxn ang="0">
                <a:pos x="connsiteX1" y="connsiteY1"/>
              </a:cxn>
              <a:cxn ang="0">
                <a:pos x="connsiteX2" y="connsiteY2"/>
              </a:cxn>
              <a:cxn ang="0">
                <a:pos x="connsiteX3" y="connsiteY3"/>
              </a:cxn>
            </a:cxnLst>
            <a:rect l="l" t="t" r="r" b="b"/>
            <a:pathLst>
              <a:path w="1983659" h="4457360">
                <a:moveTo>
                  <a:pt x="1983659" y="0"/>
                </a:moveTo>
                <a:lnTo>
                  <a:pt x="991058" y="4457360"/>
                </a:lnTo>
                <a:lnTo>
                  <a:pt x="0" y="2286000"/>
                </a:lnTo>
                <a:lnTo>
                  <a:pt x="1983659" y="0"/>
                </a:lnTo>
                <a:close/>
              </a:path>
            </a:pathLst>
          </a:custGeom>
          <a:gradFill>
            <a:gsLst>
              <a:gs pos="0">
                <a:schemeClr val="accent1"/>
              </a:gs>
              <a:gs pos="73000">
                <a:schemeClr val="accent2"/>
              </a:gs>
            </a:gsLst>
            <a:lin ang="9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49" name="Freeform 12">
            <a:extLst>
              <a:ext uri="{FF2B5EF4-FFF2-40B4-BE49-F238E27FC236}">
                <a16:creationId xmlns:a16="http://schemas.microsoft.com/office/drawing/2014/main" id="{3A7FBB23-08F5-44B8-A990-8EED679C6703}"/>
              </a:ext>
            </a:extLst>
          </p:cNvPr>
          <p:cNvSpPr/>
          <p:nvPr userDrawn="1"/>
        </p:nvSpPr>
        <p:spPr>
          <a:xfrm>
            <a:off x="6341757" y="1209676"/>
            <a:ext cx="3359456" cy="1822946"/>
          </a:xfrm>
          <a:custGeom>
            <a:avLst/>
            <a:gdLst>
              <a:gd name="connsiteX0" fmla="*/ 1271587 w 3305175"/>
              <a:gd name="connsiteY0" fmla="*/ 0 h 1809750"/>
              <a:gd name="connsiteX1" fmla="*/ 3305175 w 3305175"/>
              <a:gd name="connsiteY1" fmla="*/ 1233487 h 1809750"/>
              <a:gd name="connsiteX2" fmla="*/ 0 w 3305175"/>
              <a:gd name="connsiteY2" fmla="*/ 1809750 h 1809750"/>
              <a:gd name="connsiteX3" fmla="*/ 1271587 w 3305175"/>
              <a:gd name="connsiteY3" fmla="*/ 0 h 1809750"/>
              <a:gd name="connsiteX0" fmla="*/ 1281112 w 3314700"/>
              <a:gd name="connsiteY0" fmla="*/ 0 h 1828800"/>
              <a:gd name="connsiteX1" fmla="*/ 3314700 w 3314700"/>
              <a:gd name="connsiteY1" fmla="*/ 1233487 h 1828800"/>
              <a:gd name="connsiteX2" fmla="*/ 0 w 3314700"/>
              <a:gd name="connsiteY2" fmla="*/ 1828800 h 1828800"/>
              <a:gd name="connsiteX3" fmla="*/ 1281112 w 3314700"/>
              <a:gd name="connsiteY3" fmla="*/ 0 h 1828800"/>
              <a:gd name="connsiteX0" fmla="*/ 1300162 w 3333750"/>
              <a:gd name="connsiteY0" fmla="*/ 0 h 1824037"/>
              <a:gd name="connsiteX1" fmla="*/ 3333750 w 3333750"/>
              <a:gd name="connsiteY1" fmla="*/ 1233487 h 1824037"/>
              <a:gd name="connsiteX2" fmla="*/ 0 w 3333750"/>
              <a:gd name="connsiteY2" fmla="*/ 1824037 h 1824037"/>
              <a:gd name="connsiteX3" fmla="*/ 1300162 w 3333750"/>
              <a:gd name="connsiteY3" fmla="*/ 0 h 1824037"/>
              <a:gd name="connsiteX0" fmla="*/ 1314449 w 3333750"/>
              <a:gd name="connsiteY0" fmla="*/ 0 h 1381124"/>
              <a:gd name="connsiteX1" fmla="*/ 3333750 w 3333750"/>
              <a:gd name="connsiteY1" fmla="*/ 790574 h 1381124"/>
              <a:gd name="connsiteX2" fmla="*/ 0 w 3333750"/>
              <a:gd name="connsiteY2" fmla="*/ 1381124 h 1381124"/>
              <a:gd name="connsiteX3" fmla="*/ 1314449 w 3333750"/>
              <a:gd name="connsiteY3" fmla="*/ 0 h 1381124"/>
              <a:gd name="connsiteX0" fmla="*/ 1300162 w 3333750"/>
              <a:gd name="connsiteY0" fmla="*/ 0 h 1819274"/>
              <a:gd name="connsiteX1" fmla="*/ 3333750 w 3333750"/>
              <a:gd name="connsiteY1" fmla="*/ 1228724 h 1819274"/>
              <a:gd name="connsiteX2" fmla="*/ 0 w 3333750"/>
              <a:gd name="connsiteY2" fmla="*/ 1819274 h 1819274"/>
              <a:gd name="connsiteX3" fmla="*/ 1300162 w 3333750"/>
              <a:gd name="connsiteY3" fmla="*/ 0 h 1819274"/>
              <a:gd name="connsiteX0" fmla="*/ 1300162 w 3333750"/>
              <a:gd name="connsiteY0" fmla="*/ 0 h 1819274"/>
              <a:gd name="connsiteX1" fmla="*/ 3333750 w 3333750"/>
              <a:gd name="connsiteY1" fmla="*/ 1228724 h 1819274"/>
              <a:gd name="connsiteX2" fmla="*/ 0 w 3333750"/>
              <a:gd name="connsiteY2" fmla="*/ 1819274 h 1819274"/>
              <a:gd name="connsiteX3" fmla="*/ 1300162 w 3333750"/>
              <a:gd name="connsiteY3" fmla="*/ 0 h 1819274"/>
              <a:gd name="connsiteX0" fmla="*/ 1325868 w 3359456"/>
              <a:gd name="connsiteY0" fmla="*/ 0 h 1822946"/>
              <a:gd name="connsiteX1" fmla="*/ 3359456 w 3359456"/>
              <a:gd name="connsiteY1" fmla="*/ 1228724 h 1822946"/>
              <a:gd name="connsiteX2" fmla="*/ 0 w 3359456"/>
              <a:gd name="connsiteY2" fmla="*/ 1822946 h 1822946"/>
              <a:gd name="connsiteX3" fmla="*/ 1325868 w 3359456"/>
              <a:gd name="connsiteY3" fmla="*/ 0 h 1822946"/>
              <a:gd name="connsiteX0" fmla="*/ 1325868 w 3359456"/>
              <a:gd name="connsiteY0" fmla="*/ 0 h 1822946"/>
              <a:gd name="connsiteX1" fmla="*/ 3359456 w 3359456"/>
              <a:gd name="connsiteY1" fmla="*/ 1228724 h 1822946"/>
              <a:gd name="connsiteX2" fmla="*/ 0 w 3359456"/>
              <a:gd name="connsiteY2" fmla="*/ 1822946 h 1822946"/>
              <a:gd name="connsiteX3" fmla="*/ 1325868 w 3359456"/>
              <a:gd name="connsiteY3" fmla="*/ 0 h 1822946"/>
            </a:gdLst>
            <a:ahLst/>
            <a:cxnLst>
              <a:cxn ang="0">
                <a:pos x="connsiteX0" y="connsiteY0"/>
              </a:cxn>
              <a:cxn ang="0">
                <a:pos x="connsiteX1" y="connsiteY1"/>
              </a:cxn>
              <a:cxn ang="0">
                <a:pos x="connsiteX2" y="connsiteY2"/>
              </a:cxn>
              <a:cxn ang="0">
                <a:pos x="connsiteX3" y="connsiteY3"/>
              </a:cxn>
            </a:cxnLst>
            <a:rect l="l" t="t" r="r" b="b"/>
            <a:pathLst>
              <a:path w="3359456" h="1822946">
                <a:moveTo>
                  <a:pt x="1325868" y="0"/>
                </a:moveTo>
                <a:lnTo>
                  <a:pt x="3359456" y="1228724"/>
                </a:lnTo>
                <a:lnTo>
                  <a:pt x="0" y="1822946"/>
                </a:lnTo>
                <a:lnTo>
                  <a:pt x="1325868" y="0"/>
                </a:lnTo>
                <a:close/>
              </a:path>
            </a:pathLst>
          </a:custGeom>
          <a:gradFill>
            <a:gsLst>
              <a:gs pos="0">
                <a:schemeClr val="accent1"/>
              </a:gs>
              <a:gs pos="96000">
                <a:schemeClr val="accent2"/>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50" name="Freeform 13">
            <a:extLst>
              <a:ext uri="{FF2B5EF4-FFF2-40B4-BE49-F238E27FC236}">
                <a16:creationId xmlns:a16="http://schemas.microsoft.com/office/drawing/2014/main" id="{95CADEBE-28BC-4B2A-9D43-A8CFE1E222D6}"/>
              </a:ext>
            </a:extLst>
          </p:cNvPr>
          <p:cNvSpPr/>
          <p:nvPr userDrawn="1"/>
        </p:nvSpPr>
        <p:spPr>
          <a:xfrm>
            <a:off x="-227" y="-2"/>
            <a:ext cx="1040749" cy="6862615"/>
          </a:xfrm>
          <a:custGeom>
            <a:avLst/>
            <a:gdLst>
              <a:gd name="connsiteX0" fmla="*/ 0 w 1076445"/>
              <a:gd name="connsiteY0" fmla="*/ 0 h 6817489"/>
              <a:gd name="connsiteX1" fmla="*/ 1076445 w 1076445"/>
              <a:gd name="connsiteY1" fmla="*/ 1805651 h 6817489"/>
              <a:gd name="connsiteX2" fmla="*/ 11574 w 1076445"/>
              <a:gd name="connsiteY2" fmla="*/ 6817489 h 6817489"/>
              <a:gd name="connsiteX3" fmla="*/ 0 w 1076445"/>
              <a:gd name="connsiteY3" fmla="*/ 0 h 6817489"/>
              <a:gd name="connsiteX0" fmla="*/ 0 w 873245"/>
              <a:gd name="connsiteY0" fmla="*/ 0 h 6817489"/>
              <a:gd name="connsiteX1" fmla="*/ 873245 w 873245"/>
              <a:gd name="connsiteY1" fmla="*/ 1764376 h 6817489"/>
              <a:gd name="connsiteX2" fmla="*/ 11574 w 873245"/>
              <a:gd name="connsiteY2" fmla="*/ 6817489 h 6817489"/>
              <a:gd name="connsiteX3" fmla="*/ 0 w 873245"/>
              <a:gd name="connsiteY3" fmla="*/ 0 h 6817489"/>
              <a:gd name="connsiteX0" fmla="*/ 0 w 1047870"/>
              <a:gd name="connsiteY0" fmla="*/ 0 h 6817489"/>
              <a:gd name="connsiteX1" fmla="*/ 1047870 w 1047870"/>
              <a:gd name="connsiteY1" fmla="*/ 1770726 h 6817489"/>
              <a:gd name="connsiteX2" fmla="*/ 11574 w 1047870"/>
              <a:gd name="connsiteY2" fmla="*/ 6817489 h 6817489"/>
              <a:gd name="connsiteX3" fmla="*/ 0 w 1047870"/>
              <a:gd name="connsiteY3" fmla="*/ 0 h 6817489"/>
              <a:gd name="connsiteX0" fmla="*/ 0 w 698013"/>
              <a:gd name="connsiteY0" fmla="*/ 0 h 6817489"/>
              <a:gd name="connsiteX1" fmla="*/ 698013 w 698013"/>
              <a:gd name="connsiteY1" fmla="*/ 2181752 h 6817489"/>
              <a:gd name="connsiteX2" fmla="*/ 11574 w 698013"/>
              <a:gd name="connsiteY2" fmla="*/ 6817489 h 6817489"/>
              <a:gd name="connsiteX3" fmla="*/ 0 w 698013"/>
              <a:gd name="connsiteY3" fmla="*/ 0 h 6817489"/>
              <a:gd name="connsiteX0" fmla="*/ 0 w 1039919"/>
              <a:gd name="connsiteY0" fmla="*/ 0 h 6817489"/>
              <a:gd name="connsiteX1" fmla="*/ 1039919 w 1039919"/>
              <a:gd name="connsiteY1" fmla="*/ 1762823 h 6817489"/>
              <a:gd name="connsiteX2" fmla="*/ 11574 w 1039919"/>
              <a:gd name="connsiteY2" fmla="*/ 6817489 h 6817489"/>
              <a:gd name="connsiteX3" fmla="*/ 0 w 1039919"/>
              <a:gd name="connsiteY3" fmla="*/ 0 h 6817489"/>
              <a:gd name="connsiteX0" fmla="*/ 0 w 823788"/>
              <a:gd name="connsiteY0" fmla="*/ 0 h 6817489"/>
              <a:gd name="connsiteX1" fmla="*/ 823788 w 823788"/>
              <a:gd name="connsiteY1" fmla="*/ 1820668 h 6817489"/>
              <a:gd name="connsiteX2" fmla="*/ 11574 w 823788"/>
              <a:gd name="connsiteY2" fmla="*/ 6817489 h 6817489"/>
              <a:gd name="connsiteX3" fmla="*/ 0 w 823788"/>
              <a:gd name="connsiteY3" fmla="*/ 0 h 6817489"/>
              <a:gd name="connsiteX0" fmla="*/ 0 w 1035762"/>
              <a:gd name="connsiteY0" fmla="*/ 0 h 6817489"/>
              <a:gd name="connsiteX1" fmla="*/ 1035762 w 1035762"/>
              <a:gd name="connsiteY1" fmla="*/ 1766955 h 6817489"/>
              <a:gd name="connsiteX2" fmla="*/ 11574 w 1035762"/>
              <a:gd name="connsiteY2" fmla="*/ 6817489 h 6817489"/>
              <a:gd name="connsiteX3" fmla="*/ 0 w 1035762"/>
              <a:gd name="connsiteY3" fmla="*/ 0 h 6817489"/>
              <a:gd name="connsiteX0" fmla="*/ 0 w 1040524"/>
              <a:gd name="connsiteY0" fmla="*/ 0 h 6817489"/>
              <a:gd name="connsiteX1" fmla="*/ 1040524 w 1040524"/>
              <a:gd name="connsiteY1" fmla="*/ 1762221 h 6817489"/>
              <a:gd name="connsiteX2" fmla="*/ 11574 w 1040524"/>
              <a:gd name="connsiteY2" fmla="*/ 6817489 h 6817489"/>
              <a:gd name="connsiteX3" fmla="*/ 0 w 1040524"/>
              <a:gd name="connsiteY3" fmla="*/ 0 h 6817489"/>
              <a:gd name="connsiteX0" fmla="*/ 225 w 1040749"/>
              <a:gd name="connsiteY0" fmla="*/ 0 h 6858541"/>
              <a:gd name="connsiteX1" fmla="*/ 1040749 w 1040749"/>
              <a:gd name="connsiteY1" fmla="*/ 1762221 h 6858541"/>
              <a:gd name="connsiteX2" fmla="*/ 0 w 1040749"/>
              <a:gd name="connsiteY2" fmla="*/ 6858541 h 6858541"/>
              <a:gd name="connsiteX3" fmla="*/ 225 w 1040749"/>
              <a:gd name="connsiteY3" fmla="*/ 0 h 6858541"/>
              <a:gd name="connsiteX0" fmla="*/ 225 w 1040749"/>
              <a:gd name="connsiteY0" fmla="*/ 0 h 6835083"/>
              <a:gd name="connsiteX1" fmla="*/ 1040749 w 1040749"/>
              <a:gd name="connsiteY1" fmla="*/ 1762221 h 6835083"/>
              <a:gd name="connsiteX2" fmla="*/ 0 w 1040749"/>
              <a:gd name="connsiteY2" fmla="*/ 6835083 h 6835083"/>
              <a:gd name="connsiteX3" fmla="*/ 225 w 1040749"/>
              <a:gd name="connsiteY3" fmla="*/ 0 h 6835083"/>
            </a:gdLst>
            <a:ahLst/>
            <a:cxnLst>
              <a:cxn ang="0">
                <a:pos x="connsiteX0" y="connsiteY0"/>
              </a:cxn>
              <a:cxn ang="0">
                <a:pos x="connsiteX1" y="connsiteY1"/>
              </a:cxn>
              <a:cxn ang="0">
                <a:pos x="connsiteX2" y="connsiteY2"/>
              </a:cxn>
              <a:cxn ang="0">
                <a:pos x="connsiteX3" y="connsiteY3"/>
              </a:cxn>
            </a:cxnLst>
            <a:rect l="l" t="t" r="r" b="b"/>
            <a:pathLst>
              <a:path w="1040749" h="6835083">
                <a:moveTo>
                  <a:pt x="225" y="0"/>
                </a:moveTo>
                <a:lnTo>
                  <a:pt x="1040749" y="1762221"/>
                </a:lnTo>
                <a:lnTo>
                  <a:pt x="0" y="6835083"/>
                </a:lnTo>
                <a:lnTo>
                  <a:pt x="225" y="0"/>
                </a:lnTo>
                <a:close/>
              </a:path>
            </a:pathLst>
          </a:custGeom>
          <a:gradFill>
            <a:gsLst>
              <a:gs pos="19000">
                <a:schemeClr val="accent2"/>
              </a:gs>
              <a:gs pos="94000">
                <a:schemeClr val="accent1"/>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51" name="Freeform 14">
            <a:extLst>
              <a:ext uri="{FF2B5EF4-FFF2-40B4-BE49-F238E27FC236}">
                <a16:creationId xmlns:a16="http://schemas.microsoft.com/office/drawing/2014/main" id="{689972AC-691D-4D9E-A951-543009639D12}"/>
              </a:ext>
            </a:extLst>
          </p:cNvPr>
          <p:cNvSpPr/>
          <p:nvPr userDrawn="1"/>
        </p:nvSpPr>
        <p:spPr>
          <a:xfrm>
            <a:off x="3119436" y="-1"/>
            <a:ext cx="3260163" cy="3022037"/>
          </a:xfrm>
          <a:custGeom>
            <a:avLst/>
            <a:gdLst>
              <a:gd name="connsiteX0" fmla="*/ 185737 w 3228975"/>
              <a:gd name="connsiteY0" fmla="*/ 0 h 3024188"/>
              <a:gd name="connsiteX1" fmla="*/ 0 w 3228975"/>
              <a:gd name="connsiteY1" fmla="*/ 1771650 h 3024188"/>
              <a:gd name="connsiteX2" fmla="*/ 3228975 w 3228975"/>
              <a:gd name="connsiteY2" fmla="*/ 3024188 h 3024188"/>
              <a:gd name="connsiteX3" fmla="*/ 185737 w 3228975"/>
              <a:gd name="connsiteY3" fmla="*/ 0 h 3024188"/>
              <a:gd name="connsiteX0" fmla="*/ 185737 w 3228975"/>
              <a:gd name="connsiteY0" fmla="*/ 0 h 3024188"/>
              <a:gd name="connsiteX1" fmla="*/ 0 w 3228975"/>
              <a:gd name="connsiteY1" fmla="*/ 1771650 h 3024188"/>
              <a:gd name="connsiteX2" fmla="*/ 3228975 w 3228975"/>
              <a:gd name="connsiteY2" fmla="*/ 3024188 h 3024188"/>
              <a:gd name="connsiteX3" fmla="*/ 1976437 w 3228975"/>
              <a:gd name="connsiteY3" fmla="*/ 1776413 h 3024188"/>
              <a:gd name="connsiteX4" fmla="*/ 185737 w 3228975"/>
              <a:gd name="connsiteY4" fmla="*/ 0 h 3024188"/>
              <a:gd name="connsiteX0" fmla="*/ 185737 w 3228975"/>
              <a:gd name="connsiteY0" fmla="*/ 0 h 3024188"/>
              <a:gd name="connsiteX1" fmla="*/ 0 w 3228975"/>
              <a:gd name="connsiteY1" fmla="*/ 1771650 h 3024188"/>
              <a:gd name="connsiteX2" fmla="*/ 3228975 w 3228975"/>
              <a:gd name="connsiteY2" fmla="*/ 3024188 h 3024188"/>
              <a:gd name="connsiteX3" fmla="*/ 2733674 w 3228975"/>
              <a:gd name="connsiteY3" fmla="*/ 1281113 h 3024188"/>
              <a:gd name="connsiteX4" fmla="*/ 185737 w 3228975"/>
              <a:gd name="connsiteY4" fmla="*/ 0 h 3024188"/>
              <a:gd name="connsiteX0" fmla="*/ 185737 w 3181350"/>
              <a:gd name="connsiteY0" fmla="*/ 0 h 2481263"/>
              <a:gd name="connsiteX1" fmla="*/ 0 w 3181350"/>
              <a:gd name="connsiteY1" fmla="*/ 1771650 h 2481263"/>
              <a:gd name="connsiteX2" fmla="*/ 3181350 w 3181350"/>
              <a:gd name="connsiteY2" fmla="*/ 2481263 h 2481263"/>
              <a:gd name="connsiteX3" fmla="*/ 2733674 w 3181350"/>
              <a:gd name="connsiteY3" fmla="*/ 1281113 h 2481263"/>
              <a:gd name="connsiteX4" fmla="*/ 185737 w 3181350"/>
              <a:gd name="connsiteY4" fmla="*/ 0 h 2481263"/>
              <a:gd name="connsiteX0" fmla="*/ 185737 w 3214688"/>
              <a:gd name="connsiteY0" fmla="*/ 0 h 3014663"/>
              <a:gd name="connsiteX1" fmla="*/ 0 w 3214688"/>
              <a:gd name="connsiteY1" fmla="*/ 1771650 h 3014663"/>
              <a:gd name="connsiteX2" fmla="*/ 3214688 w 3214688"/>
              <a:gd name="connsiteY2" fmla="*/ 3014663 h 3014663"/>
              <a:gd name="connsiteX3" fmla="*/ 2733674 w 3214688"/>
              <a:gd name="connsiteY3" fmla="*/ 1281113 h 3014663"/>
              <a:gd name="connsiteX4" fmla="*/ 185737 w 3214688"/>
              <a:gd name="connsiteY4" fmla="*/ 0 h 3014663"/>
              <a:gd name="connsiteX0" fmla="*/ 185737 w 3214688"/>
              <a:gd name="connsiteY0" fmla="*/ 0 h 3014663"/>
              <a:gd name="connsiteX1" fmla="*/ 0 w 3214688"/>
              <a:gd name="connsiteY1" fmla="*/ 1771650 h 3014663"/>
              <a:gd name="connsiteX2" fmla="*/ 3214688 w 3214688"/>
              <a:gd name="connsiteY2" fmla="*/ 3014663 h 3014663"/>
              <a:gd name="connsiteX3" fmla="*/ 2733674 w 3214688"/>
              <a:gd name="connsiteY3" fmla="*/ 1285876 h 3014663"/>
              <a:gd name="connsiteX4" fmla="*/ 185737 w 3214688"/>
              <a:gd name="connsiteY4" fmla="*/ 0 h 3014663"/>
              <a:gd name="connsiteX0" fmla="*/ 185737 w 3214688"/>
              <a:gd name="connsiteY0" fmla="*/ 0 h 3014663"/>
              <a:gd name="connsiteX1" fmla="*/ 0 w 3214688"/>
              <a:gd name="connsiteY1" fmla="*/ 1771650 h 3014663"/>
              <a:gd name="connsiteX2" fmla="*/ 3214688 w 3214688"/>
              <a:gd name="connsiteY2" fmla="*/ 3014663 h 3014663"/>
              <a:gd name="connsiteX3" fmla="*/ 185737 w 3214688"/>
              <a:gd name="connsiteY3" fmla="*/ 0 h 3014663"/>
              <a:gd name="connsiteX0" fmla="*/ 190500 w 3219451"/>
              <a:gd name="connsiteY0" fmla="*/ 0 h 3014663"/>
              <a:gd name="connsiteX1" fmla="*/ 0 w 3219451"/>
              <a:gd name="connsiteY1" fmla="*/ 1781175 h 3014663"/>
              <a:gd name="connsiteX2" fmla="*/ 3219451 w 3219451"/>
              <a:gd name="connsiteY2" fmla="*/ 3014663 h 3014663"/>
              <a:gd name="connsiteX3" fmla="*/ 190500 w 3219451"/>
              <a:gd name="connsiteY3" fmla="*/ 0 h 3014663"/>
              <a:gd name="connsiteX0" fmla="*/ 190500 w 3219451"/>
              <a:gd name="connsiteY0" fmla="*/ 0 h 3014663"/>
              <a:gd name="connsiteX1" fmla="*/ 0 w 3219451"/>
              <a:gd name="connsiteY1" fmla="*/ 1766887 h 3014663"/>
              <a:gd name="connsiteX2" fmla="*/ 3219451 w 3219451"/>
              <a:gd name="connsiteY2" fmla="*/ 3014663 h 3014663"/>
              <a:gd name="connsiteX3" fmla="*/ 190500 w 3219451"/>
              <a:gd name="connsiteY3" fmla="*/ 0 h 3014663"/>
              <a:gd name="connsiteX0" fmla="*/ 223838 w 3252789"/>
              <a:gd name="connsiteY0" fmla="*/ 0 h 3014663"/>
              <a:gd name="connsiteX1" fmla="*/ 0 w 3252789"/>
              <a:gd name="connsiteY1" fmla="*/ 1771650 h 3014663"/>
              <a:gd name="connsiteX2" fmla="*/ 3252789 w 3252789"/>
              <a:gd name="connsiteY2" fmla="*/ 3014663 h 3014663"/>
              <a:gd name="connsiteX3" fmla="*/ 223838 w 3252789"/>
              <a:gd name="connsiteY3" fmla="*/ 0 h 3014663"/>
              <a:gd name="connsiteX0" fmla="*/ 223838 w 3252789"/>
              <a:gd name="connsiteY0" fmla="*/ 0 h 3014663"/>
              <a:gd name="connsiteX1" fmla="*/ 0 w 3252789"/>
              <a:gd name="connsiteY1" fmla="*/ 1790700 h 3014663"/>
              <a:gd name="connsiteX2" fmla="*/ 3252789 w 3252789"/>
              <a:gd name="connsiteY2" fmla="*/ 3014663 h 3014663"/>
              <a:gd name="connsiteX3" fmla="*/ 223838 w 3252789"/>
              <a:gd name="connsiteY3" fmla="*/ 0 h 3014663"/>
              <a:gd name="connsiteX0" fmla="*/ 223838 w 3252789"/>
              <a:gd name="connsiteY0" fmla="*/ 0 h 3022037"/>
              <a:gd name="connsiteX1" fmla="*/ 0 w 3252789"/>
              <a:gd name="connsiteY1" fmla="*/ 1790700 h 3022037"/>
              <a:gd name="connsiteX2" fmla="*/ 3252789 w 3252789"/>
              <a:gd name="connsiteY2" fmla="*/ 3022037 h 3022037"/>
              <a:gd name="connsiteX3" fmla="*/ 223838 w 3252789"/>
              <a:gd name="connsiteY3" fmla="*/ 0 h 3022037"/>
              <a:gd name="connsiteX0" fmla="*/ 223838 w 3260163"/>
              <a:gd name="connsiteY0" fmla="*/ 0 h 3014663"/>
              <a:gd name="connsiteX1" fmla="*/ 0 w 3260163"/>
              <a:gd name="connsiteY1" fmla="*/ 1790700 h 3014663"/>
              <a:gd name="connsiteX2" fmla="*/ 3260163 w 3260163"/>
              <a:gd name="connsiteY2" fmla="*/ 3014663 h 3014663"/>
              <a:gd name="connsiteX3" fmla="*/ 223838 w 3260163"/>
              <a:gd name="connsiteY3" fmla="*/ 0 h 3014663"/>
              <a:gd name="connsiteX0" fmla="*/ 223838 w 3260163"/>
              <a:gd name="connsiteY0" fmla="*/ 0 h 3022037"/>
              <a:gd name="connsiteX1" fmla="*/ 0 w 3260163"/>
              <a:gd name="connsiteY1" fmla="*/ 1790700 h 3022037"/>
              <a:gd name="connsiteX2" fmla="*/ 3260163 w 3260163"/>
              <a:gd name="connsiteY2" fmla="*/ 3022037 h 3022037"/>
              <a:gd name="connsiteX3" fmla="*/ 223838 w 3260163"/>
              <a:gd name="connsiteY3" fmla="*/ 0 h 3022037"/>
            </a:gdLst>
            <a:ahLst/>
            <a:cxnLst>
              <a:cxn ang="0">
                <a:pos x="connsiteX0" y="connsiteY0"/>
              </a:cxn>
              <a:cxn ang="0">
                <a:pos x="connsiteX1" y="connsiteY1"/>
              </a:cxn>
              <a:cxn ang="0">
                <a:pos x="connsiteX2" y="connsiteY2"/>
              </a:cxn>
              <a:cxn ang="0">
                <a:pos x="connsiteX3" y="connsiteY3"/>
              </a:cxn>
            </a:cxnLst>
            <a:rect l="l" t="t" r="r" b="b"/>
            <a:pathLst>
              <a:path w="3260163" h="3022037">
                <a:moveTo>
                  <a:pt x="223838" y="0"/>
                </a:moveTo>
                <a:lnTo>
                  <a:pt x="0" y="1790700"/>
                </a:lnTo>
                <a:lnTo>
                  <a:pt x="3260163" y="3022037"/>
                </a:lnTo>
                <a:lnTo>
                  <a:pt x="223838" y="0"/>
                </a:lnTo>
                <a:close/>
              </a:path>
            </a:pathLst>
          </a:custGeom>
          <a:gradFill>
            <a:gsLst>
              <a:gs pos="58000">
                <a:schemeClr val="accent2"/>
              </a:gs>
              <a:gs pos="0">
                <a:schemeClr val="accent1"/>
              </a:gs>
            </a:gsLst>
            <a:lin ang="21594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52" name="Freeform 15">
            <a:extLst>
              <a:ext uri="{FF2B5EF4-FFF2-40B4-BE49-F238E27FC236}">
                <a16:creationId xmlns:a16="http://schemas.microsoft.com/office/drawing/2014/main" id="{29215CAF-AE99-44F2-B129-6AFBB24C8735}"/>
              </a:ext>
            </a:extLst>
          </p:cNvPr>
          <p:cNvSpPr/>
          <p:nvPr userDrawn="1"/>
        </p:nvSpPr>
        <p:spPr>
          <a:xfrm>
            <a:off x="3343275" y="0"/>
            <a:ext cx="4337998" cy="3019426"/>
          </a:xfrm>
          <a:custGeom>
            <a:avLst/>
            <a:gdLst>
              <a:gd name="connsiteX0" fmla="*/ 0 w 4324350"/>
              <a:gd name="connsiteY0" fmla="*/ 0 h 3019426"/>
              <a:gd name="connsiteX1" fmla="*/ 4324350 w 4324350"/>
              <a:gd name="connsiteY1" fmla="*/ 1214438 h 3019426"/>
              <a:gd name="connsiteX2" fmla="*/ 3028950 w 4324350"/>
              <a:gd name="connsiteY2" fmla="*/ 3019426 h 3019426"/>
              <a:gd name="connsiteX3" fmla="*/ 0 w 4324350"/>
              <a:gd name="connsiteY3" fmla="*/ 0 h 3019426"/>
              <a:gd name="connsiteX0" fmla="*/ 0 w 4324350"/>
              <a:gd name="connsiteY0" fmla="*/ 0 h 3019426"/>
              <a:gd name="connsiteX1" fmla="*/ 4324350 w 4324350"/>
              <a:gd name="connsiteY1" fmla="*/ 1214438 h 3019426"/>
              <a:gd name="connsiteX2" fmla="*/ 3028950 w 4324350"/>
              <a:gd name="connsiteY2" fmla="*/ 3019426 h 3019426"/>
              <a:gd name="connsiteX3" fmla="*/ 0 w 4324350"/>
              <a:gd name="connsiteY3" fmla="*/ 0 h 3019426"/>
              <a:gd name="connsiteX0" fmla="*/ 0 w 4337998"/>
              <a:gd name="connsiteY0" fmla="*/ 0 h 3019426"/>
              <a:gd name="connsiteX1" fmla="*/ 4337998 w 4337998"/>
              <a:gd name="connsiteY1" fmla="*/ 1214438 h 3019426"/>
              <a:gd name="connsiteX2" fmla="*/ 3028950 w 4337998"/>
              <a:gd name="connsiteY2" fmla="*/ 3019426 h 3019426"/>
              <a:gd name="connsiteX3" fmla="*/ 0 w 4337998"/>
              <a:gd name="connsiteY3" fmla="*/ 0 h 3019426"/>
              <a:gd name="connsiteX0" fmla="*/ 0 w 4337998"/>
              <a:gd name="connsiteY0" fmla="*/ 0 h 3019426"/>
              <a:gd name="connsiteX1" fmla="*/ 4337998 w 4337998"/>
              <a:gd name="connsiteY1" fmla="*/ 1214438 h 3019426"/>
              <a:gd name="connsiteX2" fmla="*/ 3015303 w 4337998"/>
              <a:gd name="connsiteY2" fmla="*/ 3019426 h 3019426"/>
              <a:gd name="connsiteX3" fmla="*/ 0 w 4337998"/>
              <a:gd name="connsiteY3" fmla="*/ 0 h 3019426"/>
            </a:gdLst>
            <a:ahLst/>
            <a:cxnLst>
              <a:cxn ang="0">
                <a:pos x="connsiteX0" y="connsiteY0"/>
              </a:cxn>
              <a:cxn ang="0">
                <a:pos x="connsiteX1" y="connsiteY1"/>
              </a:cxn>
              <a:cxn ang="0">
                <a:pos x="connsiteX2" y="connsiteY2"/>
              </a:cxn>
              <a:cxn ang="0">
                <a:pos x="connsiteX3" y="connsiteY3"/>
              </a:cxn>
            </a:cxnLst>
            <a:rect l="l" t="t" r="r" b="b"/>
            <a:pathLst>
              <a:path w="4337998" h="3019426">
                <a:moveTo>
                  <a:pt x="0" y="0"/>
                </a:moveTo>
                <a:lnTo>
                  <a:pt x="4337998" y="1214438"/>
                </a:lnTo>
                <a:lnTo>
                  <a:pt x="3015303" y="3019426"/>
                </a:lnTo>
                <a:lnTo>
                  <a:pt x="0" y="0"/>
                </a:lnTo>
                <a:close/>
              </a:path>
            </a:pathLst>
          </a:custGeom>
          <a:gradFill>
            <a:gsLst>
              <a:gs pos="10000">
                <a:schemeClr val="accent2"/>
              </a:gs>
              <a:gs pos="100000">
                <a:schemeClr val="accent1"/>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r>
              <a:rPr lang="en-US" sz="2000"/>
              <a:t>s</a:t>
            </a:r>
          </a:p>
        </p:txBody>
      </p:sp>
      <p:sp>
        <p:nvSpPr>
          <p:cNvPr id="53" name="Freeform 16">
            <a:extLst>
              <a:ext uri="{FF2B5EF4-FFF2-40B4-BE49-F238E27FC236}">
                <a16:creationId xmlns:a16="http://schemas.microsoft.com/office/drawing/2014/main" id="{BCD6455F-18DF-4DEA-86BD-88428229CB73}"/>
              </a:ext>
            </a:extLst>
          </p:cNvPr>
          <p:cNvSpPr/>
          <p:nvPr userDrawn="1"/>
        </p:nvSpPr>
        <p:spPr>
          <a:xfrm>
            <a:off x="7667625" y="1"/>
            <a:ext cx="4524375" cy="1214438"/>
          </a:xfrm>
          <a:custGeom>
            <a:avLst/>
            <a:gdLst>
              <a:gd name="connsiteX0" fmla="*/ 3367088 w 4524375"/>
              <a:gd name="connsiteY0" fmla="*/ 0 h 1223963"/>
              <a:gd name="connsiteX1" fmla="*/ 0 w 4524375"/>
              <a:gd name="connsiteY1" fmla="*/ 1223963 h 1223963"/>
              <a:gd name="connsiteX2" fmla="*/ 4524375 w 4524375"/>
              <a:gd name="connsiteY2" fmla="*/ 1071563 h 1223963"/>
              <a:gd name="connsiteX3" fmla="*/ 3367088 w 4524375"/>
              <a:gd name="connsiteY3" fmla="*/ 0 h 1223963"/>
              <a:gd name="connsiteX0" fmla="*/ 3352800 w 4524375"/>
              <a:gd name="connsiteY0" fmla="*/ 0 h 1233489"/>
              <a:gd name="connsiteX1" fmla="*/ 0 w 4524375"/>
              <a:gd name="connsiteY1" fmla="*/ 1233489 h 1233489"/>
              <a:gd name="connsiteX2" fmla="*/ 4524375 w 4524375"/>
              <a:gd name="connsiteY2" fmla="*/ 1081089 h 1233489"/>
              <a:gd name="connsiteX3" fmla="*/ 3352800 w 4524375"/>
              <a:gd name="connsiteY3" fmla="*/ 0 h 1233489"/>
              <a:gd name="connsiteX0" fmla="*/ 3352800 w 4524375"/>
              <a:gd name="connsiteY0" fmla="*/ 0 h 1228726"/>
              <a:gd name="connsiteX1" fmla="*/ 0 w 4524375"/>
              <a:gd name="connsiteY1" fmla="*/ 1228726 h 1228726"/>
              <a:gd name="connsiteX2" fmla="*/ 4524375 w 4524375"/>
              <a:gd name="connsiteY2" fmla="*/ 1076326 h 1228726"/>
              <a:gd name="connsiteX3" fmla="*/ 3352800 w 4524375"/>
              <a:gd name="connsiteY3" fmla="*/ 0 h 1228726"/>
              <a:gd name="connsiteX0" fmla="*/ 3357563 w 4524375"/>
              <a:gd name="connsiteY0" fmla="*/ 0 h 1223963"/>
              <a:gd name="connsiteX1" fmla="*/ 0 w 4524375"/>
              <a:gd name="connsiteY1" fmla="*/ 1223963 h 1223963"/>
              <a:gd name="connsiteX2" fmla="*/ 4524375 w 4524375"/>
              <a:gd name="connsiteY2" fmla="*/ 1071563 h 1223963"/>
              <a:gd name="connsiteX3" fmla="*/ 3357563 w 4524375"/>
              <a:gd name="connsiteY3" fmla="*/ 0 h 1223963"/>
              <a:gd name="connsiteX0" fmla="*/ 3371851 w 4538663"/>
              <a:gd name="connsiteY0" fmla="*/ 0 h 1219200"/>
              <a:gd name="connsiteX1" fmla="*/ 0 w 4538663"/>
              <a:gd name="connsiteY1" fmla="*/ 1219200 h 1219200"/>
              <a:gd name="connsiteX2" fmla="*/ 4538663 w 4538663"/>
              <a:gd name="connsiteY2" fmla="*/ 1071563 h 1219200"/>
              <a:gd name="connsiteX3" fmla="*/ 3371851 w 4538663"/>
              <a:gd name="connsiteY3" fmla="*/ 0 h 1219200"/>
              <a:gd name="connsiteX0" fmla="*/ 3243264 w 4410076"/>
              <a:gd name="connsiteY0" fmla="*/ 0 h 1071563"/>
              <a:gd name="connsiteX1" fmla="*/ 0 w 4410076"/>
              <a:gd name="connsiteY1" fmla="*/ 1033463 h 1071563"/>
              <a:gd name="connsiteX2" fmla="*/ 4410076 w 4410076"/>
              <a:gd name="connsiteY2" fmla="*/ 1071563 h 1071563"/>
              <a:gd name="connsiteX3" fmla="*/ 3243264 w 4410076"/>
              <a:gd name="connsiteY3" fmla="*/ 0 h 1071563"/>
              <a:gd name="connsiteX0" fmla="*/ 3352801 w 4519613"/>
              <a:gd name="connsiteY0" fmla="*/ 0 h 1214438"/>
              <a:gd name="connsiteX1" fmla="*/ 0 w 4519613"/>
              <a:gd name="connsiteY1" fmla="*/ 1214438 h 1214438"/>
              <a:gd name="connsiteX2" fmla="*/ 4519613 w 4519613"/>
              <a:gd name="connsiteY2" fmla="*/ 1071563 h 1214438"/>
              <a:gd name="connsiteX3" fmla="*/ 3352801 w 4519613"/>
              <a:gd name="connsiteY3" fmla="*/ 0 h 1214438"/>
              <a:gd name="connsiteX0" fmla="*/ 3352801 w 4533261"/>
              <a:gd name="connsiteY0" fmla="*/ 0 h 1214438"/>
              <a:gd name="connsiteX1" fmla="*/ 0 w 4533261"/>
              <a:gd name="connsiteY1" fmla="*/ 1214438 h 1214438"/>
              <a:gd name="connsiteX2" fmla="*/ 4533261 w 4533261"/>
              <a:gd name="connsiteY2" fmla="*/ 1071563 h 1214438"/>
              <a:gd name="connsiteX3" fmla="*/ 3352801 w 4533261"/>
              <a:gd name="connsiteY3" fmla="*/ 0 h 1214438"/>
              <a:gd name="connsiteX0" fmla="*/ 3352801 w 4533261"/>
              <a:gd name="connsiteY0" fmla="*/ 0 h 1214438"/>
              <a:gd name="connsiteX1" fmla="*/ 0 w 4533261"/>
              <a:gd name="connsiteY1" fmla="*/ 1214438 h 1214438"/>
              <a:gd name="connsiteX2" fmla="*/ 4533261 w 4533261"/>
              <a:gd name="connsiteY2" fmla="*/ 1098859 h 1214438"/>
              <a:gd name="connsiteX3" fmla="*/ 3352801 w 4533261"/>
              <a:gd name="connsiteY3" fmla="*/ 0 h 1214438"/>
            </a:gdLst>
            <a:ahLst/>
            <a:cxnLst>
              <a:cxn ang="0">
                <a:pos x="connsiteX0" y="connsiteY0"/>
              </a:cxn>
              <a:cxn ang="0">
                <a:pos x="connsiteX1" y="connsiteY1"/>
              </a:cxn>
              <a:cxn ang="0">
                <a:pos x="connsiteX2" y="connsiteY2"/>
              </a:cxn>
              <a:cxn ang="0">
                <a:pos x="connsiteX3" y="connsiteY3"/>
              </a:cxn>
            </a:cxnLst>
            <a:rect l="l" t="t" r="r" b="b"/>
            <a:pathLst>
              <a:path w="4533261" h="1214438">
                <a:moveTo>
                  <a:pt x="3352801" y="0"/>
                </a:moveTo>
                <a:lnTo>
                  <a:pt x="0" y="1214438"/>
                </a:lnTo>
                <a:lnTo>
                  <a:pt x="4533261" y="1098859"/>
                </a:lnTo>
                <a:lnTo>
                  <a:pt x="3352801" y="0"/>
                </a:lnTo>
                <a:close/>
              </a:path>
            </a:pathLst>
          </a:custGeom>
          <a:gradFill>
            <a:gsLst>
              <a:gs pos="15000">
                <a:schemeClr val="accent2"/>
              </a:gs>
              <a:gs pos="100000">
                <a:schemeClr val="accent1"/>
              </a:gs>
            </a:gsLst>
            <a:lin ang="10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54" name="Freeform 17">
            <a:extLst>
              <a:ext uri="{FF2B5EF4-FFF2-40B4-BE49-F238E27FC236}">
                <a16:creationId xmlns:a16="http://schemas.microsoft.com/office/drawing/2014/main" id="{632F9E7A-EE16-4D14-B87D-C46C9EA0ADC2}"/>
              </a:ext>
            </a:extLst>
          </p:cNvPr>
          <p:cNvSpPr/>
          <p:nvPr userDrawn="1"/>
        </p:nvSpPr>
        <p:spPr>
          <a:xfrm>
            <a:off x="11015664" y="1"/>
            <a:ext cx="1176841" cy="1098080"/>
          </a:xfrm>
          <a:custGeom>
            <a:avLst/>
            <a:gdLst>
              <a:gd name="connsiteX0" fmla="*/ 0 w 1171575"/>
              <a:gd name="connsiteY0" fmla="*/ 0 h 1076325"/>
              <a:gd name="connsiteX1" fmla="*/ 1171575 w 1171575"/>
              <a:gd name="connsiteY1" fmla="*/ 1076325 h 1076325"/>
              <a:gd name="connsiteX2" fmla="*/ 1171575 w 1171575"/>
              <a:gd name="connsiteY2" fmla="*/ 0 h 1076325"/>
              <a:gd name="connsiteX3" fmla="*/ 0 w 1171575"/>
              <a:gd name="connsiteY3" fmla="*/ 0 h 1076325"/>
              <a:gd name="connsiteX0" fmla="*/ 0 w 1171575"/>
              <a:gd name="connsiteY0" fmla="*/ 0 h 1076325"/>
              <a:gd name="connsiteX1" fmla="*/ 1171575 w 1171575"/>
              <a:gd name="connsiteY1" fmla="*/ 1076325 h 1076325"/>
              <a:gd name="connsiteX2" fmla="*/ 1171575 w 1171575"/>
              <a:gd name="connsiteY2" fmla="*/ 0 h 1076325"/>
              <a:gd name="connsiteX3" fmla="*/ 0 w 1171575"/>
              <a:gd name="connsiteY3" fmla="*/ 0 h 1076325"/>
              <a:gd name="connsiteX0" fmla="*/ 0 w 1176299"/>
              <a:gd name="connsiteY0" fmla="*/ 0 h 1085850"/>
              <a:gd name="connsiteX1" fmla="*/ 1176299 w 1176299"/>
              <a:gd name="connsiteY1" fmla="*/ 1085850 h 1085850"/>
              <a:gd name="connsiteX2" fmla="*/ 1171575 w 1176299"/>
              <a:gd name="connsiteY2" fmla="*/ 0 h 1085850"/>
              <a:gd name="connsiteX3" fmla="*/ 0 w 1176299"/>
              <a:gd name="connsiteY3" fmla="*/ 0 h 1085850"/>
              <a:gd name="connsiteX0" fmla="*/ 0 w 1181344"/>
              <a:gd name="connsiteY0" fmla="*/ 0 h 1085850"/>
              <a:gd name="connsiteX1" fmla="*/ 1176299 w 1181344"/>
              <a:gd name="connsiteY1" fmla="*/ 1085850 h 1085850"/>
              <a:gd name="connsiteX2" fmla="*/ 1181138 w 1181344"/>
              <a:gd name="connsiteY2" fmla="*/ 0 h 1085850"/>
              <a:gd name="connsiteX3" fmla="*/ 0 w 1181344"/>
              <a:gd name="connsiteY3" fmla="*/ 0 h 1085850"/>
              <a:gd name="connsiteX0" fmla="*/ 0 w 1181586"/>
              <a:gd name="connsiteY0" fmla="*/ 0 h 1081088"/>
              <a:gd name="connsiteX1" fmla="*/ 1181080 w 1181586"/>
              <a:gd name="connsiteY1" fmla="*/ 1081088 h 1081088"/>
              <a:gd name="connsiteX2" fmla="*/ 1181138 w 1181586"/>
              <a:gd name="connsiteY2" fmla="*/ 0 h 1081088"/>
              <a:gd name="connsiteX3" fmla="*/ 0 w 1181586"/>
              <a:gd name="connsiteY3" fmla="*/ 0 h 1081088"/>
              <a:gd name="connsiteX0" fmla="*/ 0 w 1181586"/>
              <a:gd name="connsiteY0" fmla="*/ 0 h 1070785"/>
              <a:gd name="connsiteX1" fmla="*/ 1181080 w 1181586"/>
              <a:gd name="connsiteY1" fmla="*/ 1070785 h 1070785"/>
              <a:gd name="connsiteX2" fmla="*/ 1181138 w 1181586"/>
              <a:gd name="connsiteY2" fmla="*/ 0 h 1070785"/>
              <a:gd name="connsiteX3" fmla="*/ 0 w 1181586"/>
              <a:gd name="connsiteY3" fmla="*/ 0 h 1070785"/>
              <a:gd name="connsiteX0" fmla="*/ 0 w 1181152"/>
              <a:gd name="connsiteY0" fmla="*/ 0 h 593113"/>
              <a:gd name="connsiteX1" fmla="*/ 1057755 w 1181152"/>
              <a:gd name="connsiteY1" fmla="*/ 593113 h 593113"/>
              <a:gd name="connsiteX2" fmla="*/ 1181138 w 1181152"/>
              <a:gd name="connsiteY2" fmla="*/ 0 h 593113"/>
              <a:gd name="connsiteX3" fmla="*/ 0 w 1181152"/>
              <a:gd name="connsiteY3" fmla="*/ 0 h 593113"/>
              <a:gd name="connsiteX0" fmla="*/ 0 w 1181586"/>
              <a:gd name="connsiteY0" fmla="*/ 0 h 1098080"/>
              <a:gd name="connsiteX1" fmla="*/ 1181081 w 1181586"/>
              <a:gd name="connsiteY1" fmla="*/ 1098080 h 1098080"/>
              <a:gd name="connsiteX2" fmla="*/ 1181138 w 1181586"/>
              <a:gd name="connsiteY2" fmla="*/ 0 h 1098080"/>
              <a:gd name="connsiteX3" fmla="*/ 0 w 1181586"/>
              <a:gd name="connsiteY3" fmla="*/ 0 h 1098080"/>
            </a:gdLst>
            <a:ahLst/>
            <a:cxnLst>
              <a:cxn ang="0">
                <a:pos x="connsiteX0" y="connsiteY0"/>
              </a:cxn>
              <a:cxn ang="0">
                <a:pos x="connsiteX1" y="connsiteY1"/>
              </a:cxn>
              <a:cxn ang="0">
                <a:pos x="connsiteX2" y="connsiteY2"/>
              </a:cxn>
              <a:cxn ang="0">
                <a:pos x="connsiteX3" y="connsiteY3"/>
              </a:cxn>
            </a:cxnLst>
            <a:rect l="l" t="t" r="r" b="b"/>
            <a:pathLst>
              <a:path w="1181586" h="1098080">
                <a:moveTo>
                  <a:pt x="0" y="0"/>
                </a:moveTo>
                <a:lnTo>
                  <a:pt x="1181081" y="1098080"/>
                </a:lnTo>
                <a:cubicBezTo>
                  <a:pt x="1179506" y="736130"/>
                  <a:pt x="1182713" y="361950"/>
                  <a:pt x="1181138" y="0"/>
                </a:cubicBezTo>
                <a:lnTo>
                  <a:pt x="0" y="0"/>
                </a:lnTo>
                <a:close/>
              </a:path>
            </a:pathLst>
          </a:custGeom>
          <a:gradFill>
            <a:gsLst>
              <a:gs pos="23000">
                <a:schemeClr val="accent1"/>
              </a:gs>
              <a:gs pos="100000">
                <a:schemeClr val="accent2"/>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55" name="Freeform 18">
            <a:extLst>
              <a:ext uri="{FF2B5EF4-FFF2-40B4-BE49-F238E27FC236}">
                <a16:creationId xmlns:a16="http://schemas.microsoft.com/office/drawing/2014/main" id="{10FA9D68-988D-49B7-8DEE-D695AB9E55A4}"/>
              </a:ext>
            </a:extLst>
          </p:cNvPr>
          <p:cNvSpPr/>
          <p:nvPr userDrawn="1"/>
        </p:nvSpPr>
        <p:spPr>
          <a:xfrm>
            <a:off x="10959906" y="1057275"/>
            <a:ext cx="1232552" cy="3276600"/>
          </a:xfrm>
          <a:custGeom>
            <a:avLst/>
            <a:gdLst>
              <a:gd name="connsiteX0" fmla="*/ 1171575 w 1176337"/>
              <a:gd name="connsiteY0" fmla="*/ 0 h 3267075"/>
              <a:gd name="connsiteX1" fmla="*/ 0 w 1176337"/>
              <a:gd name="connsiteY1" fmla="*/ 2762250 h 3267075"/>
              <a:gd name="connsiteX2" fmla="*/ 1176337 w 1176337"/>
              <a:gd name="connsiteY2" fmla="*/ 3267075 h 3267075"/>
              <a:gd name="connsiteX3" fmla="*/ 1171575 w 1176337"/>
              <a:gd name="connsiteY3" fmla="*/ 0 h 3267075"/>
              <a:gd name="connsiteX0" fmla="*/ 1176337 w 1176795"/>
              <a:gd name="connsiteY0" fmla="*/ 0 h 3276600"/>
              <a:gd name="connsiteX1" fmla="*/ 0 w 1176795"/>
              <a:gd name="connsiteY1" fmla="*/ 2771775 h 3276600"/>
              <a:gd name="connsiteX2" fmla="*/ 1176337 w 1176795"/>
              <a:gd name="connsiteY2" fmla="*/ 3276600 h 3276600"/>
              <a:gd name="connsiteX3" fmla="*/ 1176337 w 1176795"/>
              <a:gd name="connsiteY3" fmla="*/ 0 h 3276600"/>
              <a:gd name="connsiteX0" fmla="*/ 1209791 w 1210249"/>
              <a:gd name="connsiteY0" fmla="*/ 0 h 3276600"/>
              <a:gd name="connsiteX1" fmla="*/ 0 w 1210249"/>
              <a:gd name="connsiteY1" fmla="*/ 2771775 h 3276600"/>
              <a:gd name="connsiteX2" fmla="*/ 1209791 w 1210249"/>
              <a:gd name="connsiteY2" fmla="*/ 3276600 h 3276600"/>
              <a:gd name="connsiteX3" fmla="*/ 1209791 w 1210249"/>
              <a:gd name="connsiteY3" fmla="*/ 0 h 3276600"/>
              <a:gd name="connsiteX0" fmla="*/ 1232094 w 1232552"/>
              <a:gd name="connsiteY0" fmla="*/ 0 h 3276600"/>
              <a:gd name="connsiteX1" fmla="*/ 0 w 1232552"/>
              <a:gd name="connsiteY1" fmla="*/ 2749472 h 3276600"/>
              <a:gd name="connsiteX2" fmla="*/ 1232094 w 1232552"/>
              <a:gd name="connsiteY2" fmla="*/ 3276600 h 3276600"/>
              <a:gd name="connsiteX3" fmla="*/ 1232094 w 1232552"/>
              <a:gd name="connsiteY3" fmla="*/ 0 h 3276600"/>
            </a:gdLst>
            <a:ahLst/>
            <a:cxnLst>
              <a:cxn ang="0">
                <a:pos x="connsiteX0" y="connsiteY0"/>
              </a:cxn>
              <a:cxn ang="0">
                <a:pos x="connsiteX1" y="connsiteY1"/>
              </a:cxn>
              <a:cxn ang="0">
                <a:pos x="connsiteX2" y="connsiteY2"/>
              </a:cxn>
              <a:cxn ang="0">
                <a:pos x="connsiteX3" y="connsiteY3"/>
              </a:cxn>
            </a:cxnLst>
            <a:rect l="l" t="t" r="r" b="b"/>
            <a:pathLst>
              <a:path w="1232552" h="3276600">
                <a:moveTo>
                  <a:pt x="1232094" y="0"/>
                </a:moveTo>
                <a:lnTo>
                  <a:pt x="0" y="2749472"/>
                </a:lnTo>
                <a:lnTo>
                  <a:pt x="1232094" y="3276600"/>
                </a:lnTo>
                <a:cubicBezTo>
                  <a:pt x="1230507" y="2187575"/>
                  <a:pt x="1233681" y="1089025"/>
                  <a:pt x="1232094" y="0"/>
                </a:cubicBezTo>
                <a:close/>
              </a:path>
            </a:pathLst>
          </a:custGeom>
          <a:gradFill>
            <a:gsLst>
              <a:gs pos="21000">
                <a:schemeClr val="accent1"/>
              </a:gs>
              <a:gs pos="100000">
                <a:schemeClr val="accent2"/>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56" name="Freeform 19">
            <a:extLst>
              <a:ext uri="{FF2B5EF4-FFF2-40B4-BE49-F238E27FC236}">
                <a16:creationId xmlns:a16="http://schemas.microsoft.com/office/drawing/2014/main" id="{7F0FBD88-B12E-4D37-9D79-E4F4281AD5E2}"/>
              </a:ext>
            </a:extLst>
          </p:cNvPr>
          <p:cNvSpPr/>
          <p:nvPr userDrawn="1"/>
        </p:nvSpPr>
        <p:spPr>
          <a:xfrm>
            <a:off x="6366969" y="2428875"/>
            <a:ext cx="3339005" cy="2271713"/>
          </a:xfrm>
          <a:custGeom>
            <a:avLst/>
            <a:gdLst>
              <a:gd name="connsiteX0" fmla="*/ 0 w 3324225"/>
              <a:gd name="connsiteY0" fmla="*/ 590550 h 2271713"/>
              <a:gd name="connsiteX1" fmla="*/ 1343025 w 3324225"/>
              <a:gd name="connsiteY1" fmla="*/ 2271713 h 2271713"/>
              <a:gd name="connsiteX2" fmla="*/ 3324225 w 3324225"/>
              <a:gd name="connsiteY2" fmla="*/ 0 h 2271713"/>
              <a:gd name="connsiteX3" fmla="*/ 0 w 3324225"/>
              <a:gd name="connsiteY3" fmla="*/ 590550 h 2271713"/>
              <a:gd name="connsiteX0" fmla="*/ 0 w 3333750"/>
              <a:gd name="connsiteY0" fmla="*/ 585787 h 2271713"/>
              <a:gd name="connsiteX1" fmla="*/ 1352550 w 3333750"/>
              <a:gd name="connsiteY1" fmla="*/ 2271713 h 2271713"/>
              <a:gd name="connsiteX2" fmla="*/ 3333750 w 3333750"/>
              <a:gd name="connsiteY2" fmla="*/ 0 h 2271713"/>
              <a:gd name="connsiteX3" fmla="*/ 0 w 3333750"/>
              <a:gd name="connsiteY3" fmla="*/ 585787 h 2271713"/>
              <a:gd name="connsiteX0" fmla="*/ 0 w 3333750"/>
              <a:gd name="connsiteY0" fmla="*/ 591043 h 2271713"/>
              <a:gd name="connsiteX1" fmla="*/ 1352550 w 3333750"/>
              <a:gd name="connsiteY1" fmla="*/ 2271713 h 2271713"/>
              <a:gd name="connsiteX2" fmla="*/ 3333750 w 3333750"/>
              <a:gd name="connsiteY2" fmla="*/ 0 h 2271713"/>
              <a:gd name="connsiteX3" fmla="*/ 0 w 3333750"/>
              <a:gd name="connsiteY3" fmla="*/ 591043 h 2271713"/>
              <a:gd name="connsiteX0" fmla="*/ 0 w 3339005"/>
              <a:gd name="connsiteY0" fmla="*/ 591043 h 2271713"/>
              <a:gd name="connsiteX1" fmla="*/ 1357805 w 3339005"/>
              <a:gd name="connsiteY1" fmla="*/ 2271713 h 2271713"/>
              <a:gd name="connsiteX2" fmla="*/ 3339005 w 3339005"/>
              <a:gd name="connsiteY2" fmla="*/ 0 h 2271713"/>
              <a:gd name="connsiteX3" fmla="*/ 0 w 3339005"/>
              <a:gd name="connsiteY3" fmla="*/ 591043 h 2271713"/>
            </a:gdLst>
            <a:ahLst/>
            <a:cxnLst>
              <a:cxn ang="0">
                <a:pos x="connsiteX0" y="connsiteY0"/>
              </a:cxn>
              <a:cxn ang="0">
                <a:pos x="connsiteX1" y="connsiteY1"/>
              </a:cxn>
              <a:cxn ang="0">
                <a:pos x="connsiteX2" y="connsiteY2"/>
              </a:cxn>
              <a:cxn ang="0">
                <a:pos x="connsiteX3" y="connsiteY3"/>
              </a:cxn>
            </a:cxnLst>
            <a:rect l="l" t="t" r="r" b="b"/>
            <a:pathLst>
              <a:path w="3339005" h="2271713">
                <a:moveTo>
                  <a:pt x="0" y="591043"/>
                </a:moveTo>
                <a:lnTo>
                  <a:pt x="1357805" y="2271713"/>
                </a:lnTo>
                <a:lnTo>
                  <a:pt x="3339005" y="0"/>
                </a:lnTo>
                <a:lnTo>
                  <a:pt x="0" y="591043"/>
                </a:lnTo>
                <a:close/>
              </a:path>
            </a:pathLst>
          </a:custGeom>
          <a:gradFill>
            <a:gsLst>
              <a:gs pos="0">
                <a:schemeClr val="accent1"/>
              </a:gs>
              <a:gs pos="87000">
                <a:schemeClr val="accent2"/>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57" name="Freeform 20">
            <a:extLst>
              <a:ext uri="{FF2B5EF4-FFF2-40B4-BE49-F238E27FC236}">
                <a16:creationId xmlns:a16="http://schemas.microsoft.com/office/drawing/2014/main" id="{3CC05558-4AE9-4E14-86EE-EC88DB9F2E93}"/>
              </a:ext>
            </a:extLst>
          </p:cNvPr>
          <p:cNvSpPr/>
          <p:nvPr userDrawn="1"/>
        </p:nvSpPr>
        <p:spPr>
          <a:xfrm>
            <a:off x="1025774" y="1761707"/>
            <a:ext cx="2098477" cy="1910094"/>
          </a:xfrm>
          <a:custGeom>
            <a:avLst/>
            <a:gdLst>
              <a:gd name="connsiteX0" fmla="*/ 2086304 w 2086304"/>
              <a:gd name="connsiteY0" fmla="*/ 0 h 1886607"/>
              <a:gd name="connsiteX1" fmla="*/ 0 w 2086304"/>
              <a:gd name="connsiteY1" fmla="*/ 15765 h 1886607"/>
              <a:gd name="connsiteX2" fmla="*/ 362607 w 2086304"/>
              <a:gd name="connsiteY2" fmla="*/ 1886607 h 1886607"/>
              <a:gd name="connsiteX3" fmla="*/ 2086304 w 2086304"/>
              <a:gd name="connsiteY3" fmla="*/ 0 h 1886607"/>
              <a:gd name="connsiteX0" fmla="*/ 2101053 w 2101053"/>
              <a:gd name="connsiteY0" fmla="*/ 0 h 1886607"/>
              <a:gd name="connsiteX1" fmla="*/ 0 w 2101053"/>
              <a:gd name="connsiteY1" fmla="*/ 1207 h 1886607"/>
              <a:gd name="connsiteX2" fmla="*/ 377356 w 2101053"/>
              <a:gd name="connsiteY2" fmla="*/ 1886607 h 1886607"/>
              <a:gd name="connsiteX3" fmla="*/ 2101053 w 2101053"/>
              <a:gd name="connsiteY3" fmla="*/ 0 h 1886607"/>
              <a:gd name="connsiteX0" fmla="*/ 2098477 w 2098477"/>
              <a:gd name="connsiteY0" fmla="*/ 8963 h 1885400"/>
              <a:gd name="connsiteX1" fmla="*/ 0 w 2098477"/>
              <a:gd name="connsiteY1" fmla="*/ 0 h 1885400"/>
              <a:gd name="connsiteX2" fmla="*/ 377356 w 2098477"/>
              <a:gd name="connsiteY2" fmla="*/ 1885400 h 1885400"/>
              <a:gd name="connsiteX3" fmla="*/ 2098477 w 2098477"/>
              <a:gd name="connsiteY3" fmla="*/ 8963 h 1885400"/>
            </a:gdLst>
            <a:ahLst/>
            <a:cxnLst>
              <a:cxn ang="0">
                <a:pos x="connsiteX0" y="connsiteY0"/>
              </a:cxn>
              <a:cxn ang="0">
                <a:pos x="connsiteX1" y="connsiteY1"/>
              </a:cxn>
              <a:cxn ang="0">
                <a:pos x="connsiteX2" y="connsiteY2"/>
              </a:cxn>
              <a:cxn ang="0">
                <a:pos x="connsiteX3" y="connsiteY3"/>
              </a:cxn>
            </a:cxnLst>
            <a:rect l="l" t="t" r="r" b="b"/>
            <a:pathLst>
              <a:path w="2098477" h="1885400">
                <a:moveTo>
                  <a:pt x="2098477" y="8963"/>
                </a:moveTo>
                <a:lnTo>
                  <a:pt x="0" y="0"/>
                </a:lnTo>
                <a:lnTo>
                  <a:pt x="377356" y="1885400"/>
                </a:lnTo>
                <a:lnTo>
                  <a:pt x="2098477" y="8963"/>
                </a:lnTo>
                <a:close/>
              </a:path>
            </a:pathLst>
          </a:custGeom>
          <a:gradFill>
            <a:gsLst>
              <a:gs pos="8000">
                <a:schemeClr val="accent2"/>
              </a:gs>
              <a:gs pos="90000">
                <a:schemeClr val="accent1"/>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58" name="Freeform 21">
            <a:extLst>
              <a:ext uri="{FF2B5EF4-FFF2-40B4-BE49-F238E27FC236}">
                <a16:creationId xmlns:a16="http://schemas.microsoft.com/office/drawing/2014/main" id="{D557D87B-10A1-49E8-BA84-9A1AACF91CA8}"/>
              </a:ext>
            </a:extLst>
          </p:cNvPr>
          <p:cNvSpPr/>
          <p:nvPr userDrawn="1"/>
        </p:nvSpPr>
        <p:spPr>
          <a:xfrm>
            <a:off x="3532" y="4857972"/>
            <a:ext cx="4090198" cy="2007612"/>
          </a:xfrm>
          <a:custGeom>
            <a:avLst/>
            <a:gdLst>
              <a:gd name="connsiteX0" fmla="*/ 3576398 w 4077729"/>
              <a:gd name="connsiteY0" fmla="*/ 0 h 1994733"/>
              <a:gd name="connsiteX1" fmla="*/ 4077729 w 4077729"/>
              <a:gd name="connsiteY1" fmla="*/ 1101516 h 1994733"/>
              <a:gd name="connsiteX2" fmla="*/ 0 w 4077729"/>
              <a:gd name="connsiteY2" fmla="*/ 1994733 h 1994733"/>
              <a:gd name="connsiteX3" fmla="*/ 3576398 w 4077729"/>
              <a:gd name="connsiteY3" fmla="*/ 0 h 1994733"/>
              <a:gd name="connsiteX0" fmla="*/ 3576398 w 4086042"/>
              <a:gd name="connsiteY0" fmla="*/ 0 h 1994733"/>
              <a:gd name="connsiteX1" fmla="*/ 4086042 w 4086042"/>
              <a:gd name="connsiteY1" fmla="*/ 1093204 h 1994733"/>
              <a:gd name="connsiteX2" fmla="*/ 0 w 4086042"/>
              <a:gd name="connsiteY2" fmla="*/ 1994733 h 1994733"/>
              <a:gd name="connsiteX3" fmla="*/ 3576398 w 4086042"/>
              <a:gd name="connsiteY3" fmla="*/ 0 h 1994733"/>
              <a:gd name="connsiteX0" fmla="*/ 3576398 w 4090198"/>
              <a:gd name="connsiteY0" fmla="*/ 0 h 1994733"/>
              <a:gd name="connsiteX1" fmla="*/ 4090198 w 4090198"/>
              <a:gd name="connsiteY1" fmla="*/ 1084892 h 1994733"/>
              <a:gd name="connsiteX2" fmla="*/ 0 w 4090198"/>
              <a:gd name="connsiteY2" fmla="*/ 1994733 h 1994733"/>
              <a:gd name="connsiteX3" fmla="*/ 3576398 w 4090198"/>
              <a:gd name="connsiteY3" fmla="*/ 0 h 1994733"/>
              <a:gd name="connsiteX0" fmla="*/ 3576398 w 4090198"/>
              <a:gd name="connsiteY0" fmla="*/ 0 h 2007612"/>
              <a:gd name="connsiteX1" fmla="*/ 4090198 w 4090198"/>
              <a:gd name="connsiteY1" fmla="*/ 1084892 h 2007612"/>
              <a:gd name="connsiteX2" fmla="*/ 0 w 4090198"/>
              <a:gd name="connsiteY2" fmla="*/ 2007612 h 2007612"/>
              <a:gd name="connsiteX3" fmla="*/ 3576398 w 4090198"/>
              <a:gd name="connsiteY3" fmla="*/ 0 h 2007612"/>
            </a:gdLst>
            <a:ahLst/>
            <a:cxnLst>
              <a:cxn ang="0">
                <a:pos x="connsiteX0" y="connsiteY0"/>
              </a:cxn>
              <a:cxn ang="0">
                <a:pos x="connsiteX1" y="connsiteY1"/>
              </a:cxn>
              <a:cxn ang="0">
                <a:pos x="connsiteX2" y="connsiteY2"/>
              </a:cxn>
              <a:cxn ang="0">
                <a:pos x="connsiteX3" y="connsiteY3"/>
              </a:cxn>
            </a:cxnLst>
            <a:rect l="l" t="t" r="r" b="b"/>
            <a:pathLst>
              <a:path w="4090198" h="2007612">
                <a:moveTo>
                  <a:pt x="3576398" y="0"/>
                </a:moveTo>
                <a:lnTo>
                  <a:pt x="4090198" y="1084892"/>
                </a:lnTo>
                <a:lnTo>
                  <a:pt x="0" y="2007612"/>
                </a:lnTo>
                <a:lnTo>
                  <a:pt x="3576398" y="0"/>
                </a:lnTo>
                <a:close/>
              </a:path>
            </a:pathLst>
          </a:custGeom>
          <a:gradFill>
            <a:gsLst>
              <a:gs pos="15000">
                <a:schemeClr val="accent1"/>
              </a:gs>
              <a:gs pos="100000">
                <a:schemeClr val="accent2"/>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59" name="Freeform 22">
            <a:extLst>
              <a:ext uri="{FF2B5EF4-FFF2-40B4-BE49-F238E27FC236}">
                <a16:creationId xmlns:a16="http://schemas.microsoft.com/office/drawing/2014/main" id="{2D2C2567-47FC-4AD3-B234-DAF78BBD5B79}"/>
              </a:ext>
            </a:extLst>
          </p:cNvPr>
          <p:cNvSpPr/>
          <p:nvPr userDrawn="1"/>
        </p:nvSpPr>
        <p:spPr>
          <a:xfrm>
            <a:off x="-6301" y="5938309"/>
            <a:ext cx="4092304" cy="924304"/>
          </a:xfrm>
          <a:custGeom>
            <a:avLst/>
            <a:gdLst>
              <a:gd name="connsiteX0" fmla="*/ 4074199 w 4074199"/>
              <a:gd name="connsiteY0" fmla="*/ 0 h 907339"/>
              <a:gd name="connsiteX1" fmla="*/ 3357507 w 4074199"/>
              <a:gd name="connsiteY1" fmla="*/ 907339 h 907339"/>
              <a:gd name="connsiteX2" fmla="*/ 0 w 4074199"/>
              <a:gd name="connsiteY2" fmla="*/ 907339 h 907339"/>
              <a:gd name="connsiteX3" fmla="*/ 4074199 w 4074199"/>
              <a:gd name="connsiteY3" fmla="*/ 0 h 907339"/>
              <a:gd name="connsiteX0" fmla="*/ 4084791 w 4084791"/>
              <a:gd name="connsiteY0" fmla="*/ 0 h 907339"/>
              <a:gd name="connsiteX1" fmla="*/ 3368099 w 4084791"/>
              <a:gd name="connsiteY1" fmla="*/ 907339 h 907339"/>
              <a:gd name="connsiteX2" fmla="*/ 0 w 4084791"/>
              <a:gd name="connsiteY2" fmla="*/ 907339 h 907339"/>
              <a:gd name="connsiteX3" fmla="*/ 4084791 w 4084791"/>
              <a:gd name="connsiteY3" fmla="*/ 0 h 907339"/>
              <a:gd name="connsiteX0" fmla="*/ 4100031 w 4100031"/>
              <a:gd name="connsiteY0" fmla="*/ 0 h 907339"/>
              <a:gd name="connsiteX1" fmla="*/ 3368099 w 4100031"/>
              <a:gd name="connsiteY1" fmla="*/ 907339 h 907339"/>
              <a:gd name="connsiteX2" fmla="*/ 0 w 4100031"/>
              <a:gd name="connsiteY2" fmla="*/ 907339 h 907339"/>
              <a:gd name="connsiteX3" fmla="*/ 4100031 w 4100031"/>
              <a:gd name="connsiteY3" fmla="*/ 0 h 907339"/>
              <a:gd name="connsiteX0" fmla="*/ 4102607 w 4102607"/>
              <a:gd name="connsiteY0" fmla="*/ 0 h 907339"/>
              <a:gd name="connsiteX1" fmla="*/ 3370675 w 4102607"/>
              <a:gd name="connsiteY1" fmla="*/ 907339 h 907339"/>
              <a:gd name="connsiteX2" fmla="*/ 0 w 4102607"/>
              <a:gd name="connsiteY2" fmla="*/ 857464 h 907339"/>
              <a:gd name="connsiteX3" fmla="*/ 4102607 w 4102607"/>
              <a:gd name="connsiteY3" fmla="*/ 0 h 907339"/>
              <a:gd name="connsiteX0" fmla="*/ 4097455 w 4097455"/>
              <a:gd name="connsiteY0" fmla="*/ 0 h 907339"/>
              <a:gd name="connsiteX1" fmla="*/ 3365523 w 4097455"/>
              <a:gd name="connsiteY1" fmla="*/ 907339 h 907339"/>
              <a:gd name="connsiteX2" fmla="*/ 0 w 4097455"/>
              <a:gd name="connsiteY2" fmla="*/ 859958 h 907339"/>
              <a:gd name="connsiteX3" fmla="*/ 4097455 w 4097455"/>
              <a:gd name="connsiteY3" fmla="*/ 0 h 907339"/>
              <a:gd name="connsiteX0" fmla="*/ 4097455 w 4097455"/>
              <a:gd name="connsiteY0" fmla="*/ 0 h 862451"/>
              <a:gd name="connsiteX1" fmla="*/ 3411887 w 4097455"/>
              <a:gd name="connsiteY1" fmla="*/ 862451 h 862451"/>
              <a:gd name="connsiteX2" fmla="*/ 0 w 4097455"/>
              <a:gd name="connsiteY2" fmla="*/ 859958 h 862451"/>
              <a:gd name="connsiteX3" fmla="*/ 4097455 w 4097455"/>
              <a:gd name="connsiteY3" fmla="*/ 0 h 862451"/>
              <a:gd name="connsiteX0" fmla="*/ 4089728 w 4089728"/>
              <a:gd name="connsiteY0" fmla="*/ 0 h 892377"/>
              <a:gd name="connsiteX1" fmla="*/ 3411887 w 4089728"/>
              <a:gd name="connsiteY1" fmla="*/ 892377 h 892377"/>
              <a:gd name="connsiteX2" fmla="*/ 0 w 4089728"/>
              <a:gd name="connsiteY2" fmla="*/ 889884 h 892377"/>
              <a:gd name="connsiteX3" fmla="*/ 4089728 w 4089728"/>
              <a:gd name="connsiteY3" fmla="*/ 0 h 892377"/>
              <a:gd name="connsiteX0" fmla="*/ 4089728 w 4089728"/>
              <a:gd name="connsiteY0" fmla="*/ 0 h 892377"/>
              <a:gd name="connsiteX1" fmla="*/ 3424766 w 4089728"/>
              <a:gd name="connsiteY1" fmla="*/ 892377 h 892377"/>
              <a:gd name="connsiteX2" fmla="*/ 0 w 4089728"/>
              <a:gd name="connsiteY2" fmla="*/ 889884 h 892377"/>
              <a:gd name="connsiteX3" fmla="*/ 4089728 w 4089728"/>
              <a:gd name="connsiteY3" fmla="*/ 0 h 892377"/>
              <a:gd name="connsiteX0" fmla="*/ 4089728 w 4089728"/>
              <a:gd name="connsiteY0" fmla="*/ 0 h 889884"/>
              <a:gd name="connsiteX1" fmla="*/ 3360372 w 4089728"/>
              <a:gd name="connsiteY1" fmla="*/ 889884 h 889884"/>
              <a:gd name="connsiteX2" fmla="*/ 0 w 4089728"/>
              <a:gd name="connsiteY2" fmla="*/ 889884 h 889884"/>
              <a:gd name="connsiteX3" fmla="*/ 4089728 w 4089728"/>
              <a:gd name="connsiteY3" fmla="*/ 0 h 889884"/>
              <a:gd name="connsiteX0" fmla="*/ 4079425 w 4079425"/>
              <a:gd name="connsiteY0" fmla="*/ 0 h 889884"/>
              <a:gd name="connsiteX1" fmla="*/ 3350069 w 4079425"/>
              <a:gd name="connsiteY1" fmla="*/ 889884 h 889884"/>
              <a:gd name="connsiteX2" fmla="*/ 0 w 4079425"/>
              <a:gd name="connsiteY2" fmla="*/ 882403 h 889884"/>
              <a:gd name="connsiteX3" fmla="*/ 4079425 w 4079425"/>
              <a:gd name="connsiteY3" fmla="*/ 0 h 889884"/>
              <a:gd name="connsiteX0" fmla="*/ 4082000 w 4082000"/>
              <a:gd name="connsiteY0" fmla="*/ 0 h 889884"/>
              <a:gd name="connsiteX1" fmla="*/ 3352644 w 4082000"/>
              <a:gd name="connsiteY1" fmla="*/ 889884 h 889884"/>
              <a:gd name="connsiteX2" fmla="*/ 0 w 4082000"/>
              <a:gd name="connsiteY2" fmla="*/ 882403 h 889884"/>
              <a:gd name="connsiteX3" fmla="*/ 4082000 w 4082000"/>
              <a:gd name="connsiteY3" fmla="*/ 0 h 889884"/>
              <a:gd name="connsiteX0" fmla="*/ 4087152 w 4087152"/>
              <a:gd name="connsiteY0" fmla="*/ 0 h 1007091"/>
              <a:gd name="connsiteX1" fmla="*/ 3357796 w 4087152"/>
              <a:gd name="connsiteY1" fmla="*/ 889884 h 1007091"/>
              <a:gd name="connsiteX2" fmla="*/ 0 w 4087152"/>
              <a:gd name="connsiteY2" fmla="*/ 1007091 h 1007091"/>
              <a:gd name="connsiteX3" fmla="*/ 4087152 w 4087152"/>
              <a:gd name="connsiteY3" fmla="*/ 0 h 1007091"/>
              <a:gd name="connsiteX0" fmla="*/ 4092304 w 4092304"/>
              <a:gd name="connsiteY0" fmla="*/ 0 h 894872"/>
              <a:gd name="connsiteX1" fmla="*/ 3362948 w 4092304"/>
              <a:gd name="connsiteY1" fmla="*/ 889884 h 894872"/>
              <a:gd name="connsiteX2" fmla="*/ 0 w 4092304"/>
              <a:gd name="connsiteY2" fmla="*/ 894872 h 894872"/>
              <a:gd name="connsiteX3" fmla="*/ 4092304 w 4092304"/>
              <a:gd name="connsiteY3" fmla="*/ 0 h 894872"/>
            </a:gdLst>
            <a:ahLst/>
            <a:cxnLst>
              <a:cxn ang="0">
                <a:pos x="connsiteX0" y="connsiteY0"/>
              </a:cxn>
              <a:cxn ang="0">
                <a:pos x="connsiteX1" y="connsiteY1"/>
              </a:cxn>
              <a:cxn ang="0">
                <a:pos x="connsiteX2" y="connsiteY2"/>
              </a:cxn>
              <a:cxn ang="0">
                <a:pos x="connsiteX3" y="connsiteY3"/>
              </a:cxn>
            </a:cxnLst>
            <a:rect l="l" t="t" r="r" b="b"/>
            <a:pathLst>
              <a:path w="4092304" h="894872">
                <a:moveTo>
                  <a:pt x="4092304" y="0"/>
                </a:moveTo>
                <a:lnTo>
                  <a:pt x="3362948" y="889884"/>
                </a:lnTo>
                <a:lnTo>
                  <a:pt x="0" y="894872"/>
                </a:lnTo>
                <a:lnTo>
                  <a:pt x="4092304" y="0"/>
                </a:lnTo>
                <a:close/>
              </a:path>
            </a:pathLst>
          </a:custGeom>
          <a:gradFill>
            <a:gsLst>
              <a:gs pos="21000">
                <a:schemeClr val="accent1"/>
              </a:gs>
              <a:gs pos="100000">
                <a:schemeClr val="accent2"/>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60" name="Freeform 23">
            <a:extLst>
              <a:ext uri="{FF2B5EF4-FFF2-40B4-BE49-F238E27FC236}">
                <a16:creationId xmlns:a16="http://schemas.microsoft.com/office/drawing/2014/main" id="{79B2118E-BB71-4D0E-8A9D-6EE887B95CBB}"/>
              </a:ext>
            </a:extLst>
          </p:cNvPr>
          <p:cNvSpPr/>
          <p:nvPr userDrawn="1"/>
        </p:nvSpPr>
        <p:spPr>
          <a:xfrm>
            <a:off x="4102443" y="4914459"/>
            <a:ext cx="547228" cy="151811"/>
          </a:xfrm>
          <a:custGeom>
            <a:avLst/>
            <a:gdLst>
              <a:gd name="connsiteX0" fmla="*/ 0 w 547228"/>
              <a:gd name="connsiteY0" fmla="*/ 0 h 151811"/>
              <a:gd name="connsiteX1" fmla="*/ 547228 w 547228"/>
              <a:gd name="connsiteY1" fmla="*/ 70610 h 151811"/>
              <a:gd name="connsiteX2" fmla="*/ 526045 w 547228"/>
              <a:gd name="connsiteY2" fmla="*/ 151811 h 151811"/>
            </a:gdLst>
            <a:ahLst/>
            <a:cxnLst>
              <a:cxn ang="0">
                <a:pos x="connsiteX0" y="connsiteY0"/>
              </a:cxn>
              <a:cxn ang="0">
                <a:pos x="connsiteX1" y="connsiteY1"/>
              </a:cxn>
              <a:cxn ang="0">
                <a:pos x="connsiteX2" y="connsiteY2"/>
              </a:cxn>
            </a:cxnLst>
            <a:rect l="l" t="t" r="r" b="b"/>
            <a:pathLst>
              <a:path w="547228" h="151811">
                <a:moveTo>
                  <a:pt x="0" y="0"/>
                </a:moveTo>
                <a:lnTo>
                  <a:pt x="547228" y="70610"/>
                </a:lnTo>
                <a:lnTo>
                  <a:pt x="526045" y="151811"/>
                </a:lnTo>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Freeform 24">
            <a:extLst>
              <a:ext uri="{FF2B5EF4-FFF2-40B4-BE49-F238E27FC236}">
                <a16:creationId xmlns:a16="http://schemas.microsoft.com/office/drawing/2014/main" id="{25D13AFA-1C14-4F64-B213-2DB5B3ACE1C1}"/>
              </a:ext>
            </a:extLst>
          </p:cNvPr>
          <p:cNvSpPr/>
          <p:nvPr userDrawn="1"/>
        </p:nvSpPr>
        <p:spPr>
          <a:xfrm>
            <a:off x="3317876" y="5936217"/>
            <a:ext cx="5416584" cy="930949"/>
          </a:xfrm>
          <a:custGeom>
            <a:avLst/>
            <a:gdLst>
              <a:gd name="connsiteX0" fmla="*/ 683287 w 5365819"/>
              <a:gd name="connsiteY0" fmla="*/ 0 h 914400"/>
              <a:gd name="connsiteX1" fmla="*/ 5365819 w 5365819"/>
              <a:gd name="connsiteY1" fmla="*/ 904351 h 914400"/>
              <a:gd name="connsiteX2" fmla="*/ 0 w 5365819"/>
              <a:gd name="connsiteY2" fmla="*/ 914400 h 914400"/>
              <a:gd name="connsiteX3" fmla="*/ 683287 w 5365819"/>
              <a:gd name="connsiteY3" fmla="*/ 0 h 914400"/>
              <a:gd name="connsiteX0" fmla="*/ 711531 w 5394063"/>
              <a:gd name="connsiteY0" fmla="*/ 0 h 917930"/>
              <a:gd name="connsiteX1" fmla="*/ 5394063 w 5394063"/>
              <a:gd name="connsiteY1" fmla="*/ 904351 h 917930"/>
              <a:gd name="connsiteX2" fmla="*/ 0 w 5394063"/>
              <a:gd name="connsiteY2" fmla="*/ 917930 h 917930"/>
              <a:gd name="connsiteX3" fmla="*/ 711531 w 5394063"/>
              <a:gd name="connsiteY3" fmla="*/ 0 h 917930"/>
              <a:gd name="connsiteX0" fmla="*/ 725653 w 5394063"/>
              <a:gd name="connsiteY0" fmla="*/ 0 h 910869"/>
              <a:gd name="connsiteX1" fmla="*/ 5394063 w 5394063"/>
              <a:gd name="connsiteY1" fmla="*/ 897290 h 910869"/>
              <a:gd name="connsiteX2" fmla="*/ 0 w 5394063"/>
              <a:gd name="connsiteY2" fmla="*/ 910869 h 910869"/>
              <a:gd name="connsiteX3" fmla="*/ 725653 w 5394063"/>
              <a:gd name="connsiteY3" fmla="*/ 0 h 910869"/>
              <a:gd name="connsiteX0" fmla="*/ 725653 w 5376410"/>
              <a:gd name="connsiteY0" fmla="*/ 0 h 910869"/>
              <a:gd name="connsiteX1" fmla="*/ 5376410 w 5376410"/>
              <a:gd name="connsiteY1" fmla="*/ 907881 h 910869"/>
              <a:gd name="connsiteX2" fmla="*/ 0 w 5376410"/>
              <a:gd name="connsiteY2" fmla="*/ 910869 h 910869"/>
              <a:gd name="connsiteX3" fmla="*/ 725653 w 5376410"/>
              <a:gd name="connsiteY3" fmla="*/ 0 h 910869"/>
              <a:gd name="connsiteX0" fmla="*/ 783842 w 5376410"/>
              <a:gd name="connsiteY0" fmla="*/ 0 h 765396"/>
              <a:gd name="connsiteX1" fmla="*/ 5376410 w 5376410"/>
              <a:gd name="connsiteY1" fmla="*/ 762408 h 765396"/>
              <a:gd name="connsiteX2" fmla="*/ 0 w 5376410"/>
              <a:gd name="connsiteY2" fmla="*/ 765396 h 765396"/>
              <a:gd name="connsiteX3" fmla="*/ 783842 w 5376410"/>
              <a:gd name="connsiteY3" fmla="*/ 0 h 765396"/>
              <a:gd name="connsiteX0" fmla="*/ 729810 w 5376410"/>
              <a:gd name="connsiteY0" fmla="*/ 0 h 910869"/>
              <a:gd name="connsiteX1" fmla="*/ 5376410 w 5376410"/>
              <a:gd name="connsiteY1" fmla="*/ 907881 h 910869"/>
              <a:gd name="connsiteX2" fmla="*/ 0 w 5376410"/>
              <a:gd name="connsiteY2" fmla="*/ 910869 h 910869"/>
              <a:gd name="connsiteX3" fmla="*/ 729810 w 5376410"/>
              <a:gd name="connsiteY3" fmla="*/ 0 h 910869"/>
              <a:gd name="connsiteX0" fmla="*/ 714570 w 5376410"/>
              <a:gd name="connsiteY0" fmla="*/ 0 h 918489"/>
              <a:gd name="connsiteX1" fmla="*/ 5376410 w 5376410"/>
              <a:gd name="connsiteY1" fmla="*/ 915501 h 918489"/>
              <a:gd name="connsiteX2" fmla="*/ 0 w 5376410"/>
              <a:gd name="connsiteY2" fmla="*/ 918489 h 918489"/>
              <a:gd name="connsiteX3" fmla="*/ 714570 w 5376410"/>
              <a:gd name="connsiteY3" fmla="*/ 0 h 918489"/>
              <a:gd name="connsiteX0" fmla="*/ 809820 w 5376410"/>
              <a:gd name="connsiteY0" fmla="*/ 0 h 758469"/>
              <a:gd name="connsiteX1" fmla="*/ 5376410 w 5376410"/>
              <a:gd name="connsiteY1" fmla="*/ 755481 h 758469"/>
              <a:gd name="connsiteX2" fmla="*/ 0 w 5376410"/>
              <a:gd name="connsiteY2" fmla="*/ 758469 h 758469"/>
              <a:gd name="connsiteX3" fmla="*/ 809820 w 5376410"/>
              <a:gd name="connsiteY3" fmla="*/ 0 h 758469"/>
              <a:gd name="connsiteX0" fmla="*/ 710760 w 5376410"/>
              <a:gd name="connsiteY0" fmla="*/ 0 h 918489"/>
              <a:gd name="connsiteX1" fmla="*/ 5376410 w 5376410"/>
              <a:gd name="connsiteY1" fmla="*/ 915501 h 918489"/>
              <a:gd name="connsiteX2" fmla="*/ 0 w 5376410"/>
              <a:gd name="connsiteY2" fmla="*/ 918489 h 918489"/>
              <a:gd name="connsiteX3" fmla="*/ 710760 w 5376410"/>
              <a:gd name="connsiteY3" fmla="*/ 0 h 918489"/>
              <a:gd name="connsiteX0" fmla="*/ 722190 w 5376410"/>
              <a:gd name="connsiteY0" fmla="*/ 0 h 914679"/>
              <a:gd name="connsiteX1" fmla="*/ 5376410 w 5376410"/>
              <a:gd name="connsiteY1" fmla="*/ 911691 h 914679"/>
              <a:gd name="connsiteX2" fmla="*/ 0 w 5376410"/>
              <a:gd name="connsiteY2" fmla="*/ 914679 h 914679"/>
              <a:gd name="connsiteX3" fmla="*/ 722190 w 5376410"/>
              <a:gd name="connsiteY3" fmla="*/ 0 h 914679"/>
              <a:gd name="connsiteX0" fmla="*/ 735069 w 5389289"/>
              <a:gd name="connsiteY0" fmla="*/ 0 h 912104"/>
              <a:gd name="connsiteX1" fmla="*/ 5389289 w 5389289"/>
              <a:gd name="connsiteY1" fmla="*/ 911691 h 912104"/>
              <a:gd name="connsiteX2" fmla="*/ 0 w 5389289"/>
              <a:gd name="connsiteY2" fmla="*/ 912104 h 912104"/>
              <a:gd name="connsiteX3" fmla="*/ 735069 w 5389289"/>
              <a:gd name="connsiteY3" fmla="*/ 0 h 912104"/>
              <a:gd name="connsiteX0" fmla="*/ 735069 w 5389289"/>
              <a:gd name="connsiteY0" fmla="*/ 0 h 925339"/>
              <a:gd name="connsiteX1" fmla="*/ 5389289 w 5389289"/>
              <a:gd name="connsiteY1" fmla="*/ 925339 h 925339"/>
              <a:gd name="connsiteX2" fmla="*/ 0 w 5389289"/>
              <a:gd name="connsiteY2" fmla="*/ 912104 h 925339"/>
              <a:gd name="connsiteX3" fmla="*/ 735069 w 5389289"/>
              <a:gd name="connsiteY3" fmla="*/ 0 h 925339"/>
              <a:gd name="connsiteX0" fmla="*/ 762364 w 5416584"/>
              <a:gd name="connsiteY0" fmla="*/ 0 h 939400"/>
              <a:gd name="connsiteX1" fmla="*/ 5416584 w 5416584"/>
              <a:gd name="connsiteY1" fmla="*/ 925339 h 939400"/>
              <a:gd name="connsiteX2" fmla="*/ 0 w 5416584"/>
              <a:gd name="connsiteY2" fmla="*/ 939400 h 939400"/>
              <a:gd name="connsiteX3" fmla="*/ 762364 w 5416584"/>
              <a:gd name="connsiteY3" fmla="*/ 0 h 939400"/>
              <a:gd name="connsiteX0" fmla="*/ 762364 w 5416584"/>
              <a:gd name="connsiteY0" fmla="*/ 0 h 945010"/>
              <a:gd name="connsiteX1" fmla="*/ 5416584 w 5416584"/>
              <a:gd name="connsiteY1" fmla="*/ 930949 h 945010"/>
              <a:gd name="connsiteX2" fmla="*/ 0 w 5416584"/>
              <a:gd name="connsiteY2" fmla="*/ 945010 h 945010"/>
              <a:gd name="connsiteX3" fmla="*/ 762364 w 5416584"/>
              <a:gd name="connsiteY3" fmla="*/ 0 h 945010"/>
              <a:gd name="connsiteX0" fmla="*/ 762364 w 5416584"/>
              <a:gd name="connsiteY0" fmla="*/ 0 h 930949"/>
              <a:gd name="connsiteX1" fmla="*/ 5416584 w 5416584"/>
              <a:gd name="connsiteY1" fmla="*/ 930949 h 930949"/>
              <a:gd name="connsiteX2" fmla="*/ 0 w 5416584"/>
              <a:gd name="connsiteY2" fmla="*/ 921156 h 930949"/>
              <a:gd name="connsiteX3" fmla="*/ 762364 w 5416584"/>
              <a:gd name="connsiteY3" fmla="*/ 0 h 930949"/>
            </a:gdLst>
            <a:ahLst/>
            <a:cxnLst>
              <a:cxn ang="0">
                <a:pos x="connsiteX0" y="connsiteY0"/>
              </a:cxn>
              <a:cxn ang="0">
                <a:pos x="connsiteX1" y="connsiteY1"/>
              </a:cxn>
              <a:cxn ang="0">
                <a:pos x="connsiteX2" y="connsiteY2"/>
              </a:cxn>
              <a:cxn ang="0">
                <a:pos x="connsiteX3" y="connsiteY3"/>
              </a:cxn>
            </a:cxnLst>
            <a:rect l="l" t="t" r="r" b="b"/>
            <a:pathLst>
              <a:path w="5416584" h="930949">
                <a:moveTo>
                  <a:pt x="762364" y="0"/>
                </a:moveTo>
                <a:lnTo>
                  <a:pt x="5416584" y="930949"/>
                </a:lnTo>
                <a:lnTo>
                  <a:pt x="0" y="921156"/>
                </a:lnTo>
                <a:lnTo>
                  <a:pt x="762364" y="0"/>
                </a:lnTo>
                <a:close/>
              </a:path>
            </a:pathLst>
          </a:custGeom>
          <a:gradFill>
            <a:gsLst>
              <a:gs pos="4000">
                <a:schemeClr val="accent1"/>
              </a:gs>
              <a:gs pos="100000">
                <a:schemeClr val="accent2"/>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62" name="Freeform 25">
            <a:extLst>
              <a:ext uri="{FF2B5EF4-FFF2-40B4-BE49-F238E27FC236}">
                <a16:creationId xmlns:a16="http://schemas.microsoft.com/office/drawing/2014/main" id="{2188AD68-EAE9-4050-8E10-D9438C2243B1}"/>
              </a:ext>
            </a:extLst>
          </p:cNvPr>
          <p:cNvSpPr/>
          <p:nvPr userDrawn="1"/>
        </p:nvSpPr>
        <p:spPr>
          <a:xfrm>
            <a:off x="10990536" y="3785435"/>
            <a:ext cx="1203845" cy="3091509"/>
          </a:xfrm>
          <a:custGeom>
            <a:avLst/>
            <a:gdLst>
              <a:gd name="connsiteX0" fmla="*/ 0 w 1182718"/>
              <a:gd name="connsiteY0" fmla="*/ 0 h 3032701"/>
              <a:gd name="connsiteX1" fmla="*/ 497800 w 1182718"/>
              <a:gd name="connsiteY1" fmla="*/ 3032701 h 3032701"/>
              <a:gd name="connsiteX2" fmla="*/ 1182718 w 1182718"/>
              <a:gd name="connsiteY2" fmla="*/ 515453 h 3032701"/>
              <a:gd name="connsiteX3" fmla="*/ 0 w 1182718"/>
              <a:gd name="connsiteY3" fmla="*/ 0 h 3032701"/>
              <a:gd name="connsiteX0" fmla="*/ 0 w 1179187"/>
              <a:gd name="connsiteY0" fmla="*/ 0 h 3029170"/>
              <a:gd name="connsiteX1" fmla="*/ 494269 w 1179187"/>
              <a:gd name="connsiteY1" fmla="*/ 3029170 h 3029170"/>
              <a:gd name="connsiteX2" fmla="*/ 1179187 w 1179187"/>
              <a:gd name="connsiteY2" fmla="*/ 511922 h 3029170"/>
              <a:gd name="connsiteX3" fmla="*/ 0 w 1179187"/>
              <a:gd name="connsiteY3" fmla="*/ 0 h 3029170"/>
              <a:gd name="connsiteX0" fmla="*/ 0 w 1179187"/>
              <a:gd name="connsiteY0" fmla="*/ 0 h 3039761"/>
              <a:gd name="connsiteX1" fmla="*/ 483677 w 1179187"/>
              <a:gd name="connsiteY1" fmla="*/ 3039761 h 3039761"/>
              <a:gd name="connsiteX2" fmla="*/ 1179187 w 1179187"/>
              <a:gd name="connsiteY2" fmla="*/ 511922 h 3039761"/>
              <a:gd name="connsiteX3" fmla="*/ 0 w 1179187"/>
              <a:gd name="connsiteY3" fmla="*/ 0 h 3039761"/>
              <a:gd name="connsiteX0" fmla="*/ 0 w 1190407"/>
              <a:gd name="connsiteY0" fmla="*/ 0 h 3039761"/>
              <a:gd name="connsiteX1" fmla="*/ 494897 w 1190407"/>
              <a:gd name="connsiteY1" fmla="*/ 3039761 h 3039761"/>
              <a:gd name="connsiteX2" fmla="*/ 1190407 w 1190407"/>
              <a:gd name="connsiteY2" fmla="*/ 511922 h 3039761"/>
              <a:gd name="connsiteX3" fmla="*/ 0 w 1190407"/>
              <a:gd name="connsiteY3" fmla="*/ 0 h 3039761"/>
              <a:gd name="connsiteX0" fmla="*/ 0 w 1203107"/>
              <a:gd name="connsiteY0" fmla="*/ 0 h 3065161"/>
              <a:gd name="connsiteX1" fmla="*/ 507597 w 1203107"/>
              <a:gd name="connsiteY1" fmla="*/ 3065161 h 3065161"/>
              <a:gd name="connsiteX2" fmla="*/ 1203107 w 1203107"/>
              <a:gd name="connsiteY2" fmla="*/ 537322 h 3065161"/>
              <a:gd name="connsiteX3" fmla="*/ 0 w 1203107"/>
              <a:gd name="connsiteY3" fmla="*/ 0 h 3065161"/>
              <a:gd name="connsiteX0" fmla="*/ 0 w 1209457"/>
              <a:gd name="connsiteY0" fmla="*/ 0 h 3065161"/>
              <a:gd name="connsiteX1" fmla="*/ 507597 w 1209457"/>
              <a:gd name="connsiteY1" fmla="*/ 3065161 h 3065161"/>
              <a:gd name="connsiteX2" fmla="*/ 1209457 w 1209457"/>
              <a:gd name="connsiteY2" fmla="*/ 543672 h 3065161"/>
              <a:gd name="connsiteX3" fmla="*/ 0 w 1209457"/>
              <a:gd name="connsiteY3" fmla="*/ 0 h 3065161"/>
              <a:gd name="connsiteX0" fmla="*/ 0 w 1215807"/>
              <a:gd name="connsiteY0" fmla="*/ 0 h 3065161"/>
              <a:gd name="connsiteX1" fmla="*/ 507597 w 1215807"/>
              <a:gd name="connsiteY1" fmla="*/ 3065161 h 3065161"/>
              <a:gd name="connsiteX2" fmla="*/ 1215807 w 1215807"/>
              <a:gd name="connsiteY2" fmla="*/ 537322 h 3065161"/>
              <a:gd name="connsiteX3" fmla="*/ 0 w 1215807"/>
              <a:gd name="connsiteY3" fmla="*/ 0 h 3065161"/>
              <a:gd name="connsiteX0" fmla="*/ 0 w 1209457"/>
              <a:gd name="connsiteY0" fmla="*/ 0 h 3077861"/>
              <a:gd name="connsiteX1" fmla="*/ 501247 w 1209457"/>
              <a:gd name="connsiteY1" fmla="*/ 3077861 h 3077861"/>
              <a:gd name="connsiteX2" fmla="*/ 1209457 w 1209457"/>
              <a:gd name="connsiteY2" fmla="*/ 550022 h 3077861"/>
              <a:gd name="connsiteX3" fmla="*/ 0 w 1209457"/>
              <a:gd name="connsiteY3" fmla="*/ 0 h 3077861"/>
              <a:gd name="connsiteX0" fmla="*/ 0 w 1209457"/>
              <a:gd name="connsiteY0" fmla="*/ 0 h 3091509"/>
              <a:gd name="connsiteX1" fmla="*/ 501247 w 1209457"/>
              <a:gd name="connsiteY1" fmla="*/ 3091509 h 3091509"/>
              <a:gd name="connsiteX2" fmla="*/ 1209457 w 1209457"/>
              <a:gd name="connsiteY2" fmla="*/ 550022 h 3091509"/>
              <a:gd name="connsiteX3" fmla="*/ 0 w 1209457"/>
              <a:gd name="connsiteY3" fmla="*/ 0 h 3091509"/>
            </a:gdLst>
            <a:ahLst/>
            <a:cxnLst>
              <a:cxn ang="0">
                <a:pos x="connsiteX0" y="connsiteY0"/>
              </a:cxn>
              <a:cxn ang="0">
                <a:pos x="connsiteX1" y="connsiteY1"/>
              </a:cxn>
              <a:cxn ang="0">
                <a:pos x="connsiteX2" y="connsiteY2"/>
              </a:cxn>
              <a:cxn ang="0">
                <a:pos x="connsiteX3" y="connsiteY3"/>
              </a:cxn>
            </a:cxnLst>
            <a:rect l="l" t="t" r="r" b="b"/>
            <a:pathLst>
              <a:path w="1209457" h="3091509">
                <a:moveTo>
                  <a:pt x="0" y="0"/>
                </a:moveTo>
                <a:lnTo>
                  <a:pt x="501247" y="3091509"/>
                </a:lnTo>
                <a:lnTo>
                  <a:pt x="1209457" y="550022"/>
                </a:lnTo>
                <a:lnTo>
                  <a:pt x="0" y="0"/>
                </a:lnTo>
                <a:close/>
              </a:path>
            </a:pathLst>
          </a:custGeom>
          <a:gradFill>
            <a:gsLst>
              <a:gs pos="34000">
                <a:schemeClr val="accent2"/>
              </a:gs>
              <a:gs pos="100000">
                <a:schemeClr val="accent1"/>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63" name="Freeform 26">
            <a:extLst>
              <a:ext uri="{FF2B5EF4-FFF2-40B4-BE49-F238E27FC236}">
                <a16:creationId xmlns:a16="http://schemas.microsoft.com/office/drawing/2014/main" id="{AB1FFB56-DFF5-407E-9579-733546E78D38}"/>
              </a:ext>
            </a:extLst>
          </p:cNvPr>
          <p:cNvSpPr/>
          <p:nvPr userDrawn="1"/>
        </p:nvSpPr>
        <p:spPr>
          <a:xfrm>
            <a:off x="11488254" y="4321334"/>
            <a:ext cx="708319" cy="2552078"/>
          </a:xfrm>
          <a:custGeom>
            <a:avLst/>
            <a:gdLst>
              <a:gd name="connsiteX0" fmla="*/ 691978 w 697728"/>
              <a:gd name="connsiteY0" fmla="*/ 0 h 2520778"/>
              <a:gd name="connsiteX1" fmla="*/ 0 w 697728"/>
              <a:gd name="connsiteY1" fmla="*/ 2520778 h 2520778"/>
              <a:gd name="connsiteX2" fmla="*/ 695509 w 697728"/>
              <a:gd name="connsiteY2" fmla="*/ 2517248 h 2520778"/>
              <a:gd name="connsiteX3" fmla="*/ 691978 w 697728"/>
              <a:gd name="connsiteY3" fmla="*/ 0 h 2520778"/>
              <a:gd name="connsiteX0" fmla="*/ 691978 w 697728"/>
              <a:gd name="connsiteY0" fmla="*/ 0 h 2531370"/>
              <a:gd name="connsiteX1" fmla="*/ 0 w 697728"/>
              <a:gd name="connsiteY1" fmla="*/ 2531370 h 2531370"/>
              <a:gd name="connsiteX2" fmla="*/ 695509 w 697728"/>
              <a:gd name="connsiteY2" fmla="*/ 2517248 h 2531370"/>
              <a:gd name="connsiteX3" fmla="*/ 691978 w 697728"/>
              <a:gd name="connsiteY3" fmla="*/ 0 h 2531370"/>
              <a:gd name="connsiteX0" fmla="*/ 691978 w 703175"/>
              <a:gd name="connsiteY0" fmla="*/ 0 h 2531370"/>
              <a:gd name="connsiteX1" fmla="*/ 0 w 703175"/>
              <a:gd name="connsiteY1" fmla="*/ 2531370 h 2531370"/>
              <a:gd name="connsiteX2" fmla="*/ 702570 w 703175"/>
              <a:gd name="connsiteY2" fmla="*/ 2527839 h 2531370"/>
              <a:gd name="connsiteX3" fmla="*/ 691978 w 703175"/>
              <a:gd name="connsiteY3" fmla="*/ 0 h 2531370"/>
              <a:gd name="connsiteX0" fmla="*/ 691978 w 703175"/>
              <a:gd name="connsiteY0" fmla="*/ 0 h 2531370"/>
              <a:gd name="connsiteX1" fmla="*/ 0 w 703175"/>
              <a:gd name="connsiteY1" fmla="*/ 2531370 h 2531370"/>
              <a:gd name="connsiteX2" fmla="*/ 702570 w 703175"/>
              <a:gd name="connsiteY2" fmla="*/ 2527839 h 2531370"/>
              <a:gd name="connsiteX3" fmla="*/ 691978 w 703175"/>
              <a:gd name="connsiteY3" fmla="*/ 0 h 2531370"/>
              <a:gd name="connsiteX0" fmla="*/ 699039 w 704789"/>
              <a:gd name="connsiteY0" fmla="*/ 0 h 2541962"/>
              <a:gd name="connsiteX1" fmla="*/ 0 w 704789"/>
              <a:gd name="connsiteY1" fmla="*/ 2541962 h 2541962"/>
              <a:gd name="connsiteX2" fmla="*/ 702570 w 704789"/>
              <a:gd name="connsiteY2" fmla="*/ 2538431 h 2541962"/>
              <a:gd name="connsiteX3" fmla="*/ 699039 w 704789"/>
              <a:gd name="connsiteY3" fmla="*/ 0 h 2541962"/>
              <a:gd name="connsiteX0" fmla="*/ 702569 w 708319"/>
              <a:gd name="connsiteY0" fmla="*/ 0 h 2538431"/>
              <a:gd name="connsiteX1" fmla="*/ 0 w 708319"/>
              <a:gd name="connsiteY1" fmla="*/ 2538431 h 2538431"/>
              <a:gd name="connsiteX2" fmla="*/ 706100 w 708319"/>
              <a:gd name="connsiteY2" fmla="*/ 2538431 h 2538431"/>
              <a:gd name="connsiteX3" fmla="*/ 702569 w 708319"/>
              <a:gd name="connsiteY3" fmla="*/ 0 h 2538431"/>
              <a:gd name="connsiteX0" fmla="*/ 667264 w 673014"/>
              <a:gd name="connsiteY0" fmla="*/ 0 h 2538431"/>
              <a:gd name="connsiteX1" fmla="*/ 0 w 673014"/>
              <a:gd name="connsiteY1" fmla="*/ 2252460 h 2538431"/>
              <a:gd name="connsiteX2" fmla="*/ 670795 w 673014"/>
              <a:gd name="connsiteY2" fmla="*/ 2538431 h 2538431"/>
              <a:gd name="connsiteX3" fmla="*/ 667264 w 673014"/>
              <a:gd name="connsiteY3" fmla="*/ 0 h 2538431"/>
              <a:gd name="connsiteX0" fmla="*/ 702569 w 708319"/>
              <a:gd name="connsiteY0" fmla="*/ 0 h 2541961"/>
              <a:gd name="connsiteX1" fmla="*/ 0 w 708319"/>
              <a:gd name="connsiteY1" fmla="*/ 2541961 h 2541961"/>
              <a:gd name="connsiteX2" fmla="*/ 706100 w 708319"/>
              <a:gd name="connsiteY2" fmla="*/ 2538431 h 2541961"/>
              <a:gd name="connsiteX3" fmla="*/ 702569 w 708319"/>
              <a:gd name="connsiteY3" fmla="*/ 0 h 2541961"/>
              <a:gd name="connsiteX0" fmla="*/ 702569 w 708319"/>
              <a:gd name="connsiteY0" fmla="*/ 0 h 2538431"/>
              <a:gd name="connsiteX1" fmla="*/ 0 w 708319"/>
              <a:gd name="connsiteY1" fmla="*/ 2534900 h 2538431"/>
              <a:gd name="connsiteX2" fmla="*/ 706100 w 708319"/>
              <a:gd name="connsiteY2" fmla="*/ 2538431 h 2538431"/>
              <a:gd name="connsiteX3" fmla="*/ 702569 w 708319"/>
              <a:gd name="connsiteY3" fmla="*/ 0 h 2538431"/>
              <a:gd name="connsiteX0" fmla="*/ 702569 w 708319"/>
              <a:gd name="connsiteY0" fmla="*/ 0 h 2548548"/>
              <a:gd name="connsiteX1" fmla="*/ 0 w 708319"/>
              <a:gd name="connsiteY1" fmla="*/ 2548548 h 2548548"/>
              <a:gd name="connsiteX2" fmla="*/ 706100 w 708319"/>
              <a:gd name="connsiteY2" fmla="*/ 2538431 h 2548548"/>
              <a:gd name="connsiteX3" fmla="*/ 702569 w 708319"/>
              <a:gd name="connsiteY3" fmla="*/ 0 h 2548548"/>
              <a:gd name="connsiteX0" fmla="*/ 702569 w 704906"/>
              <a:gd name="connsiteY0" fmla="*/ 0 h 2548548"/>
              <a:gd name="connsiteX1" fmla="*/ 0 w 704906"/>
              <a:gd name="connsiteY1" fmla="*/ 2548548 h 2548548"/>
              <a:gd name="connsiteX2" fmla="*/ 692452 w 704906"/>
              <a:gd name="connsiteY2" fmla="*/ 2538431 h 2548548"/>
              <a:gd name="connsiteX3" fmla="*/ 702569 w 704906"/>
              <a:gd name="connsiteY3" fmla="*/ 0 h 2548548"/>
              <a:gd name="connsiteX0" fmla="*/ 702569 w 708319"/>
              <a:gd name="connsiteY0" fmla="*/ 0 h 2565726"/>
              <a:gd name="connsiteX1" fmla="*/ 0 w 708319"/>
              <a:gd name="connsiteY1" fmla="*/ 2548548 h 2565726"/>
              <a:gd name="connsiteX2" fmla="*/ 706100 w 708319"/>
              <a:gd name="connsiteY2" fmla="*/ 2565726 h 2565726"/>
              <a:gd name="connsiteX3" fmla="*/ 702569 w 708319"/>
              <a:gd name="connsiteY3" fmla="*/ 0 h 2565726"/>
              <a:gd name="connsiteX0" fmla="*/ 702569 w 708319"/>
              <a:gd name="connsiteY0" fmla="*/ 0 h 2552078"/>
              <a:gd name="connsiteX1" fmla="*/ 0 w 708319"/>
              <a:gd name="connsiteY1" fmla="*/ 2548548 h 2552078"/>
              <a:gd name="connsiteX2" fmla="*/ 706100 w 708319"/>
              <a:gd name="connsiteY2" fmla="*/ 2552078 h 2552078"/>
              <a:gd name="connsiteX3" fmla="*/ 702569 w 708319"/>
              <a:gd name="connsiteY3" fmla="*/ 0 h 2552078"/>
            </a:gdLst>
            <a:ahLst/>
            <a:cxnLst>
              <a:cxn ang="0">
                <a:pos x="connsiteX0" y="connsiteY0"/>
              </a:cxn>
              <a:cxn ang="0">
                <a:pos x="connsiteX1" y="connsiteY1"/>
              </a:cxn>
              <a:cxn ang="0">
                <a:pos x="connsiteX2" y="connsiteY2"/>
              </a:cxn>
              <a:cxn ang="0">
                <a:pos x="connsiteX3" y="connsiteY3"/>
              </a:cxn>
            </a:cxnLst>
            <a:rect l="l" t="t" r="r" b="b"/>
            <a:pathLst>
              <a:path w="708319" h="2552078">
                <a:moveTo>
                  <a:pt x="702569" y="0"/>
                </a:moveTo>
                <a:lnTo>
                  <a:pt x="0" y="2548548"/>
                </a:lnTo>
                <a:lnTo>
                  <a:pt x="706100" y="2552078"/>
                </a:lnTo>
                <a:cubicBezTo>
                  <a:pt x="708454" y="1710642"/>
                  <a:pt x="710807" y="834375"/>
                  <a:pt x="702569" y="0"/>
                </a:cubicBezTo>
                <a:close/>
              </a:path>
            </a:pathLst>
          </a:custGeom>
          <a:gradFill>
            <a:gsLst>
              <a:gs pos="21000">
                <a:schemeClr val="accent2"/>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64" name="Freeform 27">
            <a:extLst>
              <a:ext uri="{FF2B5EF4-FFF2-40B4-BE49-F238E27FC236}">
                <a16:creationId xmlns:a16="http://schemas.microsoft.com/office/drawing/2014/main" id="{E5D000B4-7054-435E-BE68-3BE9D74FD10D}"/>
              </a:ext>
            </a:extLst>
          </p:cNvPr>
          <p:cNvSpPr/>
          <p:nvPr userDrawn="1"/>
        </p:nvSpPr>
        <p:spPr>
          <a:xfrm>
            <a:off x="8745794" y="2426110"/>
            <a:ext cx="2263877" cy="4424516"/>
          </a:xfrm>
          <a:custGeom>
            <a:avLst/>
            <a:gdLst>
              <a:gd name="connsiteX0" fmla="*/ 958645 w 2263877"/>
              <a:gd name="connsiteY0" fmla="*/ 0 h 4424516"/>
              <a:gd name="connsiteX1" fmla="*/ 2263877 w 2263877"/>
              <a:gd name="connsiteY1" fmla="*/ 1393722 h 4424516"/>
              <a:gd name="connsiteX2" fmla="*/ 0 w 2263877"/>
              <a:gd name="connsiteY2" fmla="*/ 4424516 h 4424516"/>
              <a:gd name="connsiteX3" fmla="*/ 958645 w 2263877"/>
              <a:gd name="connsiteY3" fmla="*/ 0 h 4424516"/>
            </a:gdLst>
            <a:ahLst/>
            <a:cxnLst>
              <a:cxn ang="0">
                <a:pos x="connsiteX0" y="connsiteY0"/>
              </a:cxn>
              <a:cxn ang="0">
                <a:pos x="connsiteX1" y="connsiteY1"/>
              </a:cxn>
              <a:cxn ang="0">
                <a:pos x="connsiteX2" y="connsiteY2"/>
              </a:cxn>
              <a:cxn ang="0">
                <a:pos x="connsiteX3" y="connsiteY3"/>
              </a:cxn>
            </a:cxnLst>
            <a:rect l="l" t="t" r="r" b="b"/>
            <a:pathLst>
              <a:path w="2263877" h="4424516">
                <a:moveTo>
                  <a:pt x="958645" y="0"/>
                </a:moveTo>
                <a:lnTo>
                  <a:pt x="2263877" y="1393722"/>
                </a:lnTo>
                <a:lnTo>
                  <a:pt x="0" y="4424516"/>
                </a:lnTo>
                <a:lnTo>
                  <a:pt x="958645" y="0"/>
                </a:lnTo>
                <a:close/>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65" name="Freeform 28">
            <a:extLst>
              <a:ext uri="{FF2B5EF4-FFF2-40B4-BE49-F238E27FC236}">
                <a16:creationId xmlns:a16="http://schemas.microsoft.com/office/drawing/2014/main" id="{5F353CDE-4E8D-48D4-AAB0-127998E915F4}"/>
              </a:ext>
            </a:extLst>
          </p:cNvPr>
          <p:cNvSpPr/>
          <p:nvPr userDrawn="1"/>
        </p:nvSpPr>
        <p:spPr>
          <a:xfrm>
            <a:off x="-1" y="-1"/>
            <a:ext cx="3153403" cy="1773715"/>
          </a:xfrm>
          <a:custGeom>
            <a:avLst/>
            <a:gdLst>
              <a:gd name="connsiteX0" fmla="*/ 0 w 3172858"/>
              <a:gd name="connsiteY0" fmla="*/ 0 h 1773716"/>
              <a:gd name="connsiteX1" fmla="*/ 1079653 w 3172858"/>
              <a:gd name="connsiteY1" fmla="*/ 1773716 h 1773716"/>
              <a:gd name="connsiteX2" fmla="*/ 3172858 w 3172858"/>
              <a:gd name="connsiteY2" fmla="*/ 1751682 h 1773716"/>
              <a:gd name="connsiteX3" fmla="*/ 0 w 3172858"/>
              <a:gd name="connsiteY3" fmla="*/ 0 h 1773716"/>
              <a:gd name="connsiteX0" fmla="*/ 0 w 3114492"/>
              <a:gd name="connsiteY0" fmla="*/ 0 h 1773716"/>
              <a:gd name="connsiteX1" fmla="*/ 1079653 w 3114492"/>
              <a:gd name="connsiteY1" fmla="*/ 1773716 h 1773716"/>
              <a:gd name="connsiteX2" fmla="*/ 3114492 w 3114492"/>
              <a:gd name="connsiteY2" fmla="*/ 1177750 h 1773716"/>
              <a:gd name="connsiteX3" fmla="*/ 0 w 3114492"/>
              <a:gd name="connsiteY3" fmla="*/ 0 h 1773716"/>
              <a:gd name="connsiteX0" fmla="*/ 0 w 3153403"/>
              <a:gd name="connsiteY0" fmla="*/ 0 h 1773716"/>
              <a:gd name="connsiteX1" fmla="*/ 1079653 w 3153403"/>
              <a:gd name="connsiteY1" fmla="*/ 1773716 h 1773716"/>
              <a:gd name="connsiteX2" fmla="*/ 3153403 w 3153403"/>
              <a:gd name="connsiteY2" fmla="*/ 1771137 h 1773716"/>
              <a:gd name="connsiteX3" fmla="*/ 0 w 3153403"/>
              <a:gd name="connsiteY3" fmla="*/ 0 h 1773716"/>
              <a:gd name="connsiteX0" fmla="*/ 0 w 3153403"/>
              <a:gd name="connsiteY0" fmla="*/ 0 h 1771137"/>
              <a:gd name="connsiteX1" fmla="*/ 1036790 w 3153403"/>
              <a:gd name="connsiteY1" fmla="*/ 1768953 h 1771137"/>
              <a:gd name="connsiteX2" fmla="*/ 3153403 w 3153403"/>
              <a:gd name="connsiteY2" fmla="*/ 1771137 h 1771137"/>
              <a:gd name="connsiteX3" fmla="*/ 0 w 3153403"/>
              <a:gd name="connsiteY3" fmla="*/ 0 h 1771137"/>
              <a:gd name="connsiteX0" fmla="*/ 0 w 3153403"/>
              <a:gd name="connsiteY0" fmla="*/ 0 h 1773715"/>
              <a:gd name="connsiteX1" fmla="*/ 1036790 w 3153403"/>
              <a:gd name="connsiteY1" fmla="*/ 1773715 h 1773715"/>
              <a:gd name="connsiteX2" fmla="*/ 3153403 w 3153403"/>
              <a:gd name="connsiteY2" fmla="*/ 1771137 h 1773715"/>
              <a:gd name="connsiteX3" fmla="*/ 0 w 3153403"/>
              <a:gd name="connsiteY3" fmla="*/ 0 h 1773715"/>
            </a:gdLst>
            <a:ahLst/>
            <a:cxnLst>
              <a:cxn ang="0">
                <a:pos x="connsiteX0" y="connsiteY0"/>
              </a:cxn>
              <a:cxn ang="0">
                <a:pos x="connsiteX1" y="connsiteY1"/>
              </a:cxn>
              <a:cxn ang="0">
                <a:pos x="connsiteX2" y="connsiteY2"/>
              </a:cxn>
              <a:cxn ang="0">
                <a:pos x="connsiteX3" y="connsiteY3"/>
              </a:cxn>
            </a:cxnLst>
            <a:rect l="l" t="t" r="r" b="b"/>
            <a:pathLst>
              <a:path w="3153403" h="1773715">
                <a:moveTo>
                  <a:pt x="0" y="0"/>
                </a:moveTo>
                <a:lnTo>
                  <a:pt x="1036790" y="1773715"/>
                </a:lnTo>
                <a:lnTo>
                  <a:pt x="3153403" y="1771137"/>
                </a:lnTo>
                <a:lnTo>
                  <a:pt x="0" y="0"/>
                </a:lnTo>
                <a:close/>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66" name="Freeform 29">
            <a:extLst>
              <a:ext uri="{FF2B5EF4-FFF2-40B4-BE49-F238E27FC236}">
                <a16:creationId xmlns:a16="http://schemas.microsoft.com/office/drawing/2014/main" id="{2BCCE37C-B509-4F9A-9A1A-A0B3FC4BD002}"/>
              </a:ext>
            </a:extLst>
          </p:cNvPr>
          <p:cNvSpPr/>
          <p:nvPr userDrawn="1"/>
        </p:nvSpPr>
        <p:spPr>
          <a:xfrm>
            <a:off x="-2381" y="-1"/>
            <a:ext cx="3112998" cy="1786065"/>
          </a:xfrm>
          <a:custGeom>
            <a:avLst/>
            <a:gdLst>
              <a:gd name="connsiteX0" fmla="*/ 0 w 3172858"/>
              <a:gd name="connsiteY0" fmla="*/ 0 h 1773716"/>
              <a:gd name="connsiteX1" fmla="*/ 1079653 w 3172858"/>
              <a:gd name="connsiteY1" fmla="*/ 1773716 h 1773716"/>
              <a:gd name="connsiteX2" fmla="*/ 3172858 w 3172858"/>
              <a:gd name="connsiteY2" fmla="*/ 1751682 h 1773716"/>
              <a:gd name="connsiteX3" fmla="*/ 0 w 3172858"/>
              <a:gd name="connsiteY3" fmla="*/ 0 h 1773716"/>
              <a:gd name="connsiteX0" fmla="*/ 0 w 3114492"/>
              <a:gd name="connsiteY0" fmla="*/ 0 h 1773716"/>
              <a:gd name="connsiteX1" fmla="*/ 1079653 w 3114492"/>
              <a:gd name="connsiteY1" fmla="*/ 1773716 h 1773716"/>
              <a:gd name="connsiteX2" fmla="*/ 3114492 w 3114492"/>
              <a:gd name="connsiteY2" fmla="*/ 1177750 h 1773716"/>
              <a:gd name="connsiteX3" fmla="*/ 0 w 3114492"/>
              <a:gd name="connsiteY3" fmla="*/ 0 h 1773716"/>
              <a:gd name="connsiteX0" fmla="*/ 0 w 3153403"/>
              <a:gd name="connsiteY0" fmla="*/ 0 h 1773716"/>
              <a:gd name="connsiteX1" fmla="*/ 1079653 w 3153403"/>
              <a:gd name="connsiteY1" fmla="*/ 1773716 h 1773716"/>
              <a:gd name="connsiteX2" fmla="*/ 3153403 w 3153403"/>
              <a:gd name="connsiteY2" fmla="*/ 1771137 h 1773716"/>
              <a:gd name="connsiteX3" fmla="*/ 0 w 3153403"/>
              <a:gd name="connsiteY3" fmla="*/ 0 h 1773716"/>
              <a:gd name="connsiteX0" fmla="*/ 0 w 3153403"/>
              <a:gd name="connsiteY0" fmla="*/ 0 h 1771137"/>
              <a:gd name="connsiteX1" fmla="*/ 1036790 w 3153403"/>
              <a:gd name="connsiteY1" fmla="*/ 1768953 h 1771137"/>
              <a:gd name="connsiteX2" fmla="*/ 3153403 w 3153403"/>
              <a:gd name="connsiteY2" fmla="*/ 1771137 h 1771137"/>
              <a:gd name="connsiteX3" fmla="*/ 0 w 3153403"/>
              <a:gd name="connsiteY3" fmla="*/ 0 h 1771137"/>
              <a:gd name="connsiteX0" fmla="*/ 0 w 3153403"/>
              <a:gd name="connsiteY0" fmla="*/ 0 h 1773715"/>
              <a:gd name="connsiteX1" fmla="*/ 1036790 w 3153403"/>
              <a:gd name="connsiteY1" fmla="*/ 1773715 h 1773715"/>
              <a:gd name="connsiteX2" fmla="*/ 3153403 w 3153403"/>
              <a:gd name="connsiteY2" fmla="*/ 1771137 h 1773715"/>
              <a:gd name="connsiteX3" fmla="*/ 0 w 3153403"/>
              <a:gd name="connsiteY3" fmla="*/ 0 h 1773715"/>
              <a:gd name="connsiteX0" fmla="*/ 0 w 3081965"/>
              <a:gd name="connsiteY0" fmla="*/ 0 h 1775900"/>
              <a:gd name="connsiteX1" fmla="*/ 1036790 w 3081965"/>
              <a:gd name="connsiteY1" fmla="*/ 1773715 h 1775900"/>
              <a:gd name="connsiteX2" fmla="*/ 3081965 w 3081965"/>
              <a:gd name="connsiteY2" fmla="*/ 1775900 h 1775900"/>
              <a:gd name="connsiteX3" fmla="*/ 0 w 3081965"/>
              <a:gd name="connsiteY3" fmla="*/ 0 h 1775900"/>
              <a:gd name="connsiteX0" fmla="*/ 0 w 3086728"/>
              <a:gd name="connsiteY0" fmla="*/ 0 h 1775900"/>
              <a:gd name="connsiteX1" fmla="*/ 1036790 w 3086728"/>
              <a:gd name="connsiteY1" fmla="*/ 1773715 h 1775900"/>
              <a:gd name="connsiteX2" fmla="*/ 3086728 w 3086728"/>
              <a:gd name="connsiteY2" fmla="*/ 1775900 h 1775900"/>
              <a:gd name="connsiteX3" fmla="*/ 0 w 3086728"/>
              <a:gd name="connsiteY3" fmla="*/ 0 h 1775900"/>
              <a:gd name="connsiteX0" fmla="*/ 0 w 3091491"/>
              <a:gd name="connsiteY0" fmla="*/ 0 h 1799713"/>
              <a:gd name="connsiteX1" fmla="*/ 1036790 w 3091491"/>
              <a:gd name="connsiteY1" fmla="*/ 1773715 h 1799713"/>
              <a:gd name="connsiteX2" fmla="*/ 3091491 w 3091491"/>
              <a:gd name="connsiteY2" fmla="*/ 1799713 h 1799713"/>
              <a:gd name="connsiteX3" fmla="*/ 0 w 3091491"/>
              <a:gd name="connsiteY3" fmla="*/ 0 h 1799713"/>
              <a:gd name="connsiteX0" fmla="*/ 0 w 3120066"/>
              <a:gd name="connsiteY0" fmla="*/ 0 h 1799713"/>
              <a:gd name="connsiteX1" fmla="*/ 1036790 w 3120066"/>
              <a:gd name="connsiteY1" fmla="*/ 1773715 h 1799713"/>
              <a:gd name="connsiteX2" fmla="*/ 3120066 w 3120066"/>
              <a:gd name="connsiteY2" fmla="*/ 1799713 h 1799713"/>
              <a:gd name="connsiteX3" fmla="*/ 0 w 3120066"/>
              <a:gd name="connsiteY3" fmla="*/ 0 h 1799713"/>
              <a:gd name="connsiteX0" fmla="*/ 0 w 3120066"/>
              <a:gd name="connsiteY0" fmla="*/ 0 h 1799713"/>
              <a:gd name="connsiteX1" fmla="*/ 1019730 w 3120066"/>
              <a:gd name="connsiteY1" fmla="*/ 1773715 h 1799713"/>
              <a:gd name="connsiteX2" fmla="*/ 3120066 w 3120066"/>
              <a:gd name="connsiteY2" fmla="*/ 1799713 h 1799713"/>
              <a:gd name="connsiteX3" fmla="*/ 0 w 3120066"/>
              <a:gd name="connsiteY3" fmla="*/ 0 h 1799713"/>
              <a:gd name="connsiteX0" fmla="*/ 0 w 3133714"/>
              <a:gd name="connsiteY0" fmla="*/ 0 h 1799713"/>
              <a:gd name="connsiteX1" fmla="*/ 1033378 w 3133714"/>
              <a:gd name="connsiteY1" fmla="*/ 1773715 h 1799713"/>
              <a:gd name="connsiteX2" fmla="*/ 3133714 w 3133714"/>
              <a:gd name="connsiteY2" fmla="*/ 1799713 h 1799713"/>
              <a:gd name="connsiteX3" fmla="*/ 0 w 3133714"/>
              <a:gd name="connsiteY3" fmla="*/ 0 h 1799713"/>
              <a:gd name="connsiteX0" fmla="*/ 0 w 3140538"/>
              <a:gd name="connsiteY0" fmla="*/ 0 h 1799713"/>
              <a:gd name="connsiteX1" fmla="*/ 1040202 w 3140538"/>
              <a:gd name="connsiteY1" fmla="*/ 1773715 h 1799713"/>
              <a:gd name="connsiteX2" fmla="*/ 3140538 w 3140538"/>
              <a:gd name="connsiteY2" fmla="*/ 1799713 h 1799713"/>
              <a:gd name="connsiteX3" fmla="*/ 0 w 3140538"/>
              <a:gd name="connsiteY3" fmla="*/ 0 h 1799713"/>
              <a:gd name="connsiteX0" fmla="*/ 0 w 3126890"/>
              <a:gd name="connsiteY0" fmla="*/ 0 h 1786065"/>
              <a:gd name="connsiteX1" fmla="*/ 1040202 w 3126890"/>
              <a:gd name="connsiteY1" fmla="*/ 1773715 h 1786065"/>
              <a:gd name="connsiteX2" fmla="*/ 3126890 w 3126890"/>
              <a:gd name="connsiteY2" fmla="*/ 1786065 h 1786065"/>
              <a:gd name="connsiteX3" fmla="*/ 0 w 3126890"/>
              <a:gd name="connsiteY3" fmla="*/ 0 h 1786065"/>
              <a:gd name="connsiteX0" fmla="*/ 0 w 3113242"/>
              <a:gd name="connsiteY0" fmla="*/ 0 h 1782653"/>
              <a:gd name="connsiteX1" fmla="*/ 1026554 w 3113242"/>
              <a:gd name="connsiteY1" fmla="*/ 1770303 h 1782653"/>
              <a:gd name="connsiteX2" fmla="*/ 3113242 w 3113242"/>
              <a:gd name="connsiteY2" fmla="*/ 1782653 h 1782653"/>
              <a:gd name="connsiteX3" fmla="*/ 0 w 3113242"/>
              <a:gd name="connsiteY3" fmla="*/ 0 h 1782653"/>
              <a:gd name="connsiteX0" fmla="*/ 0 w 3123478"/>
              <a:gd name="connsiteY0" fmla="*/ 0 h 1782653"/>
              <a:gd name="connsiteX1" fmla="*/ 1036790 w 3123478"/>
              <a:gd name="connsiteY1" fmla="*/ 1770303 h 1782653"/>
              <a:gd name="connsiteX2" fmla="*/ 3123478 w 3123478"/>
              <a:gd name="connsiteY2" fmla="*/ 1782653 h 1782653"/>
              <a:gd name="connsiteX3" fmla="*/ 0 w 3123478"/>
              <a:gd name="connsiteY3" fmla="*/ 0 h 1782653"/>
              <a:gd name="connsiteX0" fmla="*/ 0 w 3109830"/>
              <a:gd name="connsiteY0" fmla="*/ 0 h 1782653"/>
              <a:gd name="connsiteX1" fmla="*/ 1036790 w 3109830"/>
              <a:gd name="connsiteY1" fmla="*/ 1770303 h 1782653"/>
              <a:gd name="connsiteX2" fmla="*/ 3109830 w 3109830"/>
              <a:gd name="connsiteY2" fmla="*/ 1782653 h 1782653"/>
              <a:gd name="connsiteX3" fmla="*/ 0 w 3109830"/>
              <a:gd name="connsiteY3" fmla="*/ 0 h 1782653"/>
              <a:gd name="connsiteX0" fmla="*/ 0 w 3120462"/>
              <a:gd name="connsiteY0" fmla="*/ 0 h 1793286"/>
              <a:gd name="connsiteX1" fmla="*/ 1047422 w 3120462"/>
              <a:gd name="connsiteY1" fmla="*/ 1780936 h 1793286"/>
              <a:gd name="connsiteX2" fmla="*/ 3120462 w 3120462"/>
              <a:gd name="connsiteY2" fmla="*/ 1793286 h 1793286"/>
              <a:gd name="connsiteX3" fmla="*/ 0 w 3120462"/>
              <a:gd name="connsiteY3" fmla="*/ 0 h 1793286"/>
            </a:gdLst>
            <a:ahLst/>
            <a:cxnLst>
              <a:cxn ang="0">
                <a:pos x="connsiteX0" y="connsiteY0"/>
              </a:cxn>
              <a:cxn ang="0">
                <a:pos x="connsiteX1" y="connsiteY1"/>
              </a:cxn>
              <a:cxn ang="0">
                <a:pos x="connsiteX2" y="connsiteY2"/>
              </a:cxn>
              <a:cxn ang="0">
                <a:pos x="connsiteX3" y="connsiteY3"/>
              </a:cxn>
            </a:cxnLst>
            <a:rect l="l" t="t" r="r" b="b"/>
            <a:pathLst>
              <a:path w="3120462" h="1793286">
                <a:moveTo>
                  <a:pt x="0" y="0"/>
                </a:moveTo>
                <a:lnTo>
                  <a:pt x="1047422" y="1780936"/>
                </a:lnTo>
                <a:lnTo>
                  <a:pt x="3120462" y="1793286"/>
                </a:lnTo>
                <a:lnTo>
                  <a:pt x="0" y="0"/>
                </a:lnTo>
                <a:close/>
              </a:path>
            </a:pathLst>
          </a:custGeom>
          <a:gradFill>
            <a:gsLst>
              <a:gs pos="19000">
                <a:schemeClr val="accent2"/>
              </a:gs>
              <a:gs pos="94000">
                <a:schemeClr val="accent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67" name="Freeform 30">
            <a:extLst>
              <a:ext uri="{FF2B5EF4-FFF2-40B4-BE49-F238E27FC236}">
                <a16:creationId xmlns:a16="http://schemas.microsoft.com/office/drawing/2014/main" id="{98D5A9C8-1939-4DCC-934A-46B4AA8755D8}"/>
              </a:ext>
            </a:extLst>
          </p:cNvPr>
          <p:cNvSpPr/>
          <p:nvPr userDrawn="1"/>
        </p:nvSpPr>
        <p:spPr>
          <a:xfrm>
            <a:off x="-3295" y="1769807"/>
            <a:ext cx="1407341" cy="5098422"/>
          </a:xfrm>
          <a:custGeom>
            <a:avLst/>
            <a:gdLst>
              <a:gd name="connsiteX0" fmla="*/ 1026488 w 1398147"/>
              <a:gd name="connsiteY0" fmla="*/ 0 h 5073445"/>
              <a:gd name="connsiteX1" fmla="*/ 1398147 w 1398147"/>
              <a:gd name="connsiteY1" fmla="*/ 1875995 h 5073445"/>
              <a:gd name="connsiteX2" fmla="*/ 0 w 1398147"/>
              <a:gd name="connsiteY2" fmla="*/ 5073445 h 5073445"/>
              <a:gd name="connsiteX3" fmla="*/ 1026488 w 1398147"/>
              <a:gd name="connsiteY3" fmla="*/ 0 h 5073445"/>
              <a:gd name="connsiteX0" fmla="*/ 1032388 w 1398147"/>
              <a:gd name="connsiteY0" fmla="*/ 0 h 5055747"/>
              <a:gd name="connsiteX1" fmla="*/ 1398147 w 1398147"/>
              <a:gd name="connsiteY1" fmla="*/ 1858297 h 5055747"/>
              <a:gd name="connsiteX2" fmla="*/ 0 w 1398147"/>
              <a:gd name="connsiteY2" fmla="*/ 5055747 h 5055747"/>
              <a:gd name="connsiteX3" fmla="*/ 1032388 w 1398147"/>
              <a:gd name="connsiteY3" fmla="*/ 0 h 5055747"/>
              <a:gd name="connsiteX0" fmla="*/ 1032388 w 1398147"/>
              <a:gd name="connsiteY0" fmla="*/ 0 h 5061646"/>
              <a:gd name="connsiteX1" fmla="*/ 1398147 w 1398147"/>
              <a:gd name="connsiteY1" fmla="*/ 1864196 h 5061646"/>
              <a:gd name="connsiteX2" fmla="*/ 0 w 1398147"/>
              <a:gd name="connsiteY2" fmla="*/ 5061646 h 5061646"/>
              <a:gd name="connsiteX3" fmla="*/ 1032388 w 1398147"/>
              <a:gd name="connsiteY3" fmla="*/ 0 h 5061646"/>
              <a:gd name="connsiteX0" fmla="*/ 1032388 w 1398147"/>
              <a:gd name="connsiteY0" fmla="*/ 0 h 5079344"/>
              <a:gd name="connsiteX1" fmla="*/ 1398147 w 1398147"/>
              <a:gd name="connsiteY1" fmla="*/ 1881894 h 5079344"/>
              <a:gd name="connsiteX2" fmla="*/ 0 w 1398147"/>
              <a:gd name="connsiteY2" fmla="*/ 5079344 h 5079344"/>
              <a:gd name="connsiteX3" fmla="*/ 1032388 w 1398147"/>
              <a:gd name="connsiteY3" fmla="*/ 0 h 5079344"/>
              <a:gd name="connsiteX0" fmla="*/ 1032388 w 1398147"/>
              <a:gd name="connsiteY0" fmla="*/ 0 h 5089936"/>
              <a:gd name="connsiteX1" fmla="*/ 1398147 w 1398147"/>
              <a:gd name="connsiteY1" fmla="*/ 1881894 h 5089936"/>
              <a:gd name="connsiteX2" fmla="*/ 0 w 1398147"/>
              <a:gd name="connsiteY2" fmla="*/ 5089936 h 5089936"/>
              <a:gd name="connsiteX3" fmla="*/ 1032388 w 1398147"/>
              <a:gd name="connsiteY3" fmla="*/ 0 h 5089936"/>
              <a:gd name="connsiteX0" fmla="*/ 1039450 w 1405209"/>
              <a:gd name="connsiteY0" fmla="*/ 0 h 5089936"/>
              <a:gd name="connsiteX1" fmla="*/ 1405209 w 1405209"/>
              <a:gd name="connsiteY1" fmla="*/ 1881894 h 5089936"/>
              <a:gd name="connsiteX2" fmla="*/ 0 w 1405209"/>
              <a:gd name="connsiteY2" fmla="*/ 5089936 h 5089936"/>
              <a:gd name="connsiteX3" fmla="*/ 1039450 w 1405209"/>
              <a:gd name="connsiteY3" fmla="*/ 0 h 5089936"/>
              <a:gd name="connsiteX0" fmla="*/ 1039450 w 1405209"/>
              <a:gd name="connsiteY0" fmla="*/ 0 h 5089936"/>
              <a:gd name="connsiteX1" fmla="*/ 1405209 w 1405209"/>
              <a:gd name="connsiteY1" fmla="*/ 1891419 h 5089936"/>
              <a:gd name="connsiteX2" fmla="*/ 0 w 1405209"/>
              <a:gd name="connsiteY2" fmla="*/ 5089936 h 5089936"/>
              <a:gd name="connsiteX3" fmla="*/ 1039450 w 1405209"/>
              <a:gd name="connsiteY3" fmla="*/ 0 h 5089936"/>
              <a:gd name="connsiteX0" fmla="*/ 1039450 w 1405209"/>
              <a:gd name="connsiteY0" fmla="*/ 0 h 5089936"/>
              <a:gd name="connsiteX1" fmla="*/ 1405209 w 1405209"/>
              <a:gd name="connsiteY1" fmla="*/ 1891419 h 5089936"/>
              <a:gd name="connsiteX2" fmla="*/ 0 w 1405209"/>
              <a:gd name="connsiteY2" fmla="*/ 5089936 h 5089936"/>
              <a:gd name="connsiteX3" fmla="*/ 8890 w 1405209"/>
              <a:gd name="connsiteY3" fmla="*/ 5081754 h 5089936"/>
              <a:gd name="connsiteX4" fmla="*/ 1039450 w 1405209"/>
              <a:gd name="connsiteY4" fmla="*/ 0 h 5089936"/>
              <a:gd name="connsiteX0" fmla="*/ 1041582 w 1407341"/>
              <a:gd name="connsiteY0" fmla="*/ 0 h 5098422"/>
              <a:gd name="connsiteX1" fmla="*/ 1407341 w 1407341"/>
              <a:gd name="connsiteY1" fmla="*/ 1891419 h 5098422"/>
              <a:gd name="connsiteX2" fmla="*/ 2132 w 1407341"/>
              <a:gd name="connsiteY2" fmla="*/ 5089936 h 5098422"/>
              <a:gd name="connsiteX3" fmla="*/ 719 w 1407341"/>
              <a:gd name="connsiteY3" fmla="*/ 5097208 h 5098422"/>
              <a:gd name="connsiteX4" fmla="*/ 1041582 w 1407341"/>
              <a:gd name="connsiteY4" fmla="*/ 0 h 5098422"/>
              <a:gd name="connsiteX0" fmla="*/ 1034758 w 1407341"/>
              <a:gd name="connsiteY0" fmla="*/ 0 h 5098422"/>
              <a:gd name="connsiteX1" fmla="*/ 1407341 w 1407341"/>
              <a:gd name="connsiteY1" fmla="*/ 1891419 h 5098422"/>
              <a:gd name="connsiteX2" fmla="*/ 2132 w 1407341"/>
              <a:gd name="connsiteY2" fmla="*/ 5089936 h 5098422"/>
              <a:gd name="connsiteX3" fmla="*/ 719 w 1407341"/>
              <a:gd name="connsiteY3" fmla="*/ 5097208 h 5098422"/>
              <a:gd name="connsiteX4" fmla="*/ 1034758 w 1407341"/>
              <a:gd name="connsiteY4" fmla="*/ 0 h 50984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7341" h="5098422">
                <a:moveTo>
                  <a:pt x="1034758" y="0"/>
                </a:moveTo>
                <a:lnTo>
                  <a:pt x="1407341" y="1891419"/>
                </a:lnTo>
                <a:lnTo>
                  <a:pt x="2132" y="5089936"/>
                </a:lnTo>
                <a:cubicBezTo>
                  <a:pt x="5095" y="5083774"/>
                  <a:pt x="-2244" y="5103370"/>
                  <a:pt x="719" y="5097208"/>
                </a:cubicBezTo>
                <a:lnTo>
                  <a:pt x="1034758" y="0"/>
                </a:lnTo>
                <a:close/>
              </a:path>
            </a:pathLst>
          </a:custGeom>
          <a:gradFill>
            <a:gsLst>
              <a:gs pos="15000">
                <a:schemeClr val="accent2"/>
              </a:gs>
              <a:gs pos="76000">
                <a:schemeClr val="accent1"/>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68" name="Freeform 31">
            <a:extLst>
              <a:ext uri="{FF2B5EF4-FFF2-40B4-BE49-F238E27FC236}">
                <a16:creationId xmlns:a16="http://schemas.microsoft.com/office/drawing/2014/main" id="{3E41388E-5D07-4235-B363-64E1D06277B2}"/>
              </a:ext>
            </a:extLst>
          </p:cNvPr>
          <p:cNvSpPr/>
          <p:nvPr userDrawn="1"/>
        </p:nvSpPr>
        <p:spPr>
          <a:xfrm>
            <a:off x="8694845" y="2426110"/>
            <a:ext cx="2293341" cy="4440419"/>
          </a:xfrm>
          <a:custGeom>
            <a:avLst/>
            <a:gdLst>
              <a:gd name="connsiteX0" fmla="*/ 958645 w 2263877"/>
              <a:gd name="connsiteY0" fmla="*/ 0 h 4424516"/>
              <a:gd name="connsiteX1" fmla="*/ 2263877 w 2263877"/>
              <a:gd name="connsiteY1" fmla="*/ 1393722 h 4424516"/>
              <a:gd name="connsiteX2" fmla="*/ 0 w 2263877"/>
              <a:gd name="connsiteY2" fmla="*/ 4424516 h 4424516"/>
              <a:gd name="connsiteX3" fmla="*/ 958645 w 2263877"/>
              <a:gd name="connsiteY3" fmla="*/ 0 h 4424516"/>
              <a:gd name="connsiteX0" fmla="*/ 958645 w 2269487"/>
              <a:gd name="connsiteY0" fmla="*/ 0 h 4424516"/>
              <a:gd name="connsiteX1" fmla="*/ 2269487 w 2269487"/>
              <a:gd name="connsiteY1" fmla="*/ 1388112 h 4424516"/>
              <a:gd name="connsiteX2" fmla="*/ 0 w 2269487"/>
              <a:gd name="connsiteY2" fmla="*/ 4424516 h 4424516"/>
              <a:gd name="connsiteX3" fmla="*/ 958645 w 2269487"/>
              <a:gd name="connsiteY3" fmla="*/ 0 h 4424516"/>
              <a:gd name="connsiteX0" fmla="*/ 982499 w 2293341"/>
              <a:gd name="connsiteY0" fmla="*/ 0 h 4440419"/>
              <a:gd name="connsiteX1" fmla="*/ 2293341 w 2293341"/>
              <a:gd name="connsiteY1" fmla="*/ 1388112 h 4440419"/>
              <a:gd name="connsiteX2" fmla="*/ 0 w 2293341"/>
              <a:gd name="connsiteY2" fmla="*/ 4440419 h 4440419"/>
              <a:gd name="connsiteX3" fmla="*/ 982499 w 2293341"/>
              <a:gd name="connsiteY3" fmla="*/ 0 h 4440419"/>
            </a:gdLst>
            <a:ahLst/>
            <a:cxnLst>
              <a:cxn ang="0">
                <a:pos x="connsiteX0" y="connsiteY0"/>
              </a:cxn>
              <a:cxn ang="0">
                <a:pos x="connsiteX1" y="connsiteY1"/>
              </a:cxn>
              <a:cxn ang="0">
                <a:pos x="connsiteX2" y="connsiteY2"/>
              </a:cxn>
              <a:cxn ang="0">
                <a:pos x="connsiteX3" y="connsiteY3"/>
              </a:cxn>
            </a:cxnLst>
            <a:rect l="l" t="t" r="r" b="b"/>
            <a:pathLst>
              <a:path w="2293341" h="4440419">
                <a:moveTo>
                  <a:pt x="982499" y="0"/>
                </a:moveTo>
                <a:lnTo>
                  <a:pt x="2293341" y="1388112"/>
                </a:lnTo>
                <a:lnTo>
                  <a:pt x="0" y="4440419"/>
                </a:lnTo>
                <a:lnTo>
                  <a:pt x="982499" y="0"/>
                </a:lnTo>
                <a:close/>
              </a:path>
            </a:pathLst>
          </a:custGeom>
          <a:gradFill>
            <a:gsLst>
              <a:gs pos="34000">
                <a:schemeClr val="accent2"/>
              </a:gs>
              <a:gs pos="100000">
                <a:schemeClr val="accent1"/>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69" name="Freeform 32">
            <a:extLst>
              <a:ext uri="{FF2B5EF4-FFF2-40B4-BE49-F238E27FC236}">
                <a16:creationId xmlns:a16="http://schemas.microsoft.com/office/drawing/2014/main" id="{55437B4B-D5B6-41B6-A47A-F0E39067316F}"/>
              </a:ext>
            </a:extLst>
          </p:cNvPr>
          <p:cNvSpPr/>
          <p:nvPr userDrawn="1"/>
        </p:nvSpPr>
        <p:spPr>
          <a:xfrm>
            <a:off x="9669015" y="1094096"/>
            <a:ext cx="2522985" cy="2734954"/>
          </a:xfrm>
          <a:custGeom>
            <a:avLst/>
            <a:gdLst>
              <a:gd name="connsiteX0" fmla="*/ 2481262 w 2481262"/>
              <a:gd name="connsiteY0" fmla="*/ 0 h 2762250"/>
              <a:gd name="connsiteX1" fmla="*/ 0 w 2481262"/>
              <a:gd name="connsiteY1" fmla="*/ 1371600 h 2762250"/>
              <a:gd name="connsiteX2" fmla="*/ 1309687 w 2481262"/>
              <a:gd name="connsiteY2" fmla="*/ 2762250 h 2762250"/>
              <a:gd name="connsiteX3" fmla="*/ 2481262 w 2481262"/>
              <a:gd name="connsiteY3" fmla="*/ 0 h 2762250"/>
              <a:gd name="connsiteX0" fmla="*/ 2481262 w 2481262"/>
              <a:gd name="connsiteY0" fmla="*/ 0 h 2762250"/>
              <a:gd name="connsiteX1" fmla="*/ 0 w 2481262"/>
              <a:gd name="connsiteY1" fmla="*/ 1371600 h 2762250"/>
              <a:gd name="connsiteX2" fmla="*/ 1292857 w 2481262"/>
              <a:gd name="connsiteY2" fmla="*/ 2762250 h 2762250"/>
              <a:gd name="connsiteX3" fmla="*/ 2481262 w 2481262"/>
              <a:gd name="connsiteY3" fmla="*/ 0 h 2762250"/>
              <a:gd name="connsiteX0" fmla="*/ 2509311 w 2509311"/>
              <a:gd name="connsiteY0" fmla="*/ 0 h 2762250"/>
              <a:gd name="connsiteX1" fmla="*/ 0 w 2509311"/>
              <a:gd name="connsiteY1" fmla="*/ 1354771 h 2762250"/>
              <a:gd name="connsiteX2" fmla="*/ 1320906 w 2509311"/>
              <a:gd name="connsiteY2" fmla="*/ 2762250 h 2762250"/>
              <a:gd name="connsiteX3" fmla="*/ 2509311 w 2509311"/>
              <a:gd name="connsiteY3" fmla="*/ 0 h 2762250"/>
              <a:gd name="connsiteX0" fmla="*/ 2519943 w 2519943"/>
              <a:gd name="connsiteY0" fmla="*/ 0 h 2762250"/>
              <a:gd name="connsiteX1" fmla="*/ 0 w 2519943"/>
              <a:gd name="connsiteY1" fmla="*/ 1354771 h 2762250"/>
              <a:gd name="connsiteX2" fmla="*/ 1320906 w 2519943"/>
              <a:gd name="connsiteY2" fmla="*/ 2762250 h 2762250"/>
              <a:gd name="connsiteX3" fmla="*/ 2519943 w 2519943"/>
              <a:gd name="connsiteY3" fmla="*/ 0 h 2762250"/>
              <a:gd name="connsiteX0" fmla="*/ 2530575 w 2530575"/>
              <a:gd name="connsiteY0" fmla="*/ 0 h 2762250"/>
              <a:gd name="connsiteX1" fmla="*/ 0 w 2530575"/>
              <a:gd name="connsiteY1" fmla="*/ 1354771 h 2762250"/>
              <a:gd name="connsiteX2" fmla="*/ 1320906 w 2530575"/>
              <a:gd name="connsiteY2" fmla="*/ 2762250 h 2762250"/>
              <a:gd name="connsiteX3" fmla="*/ 2530575 w 2530575"/>
              <a:gd name="connsiteY3" fmla="*/ 0 h 2762250"/>
            </a:gdLst>
            <a:ahLst/>
            <a:cxnLst>
              <a:cxn ang="0">
                <a:pos x="connsiteX0" y="connsiteY0"/>
              </a:cxn>
              <a:cxn ang="0">
                <a:pos x="connsiteX1" y="connsiteY1"/>
              </a:cxn>
              <a:cxn ang="0">
                <a:pos x="connsiteX2" y="connsiteY2"/>
              </a:cxn>
              <a:cxn ang="0">
                <a:pos x="connsiteX3" y="connsiteY3"/>
              </a:cxn>
            </a:cxnLst>
            <a:rect l="l" t="t" r="r" b="b"/>
            <a:pathLst>
              <a:path w="2530575" h="2762250">
                <a:moveTo>
                  <a:pt x="2530575" y="0"/>
                </a:moveTo>
                <a:lnTo>
                  <a:pt x="0" y="1354771"/>
                </a:lnTo>
                <a:lnTo>
                  <a:pt x="1320906" y="2762250"/>
                </a:lnTo>
                <a:lnTo>
                  <a:pt x="2530575" y="0"/>
                </a:lnTo>
                <a:close/>
              </a:path>
            </a:pathLst>
          </a:custGeom>
          <a:gradFill>
            <a:gsLst>
              <a:gs pos="21000">
                <a:schemeClr val="accent1"/>
              </a:gs>
              <a:gs pos="100000">
                <a:schemeClr val="accent2"/>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70" name="Freeform 33">
            <a:extLst>
              <a:ext uri="{FF2B5EF4-FFF2-40B4-BE49-F238E27FC236}">
                <a16:creationId xmlns:a16="http://schemas.microsoft.com/office/drawing/2014/main" id="{58BB77C1-8074-45E3-96E2-0DF62BD5D028}"/>
              </a:ext>
            </a:extLst>
          </p:cNvPr>
          <p:cNvSpPr/>
          <p:nvPr userDrawn="1"/>
        </p:nvSpPr>
        <p:spPr>
          <a:xfrm>
            <a:off x="3317358" y="-5316"/>
            <a:ext cx="4354033" cy="1222744"/>
          </a:xfrm>
          <a:custGeom>
            <a:avLst/>
            <a:gdLst>
              <a:gd name="connsiteX0" fmla="*/ 0 w 4354033"/>
              <a:gd name="connsiteY0" fmla="*/ 0 h 1217428"/>
              <a:gd name="connsiteX1" fmla="*/ 3067493 w 4354033"/>
              <a:gd name="connsiteY1" fmla="*/ 10632 h 1217428"/>
              <a:gd name="connsiteX2" fmla="*/ 4354033 w 4354033"/>
              <a:gd name="connsiteY2" fmla="*/ 1217428 h 1217428"/>
              <a:gd name="connsiteX3" fmla="*/ 0 w 4354033"/>
              <a:gd name="connsiteY3" fmla="*/ 0 h 1217428"/>
              <a:gd name="connsiteX0" fmla="*/ 0 w 4354033"/>
              <a:gd name="connsiteY0" fmla="*/ 0 h 1217428"/>
              <a:gd name="connsiteX1" fmla="*/ 3088758 w 4354033"/>
              <a:gd name="connsiteY1" fmla="*/ 10632 h 1217428"/>
              <a:gd name="connsiteX2" fmla="*/ 4354033 w 4354033"/>
              <a:gd name="connsiteY2" fmla="*/ 1217428 h 1217428"/>
              <a:gd name="connsiteX3" fmla="*/ 0 w 4354033"/>
              <a:gd name="connsiteY3" fmla="*/ 0 h 1217428"/>
              <a:gd name="connsiteX0" fmla="*/ 0 w 4375298"/>
              <a:gd name="connsiteY0" fmla="*/ 0 h 1217428"/>
              <a:gd name="connsiteX1" fmla="*/ 3088758 w 4375298"/>
              <a:gd name="connsiteY1" fmla="*/ 10632 h 1217428"/>
              <a:gd name="connsiteX2" fmla="*/ 4375298 w 4375298"/>
              <a:gd name="connsiteY2" fmla="*/ 1217428 h 1217428"/>
              <a:gd name="connsiteX3" fmla="*/ 0 w 4375298"/>
              <a:gd name="connsiteY3" fmla="*/ 0 h 1217428"/>
              <a:gd name="connsiteX0" fmla="*/ 0 w 4364666"/>
              <a:gd name="connsiteY0" fmla="*/ 0 h 1217428"/>
              <a:gd name="connsiteX1" fmla="*/ 3088758 w 4364666"/>
              <a:gd name="connsiteY1" fmla="*/ 10632 h 1217428"/>
              <a:gd name="connsiteX2" fmla="*/ 4364666 w 4364666"/>
              <a:gd name="connsiteY2" fmla="*/ 1217428 h 1217428"/>
              <a:gd name="connsiteX3" fmla="*/ 0 w 4364666"/>
              <a:gd name="connsiteY3" fmla="*/ 0 h 1217428"/>
              <a:gd name="connsiteX0" fmla="*/ 0 w 4354033"/>
              <a:gd name="connsiteY0" fmla="*/ 0 h 1222744"/>
              <a:gd name="connsiteX1" fmla="*/ 3088758 w 4354033"/>
              <a:gd name="connsiteY1" fmla="*/ 10632 h 1222744"/>
              <a:gd name="connsiteX2" fmla="*/ 4354033 w 4354033"/>
              <a:gd name="connsiteY2" fmla="*/ 1222744 h 1222744"/>
              <a:gd name="connsiteX3" fmla="*/ 0 w 4354033"/>
              <a:gd name="connsiteY3" fmla="*/ 0 h 1222744"/>
              <a:gd name="connsiteX0" fmla="*/ 0 w 4354033"/>
              <a:gd name="connsiteY0" fmla="*/ 5317 h 1228061"/>
              <a:gd name="connsiteX1" fmla="*/ 3083442 w 4354033"/>
              <a:gd name="connsiteY1" fmla="*/ 0 h 1228061"/>
              <a:gd name="connsiteX2" fmla="*/ 4354033 w 4354033"/>
              <a:gd name="connsiteY2" fmla="*/ 1228061 h 1228061"/>
              <a:gd name="connsiteX3" fmla="*/ 0 w 4354033"/>
              <a:gd name="connsiteY3" fmla="*/ 5317 h 1228061"/>
              <a:gd name="connsiteX0" fmla="*/ 0 w 4354033"/>
              <a:gd name="connsiteY0" fmla="*/ 0 h 1222744"/>
              <a:gd name="connsiteX1" fmla="*/ 3094074 w 4354033"/>
              <a:gd name="connsiteY1" fmla="*/ 5315 h 1222744"/>
              <a:gd name="connsiteX2" fmla="*/ 4354033 w 4354033"/>
              <a:gd name="connsiteY2" fmla="*/ 1222744 h 1222744"/>
              <a:gd name="connsiteX3" fmla="*/ 0 w 4354033"/>
              <a:gd name="connsiteY3" fmla="*/ 0 h 1222744"/>
            </a:gdLst>
            <a:ahLst/>
            <a:cxnLst>
              <a:cxn ang="0">
                <a:pos x="connsiteX0" y="connsiteY0"/>
              </a:cxn>
              <a:cxn ang="0">
                <a:pos x="connsiteX1" y="connsiteY1"/>
              </a:cxn>
              <a:cxn ang="0">
                <a:pos x="connsiteX2" y="connsiteY2"/>
              </a:cxn>
              <a:cxn ang="0">
                <a:pos x="connsiteX3" y="connsiteY3"/>
              </a:cxn>
            </a:cxnLst>
            <a:rect l="l" t="t" r="r" b="b"/>
            <a:pathLst>
              <a:path w="4354033" h="1222744">
                <a:moveTo>
                  <a:pt x="0" y="0"/>
                </a:moveTo>
                <a:lnTo>
                  <a:pt x="3094074" y="5315"/>
                </a:lnTo>
                <a:lnTo>
                  <a:pt x="4354033" y="1222744"/>
                </a:lnTo>
                <a:lnTo>
                  <a:pt x="0" y="0"/>
                </a:lnTo>
                <a:close/>
              </a:path>
            </a:pathLst>
          </a:custGeom>
          <a:gradFill>
            <a:gsLst>
              <a:gs pos="100000">
                <a:schemeClr val="accent2"/>
              </a:gs>
              <a:gs pos="44000">
                <a:schemeClr val="accent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Freeform 34">
            <a:extLst>
              <a:ext uri="{FF2B5EF4-FFF2-40B4-BE49-F238E27FC236}">
                <a16:creationId xmlns:a16="http://schemas.microsoft.com/office/drawing/2014/main" id="{737FCE20-CBCB-43FC-A5C5-2A4A9F30894B}"/>
              </a:ext>
            </a:extLst>
          </p:cNvPr>
          <p:cNvSpPr/>
          <p:nvPr userDrawn="1"/>
        </p:nvSpPr>
        <p:spPr>
          <a:xfrm>
            <a:off x="8690615" y="3783805"/>
            <a:ext cx="2797640" cy="3086077"/>
          </a:xfrm>
          <a:custGeom>
            <a:avLst/>
            <a:gdLst>
              <a:gd name="connsiteX0" fmla="*/ 2270113 w 2753791"/>
              <a:gd name="connsiteY0" fmla="*/ 0 h 3029171"/>
              <a:gd name="connsiteX1" fmla="*/ 0 w 2753791"/>
              <a:gd name="connsiteY1" fmla="*/ 3025640 h 3029171"/>
              <a:gd name="connsiteX2" fmla="*/ 2753791 w 2753791"/>
              <a:gd name="connsiteY2" fmla="*/ 3029171 h 3029171"/>
              <a:gd name="connsiteX3" fmla="*/ 2270113 w 2753791"/>
              <a:gd name="connsiteY3" fmla="*/ 0 h 3029171"/>
              <a:gd name="connsiteX0" fmla="*/ 2247810 w 2753791"/>
              <a:gd name="connsiteY0" fmla="*/ 0 h 3073776"/>
              <a:gd name="connsiteX1" fmla="*/ 0 w 2753791"/>
              <a:gd name="connsiteY1" fmla="*/ 3070245 h 3073776"/>
              <a:gd name="connsiteX2" fmla="*/ 2753791 w 2753791"/>
              <a:gd name="connsiteY2" fmla="*/ 3073776 h 3073776"/>
              <a:gd name="connsiteX3" fmla="*/ 2247810 w 2753791"/>
              <a:gd name="connsiteY3" fmla="*/ 0 h 3073776"/>
              <a:gd name="connsiteX0" fmla="*/ 2311420 w 2817401"/>
              <a:gd name="connsiteY0" fmla="*/ 0 h 3073776"/>
              <a:gd name="connsiteX1" fmla="*/ 0 w 2817401"/>
              <a:gd name="connsiteY1" fmla="*/ 3062294 h 3073776"/>
              <a:gd name="connsiteX2" fmla="*/ 2817401 w 2817401"/>
              <a:gd name="connsiteY2" fmla="*/ 3073776 h 3073776"/>
              <a:gd name="connsiteX3" fmla="*/ 2311420 w 2817401"/>
              <a:gd name="connsiteY3" fmla="*/ 0 h 3073776"/>
              <a:gd name="connsiteX0" fmla="*/ 2311420 w 2817401"/>
              <a:gd name="connsiteY0" fmla="*/ 0 h 3089589"/>
              <a:gd name="connsiteX1" fmla="*/ 0 w 2817401"/>
              <a:gd name="connsiteY1" fmla="*/ 3089589 h 3089589"/>
              <a:gd name="connsiteX2" fmla="*/ 2817401 w 2817401"/>
              <a:gd name="connsiteY2" fmla="*/ 3073776 h 3089589"/>
              <a:gd name="connsiteX3" fmla="*/ 2311420 w 2817401"/>
              <a:gd name="connsiteY3" fmla="*/ 0 h 3089589"/>
              <a:gd name="connsiteX0" fmla="*/ 2306657 w 2812638"/>
              <a:gd name="connsiteY0" fmla="*/ 0 h 3089589"/>
              <a:gd name="connsiteX1" fmla="*/ 0 w 2812638"/>
              <a:gd name="connsiteY1" fmla="*/ 3089589 h 3089589"/>
              <a:gd name="connsiteX2" fmla="*/ 2812638 w 2812638"/>
              <a:gd name="connsiteY2" fmla="*/ 3073776 h 3089589"/>
              <a:gd name="connsiteX3" fmla="*/ 2306657 w 2812638"/>
              <a:gd name="connsiteY3" fmla="*/ 0 h 3089589"/>
              <a:gd name="connsiteX0" fmla="*/ 2306657 w 2812638"/>
              <a:gd name="connsiteY0" fmla="*/ 0 h 3084826"/>
              <a:gd name="connsiteX1" fmla="*/ 0 w 2812638"/>
              <a:gd name="connsiteY1" fmla="*/ 3084826 h 3084826"/>
              <a:gd name="connsiteX2" fmla="*/ 2812638 w 2812638"/>
              <a:gd name="connsiteY2" fmla="*/ 3073776 h 3084826"/>
              <a:gd name="connsiteX3" fmla="*/ 2306657 w 2812638"/>
              <a:gd name="connsiteY3" fmla="*/ 0 h 3084826"/>
              <a:gd name="connsiteX0" fmla="*/ 2292370 w 2798351"/>
              <a:gd name="connsiteY0" fmla="*/ 0 h 3084826"/>
              <a:gd name="connsiteX1" fmla="*/ 0 w 2798351"/>
              <a:gd name="connsiteY1" fmla="*/ 3084826 h 3084826"/>
              <a:gd name="connsiteX2" fmla="*/ 2798351 w 2798351"/>
              <a:gd name="connsiteY2" fmla="*/ 3073776 h 3084826"/>
              <a:gd name="connsiteX3" fmla="*/ 2292370 w 2798351"/>
              <a:gd name="connsiteY3" fmla="*/ 0 h 3084826"/>
              <a:gd name="connsiteX0" fmla="*/ 2298720 w 2804701"/>
              <a:gd name="connsiteY0" fmla="*/ 0 h 3084826"/>
              <a:gd name="connsiteX1" fmla="*/ 0 w 2804701"/>
              <a:gd name="connsiteY1" fmla="*/ 3084826 h 3084826"/>
              <a:gd name="connsiteX2" fmla="*/ 2804701 w 2804701"/>
              <a:gd name="connsiteY2" fmla="*/ 3073776 h 3084826"/>
              <a:gd name="connsiteX3" fmla="*/ 2298720 w 2804701"/>
              <a:gd name="connsiteY3" fmla="*/ 0 h 3084826"/>
              <a:gd name="connsiteX0" fmla="*/ 2298720 w 2804701"/>
              <a:gd name="connsiteY0" fmla="*/ 0 h 3084826"/>
              <a:gd name="connsiteX1" fmla="*/ 0 w 2804701"/>
              <a:gd name="connsiteY1" fmla="*/ 3084826 h 3084826"/>
              <a:gd name="connsiteX2" fmla="*/ 2804701 w 2804701"/>
              <a:gd name="connsiteY2" fmla="*/ 3073776 h 3084826"/>
              <a:gd name="connsiteX3" fmla="*/ 2298720 w 2804701"/>
              <a:gd name="connsiteY3" fmla="*/ 0 h 3084826"/>
              <a:gd name="connsiteX0" fmla="*/ 2311420 w 2804701"/>
              <a:gd name="connsiteY0" fmla="*/ 0 h 3084826"/>
              <a:gd name="connsiteX1" fmla="*/ 0 w 2804701"/>
              <a:gd name="connsiteY1" fmla="*/ 3084826 h 3084826"/>
              <a:gd name="connsiteX2" fmla="*/ 2804701 w 2804701"/>
              <a:gd name="connsiteY2" fmla="*/ 3073776 h 3084826"/>
              <a:gd name="connsiteX3" fmla="*/ 2311420 w 2804701"/>
              <a:gd name="connsiteY3" fmla="*/ 0 h 3084826"/>
              <a:gd name="connsiteX0" fmla="*/ 2311420 w 2804701"/>
              <a:gd name="connsiteY0" fmla="*/ 0 h 3087424"/>
              <a:gd name="connsiteX1" fmla="*/ 0 w 2804701"/>
              <a:gd name="connsiteY1" fmla="*/ 3084826 h 3087424"/>
              <a:gd name="connsiteX2" fmla="*/ 2804701 w 2804701"/>
              <a:gd name="connsiteY2" fmla="*/ 3087424 h 3087424"/>
              <a:gd name="connsiteX3" fmla="*/ 2311420 w 2804701"/>
              <a:gd name="connsiteY3" fmla="*/ 0 h 3087424"/>
              <a:gd name="connsiteX0" fmla="*/ 2311420 w 2818349"/>
              <a:gd name="connsiteY0" fmla="*/ 0 h 3087424"/>
              <a:gd name="connsiteX1" fmla="*/ 0 w 2818349"/>
              <a:gd name="connsiteY1" fmla="*/ 3084826 h 3087424"/>
              <a:gd name="connsiteX2" fmla="*/ 2818349 w 2818349"/>
              <a:gd name="connsiteY2" fmla="*/ 3087424 h 3087424"/>
              <a:gd name="connsiteX3" fmla="*/ 2311420 w 2818349"/>
              <a:gd name="connsiteY3" fmla="*/ 0 h 3087424"/>
            </a:gdLst>
            <a:ahLst/>
            <a:cxnLst>
              <a:cxn ang="0">
                <a:pos x="connsiteX0" y="connsiteY0"/>
              </a:cxn>
              <a:cxn ang="0">
                <a:pos x="connsiteX1" y="connsiteY1"/>
              </a:cxn>
              <a:cxn ang="0">
                <a:pos x="connsiteX2" y="connsiteY2"/>
              </a:cxn>
              <a:cxn ang="0">
                <a:pos x="connsiteX3" y="connsiteY3"/>
              </a:cxn>
            </a:cxnLst>
            <a:rect l="l" t="t" r="r" b="b"/>
            <a:pathLst>
              <a:path w="2818349" h="3087424">
                <a:moveTo>
                  <a:pt x="2311420" y="0"/>
                </a:moveTo>
                <a:lnTo>
                  <a:pt x="0" y="3084826"/>
                </a:lnTo>
                <a:lnTo>
                  <a:pt x="2818349" y="3087424"/>
                </a:lnTo>
                <a:lnTo>
                  <a:pt x="2311420" y="0"/>
                </a:lnTo>
                <a:close/>
              </a:path>
            </a:pathLst>
          </a:custGeom>
          <a:gradFill>
            <a:gsLst>
              <a:gs pos="11000">
                <a:schemeClr val="accent2"/>
              </a:gs>
              <a:gs pos="78000">
                <a:schemeClr val="accent1"/>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72" name="Freeform 35">
            <a:extLst>
              <a:ext uri="{FF2B5EF4-FFF2-40B4-BE49-F238E27FC236}">
                <a16:creationId xmlns:a16="http://schemas.microsoft.com/office/drawing/2014/main" id="{38276FE6-3B98-41F9-A539-43E0EB9109BF}"/>
              </a:ext>
            </a:extLst>
          </p:cNvPr>
          <p:cNvSpPr/>
          <p:nvPr userDrawn="1"/>
        </p:nvSpPr>
        <p:spPr>
          <a:xfrm>
            <a:off x="7660347" y="1094096"/>
            <a:ext cx="4531653" cy="1344304"/>
          </a:xfrm>
          <a:custGeom>
            <a:avLst/>
            <a:gdLst>
              <a:gd name="connsiteX0" fmla="*/ 0 w 4533900"/>
              <a:gd name="connsiteY0" fmla="*/ 142875 h 1371600"/>
              <a:gd name="connsiteX1" fmla="*/ 4533900 w 4533900"/>
              <a:gd name="connsiteY1" fmla="*/ 0 h 1371600"/>
              <a:gd name="connsiteX2" fmla="*/ 2043113 w 4533900"/>
              <a:gd name="connsiteY2" fmla="*/ 1371600 h 1371600"/>
              <a:gd name="connsiteX3" fmla="*/ 0 w 4533900"/>
              <a:gd name="connsiteY3" fmla="*/ 142875 h 1371600"/>
              <a:gd name="connsiteX0" fmla="*/ 0 w 4533900"/>
              <a:gd name="connsiteY0" fmla="*/ 142875 h 1371600"/>
              <a:gd name="connsiteX1" fmla="*/ 4533900 w 4533900"/>
              <a:gd name="connsiteY1" fmla="*/ 0 h 1371600"/>
              <a:gd name="connsiteX2" fmla="*/ 2021848 w 4533900"/>
              <a:gd name="connsiteY2" fmla="*/ 1371600 h 1371600"/>
              <a:gd name="connsiteX3" fmla="*/ 0 w 4533900"/>
              <a:gd name="connsiteY3" fmla="*/ 142875 h 1371600"/>
              <a:gd name="connsiteX0" fmla="*/ 0 w 4544532"/>
              <a:gd name="connsiteY0" fmla="*/ 153508 h 1371600"/>
              <a:gd name="connsiteX1" fmla="*/ 4544532 w 4544532"/>
              <a:gd name="connsiteY1" fmla="*/ 0 h 1371600"/>
              <a:gd name="connsiteX2" fmla="*/ 2032480 w 4544532"/>
              <a:gd name="connsiteY2" fmla="*/ 1371600 h 1371600"/>
              <a:gd name="connsiteX3" fmla="*/ 0 w 4544532"/>
              <a:gd name="connsiteY3" fmla="*/ 153508 h 1371600"/>
              <a:gd name="connsiteX0" fmla="*/ 0 w 4544532"/>
              <a:gd name="connsiteY0" fmla="*/ 142875 h 1371600"/>
              <a:gd name="connsiteX1" fmla="*/ 4544532 w 4544532"/>
              <a:gd name="connsiteY1" fmla="*/ 0 h 1371600"/>
              <a:gd name="connsiteX2" fmla="*/ 2032480 w 4544532"/>
              <a:gd name="connsiteY2" fmla="*/ 1371600 h 1371600"/>
              <a:gd name="connsiteX3" fmla="*/ 0 w 4544532"/>
              <a:gd name="connsiteY3" fmla="*/ 142875 h 1371600"/>
              <a:gd name="connsiteX0" fmla="*/ 0 w 4536805"/>
              <a:gd name="connsiteY0" fmla="*/ 148026 h 1371600"/>
              <a:gd name="connsiteX1" fmla="*/ 4536805 w 4536805"/>
              <a:gd name="connsiteY1" fmla="*/ 0 h 1371600"/>
              <a:gd name="connsiteX2" fmla="*/ 2024753 w 4536805"/>
              <a:gd name="connsiteY2" fmla="*/ 1371600 h 1371600"/>
              <a:gd name="connsiteX3" fmla="*/ 0 w 4536805"/>
              <a:gd name="connsiteY3" fmla="*/ 148026 h 1371600"/>
              <a:gd name="connsiteX0" fmla="*/ 0 w 4531653"/>
              <a:gd name="connsiteY0" fmla="*/ 142874 h 1371600"/>
              <a:gd name="connsiteX1" fmla="*/ 4531653 w 4531653"/>
              <a:gd name="connsiteY1" fmla="*/ 0 h 1371600"/>
              <a:gd name="connsiteX2" fmla="*/ 2019601 w 4531653"/>
              <a:gd name="connsiteY2" fmla="*/ 1371600 h 1371600"/>
              <a:gd name="connsiteX3" fmla="*/ 0 w 4531653"/>
              <a:gd name="connsiteY3" fmla="*/ 142874 h 1371600"/>
              <a:gd name="connsiteX0" fmla="*/ 0 w 3944799"/>
              <a:gd name="connsiteY0" fmla="*/ 33692 h 1262418"/>
              <a:gd name="connsiteX1" fmla="*/ 3944799 w 3944799"/>
              <a:gd name="connsiteY1" fmla="*/ 0 h 1262418"/>
              <a:gd name="connsiteX2" fmla="*/ 2019601 w 3944799"/>
              <a:gd name="connsiteY2" fmla="*/ 1262418 h 1262418"/>
              <a:gd name="connsiteX3" fmla="*/ 0 w 3944799"/>
              <a:gd name="connsiteY3" fmla="*/ 33692 h 1262418"/>
              <a:gd name="connsiteX0" fmla="*/ 0 w 4531653"/>
              <a:gd name="connsiteY0" fmla="*/ 115578 h 1344304"/>
              <a:gd name="connsiteX1" fmla="*/ 4531653 w 4531653"/>
              <a:gd name="connsiteY1" fmla="*/ 0 h 1344304"/>
              <a:gd name="connsiteX2" fmla="*/ 2019601 w 4531653"/>
              <a:gd name="connsiteY2" fmla="*/ 1344304 h 1344304"/>
              <a:gd name="connsiteX3" fmla="*/ 0 w 4531653"/>
              <a:gd name="connsiteY3" fmla="*/ 115578 h 1344304"/>
            </a:gdLst>
            <a:ahLst/>
            <a:cxnLst>
              <a:cxn ang="0">
                <a:pos x="connsiteX0" y="connsiteY0"/>
              </a:cxn>
              <a:cxn ang="0">
                <a:pos x="connsiteX1" y="connsiteY1"/>
              </a:cxn>
              <a:cxn ang="0">
                <a:pos x="connsiteX2" y="connsiteY2"/>
              </a:cxn>
              <a:cxn ang="0">
                <a:pos x="connsiteX3" y="connsiteY3"/>
              </a:cxn>
            </a:cxnLst>
            <a:rect l="l" t="t" r="r" b="b"/>
            <a:pathLst>
              <a:path w="4531653" h="1344304">
                <a:moveTo>
                  <a:pt x="0" y="115578"/>
                </a:moveTo>
                <a:lnTo>
                  <a:pt x="4531653" y="0"/>
                </a:lnTo>
                <a:lnTo>
                  <a:pt x="2019601" y="1344304"/>
                </a:lnTo>
                <a:lnTo>
                  <a:pt x="0" y="115578"/>
                </a:lnTo>
                <a:close/>
              </a:path>
            </a:pathLst>
          </a:custGeom>
          <a:gradFill>
            <a:gsLst>
              <a:gs pos="9000">
                <a:schemeClr val="accent1"/>
              </a:gs>
              <a:gs pos="100000">
                <a:schemeClr val="accent2"/>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73" name="Freeform 36">
            <a:extLst>
              <a:ext uri="{FF2B5EF4-FFF2-40B4-BE49-F238E27FC236}">
                <a16:creationId xmlns:a16="http://schemas.microsoft.com/office/drawing/2014/main" id="{FCA4625E-0A0B-440C-BB0A-39B5567E0632}"/>
              </a:ext>
            </a:extLst>
          </p:cNvPr>
          <p:cNvSpPr/>
          <p:nvPr userDrawn="1"/>
        </p:nvSpPr>
        <p:spPr>
          <a:xfrm>
            <a:off x="4067336" y="4705135"/>
            <a:ext cx="4628534" cy="2161794"/>
          </a:xfrm>
          <a:custGeom>
            <a:avLst/>
            <a:gdLst>
              <a:gd name="connsiteX0" fmla="*/ 0 w 4632158"/>
              <a:gd name="connsiteY0" fmla="*/ 1239253 h 2129590"/>
              <a:gd name="connsiteX1" fmla="*/ 3645569 w 4632158"/>
              <a:gd name="connsiteY1" fmla="*/ 0 h 2129590"/>
              <a:gd name="connsiteX2" fmla="*/ 4632158 w 4632158"/>
              <a:gd name="connsiteY2" fmla="*/ 2129590 h 2129590"/>
              <a:gd name="connsiteX3" fmla="*/ 0 w 4632158"/>
              <a:gd name="connsiteY3" fmla="*/ 1239253 h 2129590"/>
              <a:gd name="connsiteX0" fmla="*/ 0 w 4632158"/>
              <a:gd name="connsiteY0" fmla="*/ 1243228 h 2133565"/>
              <a:gd name="connsiteX1" fmla="*/ 3641593 w 4632158"/>
              <a:gd name="connsiteY1" fmla="*/ 0 h 2133565"/>
              <a:gd name="connsiteX2" fmla="*/ 4632158 w 4632158"/>
              <a:gd name="connsiteY2" fmla="*/ 2133565 h 2133565"/>
              <a:gd name="connsiteX3" fmla="*/ 0 w 4632158"/>
              <a:gd name="connsiteY3" fmla="*/ 1243228 h 2133565"/>
              <a:gd name="connsiteX0" fmla="*/ 0 w 4656011"/>
              <a:gd name="connsiteY0" fmla="*/ 1243228 h 2157419"/>
              <a:gd name="connsiteX1" fmla="*/ 3641593 w 4656011"/>
              <a:gd name="connsiteY1" fmla="*/ 0 h 2157419"/>
              <a:gd name="connsiteX2" fmla="*/ 4656011 w 4656011"/>
              <a:gd name="connsiteY2" fmla="*/ 2157419 h 2157419"/>
              <a:gd name="connsiteX3" fmla="*/ 0 w 4656011"/>
              <a:gd name="connsiteY3" fmla="*/ 1243228 h 2157419"/>
              <a:gd name="connsiteX0" fmla="*/ 0 w 4659987"/>
              <a:gd name="connsiteY0" fmla="*/ 1247204 h 2157419"/>
              <a:gd name="connsiteX1" fmla="*/ 3645569 w 4659987"/>
              <a:gd name="connsiteY1" fmla="*/ 0 h 2157419"/>
              <a:gd name="connsiteX2" fmla="*/ 4659987 w 4659987"/>
              <a:gd name="connsiteY2" fmla="*/ 2157419 h 2157419"/>
              <a:gd name="connsiteX3" fmla="*/ 0 w 4659987"/>
              <a:gd name="connsiteY3" fmla="*/ 1247204 h 2157419"/>
              <a:gd name="connsiteX0" fmla="*/ 0 w 4667938"/>
              <a:gd name="connsiteY0" fmla="*/ 1263107 h 2157419"/>
              <a:gd name="connsiteX1" fmla="*/ 3653520 w 4667938"/>
              <a:gd name="connsiteY1" fmla="*/ 0 h 2157419"/>
              <a:gd name="connsiteX2" fmla="*/ 4667938 w 4667938"/>
              <a:gd name="connsiteY2" fmla="*/ 2157419 h 2157419"/>
              <a:gd name="connsiteX3" fmla="*/ 0 w 4667938"/>
              <a:gd name="connsiteY3" fmla="*/ 1263107 h 2157419"/>
              <a:gd name="connsiteX0" fmla="*/ 0 w 4667938"/>
              <a:gd name="connsiteY0" fmla="*/ 1259132 h 2157419"/>
              <a:gd name="connsiteX1" fmla="*/ 3653520 w 4667938"/>
              <a:gd name="connsiteY1" fmla="*/ 0 h 2157419"/>
              <a:gd name="connsiteX2" fmla="*/ 4667938 w 4667938"/>
              <a:gd name="connsiteY2" fmla="*/ 2157419 h 2157419"/>
              <a:gd name="connsiteX3" fmla="*/ 0 w 4667938"/>
              <a:gd name="connsiteY3" fmla="*/ 1259132 h 2157419"/>
              <a:gd name="connsiteX0" fmla="*/ 0 w 4667938"/>
              <a:gd name="connsiteY0" fmla="*/ 1259132 h 2157419"/>
              <a:gd name="connsiteX1" fmla="*/ 3653520 w 4667938"/>
              <a:gd name="connsiteY1" fmla="*/ 0 h 2157419"/>
              <a:gd name="connsiteX2" fmla="*/ 4667938 w 4667938"/>
              <a:gd name="connsiteY2" fmla="*/ 2157419 h 2157419"/>
              <a:gd name="connsiteX3" fmla="*/ 0 w 4667938"/>
              <a:gd name="connsiteY3" fmla="*/ 1259132 h 2157419"/>
              <a:gd name="connsiteX0" fmla="*/ 0 w 4659987"/>
              <a:gd name="connsiteY0" fmla="*/ 1251181 h 2157419"/>
              <a:gd name="connsiteX1" fmla="*/ 3645569 w 4659987"/>
              <a:gd name="connsiteY1" fmla="*/ 0 h 2157419"/>
              <a:gd name="connsiteX2" fmla="*/ 4659987 w 4659987"/>
              <a:gd name="connsiteY2" fmla="*/ 2157419 h 2157419"/>
              <a:gd name="connsiteX3" fmla="*/ 0 w 4659987"/>
              <a:gd name="connsiteY3" fmla="*/ 1251181 h 2157419"/>
              <a:gd name="connsiteX0" fmla="*/ 0 w 4674275"/>
              <a:gd name="connsiteY0" fmla="*/ 1251181 h 2157419"/>
              <a:gd name="connsiteX1" fmla="*/ 3645569 w 4674275"/>
              <a:gd name="connsiteY1" fmla="*/ 0 h 2157419"/>
              <a:gd name="connsiteX2" fmla="*/ 4674275 w 4674275"/>
              <a:gd name="connsiteY2" fmla="*/ 2157419 h 2157419"/>
              <a:gd name="connsiteX3" fmla="*/ 0 w 4674275"/>
              <a:gd name="connsiteY3" fmla="*/ 1251181 h 2157419"/>
              <a:gd name="connsiteX0" fmla="*/ 0 w 4683800"/>
              <a:gd name="connsiteY0" fmla="*/ 1251181 h 2157419"/>
              <a:gd name="connsiteX1" fmla="*/ 3655094 w 4683800"/>
              <a:gd name="connsiteY1" fmla="*/ 0 h 2157419"/>
              <a:gd name="connsiteX2" fmla="*/ 4683800 w 4683800"/>
              <a:gd name="connsiteY2" fmla="*/ 2157419 h 2157419"/>
              <a:gd name="connsiteX3" fmla="*/ 0 w 4683800"/>
              <a:gd name="connsiteY3" fmla="*/ 1251181 h 2157419"/>
              <a:gd name="connsiteX0" fmla="*/ 0 w 4695230"/>
              <a:gd name="connsiteY0" fmla="*/ 1251181 h 2157419"/>
              <a:gd name="connsiteX1" fmla="*/ 3666524 w 4695230"/>
              <a:gd name="connsiteY1" fmla="*/ 0 h 2157419"/>
              <a:gd name="connsiteX2" fmla="*/ 4695230 w 4695230"/>
              <a:gd name="connsiteY2" fmla="*/ 2157419 h 2157419"/>
              <a:gd name="connsiteX3" fmla="*/ 0 w 4695230"/>
              <a:gd name="connsiteY3" fmla="*/ 1251181 h 2157419"/>
              <a:gd name="connsiteX0" fmla="*/ 0 w 4695230"/>
              <a:gd name="connsiteY0" fmla="*/ 1251181 h 2171067"/>
              <a:gd name="connsiteX1" fmla="*/ 3666524 w 4695230"/>
              <a:gd name="connsiteY1" fmla="*/ 0 h 2171067"/>
              <a:gd name="connsiteX2" fmla="*/ 4695230 w 4695230"/>
              <a:gd name="connsiteY2" fmla="*/ 2171067 h 2171067"/>
              <a:gd name="connsiteX3" fmla="*/ 0 w 4695230"/>
              <a:gd name="connsiteY3" fmla="*/ 1251181 h 2171067"/>
              <a:gd name="connsiteX0" fmla="*/ 0 w 4708878"/>
              <a:gd name="connsiteY0" fmla="*/ 1251181 h 2184715"/>
              <a:gd name="connsiteX1" fmla="*/ 3666524 w 4708878"/>
              <a:gd name="connsiteY1" fmla="*/ 0 h 2184715"/>
              <a:gd name="connsiteX2" fmla="*/ 4708878 w 4708878"/>
              <a:gd name="connsiteY2" fmla="*/ 2184715 h 2184715"/>
              <a:gd name="connsiteX3" fmla="*/ 0 w 4708878"/>
              <a:gd name="connsiteY3" fmla="*/ 1251181 h 2184715"/>
              <a:gd name="connsiteX0" fmla="*/ 0 w 4722526"/>
              <a:gd name="connsiteY0" fmla="*/ 1251181 h 2198363"/>
              <a:gd name="connsiteX1" fmla="*/ 3666524 w 4722526"/>
              <a:gd name="connsiteY1" fmla="*/ 0 h 2198363"/>
              <a:gd name="connsiteX2" fmla="*/ 4722526 w 4722526"/>
              <a:gd name="connsiteY2" fmla="*/ 2198363 h 2198363"/>
              <a:gd name="connsiteX3" fmla="*/ 0 w 4722526"/>
              <a:gd name="connsiteY3" fmla="*/ 1251181 h 2198363"/>
              <a:gd name="connsiteX0" fmla="*/ 0 w 4658916"/>
              <a:gd name="connsiteY0" fmla="*/ 1251181 h 2190411"/>
              <a:gd name="connsiteX1" fmla="*/ 3666524 w 4658916"/>
              <a:gd name="connsiteY1" fmla="*/ 0 h 2190411"/>
              <a:gd name="connsiteX2" fmla="*/ 4658916 w 4658916"/>
              <a:gd name="connsiteY2" fmla="*/ 2190411 h 2190411"/>
              <a:gd name="connsiteX3" fmla="*/ 0 w 4658916"/>
              <a:gd name="connsiteY3" fmla="*/ 1251181 h 2190411"/>
              <a:gd name="connsiteX0" fmla="*/ 0 w 4658916"/>
              <a:gd name="connsiteY0" fmla="*/ 1251181 h 2166557"/>
              <a:gd name="connsiteX1" fmla="*/ 3666524 w 4658916"/>
              <a:gd name="connsiteY1" fmla="*/ 0 h 2166557"/>
              <a:gd name="connsiteX2" fmla="*/ 4658916 w 4658916"/>
              <a:gd name="connsiteY2" fmla="*/ 2166557 h 2166557"/>
              <a:gd name="connsiteX3" fmla="*/ 0 w 4658916"/>
              <a:gd name="connsiteY3" fmla="*/ 1251181 h 2166557"/>
              <a:gd name="connsiteX0" fmla="*/ 0 w 4670136"/>
              <a:gd name="connsiteY0" fmla="*/ 1251181 h 2166557"/>
              <a:gd name="connsiteX1" fmla="*/ 3677744 w 4670136"/>
              <a:gd name="connsiteY1" fmla="*/ 0 h 2166557"/>
              <a:gd name="connsiteX2" fmla="*/ 4670136 w 4670136"/>
              <a:gd name="connsiteY2" fmla="*/ 2166557 h 2166557"/>
              <a:gd name="connsiteX3" fmla="*/ 0 w 4670136"/>
              <a:gd name="connsiteY3" fmla="*/ 1251181 h 2166557"/>
              <a:gd name="connsiteX0" fmla="*/ 0 w 4653306"/>
              <a:gd name="connsiteY0" fmla="*/ 1251181 h 2166557"/>
              <a:gd name="connsiteX1" fmla="*/ 3660914 w 4653306"/>
              <a:gd name="connsiteY1" fmla="*/ 0 h 2166557"/>
              <a:gd name="connsiteX2" fmla="*/ 4653306 w 4653306"/>
              <a:gd name="connsiteY2" fmla="*/ 2166557 h 2166557"/>
              <a:gd name="connsiteX3" fmla="*/ 0 w 4653306"/>
              <a:gd name="connsiteY3" fmla="*/ 1251181 h 2166557"/>
              <a:gd name="connsiteX0" fmla="*/ 0 w 4001299"/>
              <a:gd name="connsiteY0" fmla="*/ 869518 h 2166557"/>
              <a:gd name="connsiteX1" fmla="*/ 3008907 w 4001299"/>
              <a:gd name="connsiteY1" fmla="*/ 0 h 2166557"/>
              <a:gd name="connsiteX2" fmla="*/ 4001299 w 4001299"/>
              <a:gd name="connsiteY2" fmla="*/ 2166557 h 2166557"/>
              <a:gd name="connsiteX3" fmla="*/ 0 w 4001299"/>
              <a:gd name="connsiteY3" fmla="*/ 869518 h 2166557"/>
              <a:gd name="connsiteX0" fmla="*/ 0 w 4645354"/>
              <a:gd name="connsiteY0" fmla="*/ 1251181 h 2166557"/>
              <a:gd name="connsiteX1" fmla="*/ 3652962 w 4645354"/>
              <a:gd name="connsiteY1" fmla="*/ 0 h 2166557"/>
              <a:gd name="connsiteX2" fmla="*/ 4645354 w 4645354"/>
              <a:gd name="connsiteY2" fmla="*/ 2166557 h 2166557"/>
              <a:gd name="connsiteX3" fmla="*/ 0 w 4645354"/>
              <a:gd name="connsiteY3" fmla="*/ 1251181 h 2166557"/>
              <a:gd name="connsiteX0" fmla="*/ 0 w 4645354"/>
              <a:gd name="connsiteY0" fmla="*/ 1243230 h 2166557"/>
              <a:gd name="connsiteX1" fmla="*/ 3652962 w 4645354"/>
              <a:gd name="connsiteY1" fmla="*/ 0 h 2166557"/>
              <a:gd name="connsiteX2" fmla="*/ 4645354 w 4645354"/>
              <a:gd name="connsiteY2" fmla="*/ 2166557 h 2166557"/>
              <a:gd name="connsiteX3" fmla="*/ 0 w 4645354"/>
              <a:gd name="connsiteY3" fmla="*/ 1243230 h 2166557"/>
              <a:gd name="connsiteX0" fmla="*/ 0 w 4645354"/>
              <a:gd name="connsiteY0" fmla="*/ 1238467 h 2161794"/>
              <a:gd name="connsiteX1" fmla="*/ 3664911 w 4645354"/>
              <a:gd name="connsiteY1" fmla="*/ 0 h 2161794"/>
              <a:gd name="connsiteX2" fmla="*/ 4645354 w 4645354"/>
              <a:gd name="connsiteY2" fmla="*/ 2161794 h 2161794"/>
              <a:gd name="connsiteX3" fmla="*/ 0 w 4645354"/>
              <a:gd name="connsiteY3" fmla="*/ 1238467 h 2161794"/>
            </a:gdLst>
            <a:ahLst/>
            <a:cxnLst>
              <a:cxn ang="0">
                <a:pos x="connsiteX0" y="connsiteY0"/>
              </a:cxn>
              <a:cxn ang="0">
                <a:pos x="connsiteX1" y="connsiteY1"/>
              </a:cxn>
              <a:cxn ang="0">
                <a:pos x="connsiteX2" y="connsiteY2"/>
              </a:cxn>
              <a:cxn ang="0">
                <a:pos x="connsiteX3" y="connsiteY3"/>
              </a:cxn>
            </a:cxnLst>
            <a:rect l="l" t="t" r="r" b="b"/>
            <a:pathLst>
              <a:path w="4645354" h="2161794">
                <a:moveTo>
                  <a:pt x="0" y="1238467"/>
                </a:moveTo>
                <a:lnTo>
                  <a:pt x="3664911" y="0"/>
                </a:lnTo>
                <a:lnTo>
                  <a:pt x="4645354" y="2161794"/>
                </a:lnTo>
                <a:lnTo>
                  <a:pt x="0" y="1238467"/>
                </a:lnTo>
                <a:close/>
              </a:path>
            </a:pathLst>
          </a:custGeom>
          <a:gradFill>
            <a:gsLst>
              <a:gs pos="2000">
                <a:schemeClr val="accent1"/>
              </a:gs>
              <a:gs pos="100000">
                <a:schemeClr val="accent2"/>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74" name="Freeform 37">
            <a:extLst>
              <a:ext uri="{FF2B5EF4-FFF2-40B4-BE49-F238E27FC236}">
                <a16:creationId xmlns:a16="http://schemas.microsoft.com/office/drawing/2014/main" id="{A197B678-A2F0-47C4-9D92-D1BB53FE6730}"/>
              </a:ext>
            </a:extLst>
          </p:cNvPr>
          <p:cNvSpPr/>
          <p:nvPr userDrawn="1"/>
        </p:nvSpPr>
        <p:spPr>
          <a:xfrm>
            <a:off x="3541852" y="3007895"/>
            <a:ext cx="2834884" cy="2947737"/>
          </a:xfrm>
          <a:custGeom>
            <a:avLst/>
            <a:gdLst>
              <a:gd name="connsiteX0" fmla="*/ 0 w 2791326"/>
              <a:gd name="connsiteY0" fmla="*/ 1816768 h 2947737"/>
              <a:gd name="connsiteX1" fmla="*/ 493294 w 2791326"/>
              <a:gd name="connsiteY1" fmla="*/ 2947737 h 2947737"/>
              <a:gd name="connsiteX2" fmla="*/ 2791326 w 2791326"/>
              <a:gd name="connsiteY2" fmla="*/ 0 h 2947737"/>
              <a:gd name="connsiteX3" fmla="*/ 0 w 2791326"/>
              <a:gd name="connsiteY3" fmla="*/ 1816768 h 2947737"/>
              <a:gd name="connsiteX0" fmla="*/ 0 w 2799638"/>
              <a:gd name="connsiteY0" fmla="*/ 1845863 h 2947737"/>
              <a:gd name="connsiteX1" fmla="*/ 501606 w 2799638"/>
              <a:gd name="connsiteY1" fmla="*/ 2947737 h 2947737"/>
              <a:gd name="connsiteX2" fmla="*/ 2799638 w 2799638"/>
              <a:gd name="connsiteY2" fmla="*/ 0 h 2947737"/>
              <a:gd name="connsiteX3" fmla="*/ 0 w 2799638"/>
              <a:gd name="connsiteY3" fmla="*/ 1845863 h 2947737"/>
              <a:gd name="connsiteX0" fmla="*/ 0 w 2826933"/>
              <a:gd name="connsiteY0" fmla="*/ 1886806 h 2947737"/>
              <a:gd name="connsiteX1" fmla="*/ 528901 w 2826933"/>
              <a:gd name="connsiteY1" fmla="*/ 2947737 h 2947737"/>
              <a:gd name="connsiteX2" fmla="*/ 2826933 w 2826933"/>
              <a:gd name="connsiteY2" fmla="*/ 0 h 2947737"/>
              <a:gd name="connsiteX3" fmla="*/ 0 w 2826933"/>
              <a:gd name="connsiteY3" fmla="*/ 1886806 h 2947737"/>
              <a:gd name="connsiteX0" fmla="*/ 0 w 2826933"/>
              <a:gd name="connsiteY0" fmla="*/ 1859510 h 2947737"/>
              <a:gd name="connsiteX1" fmla="*/ 528901 w 2826933"/>
              <a:gd name="connsiteY1" fmla="*/ 2947737 h 2947737"/>
              <a:gd name="connsiteX2" fmla="*/ 2826933 w 2826933"/>
              <a:gd name="connsiteY2" fmla="*/ 0 h 2947737"/>
              <a:gd name="connsiteX3" fmla="*/ 0 w 2826933"/>
              <a:gd name="connsiteY3" fmla="*/ 1859510 h 2947737"/>
              <a:gd name="connsiteX0" fmla="*/ 0 w 2826933"/>
              <a:gd name="connsiteY0" fmla="*/ 1859510 h 2947737"/>
              <a:gd name="connsiteX1" fmla="*/ 523291 w 2826933"/>
              <a:gd name="connsiteY1" fmla="*/ 2947737 h 2947737"/>
              <a:gd name="connsiteX2" fmla="*/ 2826933 w 2826933"/>
              <a:gd name="connsiteY2" fmla="*/ 0 h 2947737"/>
              <a:gd name="connsiteX3" fmla="*/ 0 w 2826933"/>
              <a:gd name="connsiteY3" fmla="*/ 1859510 h 2947737"/>
              <a:gd name="connsiteX0" fmla="*/ 0 w 2834884"/>
              <a:gd name="connsiteY0" fmla="*/ 1867462 h 2947737"/>
              <a:gd name="connsiteX1" fmla="*/ 531242 w 2834884"/>
              <a:gd name="connsiteY1" fmla="*/ 2947737 h 2947737"/>
              <a:gd name="connsiteX2" fmla="*/ 2834884 w 2834884"/>
              <a:gd name="connsiteY2" fmla="*/ 0 h 2947737"/>
              <a:gd name="connsiteX3" fmla="*/ 0 w 2834884"/>
              <a:gd name="connsiteY3" fmla="*/ 1867462 h 2947737"/>
            </a:gdLst>
            <a:ahLst/>
            <a:cxnLst>
              <a:cxn ang="0">
                <a:pos x="connsiteX0" y="connsiteY0"/>
              </a:cxn>
              <a:cxn ang="0">
                <a:pos x="connsiteX1" y="connsiteY1"/>
              </a:cxn>
              <a:cxn ang="0">
                <a:pos x="connsiteX2" y="connsiteY2"/>
              </a:cxn>
              <a:cxn ang="0">
                <a:pos x="connsiteX3" y="connsiteY3"/>
              </a:cxn>
            </a:cxnLst>
            <a:rect l="l" t="t" r="r" b="b"/>
            <a:pathLst>
              <a:path w="2834884" h="2947737">
                <a:moveTo>
                  <a:pt x="0" y="1867462"/>
                </a:moveTo>
                <a:lnTo>
                  <a:pt x="531242" y="2947737"/>
                </a:lnTo>
                <a:lnTo>
                  <a:pt x="2834884" y="0"/>
                </a:lnTo>
                <a:lnTo>
                  <a:pt x="0" y="1867462"/>
                </a:lnTo>
                <a:close/>
              </a:path>
            </a:pathLst>
          </a:custGeom>
          <a:gradFill>
            <a:gsLst>
              <a:gs pos="15000">
                <a:schemeClr val="accent2"/>
              </a:gs>
              <a:gs pos="97000">
                <a:schemeClr val="accent1"/>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39" name="Text Placeholder 45">
            <a:extLst>
              <a:ext uri="{FF2B5EF4-FFF2-40B4-BE49-F238E27FC236}">
                <a16:creationId xmlns:a16="http://schemas.microsoft.com/office/drawing/2014/main" id="{8B252A1D-CC01-724F-82EB-AE41A3B6DABA}"/>
              </a:ext>
            </a:extLst>
          </p:cNvPr>
          <p:cNvSpPr>
            <a:spLocks noGrp="1"/>
          </p:cNvSpPr>
          <p:nvPr>
            <p:ph type="body" sz="quarter" idx="10" hasCustomPrompt="1"/>
          </p:nvPr>
        </p:nvSpPr>
        <p:spPr>
          <a:xfrm>
            <a:off x="374904" y="2743200"/>
            <a:ext cx="8291512" cy="1014413"/>
          </a:xfrm>
        </p:spPr>
        <p:txBody>
          <a:bodyPr/>
          <a:lstStyle>
            <a:lvl1pPr>
              <a:defRPr sz="5000">
                <a:solidFill>
                  <a:schemeClr val="bg1"/>
                </a:solidFill>
                <a:latin typeface="+mj-lt"/>
              </a:defRPr>
            </a:lvl1pPr>
          </a:lstStyle>
          <a:p>
            <a:pPr lvl="0"/>
            <a:r>
              <a:rPr lang="en-US"/>
              <a:t>Divider Slide</a:t>
            </a:r>
          </a:p>
        </p:txBody>
      </p:sp>
    </p:spTree>
    <p:extLst>
      <p:ext uri="{BB962C8B-B14F-4D97-AF65-F5344CB8AC3E}">
        <p14:creationId xmlns:p14="http://schemas.microsoft.com/office/powerpoint/2010/main" val="14280514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Gradient_Outline_Mesh">
    <p:spTree>
      <p:nvGrpSpPr>
        <p:cNvPr id="1" name=""/>
        <p:cNvGrpSpPr/>
        <p:nvPr/>
      </p:nvGrpSpPr>
      <p:grpSpPr>
        <a:xfrm>
          <a:off x="0" y="0"/>
          <a:ext cx="0" cy="0"/>
          <a:chOff x="0" y="0"/>
          <a:chExt cx="0" cy="0"/>
        </a:xfrm>
      </p:grpSpPr>
      <p:sp>
        <p:nvSpPr>
          <p:cNvPr id="3" name="TextBox 2"/>
          <p:cNvSpPr txBox="1"/>
          <p:nvPr userDrawn="1"/>
        </p:nvSpPr>
        <p:spPr>
          <a:xfrm>
            <a:off x="11590811" y="6596401"/>
            <a:ext cx="218681" cy="123111"/>
          </a:xfrm>
          <a:prstGeom prst="rect">
            <a:avLst/>
          </a:prstGeom>
          <a:noFill/>
        </p:spPr>
        <p:txBody>
          <a:bodyPr wrap="square" lIns="0" tIns="0" rIns="0" bIns="0" rtlCol="0">
            <a:spAutoFit/>
          </a:bodyPr>
          <a:lstStyle/>
          <a:p>
            <a:pPr algn="r"/>
            <a:fld id="{29B7B62B-0732-4BEA-A6C8-5CF96588F2B9}" type="slidenum">
              <a:rPr lang="en-US" sz="800" smtClean="0"/>
              <a:pPr algn="r"/>
              <a:t>‹#›</a:t>
            </a:fld>
            <a:endParaRPr lang="en-US" sz="800"/>
          </a:p>
        </p:txBody>
      </p:sp>
      <p:sp>
        <p:nvSpPr>
          <p:cNvPr id="11" name="Freeform 5"/>
          <p:cNvSpPr>
            <a:spLocks noChangeAspect="1" noEditPoints="1"/>
          </p:cNvSpPr>
          <p:nvPr userDrawn="1"/>
        </p:nvSpPr>
        <p:spPr bwMode="auto">
          <a:xfrm>
            <a:off x="5910048" y="6477000"/>
            <a:ext cx="363963" cy="194400"/>
          </a:xfrm>
          <a:custGeom>
            <a:avLst/>
            <a:gdLst>
              <a:gd name="T0" fmla="*/ 134 w 170"/>
              <a:gd name="T1" fmla="*/ 3 h 90"/>
              <a:gd name="T2" fmla="*/ 122 w 170"/>
              <a:gd name="T3" fmla="*/ 52 h 90"/>
              <a:gd name="T4" fmla="*/ 109 w 170"/>
              <a:gd name="T5" fmla="*/ 3 h 90"/>
              <a:gd name="T6" fmla="*/ 74 w 170"/>
              <a:gd name="T7" fmla="*/ 3 h 90"/>
              <a:gd name="T8" fmla="*/ 74 w 170"/>
              <a:gd name="T9" fmla="*/ 21 h 90"/>
              <a:gd name="T10" fmla="*/ 40 w 170"/>
              <a:gd name="T11" fmla="*/ 1 h 90"/>
              <a:gd name="T12" fmla="*/ 4 w 170"/>
              <a:gd name="T13" fmla="*/ 31 h 90"/>
              <a:gd name="T14" fmla="*/ 28 w 170"/>
              <a:gd name="T15" fmla="*/ 31 h 90"/>
              <a:gd name="T16" fmla="*/ 39 w 170"/>
              <a:gd name="T17" fmla="*/ 20 h 90"/>
              <a:gd name="T18" fmla="*/ 50 w 170"/>
              <a:gd name="T19" fmla="*/ 28 h 90"/>
              <a:gd name="T20" fmla="*/ 39 w 170"/>
              <a:gd name="T21" fmla="*/ 35 h 90"/>
              <a:gd name="T22" fmla="*/ 31 w 170"/>
              <a:gd name="T23" fmla="*/ 35 h 90"/>
              <a:gd name="T24" fmla="*/ 31 w 170"/>
              <a:gd name="T25" fmla="*/ 51 h 90"/>
              <a:gd name="T26" fmla="*/ 38 w 170"/>
              <a:gd name="T27" fmla="*/ 51 h 90"/>
              <a:gd name="T28" fmla="*/ 48 w 170"/>
              <a:gd name="T29" fmla="*/ 60 h 90"/>
              <a:gd name="T30" fmla="*/ 38 w 170"/>
              <a:gd name="T31" fmla="*/ 70 h 90"/>
              <a:gd name="T32" fmla="*/ 25 w 170"/>
              <a:gd name="T33" fmla="*/ 54 h 90"/>
              <a:gd name="T34" fmla="*/ 1 w 170"/>
              <a:gd name="T35" fmla="*/ 54 h 90"/>
              <a:gd name="T36" fmla="*/ 38 w 170"/>
              <a:gd name="T37" fmla="*/ 90 h 90"/>
              <a:gd name="T38" fmla="*/ 74 w 170"/>
              <a:gd name="T39" fmla="*/ 71 h 90"/>
              <a:gd name="T40" fmla="*/ 74 w 170"/>
              <a:gd name="T41" fmla="*/ 88 h 90"/>
              <a:gd name="T42" fmla="*/ 98 w 170"/>
              <a:gd name="T43" fmla="*/ 88 h 90"/>
              <a:gd name="T44" fmla="*/ 98 w 170"/>
              <a:gd name="T45" fmla="*/ 34 h 90"/>
              <a:gd name="T46" fmla="*/ 111 w 170"/>
              <a:gd name="T47" fmla="*/ 88 h 90"/>
              <a:gd name="T48" fmla="*/ 132 w 170"/>
              <a:gd name="T49" fmla="*/ 88 h 90"/>
              <a:gd name="T50" fmla="*/ 146 w 170"/>
              <a:gd name="T51" fmla="*/ 34 h 90"/>
              <a:gd name="T52" fmla="*/ 146 w 170"/>
              <a:gd name="T53" fmla="*/ 88 h 90"/>
              <a:gd name="T54" fmla="*/ 170 w 170"/>
              <a:gd name="T55" fmla="*/ 88 h 90"/>
              <a:gd name="T56" fmla="*/ 170 w 170"/>
              <a:gd name="T57" fmla="*/ 3 h 90"/>
              <a:gd name="T58" fmla="*/ 134 w 170"/>
              <a:gd name="T59" fmla="*/ 3 h 90"/>
              <a:gd name="T60" fmla="*/ 74 w 170"/>
              <a:gd name="T61" fmla="*/ 52 h 90"/>
              <a:gd name="T62" fmla="*/ 64 w 170"/>
              <a:gd name="T63" fmla="*/ 42 h 90"/>
              <a:gd name="T64" fmla="*/ 74 w 170"/>
              <a:gd name="T65" fmla="*/ 31 h 90"/>
              <a:gd name="T66" fmla="*/ 74 w 170"/>
              <a:gd name="T67" fmla="*/ 5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0" h="90">
                <a:moveTo>
                  <a:pt x="134" y="3"/>
                </a:moveTo>
                <a:cubicBezTo>
                  <a:pt x="122" y="52"/>
                  <a:pt x="122" y="52"/>
                  <a:pt x="122" y="52"/>
                </a:cubicBezTo>
                <a:cubicBezTo>
                  <a:pt x="109" y="3"/>
                  <a:pt x="109" y="3"/>
                  <a:pt x="109" y="3"/>
                </a:cubicBezTo>
                <a:cubicBezTo>
                  <a:pt x="74" y="3"/>
                  <a:pt x="74" y="3"/>
                  <a:pt x="74" y="3"/>
                </a:cubicBezTo>
                <a:cubicBezTo>
                  <a:pt x="74" y="21"/>
                  <a:pt x="74" y="21"/>
                  <a:pt x="74" y="21"/>
                </a:cubicBezTo>
                <a:cubicBezTo>
                  <a:pt x="69" y="5"/>
                  <a:pt x="54" y="1"/>
                  <a:pt x="40" y="1"/>
                </a:cubicBezTo>
                <a:cubicBezTo>
                  <a:pt x="23" y="0"/>
                  <a:pt x="5" y="8"/>
                  <a:pt x="4" y="31"/>
                </a:cubicBezTo>
                <a:cubicBezTo>
                  <a:pt x="28" y="31"/>
                  <a:pt x="28" y="31"/>
                  <a:pt x="28" y="31"/>
                </a:cubicBezTo>
                <a:cubicBezTo>
                  <a:pt x="28" y="24"/>
                  <a:pt x="33" y="20"/>
                  <a:pt x="39" y="20"/>
                </a:cubicBezTo>
                <a:cubicBezTo>
                  <a:pt x="46" y="20"/>
                  <a:pt x="50" y="23"/>
                  <a:pt x="50" y="28"/>
                </a:cubicBezTo>
                <a:cubicBezTo>
                  <a:pt x="49" y="32"/>
                  <a:pt x="47" y="35"/>
                  <a:pt x="39" y="35"/>
                </a:cubicBezTo>
                <a:cubicBezTo>
                  <a:pt x="31" y="35"/>
                  <a:pt x="31" y="35"/>
                  <a:pt x="31" y="35"/>
                </a:cubicBezTo>
                <a:cubicBezTo>
                  <a:pt x="31" y="51"/>
                  <a:pt x="31" y="51"/>
                  <a:pt x="31" y="51"/>
                </a:cubicBezTo>
                <a:cubicBezTo>
                  <a:pt x="38" y="51"/>
                  <a:pt x="38" y="51"/>
                  <a:pt x="38" y="51"/>
                </a:cubicBezTo>
                <a:cubicBezTo>
                  <a:pt x="42" y="51"/>
                  <a:pt x="48" y="54"/>
                  <a:pt x="48" y="60"/>
                </a:cubicBezTo>
                <a:cubicBezTo>
                  <a:pt x="49" y="67"/>
                  <a:pt x="44" y="70"/>
                  <a:pt x="38" y="70"/>
                </a:cubicBezTo>
                <a:cubicBezTo>
                  <a:pt x="27" y="69"/>
                  <a:pt x="25" y="61"/>
                  <a:pt x="25" y="54"/>
                </a:cubicBezTo>
                <a:cubicBezTo>
                  <a:pt x="1" y="54"/>
                  <a:pt x="1" y="54"/>
                  <a:pt x="1" y="54"/>
                </a:cubicBezTo>
                <a:cubicBezTo>
                  <a:pt x="1" y="59"/>
                  <a:pt x="0" y="90"/>
                  <a:pt x="38" y="90"/>
                </a:cubicBezTo>
                <a:cubicBezTo>
                  <a:pt x="57" y="90"/>
                  <a:pt x="70" y="82"/>
                  <a:pt x="74" y="71"/>
                </a:cubicBezTo>
                <a:cubicBezTo>
                  <a:pt x="74" y="88"/>
                  <a:pt x="74" y="88"/>
                  <a:pt x="74" y="88"/>
                </a:cubicBezTo>
                <a:cubicBezTo>
                  <a:pt x="98" y="88"/>
                  <a:pt x="98" y="88"/>
                  <a:pt x="98" y="88"/>
                </a:cubicBezTo>
                <a:cubicBezTo>
                  <a:pt x="98" y="34"/>
                  <a:pt x="98" y="34"/>
                  <a:pt x="98" y="34"/>
                </a:cubicBezTo>
                <a:cubicBezTo>
                  <a:pt x="111" y="88"/>
                  <a:pt x="111" y="88"/>
                  <a:pt x="111" y="88"/>
                </a:cubicBezTo>
                <a:cubicBezTo>
                  <a:pt x="132" y="88"/>
                  <a:pt x="132" y="88"/>
                  <a:pt x="132" y="88"/>
                </a:cubicBezTo>
                <a:cubicBezTo>
                  <a:pt x="146" y="34"/>
                  <a:pt x="146" y="34"/>
                  <a:pt x="146" y="34"/>
                </a:cubicBezTo>
                <a:cubicBezTo>
                  <a:pt x="146" y="88"/>
                  <a:pt x="146" y="88"/>
                  <a:pt x="146" y="88"/>
                </a:cubicBezTo>
                <a:cubicBezTo>
                  <a:pt x="170" y="88"/>
                  <a:pt x="170" y="88"/>
                  <a:pt x="170" y="88"/>
                </a:cubicBezTo>
                <a:cubicBezTo>
                  <a:pt x="170" y="3"/>
                  <a:pt x="170" y="3"/>
                  <a:pt x="170" y="3"/>
                </a:cubicBezTo>
                <a:lnTo>
                  <a:pt x="134" y="3"/>
                </a:lnTo>
                <a:close/>
                <a:moveTo>
                  <a:pt x="74" y="52"/>
                </a:moveTo>
                <a:cubicBezTo>
                  <a:pt x="71" y="46"/>
                  <a:pt x="66" y="43"/>
                  <a:pt x="64" y="42"/>
                </a:cubicBezTo>
                <a:cubicBezTo>
                  <a:pt x="69" y="40"/>
                  <a:pt x="72" y="37"/>
                  <a:pt x="74" y="31"/>
                </a:cubicBezTo>
                <a:lnTo>
                  <a:pt x="74" y="5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aphicFrame>
        <p:nvGraphicFramePr>
          <p:cNvPr id="13" name="Object 12">
            <a:extLst>
              <a:ext uri="{FF2B5EF4-FFF2-40B4-BE49-F238E27FC236}">
                <a16:creationId xmlns:a16="http://schemas.microsoft.com/office/drawing/2014/main" id="{EC793130-39E5-E743-A10F-C5C8F3DCE536}"/>
              </a:ext>
            </a:extLst>
          </p:cNvPr>
          <p:cNvGraphicFramePr>
            <a:graphicFrameLocks noChangeAspect="1"/>
          </p:cNvGraphicFramePr>
          <p:nvPr userDrawn="1">
            <p:extLst>
              <p:ext uri="{D42A27DB-BD31-4B8C-83A1-F6EECF244321}">
                <p14:modId xmlns:p14="http://schemas.microsoft.com/office/powerpoint/2010/main" val="2042274915"/>
              </p:ext>
            </p:extLst>
          </p:nvPr>
        </p:nvGraphicFramePr>
        <p:xfrm>
          <a:off x="384175" y="6596063"/>
          <a:ext cx="2449513" cy="180975"/>
        </p:xfrm>
        <a:graphic>
          <a:graphicData uri="http://schemas.openxmlformats.org/presentationml/2006/ole">
            <mc:AlternateContent xmlns:mc="http://schemas.openxmlformats.org/markup-compatibility/2006">
              <mc:Choice xmlns:v="urn:schemas-microsoft-com:vml" Requires="v">
                <p:oleObj name="Document" r:id="rId2" imgW="5219700" imgH="406400" progId="Word.Document.12">
                  <p:embed/>
                </p:oleObj>
              </mc:Choice>
              <mc:Fallback>
                <p:oleObj name="Document" r:id="rId2" imgW="5219700" imgH="406400" progId="Word.Document.12">
                  <p:embed/>
                  <p:pic>
                    <p:nvPicPr>
                      <p:cNvPr id="13" name="Object 12">
                        <a:extLst>
                          <a:ext uri="{FF2B5EF4-FFF2-40B4-BE49-F238E27FC236}">
                            <a16:creationId xmlns:a16="http://schemas.microsoft.com/office/drawing/2014/main" id="{EC793130-39E5-E743-A10F-C5C8F3DCE536}"/>
                          </a:ext>
                        </a:extLst>
                      </p:cNvPr>
                      <p:cNvPicPr/>
                      <p:nvPr/>
                    </p:nvPicPr>
                    <p:blipFill>
                      <a:blip r:embed="rId3"/>
                      <a:stretch>
                        <a:fillRect/>
                      </a:stretch>
                    </p:blipFill>
                    <p:spPr>
                      <a:xfrm>
                        <a:off x="384175" y="6596063"/>
                        <a:ext cx="2449513" cy="180975"/>
                      </a:xfrm>
                      <a:prstGeom prst="rect">
                        <a:avLst/>
                      </a:prstGeom>
                    </p:spPr>
                  </p:pic>
                </p:oleObj>
              </mc:Fallback>
            </mc:AlternateContent>
          </a:graphicData>
        </a:graphic>
      </p:graphicFrame>
      <p:sp>
        <p:nvSpPr>
          <p:cNvPr id="5" name="Rectangle 4">
            <a:extLst>
              <a:ext uri="{FF2B5EF4-FFF2-40B4-BE49-F238E27FC236}">
                <a16:creationId xmlns:a16="http://schemas.microsoft.com/office/drawing/2014/main" id="{B8EA6786-BEF9-694E-B35E-97100D8EFE8C}"/>
              </a:ext>
            </a:extLst>
          </p:cNvPr>
          <p:cNvSpPr/>
          <p:nvPr userDrawn="1"/>
        </p:nvSpPr>
        <p:spPr>
          <a:xfrm>
            <a:off x="-3972" y="0"/>
            <a:ext cx="12195971" cy="6858000"/>
          </a:xfrm>
          <a:prstGeom prst="rect">
            <a:avLst/>
          </a:prstGeom>
          <a:gradFill>
            <a:gsLst>
              <a:gs pos="0">
                <a:schemeClr val="accent1"/>
              </a:gs>
              <a:gs pos="97000">
                <a:schemeClr val="accent2"/>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6" name="Freeform 13">
            <a:extLst>
              <a:ext uri="{FF2B5EF4-FFF2-40B4-BE49-F238E27FC236}">
                <a16:creationId xmlns:a16="http://schemas.microsoft.com/office/drawing/2014/main" id="{EB55A740-BA4F-B24B-BE4A-DB068AF01397}"/>
              </a:ext>
            </a:extLst>
          </p:cNvPr>
          <p:cNvSpPr>
            <a:spLocks noEditPoints="1"/>
          </p:cNvSpPr>
          <p:nvPr userDrawn="1"/>
        </p:nvSpPr>
        <p:spPr bwMode="auto">
          <a:xfrm>
            <a:off x="0" y="0"/>
            <a:ext cx="12192000" cy="6858000"/>
          </a:xfrm>
          <a:custGeom>
            <a:avLst/>
            <a:gdLst>
              <a:gd name="T0" fmla="*/ 2387 w 41493"/>
              <a:gd name="T1" fmla="*/ 21597 h 21600"/>
              <a:gd name="T2" fmla="*/ 2397 w 41493"/>
              <a:gd name="T3" fmla="*/ 21586 h 21600"/>
              <a:gd name="T4" fmla="*/ 11784 w 41493"/>
              <a:gd name="T5" fmla="*/ 21592 h 21600"/>
              <a:gd name="T6" fmla="*/ 11793 w 41493"/>
              <a:gd name="T7" fmla="*/ 21598 h 21600"/>
              <a:gd name="T8" fmla="*/ 27618 w 41493"/>
              <a:gd name="T9" fmla="*/ 18789 h 21600"/>
              <a:gd name="T10" fmla="*/ 30124 w 41493"/>
              <a:gd name="T11" fmla="*/ 21600 h 21600"/>
              <a:gd name="T12" fmla="*/ 30147 w 41493"/>
              <a:gd name="T13" fmla="*/ 21589 h 21600"/>
              <a:gd name="T14" fmla="*/ 27685 w 41493"/>
              <a:gd name="T15" fmla="*/ 18799 h 21600"/>
              <a:gd name="T16" fmla="*/ 41480 w 41493"/>
              <a:gd name="T17" fmla="*/ 21598 h 21600"/>
              <a:gd name="T18" fmla="*/ 41489 w 41493"/>
              <a:gd name="T19" fmla="*/ 21590 h 21600"/>
              <a:gd name="T20" fmla="*/ 41493 w 41493"/>
              <a:gd name="T21" fmla="*/ 21583 h 21600"/>
              <a:gd name="T22" fmla="*/ 41492 w 41493"/>
              <a:gd name="T23" fmla="*/ 27 h 21600"/>
              <a:gd name="T24" fmla="*/ 41492 w 41493"/>
              <a:gd name="T25" fmla="*/ 15 h 21600"/>
              <a:gd name="T26" fmla="*/ 41484 w 41493"/>
              <a:gd name="T27" fmla="*/ 5 h 21600"/>
              <a:gd name="T28" fmla="*/ 41476 w 41493"/>
              <a:gd name="T29" fmla="*/ 1 h 21600"/>
              <a:gd name="T30" fmla="*/ 30832 w 41493"/>
              <a:gd name="T31" fmla="*/ 5469 h 21600"/>
              <a:gd name="T32" fmla="*/ 30147 w 41493"/>
              <a:gd name="T33" fmla="*/ 14 h 21600"/>
              <a:gd name="T34" fmla="*/ 30142 w 41493"/>
              <a:gd name="T35" fmla="*/ 6 h 21600"/>
              <a:gd name="T36" fmla="*/ 30131 w 41493"/>
              <a:gd name="T37" fmla="*/ 1 h 21600"/>
              <a:gd name="T38" fmla="*/ 30122 w 41493"/>
              <a:gd name="T39" fmla="*/ 1 h 21600"/>
              <a:gd name="T40" fmla="*/ 19810 w 41493"/>
              <a:gd name="T41" fmla="*/ 21 h 21600"/>
              <a:gd name="T42" fmla="*/ 19798 w 41493"/>
              <a:gd name="T43" fmla="*/ 2 h 21600"/>
              <a:gd name="T44" fmla="*/ 19772 w 41493"/>
              <a:gd name="T45" fmla="*/ 6 h 21600"/>
              <a:gd name="T46" fmla="*/ 4030 w 41493"/>
              <a:gd name="T47" fmla="*/ 2 h 21600"/>
              <a:gd name="T48" fmla="*/ 5 w 41493"/>
              <a:gd name="T49" fmla="*/ 3302 h 21600"/>
              <a:gd name="T50" fmla="*/ 2 w 41493"/>
              <a:gd name="T51" fmla="*/ 3307 h 21600"/>
              <a:gd name="T52" fmla="*/ 2 w 41493"/>
              <a:gd name="T53" fmla="*/ 3321 h 21600"/>
              <a:gd name="T54" fmla="*/ 14 w 41493"/>
              <a:gd name="T55" fmla="*/ 13625 h 21600"/>
              <a:gd name="T56" fmla="*/ 3 w 41493"/>
              <a:gd name="T57" fmla="*/ 13635 h 21600"/>
              <a:gd name="T58" fmla="*/ 2354 w 41493"/>
              <a:gd name="T59" fmla="*/ 21584 h 21600"/>
              <a:gd name="T60" fmla="*/ 2362 w 41493"/>
              <a:gd name="T61" fmla="*/ 21595 h 21600"/>
              <a:gd name="T62" fmla="*/ 11787 w 41493"/>
              <a:gd name="T63" fmla="*/ 21555 h 21600"/>
              <a:gd name="T64" fmla="*/ 11792 w 41493"/>
              <a:gd name="T65" fmla="*/ 21559 h 21600"/>
              <a:gd name="T66" fmla="*/ 11803 w 41493"/>
              <a:gd name="T67" fmla="*/ 21570 h 21600"/>
              <a:gd name="T68" fmla="*/ 41461 w 41493"/>
              <a:gd name="T69" fmla="*/ 21568 h 21600"/>
              <a:gd name="T70" fmla="*/ 41425 w 41493"/>
              <a:gd name="T71" fmla="*/ 21565 h 21600"/>
              <a:gd name="T72" fmla="*/ 15247 w 41493"/>
              <a:gd name="T73" fmla="*/ 14800 h 21600"/>
              <a:gd name="T74" fmla="*/ 41449 w 41493"/>
              <a:gd name="T75" fmla="*/ 21516 h 21600"/>
              <a:gd name="T76" fmla="*/ 29312 w 41493"/>
              <a:gd name="T77" fmla="*/ 15351 h 21600"/>
              <a:gd name="T78" fmla="*/ 15208 w 41493"/>
              <a:gd name="T79" fmla="*/ 14777 h 21600"/>
              <a:gd name="T80" fmla="*/ 49 w 41493"/>
              <a:gd name="T81" fmla="*/ 13655 h 21600"/>
              <a:gd name="T82" fmla="*/ 27639 w 41493"/>
              <a:gd name="T83" fmla="*/ 18773 h 21600"/>
              <a:gd name="T84" fmla="*/ 29273 w 41493"/>
              <a:gd name="T85" fmla="*/ 15330 h 21600"/>
              <a:gd name="T86" fmla="*/ 19837 w 41493"/>
              <a:gd name="T87" fmla="*/ 9489 h 21600"/>
              <a:gd name="T88" fmla="*/ 15233 w 41493"/>
              <a:gd name="T89" fmla="*/ 14741 h 21600"/>
              <a:gd name="T90" fmla="*/ 4039 w 41493"/>
              <a:gd name="T91" fmla="*/ 12076 h 21600"/>
              <a:gd name="T92" fmla="*/ 4039 w 41493"/>
              <a:gd name="T93" fmla="*/ 12075 h 21600"/>
              <a:gd name="T94" fmla="*/ 36689 w 41493"/>
              <a:gd name="T95" fmla="*/ 11484 h 21600"/>
              <a:gd name="T96" fmla="*/ 19817 w 41493"/>
              <a:gd name="T97" fmla="*/ 9512 h 21600"/>
              <a:gd name="T98" fmla="*/ 19794 w 41493"/>
              <a:gd name="T99" fmla="*/ 9487 h 21600"/>
              <a:gd name="T100" fmla="*/ 19784 w 41493"/>
              <a:gd name="T101" fmla="*/ 9485 h 21600"/>
              <a:gd name="T102" fmla="*/ 19794 w 41493"/>
              <a:gd name="T103" fmla="*/ 9483 h 21600"/>
              <a:gd name="T104" fmla="*/ 19814 w 41493"/>
              <a:gd name="T105" fmla="*/ 9469 h 21600"/>
              <a:gd name="T106" fmla="*/ 30050 w 41493"/>
              <a:gd name="T107" fmla="*/ 63 h 21600"/>
              <a:gd name="T108" fmla="*/ 30789 w 41493"/>
              <a:gd name="T109" fmla="*/ 5489 h 21600"/>
              <a:gd name="T110" fmla="*/ 30898 w 41493"/>
              <a:gd name="T111" fmla="*/ 5482 h 21600"/>
              <a:gd name="T112" fmla="*/ 41456 w 41493"/>
              <a:gd name="T113" fmla="*/ 35 h 21600"/>
              <a:gd name="T114" fmla="*/ 30112 w 41493"/>
              <a:gd name="T115" fmla="*/ 29 h 21600"/>
              <a:gd name="T116" fmla="*/ 30112 w 41493"/>
              <a:gd name="T117" fmla="*/ 29 h 21600"/>
              <a:gd name="T118" fmla="*/ 41465 w 41493"/>
              <a:gd name="T119" fmla="*/ 17 h 21600"/>
              <a:gd name="T120" fmla="*/ 41465 w 41493"/>
              <a:gd name="T121" fmla="*/ 17 h 21600"/>
              <a:gd name="T122" fmla="*/ 41475 w 41493"/>
              <a:gd name="T123" fmla="*/ 1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1493" h="21600">
                <a:moveTo>
                  <a:pt x="2376" y="21600"/>
                </a:moveTo>
                <a:lnTo>
                  <a:pt x="2376" y="21600"/>
                </a:lnTo>
                <a:lnTo>
                  <a:pt x="2378" y="21600"/>
                </a:lnTo>
                <a:lnTo>
                  <a:pt x="2378" y="21600"/>
                </a:lnTo>
                <a:lnTo>
                  <a:pt x="2382" y="21599"/>
                </a:lnTo>
                <a:lnTo>
                  <a:pt x="2382" y="21599"/>
                </a:lnTo>
                <a:lnTo>
                  <a:pt x="2387" y="21597"/>
                </a:lnTo>
                <a:lnTo>
                  <a:pt x="2387" y="21597"/>
                </a:lnTo>
                <a:lnTo>
                  <a:pt x="2390" y="21594"/>
                </a:lnTo>
                <a:lnTo>
                  <a:pt x="2390" y="21594"/>
                </a:lnTo>
                <a:lnTo>
                  <a:pt x="2395" y="21590"/>
                </a:lnTo>
                <a:lnTo>
                  <a:pt x="2395" y="21590"/>
                </a:lnTo>
                <a:lnTo>
                  <a:pt x="2397" y="21586"/>
                </a:lnTo>
                <a:lnTo>
                  <a:pt x="2397" y="21586"/>
                </a:lnTo>
                <a:lnTo>
                  <a:pt x="2398" y="21586"/>
                </a:lnTo>
                <a:lnTo>
                  <a:pt x="2399" y="21582"/>
                </a:lnTo>
                <a:lnTo>
                  <a:pt x="4051" y="12119"/>
                </a:lnTo>
                <a:lnTo>
                  <a:pt x="11784" y="21591"/>
                </a:lnTo>
                <a:lnTo>
                  <a:pt x="11784" y="21591"/>
                </a:lnTo>
                <a:lnTo>
                  <a:pt x="11784" y="21592"/>
                </a:lnTo>
                <a:lnTo>
                  <a:pt x="11784" y="21592"/>
                </a:lnTo>
                <a:lnTo>
                  <a:pt x="11785" y="21593"/>
                </a:lnTo>
                <a:lnTo>
                  <a:pt x="11785" y="21593"/>
                </a:lnTo>
                <a:lnTo>
                  <a:pt x="11786" y="21594"/>
                </a:lnTo>
                <a:lnTo>
                  <a:pt x="11786" y="21594"/>
                </a:lnTo>
                <a:lnTo>
                  <a:pt x="11792" y="21598"/>
                </a:lnTo>
                <a:lnTo>
                  <a:pt x="11792" y="21598"/>
                </a:lnTo>
                <a:lnTo>
                  <a:pt x="11793" y="21598"/>
                </a:lnTo>
                <a:lnTo>
                  <a:pt x="11793" y="21598"/>
                </a:lnTo>
                <a:lnTo>
                  <a:pt x="11797" y="21599"/>
                </a:lnTo>
                <a:lnTo>
                  <a:pt x="11797" y="21599"/>
                </a:lnTo>
                <a:lnTo>
                  <a:pt x="11801" y="21600"/>
                </a:lnTo>
                <a:lnTo>
                  <a:pt x="11801" y="21600"/>
                </a:lnTo>
                <a:lnTo>
                  <a:pt x="11806" y="21599"/>
                </a:lnTo>
                <a:lnTo>
                  <a:pt x="27618" y="18789"/>
                </a:lnTo>
                <a:lnTo>
                  <a:pt x="30109" y="21592"/>
                </a:lnTo>
                <a:lnTo>
                  <a:pt x="30109" y="21592"/>
                </a:lnTo>
                <a:lnTo>
                  <a:pt x="30113" y="21595"/>
                </a:lnTo>
                <a:lnTo>
                  <a:pt x="30117" y="21598"/>
                </a:lnTo>
                <a:lnTo>
                  <a:pt x="30120" y="21599"/>
                </a:lnTo>
                <a:lnTo>
                  <a:pt x="30124" y="21600"/>
                </a:lnTo>
                <a:lnTo>
                  <a:pt x="30124" y="21600"/>
                </a:lnTo>
                <a:lnTo>
                  <a:pt x="30129" y="21600"/>
                </a:lnTo>
                <a:lnTo>
                  <a:pt x="30134" y="21599"/>
                </a:lnTo>
                <a:lnTo>
                  <a:pt x="30137" y="21598"/>
                </a:lnTo>
                <a:lnTo>
                  <a:pt x="30141" y="21594"/>
                </a:lnTo>
                <a:lnTo>
                  <a:pt x="30141" y="21594"/>
                </a:lnTo>
                <a:lnTo>
                  <a:pt x="30145" y="21592"/>
                </a:lnTo>
                <a:lnTo>
                  <a:pt x="30147" y="21589"/>
                </a:lnTo>
                <a:lnTo>
                  <a:pt x="30148" y="21584"/>
                </a:lnTo>
                <a:lnTo>
                  <a:pt x="30150" y="21581"/>
                </a:lnTo>
                <a:lnTo>
                  <a:pt x="30150" y="21576"/>
                </a:lnTo>
                <a:lnTo>
                  <a:pt x="30148" y="21573"/>
                </a:lnTo>
                <a:lnTo>
                  <a:pt x="30147" y="21570"/>
                </a:lnTo>
                <a:lnTo>
                  <a:pt x="30145" y="21566"/>
                </a:lnTo>
                <a:lnTo>
                  <a:pt x="27685" y="18799"/>
                </a:lnTo>
                <a:lnTo>
                  <a:pt x="41466" y="21599"/>
                </a:lnTo>
                <a:lnTo>
                  <a:pt x="41466" y="21599"/>
                </a:lnTo>
                <a:lnTo>
                  <a:pt x="41471" y="21600"/>
                </a:lnTo>
                <a:lnTo>
                  <a:pt x="41475" y="21599"/>
                </a:lnTo>
                <a:lnTo>
                  <a:pt x="41475" y="21599"/>
                </a:lnTo>
                <a:lnTo>
                  <a:pt x="41480" y="21598"/>
                </a:lnTo>
                <a:lnTo>
                  <a:pt x="41480" y="21598"/>
                </a:lnTo>
                <a:lnTo>
                  <a:pt x="41484" y="21595"/>
                </a:lnTo>
                <a:lnTo>
                  <a:pt x="41484" y="21595"/>
                </a:lnTo>
                <a:lnTo>
                  <a:pt x="41487" y="21594"/>
                </a:lnTo>
                <a:lnTo>
                  <a:pt x="41487" y="21594"/>
                </a:lnTo>
                <a:lnTo>
                  <a:pt x="41489" y="21591"/>
                </a:lnTo>
                <a:lnTo>
                  <a:pt x="41489" y="21591"/>
                </a:lnTo>
                <a:lnTo>
                  <a:pt x="41489" y="21590"/>
                </a:lnTo>
                <a:lnTo>
                  <a:pt x="41489" y="21590"/>
                </a:lnTo>
                <a:lnTo>
                  <a:pt x="41492" y="21586"/>
                </a:lnTo>
                <a:lnTo>
                  <a:pt x="41492" y="21586"/>
                </a:lnTo>
                <a:lnTo>
                  <a:pt x="41493" y="21584"/>
                </a:lnTo>
                <a:lnTo>
                  <a:pt x="41493" y="21584"/>
                </a:lnTo>
                <a:lnTo>
                  <a:pt x="41493" y="21583"/>
                </a:lnTo>
                <a:lnTo>
                  <a:pt x="41493" y="21583"/>
                </a:lnTo>
                <a:lnTo>
                  <a:pt x="41493" y="21579"/>
                </a:lnTo>
                <a:lnTo>
                  <a:pt x="41493" y="21579"/>
                </a:lnTo>
                <a:lnTo>
                  <a:pt x="41493" y="21574"/>
                </a:lnTo>
                <a:lnTo>
                  <a:pt x="37942" y="5595"/>
                </a:lnTo>
                <a:lnTo>
                  <a:pt x="41491" y="32"/>
                </a:lnTo>
                <a:lnTo>
                  <a:pt x="41491" y="32"/>
                </a:lnTo>
                <a:lnTo>
                  <a:pt x="41492" y="27"/>
                </a:lnTo>
                <a:lnTo>
                  <a:pt x="41492" y="27"/>
                </a:lnTo>
                <a:lnTo>
                  <a:pt x="41493" y="24"/>
                </a:lnTo>
                <a:lnTo>
                  <a:pt x="41493" y="24"/>
                </a:lnTo>
                <a:lnTo>
                  <a:pt x="41493" y="17"/>
                </a:lnTo>
                <a:lnTo>
                  <a:pt x="41493" y="17"/>
                </a:lnTo>
                <a:lnTo>
                  <a:pt x="41492" y="15"/>
                </a:lnTo>
                <a:lnTo>
                  <a:pt x="41492" y="15"/>
                </a:lnTo>
                <a:lnTo>
                  <a:pt x="41491" y="11"/>
                </a:lnTo>
                <a:lnTo>
                  <a:pt x="41491" y="11"/>
                </a:lnTo>
                <a:lnTo>
                  <a:pt x="41489" y="9"/>
                </a:lnTo>
                <a:lnTo>
                  <a:pt x="41489" y="9"/>
                </a:lnTo>
                <a:lnTo>
                  <a:pt x="41487" y="7"/>
                </a:lnTo>
                <a:lnTo>
                  <a:pt x="41487" y="7"/>
                </a:lnTo>
                <a:lnTo>
                  <a:pt x="41484" y="5"/>
                </a:lnTo>
                <a:lnTo>
                  <a:pt x="41484" y="5"/>
                </a:lnTo>
                <a:lnTo>
                  <a:pt x="41482" y="3"/>
                </a:lnTo>
                <a:lnTo>
                  <a:pt x="41482" y="3"/>
                </a:lnTo>
                <a:lnTo>
                  <a:pt x="41478" y="2"/>
                </a:lnTo>
                <a:lnTo>
                  <a:pt x="41478" y="2"/>
                </a:lnTo>
                <a:lnTo>
                  <a:pt x="41476" y="1"/>
                </a:lnTo>
                <a:lnTo>
                  <a:pt x="41476" y="1"/>
                </a:lnTo>
                <a:lnTo>
                  <a:pt x="41472" y="1"/>
                </a:lnTo>
                <a:lnTo>
                  <a:pt x="41469" y="1"/>
                </a:lnTo>
                <a:lnTo>
                  <a:pt x="41469" y="1"/>
                </a:lnTo>
                <a:lnTo>
                  <a:pt x="41466" y="1"/>
                </a:lnTo>
                <a:lnTo>
                  <a:pt x="41466" y="1"/>
                </a:lnTo>
                <a:lnTo>
                  <a:pt x="41460" y="3"/>
                </a:lnTo>
                <a:lnTo>
                  <a:pt x="30832" y="5469"/>
                </a:lnTo>
                <a:lnTo>
                  <a:pt x="30150" y="19"/>
                </a:lnTo>
                <a:lnTo>
                  <a:pt x="30150" y="19"/>
                </a:lnTo>
                <a:lnTo>
                  <a:pt x="30148" y="17"/>
                </a:lnTo>
                <a:lnTo>
                  <a:pt x="30148" y="17"/>
                </a:lnTo>
                <a:lnTo>
                  <a:pt x="30148" y="16"/>
                </a:lnTo>
                <a:lnTo>
                  <a:pt x="30148" y="16"/>
                </a:lnTo>
                <a:lnTo>
                  <a:pt x="30147" y="14"/>
                </a:lnTo>
                <a:lnTo>
                  <a:pt x="30147" y="14"/>
                </a:lnTo>
                <a:lnTo>
                  <a:pt x="30146" y="11"/>
                </a:lnTo>
                <a:lnTo>
                  <a:pt x="30146" y="11"/>
                </a:lnTo>
                <a:lnTo>
                  <a:pt x="30144" y="8"/>
                </a:lnTo>
                <a:lnTo>
                  <a:pt x="30144" y="8"/>
                </a:lnTo>
                <a:lnTo>
                  <a:pt x="30142" y="6"/>
                </a:lnTo>
                <a:lnTo>
                  <a:pt x="30142" y="6"/>
                </a:lnTo>
                <a:lnTo>
                  <a:pt x="30140" y="5"/>
                </a:lnTo>
                <a:lnTo>
                  <a:pt x="30140" y="5"/>
                </a:lnTo>
                <a:lnTo>
                  <a:pt x="30139" y="3"/>
                </a:lnTo>
                <a:lnTo>
                  <a:pt x="30139" y="3"/>
                </a:lnTo>
                <a:lnTo>
                  <a:pt x="30135" y="2"/>
                </a:lnTo>
                <a:lnTo>
                  <a:pt x="30135" y="2"/>
                </a:lnTo>
                <a:lnTo>
                  <a:pt x="30131" y="1"/>
                </a:lnTo>
                <a:lnTo>
                  <a:pt x="30128" y="1"/>
                </a:lnTo>
                <a:lnTo>
                  <a:pt x="30128" y="1"/>
                </a:lnTo>
                <a:lnTo>
                  <a:pt x="30123" y="1"/>
                </a:lnTo>
                <a:lnTo>
                  <a:pt x="30123" y="1"/>
                </a:lnTo>
                <a:lnTo>
                  <a:pt x="30123" y="1"/>
                </a:lnTo>
                <a:lnTo>
                  <a:pt x="30123" y="1"/>
                </a:lnTo>
                <a:lnTo>
                  <a:pt x="30122" y="1"/>
                </a:lnTo>
                <a:lnTo>
                  <a:pt x="15499" y="3802"/>
                </a:lnTo>
                <a:lnTo>
                  <a:pt x="19804" y="36"/>
                </a:lnTo>
                <a:lnTo>
                  <a:pt x="19804" y="36"/>
                </a:lnTo>
                <a:lnTo>
                  <a:pt x="19806" y="33"/>
                </a:lnTo>
                <a:lnTo>
                  <a:pt x="19809" y="29"/>
                </a:lnTo>
                <a:lnTo>
                  <a:pt x="19810" y="26"/>
                </a:lnTo>
                <a:lnTo>
                  <a:pt x="19810" y="21"/>
                </a:lnTo>
                <a:lnTo>
                  <a:pt x="19810" y="18"/>
                </a:lnTo>
                <a:lnTo>
                  <a:pt x="19809" y="14"/>
                </a:lnTo>
                <a:lnTo>
                  <a:pt x="19808" y="10"/>
                </a:lnTo>
                <a:lnTo>
                  <a:pt x="19804" y="7"/>
                </a:lnTo>
                <a:lnTo>
                  <a:pt x="19804" y="7"/>
                </a:lnTo>
                <a:lnTo>
                  <a:pt x="19801" y="5"/>
                </a:lnTo>
                <a:lnTo>
                  <a:pt x="19798" y="2"/>
                </a:lnTo>
                <a:lnTo>
                  <a:pt x="19793" y="1"/>
                </a:lnTo>
                <a:lnTo>
                  <a:pt x="19789" y="0"/>
                </a:lnTo>
                <a:lnTo>
                  <a:pt x="19789" y="0"/>
                </a:lnTo>
                <a:lnTo>
                  <a:pt x="19783" y="1"/>
                </a:lnTo>
                <a:lnTo>
                  <a:pt x="19780" y="2"/>
                </a:lnTo>
                <a:lnTo>
                  <a:pt x="19776" y="3"/>
                </a:lnTo>
                <a:lnTo>
                  <a:pt x="19772" y="6"/>
                </a:lnTo>
                <a:lnTo>
                  <a:pt x="15412" y="3821"/>
                </a:lnTo>
                <a:lnTo>
                  <a:pt x="4045" y="1"/>
                </a:lnTo>
                <a:lnTo>
                  <a:pt x="4045" y="1"/>
                </a:lnTo>
                <a:lnTo>
                  <a:pt x="4040" y="1"/>
                </a:lnTo>
                <a:lnTo>
                  <a:pt x="4040" y="1"/>
                </a:lnTo>
                <a:lnTo>
                  <a:pt x="4034" y="1"/>
                </a:lnTo>
                <a:lnTo>
                  <a:pt x="4030" y="2"/>
                </a:lnTo>
                <a:lnTo>
                  <a:pt x="4030" y="2"/>
                </a:lnTo>
                <a:lnTo>
                  <a:pt x="4026" y="3"/>
                </a:lnTo>
                <a:lnTo>
                  <a:pt x="4026" y="3"/>
                </a:lnTo>
                <a:lnTo>
                  <a:pt x="4023" y="6"/>
                </a:lnTo>
                <a:lnTo>
                  <a:pt x="8" y="3299"/>
                </a:lnTo>
                <a:lnTo>
                  <a:pt x="8" y="3299"/>
                </a:lnTo>
                <a:lnTo>
                  <a:pt x="5" y="3302"/>
                </a:lnTo>
                <a:lnTo>
                  <a:pt x="5" y="3302"/>
                </a:lnTo>
                <a:lnTo>
                  <a:pt x="4" y="3304"/>
                </a:lnTo>
                <a:lnTo>
                  <a:pt x="4" y="3304"/>
                </a:lnTo>
                <a:lnTo>
                  <a:pt x="3" y="3306"/>
                </a:lnTo>
                <a:lnTo>
                  <a:pt x="3" y="3306"/>
                </a:lnTo>
                <a:lnTo>
                  <a:pt x="2" y="3307"/>
                </a:lnTo>
                <a:lnTo>
                  <a:pt x="2" y="3307"/>
                </a:lnTo>
                <a:lnTo>
                  <a:pt x="0" y="3311"/>
                </a:lnTo>
                <a:lnTo>
                  <a:pt x="0" y="3311"/>
                </a:lnTo>
                <a:lnTo>
                  <a:pt x="0" y="3313"/>
                </a:lnTo>
                <a:lnTo>
                  <a:pt x="0" y="3313"/>
                </a:lnTo>
                <a:lnTo>
                  <a:pt x="0" y="3316"/>
                </a:lnTo>
                <a:lnTo>
                  <a:pt x="0" y="3316"/>
                </a:lnTo>
                <a:lnTo>
                  <a:pt x="2" y="3321"/>
                </a:lnTo>
                <a:lnTo>
                  <a:pt x="2" y="3321"/>
                </a:lnTo>
                <a:lnTo>
                  <a:pt x="2" y="3321"/>
                </a:lnTo>
                <a:lnTo>
                  <a:pt x="2" y="3321"/>
                </a:lnTo>
                <a:lnTo>
                  <a:pt x="2" y="3322"/>
                </a:lnTo>
                <a:lnTo>
                  <a:pt x="4008" y="12056"/>
                </a:lnTo>
                <a:lnTo>
                  <a:pt x="14" y="13625"/>
                </a:lnTo>
                <a:lnTo>
                  <a:pt x="14" y="13625"/>
                </a:lnTo>
                <a:lnTo>
                  <a:pt x="10" y="13627"/>
                </a:lnTo>
                <a:lnTo>
                  <a:pt x="7" y="13631"/>
                </a:lnTo>
                <a:lnTo>
                  <a:pt x="7" y="13631"/>
                </a:lnTo>
                <a:lnTo>
                  <a:pt x="3" y="13634"/>
                </a:lnTo>
                <a:lnTo>
                  <a:pt x="15" y="13641"/>
                </a:lnTo>
                <a:lnTo>
                  <a:pt x="3" y="13635"/>
                </a:lnTo>
                <a:lnTo>
                  <a:pt x="3" y="13635"/>
                </a:lnTo>
                <a:lnTo>
                  <a:pt x="2" y="13638"/>
                </a:lnTo>
                <a:lnTo>
                  <a:pt x="2" y="13642"/>
                </a:lnTo>
                <a:lnTo>
                  <a:pt x="2" y="13642"/>
                </a:lnTo>
                <a:lnTo>
                  <a:pt x="0" y="13645"/>
                </a:lnTo>
                <a:lnTo>
                  <a:pt x="2" y="13650"/>
                </a:lnTo>
                <a:lnTo>
                  <a:pt x="2354" y="21584"/>
                </a:lnTo>
                <a:lnTo>
                  <a:pt x="2354" y="21584"/>
                </a:lnTo>
                <a:lnTo>
                  <a:pt x="2358" y="21590"/>
                </a:lnTo>
                <a:lnTo>
                  <a:pt x="2358" y="21590"/>
                </a:lnTo>
                <a:lnTo>
                  <a:pt x="2360" y="21593"/>
                </a:lnTo>
                <a:lnTo>
                  <a:pt x="2360" y="21593"/>
                </a:lnTo>
                <a:lnTo>
                  <a:pt x="2361" y="21594"/>
                </a:lnTo>
                <a:lnTo>
                  <a:pt x="2362" y="21595"/>
                </a:lnTo>
                <a:lnTo>
                  <a:pt x="2362" y="21595"/>
                </a:lnTo>
                <a:lnTo>
                  <a:pt x="2369" y="21598"/>
                </a:lnTo>
                <a:lnTo>
                  <a:pt x="2369" y="21598"/>
                </a:lnTo>
                <a:lnTo>
                  <a:pt x="2372" y="21599"/>
                </a:lnTo>
                <a:lnTo>
                  <a:pt x="2376" y="21600"/>
                </a:lnTo>
                <a:close/>
                <a:moveTo>
                  <a:pt x="11804" y="21574"/>
                </a:moveTo>
                <a:lnTo>
                  <a:pt x="11803" y="21574"/>
                </a:lnTo>
                <a:lnTo>
                  <a:pt x="11787" y="21555"/>
                </a:lnTo>
                <a:lnTo>
                  <a:pt x="11787" y="21555"/>
                </a:lnTo>
                <a:lnTo>
                  <a:pt x="11788" y="21555"/>
                </a:lnTo>
                <a:lnTo>
                  <a:pt x="11788" y="21555"/>
                </a:lnTo>
                <a:lnTo>
                  <a:pt x="11791" y="21554"/>
                </a:lnTo>
                <a:lnTo>
                  <a:pt x="11791" y="21556"/>
                </a:lnTo>
                <a:lnTo>
                  <a:pt x="11791" y="21556"/>
                </a:lnTo>
                <a:lnTo>
                  <a:pt x="11792" y="21559"/>
                </a:lnTo>
                <a:lnTo>
                  <a:pt x="11795" y="21563"/>
                </a:lnTo>
                <a:lnTo>
                  <a:pt x="11798" y="21564"/>
                </a:lnTo>
                <a:lnTo>
                  <a:pt x="11803" y="21565"/>
                </a:lnTo>
                <a:lnTo>
                  <a:pt x="11803" y="21565"/>
                </a:lnTo>
                <a:lnTo>
                  <a:pt x="11803" y="21565"/>
                </a:lnTo>
                <a:lnTo>
                  <a:pt x="11803" y="21565"/>
                </a:lnTo>
                <a:lnTo>
                  <a:pt x="11803" y="21570"/>
                </a:lnTo>
                <a:lnTo>
                  <a:pt x="11804" y="21574"/>
                </a:lnTo>
                <a:lnTo>
                  <a:pt x="11804" y="21574"/>
                </a:lnTo>
                <a:close/>
                <a:moveTo>
                  <a:pt x="41464" y="21566"/>
                </a:moveTo>
                <a:lnTo>
                  <a:pt x="41465" y="21573"/>
                </a:lnTo>
                <a:lnTo>
                  <a:pt x="41455" y="21572"/>
                </a:lnTo>
                <a:lnTo>
                  <a:pt x="41455" y="21572"/>
                </a:lnTo>
                <a:lnTo>
                  <a:pt x="41461" y="21568"/>
                </a:lnTo>
                <a:lnTo>
                  <a:pt x="41461" y="21568"/>
                </a:lnTo>
                <a:lnTo>
                  <a:pt x="41464" y="21566"/>
                </a:lnTo>
                <a:lnTo>
                  <a:pt x="41464" y="21566"/>
                </a:lnTo>
                <a:close/>
                <a:moveTo>
                  <a:pt x="41426" y="21561"/>
                </a:moveTo>
                <a:lnTo>
                  <a:pt x="41442" y="21568"/>
                </a:lnTo>
                <a:lnTo>
                  <a:pt x="41425" y="21565"/>
                </a:lnTo>
                <a:lnTo>
                  <a:pt x="41425" y="21565"/>
                </a:lnTo>
                <a:lnTo>
                  <a:pt x="41426" y="21563"/>
                </a:lnTo>
                <a:lnTo>
                  <a:pt x="41426" y="21563"/>
                </a:lnTo>
                <a:lnTo>
                  <a:pt x="41426" y="21561"/>
                </a:lnTo>
                <a:lnTo>
                  <a:pt x="41426" y="21561"/>
                </a:lnTo>
                <a:close/>
                <a:moveTo>
                  <a:pt x="27540" y="18760"/>
                </a:moveTo>
                <a:lnTo>
                  <a:pt x="11840" y="21550"/>
                </a:lnTo>
                <a:lnTo>
                  <a:pt x="15247" y="14800"/>
                </a:lnTo>
                <a:lnTo>
                  <a:pt x="27540" y="18760"/>
                </a:lnTo>
                <a:close/>
                <a:moveTo>
                  <a:pt x="41452" y="21514"/>
                </a:moveTo>
                <a:lnTo>
                  <a:pt x="41458" y="21541"/>
                </a:lnTo>
                <a:lnTo>
                  <a:pt x="41445" y="21516"/>
                </a:lnTo>
                <a:lnTo>
                  <a:pt x="41445" y="21516"/>
                </a:lnTo>
                <a:lnTo>
                  <a:pt x="41449" y="21516"/>
                </a:lnTo>
                <a:lnTo>
                  <a:pt x="41449" y="21516"/>
                </a:lnTo>
                <a:lnTo>
                  <a:pt x="41452" y="21514"/>
                </a:lnTo>
                <a:lnTo>
                  <a:pt x="41452" y="21514"/>
                </a:lnTo>
                <a:close/>
                <a:moveTo>
                  <a:pt x="36691" y="11559"/>
                </a:moveTo>
                <a:lnTo>
                  <a:pt x="41424" y="21530"/>
                </a:lnTo>
                <a:lnTo>
                  <a:pt x="29347" y="15322"/>
                </a:lnTo>
                <a:lnTo>
                  <a:pt x="36691" y="11559"/>
                </a:lnTo>
                <a:close/>
                <a:moveTo>
                  <a:pt x="29312" y="15351"/>
                </a:moveTo>
                <a:lnTo>
                  <a:pt x="41326" y="21528"/>
                </a:lnTo>
                <a:lnTo>
                  <a:pt x="27658" y="18751"/>
                </a:lnTo>
                <a:lnTo>
                  <a:pt x="29312" y="15351"/>
                </a:lnTo>
                <a:close/>
                <a:moveTo>
                  <a:pt x="15208" y="14777"/>
                </a:moveTo>
                <a:lnTo>
                  <a:pt x="11809" y="21514"/>
                </a:lnTo>
                <a:lnTo>
                  <a:pt x="8508" y="7765"/>
                </a:lnTo>
                <a:lnTo>
                  <a:pt x="15208" y="14777"/>
                </a:lnTo>
                <a:close/>
                <a:moveTo>
                  <a:pt x="8454" y="7734"/>
                </a:moveTo>
                <a:lnTo>
                  <a:pt x="11757" y="21490"/>
                </a:lnTo>
                <a:lnTo>
                  <a:pt x="4067" y="12068"/>
                </a:lnTo>
                <a:lnTo>
                  <a:pt x="8454" y="7734"/>
                </a:lnTo>
                <a:close/>
                <a:moveTo>
                  <a:pt x="4008" y="12101"/>
                </a:moveTo>
                <a:lnTo>
                  <a:pt x="2371" y="21481"/>
                </a:lnTo>
                <a:lnTo>
                  <a:pt x="49" y="13655"/>
                </a:lnTo>
                <a:lnTo>
                  <a:pt x="4008" y="12101"/>
                </a:lnTo>
                <a:close/>
                <a:moveTo>
                  <a:pt x="37919" y="5699"/>
                </a:moveTo>
                <a:lnTo>
                  <a:pt x="41407" y="21391"/>
                </a:lnTo>
                <a:lnTo>
                  <a:pt x="36725" y="11527"/>
                </a:lnTo>
                <a:lnTo>
                  <a:pt x="37919" y="5699"/>
                </a:lnTo>
                <a:close/>
                <a:moveTo>
                  <a:pt x="27639" y="18773"/>
                </a:moveTo>
                <a:lnTo>
                  <a:pt x="27639" y="18773"/>
                </a:lnTo>
                <a:lnTo>
                  <a:pt x="27639" y="18773"/>
                </a:lnTo>
                <a:lnTo>
                  <a:pt x="27639" y="18773"/>
                </a:lnTo>
                <a:lnTo>
                  <a:pt x="27639" y="18773"/>
                </a:lnTo>
                <a:close/>
                <a:moveTo>
                  <a:pt x="29273" y="15330"/>
                </a:moveTo>
                <a:lnTo>
                  <a:pt x="27622" y="18726"/>
                </a:lnTo>
                <a:lnTo>
                  <a:pt x="19892" y="9572"/>
                </a:lnTo>
                <a:lnTo>
                  <a:pt x="29273" y="15330"/>
                </a:lnTo>
                <a:close/>
                <a:moveTo>
                  <a:pt x="19788" y="9517"/>
                </a:moveTo>
                <a:lnTo>
                  <a:pt x="27562" y="18723"/>
                </a:lnTo>
                <a:lnTo>
                  <a:pt x="15272" y="14764"/>
                </a:lnTo>
                <a:lnTo>
                  <a:pt x="19788" y="9517"/>
                </a:lnTo>
                <a:close/>
                <a:moveTo>
                  <a:pt x="30785" y="5535"/>
                </a:moveTo>
                <a:lnTo>
                  <a:pt x="29283" y="15287"/>
                </a:lnTo>
                <a:lnTo>
                  <a:pt x="19837" y="9489"/>
                </a:lnTo>
                <a:lnTo>
                  <a:pt x="30785" y="5535"/>
                </a:lnTo>
                <a:close/>
                <a:moveTo>
                  <a:pt x="36667" y="11525"/>
                </a:moveTo>
                <a:lnTo>
                  <a:pt x="29330" y="15284"/>
                </a:lnTo>
                <a:lnTo>
                  <a:pt x="30828" y="5550"/>
                </a:lnTo>
                <a:lnTo>
                  <a:pt x="36667" y="11525"/>
                </a:lnTo>
                <a:close/>
                <a:moveTo>
                  <a:pt x="19747" y="9499"/>
                </a:moveTo>
                <a:lnTo>
                  <a:pt x="15233" y="14741"/>
                </a:lnTo>
                <a:lnTo>
                  <a:pt x="8526" y="7721"/>
                </a:lnTo>
                <a:lnTo>
                  <a:pt x="19747" y="9499"/>
                </a:lnTo>
                <a:close/>
                <a:moveTo>
                  <a:pt x="22366" y="12542"/>
                </a:moveTo>
                <a:lnTo>
                  <a:pt x="22362" y="12544"/>
                </a:lnTo>
                <a:lnTo>
                  <a:pt x="22366" y="12542"/>
                </a:lnTo>
                <a:close/>
                <a:moveTo>
                  <a:pt x="4039" y="12076"/>
                </a:moveTo>
                <a:lnTo>
                  <a:pt x="4039" y="12076"/>
                </a:lnTo>
                <a:lnTo>
                  <a:pt x="4039" y="12076"/>
                </a:lnTo>
                <a:lnTo>
                  <a:pt x="4039" y="12076"/>
                </a:lnTo>
                <a:lnTo>
                  <a:pt x="4035" y="12072"/>
                </a:lnTo>
                <a:lnTo>
                  <a:pt x="4035" y="12072"/>
                </a:lnTo>
                <a:lnTo>
                  <a:pt x="4036" y="12071"/>
                </a:lnTo>
                <a:lnTo>
                  <a:pt x="4036" y="12071"/>
                </a:lnTo>
                <a:lnTo>
                  <a:pt x="4039" y="12075"/>
                </a:lnTo>
                <a:lnTo>
                  <a:pt x="4039" y="12076"/>
                </a:lnTo>
                <a:close/>
                <a:moveTo>
                  <a:pt x="8431" y="7696"/>
                </a:moveTo>
                <a:lnTo>
                  <a:pt x="4045" y="12030"/>
                </a:lnTo>
                <a:lnTo>
                  <a:pt x="70" y="3362"/>
                </a:lnTo>
                <a:lnTo>
                  <a:pt x="8431" y="7696"/>
                </a:lnTo>
                <a:close/>
                <a:moveTo>
                  <a:pt x="37891" y="5612"/>
                </a:moveTo>
                <a:lnTo>
                  <a:pt x="36689" y="11484"/>
                </a:lnTo>
                <a:lnTo>
                  <a:pt x="30865" y="5524"/>
                </a:lnTo>
                <a:lnTo>
                  <a:pt x="37891" y="5612"/>
                </a:lnTo>
                <a:close/>
                <a:moveTo>
                  <a:pt x="19821" y="9509"/>
                </a:moveTo>
                <a:lnTo>
                  <a:pt x="19821" y="9509"/>
                </a:lnTo>
                <a:lnTo>
                  <a:pt x="19820" y="9510"/>
                </a:lnTo>
                <a:lnTo>
                  <a:pt x="19820" y="9510"/>
                </a:lnTo>
                <a:lnTo>
                  <a:pt x="19817" y="9512"/>
                </a:lnTo>
                <a:lnTo>
                  <a:pt x="19809" y="9501"/>
                </a:lnTo>
                <a:lnTo>
                  <a:pt x="19821" y="9509"/>
                </a:lnTo>
                <a:close/>
                <a:moveTo>
                  <a:pt x="19794" y="9483"/>
                </a:moveTo>
                <a:lnTo>
                  <a:pt x="19794" y="9483"/>
                </a:lnTo>
                <a:lnTo>
                  <a:pt x="19794" y="9484"/>
                </a:lnTo>
                <a:lnTo>
                  <a:pt x="19794" y="9484"/>
                </a:lnTo>
                <a:lnTo>
                  <a:pt x="19794" y="9487"/>
                </a:lnTo>
                <a:lnTo>
                  <a:pt x="19794" y="9487"/>
                </a:lnTo>
                <a:lnTo>
                  <a:pt x="19788" y="9484"/>
                </a:lnTo>
                <a:lnTo>
                  <a:pt x="19788" y="9484"/>
                </a:lnTo>
                <a:lnTo>
                  <a:pt x="19784" y="9485"/>
                </a:lnTo>
                <a:lnTo>
                  <a:pt x="19784" y="9485"/>
                </a:lnTo>
                <a:lnTo>
                  <a:pt x="19784" y="9485"/>
                </a:lnTo>
                <a:lnTo>
                  <a:pt x="19784" y="9485"/>
                </a:lnTo>
                <a:lnTo>
                  <a:pt x="19782" y="9482"/>
                </a:lnTo>
                <a:lnTo>
                  <a:pt x="19782" y="9482"/>
                </a:lnTo>
                <a:lnTo>
                  <a:pt x="19784" y="9483"/>
                </a:lnTo>
                <a:lnTo>
                  <a:pt x="19788" y="9483"/>
                </a:lnTo>
                <a:lnTo>
                  <a:pt x="19788" y="9483"/>
                </a:lnTo>
                <a:lnTo>
                  <a:pt x="19792" y="9483"/>
                </a:lnTo>
                <a:lnTo>
                  <a:pt x="19794" y="9483"/>
                </a:lnTo>
                <a:lnTo>
                  <a:pt x="19794" y="9483"/>
                </a:lnTo>
                <a:close/>
                <a:moveTo>
                  <a:pt x="19815" y="9470"/>
                </a:moveTo>
                <a:lnTo>
                  <a:pt x="19806" y="9473"/>
                </a:lnTo>
                <a:lnTo>
                  <a:pt x="19814" y="9466"/>
                </a:lnTo>
                <a:lnTo>
                  <a:pt x="19814" y="9466"/>
                </a:lnTo>
                <a:lnTo>
                  <a:pt x="19814" y="9469"/>
                </a:lnTo>
                <a:lnTo>
                  <a:pt x="19814" y="9469"/>
                </a:lnTo>
                <a:lnTo>
                  <a:pt x="19815" y="9470"/>
                </a:lnTo>
                <a:lnTo>
                  <a:pt x="19815" y="9470"/>
                </a:lnTo>
                <a:close/>
                <a:moveTo>
                  <a:pt x="15411" y="3873"/>
                </a:moveTo>
                <a:lnTo>
                  <a:pt x="19738" y="9455"/>
                </a:lnTo>
                <a:lnTo>
                  <a:pt x="8531" y="7680"/>
                </a:lnTo>
                <a:lnTo>
                  <a:pt x="15411" y="3873"/>
                </a:lnTo>
                <a:close/>
                <a:moveTo>
                  <a:pt x="30050" y="63"/>
                </a:moveTo>
                <a:lnTo>
                  <a:pt x="19790" y="9452"/>
                </a:lnTo>
                <a:lnTo>
                  <a:pt x="15455" y="3857"/>
                </a:lnTo>
                <a:lnTo>
                  <a:pt x="30050" y="63"/>
                </a:lnTo>
                <a:close/>
                <a:moveTo>
                  <a:pt x="30789" y="5489"/>
                </a:moveTo>
                <a:lnTo>
                  <a:pt x="19881" y="9428"/>
                </a:lnTo>
                <a:lnTo>
                  <a:pt x="30109" y="66"/>
                </a:lnTo>
                <a:lnTo>
                  <a:pt x="30789" y="5489"/>
                </a:lnTo>
                <a:close/>
                <a:moveTo>
                  <a:pt x="15341" y="3863"/>
                </a:moveTo>
                <a:lnTo>
                  <a:pt x="8467" y="7667"/>
                </a:lnTo>
                <a:lnTo>
                  <a:pt x="115" y="3338"/>
                </a:lnTo>
                <a:lnTo>
                  <a:pt x="15341" y="3863"/>
                </a:lnTo>
                <a:close/>
                <a:moveTo>
                  <a:pt x="41409" y="77"/>
                </a:moveTo>
                <a:lnTo>
                  <a:pt x="37906" y="5571"/>
                </a:lnTo>
                <a:lnTo>
                  <a:pt x="30898" y="5482"/>
                </a:lnTo>
                <a:lnTo>
                  <a:pt x="41409" y="77"/>
                </a:lnTo>
                <a:close/>
                <a:moveTo>
                  <a:pt x="4042" y="45"/>
                </a:moveTo>
                <a:lnTo>
                  <a:pt x="15275" y="3819"/>
                </a:lnTo>
                <a:lnTo>
                  <a:pt x="80" y="3295"/>
                </a:lnTo>
                <a:lnTo>
                  <a:pt x="4042" y="45"/>
                </a:lnTo>
                <a:close/>
                <a:moveTo>
                  <a:pt x="41459" y="33"/>
                </a:moveTo>
                <a:lnTo>
                  <a:pt x="41456" y="35"/>
                </a:lnTo>
                <a:lnTo>
                  <a:pt x="41456" y="35"/>
                </a:lnTo>
                <a:lnTo>
                  <a:pt x="41456" y="35"/>
                </a:lnTo>
                <a:lnTo>
                  <a:pt x="41456" y="35"/>
                </a:lnTo>
                <a:lnTo>
                  <a:pt x="41455" y="34"/>
                </a:lnTo>
                <a:lnTo>
                  <a:pt x="41459" y="33"/>
                </a:lnTo>
                <a:close/>
                <a:moveTo>
                  <a:pt x="30112" y="29"/>
                </a:moveTo>
                <a:lnTo>
                  <a:pt x="30112" y="29"/>
                </a:lnTo>
                <a:lnTo>
                  <a:pt x="30111" y="30"/>
                </a:lnTo>
                <a:lnTo>
                  <a:pt x="30108" y="33"/>
                </a:lnTo>
                <a:lnTo>
                  <a:pt x="30108" y="33"/>
                </a:lnTo>
                <a:lnTo>
                  <a:pt x="30107" y="32"/>
                </a:lnTo>
                <a:lnTo>
                  <a:pt x="30107" y="32"/>
                </a:lnTo>
                <a:lnTo>
                  <a:pt x="30107" y="30"/>
                </a:lnTo>
                <a:lnTo>
                  <a:pt x="30112" y="29"/>
                </a:lnTo>
                <a:close/>
                <a:moveTo>
                  <a:pt x="30123" y="26"/>
                </a:moveTo>
                <a:lnTo>
                  <a:pt x="30123" y="27"/>
                </a:lnTo>
                <a:lnTo>
                  <a:pt x="30123" y="27"/>
                </a:lnTo>
                <a:lnTo>
                  <a:pt x="30122" y="27"/>
                </a:lnTo>
                <a:lnTo>
                  <a:pt x="30123" y="26"/>
                </a:lnTo>
                <a:close/>
                <a:moveTo>
                  <a:pt x="41465" y="17"/>
                </a:moveTo>
                <a:lnTo>
                  <a:pt x="41465" y="17"/>
                </a:lnTo>
                <a:lnTo>
                  <a:pt x="41465" y="17"/>
                </a:lnTo>
                <a:lnTo>
                  <a:pt x="41465" y="17"/>
                </a:lnTo>
                <a:lnTo>
                  <a:pt x="41465" y="17"/>
                </a:lnTo>
                <a:lnTo>
                  <a:pt x="41465" y="17"/>
                </a:lnTo>
                <a:close/>
                <a:moveTo>
                  <a:pt x="41465" y="17"/>
                </a:moveTo>
                <a:lnTo>
                  <a:pt x="41465" y="17"/>
                </a:lnTo>
                <a:lnTo>
                  <a:pt x="41465" y="17"/>
                </a:lnTo>
                <a:lnTo>
                  <a:pt x="41465" y="17"/>
                </a:lnTo>
                <a:lnTo>
                  <a:pt x="41465" y="17"/>
                </a:lnTo>
                <a:lnTo>
                  <a:pt x="41465" y="17"/>
                </a:lnTo>
                <a:close/>
                <a:moveTo>
                  <a:pt x="30135" y="17"/>
                </a:moveTo>
                <a:lnTo>
                  <a:pt x="30134" y="17"/>
                </a:lnTo>
                <a:lnTo>
                  <a:pt x="30135" y="17"/>
                </a:lnTo>
                <a:close/>
                <a:moveTo>
                  <a:pt x="41475" y="1"/>
                </a:moveTo>
                <a:lnTo>
                  <a:pt x="41475" y="1"/>
                </a:lnTo>
                <a:lnTo>
                  <a:pt x="41475" y="1"/>
                </a:lnTo>
                <a:lnTo>
                  <a:pt x="41475" y="1"/>
                </a:lnTo>
                <a:lnTo>
                  <a:pt x="41475" y="1"/>
                </a:lnTo>
                <a:lnTo>
                  <a:pt x="41475" y="1"/>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7" name="Text Placeholder 45">
            <a:extLst>
              <a:ext uri="{FF2B5EF4-FFF2-40B4-BE49-F238E27FC236}">
                <a16:creationId xmlns:a16="http://schemas.microsoft.com/office/drawing/2014/main" id="{D0D1EE6D-469F-462B-9911-DEA659FA0CA1}"/>
              </a:ext>
            </a:extLst>
          </p:cNvPr>
          <p:cNvSpPr>
            <a:spLocks noGrp="1"/>
          </p:cNvSpPr>
          <p:nvPr>
            <p:ph type="body" sz="quarter" idx="10" hasCustomPrompt="1"/>
          </p:nvPr>
        </p:nvSpPr>
        <p:spPr>
          <a:xfrm>
            <a:off x="374904" y="2743200"/>
            <a:ext cx="8291512" cy="1014413"/>
          </a:xfrm>
        </p:spPr>
        <p:txBody>
          <a:bodyPr/>
          <a:lstStyle>
            <a:lvl1pPr>
              <a:defRPr sz="5000">
                <a:solidFill>
                  <a:schemeClr val="bg1"/>
                </a:solidFill>
                <a:latin typeface="+mj-lt"/>
              </a:defRPr>
            </a:lvl1pPr>
          </a:lstStyle>
          <a:p>
            <a:pPr lvl="0"/>
            <a:r>
              <a:rPr lang="en-US"/>
              <a:t>Divider Slide</a:t>
            </a:r>
          </a:p>
        </p:txBody>
      </p:sp>
    </p:spTree>
    <p:extLst>
      <p:ext uri="{BB962C8B-B14F-4D97-AF65-F5344CB8AC3E}">
        <p14:creationId xmlns:p14="http://schemas.microsoft.com/office/powerpoint/2010/main" val="26795897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preserve="1" userDrawn="1">
  <p:cSld name="Full_Image_slide_1">
    <p:spTree>
      <p:nvGrpSpPr>
        <p:cNvPr id="1" name=""/>
        <p:cNvGrpSpPr/>
        <p:nvPr/>
      </p:nvGrpSpPr>
      <p:grpSpPr>
        <a:xfrm>
          <a:off x="0" y="0"/>
          <a:ext cx="0" cy="0"/>
          <a:chOff x="0" y="0"/>
          <a:chExt cx="0" cy="0"/>
        </a:xfrm>
      </p:grpSpPr>
      <p:sp>
        <p:nvSpPr>
          <p:cNvPr id="10" name="Picture Placeholder 9"/>
          <p:cNvSpPr>
            <a:spLocks noGrp="1"/>
          </p:cNvSpPr>
          <p:nvPr>
            <p:ph type="pic" sz="quarter" idx="13"/>
          </p:nvPr>
        </p:nvSpPr>
        <p:spPr>
          <a:xfrm>
            <a:off x="-24858" y="0"/>
            <a:ext cx="12216858" cy="6858000"/>
          </a:xfrm>
          <a:solidFill>
            <a:schemeClr val="bg1">
              <a:lumMod val="85000"/>
            </a:schemeClr>
          </a:solidFill>
        </p:spPr>
        <p:txBody>
          <a:bodyPr lIns="0" rIns="0"/>
          <a:lstStyle/>
          <a:p>
            <a:r>
              <a:rPr lang="en-US"/>
              <a:t>Click icon to add picture</a:t>
            </a:r>
            <a:endParaRPr lang="en-GB"/>
          </a:p>
        </p:txBody>
      </p:sp>
      <p:sp>
        <p:nvSpPr>
          <p:cNvPr id="3" name="Text Placeholder 2">
            <a:extLst>
              <a:ext uri="{FF2B5EF4-FFF2-40B4-BE49-F238E27FC236}">
                <a16:creationId xmlns:a16="http://schemas.microsoft.com/office/drawing/2014/main" id="{62AEDBC8-358F-B145-8493-0D2E0FC86B68}"/>
              </a:ext>
            </a:extLst>
          </p:cNvPr>
          <p:cNvSpPr>
            <a:spLocks noGrp="1"/>
          </p:cNvSpPr>
          <p:nvPr>
            <p:ph type="body" sz="quarter" idx="14" hasCustomPrompt="1"/>
          </p:nvPr>
        </p:nvSpPr>
        <p:spPr>
          <a:xfrm>
            <a:off x="277176" y="853131"/>
            <a:ext cx="11126788" cy="2198688"/>
          </a:xfrm>
        </p:spPr>
        <p:txBody>
          <a:bodyPr/>
          <a:lstStyle>
            <a:lvl1pPr>
              <a:defRPr sz="6000" b="0" i="0">
                <a:solidFill>
                  <a:schemeClr val="bg1"/>
                </a:solidFill>
                <a:latin typeface="3M Circular TT Bold" panose="020B0804020101010102" pitchFamily="34" charset="0"/>
                <a:cs typeface="3M Circular TT Bold" panose="020B0804020101010102" pitchFamily="34" charset="0"/>
              </a:defRPr>
            </a:lvl1pPr>
          </a:lstStyle>
          <a:p>
            <a:pPr lvl="0"/>
            <a:r>
              <a:rPr lang="en-US"/>
              <a:t>Divider slide</a:t>
            </a:r>
          </a:p>
        </p:txBody>
      </p:sp>
    </p:spTree>
    <p:extLst>
      <p:ext uri="{BB962C8B-B14F-4D97-AF65-F5344CB8AC3E}">
        <p14:creationId xmlns:p14="http://schemas.microsoft.com/office/powerpoint/2010/main" val="1160343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preserve="1" userDrawn="1">
  <p:cSld name="1_Full_Image_slide_1">
    <p:spTree>
      <p:nvGrpSpPr>
        <p:cNvPr id="1" name=""/>
        <p:cNvGrpSpPr/>
        <p:nvPr/>
      </p:nvGrpSpPr>
      <p:grpSpPr>
        <a:xfrm>
          <a:off x="0" y="0"/>
          <a:ext cx="0" cy="0"/>
          <a:chOff x="0" y="0"/>
          <a:chExt cx="0" cy="0"/>
        </a:xfrm>
      </p:grpSpPr>
      <p:sp>
        <p:nvSpPr>
          <p:cNvPr id="10" name="Picture Placeholder 9"/>
          <p:cNvSpPr>
            <a:spLocks noGrp="1"/>
          </p:cNvSpPr>
          <p:nvPr>
            <p:ph type="pic" sz="quarter" idx="13"/>
          </p:nvPr>
        </p:nvSpPr>
        <p:spPr>
          <a:xfrm>
            <a:off x="-24858" y="0"/>
            <a:ext cx="12216858" cy="6858000"/>
          </a:xfrm>
          <a:solidFill>
            <a:schemeClr val="bg1">
              <a:lumMod val="85000"/>
            </a:schemeClr>
          </a:solidFill>
        </p:spPr>
        <p:txBody>
          <a:bodyPr lIns="0" rIns="0"/>
          <a:lstStyle/>
          <a:p>
            <a:r>
              <a:rPr lang="en-US"/>
              <a:t>Click icon to add picture</a:t>
            </a:r>
            <a:endParaRPr lang="en-GB"/>
          </a:p>
        </p:txBody>
      </p:sp>
      <p:sp>
        <p:nvSpPr>
          <p:cNvPr id="3" name="Text Placeholder 2">
            <a:extLst>
              <a:ext uri="{FF2B5EF4-FFF2-40B4-BE49-F238E27FC236}">
                <a16:creationId xmlns:a16="http://schemas.microsoft.com/office/drawing/2014/main" id="{62AEDBC8-358F-B145-8493-0D2E0FC86B68}"/>
              </a:ext>
            </a:extLst>
          </p:cNvPr>
          <p:cNvSpPr>
            <a:spLocks noGrp="1"/>
          </p:cNvSpPr>
          <p:nvPr>
            <p:ph type="body" sz="quarter" idx="14" hasCustomPrompt="1"/>
          </p:nvPr>
        </p:nvSpPr>
        <p:spPr>
          <a:xfrm>
            <a:off x="277176" y="853131"/>
            <a:ext cx="11126788" cy="2198688"/>
          </a:xfrm>
        </p:spPr>
        <p:txBody>
          <a:bodyPr/>
          <a:lstStyle>
            <a:lvl1pPr>
              <a:defRPr sz="6000" b="0" i="0">
                <a:solidFill>
                  <a:schemeClr val="tx1"/>
                </a:solidFill>
                <a:latin typeface="3M Circular TT Bold" panose="020B0804020101010102" pitchFamily="34" charset="0"/>
                <a:cs typeface="3M Circular TT Bold" panose="020B0804020101010102" pitchFamily="34" charset="0"/>
              </a:defRPr>
            </a:lvl1pPr>
          </a:lstStyle>
          <a:p>
            <a:pPr lvl="0"/>
            <a:r>
              <a:rPr lang="en-US"/>
              <a:t>Divider slide</a:t>
            </a:r>
          </a:p>
        </p:txBody>
      </p:sp>
    </p:spTree>
    <p:extLst>
      <p:ext uri="{BB962C8B-B14F-4D97-AF65-F5344CB8AC3E}">
        <p14:creationId xmlns:p14="http://schemas.microsoft.com/office/powerpoint/2010/main" val="16145218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sp>
        <p:nvSpPr>
          <p:cNvPr id="5" name="Rectangle 4"/>
          <p:cNvSpPr/>
          <p:nvPr userDrawn="1"/>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2" name="Title 1"/>
          <p:cNvSpPr>
            <a:spLocks noGrp="1"/>
          </p:cNvSpPr>
          <p:nvPr>
            <p:ph type="ctrTitle"/>
          </p:nvPr>
        </p:nvSpPr>
        <p:spPr>
          <a:xfrm>
            <a:off x="379413" y="2321901"/>
            <a:ext cx="9521825" cy="1994392"/>
          </a:xfrm>
        </p:spPr>
        <p:txBody>
          <a:bodyPr vert="horz" wrap="square" lIns="0" tIns="0" rIns="0" bIns="0" anchor="t" anchorCtr="0">
            <a:noAutofit/>
          </a:bodyPr>
          <a:lstStyle>
            <a:lvl1pPr algn="l">
              <a:defRPr sz="7200">
                <a:solidFill>
                  <a:schemeClr val="bg1"/>
                </a:solidFill>
              </a:defRPr>
            </a:lvl1pPr>
          </a:lstStyle>
          <a:p>
            <a:r>
              <a:rPr lang="en-US"/>
              <a:t>Click to edit Master title style</a:t>
            </a:r>
            <a:endParaRPr lang="en-GB"/>
          </a:p>
        </p:txBody>
      </p:sp>
    </p:spTree>
    <p:extLst>
      <p:ext uri="{BB962C8B-B14F-4D97-AF65-F5344CB8AC3E}">
        <p14:creationId xmlns:p14="http://schemas.microsoft.com/office/powerpoint/2010/main" val="20070278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1_Intro: city skyline, fill square">
    <p:spTree>
      <p:nvGrpSpPr>
        <p:cNvPr id="1" name=""/>
        <p:cNvGrpSpPr/>
        <p:nvPr/>
      </p:nvGrpSpPr>
      <p:grpSpPr>
        <a:xfrm>
          <a:off x="0" y="0"/>
          <a:ext cx="0" cy="0"/>
          <a:chOff x="0" y="0"/>
          <a:chExt cx="0" cy="0"/>
        </a:xfrm>
      </p:grpSpPr>
      <p:pic>
        <p:nvPicPr>
          <p:cNvPr id="2" name="Picture 1" descr="A highway with cars on it&#10;&#10;Description automatically generated">
            <a:extLst>
              <a:ext uri="{FF2B5EF4-FFF2-40B4-BE49-F238E27FC236}">
                <a16:creationId xmlns:a16="http://schemas.microsoft.com/office/drawing/2014/main" id="{18E28631-6B45-3F82-C986-951984B4FFD1}"/>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2705" y="0"/>
            <a:ext cx="12194705" cy="6858000"/>
          </a:xfrm>
          <a:prstGeom prst="rect">
            <a:avLst/>
          </a:prstGeom>
        </p:spPr>
      </p:pic>
      <p:pic>
        <p:nvPicPr>
          <p:cNvPr id="4" name="Picture 3" descr="A black background with white text&#10;&#10;Description automatically generated">
            <a:extLst>
              <a:ext uri="{FF2B5EF4-FFF2-40B4-BE49-F238E27FC236}">
                <a16:creationId xmlns:a16="http://schemas.microsoft.com/office/drawing/2014/main" id="{8265B4E9-A39F-319E-D461-70348821FABC}"/>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594360" y="594360"/>
            <a:ext cx="3749039" cy="668147"/>
          </a:xfrm>
          <a:prstGeom prst="rect">
            <a:avLst/>
          </a:prstGeom>
        </p:spPr>
      </p:pic>
      <p:sp>
        <p:nvSpPr>
          <p:cNvPr id="3" name="Rectangle 2">
            <a:extLst>
              <a:ext uri="{FF2B5EF4-FFF2-40B4-BE49-F238E27FC236}">
                <a16:creationId xmlns:a16="http://schemas.microsoft.com/office/drawing/2014/main" id="{3E083DCC-1185-9F81-136E-7AECD44AE947}"/>
              </a:ext>
            </a:extLst>
          </p:cNvPr>
          <p:cNvSpPr/>
          <p:nvPr userDrawn="1"/>
        </p:nvSpPr>
        <p:spPr>
          <a:xfrm>
            <a:off x="594360" y="2210174"/>
            <a:ext cx="4053466" cy="4053466"/>
          </a:xfrm>
          <a:prstGeom prst="rect">
            <a:avLst/>
          </a:prstGeom>
          <a:solidFill>
            <a:schemeClr val="accent1"/>
          </a:solidFill>
          <a:ln w="6350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8" name="Text Placeholder 67">
            <a:extLst>
              <a:ext uri="{FF2B5EF4-FFF2-40B4-BE49-F238E27FC236}">
                <a16:creationId xmlns:a16="http://schemas.microsoft.com/office/drawing/2014/main" id="{79436275-8615-0CF4-7E61-1AC20B1AB9D5}"/>
              </a:ext>
            </a:extLst>
          </p:cNvPr>
          <p:cNvSpPr>
            <a:spLocks noGrp="1"/>
          </p:cNvSpPr>
          <p:nvPr>
            <p:ph type="body" sz="quarter" idx="10" hasCustomPrompt="1"/>
          </p:nvPr>
        </p:nvSpPr>
        <p:spPr>
          <a:xfrm>
            <a:off x="594360" y="2206014"/>
            <a:ext cx="4053466" cy="2701652"/>
          </a:xfrm>
        </p:spPr>
        <p:txBody>
          <a:bodyPr lIns="228600" tIns="228600" rIns="228600" bIns="228600">
            <a:normAutofit/>
          </a:bodyPr>
          <a:lstStyle>
            <a:lvl1pPr marL="0" indent="0">
              <a:lnSpc>
                <a:spcPct val="88000"/>
              </a:lnSpc>
              <a:spcAft>
                <a:spcPts val="0"/>
              </a:spcAft>
              <a:buFontTx/>
              <a:buNone/>
              <a:defRPr sz="3200" b="1" i="0">
                <a:solidFill>
                  <a:schemeClr val="bg1"/>
                </a:solidFill>
                <a:latin typeface="3M Circular TT Bold" panose="020B0604020101020102" pitchFamily="34" charset="77"/>
                <a:cs typeface="3M Circular TT Bold" panose="020B0604020101020102" pitchFamily="34" charset="77"/>
              </a:defRPr>
            </a:lvl1pPr>
          </a:lstStyle>
          <a:p>
            <a:pPr lvl="0"/>
            <a:r>
              <a:rPr lang="en-US"/>
              <a:t>Insert headline copy here</a:t>
            </a:r>
          </a:p>
        </p:txBody>
      </p:sp>
      <p:sp>
        <p:nvSpPr>
          <p:cNvPr id="9" name="Text Placeholder 67">
            <a:extLst>
              <a:ext uri="{FF2B5EF4-FFF2-40B4-BE49-F238E27FC236}">
                <a16:creationId xmlns:a16="http://schemas.microsoft.com/office/drawing/2014/main" id="{3683A817-907A-17B2-6465-3480CE3F027C}"/>
              </a:ext>
            </a:extLst>
          </p:cNvPr>
          <p:cNvSpPr>
            <a:spLocks noGrp="1"/>
          </p:cNvSpPr>
          <p:nvPr>
            <p:ph type="body" sz="quarter" idx="11" hasCustomPrompt="1"/>
          </p:nvPr>
        </p:nvSpPr>
        <p:spPr>
          <a:xfrm>
            <a:off x="594360" y="4907666"/>
            <a:ext cx="4053466" cy="1355974"/>
          </a:xfrm>
        </p:spPr>
        <p:txBody>
          <a:bodyPr lIns="228600" tIns="228600" rIns="228600" bIns="228600" anchor="b" anchorCtr="0">
            <a:noAutofit/>
          </a:bodyPr>
          <a:lstStyle>
            <a:lvl1pPr marL="0" indent="0">
              <a:lnSpc>
                <a:spcPct val="100000"/>
              </a:lnSpc>
              <a:buFontTx/>
              <a:buNone/>
              <a:defRPr sz="1900" b="0" i="0">
                <a:solidFill>
                  <a:schemeClr val="bg1"/>
                </a:solidFill>
                <a:latin typeface="3M Circular TT Book" panose="020B0604020101020102" pitchFamily="34" charset="77"/>
                <a:cs typeface="3M Circular TT Book" panose="020B0604020101020102" pitchFamily="34" charset="77"/>
              </a:defRPr>
            </a:lvl1pPr>
          </a:lstStyle>
          <a:p>
            <a:pPr lvl="0"/>
            <a:r>
              <a:rPr lang="en-US"/>
              <a:t>Insert subhead information here</a:t>
            </a:r>
          </a:p>
        </p:txBody>
      </p:sp>
    </p:spTree>
    <p:extLst>
      <p:ext uri="{BB962C8B-B14F-4D97-AF65-F5344CB8AC3E}">
        <p14:creationId xmlns:p14="http://schemas.microsoft.com/office/powerpoint/2010/main" val="35686821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Intro: dk red bkgn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078EF20-4C82-8E47-638B-2AC9145E76D7}"/>
              </a:ext>
            </a:extLst>
          </p:cNvPr>
          <p:cNvSpPr/>
          <p:nvPr userDrawn="1"/>
        </p:nvSpPr>
        <p:spPr>
          <a:xfrm>
            <a:off x="0" y="2286000"/>
            <a:ext cx="12191999" cy="4572000"/>
          </a:xfrm>
          <a:prstGeom prst="rect">
            <a:avLst/>
          </a:prstGeom>
          <a:solidFill>
            <a:srgbClr val="5F0E11"/>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2" name="Text Placeholder 67">
            <a:extLst>
              <a:ext uri="{FF2B5EF4-FFF2-40B4-BE49-F238E27FC236}">
                <a16:creationId xmlns:a16="http://schemas.microsoft.com/office/drawing/2014/main" id="{D906F9E2-331B-7A17-879B-0CAD9740B7C2}"/>
              </a:ext>
            </a:extLst>
          </p:cNvPr>
          <p:cNvSpPr>
            <a:spLocks noGrp="1"/>
          </p:cNvSpPr>
          <p:nvPr>
            <p:ph type="body" sz="quarter" idx="10" hasCustomPrompt="1"/>
          </p:nvPr>
        </p:nvSpPr>
        <p:spPr>
          <a:xfrm>
            <a:off x="517929" y="2073159"/>
            <a:ext cx="9687207" cy="2417818"/>
          </a:xfrm>
        </p:spPr>
        <p:txBody>
          <a:bodyPr/>
          <a:lstStyle>
            <a:lvl1pPr marL="0" indent="0">
              <a:lnSpc>
                <a:spcPct val="100000"/>
              </a:lnSpc>
              <a:buFontTx/>
              <a:buNone/>
              <a:defRPr sz="8000" b="1" i="0">
                <a:solidFill>
                  <a:schemeClr val="bg1"/>
                </a:solidFill>
                <a:latin typeface="3M Circular TT Bold" panose="020B0604020101020102" pitchFamily="34" charset="77"/>
                <a:cs typeface="3M Circular TT Bold" panose="020B0604020101020102" pitchFamily="34" charset="77"/>
              </a:defRPr>
            </a:lvl1pPr>
          </a:lstStyle>
          <a:p>
            <a:pPr lvl="0"/>
            <a:r>
              <a:rPr lang="en-US"/>
              <a:t>Insert headline copy here</a:t>
            </a:r>
          </a:p>
        </p:txBody>
      </p:sp>
      <p:sp>
        <p:nvSpPr>
          <p:cNvPr id="3" name="Text Placeholder 67">
            <a:extLst>
              <a:ext uri="{FF2B5EF4-FFF2-40B4-BE49-F238E27FC236}">
                <a16:creationId xmlns:a16="http://schemas.microsoft.com/office/drawing/2014/main" id="{E4573881-8AC7-4189-D0BE-5E6E60046C07}"/>
              </a:ext>
            </a:extLst>
          </p:cNvPr>
          <p:cNvSpPr>
            <a:spLocks noGrp="1"/>
          </p:cNvSpPr>
          <p:nvPr>
            <p:ph type="body" sz="quarter" idx="11" hasCustomPrompt="1"/>
          </p:nvPr>
        </p:nvSpPr>
        <p:spPr>
          <a:xfrm>
            <a:off x="7849600" y="505092"/>
            <a:ext cx="3563038" cy="1080640"/>
          </a:xfrm>
        </p:spPr>
        <p:txBody>
          <a:bodyPr>
            <a:noAutofit/>
          </a:bodyPr>
          <a:lstStyle>
            <a:lvl1pPr marL="0" indent="0">
              <a:lnSpc>
                <a:spcPct val="110000"/>
              </a:lnSpc>
              <a:buFontTx/>
              <a:buNone/>
              <a:defRPr sz="1800" b="0" i="0">
                <a:solidFill>
                  <a:schemeClr val="tx1"/>
                </a:solidFill>
                <a:latin typeface="3M Circular TT Book" panose="020B0604020101020102" pitchFamily="34" charset="77"/>
                <a:cs typeface="3M Circular TT Book" panose="020B0604020101020102" pitchFamily="34" charset="77"/>
              </a:defRPr>
            </a:lvl1pPr>
          </a:lstStyle>
          <a:p>
            <a:pPr lvl="0"/>
            <a:r>
              <a:rPr lang="en-US"/>
              <a:t>Insert subhead information here Lorem ipsum </a:t>
            </a:r>
          </a:p>
        </p:txBody>
      </p:sp>
      <p:pic>
        <p:nvPicPr>
          <p:cNvPr id="4" name="Picture 3" descr="A black background with a black square&#10;&#10;Description automatically generated with medium confidence">
            <a:extLst>
              <a:ext uri="{FF2B5EF4-FFF2-40B4-BE49-F238E27FC236}">
                <a16:creationId xmlns:a16="http://schemas.microsoft.com/office/drawing/2014/main" id="{807E8AFF-58F3-2353-6AF5-3362F09BCB09}"/>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594360" y="509817"/>
            <a:ext cx="3365246" cy="599747"/>
          </a:xfrm>
          <a:prstGeom prst="rect">
            <a:avLst/>
          </a:prstGeom>
        </p:spPr>
      </p:pic>
      <p:sp>
        <p:nvSpPr>
          <p:cNvPr id="8" name="Rectangle 7">
            <a:extLst>
              <a:ext uri="{FF2B5EF4-FFF2-40B4-BE49-F238E27FC236}">
                <a16:creationId xmlns:a16="http://schemas.microsoft.com/office/drawing/2014/main" id="{4B85CE7E-F2AC-238C-124A-C110068EC7C8}"/>
              </a:ext>
            </a:extLst>
          </p:cNvPr>
          <p:cNvSpPr/>
          <p:nvPr userDrawn="1"/>
        </p:nvSpPr>
        <p:spPr>
          <a:xfrm rot="5400000">
            <a:off x="7407497" y="692488"/>
            <a:ext cx="435230" cy="91440"/>
          </a:xfrm>
          <a:prstGeom prst="rect">
            <a:avLst/>
          </a:prstGeom>
          <a:solidFill>
            <a:srgbClr val="D1041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 Placeholder 67">
            <a:extLst>
              <a:ext uri="{FF2B5EF4-FFF2-40B4-BE49-F238E27FC236}">
                <a16:creationId xmlns:a16="http://schemas.microsoft.com/office/drawing/2014/main" id="{7198801E-8AF9-04F6-5FA8-A549F4DE715B}"/>
              </a:ext>
            </a:extLst>
          </p:cNvPr>
          <p:cNvSpPr>
            <a:spLocks noGrp="1"/>
          </p:cNvSpPr>
          <p:nvPr>
            <p:ph type="body" sz="quarter" idx="12" hasCustomPrompt="1"/>
          </p:nvPr>
        </p:nvSpPr>
        <p:spPr>
          <a:xfrm>
            <a:off x="4766938" y="4841940"/>
            <a:ext cx="2651765" cy="1413342"/>
          </a:xfrm>
        </p:spPr>
        <p:txBody>
          <a:bodyPr>
            <a:noAutofit/>
          </a:bodyPr>
          <a:lstStyle>
            <a:lvl1pPr marL="0" indent="0">
              <a:lnSpc>
                <a:spcPct val="110000"/>
              </a:lnSpc>
              <a:buFontTx/>
              <a:buNone/>
              <a:defRPr sz="1400" b="0" i="0">
                <a:solidFill>
                  <a:schemeClr val="bg1"/>
                </a:solidFill>
                <a:latin typeface="3M Circular TT Book" panose="020B0604020101020102" pitchFamily="34" charset="77"/>
                <a:cs typeface="3M Circular TT Book" panose="020B0604020101020102" pitchFamily="34" charset="77"/>
              </a:defRPr>
            </a:lvl1pPr>
          </a:lstStyle>
          <a:p>
            <a:pPr lvl="0"/>
            <a:r>
              <a:rPr lang="en-US"/>
              <a:t>Insert body copy here</a:t>
            </a:r>
          </a:p>
        </p:txBody>
      </p:sp>
      <p:sp>
        <p:nvSpPr>
          <p:cNvPr id="20" name="Text Placeholder 67">
            <a:extLst>
              <a:ext uri="{FF2B5EF4-FFF2-40B4-BE49-F238E27FC236}">
                <a16:creationId xmlns:a16="http://schemas.microsoft.com/office/drawing/2014/main" id="{5233B25E-D3AA-3711-5600-5BB9AB2B3B15}"/>
              </a:ext>
            </a:extLst>
          </p:cNvPr>
          <p:cNvSpPr>
            <a:spLocks noGrp="1"/>
          </p:cNvSpPr>
          <p:nvPr>
            <p:ph type="body" sz="quarter" idx="13" hasCustomPrompt="1"/>
          </p:nvPr>
        </p:nvSpPr>
        <p:spPr>
          <a:xfrm>
            <a:off x="580007" y="4841940"/>
            <a:ext cx="2651765" cy="1413342"/>
          </a:xfrm>
        </p:spPr>
        <p:txBody>
          <a:bodyPr>
            <a:noAutofit/>
          </a:bodyPr>
          <a:lstStyle>
            <a:lvl1pPr marL="0" indent="0">
              <a:lnSpc>
                <a:spcPct val="110000"/>
              </a:lnSpc>
              <a:buFontTx/>
              <a:buNone/>
              <a:defRPr sz="1400" b="0" i="0">
                <a:solidFill>
                  <a:schemeClr val="bg1"/>
                </a:solidFill>
                <a:latin typeface="3M Circular TT Book" panose="020B0604020101020102" pitchFamily="34" charset="77"/>
                <a:cs typeface="3M Circular TT Book" panose="020B0604020101020102" pitchFamily="34" charset="77"/>
              </a:defRPr>
            </a:lvl1pPr>
          </a:lstStyle>
          <a:p>
            <a:pPr lvl="0"/>
            <a:r>
              <a:rPr lang="en-US"/>
              <a:t>Insert body copy here</a:t>
            </a:r>
          </a:p>
        </p:txBody>
      </p:sp>
      <p:sp>
        <p:nvSpPr>
          <p:cNvPr id="21" name="Text Placeholder 67">
            <a:extLst>
              <a:ext uri="{FF2B5EF4-FFF2-40B4-BE49-F238E27FC236}">
                <a16:creationId xmlns:a16="http://schemas.microsoft.com/office/drawing/2014/main" id="{5A03F433-CE3B-588A-A61E-06D87A958B27}"/>
              </a:ext>
            </a:extLst>
          </p:cNvPr>
          <p:cNvSpPr>
            <a:spLocks noGrp="1"/>
          </p:cNvSpPr>
          <p:nvPr>
            <p:ph type="body" sz="quarter" idx="14" hasCustomPrompt="1"/>
          </p:nvPr>
        </p:nvSpPr>
        <p:spPr>
          <a:xfrm>
            <a:off x="8953869" y="4841940"/>
            <a:ext cx="2651765" cy="1413342"/>
          </a:xfrm>
        </p:spPr>
        <p:txBody>
          <a:bodyPr>
            <a:noAutofit/>
          </a:bodyPr>
          <a:lstStyle>
            <a:lvl1pPr marL="0" indent="0">
              <a:lnSpc>
                <a:spcPct val="110000"/>
              </a:lnSpc>
              <a:buFontTx/>
              <a:buNone/>
              <a:defRPr sz="1400" b="0" i="0">
                <a:solidFill>
                  <a:schemeClr val="bg1"/>
                </a:solidFill>
                <a:latin typeface="3M Circular TT Book" panose="020B0604020101020102" pitchFamily="34" charset="77"/>
                <a:cs typeface="3M Circular TT Book" panose="020B0604020101020102" pitchFamily="34" charset="77"/>
              </a:defRPr>
            </a:lvl1pPr>
          </a:lstStyle>
          <a:p>
            <a:pPr lvl="0"/>
            <a:r>
              <a:rPr lang="en-US"/>
              <a:t>Insert body copy here</a:t>
            </a:r>
          </a:p>
        </p:txBody>
      </p:sp>
    </p:spTree>
    <p:extLst>
      <p:ext uri="{BB962C8B-B14F-4D97-AF65-F5344CB8AC3E}">
        <p14:creationId xmlns:p14="http://schemas.microsoft.com/office/powerpoint/2010/main" val="19797572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1_Intro: dk red bkgn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078EF20-4C82-8E47-638B-2AC9145E76D7}"/>
              </a:ext>
            </a:extLst>
          </p:cNvPr>
          <p:cNvSpPr/>
          <p:nvPr userDrawn="1"/>
        </p:nvSpPr>
        <p:spPr>
          <a:xfrm>
            <a:off x="0" y="2286000"/>
            <a:ext cx="12191999" cy="4572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2" name="Text Placeholder 67">
            <a:extLst>
              <a:ext uri="{FF2B5EF4-FFF2-40B4-BE49-F238E27FC236}">
                <a16:creationId xmlns:a16="http://schemas.microsoft.com/office/drawing/2014/main" id="{D906F9E2-331B-7A17-879B-0CAD9740B7C2}"/>
              </a:ext>
            </a:extLst>
          </p:cNvPr>
          <p:cNvSpPr>
            <a:spLocks noGrp="1"/>
          </p:cNvSpPr>
          <p:nvPr>
            <p:ph type="body" sz="quarter" idx="10" hasCustomPrompt="1"/>
          </p:nvPr>
        </p:nvSpPr>
        <p:spPr>
          <a:xfrm>
            <a:off x="517929" y="2073159"/>
            <a:ext cx="9687207" cy="2417818"/>
          </a:xfrm>
        </p:spPr>
        <p:txBody>
          <a:bodyPr/>
          <a:lstStyle>
            <a:lvl1pPr marL="0" indent="0">
              <a:lnSpc>
                <a:spcPct val="100000"/>
              </a:lnSpc>
              <a:buFontTx/>
              <a:buNone/>
              <a:defRPr sz="8000" b="1" i="0">
                <a:solidFill>
                  <a:schemeClr val="bg1"/>
                </a:solidFill>
                <a:latin typeface="3M Circular TT Bold" panose="020B0604020101020102" pitchFamily="34" charset="77"/>
                <a:cs typeface="3M Circular TT Bold" panose="020B0604020101020102" pitchFamily="34" charset="77"/>
              </a:defRPr>
            </a:lvl1pPr>
          </a:lstStyle>
          <a:p>
            <a:pPr lvl="0"/>
            <a:r>
              <a:rPr lang="en-US"/>
              <a:t>Insert headline copy here</a:t>
            </a:r>
          </a:p>
        </p:txBody>
      </p:sp>
      <p:sp>
        <p:nvSpPr>
          <p:cNvPr id="3" name="Text Placeholder 67">
            <a:extLst>
              <a:ext uri="{FF2B5EF4-FFF2-40B4-BE49-F238E27FC236}">
                <a16:creationId xmlns:a16="http://schemas.microsoft.com/office/drawing/2014/main" id="{E4573881-8AC7-4189-D0BE-5E6E60046C07}"/>
              </a:ext>
            </a:extLst>
          </p:cNvPr>
          <p:cNvSpPr>
            <a:spLocks noGrp="1"/>
          </p:cNvSpPr>
          <p:nvPr>
            <p:ph type="body" sz="quarter" idx="11" hasCustomPrompt="1"/>
          </p:nvPr>
        </p:nvSpPr>
        <p:spPr>
          <a:xfrm>
            <a:off x="7849600" y="505092"/>
            <a:ext cx="3563038" cy="1080640"/>
          </a:xfrm>
        </p:spPr>
        <p:txBody>
          <a:bodyPr>
            <a:noAutofit/>
          </a:bodyPr>
          <a:lstStyle>
            <a:lvl1pPr marL="0" indent="0">
              <a:lnSpc>
                <a:spcPct val="110000"/>
              </a:lnSpc>
              <a:buFontTx/>
              <a:buNone/>
              <a:defRPr sz="1800" b="0" i="0">
                <a:solidFill>
                  <a:schemeClr val="tx1"/>
                </a:solidFill>
                <a:latin typeface="3M Circular TT Book" panose="020B0604020101020102" pitchFamily="34" charset="77"/>
                <a:cs typeface="3M Circular TT Book" panose="020B0604020101020102" pitchFamily="34" charset="77"/>
              </a:defRPr>
            </a:lvl1pPr>
          </a:lstStyle>
          <a:p>
            <a:pPr lvl="0"/>
            <a:r>
              <a:rPr lang="en-US"/>
              <a:t>Insert subhead information here Lorem ipsum </a:t>
            </a:r>
          </a:p>
        </p:txBody>
      </p:sp>
      <p:pic>
        <p:nvPicPr>
          <p:cNvPr id="4" name="Picture 3" descr="A black background with a black square&#10;&#10;Description automatically generated with medium confidence">
            <a:extLst>
              <a:ext uri="{FF2B5EF4-FFF2-40B4-BE49-F238E27FC236}">
                <a16:creationId xmlns:a16="http://schemas.microsoft.com/office/drawing/2014/main" id="{807E8AFF-58F3-2353-6AF5-3362F09BCB09}"/>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594360" y="509817"/>
            <a:ext cx="3365246" cy="599747"/>
          </a:xfrm>
          <a:prstGeom prst="rect">
            <a:avLst/>
          </a:prstGeom>
        </p:spPr>
      </p:pic>
      <p:sp>
        <p:nvSpPr>
          <p:cNvPr id="8" name="Rectangle 7">
            <a:extLst>
              <a:ext uri="{FF2B5EF4-FFF2-40B4-BE49-F238E27FC236}">
                <a16:creationId xmlns:a16="http://schemas.microsoft.com/office/drawing/2014/main" id="{4B85CE7E-F2AC-238C-124A-C110068EC7C8}"/>
              </a:ext>
            </a:extLst>
          </p:cNvPr>
          <p:cNvSpPr/>
          <p:nvPr userDrawn="1"/>
        </p:nvSpPr>
        <p:spPr>
          <a:xfrm rot="5400000">
            <a:off x="7407497" y="692488"/>
            <a:ext cx="435230" cy="91440"/>
          </a:xfrm>
          <a:prstGeom prst="rect">
            <a:avLst/>
          </a:prstGeom>
          <a:solidFill>
            <a:srgbClr val="D2172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 Placeholder 67">
            <a:extLst>
              <a:ext uri="{FF2B5EF4-FFF2-40B4-BE49-F238E27FC236}">
                <a16:creationId xmlns:a16="http://schemas.microsoft.com/office/drawing/2014/main" id="{7198801E-8AF9-04F6-5FA8-A549F4DE715B}"/>
              </a:ext>
            </a:extLst>
          </p:cNvPr>
          <p:cNvSpPr>
            <a:spLocks noGrp="1"/>
          </p:cNvSpPr>
          <p:nvPr>
            <p:ph type="body" sz="quarter" idx="12" hasCustomPrompt="1"/>
          </p:nvPr>
        </p:nvSpPr>
        <p:spPr>
          <a:xfrm>
            <a:off x="4766938" y="4841940"/>
            <a:ext cx="2651765" cy="1413342"/>
          </a:xfrm>
        </p:spPr>
        <p:txBody>
          <a:bodyPr>
            <a:noAutofit/>
          </a:bodyPr>
          <a:lstStyle>
            <a:lvl1pPr marL="0" indent="0">
              <a:lnSpc>
                <a:spcPct val="110000"/>
              </a:lnSpc>
              <a:buFontTx/>
              <a:buNone/>
              <a:defRPr sz="1400" b="0" i="0">
                <a:solidFill>
                  <a:schemeClr val="bg1"/>
                </a:solidFill>
                <a:latin typeface="3M Circular TT Book" panose="020B0604020101020102" pitchFamily="34" charset="77"/>
                <a:cs typeface="3M Circular TT Book" panose="020B0604020101020102" pitchFamily="34" charset="77"/>
              </a:defRPr>
            </a:lvl1pPr>
          </a:lstStyle>
          <a:p>
            <a:pPr lvl="0"/>
            <a:r>
              <a:rPr lang="en-US"/>
              <a:t>Insert body copy here</a:t>
            </a:r>
          </a:p>
        </p:txBody>
      </p:sp>
      <p:sp>
        <p:nvSpPr>
          <p:cNvPr id="20" name="Text Placeholder 67">
            <a:extLst>
              <a:ext uri="{FF2B5EF4-FFF2-40B4-BE49-F238E27FC236}">
                <a16:creationId xmlns:a16="http://schemas.microsoft.com/office/drawing/2014/main" id="{5233B25E-D3AA-3711-5600-5BB9AB2B3B15}"/>
              </a:ext>
            </a:extLst>
          </p:cNvPr>
          <p:cNvSpPr>
            <a:spLocks noGrp="1"/>
          </p:cNvSpPr>
          <p:nvPr>
            <p:ph type="body" sz="quarter" idx="13" hasCustomPrompt="1"/>
          </p:nvPr>
        </p:nvSpPr>
        <p:spPr>
          <a:xfrm>
            <a:off x="580007" y="4841940"/>
            <a:ext cx="2651765" cy="1413342"/>
          </a:xfrm>
        </p:spPr>
        <p:txBody>
          <a:bodyPr>
            <a:noAutofit/>
          </a:bodyPr>
          <a:lstStyle>
            <a:lvl1pPr marL="0" indent="0">
              <a:lnSpc>
                <a:spcPct val="110000"/>
              </a:lnSpc>
              <a:buFontTx/>
              <a:buNone/>
              <a:defRPr sz="1400" b="0" i="0">
                <a:solidFill>
                  <a:schemeClr val="bg1"/>
                </a:solidFill>
                <a:latin typeface="3M Circular TT Book" panose="020B0604020101020102" pitchFamily="34" charset="77"/>
                <a:cs typeface="3M Circular TT Book" panose="020B0604020101020102" pitchFamily="34" charset="77"/>
              </a:defRPr>
            </a:lvl1pPr>
          </a:lstStyle>
          <a:p>
            <a:pPr lvl="0"/>
            <a:r>
              <a:rPr lang="en-US"/>
              <a:t>Insert body copy here</a:t>
            </a:r>
          </a:p>
        </p:txBody>
      </p:sp>
      <p:sp>
        <p:nvSpPr>
          <p:cNvPr id="21" name="Text Placeholder 67">
            <a:extLst>
              <a:ext uri="{FF2B5EF4-FFF2-40B4-BE49-F238E27FC236}">
                <a16:creationId xmlns:a16="http://schemas.microsoft.com/office/drawing/2014/main" id="{5A03F433-CE3B-588A-A61E-06D87A958B27}"/>
              </a:ext>
            </a:extLst>
          </p:cNvPr>
          <p:cNvSpPr>
            <a:spLocks noGrp="1"/>
          </p:cNvSpPr>
          <p:nvPr>
            <p:ph type="body" sz="quarter" idx="14" hasCustomPrompt="1"/>
          </p:nvPr>
        </p:nvSpPr>
        <p:spPr>
          <a:xfrm>
            <a:off x="8953869" y="4841940"/>
            <a:ext cx="2651765" cy="1413342"/>
          </a:xfrm>
        </p:spPr>
        <p:txBody>
          <a:bodyPr>
            <a:noAutofit/>
          </a:bodyPr>
          <a:lstStyle>
            <a:lvl1pPr marL="0" indent="0">
              <a:lnSpc>
                <a:spcPct val="110000"/>
              </a:lnSpc>
              <a:buFontTx/>
              <a:buNone/>
              <a:defRPr sz="1400" b="0" i="0">
                <a:solidFill>
                  <a:schemeClr val="bg1"/>
                </a:solidFill>
                <a:latin typeface="3M Circular TT Book" panose="020B0604020101020102" pitchFamily="34" charset="77"/>
                <a:cs typeface="3M Circular TT Book" panose="020B0604020101020102" pitchFamily="34" charset="77"/>
              </a:defRPr>
            </a:lvl1pPr>
          </a:lstStyle>
          <a:p>
            <a:pPr lvl="0"/>
            <a:r>
              <a:rPr lang="en-US"/>
              <a:t>Insert body copy here</a:t>
            </a:r>
          </a:p>
        </p:txBody>
      </p:sp>
    </p:spTree>
    <p:extLst>
      <p:ext uri="{BB962C8B-B14F-4D97-AF65-F5344CB8AC3E}">
        <p14:creationId xmlns:p14="http://schemas.microsoft.com/office/powerpoint/2010/main" val="33611123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2_Intro: dk red bkgn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078EF20-4C82-8E47-638B-2AC9145E76D7}"/>
              </a:ext>
            </a:extLst>
          </p:cNvPr>
          <p:cNvSpPr/>
          <p:nvPr userDrawn="1"/>
        </p:nvSpPr>
        <p:spPr>
          <a:xfrm>
            <a:off x="0" y="2286000"/>
            <a:ext cx="12191999" cy="4572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2" name="Text Placeholder 67">
            <a:extLst>
              <a:ext uri="{FF2B5EF4-FFF2-40B4-BE49-F238E27FC236}">
                <a16:creationId xmlns:a16="http://schemas.microsoft.com/office/drawing/2014/main" id="{D906F9E2-331B-7A17-879B-0CAD9740B7C2}"/>
              </a:ext>
            </a:extLst>
          </p:cNvPr>
          <p:cNvSpPr>
            <a:spLocks noGrp="1"/>
          </p:cNvSpPr>
          <p:nvPr>
            <p:ph type="body" sz="quarter" idx="10" hasCustomPrompt="1"/>
          </p:nvPr>
        </p:nvSpPr>
        <p:spPr>
          <a:xfrm>
            <a:off x="517929" y="2073159"/>
            <a:ext cx="9687207" cy="2417818"/>
          </a:xfrm>
        </p:spPr>
        <p:txBody>
          <a:bodyPr/>
          <a:lstStyle>
            <a:lvl1pPr marL="0" indent="0">
              <a:lnSpc>
                <a:spcPct val="100000"/>
              </a:lnSpc>
              <a:buFontTx/>
              <a:buNone/>
              <a:defRPr sz="8000" b="1" i="0">
                <a:solidFill>
                  <a:schemeClr val="bg1"/>
                </a:solidFill>
                <a:latin typeface="3M Circular TT Bold" panose="020B0604020101020102" pitchFamily="34" charset="77"/>
                <a:cs typeface="3M Circular TT Bold" panose="020B0604020101020102" pitchFamily="34" charset="77"/>
              </a:defRPr>
            </a:lvl1pPr>
          </a:lstStyle>
          <a:p>
            <a:pPr lvl="0"/>
            <a:r>
              <a:rPr lang="en-US"/>
              <a:t>Insert headline copy here</a:t>
            </a:r>
          </a:p>
        </p:txBody>
      </p:sp>
      <p:sp>
        <p:nvSpPr>
          <p:cNvPr id="3" name="Text Placeholder 67">
            <a:extLst>
              <a:ext uri="{FF2B5EF4-FFF2-40B4-BE49-F238E27FC236}">
                <a16:creationId xmlns:a16="http://schemas.microsoft.com/office/drawing/2014/main" id="{E4573881-8AC7-4189-D0BE-5E6E60046C07}"/>
              </a:ext>
            </a:extLst>
          </p:cNvPr>
          <p:cNvSpPr>
            <a:spLocks noGrp="1"/>
          </p:cNvSpPr>
          <p:nvPr>
            <p:ph type="body" sz="quarter" idx="11" hasCustomPrompt="1"/>
          </p:nvPr>
        </p:nvSpPr>
        <p:spPr>
          <a:xfrm>
            <a:off x="7849600" y="505092"/>
            <a:ext cx="3563038" cy="1080640"/>
          </a:xfrm>
        </p:spPr>
        <p:txBody>
          <a:bodyPr>
            <a:noAutofit/>
          </a:bodyPr>
          <a:lstStyle>
            <a:lvl1pPr marL="0" indent="0">
              <a:lnSpc>
                <a:spcPct val="110000"/>
              </a:lnSpc>
              <a:buFontTx/>
              <a:buNone/>
              <a:defRPr sz="1800" b="0" i="0">
                <a:solidFill>
                  <a:schemeClr val="tx1"/>
                </a:solidFill>
                <a:latin typeface="3M Circular TT Book" panose="020B0604020101020102" pitchFamily="34" charset="77"/>
                <a:cs typeface="3M Circular TT Book" panose="020B0604020101020102" pitchFamily="34" charset="77"/>
              </a:defRPr>
            </a:lvl1pPr>
          </a:lstStyle>
          <a:p>
            <a:pPr lvl="0"/>
            <a:r>
              <a:rPr lang="en-US"/>
              <a:t>Insert subhead information here Lorem ipsum </a:t>
            </a:r>
          </a:p>
        </p:txBody>
      </p:sp>
      <p:pic>
        <p:nvPicPr>
          <p:cNvPr id="4" name="Picture 3" descr="A black background with a black square&#10;&#10;Description automatically generated with medium confidence">
            <a:extLst>
              <a:ext uri="{FF2B5EF4-FFF2-40B4-BE49-F238E27FC236}">
                <a16:creationId xmlns:a16="http://schemas.microsoft.com/office/drawing/2014/main" id="{807E8AFF-58F3-2353-6AF5-3362F09BCB09}"/>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594360" y="509817"/>
            <a:ext cx="3365246" cy="599747"/>
          </a:xfrm>
          <a:prstGeom prst="rect">
            <a:avLst/>
          </a:prstGeom>
        </p:spPr>
      </p:pic>
      <p:sp>
        <p:nvSpPr>
          <p:cNvPr id="8" name="Rectangle 7">
            <a:extLst>
              <a:ext uri="{FF2B5EF4-FFF2-40B4-BE49-F238E27FC236}">
                <a16:creationId xmlns:a16="http://schemas.microsoft.com/office/drawing/2014/main" id="{4B85CE7E-F2AC-238C-124A-C110068EC7C8}"/>
              </a:ext>
            </a:extLst>
          </p:cNvPr>
          <p:cNvSpPr/>
          <p:nvPr userDrawn="1"/>
        </p:nvSpPr>
        <p:spPr>
          <a:xfrm rot="5400000">
            <a:off x="7407497" y="692488"/>
            <a:ext cx="435230" cy="91440"/>
          </a:xfrm>
          <a:prstGeom prst="rect">
            <a:avLst/>
          </a:prstGeom>
          <a:solidFill>
            <a:srgbClr val="D2172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 Placeholder 67">
            <a:extLst>
              <a:ext uri="{FF2B5EF4-FFF2-40B4-BE49-F238E27FC236}">
                <a16:creationId xmlns:a16="http://schemas.microsoft.com/office/drawing/2014/main" id="{7198801E-8AF9-04F6-5FA8-A549F4DE715B}"/>
              </a:ext>
            </a:extLst>
          </p:cNvPr>
          <p:cNvSpPr>
            <a:spLocks noGrp="1"/>
          </p:cNvSpPr>
          <p:nvPr>
            <p:ph type="body" sz="quarter" idx="12" hasCustomPrompt="1"/>
          </p:nvPr>
        </p:nvSpPr>
        <p:spPr>
          <a:xfrm>
            <a:off x="4766938" y="4841940"/>
            <a:ext cx="2651765" cy="1413342"/>
          </a:xfrm>
        </p:spPr>
        <p:txBody>
          <a:bodyPr>
            <a:noAutofit/>
          </a:bodyPr>
          <a:lstStyle>
            <a:lvl1pPr marL="0" indent="0">
              <a:lnSpc>
                <a:spcPct val="110000"/>
              </a:lnSpc>
              <a:buFontTx/>
              <a:buNone/>
              <a:defRPr sz="1400" b="0" i="0">
                <a:solidFill>
                  <a:schemeClr val="bg1"/>
                </a:solidFill>
                <a:latin typeface="3M Circular TT Book" panose="020B0604020101020102" pitchFamily="34" charset="77"/>
                <a:cs typeface="3M Circular TT Book" panose="020B0604020101020102" pitchFamily="34" charset="77"/>
              </a:defRPr>
            </a:lvl1pPr>
          </a:lstStyle>
          <a:p>
            <a:pPr lvl="0"/>
            <a:r>
              <a:rPr lang="en-US"/>
              <a:t>Insert body copy here</a:t>
            </a:r>
          </a:p>
        </p:txBody>
      </p:sp>
      <p:sp>
        <p:nvSpPr>
          <p:cNvPr id="20" name="Text Placeholder 67">
            <a:extLst>
              <a:ext uri="{FF2B5EF4-FFF2-40B4-BE49-F238E27FC236}">
                <a16:creationId xmlns:a16="http://schemas.microsoft.com/office/drawing/2014/main" id="{5233B25E-D3AA-3711-5600-5BB9AB2B3B15}"/>
              </a:ext>
            </a:extLst>
          </p:cNvPr>
          <p:cNvSpPr>
            <a:spLocks noGrp="1"/>
          </p:cNvSpPr>
          <p:nvPr>
            <p:ph type="body" sz="quarter" idx="13" hasCustomPrompt="1"/>
          </p:nvPr>
        </p:nvSpPr>
        <p:spPr>
          <a:xfrm>
            <a:off x="580007" y="4841940"/>
            <a:ext cx="2651765" cy="1413342"/>
          </a:xfrm>
        </p:spPr>
        <p:txBody>
          <a:bodyPr>
            <a:noAutofit/>
          </a:bodyPr>
          <a:lstStyle>
            <a:lvl1pPr marL="0" indent="0">
              <a:lnSpc>
                <a:spcPct val="110000"/>
              </a:lnSpc>
              <a:buFontTx/>
              <a:buNone/>
              <a:defRPr sz="1400" b="0" i="0">
                <a:solidFill>
                  <a:schemeClr val="bg1"/>
                </a:solidFill>
                <a:latin typeface="3M Circular TT Book" panose="020B0604020101020102" pitchFamily="34" charset="77"/>
                <a:cs typeface="3M Circular TT Book" panose="020B0604020101020102" pitchFamily="34" charset="77"/>
              </a:defRPr>
            </a:lvl1pPr>
          </a:lstStyle>
          <a:p>
            <a:pPr lvl="0"/>
            <a:r>
              <a:rPr lang="en-US"/>
              <a:t>Insert body copy here</a:t>
            </a:r>
          </a:p>
        </p:txBody>
      </p:sp>
      <p:sp>
        <p:nvSpPr>
          <p:cNvPr id="21" name="Text Placeholder 67">
            <a:extLst>
              <a:ext uri="{FF2B5EF4-FFF2-40B4-BE49-F238E27FC236}">
                <a16:creationId xmlns:a16="http://schemas.microsoft.com/office/drawing/2014/main" id="{5A03F433-CE3B-588A-A61E-06D87A958B27}"/>
              </a:ext>
            </a:extLst>
          </p:cNvPr>
          <p:cNvSpPr>
            <a:spLocks noGrp="1"/>
          </p:cNvSpPr>
          <p:nvPr>
            <p:ph type="body" sz="quarter" idx="14" hasCustomPrompt="1"/>
          </p:nvPr>
        </p:nvSpPr>
        <p:spPr>
          <a:xfrm>
            <a:off x="8953869" y="4841940"/>
            <a:ext cx="2651765" cy="1413342"/>
          </a:xfrm>
        </p:spPr>
        <p:txBody>
          <a:bodyPr>
            <a:noAutofit/>
          </a:bodyPr>
          <a:lstStyle>
            <a:lvl1pPr marL="0" indent="0">
              <a:lnSpc>
                <a:spcPct val="110000"/>
              </a:lnSpc>
              <a:buFontTx/>
              <a:buNone/>
              <a:defRPr sz="1400" b="0" i="0">
                <a:solidFill>
                  <a:schemeClr val="bg1"/>
                </a:solidFill>
                <a:latin typeface="3M Circular TT Book" panose="020B0604020101020102" pitchFamily="34" charset="77"/>
                <a:cs typeface="3M Circular TT Book" panose="020B0604020101020102" pitchFamily="34" charset="77"/>
              </a:defRPr>
            </a:lvl1pPr>
          </a:lstStyle>
          <a:p>
            <a:pPr lvl="0"/>
            <a:r>
              <a:rPr lang="en-US"/>
              <a:t>Insert body copy here</a:t>
            </a:r>
          </a:p>
        </p:txBody>
      </p:sp>
    </p:spTree>
    <p:extLst>
      <p:ext uri="{BB962C8B-B14F-4D97-AF65-F5344CB8AC3E}">
        <p14:creationId xmlns:p14="http://schemas.microsoft.com/office/powerpoint/2010/main" val="17127503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Intro: red squares ">
    <p:spTree>
      <p:nvGrpSpPr>
        <p:cNvPr id="1" name=""/>
        <p:cNvGrpSpPr/>
        <p:nvPr/>
      </p:nvGrpSpPr>
      <p:grpSpPr>
        <a:xfrm>
          <a:off x="0" y="0"/>
          <a:ext cx="0" cy="0"/>
          <a:chOff x="0" y="0"/>
          <a:chExt cx="0" cy="0"/>
        </a:xfrm>
      </p:grpSpPr>
      <p:pic>
        <p:nvPicPr>
          <p:cNvPr id="26" name="Graphic 25">
            <a:extLst>
              <a:ext uri="{FF2B5EF4-FFF2-40B4-BE49-F238E27FC236}">
                <a16:creationId xmlns:a16="http://schemas.microsoft.com/office/drawing/2014/main" id="{700D5F5C-8B6E-2EE9-D3AA-E63A820BEC07}"/>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334000" y="0"/>
            <a:ext cx="6858000" cy="6858000"/>
          </a:xfrm>
          <a:prstGeom prst="rect">
            <a:avLst/>
          </a:prstGeom>
        </p:spPr>
      </p:pic>
      <p:sp>
        <p:nvSpPr>
          <p:cNvPr id="3" name="Text Placeholder 67">
            <a:extLst>
              <a:ext uri="{FF2B5EF4-FFF2-40B4-BE49-F238E27FC236}">
                <a16:creationId xmlns:a16="http://schemas.microsoft.com/office/drawing/2014/main" id="{E4573881-8AC7-4189-D0BE-5E6E60046C07}"/>
              </a:ext>
            </a:extLst>
          </p:cNvPr>
          <p:cNvSpPr>
            <a:spLocks noGrp="1"/>
          </p:cNvSpPr>
          <p:nvPr>
            <p:ph type="body" sz="quarter" idx="11" hasCustomPrompt="1"/>
          </p:nvPr>
        </p:nvSpPr>
        <p:spPr>
          <a:xfrm>
            <a:off x="594360" y="5345384"/>
            <a:ext cx="3505970" cy="604472"/>
          </a:xfrm>
        </p:spPr>
        <p:txBody>
          <a:bodyPr>
            <a:noAutofit/>
          </a:bodyPr>
          <a:lstStyle>
            <a:lvl1pPr marL="0" indent="0">
              <a:lnSpc>
                <a:spcPts val="2000"/>
              </a:lnSpc>
              <a:buFontTx/>
              <a:buNone/>
              <a:defRPr sz="1800" b="0" i="0">
                <a:solidFill>
                  <a:schemeClr val="tx1"/>
                </a:solidFill>
                <a:latin typeface="3M Circular TT Book" panose="020B0604020101020102" pitchFamily="34" charset="77"/>
                <a:cs typeface="3M Circular TT Book" panose="020B0604020101020102" pitchFamily="34" charset="77"/>
              </a:defRPr>
            </a:lvl1pPr>
          </a:lstStyle>
          <a:p>
            <a:pPr lvl="0"/>
            <a:r>
              <a:rPr lang="en-US"/>
              <a:t>Insert subhead information here</a:t>
            </a:r>
          </a:p>
        </p:txBody>
      </p:sp>
      <p:pic>
        <p:nvPicPr>
          <p:cNvPr id="4" name="Picture 3" descr="A black background with a black square&#10;&#10;Description automatically generated with medium confidence">
            <a:extLst>
              <a:ext uri="{FF2B5EF4-FFF2-40B4-BE49-F238E27FC236}">
                <a16:creationId xmlns:a16="http://schemas.microsoft.com/office/drawing/2014/main" id="{807E8AFF-58F3-2353-6AF5-3362F09BCB09}"/>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594360" y="509817"/>
            <a:ext cx="3365246" cy="599747"/>
          </a:xfrm>
          <a:prstGeom prst="rect">
            <a:avLst/>
          </a:prstGeom>
        </p:spPr>
      </p:pic>
      <p:sp>
        <p:nvSpPr>
          <p:cNvPr id="5" name="Rectangle 4">
            <a:extLst>
              <a:ext uri="{FF2B5EF4-FFF2-40B4-BE49-F238E27FC236}">
                <a16:creationId xmlns:a16="http://schemas.microsoft.com/office/drawing/2014/main" id="{BA0A0DCB-215D-CF6A-27A8-AF6758B785AA}"/>
              </a:ext>
            </a:extLst>
          </p:cNvPr>
          <p:cNvSpPr/>
          <p:nvPr userDrawn="1"/>
        </p:nvSpPr>
        <p:spPr>
          <a:xfrm>
            <a:off x="594360" y="3739747"/>
            <a:ext cx="918271" cy="9144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Placeholder 67">
            <a:extLst>
              <a:ext uri="{FF2B5EF4-FFF2-40B4-BE49-F238E27FC236}">
                <a16:creationId xmlns:a16="http://schemas.microsoft.com/office/drawing/2014/main" id="{34AA0D36-4B2D-E750-220F-22EA512E5D96}"/>
              </a:ext>
            </a:extLst>
          </p:cNvPr>
          <p:cNvSpPr>
            <a:spLocks noGrp="1"/>
          </p:cNvSpPr>
          <p:nvPr>
            <p:ph type="body" sz="quarter" idx="10" hasCustomPrompt="1"/>
          </p:nvPr>
        </p:nvSpPr>
        <p:spPr>
          <a:xfrm>
            <a:off x="594360" y="1944546"/>
            <a:ext cx="4132134" cy="1690980"/>
          </a:xfrm>
        </p:spPr>
        <p:txBody>
          <a:bodyPr anchor="b" anchorCtr="0"/>
          <a:lstStyle>
            <a:lvl1pPr marL="0" indent="0">
              <a:lnSpc>
                <a:spcPct val="88000"/>
              </a:lnSpc>
              <a:buFontTx/>
              <a:buNone/>
              <a:defRPr sz="3200" b="1" i="0">
                <a:solidFill>
                  <a:schemeClr val="tx1"/>
                </a:solidFill>
                <a:latin typeface="3M Circular TT Bold" panose="020B0604020101020102" pitchFamily="34" charset="77"/>
                <a:cs typeface="3M Circular TT Bold" panose="020B0604020101020102" pitchFamily="34" charset="77"/>
              </a:defRPr>
            </a:lvl1pPr>
          </a:lstStyle>
          <a:p>
            <a:pPr lvl="0"/>
            <a:r>
              <a:rPr lang="en-US"/>
              <a:t>Insert headline copy here</a:t>
            </a:r>
          </a:p>
        </p:txBody>
      </p:sp>
    </p:spTree>
    <p:extLst>
      <p:ext uri="{BB962C8B-B14F-4D97-AF65-F5344CB8AC3E}">
        <p14:creationId xmlns:p14="http://schemas.microsoft.com/office/powerpoint/2010/main" val="10193609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Intro: radial square">
    <p:spTree>
      <p:nvGrpSpPr>
        <p:cNvPr id="1" name=""/>
        <p:cNvGrpSpPr/>
        <p:nvPr/>
      </p:nvGrpSpPr>
      <p:grpSpPr>
        <a:xfrm>
          <a:off x="0" y="0"/>
          <a:ext cx="0" cy="0"/>
          <a:chOff x="0" y="0"/>
          <a:chExt cx="0" cy="0"/>
        </a:xfrm>
      </p:grpSpPr>
      <p:sp>
        <p:nvSpPr>
          <p:cNvPr id="4" name="Text Placeholder 67">
            <a:extLst>
              <a:ext uri="{FF2B5EF4-FFF2-40B4-BE49-F238E27FC236}">
                <a16:creationId xmlns:a16="http://schemas.microsoft.com/office/drawing/2014/main" id="{3ABAC715-2A75-D856-E6C1-F60695AAF18B}"/>
              </a:ext>
            </a:extLst>
          </p:cNvPr>
          <p:cNvSpPr>
            <a:spLocks noGrp="1"/>
          </p:cNvSpPr>
          <p:nvPr>
            <p:ph type="body" sz="quarter" idx="10" hasCustomPrompt="1"/>
          </p:nvPr>
        </p:nvSpPr>
        <p:spPr>
          <a:xfrm>
            <a:off x="594360" y="1944546"/>
            <a:ext cx="4132134" cy="1690980"/>
          </a:xfrm>
        </p:spPr>
        <p:txBody>
          <a:bodyPr anchor="b" anchorCtr="0"/>
          <a:lstStyle>
            <a:lvl1pPr marL="0" indent="0">
              <a:lnSpc>
                <a:spcPct val="88000"/>
              </a:lnSpc>
              <a:buFontTx/>
              <a:buNone/>
              <a:defRPr sz="3200" b="1" i="0">
                <a:solidFill>
                  <a:schemeClr val="tx1"/>
                </a:solidFill>
                <a:latin typeface="3M Circular TT Bold" panose="020B0604020101020102" pitchFamily="34" charset="77"/>
                <a:cs typeface="3M Circular TT Bold" panose="020B0604020101020102" pitchFamily="34" charset="77"/>
              </a:defRPr>
            </a:lvl1pPr>
          </a:lstStyle>
          <a:p>
            <a:pPr lvl="0"/>
            <a:r>
              <a:rPr lang="en-US"/>
              <a:t>Insert headline copy here</a:t>
            </a:r>
          </a:p>
        </p:txBody>
      </p:sp>
      <p:sp>
        <p:nvSpPr>
          <p:cNvPr id="8" name="Text Placeholder 67">
            <a:extLst>
              <a:ext uri="{FF2B5EF4-FFF2-40B4-BE49-F238E27FC236}">
                <a16:creationId xmlns:a16="http://schemas.microsoft.com/office/drawing/2014/main" id="{C5BE5412-69F1-A467-9A97-A98C3925DDF1}"/>
              </a:ext>
            </a:extLst>
          </p:cNvPr>
          <p:cNvSpPr>
            <a:spLocks noGrp="1"/>
          </p:cNvSpPr>
          <p:nvPr>
            <p:ph type="body" sz="quarter" idx="11" hasCustomPrompt="1"/>
          </p:nvPr>
        </p:nvSpPr>
        <p:spPr>
          <a:xfrm>
            <a:off x="594360" y="5345384"/>
            <a:ext cx="3505970" cy="604472"/>
          </a:xfrm>
        </p:spPr>
        <p:txBody>
          <a:bodyPr>
            <a:noAutofit/>
          </a:bodyPr>
          <a:lstStyle>
            <a:lvl1pPr marL="0" indent="0">
              <a:lnSpc>
                <a:spcPts val="2000"/>
              </a:lnSpc>
              <a:buFontTx/>
              <a:buNone/>
              <a:defRPr sz="1800" b="0" i="0">
                <a:solidFill>
                  <a:schemeClr val="tx1"/>
                </a:solidFill>
                <a:latin typeface="3M Circular TT Book" panose="020B0604020101020102" pitchFamily="34" charset="77"/>
                <a:cs typeface="3M Circular TT Book" panose="020B0604020101020102" pitchFamily="34" charset="77"/>
              </a:defRPr>
            </a:lvl1pPr>
          </a:lstStyle>
          <a:p>
            <a:pPr lvl="0"/>
            <a:r>
              <a:rPr lang="en-US"/>
              <a:t>Insert subhead information here</a:t>
            </a:r>
          </a:p>
        </p:txBody>
      </p:sp>
      <p:pic>
        <p:nvPicPr>
          <p:cNvPr id="9" name="Picture 8" descr="A black background with a black square&#10;&#10;Description automatically generated with medium confidence">
            <a:extLst>
              <a:ext uri="{FF2B5EF4-FFF2-40B4-BE49-F238E27FC236}">
                <a16:creationId xmlns:a16="http://schemas.microsoft.com/office/drawing/2014/main" id="{E9440228-661F-FA1D-D429-A4F4EDA64956}"/>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594360" y="509817"/>
            <a:ext cx="3365246" cy="599747"/>
          </a:xfrm>
          <a:prstGeom prst="rect">
            <a:avLst/>
          </a:prstGeom>
        </p:spPr>
      </p:pic>
      <p:sp>
        <p:nvSpPr>
          <p:cNvPr id="3" name="Rectangle 2">
            <a:extLst>
              <a:ext uri="{FF2B5EF4-FFF2-40B4-BE49-F238E27FC236}">
                <a16:creationId xmlns:a16="http://schemas.microsoft.com/office/drawing/2014/main" id="{51EE2406-30BB-CD17-CD99-6C72A64CEFBA}"/>
              </a:ext>
            </a:extLst>
          </p:cNvPr>
          <p:cNvSpPr/>
          <p:nvPr userDrawn="1"/>
        </p:nvSpPr>
        <p:spPr>
          <a:xfrm>
            <a:off x="594360" y="3739747"/>
            <a:ext cx="918271" cy="9144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 name="Graphic 5">
            <a:extLst>
              <a:ext uri="{FF2B5EF4-FFF2-40B4-BE49-F238E27FC236}">
                <a16:creationId xmlns:a16="http://schemas.microsoft.com/office/drawing/2014/main" id="{C5EE2543-E33C-423A-3CF0-ACC0AC8E5048}"/>
              </a:ext>
            </a:extLst>
          </p:cNvPr>
          <p:cNvGrpSpPr/>
          <p:nvPr/>
        </p:nvGrpSpPr>
        <p:grpSpPr>
          <a:xfrm>
            <a:off x="5334000" y="0"/>
            <a:ext cx="6858000" cy="6858000"/>
            <a:chOff x="5334000" y="0"/>
            <a:chExt cx="6858000" cy="6858000"/>
          </a:xfrm>
        </p:grpSpPr>
        <p:sp>
          <p:nvSpPr>
            <p:cNvPr id="5" name="Freeform 4">
              <a:extLst>
                <a:ext uri="{FF2B5EF4-FFF2-40B4-BE49-F238E27FC236}">
                  <a16:creationId xmlns:a16="http://schemas.microsoft.com/office/drawing/2014/main" id="{5FDD4BD7-D3E5-4674-BC29-AC2705C3D874}"/>
                </a:ext>
              </a:extLst>
            </p:cNvPr>
            <p:cNvSpPr/>
            <p:nvPr/>
          </p:nvSpPr>
          <p:spPr>
            <a:xfrm>
              <a:off x="5334000" y="0"/>
              <a:ext cx="6858000" cy="6858000"/>
            </a:xfrm>
            <a:custGeom>
              <a:avLst/>
              <a:gdLst>
                <a:gd name="connsiteX0" fmla="*/ 0 w 6858000"/>
                <a:gd name="connsiteY0" fmla="*/ 0 h 6858000"/>
                <a:gd name="connsiteX1" fmla="*/ 0 w 6858000"/>
                <a:gd name="connsiteY1" fmla="*/ 6858000 h 6858000"/>
                <a:gd name="connsiteX2" fmla="*/ 6858000 w 6858000"/>
                <a:gd name="connsiteY2" fmla="*/ 6858000 h 6858000"/>
                <a:gd name="connsiteX3" fmla="*/ 6858000 w 6858000"/>
                <a:gd name="connsiteY3" fmla="*/ 0 h 6858000"/>
                <a:gd name="connsiteX4" fmla="*/ 0 w 6858000"/>
                <a:gd name="connsiteY4" fmla="*/ 0 h 6858000"/>
                <a:gd name="connsiteX5" fmla="*/ 6572250 w 6858000"/>
                <a:gd name="connsiteY5" fmla="*/ 6572250 h 6858000"/>
                <a:gd name="connsiteX6" fmla="*/ 285750 w 6858000"/>
                <a:gd name="connsiteY6" fmla="*/ 6572250 h 6858000"/>
                <a:gd name="connsiteX7" fmla="*/ 285750 w 6858000"/>
                <a:gd name="connsiteY7" fmla="*/ 285750 h 6858000"/>
                <a:gd name="connsiteX8" fmla="*/ 6572250 w 6858000"/>
                <a:gd name="connsiteY8" fmla="*/ 285750 h 6858000"/>
                <a:gd name="connsiteX9" fmla="*/ 6572250 w 6858000"/>
                <a:gd name="connsiteY9" fmla="*/ 657225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58000" h="6858000">
                  <a:moveTo>
                    <a:pt x="0" y="0"/>
                  </a:moveTo>
                  <a:lnTo>
                    <a:pt x="0" y="6858000"/>
                  </a:lnTo>
                  <a:lnTo>
                    <a:pt x="6858000" y="6858000"/>
                  </a:lnTo>
                  <a:lnTo>
                    <a:pt x="6858000" y="0"/>
                  </a:lnTo>
                  <a:lnTo>
                    <a:pt x="0" y="0"/>
                  </a:lnTo>
                  <a:close/>
                  <a:moveTo>
                    <a:pt x="6572250" y="6572250"/>
                  </a:moveTo>
                  <a:lnTo>
                    <a:pt x="285750" y="6572250"/>
                  </a:lnTo>
                  <a:lnTo>
                    <a:pt x="285750" y="285750"/>
                  </a:lnTo>
                  <a:lnTo>
                    <a:pt x="6572250" y="285750"/>
                  </a:lnTo>
                  <a:lnTo>
                    <a:pt x="6572250" y="6572250"/>
                  </a:lnTo>
                  <a:close/>
                </a:path>
              </a:pathLst>
            </a:custGeom>
            <a:solidFill>
              <a:srgbClr val="5F0E11"/>
            </a:solidFill>
            <a:ln w="3969" cap="flat">
              <a:solidFill>
                <a:srgbClr val="5F0E11"/>
              </a:solidFill>
              <a:prstDash val="solid"/>
              <a:miter/>
            </a:ln>
          </p:spPr>
          <p:txBody>
            <a:bodyPr rtlCol="0" anchor="ctr"/>
            <a:lstStyle/>
            <a:p>
              <a:endParaRPr lang="en-US"/>
            </a:p>
          </p:txBody>
        </p:sp>
        <p:sp>
          <p:nvSpPr>
            <p:cNvPr id="7" name="Freeform 6">
              <a:extLst>
                <a:ext uri="{FF2B5EF4-FFF2-40B4-BE49-F238E27FC236}">
                  <a16:creationId xmlns:a16="http://schemas.microsoft.com/office/drawing/2014/main" id="{7D3F0604-26EE-08B0-27CD-2A2408410257}"/>
                </a:ext>
              </a:extLst>
            </p:cNvPr>
            <p:cNvSpPr/>
            <p:nvPr/>
          </p:nvSpPr>
          <p:spPr>
            <a:xfrm>
              <a:off x="5619750" y="285750"/>
              <a:ext cx="6286500" cy="6286500"/>
            </a:xfrm>
            <a:custGeom>
              <a:avLst/>
              <a:gdLst>
                <a:gd name="connsiteX0" fmla="*/ 0 w 6286500"/>
                <a:gd name="connsiteY0" fmla="*/ 6286500 h 6286500"/>
                <a:gd name="connsiteX1" fmla="*/ 6286500 w 6286500"/>
                <a:gd name="connsiteY1" fmla="*/ 6286500 h 6286500"/>
                <a:gd name="connsiteX2" fmla="*/ 6286500 w 6286500"/>
                <a:gd name="connsiteY2" fmla="*/ 0 h 6286500"/>
                <a:gd name="connsiteX3" fmla="*/ 0 w 6286500"/>
                <a:gd name="connsiteY3" fmla="*/ 0 h 6286500"/>
                <a:gd name="connsiteX4" fmla="*/ 0 w 6286500"/>
                <a:gd name="connsiteY4" fmla="*/ 6286500 h 6286500"/>
                <a:gd name="connsiteX5" fmla="*/ 285750 w 6286500"/>
                <a:gd name="connsiteY5" fmla="*/ 285750 h 6286500"/>
                <a:gd name="connsiteX6" fmla="*/ 6000750 w 6286500"/>
                <a:gd name="connsiteY6" fmla="*/ 285750 h 6286500"/>
                <a:gd name="connsiteX7" fmla="*/ 6000750 w 6286500"/>
                <a:gd name="connsiteY7" fmla="*/ 6000750 h 6286500"/>
                <a:gd name="connsiteX8" fmla="*/ 285750 w 6286500"/>
                <a:gd name="connsiteY8" fmla="*/ 6000750 h 6286500"/>
                <a:gd name="connsiteX9" fmla="*/ 285750 w 6286500"/>
                <a:gd name="connsiteY9" fmla="*/ 285750 h 6286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286500" h="6286500">
                  <a:moveTo>
                    <a:pt x="0" y="6286500"/>
                  </a:moveTo>
                  <a:lnTo>
                    <a:pt x="6286500" y="6286500"/>
                  </a:lnTo>
                  <a:lnTo>
                    <a:pt x="6286500" y="0"/>
                  </a:lnTo>
                  <a:lnTo>
                    <a:pt x="0" y="0"/>
                  </a:lnTo>
                  <a:lnTo>
                    <a:pt x="0" y="6286500"/>
                  </a:lnTo>
                  <a:close/>
                  <a:moveTo>
                    <a:pt x="285750" y="285750"/>
                  </a:moveTo>
                  <a:lnTo>
                    <a:pt x="6000750" y="285750"/>
                  </a:lnTo>
                  <a:lnTo>
                    <a:pt x="6000750" y="6000750"/>
                  </a:lnTo>
                  <a:lnTo>
                    <a:pt x="285750" y="6000750"/>
                  </a:lnTo>
                  <a:lnTo>
                    <a:pt x="285750" y="285750"/>
                  </a:lnTo>
                  <a:close/>
                </a:path>
              </a:pathLst>
            </a:custGeom>
            <a:solidFill>
              <a:srgbClr val="D10411"/>
            </a:solidFill>
            <a:ln w="3969" cap="flat">
              <a:solidFill>
                <a:srgbClr val="C00000"/>
              </a:solidFill>
              <a:prstDash val="solid"/>
              <a:miter/>
            </a:ln>
          </p:spPr>
          <p:txBody>
            <a:bodyPr rtlCol="0" anchor="ctr"/>
            <a:lstStyle/>
            <a:p>
              <a:endParaRPr lang="en-US"/>
            </a:p>
          </p:txBody>
        </p:sp>
        <p:sp>
          <p:nvSpPr>
            <p:cNvPr id="10" name="Freeform 9">
              <a:extLst>
                <a:ext uri="{FF2B5EF4-FFF2-40B4-BE49-F238E27FC236}">
                  <a16:creationId xmlns:a16="http://schemas.microsoft.com/office/drawing/2014/main" id="{6EDCE860-B936-6B89-6ABB-4FA91B4F6CB0}"/>
                </a:ext>
              </a:extLst>
            </p:cNvPr>
            <p:cNvSpPr/>
            <p:nvPr/>
          </p:nvSpPr>
          <p:spPr>
            <a:xfrm>
              <a:off x="5905500" y="571500"/>
              <a:ext cx="5715000" cy="5715000"/>
            </a:xfrm>
            <a:custGeom>
              <a:avLst/>
              <a:gdLst>
                <a:gd name="connsiteX0" fmla="*/ 5715000 w 5715000"/>
                <a:gd name="connsiteY0" fmla="*/ 0 h 5715000"/>
                <a:gd name="connsiteX1" fmla="*/ 0 w 5715000"/>
                <a:gd name="connsiteY1" fmla="*/ 0 h 5715000"/>
                <a:gd name="connsiteX2" fmla="*/ 0 w 5715000"/>
                <a:gd name="connsiteY2" fmla="*/ 5715000 h 5715000"/>
                <a:gd name="connsiteX3" fmla="*/ 5715000 w 5715000"/>
                <a:gd name="connsiteY3" fmla="*/ 5715000 h 5715000"/>
                <a:gd name="connsiteX4" fmla="*/ 5715000 w 5715000"/>
                <a:gd name="connsiteY4" fmla="*/ 0 h 5715000"/>
                <a:gd name="connsiteX5" fmla="*/ 5429250 w 5715000"/>
                <a:gd name="connsiteY5" fmla="*/ 5429250 h 5715000"/>
                <a:gd name="connsiteX6" fmla="*/ 285750 w 5715000"/>
                <a:gd name="connsiteY6" fmla="*/ 5429250 h 5715000"/>
                <a:gd name="connsiteX7" fmla="*/ 285750 w 5715000"/>
                <a:gd name="connsiteY7" fmla="*/ 285750 h 5715000"/>
                <a:gd name="connsiteX8" fmla="*/ 5429250 w 5715000"/>
                <a:gd name="connsiteY8" fmla="*/ 285750 h 5715000"/>
                <a:gd name="connsiteX9" fmla="*/ 5429250 w 5715000"/>
                <a:gd name="connsiteY9" fmla="*/ 5429250 h 571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715000" h="5715000">
                  <a:moveTo>
                    <a:pt x="5715000" y="0"/>
                  </a:moveTo>
                  <a:lnTo>
                    <a:pt x="0" y="0"/>
                  </a:lnTo>
                  <a:lnTo>
                    <a:pt x="0" y="5715000"/>
                  </a:lnTo>
                  <a:lnTo>
                    <a:pt x="5715000" y="5715000"/>
                  </a:lnTo>
                  <a:lnTo>
                    <a:pt x="5715000" y="0"/>
                  </a:lnTo>
                  <a:close/>
                  <a:moveTo>
                    <a:pt x="5429250" y="5429250"/>
                  </a:moveTo>
                  <a:lnTo>
                    <a:pt x="285750" y="5429250"/>
                  </a:lnTo>
                  <a:lnTo>
                    <a:pt x="285750" y="285750"/>
                  </a:lnTo>
                  <a:lnTo>
                    <a:pt x="5429250" y="285750"/>
                  </a:lnTo>
                  <a:lnTo>
                    <a:pt x="5429250" y="5429250"/>
                  </a:lnTo>
                  <a:close/>
                </a:path>
              </a:pathLst>
            </a:custGeom>
            <a:solidFill>
              <a:srgbClr val="5F0E11"/>
            </a:solidFill>
            <a:ln w="3969" cap="flat">
              <a:solidFill>
                <a:srgbClr val="5F0E11"/>
              </a:solidFill>
              <a:prstDash val="solid"/>
              <a:miter/>
            </a:ln>
          </p:spPr>
          <p:txBody>
            <a:bodyPr rtlCol="0" anchor="ctr"/>
            <a:lstStyle/>
            <a:p>
              <a:endParaRPr lang="en-US"/>
            </a:p>
          </p:txBody>
        </p:sp>
        <p:sp>
          <p:nvSpPr>
            <p:cNvPr id="11" name="Freeform 10">
              <a:extLst>
                <a:ext uri="{FF2B5EF4-FFF2-40B4-BE49-F238E27FC236}">
                  <a16:creationId xmlns:a16="http://schemas.microsoft.com/office/drawing/2014/main" id="{037E3FD5-599C-6E19-5387-8F4E4E5BB2A6}"/>
                </a:ext>
              </a:extLst>
            </p:cNvPr>
            <p:cNvSpPr/>
            <p:nvPr/>
          </p:nvSpPr>
          <p:spPr>
            <a:xfrm>
              <a:off x="6191250" y="857250"/>
              <a:ext cx="5143500" cy="5143500"/>
            </a:xfrm>
            <a:custGeom>
              <a:avLst/>
              <a:gdLst>
                <a:gd name="connsiteX0" fmla="*/ 0 w 5143500"/>
                <a:gd name="connsiteY0" fmla="*/ 5143500 h 5143500"/>
                <a:gd name="connsiteX1" fmla="*/ 5143500 w 5143500"/>
                <a:gd name="connsiteY1" fmla="*/ 5143500 h 5143500"/>
                <a:gd name="connsiteX2" fmla="*/ 5143500 w 5143500"/>
                <a:gd name="connsiteY2" fmla="*/ 0 h 5143500"/>
                <a:gd name="connsiteX3" fmla="*/ 0 w 5143500"/>
                <a:gd name="connsiteY3" fmla="*/ 0 h 5143500"/>
                <a:gd name="connsiteX4" fmla="*/ 0 w 5143500"/>
                <a:gd name="connsiteY4" fmla="*/ 5143500 h 5143500"/>
                <a:gd name="connsiteX5" fmla="*/ 285750 w 5143500"/>
                <a:gd name="connsiteY5" fmla="*/ 285750 h 5143500"/>
                <a:gd name="connsiteX6" fmla="*/ 4857750 w 5143500"/>
                <a:gd name="connsiteY6" fmla="*/ 285750 h 5143500"/>
                <a:gd name="connsiteX7" fmla="*/ 4857750 w 5143500"/>
                <a:gd name="connsiteY7" fmla="*/ 4857750 h 5143500"/>
                <a:gd name="connsiteX8" fmla="*/ 285750 w 5143500"/>
                <a:gd name="connsiteY8" fmla="*/ 4857750 h 5143500"/>
                <a:gd name="connsiteX9" fmla="*/ 285750 w 5143500"/>
                <a:gd name="connsiteY9" fmla="*/ 285750 h 514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143500" h="5143500">
                  <a:moveTo>
                    <a:pt x="0" y="5143500"/>
                  </a:moveTo>
                  <a:lnTo>
                    <a:pt x="5143500" y="5143500"/>
                  </a:lnTo>
                  <a:lnTo>
                    <a:pt x="5143500" y="0"/>
                  </a:lnTo>
                  <a:lnTo>
                    <a:pt x="0" y="0"/>
                  </a:lnTo>
                  <a:lnTo>
                    <a:pt x="0" y="5143500"/>
                  </a:lnTo>
                  <a:close/>
                  <a:moveTo>
                    <a:pt x="285750" y="285750"/>
                  </a:moveTo>
                  <a:lnTo>
                    <a:pt x="4857750" y="285750"/>
                  </a:lnTo>
                  <a:lnTo>
                    <a:pt x="4857750" y="4857750"/>
                  </a:lnTo>
                  <a:lnTo>
                    <a:pt x="285750" y="4857750"/>
                  </a:lnTo>
                  <a:lnTo>
                    <a:pt x="285750" y="285750"/>
                  </a:lnTo>
                  <a:close/>
                </a:path>
              </a:pathLst>
            </a:custGeom>
            <a:solidFill>
              <a:srgbClr val="D10411"/>
            </a:solidFill>
            <a:ln w="3969" cap="flat">
              <a:solidFill>
                <a:srgbClr val="C00000"/>
              </a:solidFill>
              <a:prstDash val="solid"/>
              <a:miter/>
            </a:ln>
          </p:spPr>
          <p:txBody>
            <a:bodyPr rtlCol="0" anchor="ctr"/>
            <a:lstStyle/>
            <a:p>
              <a:endParaRPr lang="en-US"/>
            </a:p>
          </p:txBody>
        </p:sp>
        <p:sp>
          <p:nvSpPr>
            <p:cNvPr id="12" name="Freeform 11">
              <a:extLst>
                <a:ext uri="{FF2B5EF4-FFF2-40B4-BE49-F238E27FC236}">
                  <a16:creationId xmlns:a16="http://schemas.microsoft.com/office/drawing/2014/main" id="{5FABE19C-CC00-F54D-6DBB-19E6E0F22718}"/>
                </a:ext>
              </a:extLst>
            </p:cNvPr>
            <p:cNvSpPr/>
            <p:nvPr/>
          </p:nvSpPr>
          <p:spPr>
            <a:xfrm>
              <a:off x="6477000" y="1143000"/>
              <a:ext cx="4572000" cy="4572000"/>
            </a:xfrm>
            <a:custGeom>
              <a:avLst/>
              <a:gdLst>
                <a:gd name="connsiteX0" fmla="*/ 4572000 w 4572000"/>
                <a:gd name="connsiteY0" fmla="*/ 0 h 4572000"/>
                <a:gd name="connsiteX1" fmla="*/ 0 w 4572000"/>
                <a:gd name="connsiteY1" fmla="*/ 0 h 4572000"/>
                <a:gd name="connsiteX2" fmla="*/ 0 w 4572000"/>
                <a:gd name="connsiteY2" fmla="*/ 4572000 h 4572000"/>
                <a:gd name="connsiteX3" fmla="*/ 4572000 w 4572000"/>
                <a:gd name="connsiteY3" fmla="*/ 4572000 h 4572000"/>
                <a:gd name="connsiteX4" fmla="*/ 4572000 w 4572000"/>
                <a:gd name="connsiteY4" fmla="*/ 0 h 4572000"/>
                <a:gd name="connsiteX5" fmla="*/ 4286250 w 4572000"/>
                <a:gd name="connsiteY5" fmla="*/ 4286250 h 4572000"/>
                <a:gd name="connsiteX6" fmla="*/ 285750 w 4572000"/>
                <a:gd name="connsiteY6" fmla="*/ 4286250 h 4572000"/>
                <a:gd name="connsiteX7" fmla="*/ 285750 w 4572000"/>
                <a:gd name="connsiteY7" fmla="*/ 285750 h 4572000"/>
                <a:gd name="connsiteX8" fmla="*/ 4286250 w 4572000"/>
                <a:gd name="connsiteY8" fmla="*/ 285750 h 4572000"/>
                <a:gd name="connsiteX9" fmla="*/ 4286250 w 4572000"/>
                <a:gd name="connsiteY9" fmla="*/ 4286250 h 457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572000" h="4572000">
                  <a:moveTo>
                    <a:pt x="4572000" y="0"/>
                  </a:moveTo>
                  <a:lnTo>
                    <a:pt x="0" y="0"/>
                  </a:lnTo>
                  <a:lnTo>
                    <a:pt x="0" y="4572000"/>
                  </a:lnTo>
                  <a:lnTo>
                    <a:pt x="4572000" y="4572000"/>
                  </a:lnTo>
                  <a:lnTo>
                    <a:pt x="4572000" y="0"/>
                  </a:lnTo>
                  <a:close/>
                  <a:moveTo>
                    <a:pt x="4286250" y="4286250"/>
                  </a:moveTo>
                  <a:lnTo>
                    <a:pt x="285750" y="4286250"/>
                  </a:lnTo>
                  <a:lnTo>
                    <a:pt x="285750" y="285750"/>
                  </a:lnTo>
                  <a:lnTo>
                    <a:pt x="4286250" y="285750"/>
                  </a:lnTo>
                  <a:lnTo>
                    <a:pt x="4286250" y="4286250"/>
                  </a:lnTo>
                  <a:close/>
                </a:path>
              </a:pathLst>
            </a:custGeom>
            <a:solidFill>
              <a:srgbClr val="5F0E11"/>
            </a:solidFill>
            <a:ln w="3969" cap="flat">
              <a:solidFill>
                <a:srgbClr val="5F0E11"/>
              </a:solidFill>
              <a:prstDash val="solid"/>
              <a:miter/>
            </a:ln>
          </p:spPr>
          <p:txBody>
            <a:bodyPr rtlCol="0" anchor="ctr"/>
            <a:lstStyle/>
            <a:p>
              <a:endParaRPr lang="en-US"/>
            </a:p>
          </p:txBody>
        </p:sp>
        <p:sp>
          <p:nvSpPr>
            <p:cNvPr id="13" name="Freeform 12">
              <a:extLst>
                <a:ext uri="{FF2B5EF4-FFF2-40B4-BE49-F238E27FC236}">
                  <a16:creationId xmlns:a16="http://schemas.microsoft.com/office/drawing/2014/main" id="{00CCC3C2-B4AB-D742-8AA5-B0B3D1D6C4D4}"/>
                </a:ext>
              </a:extLst>
            </p:cNvPr>
            <p:cNvSpPr/>
            <p:nvPr/>
          </p:nvSpPr>
          <p:spPr>
            <a:xfrm>
              <a:off x="6762750" y="1428750"/>
              <a:ext cx="4000500" cy="4000500"/>
            </a:xfrm>
            <a:custGeom>
              <a:avLst/>
              <a:gdLst>
                <a:gd name="connsiteX0" fmla="*/ 0 w 4000500"/>
                <a:gd name="connsiteY0" fmla="*/ 4000500 h 4000500"/>
                <a:gd name="connsiteX1" fmla="*/ 4000500 w 4000500"/>
                <a:gd name="connsiteY1" fmla="*/ 4000500 h 4000500"/>
                <a:gd name="connsiteX2" fmla="*/ 4000500 w 4000500"/>
                <a:gd name="connsiteY2" fmla="*/ 0 h 4000500"/>
                <a:gd name="connsiteX3" fmla="*/ 0 w 4000500"/>
                <a:gd name="connsiteY3" fmla="*/ 0 h 4000500"/>
                <a:gd name="connsiteX4" fmla="*/ 0 w 4000500"/>
                <a:gd name="connsiteY4" fmla="*/ 4000500 h 4000500"/>
                <a:gd name="connsiteX5" fmla="*/ 285750 w 4000500"/>
                <a:gd name="connsiteY5" fmla="*/ 285750 h 4000500"/>
                <a:gd name="connsiteX6" fmla="*/ 3714750 w 4000500"/>
                <a:gd name="connsiteY6" fmla="*/ 285750 h 4000500"/>
                <a:gd name="connsiteX7" fmla="*/ 3714750 w 4000500"/>
                <a:gd name="connsiteY7" fmla="*/ 3714750 h 4000500"/>
                <a:gd name="connsiteX8" fmla="*/ 285750 w 4000500"/>
                <a:gd name="connsiteY8" fmla="*/ 3714750 h 4000500"/>
                <a:gd name="connsiteX9" fmla="*/ 285750 w 4000500"/>
                <a:gd name="connsiteY9" fmla="*/ 285750 h 4000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000500" h="4000500">
                  <a:moveTo>
                    <a:pt x="0" y="4000500"/>
                  </a:moveTo>
                  <a:lnTo>
                    <a:pt x="4000500" y="4000500"/>
                  </a:lnTo>
                  <a:lnTo>
                    <a:pt x="4000500" y="0"/>
                  </a:lnTo>
                  <a:lnTo>
                    <a:pt x="0" y="0"/>
                  </a:lnTo>
                  <a:lnTo>
                    <a:pt x="0" y="4000500"/>
                  </a:lnTo>
                  <a:close/>
                  <a:moveTo>
                    <a:pt x="285750" y="285750"/>
                  </a:moveTo>
                  <a:lnTo>
                    <a:pt x="3714750" y="285750"/>
                  </a:lnTo>
                  <a:lnTo>
                    <a:pt x="3714750" y="3714750"/>
                  </a:lnTo>
                  <a:lnTo>
                    <a:pt x="285750" y="3714750"/>
                  </a:lnTo>
                  <a:lnTo>
                    <a:pt x="285750" y="285750"/>
                  </a:lnTo>
                  <a:close/>
                </a:path>
              </a:pathLst>
            </a:custGeom>
            <a:solidFill>
              <a:srgbClr val="D10411"/>
            </a:solidFill>
            <a:ln w="3969" cap="flat">
              <a:solidFill>
                <a:srgbClr val="C00000"/>
              </a:solidFill>
              <a:prstDash val="solid"/>
              <a:miter/>
            </a:ln>
          </p:spPr>
          <p:txBody>
            <a:bodyPr rtlCol="0" anchor="ctr"/>
            <a:lstStyle/>
            <a:p>
              <a:endParaRPr lang="en-US"/>
            </a:p>
          </p:txBody>
        </p:sp>
        <p:sp>
          <p:nvSpPr>
            <p:cNvPr id="14" name="Freeform 13">
              <a:extLst>
                <a:ext uri="{FF2B5EF4-FFF2-40B4-BE49-F238E27FC236}">
                  <a16:creationId xmlns:a16="http://schemas.microsoft.com/office/drawing/2014/main" id="{C06589D3-A16F-A9E0-3D0F-C0A447378CCA}"/>
                </a:ext>
              </a:extLst>
            </p:cNvPr>
            <p:cNvSpPr/>
            <p:nvPr/>
          </p:nvSpPr>
          <p:spPr>
            <a:xfrm>
              <a:off x="7048500" y="1714500"/>
              <a:ext cx="3429000" cy="3429000"/>
            </a:xfrm>
            <a:custGeom>
              <a:avLst/>
              <a:gdLst>
                <a:gd name="connsiteX0" fmla="*/ 3429000 w 3429000"/>
                <a:gd name="connsiteY0" fmla="*/ 0 h 3429000"/>
                <a:gd name="connsiteX1" fmla="*/ 0 w 3429000"/>
                <a:gd name="connsiteY1" fmla="*/ 0 h 3429000"/>
                <a:gd name="connsiteX2" fmla="*/ 0 w 3429000"/>
                <a:gd name="connsiteY2" fmla="*/ 3429000 h 3429000"/>
                <a:gd name="connsiteX3" fmla="*/ 3429000 w 3429000"/>
                <a:gd name="connsiteY3" fmla="*/ 3429000 h 3429000"/>
                <a:gd name="connsiteX4" fmla="*/ 3429000 w 3429000"/>
                <a:gd name="connsiteY4" fmla="*/ 0 h 3429000"/>
                <a:gd name="connsiteX5" fmla="*/ 3143250 w 3429000"/>
                <a:gd name="connsiteY5" fmla="*/ 3143250 h 3429000"/>
                <a:gd name="connsiteX6" fmla="*/ 285750 w 3429000"/>
                <a:gd name="connsiteY6" fmla="*/ 3143250 h 3429000"/>
                <a:gd name="connsiteX7" fmla="*/ 285750 w 3429000"/>
                <a:gd name="connsiteY7" fmla="*/ 285750 h 3429000"/>
                <a:gd name="connsiteX8" fmla="*/ 3143250 w 3429000"/>
                <a:gd name="connsiteY8" fmla="*/ 285750 h 3429000"/>
                <a:gd name="connsiteX9" fmla="*/ 3143250 w 3429000"/>
                <a:gd name="connsiteY9" fmla="*/ 314325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429000" h="3429000">
                  <a:moveTo>
                    <a:pt x="3429000" y="0"/>
                  </a:moveTo>
                  <a:lnTo>
                    <a:pt x="0" y="0"/>
                  </a:lnTo>
                  <a:lnTo>
                    <a:pt x="0" y="3429000"/>
                  </a:lnTo>
                  <a:lnTo>
                    <a:pt x="3429000" y="3429000"/>
                  </a:lnTo>
                  <a:lnTo>
                    <a:pt x="3429000" y="0"/>
                  </a:lnTo>
                  <a:close/>
                  <a:moveTo>
                    <a:pt x="3143250" y="3143250"/>
                  </a:moveTo>
                  <a:lnTo>
                    <a:pt x="285750" y="3143250"/>
                  </a:lnTo>
                  <a:lnTo>
                    <a:pt x="285750" y="285750"/>
                  </a:lnTo>
                  <a:lnTo>
                    <a:pt x="3143250" y="285750"/>
                  </a:lnTo>
                  <a:lnTo>
                    <a:pt x="3143250" y="3143250"/>
                  </a:lnTo>
                  <a:close/>
                </a:path>
              </a:pathLst>
            </a:custGeom>
            <a:solidFill>
              <a:srgbClr val="5F0E11"/>
            </a:solidFill>
            <a:ln w="3969" cap="flat">
              <a:solidFill>
                <a:srgbClr val="5F0E11"/>
              </a:solidFill>
              <a:prstDash val="solid"/>
              <a:miter/>
            </a:ln>
          </p:spPr>
          <p:txBody>
            <a:bodyPr rtlCol="0" anchor="ctr"/>
            <a:lstStyle/>
            <a:p>
              <a:endParaRPr lang="en-US"/>
            </a:p>
          </p:txBody>
        </p:sp>
        <p:sp>
          <p:nvSpPr>
            <p:cNvPr id="15" name="Freeform 14">
              <a:extLst>
                <a:ext uri="{FF2B5EF4-FFF2-40B4-BE49-F238E27FC236}">
                  <a16:creationId xmlns:a16="http://schemas.microsoft.com/office/drawing/2014/main" id="{83886679-0FCD-BB35-A803-4A4C8EDEFB37}"/>
                </a:ext>
              </a:extLst>
            </p:cNvPr>
            <p:cNvSpPr/>
            <p:nvPr/>
          </p:nvSpPr>
          <p:spPr>
            <a:xfrm>
              <a:off x="7334250" y="2000250"/>
              <a:ext cx="2857500" cy="2857500"/>
            </a:xfrm>
            <a:custGeom>
              <a:avLst/>
              <a:gdLst>
                <a:gd name="connsiteX0" fmla="*/ 0 w 2857500"/>
                <a:gd name="connsiteY0" fmla="*/ 2857500 h 2857500"/>
                <a:gd name="connsiteX1" fmla="*/ 2857500 w 2857500"/>
                <a:gd name="connsiteY1" fmla="*/ 2857500 h 2857500"/>
                <a:gd name="connsiteX2" fmla="*/ 2857500 w 2857500"/>
                <a:gd name="connsiteY2" fmla="*/ 0 h 2857500"/>
                <a:gd name="connsiteX3" fmla="*/ 0 w 2857500"/>
                <a:gd name="connsiteY3" fmla="*/ 0 h 2857500"/>
                <a:gd name="connsiteX4" fmla="*/ 0 w 2857500"/>
                <a:gd name="connsiteY4" fmla="*/ 2857500 h 2857500"/>
                <a:gd name="connsiteX5" fmla="*/ 285750 w 2857500"/>
                <a:gd name="connsiteY5" fmla="*/ 285750 h 2857500"/>
                <a:gd name="connsiteX6" fmla="*/ 2571750 w 2857500"/>
                <a:gd name="connsiteY6" fmla="*/ 285750 h 2857500"/>
                <a:gd name="connsiteX7" fmla="*/ 2571750 w 2857500"/>
                <a:gd name="connsiteY7" fmla="*/ 2571750 h 2857500"/>
                <a:gd name="connsiteX8" fmla="*/ 285750 w 2857500"/>
                <a:gd name="connsiteY8" fmla="*/ 2571750 h 2857500"/>
                <a:gd name="connsiteX9" fmla="*/ 285750 w 2857500"/>
                <a:gd name="connsiteY9" fmla="*/ 285750 h 2857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857500" h="2857500">
                  <a:moveTo>
                    <a:pt x="0" y="2857500"/>
                  </a:moveTo>
                  <a:lnTo>
                    <a:pt x="2857500" y="2857500"/>
                  </a:lnTo>
                  <a:lnTo>
                    <a:pt x="2857500" y="0"/>
                  </a:lnTo>
                  <a:lnTo>
                    <a:pt x="0" y="0"/>
                  </a:lnTo>
                  <a:lnTo>
                    <a:pt x="0" y="2857500"/>
                  </a:lnTo>
                  <a:close/>
                  <a:moveTo>
                    <a:pt x="285750" y="285750"/>
                  </a:moveTo>
                  <a:lnTo>
                    <a:pt x="2571750" y="285750"/>
                  </a:lnTo>
                  <a:lnTo>
                    <a:pt x="2571750" y="2571750"/>
                  </a:lnTo>
                  <a:lnTo>
                    <a:pt x="285750" y="2571750"/>
                  </a:lnTo>
                  <a:lnTo>
                    <a:pt x="285750" y="285750"/>
                  </a:lnTo>
                  <a:close/>
                </a:path>
              </a:pathLst>
            </a:custGeom>
            <a:solidFill>
              <a:srgbClr val="D10411"/>
            </a:solidFill>
            <a:ln w="3969" cap="flat">
              <a:solidFill>
                <a:srgbClr val="C00000"/>
              </a:solidFill>
              <a:prstDash val="solid"/>
              <a:miter/>
            </a:ln>
          </p:spPr>
          <p:txBody>
            <a:bodyPr rtlCol="0" anchor="ctr"/>
            <a:lstStyle/>
            <a:p>
              <a:endParaRPr lang="en-US"/>
            </a:p>
          </p:txBody>
        </p:sp>
        <p:sp>
          <p:nvSpPr>
            <p:cNvPr id="16" name="Freeform 15">
              <a:extLst>
                <a:ext uri="{FF2B5EF4-FFF2-40B4-BE49-F238E27FC236}">
                  <a16:creationId xmlns:a16="http://schemas.microsoft.com/office/drawing/2014/main" id="{05607C02-6F51-74A9-5D89-1361AA3CC66D}"/>
                </a:ext>
              </a:extLst>
            </p:cNvPr>
            <p:cNvSpPr/>
            <p:nvPr/>
          </p:nvSpPr>
          <p:spPr>
            <a:xfrm>
              <a:off x="7620000" y="2286000"/>
              <a:ext cx="2286000" cy="2286000"/>
            </a:xfrm>
            <a:custGeom>
              <a:avLst/>
              <a:gdLst>
                <a:gd name="connsiteX0" fmla="*/ 2286000 w 2286000"/>
                <a:gd name="connsiteY0" fmla="*/ 0 h 2286000"/>
                <a:gd name="connsiteX1" fmla="*/ 0 w 2286000"/>
                <a:gd name="connsiteY1" fmla="*/ 0 h 2286000"/>
                <a:gd name="connsiteX2" fmla="*/ 0 w 2286000"/>
                <a:gd name="connsiteY2" fmla="*/ 2286000 h 2286000"/>
                <a:gd name="connsiteX3" fmla="*/ 2286000 w 2286000"/>
                <a:gd name="connsiteY3" fmla="*/ 2286000 h 2286000"/>
                <a:gd name="connsiteX4" fmla="*/ 2286000 w 2286000"/>
                <a:gd name="connsiteY4" fmla="*/ 0 h 2286000"/>
                <a:gd name="connsiteX5" fmla="*/ 2000250 w 2286000"/>
                <a:gd name="connsiteY5" fmla="*/ 2000250 h 2286000"/>
                <a:gd name="connsiteX6" fmla="*/ 285750 w 2286000"/>
                <a:gd name="connsiteY6" fmla="*/ 2000250 h 2286000"/>
                <a:gd name="connsiteX7" fmla="*/ 285750 w 2286000"/>
                <a:gd name="connsiteY7" fmla="*/ 285750 h 2286000"/>
                <a:gd name="connsiteX8" fmla="*/ 2000250 w 2286000"/>
                <a:gd name="connsiteY8" fmla="*/ 285750 h 2286000"/>
                <a:gd name="connsiteX9" fmla="*/ 2000250 w 2286000"/>
                <a:gd name="connsiteY9" fmla="*/ 2000250 h 228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86000" h="2286000">
                  <a:moveTo>
                    <a:pt x="2286000" y="0"/>
                  </a:moveTo>
                  <a:lnTo>
                    <a:pt x="0" y="0"/>
                  </a:lnTo>
                  <a:lnTo>
                    <a:pt x="0" y="2286000"/>
                  </a:lnTo>
                  <a:lnTo>
                    <a:pt x="2286000" y="2286000"/>
                  </a:lnTo>
                  <a:lnTo>
                    <a:pt x="2286000" y="0"/>
                  </a:lnTo>
                  <a:close/>
                  <a:moveTo>
                    <a:pt x="2000250" y="2000250"/>
                  </a:moveTo>
                  <a:lnTo>
                    <a:pt x="285750" y="2000250"/>
                  </a:lnTo>
                  <a:lnTo>
                    <a:pt x="285750" y="285750"/>
                  </a:lnTo>
                  <a:lnTo>
                    <a:pt x="2000250" y="285750"/>
                  </a:lnTo>
                  <a:lnTo>
                    <a:pt x="2000250" y="2000250"/>
                  </a:lnTo>
                  <a:close/>
                </a:path>
              </a:pathLst>
            </a:custGeom>
            <a:solidFill>
              <a:srgbClr val="5F0E11"/>
            </a:solidFill>
            <a:ln w="3969" cap="flat">
              <a:solidFill>
                <a:srgbClr val="5F0E11"/>
              </a:solidFill>
              <a:prstDash val="solid"/>
              <a:miter/>
            </a:ln>
          </p:spPr>
          <p:txBody>
            <a:bodyPr rtlCol="0" anchor="ctr"/>
            <a:lstStyle/>
            <a:p>
              <a:endParaRPr lang="en-US"/>
            </a:p>
          </p:txBody>
        </p:sp>
        <p:sp>
          <p:nvSpPr>
            <p:cNvPr id="17" name="Freeform 16">
              <a:extLst>
                <a:ext uri="{FF2B5EF4-FFF2-40B4-BE49-F238E27FC236}">
                  <a16:creationId xmlns:a16="http://schemas.microsoft.com/office/drawing/2014/main" id="{3C15EAFA-F939-4713-018D-72392C234C42}"/>
                </a:ext>
              </a:extLst>
            </p:cNvPr>
            <p:cNvSpPr/>
            <p:nvPr/>
          </p:nvSpPr>
          <p:spPr>
            <a:xfrm>
              <a:off x="7905750" y="2571750"/>
              <a:ext cx="1714500" cy="1714500"/>
            </a:xfrm>
            <a:custGeom>
              <a:avLst/>
              <a:gdLst>
                <a:gd name="connsiteX0" fmla="*/ 0 w 1714500"/>
                <a:gd name="connsiteY0" fmla="*/ 1714500 h 1714500"/>
                <a:gd name="connsiteX1" fmla="*/ 1714500 w 1714500"/>
                <a:gd name="connsiteY1" fmla="*/ 1714500 h 1714500"/>
                <a:gd name="connsiteX2" fmla="*/ 1714500 w 1714500"/>
                <a:gd name="connsiteY2" fmla="*/ 0 h 1714500"/>
                <a:gd name="connsiteX3" fmla="*/ 0 w 1714500"/>
                <a:gd name="connsiteY3" fmla="*/ 0 h 1714500"/>
                <a:gd name="connsiteX4" fmla="*/ 0 w 1714500"/>
                <a:gd name="connsiteY4" fmla="*/ 1714500 h 1714500"/>
                <a:gd name="connsiteX5" fmla="*/ 285750 w 1714500"/>
                <a:gd name="connsiteY5" fmla="*/ 285750 h 1714500"/>
                <a:gd name="connsiteX6" fmla="*/ 1428750 w 1714500"/>
                <a:gd name="connsiteY6" fmla="*/ 285750 h 1714500"/>
                <a:gd name="connsiteX7" fmla="*/ 1428750 w 1714500"/>
                <a:gd name="connsiteY7" fmla="*/ 1428750 h 1714500"/>
                <a:gd name="connsiteX8" fmla="*/ 285750 w 1714500"/>
                <a:gd name="connsiteY8" fmla="*/ 1428750 h 1714500"/>
                <a:gd name="connsiteX9" fmla="*/ 285750 w 1714500"/>
                <a:gd name="connsiteY9" fmla="*/ 285750 h 1714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14500" h="1714500">
                  <a:moveTo>
                    <a:pt x="0" y="1714500"/>
                  </a:moveTo>
                  <a:lnTo>
                    <a:pt x="1714500" y="1714500"/>
                  </a:lnTo>
                  <a:lnTo>
                    <a:pt x="1714500" y="0"/>
                  </a:lnTo>
                  <a:lnTo>
                    <a:pt x="0" y="0"/>
                  </a:lnTo>
                  <a:lnTo>
                    <a:pt x="0" y="1714500"/>
                  </a:lnTo>
                  <a:close/>
                  <a:moveTo>
                    <a:pt x="285750" y="285750"/>
                  </a:moveTo>
                  <a:lnTo>
                    <a:pt x="1428750" y="285750"/>
                  </a:lnTo>
                  <a:lnTo>
                    <a:pt x="1428750" y="1428750"/>
                  </a:lnTo>
                  <a:lnTo>
                    <a:pt x="285750" y="1428750"/>
                  </a:lnTo>
                  <a:lnTo>
                    <a:pt x="285750" y="285750"/>
                  </a:lnTo>
                  <a:close/>
                </a:path>
              </a:pathLst>
            </a:custGeom>
            <a:solidFill>
              <a:srgbClr val="D10411"/>
            </a:solidFill>
            <a:ln w="3969" cap="flat">
              <a:solidFill>
                <a:srgbClr val="C00000"/>
              </a:solidFill>
              <a:prstDash val="solid"/>
              <a:miter/>
            </a:ln>
          </p:spPr>
          <p:txBody>
            <a:bodyPr rtlCol="0" anchor="ctr"/>
            <a:lstStyle/>
            <a:p>
              <a:endParaRPr lang="en-US"/>
            </a:p>
          </p:txBody>
        </p:sp>
        <p:sp>
          <p:nvSpPr>
            <p:cNvPr id="18" name="Freeform 17">
              <a:extLst>
                <a:ext uri="{FF2B5EF4-FFF2-40B4-BE49-F238E27FC236}">
                  <a16:creationId xmlns:a16="http://schemas.microsoft.com/office/drawing/2014/main" id="{DBC93009-C603-DB5F-AF4C-EE3B40FBC57F}"/>
                </a:ext>
              </a:extLst>
            </p:cNvPr>
            <p:cNvSpPr/>
            <p:nvPr/>
          </p:nvSpPr>
          <p:spPr>
            <a:xfrm>
              <a:off x="8191500" y="2857500"/>
              <a:ext cx="1143000" cy="1143000"/>
            </a:xfrm>
            <a:custGeom>
              <a:avLst/>
              <a:gdLst>
                <a:gd name="connsiteX0" fmla="*/ 0 w 1143000"/>
                <a:gd name="connsiteY0" fmla="*/ 0 h 1143000"/>
                <a:gd name="connsiteX1" fmla="*/ 1143000 w 1143000"/>
                <a:gd name="connsiteY1" fmla="*/ 0 h 1143000"/>
                <a:gd name="connsiteX2" fmla="*/ 1143000 w 1143000"/>
                <a:gd name="connsiteY2" fmla="*/ 1143000 h 1143000"/>
                <a:gd name="connsiteX3" fmla="*/ 0 w 1143000"/>
                <a:gd name="connsiteY3" fmla="*/ 1143000 h 1143000"/>
              </a:gdLst>
              <a:ahLst/>
              <a:cxnLst>
                <a:cxn ang="0">
                  <a:pos x="connsiteX0" y="connsiteY0"/>
                </a:cxn>
                <a:cxn ang="0">
                  <a:pos x="connsiteX1" y="connsiteY1"/>
                </a:cxn>
                <a:cxn ang="0">
                  <a:pos x="connsiteX2" y="connsiteY2"/>
                </a:cxn>
                <a:cxn ang="0">
                  <a:pos x="connsiteX3" y="connsiteY3"/>
                </a:cxn>
              </a:cxnLst>
              <a:rect l="l" t="t" r="r" b="b"/>
              <a:pathLst>
                <a:path w="1143000" h="1143000">
                  <a:moveTo>
                    <a:pt x="0" y="0"/>
                  </a:moveTo>
                  <a:lnTo>
                    <a:pt x="1143000" y="0"/>
                  </a:lnTo>
                  <a:lnTo>
                    <a:pt x="1143000" y="1143000"/>
                  </a:lnTo>
                  <a:lnTo>
                    <a:pt x="0" y="1143000"/>
                  </a:lnTo>
                  <a:close/>
                </a:path>
              </a:pathLst>
            </a:custGeom>
            <a:solidFill>
              <a:srgbClr val="5F0E11"/>
            </a:solidFill>
            <a:ln w="3969" cap="flat">
              <a:solidFill>
                <a:srgbClr val="5F0E11"/>
              </a:solidFill>
              <a:prstDash val="solid"/>
              <a:miter/>
            </a:ln>
          </p:spPr>
          <p:txBody>
            <a:bodyPr rtlCol="0" anchor="ctr"/>
            <a:lstStyle/>
            <a:p>
              <a:endParaRPr lang="en-US"/>
            </a:p>
          </p:txBody>
        </p:sp>
      </p:grpSp>
    </p:spTree>
    <p:extLst>
      <p:ext uri="{BB962C8B-B14F-4D97-AF65-F5344CB8AC3E}">
        <p14:creationId xmlns:p14="http://schemas.microsoft.com/office/powerpoint/2010/main" val="24418559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Intro: white bkgnd, custom image">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05DC2C07-C9AA-E05C-0A00-1B6C0116335E}"/>
              </a:ext>
            </a:extLst>
          </p:cNvPr>
          <p:cNvSpPr>
            <a:spLocks noGrp="1"/>
          </p:cNvSpPr>
          <p:nvPr>
            <p:ph type="pic" sz="quarter" idx="12"/>
          </p:nvPr>
        </p:nvSpPr>
        <p:spPr>
          <a:xfrm>
            <a:off x="4768366" y="0"/>
            <a:ext cx="7423633" cy="6858000"/>
          </a:xfrm>
          <a:noFill/>
        </p:spPr>
        <p:txBody>
          <a:bodyPr/>
          <a:lstStyle/>
          <a:p>
            <a:endParaRPr lang="en-US"/>
          </a:p>
        </p:txBody>
      </p:sp>
      <p:pic>
        <p:nvPicPr>
          <p:cNvPr id="9" name="Picture 8" descr="A black background with a black square&#10;&#10;Description automatically generated with medium confidence">
            <a:extLst>
              <a:ext uri="{FF2B5EF4-FFF2-40B4-BE49-F238E27FC236}">
                <a16:creationId xmlns:a16="http://schemas.microsoft.com/office/drawing/2014/main" id="{26871514-5078-16D6-A6FC-EF50040C74B1}"/>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594360" y="509817"/>
            <a:ext cx="3365246" cy="599747"/>
          </a:xfrm>
          <a:prstGeom prst="rect">
            <a:avLst/>
          </a:prstGeom>
        </p:spPr>
      </p:pic>
      <p:sp>
        <p:nvSpPr>
          <p:cNvPr id="10" name="Rectangle 9">
            <a:extLst>
              <a:ext uri="{FF2B5EF4-FFF2-40B4-BE49-F238E27FC236}">
                <a16:creationId xmlns:a16="http://schemas.microsoft.com/office/drawing/2014/main" id="{AE160557-8EC1-A8F0-2D46-29D29254ECE4}"/>
              </a:ext>
            </a:extLst>
          </p:cNvPr>
          <p:cNvSpPr/>
          <p:nvPr userDrawn="1"/>
        </p:nvSpPr>
        <p:spPr>
          <a:xfrm>
            <a:off x="594360" y="3868954"/>
            <a:ext cx="918271" cy="9144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67">
            <a:extLst>
              <a:ext uri="{FF2B5EF4-FFF2-40B4-BE49-F238E27FC236}">
                <a16:creationId xmlns:a16="http://schemas.microsoft.com/office/drawing/2014/main" id="{931A016C-1BF9-533B-7A4A-31B4A81FD987}"/>
              </a:ext>
            </a:extLst>
          </p:cNvPr>
          <p:cNvSpPr>
            <a:spLocks noGrp="1"/>
          </p:cNvSpPr>
          <p:nvPr>
            <p:ph type="body" sz="quarter" idx="10" hasCustomPrompt="1"/>
          </p:nvPr>
        </p:nvSpPr>
        <p:spPr>
          <a:xfrm>
            <a:off x="594360" y="2118167"/>
            <a:ext cx="3425710" cy="1621534"/>
          </a:xfrm>
        </p:spPr>
        <p:txBody>
          <a:bodyPr anchor="b" anchorCtr="0"/>
          <a:lstStyle>
            <a:lvl1pPr marL="0" indent="0">
              <a:buFontTx/>
              <a:buNone/>
              <a:defRPr sz="2400" b="1" i="0">
                <a:solidFill>
                  <a:schemeClr val="tx1"/>
                </a:solidFill>
                <a:latin typeface="3M Circular TT Bold" panose="020B0604020101020102" pitchFamily="34" charset="77"/>
                <a:cs typeface="3M Circular TT Bold" panose="020B0604020101020102" pitchFamily="34" charset="77"/>
              </a:defRPr>
            </a:lvl1pPr>
          </a:lstStyle>
          <a:p>
            <a:pPr lvl="0"/>
            <a:r>
              <a:rPr lang="en-US"/>
              <a:t>Insert headline copy here</a:t>
            </a:r>
          </a:p>
        </p:txBody>
      </p:sp>
      <p:sp>
        <p:nvSpPr>
          <p:cNvPr id="2" name="Text Placeholder 67">
            <a:extLst>
              <a:ext uri="{FF2B5EF4-FFF2-40B4-BE49-F238E27FC236}">
                <a16:creationId xmlns:a16="http://schemas.microsoft.com/office/drawing/2014/main" id="{168578C5-D8C6-591D-406F-5277A306601B}"/>
              </a:ext>
            </a:extLst>
          </p:cNvPr>
          <p:cNvSpPr>
            <a:spLocks noGrp="1"/>
          </p:cNvSpPr>
          <p:nvPr>
            <p:ph type="body" sz="quarter" idx="11" hasCustomPrompt="1"/>
          </p:nvPr>
        </p:nvSpPr>
        <p:spPr>
          <a:xfrm>
            <a:off x="594360" y="5137079"/>
            <a:ext cx="3425710" cy="1058237"/>
          </a:xfrm>
        </p:spPr>
        <p:txBody>
          <a:bodyPr>
            <a:noAutofit/>
          </a:bodyPr>
          <a:lstStyle>
            <a:lvl1pPr marL="0" indent="0">
              <a:lnSpc>
                <a:spcPct val="88000"/>
              </a:lnSpc>
              <a:buFontTx/>
              <a:buNone/>
              <a:defRPr sz="1800" b="1" i="0">
                <a:solidFill>
                  <a:schemeClr val="tx1"/>
                </a:solidFill>
                <a:latin typeface="3M Circular TT Book" panose="020B0604020101020102" pitchFamily="34" charset="77"/>
                <a:cs typeface="3M Circular TT Book" panose="020B0604020101020102" pitchFamily="34" charset="77"/>
              </a:defRPr>
            </a:lvl1pPr>
          </a:lstStyle>
          <a:p>
            <a:pPr lvl="0"/>
            <a:r>
              <a:rPr lang="en-US"/>
              <a:t>Insert subhead information here</a:t>
            </a:r>
          </a:p>
        </p:txBody>
      </p:sp>
    </p:spTree>
    <p:extLst>
      <p:ext uri="{BB962C8B-B14F-4D97-AF65-F5344CB8AC3E}">
        <p14:creationId xmlns:p14="http://schemas.microsoft.com/office/powerpoint/2010/main" val="28317969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Divider: red bkgn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F3424BCB-4DAA-7DBB-CF30-E87D5DA3BF67}"/>
              </a:ext>
            </a:extLst>
          </p:cNvPr>
          <p:cNvSpPr/>
          <p:nvPr userDrawn="1"/>
        </p:nvSpPr>
        <p:spPr>
          <a:xfrm>
            <a:off x="0" y="0"/>
            <a:ext cx="12192000" cy="6858000"/>
          </a:xfrm>
          <a:prstGeom prst="rect">
            <a:avLst/>
          </a:prstGeom>
          <a:solidFill>
            <a:srgbClr val="5F0E11"/>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2" name="Title 1">
            <a:extLst>
              <a:ext uri="{FF2B5EF4-FFF2-40B4-BE49-F238E27FC236}">
                <a16:creationId xmlns:a16="http://schemas.microsoft.com/office/drawing/2014/main" id="{1C7F3FB3-278F-E599-F498-3DAE1F43E137}"/>
              </a:ext>
            </a:extLst>
          </p:cNvPr>
          <p:cNvSpPr>
            <a:spLocks noGrp="1"/>
          </p:cNvSpPr>
          <p:nvPr>
            <p:ph type="title" hasCustomPrompt="1"/>
          </p:nvPr>
        </p:nvSpPr>
        <p:spPr>
          <a:xfrm>
            <a:off x="594360" y="1228556"/>
            <a:ext cx="7621589" cy="955185"/>
          </a:xfrm>
        </p:spPr>
        <p:txBody>
          <a:bodyPr anchor="b" anchorCtr="0"/>
          <a:lstStyle>
            <a:lvl1pPr>
              <a:defRPr b="1" i="0">
                <a:solidFill>
                  <a:schemeClr val="bg1"/>
                </a:solidFill>
                <a:latin typeface="3M Circular TT Book" panose="020B0604020101020102" pitchFamily="34" charset="77"/>
                <a:cs typeface="3M Circular TT Book" panose="020B0604020101020102" pitchFamily="34" charset="77"/>
              </a:defRPr>
            </a:lvl1pPr>
          </a:lstStyle>
          <a:p>
            <a:r>
              <a:rPr lang="en-US"/>
              <a:t>Insert headline here</a:t>
            </a:r>
          </a:p>
        </p:txBody>
      </p:sp>
      <p:sp>
        <p:nvSpPr>
          <p:cNvPr id="3" name="Rectangle 2">
            <a:extLst>
              <a:ext uri="{FF2B5EF4-FFF2-40B4-BE49-F238E27FC236}">
                <a16:creationId xmlns:a16="http://schemas.microsoft.com/office/drawing/2014/main" id="{273F5031-149B-AB64-4939-51A152C1F551}"/>
              </a:ext>
            </a:extLst>
          </p:cNvPr>
          <p:cNvSpPr/>
          <p:nvPr userDrawn="1"/>
        </p:nvSpPr>
        <p:spPr>
          <a:xfrm>
            <a:off x="594360" y="2336825"/>
            <a:ext cx="918271" cy="109728"/>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459768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Divider: more access contrast">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F3424BCB-4DAA-7DBB-CF30-E87D5DA3BF67}"/>
              </a:ext>
            </a:extLst>
          </p:cNvPr>
          <p:cNvSpPr/>
          <p:nvPr userDrawn="1"/>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2" name="Title 1">
            <a:extLst>
              <a:ext uri="{FF2B5EF4-FFF2-40B4-BE49-F238E27FC236}">
                <a16:creationId xmlns:a16="http://schemas.microsoft.com/office/drawing/2014/main" id="{E9F02A3A-6A0E-FBAA-576B-1731F9FF2D8A}"/>
              </a:ext>
            </a:extLst>
          </p:cNvPr>
          <p:cNvSpPr>
            <a:spLocks noGrp="1"/>
          </p:cNvSpPr>
          <p:nvPr>
            <p:ph type="title" hasCustomPrompt="1"/>
          </p:nvPr>
        </p:nvSpPr>
        <p:spPr>
          <a:xfrm>
            <a:off x="594360" y="1228556"/>
            <a:ext cx="7621589" cy="955185"/>
          </a:xfrm>
        </p:spPr>
        <p:txBody>
          <a:bodyPr anchor="b" anchorCtr="0"/>
          <a:lstStyle>
            <a:lvl1pPr>
              <a:defRPr b="1" i="0">
                <a:solidFill>
                  <a:schemeClr val="bg1"/>
                </a:solidFill>
                <a:latin typeface="3M Circular TT Book" panose="020B0604020101020102" pitchFamily="34" charset="77"/>
                <a:cs typeface="3M Circular TT Book" panose="020B0604020101020102" pitchFamily="34" charset="77"/>
              </a:defRPr>
            </a:lvl1pPr>
          </a:lstStyle>
          <a:p>
            <a:r>
              <a:rPr lang="en-US"/>
              <a:t>Insert headline here</a:t>
            </a:r>
          </a:p>
        </p:txBody>
      </p:sp>
      <p:sp>
        <p:nvSpPr>
          <p:cNvPr id="4" name="Rectangle 3">
            <a:extLst>
              <a:ext uri="{FF2B5EF4-FFF2-40B4-BE49-F238E27FC236}">
                <a16:creationId xmlns:a16="http://schemas.microsoft.com/office/drawing/2014/main" id="{03C9423E-2061-8570-F2FF-8B8CB8C33984}"/>
              </a:ext>
            </a:extLst>
          </p:cNvPr>
          <p:cNvSpPr/>
          <p:nvPr userDrawn="1"/>
        </p:nvSpPr>
        <p:spPr>
          <a:xfrm>
            <a:off x="594360" y="2336825"/>
            <a:ext cx="918271" cy="109728"/>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262307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Section navigation: diamond grade">
    <p:spTree>
      <p:nvGrpSpPr>
        <p:cNvPr id="1" name=""/>
        <p:cNvGrpSpPr/>
        <p:nvPr/>
      </p:nvGrpSpPr>
      <p:grpSpPr>
        <a:xfrm>
          <a:off x="0" y="0"/>
          <a:ext cx="0" cy="0"/>
          <a:chOff x="0" y="0"/>
          <a:chExt cx="0" cy="0"/>
        </a:xfrm>
      </p:grpSpPr>
      <p:pic>
        <p:nvPicPr>
          <p:cNvPr id="5" name="Picture 4" descr="A red and black diamond pattern&#10;&#10;Description automatically generated">
            <a:extLst>
              <a:ext uri="{FF2B5EF4-FFF2-40B4-BE49-F238E27FC236}">
                <a16:creationId xmlns:a16="http://schemas.microsoft.com/office/drawing/2014/main" id="{52999E01-7F35-1B9C-506F-A78C55197FF4}"/>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0" y="0"/>
            <a:ext cx="4635129" cy="6858000"/>
          </a:xfrm>
          <a:prstGeom prst="rect">
            <a:avLst/>
          </a:prstGeom>
        </p:spPr>
      </p:pic>
      <p:sp>
        <p:nvSpPr>
          <p:cNvPr id="2" name="Text Placeholder 67">
            <a:extLst>
              <a:ext uri="{FF2B5EF4-FFF2-40B4-BE49-F238E27FC236}">
                <a16:creationId xmlns:a16="http://schemas.microsoft.com/office/drawing/2014/main" id="{2C497513-FCB7-0178-FCDB-ABECD10E62F7}"/>
              </a:ext>
            </a:extLst>
          </p:cNvPr>
          <p:cNvSpPr>
            <a:spLocks noGrp="1"/>
          </p:cNvSpPr>
          <p:nvPr>
            <p:ph type="body" sz="quarter" idx="10" hasCustomPrompt="1"/>
          </p:nvPr>
        </p:nvSpPr>
        <p:spPr>
          <a:xfrm>
            <a:off x="594360" y="2238757"/>
            <a:ext cx="3425710" cy="2087107"/>
          </a:xfrm>
        </p:spPr>
        <p:txBody>
          <a:bodyPr>
            <a:normAutofit/>
          </a:bodyPr>
          <a:lstStyle>
            <a:lvl1pPr marL="0" indent="0">
              <a:buFontTx/>
              <a:buNone/>
              <a:defRPr sz="3600" b="1" i="0">
                <a:solidFill>
                  <a:schemeClr val="bg1"/>
                </a:solidFill>
                <a:latin typeface="3M Circular TT Bold" panose="020B0604020101020102" pitchFamily="34" charset="77"/>
                <a:cs typeface="3M Circular TT Bold" panose="020B0604020101020102" pitchFamily="34" charset="77"/>
              </a:defRPr>
            </a:lvl1pPr>
          </a:lstStyle>
          <a:p>
            <a:pPr lvl="0"/>
            <a:r>
              <a:rPr lang="en-US"/>
              <a:t>Insert headline copy here</a:t>
            </a:r>
          </a:p>
        </p:txBody>
      </p:sp>
      <p:sp>
        <p:nvSpPr>
          <p:cNvPr id="7" name="Title 3">
            <a:extLst>
              <a:ext uri="{FF2B5EF4-FFF2-40B4-BE49-F238E27FC236}">
                <a16:creationId xmlns:a16="http://schemas.microsoft.com/office/drawing/2014/main" id="{1FE0BDD2-68A3-7881-C1B4-A9948F284279}"/>
              </a:ext>
            </a:extLst>
          </p:cNvPr>
          <p:cNvSpPr>
            <a:spLocks noGrp="1"/>
          </p:cNvSpPr>
          <p:nvPr>
            <p:ph type="title" hasCustomPrompt="1"/>
          </p:nvPr>
        </p:nvSpPr>
        <p:spPr>
          <a:xfrm>
            <a:off x="594361" y="380999"/>
            <a:ext cx="3653548" cy="457200"/>
          </a:xfrm>
        </p:spPr>
        <p:txBody>
          <a:bodyPr/>
          <a:lstStyle>
            <a:lvl1pPr>
              <a:defRPr sz="2400">
                <a:solidFill>
                  <a:schemeClr val="bg1"/>
                </a:solidFill>
              </a:defRPr>
            </a:lvl1pPr>
          </a:lstStyle>
          <a:p>
            <a:r>
              <a:rPr lang="en-US"/>
              <a:t>Insert navigation</a:t>
            </a:r>
            <a:endParaRPr lang="en-GB"/>
          </a:p>
        </p:txBody>
      </p:sp>
      <p:sp>
        <p:nvSpPr>
          <p:cNvPr id="24" name="Text Placeholder 10">
            <a:extLst>
              <a:ext uri="{FF2B5EF4-FFF2-40B4-BE49-F238E27FC236}">
                <a16:creationId xmlns:a16="http://schemas.microsoft.com/office/drawing/2014/main" id="{7305D0B1-32E9-884F-A13C-3AD0DD821995}"/>
              </a:ext>
            </a:extLst>
          </p:cNvPr>
          <p:cNvSpPr>
            <a:spLocks noGrp="1"/>
          </p:cNvSpPr>
          <p:nvPr>
            <p:ph type="body" sz="quarter" idx="14"/>
          </p:nvPr>
        </p:nvSpPr>
        <p:spPr>
          <a:xfrm>
            <a:off x="6160873" y="1047750"/>
            <a:ext cx="5429938" cy="44691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55145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Section navigation: tea fields">
    <p:spTree>
      <p:nvGrpSpPr>
        <p:cNvPr id="1" name=""/>
        <p:cNvGrpSpPr/>
        <p:nvPr/>
      </p:nvGrpSpPr>
      <p:grpSpPr>
        <a:xfrm>
          <a:off x="0" y="0"/>
          <a:ext cx="0" cy="0"/>
          <a:chOff x="0" y="0"/>
          <a:chExt cx="0" cy="0"/>
        </a:xfrm>
      </p:grpSpPr>
      <p:pic>
        <p:nvPicPr>
          <p:cNvPr id="3" name="Picture 2" descr="Aerial view of a green field&#10;&#10;Description automatically generated">
            <a:extLst>
              <a:ext uri="{FF2B5EF4-FFF2-40B4-BE49-F238E27FC236}">
                <a16:creationId xmlns:a16="http://schemas.microsoft.com/office/drawing/2014/main" id="{019655B8-789B-CFFE-5481-D40548FD4D92}"/>
              </a:ext>
            </a:extLst>
          </p:cNvPr>
          <p:cNvPicPr>
            <a:picLocks noChangeAspect="1"/>
          </p:cNvPicPr>
          <p:nvPr userDrawn="1"/>
        </p:nvPicPr>
        <p:blipFill>
          <a:blip r:embed="rId2" cstate="print">
            <a:extLst>
              <a:ext uri="{28A0092B-C50C-407E-A947-70E740481C1C}">
                <a14:useLocalDpi xmlns:a14="http://schemas.microsoft.com/office/drawing/2010/main"/>
              </a:ext>
            </a:extLst>
          </a:blip>
          <a:srcRect b="-131"/>
          <a:stretch/>
        </p:blipFill>
        <p:spPr>
          <a:xfrm>
            <a:off x="0" y="0"/>
            <a:ext cx="4635129" cy="6858000"/>
          </a:xfrm>
          <a:prstGeom prst="rect">
            <a:avLst/>
          </a:prstGeom>
        </p:spPr>
      </p:pic>
      <p:sp>
        <p:nvSpPr>
          <p:cNvPr id="7" name="Title 3">
            <a:extLst>
              <a:ext uri="{FF2B5EF4-FFF2-40B4-BE49-F238E27FC236}">
                <a16:creationId xmlns:a16="http://schemas.microsoft.com/office/drawing/2014/main" id="{BF9B46C3-9F80-493F-19B3-8EA9A0289218}"/>
              </a:ext>
            </a:extLst>
          </p:cNvPr>
          <p:cNvSpPr>
            <a:spLocks noGrp="1"/>
          </p:cNvSpPr>
          <p:nvPr>
            <p:ph type="title" hasCustomPrompt="1"/>
          </p:nvPr>
        </p:nvSpPr>
        <p:spPr>
          <a:xfrm>
            <a:off x="594362" y="380999"/>
            <a:ext cx="3653548" cy="457200"/>
          </a:xfrm>
        </p:spPr>
        <p:txBody>
          <a:bodyPr/>
          <a:lstStyle>
            <a:lvl1pPr>
              <a:defRPr sz="2400">
                <a:solidFill>
                  <a:schemeClr val="bg1"/>
                </a:solidFill>
              </a:defRPr>
            </a:lvl1pPr>
          </a:lstStyle>
          <a:p>
            <a:r>
              <a:rPr lang="en-US"/>
              <a:t>Insert navigation</a:t>
            </a:r>
            <a:endParaRPr lang="en-GB"/>
          </a:p>
        </p:txBody>
      </p:sp>
      <p:sp>
        <p:nvSpPr>
          <p:cNvPr id="11" name="Text Placeholder 67">
            <a:extLst>
              <a:ext uri="{FF2B5EF4-FFF2-40B4-BE49-F238E27FC236}">
                <a16:creationId xmlns:a16="http://schemas.microsoft.com/office/drawing/2014/main" id="{6CD09CF6-16BC-2EE5-379A-DFDEFD4CEE4D}"/>
              </a:ext>
            </a:extLst>
          </p:cNvPr>
          <p:cNvSpPr>
            <a:spLocks noGrp="1"/>
          </p:cNvSpPr>
          <p:nvPr>
            <p:ph type="body" sz="quarter" idx="10" hasCustomPrompt="1"/>
          </p:nvPr>
        </p:nvSpPr>
        <p:spPr>
          <a:xfrm>
            <a:off x="594360" y="2238757"/>
            <a:ext cx="3425710" cy="2087107"/>
          </a:xfrm>
        </p:spPr>
        <p:txBody>
          <a:bodyPr>
            <a:normAutofit/>
          </a:bodyPr>
          <a:lstStyle>
            <a:lvl1pPr marL="0" indent="0">
              <a:buFontTx/>
              <a:buNone/>
              <a:defRPr sz="3600" b="1" i="0">
                <a:solidFill>
                  <a:schemeClr val="bg1"/>
                </a:solidFill>
                <a:latin typeface="3M Circular TT Bold" panose="020B0604020101020102" pitchFamily="34" charset="77"/>
                <a:cs typeface="3M Circular TT Bold" panose="020B0604020101020102" pitchFamily="34" charset="77"/>
              </a:defRPr>
            </a:lvl1pPr>
          </a:lstStyle>
          <a:p>
            <a:pPr lvl="0"/>
            <a:r>
              <a:rPr lang="en-US"/>
              <a:t>Insert headline copy here</a:t>
            </a:r>
          </a:p>
        </p:txBody>
      </p:sp>
      <p:sp>
        <p:nvSpPr>
          <p:cNvPr id="24" name="Text Placeholder 10">
            <a:extLst>
              <a:ext uri="{FF2B5EF4-FFF2-40B4-BE49-F238E27FC236}">
                <a16:creationId xmlns:a16="http://schemas.microsoft.com/office/drawing/2014/main" id="{C6068C42-3879-BC0A-B80E-DB2D3500D395}"/>
              </a:ext>
            </a:extLst>
          </p:cNvPr>
          <p:cNvSpPr>
            <a:spLocks noGrp="1"/>
          </p:cNvSpPr>
          <p:nvPr>
            <p:ph type="body" sz="quarter" idx="14"/>
          </p:nvPr>
        </p:nvSpPr>
        <p:spPr>
          <a:xfrm>
            <a:off x="6160873" y="1047750"/>
            <a:ext cx="5429938" cy="44691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307569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Section navigation: hydrogen texture">
    <p:spTree>
      <p:nvGrpSpPr>
        <p:cNvPr id="1" name=""/>
        <p:cNvGrpSpPr/>
        <p:nvPr/>
      </p:nvGrpSpPr>
      <p:grpSpPr>
        <a:xfrm>
          <a:off x="0" y="0"/>
          <a:ext cx="0" cy="0"/>
          <a:chOff x="0" y="0"/>
          <a:chExt cx="0" cy="0"/>
        </a:xfrm>
      </p:grpSpPr>
      <p:pic>
        <p:nvPicPr>
          <p:cNvPr id="3" name="Picture 2" descr="A close-up of a pile of black pieces&#10;&#10;AI-generated content may be incorrect.">
            <a:extLst>
              <a:ext uri="{FF2B5EF4-FFF2-40B4-BE49-F238E27FC236}">
                <a16:creationId xmlns:a16="http://schemas.microsoft.com/office/drawing/2014/main" id="{43DE5AA4-4110-9A69-A223-E386BD9E90B0}"/>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0" y="0"/>
            <a:ext cx="4635130" cy="6858000"/>
          </a:xfrm>
          <a:prstGeom prst="rect">
            <a:avLst/>
          </a:prstGeom>
        </p:spPr>
      </p:pic>
      <p:sp>
        <p:nvSpPr>
          <p:cNvPr id="6" name="Title 3">
            <a:extLst>
              <a:ext uri="{FF2B5EF4-FFF2-40B4-BE49-F238E27FC236}">
                <a16:creationId xmlns:a16="http://schemas.microsoft.com/office/drawing/2014/main" id="{E3581C21-DE36-1875-81C1-FC8454DACB8C}"/>
              </a:ext>
            </a:extLst>
          </p:cNvPr>
          <p:cNvSpPr>
            <a:spLocks noGrp="1"/>
          </p:cNvSpPr>
          <p:nvPr>
            <p:ph type="title" hasCustomPrompt="1"/>
          </p:nvPr>
        </p:nvSpPr>
        <p:spPr>
          <a:xfrm>
            <a:off x="594361" y="380999"/>
            <a:ext cx="3653548" cy="457200"/>
          </a:xfrm>
        </p:spPr>
        <p:txBody>
          <a:bodyPr/>
          <a:lstStyle>
            <a:lvl1pPr>
              <a:defRPr sz="2400">
                <a:solidFill>
                  <a:schemeClr val="bg1"/>
                </a:solidFill>
              </a:defRPr>
            </a:lvl1pPr>
          </a:lstStyle>
          <a:p>
            <a:r>
              <a:rPr lang="en-US"/>
              <a:t>Insert navigation</a:t>
            </a:r>
            <a:endParaRPr lang="en-GB"/>
          </a:p>
        </p:txBody>
      </p:sp>
      <p:sp>
        <p:nvSpPr>
          <p:cNvPr id="11" name="Text Placeholder 67">
            <a:extLst>
              <a:ext uri="{FF2B5EF4-FFF2-40B4-BE49-F238E27FC236}">
                <a16:creationId xmlns:a16="http://schemas.microsoft.com/office/drawing/2014/main" id="{33AFF0CA-C2DC-7F7A-1897-8C21BD1A4FFA}"/>
              </a:ext>
            </a:extLst>
          </p:cNvPr>
          <p:cNvSpPr>
            <a:spLocks noGrp="1"/>
          </p:cNvSpPr>
          <p:nvPr>
            <p:ph type="body" sz="quarter" idx="10" hasCustomPrompt="1"/>
          </p:nvPr>
        </p:nvSpPr>
        <p:spPr>
          <a:xfrm>
            <a:off x="594360" y="2238757"/>
            <a:ext cx="3425710" cy="2087107"/>
          </a:xfrm>
        </p:spPr>
        <p:txBody>
          <a:bodyPr>
            <a:normAutofit/>
          </a:bodyPr>
          <a:lstStyle>
            <a:lvl1pPr marL="0" indent="0">
              <a:buFontTx/>
              <a:buNone/>
              <a:defRPr sz="3600" b="1" i="0">
                <a:solidFill>
                  <a:schemeClr val="bg1"/>
                </a:solidFill>
                <a:latin typeface="3M Circular TT Bold" panose="020B0604020101020102" pitchFamily="34" charset="77"/>
                <a:cs typeface="3M Circular TT Bold" panose="020B0604020101020102" pitchFamily="34" charset="77"/>
              </a:defRPr>
            </a:lvl1pPr>
          </a:lstStyle>
          <a:p>
            <a:pPr lvl="0"/>
            <a:r>
              <a:rPr lang="en-US"/>
              <a:t>Insert headline copy here</a:t>
            </a:r>
          </a:p>
        </p:txBody>
      </p:sp>
      <p:sp>
        <p:nvSpPr>
          <p:cNvPr id="12" name="Text Placeholder 10">
            <a:extLst>
              <a:ext uri="{FF2B5EF4-FFF2-40B4-BE49-F238E27FC236}">
                <a16:creationId xmlns:a16="http://schemas.microsoft.com/office/drawing/2014/main" id="{05CEA276-072D-E950-2FF3-996901917B7B}"/>
              </a:ext>
            </a:extLst>
          </p:cNvPr>
          <p:cNvSpPr>
            <a:spLocks noGrp="1"/>
          </p:cNvSpPr>
          <p:nvPr>
            <p:ph type="body" sz="quarter" idx="14"/>
          </p:nvPr>
        </p:nvSpPr>
        <p:spPr>
          <a:xfrm>
            <a:off x="6160873" y="1047750"/>
            <a:ext cx="5429938" cy="44691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900280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Section navigation: solid re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6FF1B30-F456-F788-4A50-F6D3D3BD5BC6}"/>
              </a:ext>
            </a:extLst>
          </p:cNvPr>
          <p:cNvSpPr/>
          <p:nvPr userDrawn="1"/>
        </p:nvSpPr>
        <p:spPr>
          <a:xfrm>
            <a:off x="0" y="0"/>
            <a:ext cx="4635129" cy="6858000"/>
          </a:xfrm>
          <a:prstGeom prst="rect">
            <a:avLst/>
          </a:prstGeom>
          <a:solidFill>
            <a:srgbClr val="5F0E1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67">
            <a:extLst>
              <a:ext uri="{FF2B5EF4-FFF2-40B4-BE49-F238E27FC236}">
                <a16:creationId xmlns:a16="http://schemas.microsoft.com/office/drawing/2014/main" id="{56632F9D-A460-0902-6D49-FBAA5970E9BA}"/>
              </a:ext>
            </a:extLst>
          </p:cNvPr>
          <p:cNvSpPr>
            <a:spLocks noGrp="1"/>
          </p:cNvSpPr>
          <p:nvPr>
            <p:ph type="body" sz="quarter" idx="10" hasCustomPrompt="1"/>
          </p:nvPr>
        </p:nvSpPr>
        <p:spPr>
          <a:xfrm>
            <a:off x="594360" y="2238757"/>
            <a:ext cx="3425710" cy="2087107"/>
          </a:xfrm>
        </p:spPr>
        <p:txBody>
          <a:bodyPr>
            <a:normAutofit/>
          </a:bodyPr>
          <a:lstStyle>
            <a:lvl1pPr marL="0" indent="0">
              <a:buFontTx/>
              <a:buNone/>
              <a:defRPr sz="3600" b="1" i="0">
                <a:solidFill>
                  <a:schemeClr val="bg1"/>
                </a:solidFill>
                <a:latin typeface="3M Circular TT Bold" panose="020B0604020101020102" pitchFamily="34" charset="77"/>
                <a:cs typeface="3M Circular TT Bold" panose="020B0604020101020102" pitchFamily="34" charset="77"/>
              </a:defRPr>
            </a:lvl1pPr>
          </a:lstStyle>
          <a:p>
            <a:pPr lvl="0"/>
            <a:r>
              <a:rPr lang="en-US"/>
              <a:t>Insert headline copy here</a:t>
            </a:r>
          </a:p>
        </p:txBody>
      </p:sp>
      <p:sp>
        <p:nvSpPr>
          <p:cNvPr id="5" name="Rectangle 4">
            <a:extLst>
              <a:ext uri="{FF2B5EF4-FFF2-40B4-BE49-F238E27FC236}">
                <a16:creationId xmlns:a16="http://schemas.microsoft.com/office/drawing/2014/main" id="{D233FF66-0879-C22E-F884-51C42F4AAD63}"/>
              </a:ext>
            </a:extLst>
          </p:cNvPr>
          <p:cNvSpPr/>
          <p:nvPr userDrawn="1"/>
        </p:nvSpPr>
        <p:spPr>
          <a:xfrm>
            <a:off x="594360" y="1038324"/>
            <a:ext cx="918271" cy="109728"/>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3">
            <a:extLst>
              <a:ext uri="{FF2B5EF4-FFF2-40B4-BE49-F238E27FC236}">
                <a16:creationId xmlns:a16="http://schemas.microsoft.com/office/drawing/2014/main" id="{48FB63B7-ADD8-FDB0-EA4D-D0167677C811}"/>
              </a:ext>
            </a:extLst>
          </p:cNvPr>
          <p:cNvSpPr>
            <a:spLocks noGrp="1"/>
          </p:cNvSpPr>
          <p:nvPr>
            <p:ph type="title" hasCustomPrompt="1"/>
          </p:nvPr>
        </p:nvSpPr>
        <p:spPr>
          <a:xfrm>
            <a:off x="594361" y="380999"/>
            <a:ext cx="3653548" cy="457200"/>
          </a:xfrm>
        </p:spPr>
        <p:txBody>
          <a:bodyPr/>
          <a:lstStyle>
            <a:lvl1pPr>
              <a:defRPr sz="2400">
                <a:solidFill>
                  <a:schemeClr val="bg1"/>
                </a:solidFill>
              </a:defRPr>
            </a:lvl1pPr>
          </a:lstStyle>
          <a:p>
            <a:r>
              <a:rPr lang="en-US"/>
              <a:t>Insert navigation</a:t>
            </a:r>
            <a:endParaRPr lang="en-GB"/>
          </a:p>
        </p:txBody>
      </p:sp>
      <p:sp>
        <p:nvSpPr>
          <p:cNvPr id="17" name="Text Placeholder 10">
            <a:extLst>
              <a:ext uri="{FF2B5EF4-FFF2-40B4-BE49-F238E27FC236}">
                <a16:creationId xmlns:a16="http://schemas.microsoft.com/office/drawing/2014/main" id="{36F8B4FA-1874-A886-0AD5-9F8BDE0F6392}"/>
              </a:ext>
            </a:extLst>
          </p:cNvPr>
          <p:cNvSpPr>
            <a:spLocks noGrp="1"/>
          </p:cNvSpPr>
          <p:nvPr>
            <p:ph type="body" sz="quarter" idx="14"/>
          </p:nvPr>
        </p:nvSpPr>
        <p:spPr>
          <a:xfrm>
            <a:off x="6160873" y="1047750"/>
            <a:ext cx="5429938" cy="44691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437448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rIns="0"/>
          <a:lstStyle/>
          <a:p>
            <a:r>
              <a:rPr lang="en-US"/>
              <a:t>Click to edit Master title style</a:t>
            </a:r>
            <a:endParaRPr lang="en-GB"/>
          </a:p>
        </p:txBody>
      </p:sp>
      <p:cxnSp>
        <p:nvCxnSpPr>
          <p:cNvPr id="3" name="Straight Connector 2">
            <a:extLst>
              <a:ext uri="{FF2B5EF4-FFF2-40B4-BE49-F238E27FC236}">
                <a16:creationId xmlns:a16="http://schemas.microsoft.com/office/drawing/2014/main" id="{4B1AC2FA-3D07-801F-9DE2-FD6DDDED63CD}"/>
              </a:ext>
            </a:extLst>
          </p:cNvPr>
          <p:cNvCxnSpPr>
            <a:cxnSpLocks/>
          </p:cNvCxnSpPr>
          <p:nvPr userDrawn="1"/>
        </p:nvCxnSpPr>
        <p:spPr>
          <a:xfrm>
            <a:off x="0" y="71748"/>
            <a:ext cx="12192000" cy="0"/>
          </a:xfrm>
          <a:prstGeom prst="line">
            <a:avLst/>
          </a:prstGeom>
          <a:ln w="1524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322835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Title,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43D79A0-C830-8C1A-5B51-35F0B77064A2}"/>
              </a:ext>
            </a:extLst>
          </p:cNvPr>
          <p:cNvSpPr>
            <a:spLocks noGrp="1"/>
          </p:cNvSpPr>
          <p:nvPr>
            <p:ph sz="quarter" idx="17"/>
          </p:nvPr>
        </p:nvSpPr>
        <p:spPr>
          <a:xfrm>
            <a:off x="594359" y="1281217"/>
            <a:ext cx="11003280" cy="49529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6" name="Straight Connector 5">
            <a:extLst>
              <a:ext uri="{FF2B5EF4-FFF2-40B4-BE49-F238E27FC236}">
                <a16:creationId xmlns:a16="http://schemas.microsoft.com/office/drawing/2014/main" id="{7B968DA3-66EF-C1FD-4C98-396D98C2C6FD}"/>
              </a:ext>
            </a:extLst>
          </p:cNvPr>
          <p:cNvCxnSpPr>
            <a:cxnSpLocks/>
          </p:cNvCxnSpPr>
          <p:nvPr userDrawn="1"/>
        </p:nvCxnSpPr>
        <p:spPr>
          <a:xfrm>
            <a:off x="0" y="71748"/>
            <a:ext cx="12192000" cy="0"/>
          </a:xfrm>
          <a:prstGeom prst="line">
            <a:avLst/>
          </a:prstGeom>
          <a:ln w="152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2" name="Title 11">
            <a:extLst>
              <a:ext uri="{FF2B5EF4-FFF2-40B4-BE49-F238E27FC236}">
                <a16:creationId xmlns:a16="http://schemas.microsoft.com/office/drawing/2014/main" id="{CA85514F-D23C-45D1-CEB2-1F80776AD203}"/>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4519818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2_Intro: city skyline, fill square">
    <p:spTree>
      <p:nvGrpSpPr>
        <p:cNvPr id="1" name=""/>
        <p:cNvGrpSpPr/>
        <p:nvPr/>
      </p:nvGrpSpPr>
      <p:grpSpPr>
        <a:xfrm>
          <a:off x="0" y="0"/>
          <a:ext cx="0" cy="0"/>
          <a:chOff x="0" y="0"/>
          <a:chExt cx="0" cy="0"/>
        </a:xfrm>
      </p:grpSpPr>
      <p:pic>
        <p:nvPicPr>
          <p:cNvPr id="2" name="Picture 1" descr="A highway with cars on it&#10;&#10;Description automatically generated">
            <a:extLst>
              <a:ext uri="{FF2B5EF4-FFF2-40B4-BE49-F238E27FC236}">
                <a16:creationId xmlns:a16="http://schemas.microsoft.com/office/drawing/2014/main" id="{18E28631-6B45-3F82-C986-951984B4FFD1}"/>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2705" y="0"/>
            <a:ext cx="12194705" cy="6858000"/>
          </a:xfrm>
          <a:prstGeom prst="rect">
            <a:avLst/>
          </a:prstGeom>
        </p:spPr>
      </p:pic>
      <p:pic>
        <p:nvPicPr>
          <p:cNvPr id="4" name="Picture 3" descr="A black background with white text&#10;&#10;Description automatically generated">
            <a:extLst>
              <a:ext uri="{FF2B5EF4-FFF2-40B4-BE49-F238E27FC236}">
                <a16:creationId xmlns:a16="http://schemas.microsoft.com/office/drawing/2014/main" id="{8265B4E9-A39F-319E-D461-70348821FABC}"/>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594360" y="594360"/>
            <a:ext cx="3749039" cy="668147"/>
          </a:xfrm>
          <a:prstGeom prst="rect">
            <a:avLst/>
          </a:prstGeom>
        </p:spPr>
      </p:pic>
      <p:sp>
        <p:nvSpPr>
          <p:cNvPr id="3" name="Rectangle 2">
            <a:extLst>
              <a:ext uri="{FF2B5EF4-FFF2-40B4-BE49-F238E27FC236}">
                <a16:creationId xmlns:a16="http://schemas.microsoft.com/office/drawing/2014/main" id="{3E083DCC-1185-9F81-136E-7AECD44AE947}"/>
              </a:ext>
            </a:extLst>
          </p:cNvPr>
          <p:cNvSpPr/>
          <p:nvPr userDrawn="1"/>
        </p:nvSpPr>
        <p:spPr>
          <a:xfrm>
            <a:off x="594360" y="2210174"/>
            <a:ext cx="4053466" cy="4053466"/>
          </a:xfrm>
          <a:prstGeom prst="rect">
            <a:avLst/>
          </a:prstGeom>
          <a:solidFill>
            <a:schemeClr val="accent1"/>
          </a:solidFill>
          <a:ln w="6350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8" name="Text Placeholder 67">
            <a:extLst>
              <a:ext uri="{FF2B5EF4-FFF2-40B4-BE49-F238E27FC236}">
                <a16:creationId xmlns:a16="http://schemas.microsoft.com/office/drawing/2014/main" id="{79436275-8615-0CF4-7E61-1AC20B1AB9D5}"/>
              </a:ext>
            </a:extLst>
          </p:cNvPr>
          <p:cNvSpPr>
            <a:spLocks noGrp="1"/>
          </p:cNvSpPr>
          <p:nvPr>
            <p:ph type="body" sz="quarter" idx="10" hasCustomPrompt="1"/>
          </p:nvPr>
        </p:nvSpPr>
        <p:spPr>
          <a:xfrm>
            <a:off x="594360" y="2206014"/>
            <a:ext cx="4053466" cy="2701652"/>
          </a:xfrm>
        </p:spPr>
        <p:txBody>
          <a:bodyPr lIns="228600" tIns="228600" rIns="228600" bIns="228600">
            <a:normAutofit/>
          </a:bodyPr>
          <a:lstStyle>
            <a:lvl1pPr marL="0" indent="0">
              <a:lnSpc>
                <a:spcPct val="88000"/>
              </a:lnSpc>
              <a:spcAft>
                <a:spcPts val="0"/>
              </a:spcAft>
              <a:buFontTx/>
              <a:buNone/>
              <a:defRPr sz="3200" b="1" i="0">
                <a:solidFill>
                  <a:schemeClr val="bg1"/>
                </a:solidFill>
                <a:latin typeface="3M Circular TT Bold" panose="020B0604020101020102" pitchFamily="34" charset="77"/>
                <a:cs typeface="3M Circular TT Bold" panose="020B0604020101020102" pitchFamily="34" charset="77"/>
              </a:defRPr>
            </a:lvl1pPr>
          </a:lstStyle>
          <a:p>
            <a:pPr lvl="0"/>
            <a:r>
              <a:rPr lang="en-US"/>
              <a:t>Insert headline copy here</a:t>
            </a:r>
          </a:p>
        </p:txBody>
      </p:sp>
      <p:sp>
        <p:nvSpPr>
          <p:cNvPr id="9" name="Text Placeholder 67">
            <a:extLst>
              <a:ext uri="{FF2B5EF4-FFF2-40B4-BE49-F238E27FC236}">
                <a16:creationId xmlns:a16="http://schemas.microsoft.com/office/drawing/2014/main" id="{3683A817-907A-17B2-6465-3480CE3F027C}"/>
              </a:ext>
            </a:extLst>
          </p:cNvPr>
          <p:cNvSpPr>
            <a:spLocks noGrp="1"/>
          </p:cNvSpPr>
          <p:nvPr>
            <p:ph type="body" sz="quarter" idx="11" hasCustomPrompt="1"/>
          </p:nvPr>
        </p:nvSpPr>
        <p:spPr>
          <a:xfrm>
            <a:off x="594360" y="4907666"/>
            <a:ext cx="4053466" cy="1355974"/>
          </a:xfrm>
        </p:spPr>
        <p:txBody>
          <a:bodyPr lIns="228600" tIns="228600" rIns="228600" bIns="228600" anchor="b" anchorCtr="0">
            <a:noAutofit/>
          </a:bodyPr>
          <a:lstStyle>
            <a:lvl1pPr marL="0" indent="0">
              <a:lnSpc>
                <a:spcPct val="100000"/>
              </a:lnSpc>
              <a:buFontTx/>
              <a:buNone/>
              <a:defRPr sz="1900" b="0" i="0">
                <a:solidFill>
                  <a:schemeClr val="bg1"/>
                </a:solidFill>
                <a:latin typeface="3M Circular TT Book" panose="020B0604020101020102" pitchFamily="34" charset="77"/>
                <a:cs typeface="3M Circular TT Book" panose="020B0604020101020102" pitchFamily="34" charset="77"/>
              </a:defRPr>
            </a:lvl1pPr>
          </a:lstStyle>
          <a:p>
            <a:pPr lvl="0"/>
            <a:r>
              <a:rPr lang="en-US"/>
              <a:t>Insert subhead information here</a:t>
            </a:r>
          </a:p>
        </p:txBody>
      </p:sp>
    </p:spTree>
    <p:extLst>
      <p:ext uri="{BB962C8B-B14F-4D97-AF65-F5344CB8AC3E}">
        <p14:creationId xmlns:p14="http://schemas.microsoft.com/office/powerpoint/2010/main" val="15736770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5_Intro: dk red bkgn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078EF20-4C82-8E47-638B-2AC9145E76D7}"/>
              </a:ext>
            </a:extLst>
          </p:cNvPr>
          <p:cNvSpPr/>
          <p:nvPr userDrawn="1"/>
        </p:nvSpPr>
        <p:spPr>
          <a:xfrm>
            <a:off x="0" y="2286000"/>
            <a:ext cx="12191999" cy="4572000"/>
          </a:xfrm>
          <a:prstGeom prst="rect">
            <a:avLst/>
          </a:prstGeom>
          <a:solidFill>
            <a:srgbClr val="5F0E11"/>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2" name="Text Placeholder 67">
            <a:extLst>
              <a:ext uri="{FF2B5EF4-FFF2-40B4-BE49-F238E27FC236}">
                <a16:creationId xmlns:a16="http://schemas.microsoft.com/office/drawing/2014/main" id="{D906F9E2-331B-7A17-879B-0CAD9740B7C2}"/>
              </a:ext>
            </a:extLst>
          </p:cNvPr>
          <p:cNvSpPr>
            <a:spLocks noGrp="1"/>
          </p:cNvSpPr>
          <p:nvPr>
            <p:ph type="body" sz="quarter" idx="10" hasCustomPrompt="1"/>
          </p:nvPr>
        </p:nvSpPr>
        <p:spPr>
          <a:xfrm>
            <a:off x="517929" y="2073159"/>
            <a:ext cx="9687207" cy="2417818"/>
          </a:xfrm>
        </p:spPr>
        <p:txBody>
          <a:bodyPr/>
          <a:lstStyle>
            <a:lvl1pPr marL="0" indent="0">
              <a:lnSpc>
                <a:spcPct val="100000"/>
              </a:lnSpc>
              <a:buFontTx/>
              <a:buNone/>
              <a:defRPr sz="8000" b="1" i="0">
                <a:solidFill>
                  <a:schemeClr val="bg1"/>
                </a:solidFill>
                <a:latin typeface="3M Circular TT Bold" panose="020B0604020101020102" pitchFamily="34" charset="77"/>
                <a:cs typeface="3M Circular TT Bold" panose="020B0604020101020102" pitchFamily="34" charset="77"/>
              </a:defRPr>
            </a:lvl1pPr>
          </a:lstStyle>
          <a:p>
            <a:pPr lvl="0"/>
            <a:r>
              <a:rPr lang="en-US"/>
              <a:t>Insert headline copy here</a:t>
            </a:r>
          </a:p>
        </p:txBody>
      </p:sp>
      <p:sp>
        <p:nvSpPr>
          <p:cNvPr id="3" name="Text Placeholder 67">
            <a:extLst>
              <a:ext uri="{FF2B5EF4-FFF2-40B4-BE49-F238E27FC236}">
                <a16:creationId xmlns:a16="http://schemas.microsoft.com/office/drawing/2014/main" id="{E4573881-8AC7-4189-D0BE-5E6E60046C07}"/>
              </a:ext>
            </a:extLst>
          </p:cNvPr>
          <p:cNvSpPr>
            <a:spLocks noGrp="1"/>
          </p:cNvSpPr>
          <p:nvPr>
            <p:ph type="body" sz="quarter" idx="11" hasCustomPrompt="1"/>
          </p:nvPr>
        </p:nvSpPr>
        <p:spPr>
          <a:xfrm>
            <a:off x="7849600" y="505092"/>
            <a:ext cx="3563038" cy="1080640"/>
          </a:xfrm>
        </p:spPr>
        <p:txBody>
          <a:bodyPr>
            <a:noAutofit/>
          </a:bodyPr>
          <a:lstStyle>
            <a:lvl1pPr marL="0" indent="0">
              <a:lnSpc>
                <a:spcPct val="110000"/>
              </a:lnSpc>
              <a:buFontTx/>
              <a:buNone/>
              <a:defRPr sz="1800" b="0" i="0">
                <a:solidFill>
                  <a:schemeClr val="tx1"/>
                </a:solidFill>
                <a:latin typeface="3M Circular TT Book" panose="020B0604020101020102" pitchFamily="34" charset="77"/>
                <a:cs typeface="3M Circular TT Book" panose="020B0604020101020102" pitchFamily="34" charset="77"/>
              </a:defRPr>
            </a:lvl1pPr>
          </a:lstStyle>
          <a:p>
            <a:pPr lvl="0"/>
            <a:r>
              <a:rPr lang="en-US"/>
              <a:t>Insert subhead information here Lorem ipsum </a:t>
            </a:r>
          </a:p>
        </p:txBody>
      </p:sp>
      <p:pic>
        <p:nvPicPr>
          <p:cNvPr id="4" name="Picture 3" descr="A black background with a black square&#10;&#10;Description automatically generated with medium confidence">
            <a:extLst>
              <a:ext uri="{FF2B5EF4-FFF2-40B4-BE49-F238E27FC236}">
                <a16:creationId xmlns:a16="http://schemas.microsoft.com/office/drawing/2014/main" id="{807E8AFF-58F3-2353-6AF5-3362F09BCB09}"/>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594360" y="509817"/>
            <a:ext cx="3365246" cy="599747"/>
          </a:xfrm>
          <a:prstGeom prst="rect">
            <a:avLst/>
          </a:prstGeom>
        </p:spPr>
      </p:pic>
      <p:sp>
        <p:nvSpPr>
          <p:cNvPr id="8" name="Rectangle 7">
            <a:extLst>
              <a:ext uri="{FF2B5EF4-FFF2-40B4-BE49-F238E27FC236}">
                <a16:creationId xmlns:a16="http://schemas.microsoft.com/office/drawing/2014/main" id="{4B85CE7E-F2AC-238C-124A-C110068EC7C8}"/>
              </a:ext>
            </a:extLst>
          </p:cNvPr>
          <p:cNvSpPr/>
          <p:nvPr userDrawn="1"/>
        </p:nvSpPr>
        <p:spPr>
          <a:xfrm rot="5400000">
            <a:off x="7407497" y="692488"/>
            <a:ext cx="435230" cy="91440"/>
          </a:xfrm>
          <a:prstGeom prst="rect">
            <a:avLst/>
          </a:prstGeom>
          <a:solidFill>
            <a:srgbClr val="D1041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 Placeholder 67">
            <a:extLst>
              <a:ext uri="{FF2B5EF4-FFF2-40B4-BE49-F238E27FC236}">
                <a16:creationId xmlns:a16="http://schemas.microsoft.com/office/drawing/2014/main" id="{7198801E-8AF9-04F6-5FA8-A549F4DE715B}"/>
              </a:ext>
            </a:extLst>
          </p:cNvPr>
          <p:cNvSpPr>
            <a:spLocks noGrp="1"/>
          </p:cNvSpPr>
          <p:nvPr>
            <p:ph type="body" sz="quarter" idx="12" hasCustomPrompt="1"/>
          </p:nvPr>
        </p:nvSpPr>
        <p:spPr>
          <a:xfrm>
            <a:off x="4766938" y="4841940"/>
            <a:ext cx="2651765" cy="1413342"/>
          </a:xfrm>
        </p:spPr>
        <p:txBody>
          <a:bodyPr>
            <a:noAutofit/>
          </a:bodyPr>
          <a:lstStyle>
            <a:lvl1pPr marL="0" indent="0">
              <a:lnSpc>
                <a:spcPct val="110000"/>
              </a:lnSpc>
              <a:buFontTx/>
              <a:buNone/>
              <a:defRPr sz="1400" b="0" i="0">
                <a:solidFill>
                  <a:schemeClr val="bg1"/>
                </a:solidFill>
                <a:latin typeface="3M Circular TT Book" panose="020B0604020101020102" pitchFamily="34" charset="77"/>
                <a:cs typeface="3M Circular TT Book" panose="020B0604020101020102" pitchFamily="34" charset="77"/>
              </a:defRPr>
            </a:lvl1pPr>
          </a:lstStyle>
          <a:p>
            <a:pPr lvl="0"/>
            <a:r>
              <a:rPr lang="en-US"/>
              <a:t>Insert body copy here</a:t>
            </a:r>
          </a:p>
        </p:txBody>
      </p:sp>
      <p:sp>
        <p:nvSpPr>
          <p:cNvPr id="20" name="Text Placeholder 67">
            <a:extLst>
              <a:ext uri="{FF2B5EF4-FFF2-40B4-BE49-F238E27FC236}">
                <a16:creationId xmlns:a16="http://schemas.microsoft.com/office/drawing/2014/main" id="{5233B25E-D3AA-3711-5600-5BB9AB2B3B15}"/>
              </a:ext>
            </a:extLst>
          </p:cNvPr>
          <p:cNvSpPr>
            <a:spLocks noGrp="1"/>
          </p:cNvSpPr>
          <p:nvPr>
            <p:ph type="body" sz="quarter" idx="13" hasCustomPrompt="1"/>
          </p:nvPr>
        </p:nvSpPr>
        <p:spPr>
          <a:xfrm>
            <a:off x="580007" y="4841940"/>
            <a:ext cx="2651765" cy="1413342"/>
          </a:xfrm>
        </p:spPr>
        <p:txBody>
          <a:bodyPr>
            <a:noAutofit/>
          </a:bodyPr>
          <a:lstStyle>
            <a:lvl1pPr marL="0" indent="0">
              <a:lnSpc>
                <a:spcPct val="110000"/>
              </a:lnSpc>
              <a:buFontTx/>
              <a:buNone/>
              <a:defRPr sz="1400" b="0" i="0">
                <a:solidFill>
                  <a:schemeClr val="bg1"/>
                </a:solidFill>
                <a:latin typeface="3M Circular TT Book" panose="020B0604020101020102" pitchFamily="34" charset="77"/>
                <a:cs typeface="3M Circular TT Book" panose="020B0604020101020102" pitchFamily="34" charset="77"/>
              </a:defRPr>
            </a:lvl1pPr>
          </a:lstStyle>
          <a:p>
            <a:pPr lvl="0"/>
            <a:r>
              <a:rPr lang="en-US"/>
              <a:t>Insert body copy here</a:t>
            </a:r>
          </a:p>
        </p:txBody>
      </p:sp>
      <p:sp>
        <p:nvSpPr>
          <p:cNvPr id="21" name="Text Placeholder 67">
            <a:extLst>
              <a:ext uri="{FF2B5EF4-FFF2-40B4-BE49-F238E27FC236}">
                <a16:creationId xmlns:a16="http://schemas.microsoft.com/office/drawing/2014/main" id="{5A03F433-CE3B-588A-A61E-06D87A958B27}"/>
              </a:ext>
            </a:extLst>
          </p:cNvPr>
          <p:cNvSpPr>
            <a:spLocks noGrp="1"/>
          </p:cNvSpPr>
          <p:nvPr>
            <p:ph type="body" sz="quarter" idx="14" hasCustomPrompt="1"/>
          </p:nvPr>
        </p:nvSpPr>
        <p:spPr>
          <a:xfrm>
            <a:off x="8953869" y="4841940"/>
            <a:ext cx="2651765" cy="1413342"/>
          </a:xfrm>
        </p:spPr>
        <p:txBody>
          <a:bodyPr>
            <a:noAutofit/>
          </a:bodyPr>
          <a:lstStyle>
            <a:lvl1pPr marL="0" indent="0">
              <a:lnSpc>
                <a:spcPct val="110000"/>
              </a:lnSpc>
              <a:buFontTx/>
              <a:buNone/>
              <a:defRPr sz="1400" b="0" i="0">
                <a:solidFill>
                  <a:schemeClr val="bg1"/>
                </a:solidFill>
                <a:latin typeface="3M Circular TT Book" panose="020B0604020101020102" pitchFamily="34" charset="77"/>
                <a:cs typeface="3M Circular TT Book" panose="020B0604020101020102" pitchFamily="34" charset="77"/>
              </a:defRPr>
            </a:lvl1pPr>
          </a:lstStyle>
          <a:p>
            <a:pPr lvl="0"/>
            <a:r>
              <a:rPr lang="en-US"/>
              <a:t>Insert body copy here</a:t>
            </a:r>
          </a:p>
        </p:txBody>
      </p:sp>
    </p:spTree>
    <p:extLst>
      <p:ext uri="{BB962C8B-B14F-4D97-AF65-F5344CB8AC3E}">
        <p14:creationId xmlns:p14="http://schemas.microsoft.com/office/powerpoint/2010/main" val="22238095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4_Intro: dk red bkgn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078EF20-4C82-8E47-638B-2AC9145E76D7}"/>
              </a:ext>
            </a:extLst>
          </p:cNvPr>
          <p:cNvSpPr/>
          <p:nvPr userDrawn="1"/>
        </p:nvSpPr>
        <p:spPr>
          <a:xfrm>
            <a:off x="0" y="2286000"/>
            <a:ext cx="12191999" cy="4572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2" name="Text Placeholder 67">
            <a:extLst>
              <a:ext uri="{FF2B5EF4-FFF2-40B4-BE49-F238E27FC236}">
                <a16:creationId xmlns:a16="http://schemas.microsoft.com/office/drawing/2014/main" id="{D906F9E2-331B-7A17-879B-0CAD9740B7C2}"/>
              </a:ext>
            </a:extLst>
          </p:cNvPr>
          <p:cNvSpPr>
            <a:spLocks noGrp="1"/>
          </p:cNvSpPr>
          <p:nvPr>
            <p:ph type="body" sz="quarter" idx="10" hasCustomPrompt="1"/>
          </p:nvPr>
        </p:nvSpPr>
        <p:spPr>
          <a:xfrm>
            <a:off x="517929" y="2073159"/>
            <a:ext cx="9687207" cy="2417818"/>
          </a:xfrm>
        </p:spPr>
        <p:txBody>
          <a:bodyPr/>
          <a:lstStyle>
            <a:lvl1pPr marL="0" indent="0">
              <a:lnSpc>
                <a:spcPct val="100000"/>
              </a:lnSpc>
              <a:buFontTx/>
              <a:buNone/>
              <a:defRPr sz="8000" b="1" i="0">
                <a:solidFill>
                  <a:schemeClr val="bg1"/>
                </a:solidFill>
                <a:latin typeface="3M Circular TT Bold" panose="020B0604020101020102" pitchFamily="34" charset="77"/>
                <a:cs typeface="3M Circular TT Bold" panose="020B0604020101020102" pitchFamily="34" charset="77"/>
              </a:defRPr>
            </a:lvl1pPr>
          </a:lstStyle>
          <a:p>
            <a:pPr lvl="0"/>
            <a:r>
              <a:rPr lang="en-US"/>
              <a:t>Insert headline copy here</a:t>
            </a:r>
          </a:p>
        </p:txBody>
      </p:sp>
      <p:sp>
        <p:nvSpPr>
          <p:cNvPr id="3" name="Text Placeholder 67">
            <a:extLst>
              <a:ext uri="{FF2B5EF4-FFF2-40B4-BE49-F238E27FC236}">
                <a16:creationId xmlns:a16="http://schemas.microsoft.com/office/drawing/2014/main" id="{E4573881-8AC7-4189-D0BE-5E6E60046C07}"/>
              </a:ext>
            </a:extLst>
          </p:cNvPr>
          <p:cNvSpPr>
            <a:spLocks noGrp="1"/>
          </p:cNvSpPr>
          <p:nvPr>
            <p:ph type="body" sz="quarter" idx="11" hasCustomPrompt="1"/>
          </p:nvPr>
        </p:nvSpPr>
        <p:spPr>
          <a:xfrm>
            <a:off x="7849600" y="505092"/>
            <a:ext cx="3563038" cy="1080640"/>
          </a:xfrm>
        </p:spPr>
        <p:txBody>
          <a:bodyPr>
            <a:noAutofit/>
          </a:bodyPr>
          <a:lstStyle>
            <a:lvl1pPr marL="0" indent="0">
              <a:lnSpc>
                <a:spcPct val="110000"/>
              </a:lnSpc>
              <a:buFontTx/>
              <a:buNone/>
              <a:defRPr sz="1800" b="0" i="0">
                <a:solidFill>
                  <a:schemeClr val="tx1"/>
                </a:solidFill>
                <a:latin typeface="3M Circular TT Book" panose="020B0604020101020102" pitchFamily="34" charset="77"/>
                <a:cs typeface="3M Circular TT Book" panose="020B0604020101020102" pitchFamily="34" charset="77"/>
              </a:defRPr>
            </a:lvl1pPr>
          </a:lstStyle>
          <a:p>
            <a:pPr lvl="0"/>
            <a:r>
              <a:rPr lang="en-US"/>
              <a:t>Insert subhead information here Lorem ipsum </a:t>
            </a:r>
          </a:p>
        </p:txBody>
      </p:sp>
      <p:pic>
        <p:nvPicPr>
          <p:cNvPr id="4" name="Picture 3" descr="A black background with a black square&#10;&#10;Description automatically generated with medium confidence">
            <a:extLst>
              <a:ext uri="{FF2B5EF4-FFF2-40B4-BE49-F238E27FC236}">
                <a16:creationId xmlns:a16="http://schemas.microsoft.com/office/drawing/2014/main" id="{807E8AFF-58F3-2353-6AF5-3362F09BCB09}"/>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594360" y="509817"/>
            <a:ext cx="3365246" cy="599747"/>
          </a:xfrm>
          <a:prstGeom prst="rect">
            <a:avLst/>
          </a:prstGeom>
        </p:spPr>
      </p:pic>
      <p:sp>
        <p:nvSpPr>
          <p:cNvPr id="8" name="Rectangle 7">
            <a:extLst>
              <a:ext uri="{FF2B5EF4-FFF2-40B4-BE49-F238E27FC236}">
                <a16:creationId xmlns:a16="http://schemas.microsoft.com/office/drawing/2014/main" id="{4B85CE7E-F2AC-238C-124A-C110068EC7C8}"/>
              </a:ext>
            </a:extLst>
          </p:cNvPr>
          <p:cNvSpPr/>
          <p:nvPr userDrawn="1"/>
        </p:nvSpPr>
        <p:spPr>
          <a:xfrm rot="5400000">
            <a:off x="7407497" y="692488"/>
            <a:ext cx="435230" cy="91440"/>
          </a:xfrm>
          <a:prstGeom prst="rect">
            <a:avLst/>
          </a:prstGeom>
          <a:solidFill>
            <a:srgbClr val="D2172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 Placeholder 67">
            <a:extLst>
              <a:ext uri="{FF2B5EF4-FFF2-40B4-BE49-F238E27FC236}">
                <a16:creationId xmlns:a16="http://schemas.microsoft.com/office/drawing/2014/main" id="{7198801E-8AF9-04F6-5FA8-A549F4DE715B}"/>
              </a:ext>
            </a:extLst>
          </p:cNvPr>
          <p:cNvSpPr>
            <a:spLocks noGrp="1"/>
          </p:cNvSpPr>
          <p:nvPr>
            <p:ph type="body" sz="quarter" idx="12" hasCustomPrompt="1"/>
          </p:nvPr>
        </p:nvSpPr>
        <p:spPr>
          <a:xfrm>
            <a:off x="4766938" y="4841940"/>
            <a:ext cx="2651765" cy="1413342"/>
          </a:xfrm>
        </p:spPr>
        <p:txBody>
          <a:bodyPr>
            <a:noAutofit/>
          </a:bodyPr>
          <a:lstStyle>
            <a:lvl1pPr marL="0" indent="0">
              <a:lnSpc>
                <a:spcPct val="110000"/>
              </a:lnSpc>
              <a:buFontTx/>
              <a:buNone/>
              <a:defRPr sz="1400" b="0" i="0">
                <a:solidFill>
                  <a:schemeClr val="bg1"/>
                </a:solidFill>
                <a:latin typeface="3M Circular TT Book" panose="020B0604020101020102" pitchFamily="34" charset="77"/>
                <a:cs typeface="3M Circular TT Book" panose="020B0604020101020102" pitchFamily="34" charset="77"/>
              </a:defRPr>
            </a:lvl1pPr>
          </a:lstStyle>
          <a:p>
            <a:pPr lvl="0"/>
            <a:r>
              <a:rPr lang="en-US"/>
              <a:t>Insert body copy here</a:t>
            </a:r>
          </a:p>
        </p:txBody>
      </p:sp>
      <p:sp>
        <p:nvSpPr>
          <p:cNvPr id="20" name="Text Placeholder 67">
            <a:extLst>
              <a:ext uri="{FF2B5EF4-FFF2-40B4-BE49-F238E27FC236}">
                <a16:creationId xmlns:a16="http://schemas.microsoft.com/office/drawing/2014/main" id="{5233B25E-D3AA-3711-5600-5BB9AB2B3B15}"/>
              </a:ext>
            </a:extLst>
          </p:cNvPr>
          <p:cNvSpPr>
            <a:spLocks noGrp="1"/>
          </p:cNvSpPr>
          <p:nvPr>
            <p:ph type="body" sz="quarter" idx="13" hasCustomPrompt="1"/>
          </p:nvPr>
        </p:nvSpPr>
        <p:spPr>
          <a:xfrm>
            <a:off x="580007" y="4841940"/>
            <a:ext cx="2651765" cy="1413342"/>
          </a:xfrm>
        </p:spPr>
        <p:txBody>
          <a:bodyPr>
            <a:noAutofit/>
          </a:bodyPr>
          <a:lstStyle>
            <a:lvl1pPr marL="0" indent="0">
              <a:lnSpc>
                <a:spcPct val="110000"/>
              </a:lnSpc>
              <a:buFontTx/>
              <a:buNone/>
              <a:defRPr sz="1400" b="0" i="0">
                <a:solidFill>
                  <a:schemeClr val="bg1"/>
                </a:solidFill>
                <a:latin typeface="3M Circular TT Book" panose="020B0604020101020102" pitchFamily="34" charset="77"/>
                <a:cs typeface="3M Circular TT Book" panose="020B0604020101020102" pitchFamily="34" charset="77"/>
              </a:defRPr>
            </a:lvl1pPr>
          </a:lstStyle>
          <a:p>
            <a:pPr lvl="0"/>
            <a:r>
              <a:rPr lang="en-US"/>
              <a:t>Insert body copy here</a:t>
            </a:r>
          </a:p>
        </p:txBody>
      </p:sp>
      <p:sp>
        <p:nvSpPr>
          <p:cNvPr id="21" name="Text Placeholder 67">
            <a:extLst>
              <a:ext uri="{FF2B5EF4-FFF2-40B4-BE49-F238E27FC236}">
                <a16:creationId xmlns:a16="http://schemas.microsoft.com/office/drawing/2014/main" id="{5A03F433-CE3B-588A-A61E-06D87A958B27}"/>
              </a:ext>
            </a:extLst>
          </p:cNvPr>
          <p:cNvSpPr>
            <a:spLocks noGrp="1"/>
          </p:cNvSpPr>
          <p:nvPr>
            <p:ph type="body" sz="quarter" idx="14" hasCustomPrompt="1"/>
          </p:nvPr>
        </p:nvSpPr>
        <p:spPr>
          <a:xfrm>
            <a:off x="8953869" y="4841940"/>
            <a:ext cx="2651765" cy="1413342"/>
          </a:xfrm>
        </p:spPr>
        <p:txBody>
          <a:bodyPr>
            <a:noAutofit/>
          </a:bodyPr>
          <a:lstStyle>
            <a:lvl1pPr marL="0" indent="0">
              <a:lnSpc>
                <a:spcPct val="110000"/>
              </a:lnSpc>
              <a:buFontTx/>
              <a:buNone/>
              <a:defRPr sz="1400" b="0" i="0">
                <a:solidFill>
                  <a:schemeClr val="bg1"/>
                </a:solidFill>
                <a:latin typeface="3M Circular TT Book" panose="020B0604020101020102" pitchFamily="34" charset="77"/>
                <a:cs typeface="3M Circular TT Book" panose="020B0604020101020102" pitchFamily="34" charset="77"/>
              </a:defRPr>
            </a:lvl1pPr>
          </a:lstStyle>
          <a:p>
            <a:pPr lvl="0"/>
            <a:r>
              <a:rPr lang="en-US"/>
              <a:t>Insert body copy here</a:t>
            </a:r>
          </a:p>
        </p:txBody>
      </p:sp>
    </p:spTree>
    <p:extLst>
      <p:ext uri="{BB962C8B-B14F-4D97-AF65-F5344CB8AC3E}">
        <p14:creationId xmlns:p14="http://schemas.microsoft.com/office/powerpoint/2010/main" val="19294386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3_Intro: dk red bkgn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078EF20-4C82-8E47-638B-2AC9145E76D7}"/>
              </a:ext>
            </a:extLst>
          </p:cNvPr>
          <p:cNvSpPr/>
          <p:nvPr userDrawn="1"/>
        </p:nvSpPr>
        <p:spPr>
          <a:xfrm>
            <a:off x="0" y="2286000"/>
            <a:ext cx="12191999" cy="4572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2" name="Text Placeholder 67">
            <a:extLst>
              <a:ext uri="{FF2B5EF4-FFF2-40B4-BE49-F238E27FC236}">
                <a16:creationId xmlns:a16="http://schemas.microsoft.com/office/drawing/2014/main" id="{D906F9E2-331B-7A17-879B-0CAD9740B7C2}"/>
              </a:ext>
            </a:extLst>
          </p:cNvPr>
          <p:cNvSpPr>
            <a:spLocks noGrp="1"/>
          </p:cNvSpPr>
          <p:nvPr>
            <p:ph type="body" sz="quarter" idx="10" hasCustomPrompt="1"/>
          </p:nvPr>
        </p:nvSpPr>
        <p:spPr>
          <a:xfrm>
            <a:off x="517929" y="2073159"/>
            <a:ext cx="9687207" cy="2417818"/>
          </a:xfrm>
        </p:spPr>
        <p:txBody>
          <a:bodyPr/>
          <a:lstStyle>
            <a:lvl1pPr marL="0" indent="0">
              <a:lnSpc>
                <a:spcPct val="100000"/>
              </a:lnSpc>
              <a:buFontTx/>
              <a:buNone/>
              <a:defRPr sz="8000" b="1" i="0">
                <a:solidFill>
                  <a:schemeClr val="bg1"/>
                </a:solidFill>
                <a:latin typeface="3M Circular TT Bold" panose="020B0604020101020102" pitchFamily="34" charset="77"/>
                <a:cs typeface="3M Circular TT Bold" panose="020B0604020101020102" pitchFamily="34" charset="77"/>
              </a:defRPr>
            </a:lvl1pPr>
          </a:lstStyle>
          <a:p>
            <a:pPr lvl="0"/>
            <a:r>
              <a:rPr lang="en-US"/>
              <a:t>Insert headline copy here</a:t>
            </a:r>
          </a:p>
        </p:txBody>
      </p:sp>
      <p:sp>
        <p:nvSpPr>
          <p:cNvPr id="3" name="Text Placeholder 67">
            <a:extLst>
              <a:ext uri="{FF2B5EF4-FFF2-40B4-BE49-F238E27FC236}">
                <a16:creationId xmlns:a16="http://schemas.microsoft.com/office/drawing/2014/main" id="{E4573881-8AC7-4189-D0BE-5E6E60046C07}"/>
              </a:ext>
            </a:extLst>
          </p:cNvPr>
          <p:cNvSpPr>
            <a:spLocks noGrp="1"/>
          </p:cNvSpPr>
          <p:nvPr>
            <p:ph type="body" sz="quarter" idx="11" hasCustomPrompt="1"/>
          </p:nvPr>
        </p:nvSpPr>
        <p:spPr>
          <a:xfrm>
            <a:off x="7849600" y="505092"/>
            <a:ext cx="3563038" cy="1080640"/>
          </a:xfrm>
        </p:spPr>
        <p:txBody>
          <a:bodyPr>
            <a:noAutofit/>
          </a:bodyPr>
          <a:lstStyle>
            <a:lvl1pPr marL="0" indent="0">
              <a:lnSpc>
                <a:spcPct val="110000"/>
              </a:lnSpc>
              <a:buFontTx/>
              <a:buNone/>
              <a:defRPr sz="1800" b="0" i="0">
                <a:solidFill>
                  <a:schemeClr val="tx1"/>
                </a:solidFill>
                <a:latin typeface="3M Circular TT Book" panose="020B0604020101020102" pitchFamily="34" charset="77"/>
                <a:cs typeface="3M Circular TT Book" panose="020B0604020101020102" pitchFamily="34" charset="77"/>
              </a:defRPr>
            </a:lvl1pPr>
          </a:lstStyle>
          <a:p>
            <a:pPr lvl="0"/>
            <a:r>
              <a:rPr lang="en-US"/>
              <a:t>Insert subhead information here Lorem ipsum </a:t>
            </a:r>
          </a:p>
        </p:txBody>
      </p:sp>
      <p:pic>
        <p:nvPicPr>
          <p:cNvPr id="4" name="Picture 3" descr="A black background with a black square&#10;&#10;Description automatically generated with medium confidence">
            <a:extLst>
              <a:ext uri="{FF2B5EF4-FFF2-40B4-BE49-F238E27FC236}">
                <a16:creationId xmlns:a16="http://schemas.microsoft.com/office/drawing/2014/main" id="{807E8AFF-58F3-2353-6AF5-3362F09BCB09}"/>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594360" y="509817"/>
            <a:ext cx="3365246" cy="599747"/>
          </a:xfrm>
          <a:prstGeom prst="rect">
            <a:avLst/>
          </a:prstGeom>
        </p:spPr>
      </p:pic>
      <p:sp>
        <p:nvSpPr>
          <p:cNvPr id="8" name="Rectangle 7">
            <a:extLst>
              <a:ext uri="{FF2B5EF4-FFF2-40B4-BE49-F238E27FC236}">
                <a16:creationId xmlns:a16="http://schemas.microsoft.com/office/drawing/2014/main" id="{4B85CE7E-F2AC-238C-124A-C110068EC7C8}"/>
              </a:ext>
            </a:extLst>
          </p:cNvPr>
          <p:cNvSpPr/>
          <p:nvPr userDrawn="1"/>
        </p:nvSpPr>
        <p:spPr>
          <a:xfrm rot="5400000">
            <a:off x="7407497" y="692488"/>
            <a:ext cx="435230" cy="91440"/>
          </a:xfrm>
          <a:prstGeom prst="rect">
            <a:avLst/>
          </a:prstGeom>
          <a:solidFill>
            <a:srgbClr val="D2172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 Placeholder 67">
            <a:extLst>
              <a:ext uri="{FF2B5EF4-FFF2-40B4-BE49-F238E27FC236}">
                <a16:creationId xmlns:a16="http://schemas.microsoft.com/office/drawing/2014/main" id="{7198801E-8AF9-04F6-5FA8-A549F4DE715B}"/>
              </a:ext>
            </a:extLst>
          </p:cNvPr>
          <p:cNvSpPr>
            <a:spLocks noGrp="1"/>
          </p:cNvSpPr>
          <p:nvPr>
            <p:ph type="body" sz="quarter" idx="12" hasCustomPrompt="1"/>
          </p:nvPr>
        </p:nvSpPr>
        <p:spPr>
          <a:xfrm>
            <a:off x="4766938" y="4841940"/>
            <a:ext cx="2651765" cy="1413342"/>
          </a:xfrm>
        </p:spPr>
        <p:txBody>
          <a:bodyPr>
            <a:noAutofit/>
          </a:bodyPr>
          <a:lstStyle>
            <a:lvl1pPr marL="0" indent="0">
              <a:lnSpc>
                <a:spcPct val="110000"/>
              </a:lnSpc>
              <a:buFontTx/>
              <a:buNone/>
              <a:defRPr sz="1400" b="0" i="0">
                <a:solidFill>
                  <a:schemeClr val="bg1"/>
                </a:solidFill>
                <a:latin typeface="3M Circular TT Book" panose="020B0604020101020102" pitchFamily="34" charset="77"/>
                <a:cs typeface="3M Circular TT Book" panose="020B0604020101020102" pitchFamily="34" charset="77"/>
              </a:defRPr>
            </a:lvl1pPr>
          </a:lstStyle>
          <a:p>
            <a:pPr lvl="0"/>
            <a:r>
              <a:rPr lang="en-US"/>
              <a:t>Insert body copy here</a:t>
            </a:r>
          </a:p>
        </p:txBody>
      </p:sp>
      <p:sp>
        <p:nvSpPr>
          <p:cNvPr id="20" name="Text Placeholder 67">
            <a:extLst>
              <a:ext uri="{FF2B5EF4-FFF2-40B4-BE49-F238E27FC236}">
                <a16:creationId xmlns:a16="http://schemas.microsoft.com/office/drawing/2014/main" id="{5233B25E-D3AA-3711-5600-5BB9AB2B3B15}"/>
              </a:ext>
            </a:extLst>
          </p:cNvPr>
          <p:cNvSpPr>
            <a:spLocks noGrp="1"/>
          </p:cNvSpPr>
          <p:nvPr>
            <p:ph type="body" sz="quarter" idx="13" hasCustomPrompt="1"/>
          </p:nvPr>
        </p:nvSpPr>
        <p:spPr>
          <a:xfrm>
            <a:off x="580007" y="4841940"/>
            <a:ext cx="2651765" cy="1413342"/>
          </a:xfrm>
        </p:spPr>
        <p:txBody>
          <a:bodyPr>
            <a:noAutofit/>
          </a:bodyPr>
          <a:lstStyle>
            <a:lvl1pPr marL="0" indent="0">
              <a:lnSpc>
                <a:spcPct val="110000"/>
              </a:lnSpc>
              <a:buFontTx/>
              <a:buNone/>
              <a:defRPr sz="1400" b="0" i="0">
                <a:solidFill>
                  <a:schemeClr val="bg1"/>
                </a:solidFill>
                <a:latin typeface="3M Circular TT Book" panose="020B0604020101020102" pitchFamily="34" charset="77"/>
                <a:cs typeface="3M Circular TT Book" panose="020B0604020101020102" pitchFamily="34" charset="77"/>
              </a:defRPr>
            </a:lvl1pPr>
          </a:lstStyle>
          <a:p>
            <a:pPr lvl="0"/>
            <a:r>
              <a:rPr lang="en-US"/>
              <a:t>Insert body copy here</a:t>
            </a:r>
          </a:p>
        </p:txBody>
      </p:sp>
      <p:sp>
        <p:nvSpPr>
          <p:cNvPr id="21" name="Text Placeholder 67">
            <a:extLst>
              <a:ext uri="{FF2B5EF4-FFF2-40B4-BE49-F238E27FC236}">
                <a16:creationId xmlns:a16="http://schemas.microsoft.com/office/drawing/2014/main" id="{5A03F433-CE3B-588A-A61E-06D87A958B27}"/>
              </a:ext>
            </a:extLst>
          </p:cNvPr>
          <p:cNvSpPr>
            <a:spLocks noGrp="1"/>
          </p:cNvSpPr>
          <p:nvPr>
            <p:ph type="body" sz="quarter" idx="14" hasCustomPrompt="1"/>
          </p:nvPr>
        </p:nvSpPr>
        <p:spPr>
          <a:xfrm>
            <a:off x="8953869" y="4841940"/>
            <a:ext cx="2651765" cy="1413342"/>
          </a:xfrm>
        </p:spPr>
        <p:txBody>
          <a:bodyPr>
            <a:noAutofit/>
          </a:bodyPr>
          <a:lstStyle>
            <a:lvl1pPr marL="0" indent="0">
              <a:lnSpc>
                <a:spcPct val="110000"/>
              </a:lnSpc>
              <a:buFontTx/>
              <a:buNone/>
              <a:defRPr sz="1400" b="0" i="0">
                <a:solidFill>
                  <a:schemeClr val="bg1"/>
                </a:solidFill>
                <a:latin typeface="3M Circular TT Book" panose="020B0604020101020102" pitchFamily="34" charset="77"/>
                <a:cs typeface="3M Circular TT Book" panose="020B0604020101020102" pitchFamily="34" charset="77"/>
              </a:defRPr>
            </a:lvl1pPr>
          </a:lstStyle>
          <a:p>
            <a:pPr lvl="0"/>
            <a:r>
              <a:rPr lang="en-US"/>
              <a:t>Insert body copy here</a:t>
            </a:r>
          </a:p>
        </p:txBody>
      </p:sp>
    </p:spTree>
    <p:extLst>
      <p:ext uri="{BB962C8B-B14F-4D97-AF65-F5344CB8AC3E}">
        <p14:creationId xmlns:p14="http://schemas.microsoft.com/office/powerpoint/2010/main" val="27576152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1_Intro: red squares ">
    <p:spTree>
      <p:nvGrpSpPr>
        <p:cNvPr id="1" name=""/>
        <p:cNvGrpSpPr/>
        <p:nvPr/>
      </p:nvGrpSpPr>
      <p:grpSpPr>
        <a:xfrm>
          <a:off x="0" y="0"/>
          <a:ext cx="0" cy="0"/>
          <a:chOff x="0" y="0"/>
          <a:chExt cx="0" cy="0"/>
        </a:xfrm>
      </p:grpSpPr>
      <p:pic>
        <p:nvPicPr>
          <p:cNvPr id="26" name="Graphic 25">
            <a:extLst>
              <a:ext uri="{FF2B5EF4-FFF2-40B4-BE49-F238E27FC236}">
                <a16:creationId xmlns:a16="http://schemas.microsoft.com/office/drawing/2014/main" id="{700D5F5C-8B6E-2EE9-D3AA-E63A820BEC07}"/>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334000" y="0"/>
            <a:ext cx="6858000" cy="6858000"/>
          </a:xfrm>
          <a:prstGeom prst="rect">
            <a:avLst/>
          </a:prstGeom>
        </p:spPr>
      </p:pic>
      <p:sp>
        <p:nvSpPr>
          <p:cNvPr id="3" name="Text Placeholder 67">
            <a:extLst>
              <a:ext uri="{FF2B5EF4-FFF2-40B4-BE49-F238E27FC236}">
                <a16:creationId xmlns:a16="http://schemas.microsoft.com/office/drawing/2014/main" id="{E4573881-8AC7-4189-D0BE-5E6E60046C07}"/>
              </a:ext>
            </a:extLst>
          </p:cNvPr>
          <p:cNvSpPr>
            <a:spLocks noGrp="1"/>
          </p:cNvSpPr>
          <p:nvPr>
            <p:ph type="body" sz="quarter" idx="11" hasCustomPrompt="1"/>
          </p:nvPr>
        </p:nvSpPr>
        <p:spPr>
          <a:xfrm>
            <a:off x="594360" y="5345384"/>
            <a:ext cx="3505970" cy="604472"/>
          </a:xfrm>
        </p:spPr>
        <p:txBody>
          <a:bodyPr>
            <a:noAutofit/>
          </a:bodyPr>
          <a:lstStyle>
            <a:lvl1pPr marL="0" indent="0">
              <a:lnSpc>
                <a:spcPts val="2000"/>
              </a:lnSpc>
              <a:buFontTx/>
              <a:buNone/>
              <a:defRPr sz="1800" b="0" i="0">
                <a:solidFill>
                  <a:schemeClr val="tx1"/>
                </a:solidFill>
                <a:latin typeface="3M Circular TT Book" panose="020B0604020101020102" pitchFamily="34" charset="77"/>
                <a:cs typeface="3M Circular TT Book" panose="020B0604020101020102" pitchFamily="34" charset="77"/>
              </a:defRPr>
            </a:lvl1pPr>
          </a:lstStyle>
          <a:p>
            <a:pPr lvl="0"/>
            <a:r>
              <a:rPr lang="en-US"/>
              <a:t>Insert subhead information here</a:t>
            </a:r>
          </a:p>
        </p:txBody>
      </p:sp>
      <p:pic>
        <p:nvPicPr>
          <p:cNvPr id="4" name="Picture 3" descr="A black background with a black square&#10;&#10;Description automatically generated with medium confidence">
            <a:extLst>
              <a:ext uri="{FF2B5EF4-FFF2-40B4-BE49-F238E27FC236}">
                <a16:creationId xmlns:a16="http://schemas.microsoft.com/office/drawing/2014/main" id="{807E8AFF-58F3-2353-6AF5-3362F09BCB09}"/>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594360" y="509817"/>
            <a:ext cx="3365246" cy="599747"/>
          </a:xfrm>
          <a:prstGeom prst="rect">
            <a:avLst/>
          </a:prstGeom>
        </p:spPr>
      </p:pic>
      <p:sp>
        <p:nvSpPr>
          <p:cNvPr id="5" name="Rectangle 4">
            <a:extLst>
              <a:ext uri="{FF2B5EF4-FFF2-40B4-BE49-F238E27FC236}">
                <a16:creationId xmlns:a16="http://schemas.microsoft.com/office/drawing/2014/main" id="{BA0A0DCB-215D-CF6A-27A8-AF6758B785AA}"/>
              </a:ext>
            </a:extLst>
          </p:cNvPr>
          <p:cNvSpPr/>
          <p:nvPr userDrawn="1"/>
        </p:nvSpPr>
        <p:spPr>
          <a:xfrm>
            <a:off x="594360" y="3739747"/>
            <a:ext cx="918271" cy="9144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Placeholder 67">
            <a:extLst>
              <a:ext uri="{FF2B5EF4-FFF2-40B4-BE49-F238E27FC236}">
                <a16:creationId xmlns:a16="http://schemas.microsoft.com/office/drawing/2014/main" id="{34AA0D36-4B2D-E750-220F-22EA512E5D96}"/>
              </a:ext>
            </a:extLst>
          </p:cNvPr>
          <p:cNvSpPr>
            <a:spLocks noGrp="1"/>
          </p:cNvSpPr>
          <p:nvPr>
            <p:ph type="body" sz="quarter" idx="10" hasCustomPrompt="1"/>
          </p:nvPr>
        </p:nvSpPr>
        <p:spPr>
          <a:xfrm>
            <a:off x="594360" y="1944546"/>
            <a:ext cx="4132134" cy="1690980"/>
          </a:xfrm>
        </p:spPr>
        <p:txBody>
          <a:bodyPr anchor="b" anchorCtr="0"/>
          <a:lstStyle>
            <a:lvl1pPr marL="0" indent="0">
              <a:lnSpc>
                <a:spcPct val="88000"/>
              </a:lnSpc>
              <a:buFontTx/>
              <a:buNone/>
              <a:defRPr sz="3200" b="1" i="0">
                <a:solidFill>
                  <a:schemeClr val="tx1"/>
                </a:solidFill>
                <a:latin typeface="3M Circular TT Bold" panose="020B0604020101020102" pitchFamily="34" charset="77"/>
                <a:cs typeface="3M Circular TT Bold" panose="020B0604020101020102" pitchFamily="34" charset="77"/>
              </a:defRPr>
            </a:lvl1pPr>
          </a:lstStyle>
          <a:p>
            <a:pPr lvl="0"/>
            <a:r>
              <a:rPr lang="en-US"/>
              <a:t>Insert headline copy here</a:t>
            </a:r>
          </a:p>
        </p:txBody>
      </p:sp>
    </p:spTree>
    <p:extLst>
      <p:ext uri="{BB962C8B-B14F-4D97-AF65-F5344CB8AC3E}">
        <p14:creationId xmlns:p14="http://schemas.microsoft.com/office/powerpoint/2010/main" val="24669640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1_Intro: radial square">
    <p:spTree>
      <p:nvGrpSpPr>
        <p:cNvPr id="1" name=""/>
        <p:cNvGrpSpPr/>
        <p:nvPr/>
      </p:nvGrpSpPr>
      <p:grpSpPr>
        <a:xfrm>
          <a:off x="0" y="0"/>
          <a:ext cx="0" cy="0"/>
          <a:chOff x="0" y="0"/>
          <a:chExt cx="0" cy="0"/>
        </a:xfrm>
      </p:grpSpPr>
      <p:sp>
        <p:nvSpPr>
          <p:cNvPr id="4" name="Text Placeholder 67">
            <a:extLst>
              <a:ext uri="{FF2B5EF4-FFF2-40B4-BE49-F238E27FC236}">
                <a16:creationId xmlns:a16="http://schemas.microsoft.com/office/drawing/2014/main" id="{3ABAC715-2A75-D856-E6C1-F60695AAF18B}"/>
              </a:ext>
            </a:extLst>
          </p:cNvPr>
          <p:cNvSpPr>
            <a:spLocks noGrp="1"/>
          </p:cNvSpPr>
          <p:nvPr>
            <p:ph type="body" sz="quarter" idx="10" hasCustomPrompt="1"/>
          </p:nvPr>
        </p:nvSpPr>
        <p:spPr>
          <a:xfrm>
            <a:off x="594360" y="1944546"/>
            <a:ext cx="4132134" cy="1690980"/>
          </a:xfrm>
        </p:spPr>
        <p:txBody>
          <a:bodyPr anchor="b" anchorCtr="0"/>
          <a:lstStyle>
            <a:lvl1pPr marL="0" indent="0">
              <a:lnSpc>
                <a:spcPct val="88000"/>
              </a:lnSpc>
              <a:buFontTx/>
              <a:buNone/>
              <a:defRPr sz="3200" b="1" i="0">
                <a:solidFill>
                  <a:schemeClr val="tx1"/>
                </a:solidFill>
                <a:latin typeface="3M Circular TT Bold" panose="020B0604020101020102" pitchFamily="34" charset="77"/>
                <a:cs typeface="3M Circular TT Bold" panose="020B0604020101020102" pitchFamily="34" charset="77"/>
              </a:defRPr>
            </a:lvl1pPr>
          </a:lstStyle>
          <a:p>
            <a:pPr lvl="0"/>
            <a:r>
              <a:rPr lang="en-US"/>
              <a:t>Insert headline copy here</a:t>
            </a:r>
          </a:p>
        </p:txBody>
      </p:sp>
      <p:sp>
        <p:nvSpPr>
          <p:cNvPr id="8" name="Text Placeholder 67">
            <a:extLst>
              <a:ext uri="{FF2B5EF4-FFF2-40B4-BE49-F238E27FC236}">
                <a16:creationId xmlns:a16="http://schemas.microsoft.com/office/drawing/2014/main" id="{C5BE5412-69F1-A467-9A97-A98C3925DDF1}"/>
              </a:ext>
            </a:extLst>
          </p:cNvPr>
          <p:cNvSpPr>
            <a:spLocks noGrp="1"/>
          </p:cNvSpPr>
          <p:nvPr>
            <p:ph type="body" sz="quarter" idx="11" hasCustomPrompt="1"/>
          </p:nvPr>
        </p:nvSpPr>
        <p:spPr>
          <a:xfrm>
            <a:off x="594360" y="5345384"/>
            <a:ext cx="3505970" cy="604472"/>
          </a:xfrm>
        </p:spPr>
        <p:txBody>
          <a:bodyPr>
            <a:noAutofit/>
          </a:bodyPr>
          <a:lstStyle>
            <a:lvl1pPr marL="0" indent="0">
              <a:lnSpc>
                <a:spcPts val="2000"/>
              </a:lnSpc>
              <a:buFontTx/>
              <a:buNone/>
              <a:defRPr sz="1800" b="0" i="0">
                <a:solidFill>
                  <a:schemeClr val="tx1"/>
                </a:solidFill>
                <a:latin typeface="3M Circular TT Book" panose="020B0604020101020102" pitchFamily="34" charset="77"/>
                <a:cs typeface="3M Circular TT Book" panose="020B0604020101020102" pitchFamily="34" charset="77"/>
              </a:defRPr>
            </a:lvl1pPr>
          </a:lstStyle>
          <a:p>
            <a:pPr lvl="0"/>
            <a:r>
              <a:rPr lang="en-US"/>
              <a:t>Insert subhead information here</a:t>
            </a:r>
          </a:p>
        </p:txBody>
      </p:sp>
      <p:pic>
        <p:nvPicPr>
          <p:cNvPr id="9" name="Picture 8" descr="A black background with a black square&#10;&#10;Description automatically generated with medium confidence">
            <a:extLst>
              <a:ext uri="{FF2B5EF4-FFF2-40B4-BE49-F238E27FC236}">
                <a16:creationId xmlns:a16="http://schemas.microsoft.com/office/drawing/2014/main" id="{E9440228-661F-FA1D-D429-A4F4EDA64956}"/>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594360" y="509817"/>
            <a:ext cx="3365246" cy="599747"/>
          </a:xfrm>
          <a:prstGeom prst="rect">
            <a:avLst/>
          </a:prstGeom>
        </p:spPr>
      </p:pic>
      <p:sp>
        <p:nvSpPr>
          <p:cNvPr id="3" name="Rectangle 2">
            <a:extLst>
              <a:ext uri="{FF2B5EF4-FFF2-40B4-BE49-F238E27FC236}">
                <a16:creationId xmlns:a16="http://schemas.microsoft.com/office/drawing/2014/main" id="{51EE2406-30BB-CD17-CD99-6C72A64CEFBA}"/>
              </a:ext>
            </a:extLst>
          </p:cNvPr>
          <p:cNvSpPr/>
          <p:nvPr userDrawn="1"/>
        </p:nvSpPr>
        <p:spPr>
          <a:xfrm>
            <a:off x="594360" y="3739747"/>
            <a:ext cx="918271" cy="9144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 name="Graphic 5">
            <a:extLst>
              <a:ext uri="{FF2B5EF4-FFF2-40B4-BE49-F238E27FC236}">
                <a16:creationId xmlns:a16="http://schemas.microsoft.com/office/drawing/2014/main" id="{C5EE2543-E33C-423A-3CF0-ACC0AC8E5048}"/>
              </a:ext>
            </a:extLst>
          </p:cNvPr>
          <p:cNvGrpSpPr/>
          <p:nvPr/>
        </p:nvGrpSpPr>
        <p:grpSpPr>
          <a:xfrm>
            <a:off x="5334000" y="0"/>
            <a:ext cx="6858000" cy="6858000"/>
            <a:chOff x="5334000" y="0"/>
            <a:chExt cx="6858000" cy="6858000"/>
          </a:xfrm>
        </p:grpSpPr>
        <p:sp>
          <p:nvSpPr>
            <p:cNvPr id="5" name="Freeform 4">
              <a:extLst>
                <a:ext uri="{FF2B5EF4-FFF2-40B4-BE49-F238E27FC236}">
                  <a16:creationId xmlns:a16="http://schemas.microsoft.com/office/drawing/2014/main" id="{5FDD4BD7-D3E5-4674-BC29-AC2705C3D874}"/>
                </a:ext>
              </a:extLst>
            </p:cNvPr>
            <p:cNvSpPr/>
            <p:nvPr/>
          </p:nvSpPr>
          <p:spPr>
            <a:xfrm>
              <a:off x="5334000" y="0"/>
              <a:ext cx="6858000" cy="6858000"/>
            </a:xfrm>
            <a:custGeom>
              <a:avLst/>
              <a:gdLst>
                <a:gd name="connsiteX0" fmla="*/ 0 w 6858000"/>
                <a:gd name="connsiteY0" fmla="*/ 0 h 6858000"/>
                <a:gd name="connsiteX1" fmla="*/ 0 w 6858000"/>
                <a:gd name="connsiteY1" fmla="*/ 6858000 h 6858000"/>
                <a:gd name="connsiteX2" fmla="*/ 6858000 w 6858000"/>
                <a:gd name="connsiteY2" fmla="*/ 6858000 h 6858000"/>
                <a:gd name="connsiteX3" fmla="*/ 6858000 w 6858000"/>
                <a:gd name="connsiteY3" fmla="*/ 0 h 6858000"/>
                <a:gd name="connsiteX4" fmla="*/ 0 w 6858000"/>
                <a:gd name="connsiteY4" fmla="*/ 0 h 6858000"/>
                <a:gd name="connsiteX5" fmla="*/ 6572250 w 6858000"/>
                <a:gd name="connsiteY5" fmla="*/ 6572250 h 6858000"/>
                <a:gd name="connsiteX6" fmla="*/ 285750 w 6858000"/>
                <a:gd name="connsiteY6" fmla="*/ 6572250 h 6858000"/>
                <a:gd name="connsiteX7" fmla="*/ 285750 w 6858000"/>
                <a:gd name="connsiteY7" fmla="*/ 285750 h 6858000"/>
                <a:gd name="connsiteX8" fmla="*/ 6572250 w 6858000"/>
                <a:gd name="connsiteY8" fmla="*/ 285750 h 6858000"/>
                <a:gd name="connsiteX9" fmla="*/ 6572250 w 6858000"/>
                <a:gd name="connsiteY9" fmla="*/ 657225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58000" h="6858000">
                  <a:moveTo>
                    <a:pt x="0" y="0"/>
                  </a:moveTo>
                  <a:lnTo>
                    <a:pt x="0" y="6858000"/>
                  </a:lnTo>
                  <a:lnTo>
                    <a:pt x="6858000" y="6858000"/>
                  </a:lnTo>
                  <a:lnTo>
                    <a:pt x="6858000" y="0"/>
                  </a:lnTo>
                  <a:lnTo>
                    <a:pt x="0" y="0"/>
                  </a:lnTo>
                  <a:close/>
                  <a:moveTo>
                    <a:pt x="6572250" y="6572250"/>
                  </a:moveTo>
                  <a:lnTo>
                    <a:pt x="285750" y="6572250"/>
                  </a:lnTo>
                  <a:lnTo>
                    <a:pt x="285750" y="285750"/>
                  </a:lnTo>
                  <a:lnTo>
                    <a:pt x="6572250" y="285750"/>
                  </a:lnTo>
                  <a:lnTo>
                    <a:pt x="6572250" y="6572250"/>
                  </a:lnTo>
                  <a:close/>
                </a:path>
              </a:pathLst>
            </a:custGeom>
            <a:solidFill>
              <a:srgbClr val="5F0E11"/>
            </a:solidFill>
            <a:ln w="3969" cap="flat">
              <a:solidFill>
                <a:srgbClr val="5F0E11"/>
              </a:solidFill>
              <a:prstDash val="solid"/>
              <a:miter/>
            </a:ln>
          </p:spPr>
          <p:txBody>
            <a:bodyPr rtlCol="0" anchor="ctr"/>
            <a:lstStyle/>
            <a:p>
              <a:endParaRPr lang="en-US"/>
            </a:p>
          </p:txBody>
        </p:sp>
        <p:sp>
          <p:nvSpPr>
            <p:cNvPr id="7" name="Freeform 6">
              <a:extLst>
                <a:ext uri="{FF2B5EF4-FFF2-40B4-BE49-F238E27FC236}">
                  <a16:creationId xmlns:a16="http://schemas.microsoft.com/office/drawing/2014/main" id="{7D3F0604-26EE-08B0-27CD-2A2408410257}"/>
                </a:ext>
              </a:extLst>
            </p:cNvPr>
            <p:cNvSpPr/>
            <p:nvPr/>
          </p:nvSpPr>
          <p:spPr>
            <a:xfrm>
              <a:off x="5619750" y="285750"/>
              <a:ext cx="6286500" cy="6286500"/>
            </a:xfrm>
            <a:custGeom>
              <a:avLst/>
              <a:gdLst>
                <a:gd name="connsiteX0" fmla="*/ 0 w 6286500"/>
                <a:gd name="connsiteY0" fmla="*/ 6286500 h 6286500"/>
                <a:gd name="connsiteX1" fmla="*/ 6286500 w 6286500"/>
                <a:gd name="connsiteY1" fmla="*/ 6286500 h 6286500"/>
                <a:gd name="connsiteX2" fmla="*/ 6286500 w 6286500"/>
                <a:gd name="connsiteY2" fmla="*/ 0 h 6286500"/>
                <a:gd name="connsiteX3" fmla="*/ 0 w 6286500"/>
                <a:gd name="connsiteY3" fmla="*/ 0 h 6286500"/>
                <a:gd name="connsiteX4" fmla="*/ 0 w 6286500"/>
                <a:gd name="connsiteY4" fmla="*/ 6286500 h 6286500"/>
                <a:gd name="connsiteX5" fmla="*/ 285750 w 6286500"/>
                <a:gd name="connsiteY5" fmla="*/ 285750 h 6286500"/>
                <a:gd name="connsiteX6" fmla="*/ 6000750 w 6286500"/>
                <a:gd name="connsiteY6" fmla="*/ 285750 h 6286500"/>
                <a:gd name="connsiteX7" fmla="*/ 6000750 w 6286500"/>
                <a:gd name="connsiteY7" fmla="*/ 6000750 h 6286500"/>
                <a:gd name="connsiteX8" fmla="*/ 285750 w 6286500"/>
                <a:gd name="connsiteY8" fmla="*/ 6000750 h 6286500"/>
                <a:gd name="connsiteX9" fmla="*/ 285750 w 6286500"/>
                <a:gd name="connsiteY9" fmla="*/ 285750 h 6286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286500" h="6286500">
                  <a:moveTo>
                    <a:pt x="0" y="6286500"/>
                  </a:moveTo>
                  <a:lnTo>
                    <a:pt x="6286500" y="6286500"/>
                  </a:lnTo>
                  <a:lnTo>
                    <a:pt x="6286500" y="0"/>
                  </a:lnTo>
                  <a:lnTo>
                    <a:pt x="0" y="0"/>
                  </a:lnTo>
                  <a:lnTo>
                    <a:pt x="0" y="6286500"/>
                  </a:lnTo>
                  <a:close/>
                  <a:moveTo>
                    <a:pt x="285750" y="285750"/>
                  </a:moveTo>
                  <a:lnTo>
                    <a:pt x="6000750" y="285750"/>
                  </a:lnTo>
                  <a:lnTo>
                    <a:pt x="6000750" y="6000750"/>
                  </a:lnTo>
                  <a:lnTo>
                    <a:pt x="285750" y="6000750"/>
                  </a:lnTo>
                  <a:lnTo>
                    <a:pt x="285750" y="285750"/>
                  </a:lnTo>
                  <a:close/>
                </a:path>
              </a:pathLst>
            </a:custGeom>
            <a:solidFill>
              <a:srgbClr val="D10411"/>
            </a:solidFill>
            <a:ln w="3969" cap="flat">
              <a:solidFill>
                <a:srgbClr val="C00000"/>
              </a:solidFill>
              <a:prstDash val="solid"/>
              <a:miter/>
            </a:ln>
          </p:spPr>
          <p:txBody>
            <a:bodyPr rtlCol="0" anchor="ctr"/>
            <a:lstStyle/>
            <a:p>
              <a:endParaRPr lang="en-US"/>
            </a:p>
          </p:txBody>
        </p:sp>
        <p:sp>
          <p:nvSpPr>
            <p:cNvPr id="10" name="Freeform 9">
              <a:extLst>
                <a:ext uri="{FF2B5EF4-FFF2-40B4-BE49-F238E27FC236}">
                  <a16:creationId xmlns:a16="http://schemas.microsoft.com/office/drawing/2014/main" id="{6EDCE860-B936-6B89-6ABB-4FA91B4F6CB0}"/>
                </a:ext>
              </a:extLst>
            </p:cNvPr>
            <p:cNvSpPr/>
            <p:nvPr/>
          </p:nvSpPr>
          <p:spPr>
            <a:xfrm>
              <a:off x="5905500" y="571500"/>
              <a:ext cx="5715000" cy="5715000"/>
            </a:xfrm>
            <a:custGeom>
              <a:avLst/>
              <a:gdLst>
                <a:gd name="connsiteX0" fmla="*/ 5715000 w 5715000"/>
                <a:gd name="connsiteY0" fmla="*/ 0 h 5715000"/>
                <a:gd name="connsiteX1" fmla="*/ 0 w 5715000"/>
                <a:gd name="connsiteY1" fmla="*/ 0 h 5715000"/>
                <a:gd name="connsiteX2" fmla="*/ 0 w 5715000"/>
                <a:gd name="connsiteY2" fmla="*/ 5715000 h 5715000"/>
                <a:gd name="connsiteX3" fmla="*/ 5715000 w 5715000"/>
                <a:gd name="connsiteY3" fmla="*/ 5715000 h 5715000"/>
                <a:gd name="connsiteX4" fmla="*/ 5715000 w 5715000"/>
                <a:gd name="connsiteY4" fmla="*/ 0 h 5715000"/>
                <a:gd name="connsiteX5" fmla="*/ 5429250 w 5715000"/>
                <a:gd name="connsiteY5" fmla="*/ 5429250 h 5715000"/>
                <a:gd name="connsiteX6" fmla="*/ 285750 w 5715000"/>
                <a:gd name="connsiteY6" fmla="*/ 5429250 h 5715000"/>
                <a:gd name="connsiteX7" fmla="*/ 285750 w 5715000"/>
                <a:gd name="connsiteY7" fmla="*/ 285750 h 5715000"/>
                <a:gd name="connsiteX8" fmla="*/ 5429250 w 5715000"/>
                <a:gd name="connsiteY8" fmla="*/ 285750 h 5715000"/>
                <a:gd name="connsiteX9" fmla="*/ 5429250 w 5715000"/>
                <a:gd name="connsiteY9" fmla="*/ 5429250 h 571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715000" h="5715000">
                  <a:moveTo>
                    <a:pt x="5715000" y="0"/>
                  </a:moveTo>
                  <a:lnTo>
                    <a:pt x="0" y="0"/>
                  </a:lnTo>
                  <a:lnTo>
                    <a:pt x="0" y="5715000"/>
                  </a:lnTo>
                  <a:lnTo>
                    <a:pt x="5715000" y="5715000"/>
                  </a:lnTo>
                  <a:lnTo>
                    <a:pt x="5715000" y="0"/>
                  </a:lnTo>
                  <a:close/>
                  <a:moveTo>
                    <a:pt x="5429250" y="5429250"/>
                  </a:moveTo>
                  <a:lnTo>
                    <a:pt x="285750" y="5429250"/>
                  </a:lnTo>
                  <a:lnTo>
                    <a:pt x="285750" y="285750"/>
                  </a:lnTo>
                  <a:lnTo>
                    <a:pt x="5429250" y="285750"/>
                  </a:lnTo>
                  <a:lnTo>
                    <a:pt x="5429250" y="5429250"/>
                  </a:lnTo>
                  <a:close/>
                </a:path>
              </a:pathLst>
            </a:custGeom>
            <a:solidFill>
              <a:srgbClr val="5F0E11"/>
            </a:solidFill>
            <a:ln w="3969" cap="flat">
              <a:solidFill>
                <a:srgbClr val="5F0E11"/>
              </a:solidFill>
              <a:prstDash val="solid"/>
              <a:miter/>
            </a:ln>
          </p:spPr>
          <p:txBody>
            <a:bodyPr rtlCol="0" anchor="ctr"/>
            <a:lstStyle/>
            <a:p>
              <a:endParaRPr lang="en-US"/>
            </a:p>
          </p:txBody>
        </p:sp>
        <p:sp>
          <p:nvSpPr>
            <p:cNvPr id="11" name="Freeform 10">
              <a:extLst>
                <a:ext uri="{FF2B5EF4-FFF2-40B4-BE49-F238E27FC236}">
                  <a16:creationId xmlns:a16="http://schemas.microsoft.com/office/drawing/2014/main" id="{037E3FD5-599C-6E19-5387-8F4E4E5BB2A6}"/>
                </a:ext>
              </a:extLst>
            </p:cNvPr>
            <p:cNvSpPr/>
            <p:nvPr/>
          </p:nvSpPr>
          <p:spPr>
            <a:xfrm>
              <a:off x="6191250" y="857250"/>
              <a:ext cx="5143500" cy="5143500"/>
            </a:xfrm>
            <a:custGeom>
              <a:avLst/>
              <a:gdLst>
                <a:gd name="connsiteX0" fmla="*/ 0 w 5143500"/>
                <a:gd name="connsiteY0" fmla="*/ 5143500 h 5143500"/>
                <a:gd name="connsiteX1" fmla="*/ 5143500 w 5143500"/>
                <a:gd name="connsiteY1" fmla="*/ 5143500 h 5143500"/>
                <a:gd name="connsiteX2" fmla="*/ 5143500 w 5143500"/>
                <a:gd name="connsiteY2" fmla="*/ 0 h 5143500"/>
                <a:gd name="connsiteX3" fmla="*/ 0 w 5143500"/>
                <a:gd name="connsiteY3" fmla="*/ 0 h 5143500"/>
                <a:gd name="connsiteX4" fmla="*/ 0 w 5143500"/>
                <a:gd name="connsiteY4" fmla="*/ 5143500 h 5143500"/>
                <a:gd name="connsiteX5" fmla="*/ 285750 w 5143500"/>
                <a:gd name="connsiteY5" fmla="*/ 285750 h 5143500"/>
                <a:gd name="connsiteX6" fmla="*/ 4857750 w 5143500"/>
                <a:gd name="connsiteY6" fmla="*/ 285750 h 5143500"/>
                <a:gd name="connsiteX7" fmla="*/ 4857750 w 5143500"/>
                <a:gd name="connsiteY7" fmla="*/ 4857750 h 5143500"/>
                <a:gd name="connsiteX8" fmla="*/ 285750 w 5143500"/>
                <a:gd name="connsiteY8" fmla="*/ 4857750 h 5143500"/>
                <a:gd name="connsiteX9" fmla="*/ 285750 w 5143500"/>
                <a:gd name="connsiteY9" fmla="*/ 285750 h 514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143500" h="5143500">
                  <a:moveTo>
                    <a:pt x="0" y="5143500"/>
                  </a:moveTo>
                  <a:lnTo>
                    <a:pt x="5143500" y="5143500"/>
                  </a:lnTo>
                  <a:lnTo>
                    <a:pt x="5143500" y="0"/>
                  </a:lnTo>
                  <a:lnTo>
                    <a:pt x="0" y="0"/>
                  </a:lnTo>
                  <a:lnTo>
                    <a:pt x="0" y="5143500"/>
                  </a:lnTo>
                  <a:close/>
                  <a:moveTo>
                    <a:pt x="285750" y="285750"/>
                  </a:moveTo>
                  <a:lnTo>
                    <a:pt x="4857750" y="285750"/>
                  </a:lnTo>
                  <a:lnTo>
                    <a:pt x="4857750" y="4857750"/>
                  </a:lnTo>
                  <a:lnTo>
                    <a:pt x="285750" y="4857750"/>
                  </a:lnTo>
                  <a:lnTo>
                    <a:pt x="285750" y="285750"/>
                  </a:lnTo>
                  <a:close/>
                </a:path>
              </a:pathLst>
            </a:custGeom>
            <a:solidFill>
              <a:srgbClr val="D10411"/>
            </a:solidFill>
            <a:ln w="3969" cap="flat">
              <a:solidFill>
                <a:srgbClr val="C00000"/>
              </a:solidFill>
              <a:prstDash val="solid"/>
              <a:miter/>
            </a:ln>
          </p:spPr>
          <p:txBody>
            <a:bodyPr rtlCol="0" anchor="ctr"/>
            <a:lstStyle/>
            <a:p>
              <a:endParaRPr lang="en-US"/>
            </a:p>
          </p:txBody>
        </p:sp>
        <p:sp>
          <p:nvSpPr>
            <p:cNvPr id="12" name="Freeform 11">
              <a:extLst>
                <a:ext uri="{FF2B5EF4-FFF2-40B4-BE49-F238E27FC236}">
                  <a16:creationId xmlns:a16="http://schemas.microsoft.com/office/drawing/2014/main" id="{5FABE19C-CC00-F54D-6DBB-19E6E0F22718}"/>
                </a:ext>
              </a:extLst>
            </p:cNvPr>
            <p:cNvSpPr/>
            <p:nvPr/>
          </p:nvSpPr>
          <p:spPr>
            <a:xfrm>
              <a:off x="6477000" y="1143000"/>
              <a:ext cx="4572000" cy="4572000"/>
            </a:xfrm>
            <a:custGeom>
              <a:avLst/>
              <a:gdLst>
                <a:gd name="connsiteX0" fmla="*/ 4572000 w 4572000"/>
                <a:gd name="connsiteY0" fmla="*/ 0 h 4572000"/>
                <a:gd name="connsiteX1" fmla="*/ 0 w 4572000"/>
                <a:gd name="connsiteY1" fmla="*/ 0 h 4572000"/>
                <a:gd name="connsiteX2" fmla="*/ 0 w 4572000"/>
                <a:gd name="connsiteY2" fmla="*/ 4572000 h 4572000"/>
                <a:gd name="connsiteX3" fmla="*/ 4572000 w 4572000"/>
                <a:gd name="connsiteY3" fmla="*/ 4572000 h 4572000"/>
                <a:gd name="connsiteX4" fmla="*/ 4572000 w 4572000"/>
                <a:gd name="connsiteY4" fmla="*/ 0 h 4572000"/>
                <a:gd name="connsiteX5" fmla="*/ 4286250 w 4572000"/>
                <a:gd name="connsiteY5" fmla="*/ 4286250 h 4572000"/>
                <a:gd name="connsiteX6" fmla="*/ 285750 w 4572000"/>
                <a:gd name="connsiteY6" fmla="*/ 4286250 h 4572000"/>
                <a:gd name="connsiteX7" fmla="*/ 285750 w 4572000"/>
                <a:gd name="connsiteY7" fmla="*/ 285750 h 4572000"/>
                <a:gd name="connsiteX8" fmla="*/ 4286250 w 4572000"/>
                <a:gd name="connsiteY8" fmla="*/ 285750 h 4572000"/>
                <a:gd name="connsiteX9" fmla="*/ 4286250 w 4572000"/>
                <a:gd name="connsiteY9" fmla="*/ 4286250 h 457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572000" h="4572000">
                  <a:moveTo>
                    <a:pt x="4572000" y="0"/>
                  </a:moveTo>
                  <a:lnTo>
                    <a:pt x="0" y="0"/>
                  </a:lnTo>
                  <a:lnTo>
                    <a:pt x="0" y="4572000"/>
                  </a:lnTo>
                  <a:lnTo>
                    <a:pt x="4572000" y="4572000"/>
                  </a:lnTo>
                  <a:lnTo>
                    <a:pt x="4572000" y="0"/>
                  </a:lnTo>
                  <a:close/>
                  <a:moveTo>
                    <a:pt x="4286250" y="4286250"/>
                  </a:moveTo>
                  <a:lnTo>
                    <a:pt x="285750" y="4286250"/>
                  </a:lnTo>
                  <a:lnTo>
                    <a:pt x="285750" y="285750"/>
                  </a:lnTo>
                  <a:lnTo>
                    <a:pt x="4286250" y="285750"/>
                  </a:lnTo>
                  <a:lnTo>
                    <a:pt x="4286250" y="4286250"/>
                  </a:lnTo>
                  <a:close/>
                </a:path>
              </a:pathLst>
            </a:custGeom>
            <a:solidFill>
              <a:srgbClr val="5F0E11"/>
            </a:solidFill>
            <a:ln w="3969" cap="flat">
              <a:solidFill>
                <a:srgbClr val="5F0E11"/>
              </a:solidFill>
              <a:prstDash val="solid"/>
              <a:miter/>
            </a:ln>
          </p:spPr>
          <p:txBody>
            <a:bodyPr rtlCol="0" anchor="ctr"/>
            <a:lstStyle/>
            <a:p>
              <a:endParaRPr lang="en-US"/>
            </a:p>
          </p:txBody>
        </p:sp>
        <p:sp>
          <p:nvSpPr>
            <p:cNvPr id="13" name="Freeform 12">
              <a:extLst>
                <a:ext uri="{FF2B5EF4-FFF2-40B4-BE49-F238E27FC236}">
                  <a16:creationId xmlns:a16="http://schemas.microsoft.com/office/drawing/2014/main" id="{00CCC3C2-B4AB-D742-8AA5-B0B3D1D6C4D4}"/>
                </a:ext>
              </a:extLst>
            </p:cNvPr>
            <p:cNvSpPr/>
            <p:nvPr/>
          </p:nvSpPr>
          <p:spPr>
            <a:xfrm>
              <a:off x="6762750" y="1428750"/>
              <a:ext cx="4000500" cy="4000500"/>
            </a:xfrm>
            <a:custGeom>
              <a:avLst/>
              <a:gdLst>
                <a:gd name="connsiteX0" fmla="*/ 0 w 4000500"/>
                <a:gd name="connsiteY0" fmla="*/ 4000500 h 4000500"/>
                <a:gd name="connsiteX1" fmla="*/ 4000500 w 4000500"/>
                <a:gd name="connsiteY1" fmla="*/ 4000500 h 4000500"/>
                <a:gd name="connsiteX2" fmla="*/ 4000500 w 4000500"/>
                <a:gd name="connsiteY2" fmla="*/ 0 h 4000500"/>
                <a:gd name="connsiteX3" fmla="*/ 0 w 4000500"/>
                <a:gd name="connsiteY3" fmla="*/ 0 h 4000500"/>
                <a:gd name="connsiteX4" fmla="*/ 0 w 4000500"/>
                <a:gd name="connsiteY4" fmla="*/ 4000500 h 4000500"/>
                <a:gd name="connsiteX5" fmla="*/ 285750 w 4000500"/>
                <a:gd name="connsiteY5" fmla="*/ 285750 h 4000500"/>
                <a:gd name="connsiteX6" fmla="*/ 3714750 w 4000500"/>
                <a:gd name="connsiteY6" fmla="*/ 285750 h 4000500"/>
                <a:gd name="connsiteX7" fmla="*/ 3714750 w 4000500"/>
                <a:gd name="connsiteY7" fmla="*/ 3714750 h 4000500"/>
                <a:gd name="connsiteX8" fmla="*/ 285750 w 4000500"/>
                <a:gd name="connsiteY8" fmla="*/ 3714750 h 4000500"/>
                <a:gd name="connsiteX9" fmla="*/ 285750 w 4000500"/>
                <a:gd name="connsiteY9" fmla="*/ 285750 h 4000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000500" h="4000500">
                  <a:moveTo>
                    <a:pt x="0" y="4000500"/>
                  </a:moveTo>
                  <a:lnTo>
                    <a:pt x="4000500" y="4000500"/>
                  </a:lnTo>
                  <a:lnTo>
                    <a:pt x="4000500" y="0"/>
                  </a:lnTo>
                  <a:lnTo>
                    <a:pt x="0" y="0"/>
                  </a:lnTo>
                  <a:lnTo>
                    <a:pt x="0" y="4000500"/>
                  </a:lnTo>
                  <a:close/>
                  <a:moveTo>
                    <a:pt x="285750" y="285750"/>
                  </a:moveTo>
                  <a:lnTo>
                    <a:pt x="3714750" y="285750"/>
                  </a:lnTo>
                  <a:lnTo>
                    <a:pt x="3714750" y="3714750"/>
                  </a:lnTo>
                  <a:lnTo>
                    <a:pt x="285750" y="3714750"/>
                  </a:lnTo>
                  <a:lnTo>
                    <a:pt x="285750" y="285750"/>
                  </a:lnTo>
                  <a:close/>
                </a:path>
              </a:pathLst>
            </a:custGeom>
            <a:solidFill>
              <a:srgbClr val="D10411"/>
            </a:solidFill>
            <a:ln w="3969" cap="flat">
              <a:solidFill>
                <a:srgbClr val="C00000"/>
              </a:solidFill>
              <a:prstDash val="solid"/>
              <a:miter/>
            </a:ln>
          </p:spPr>
          <p:txBody>
            <a:bodyPr rtlCol="0" anchor="ctr"/>
            <a:lstStyle/>
            <a:p>
              <a:endParaRPr lang="en-US"/>
            </a:p>
          </p:txBody>
        </p:sp>
        <p:sp>
          <p:nvSpPr>
            <p:cNvPr id="14" name="Freeform 13">
              <a:extLst>
                <a:ext uri="{FF2B5EF4-FFF2-40B4-BE49-F238E27FC236}">
                  <a16:creationId xmlns:a16="http://schemas.microsoft.com/office/drawing/2014/main" id="{C06589D3-A16F-A9E0-3D0F-C0A447378CCA}"/>
                </a:ext>
              </a:extLst>
            </p:cNvPr>
            <p:cNvSpPr/>
            <p:nvPr/>
          </p:nvSpPr>
          <p:spPr>
            <a:xfrm>
              <a:off x="7048500" y="1714500"/>
              <a:ext cx="3429000" cy="3429000"/>
            </a:xfrm>
            <a:custGeom>
              <a:avLst/>
              <a:gdLst>
                <a:gd name="connsiteX0" fmla="*/ 3429000 w 3429000"/>
                <a:gd name="connsiteY0" fmla="*/ 0 h 3429000"/>
                <a:gd name="connsiteX1" fmla="*/ 0 w 3429000"/>
                <a:gd name="connsiteY1" fmla="*/ 0 h 3429000"/>
                <a:gd name="connsiteX2" fmla="*/ 0 w 3429000"/>
                <a:gd name="connsiteY2" fmla="*/ 3429000 h 3429000"/>
                <a:gd name="connsiteX3" fmla="*/ 3429000 w 3429000"/>
                <a:gd name="connsiteY3" fmla="*/ 3429000 h 3429000"/>
                <a:gd name="connsiteX4" fmla="*/ 3429000 w 3429000"/>
                <a:gd name="connsiteY4" fmla="*/ 0 h 3429000"/>
                <a:gd name="connsiteX5" fmla="*/ 3143250 w 3429000"/>
                <a:gd name="connsiteY5" fmla="*/ 3143250 h 3429000"/>
                <a:gd name="connsiteX6" fmla="*/ 285750 w 3429000"/>
                <a:gd name="connsiteY6" fmla="*/ 3143250 h 3429000"/>
                <a:gd name="connsiteX7" fmla="*/ 285750 w 3429000"/>
                <a:gd name="connsiteY7" fmla="*/ 285750 h 3429000"/>
                <a:gd name="connsiteX8" fmla="*/ 3143250 w 3429000"/>
                <a:gd name="connsiteY8" fmla="*/ 285750 h 3429000"/>
                <a:gd name="connsiteX9" fmla="*/ 3143250 w 3429000"/>
                <a:gd name="connsiteY9" fmla="*/ 314325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429000" h="3429000">
                  <a:moveTo>
                    <a:pt x="3429000" y="0"/>
                  </a:moveTo>
                  <a:lnTo>
                    <a:pt x="0" y="0"/>
                  </a:lnTo>
                  <a:lnTo>
                    <a:pt x="0" y="3429000"/>
                  </a:lnTo>
                  <a:lnTo>
                    <a:pt x="3429000" y="3429000"/>
                  </a:lnTo>
                  <a:lnTo>
                    <a:pt x="3429000" y="0"/>
                  </a:lnTo>
                  <a:close/>
                  <a:moveTo>
                    <a:pt x="3143250" y="3143250"/>
                  </a:moveTo>
                  <a:lnTo>
                    <a:pt x="285750" y="3143250"/>
                  </a:lnTo>
                  <a:lnTo>
                    <a:pt x="285750" y="285750"/>
                  </a:lnTo>
                  <a:lnTo>
                    <a:pt x="3143250" y="285750"/>
                  </a:lnTo>
                  <a:lnTo>
                    <a:pt x="3143250" y="3143250"/>
                  </a:lnTo>
                  <a:close/>
                </a:path>
              </a:pathLst>
            </a:custGeom>
            <a:solidFill>
              <a:srgbClr val="5F0E11"/>
            </a:solidFill>
            <a:ln w="3969" cap="flat">
              <a:solidFill>
                <a:srgbClr val="5F0E11"/>
              </a:solidFill>
              <a:prstDash val="solid"/>
              <a:miter/>
            </a:ln>
          </p:spPr>
          <p:txBody>
            <a:bodyPr rtlCol="0" anchor="ctr"/>
            <a:lstStyle/>
            <a:p>
              <a:endParaRPr lang="en-US"/>
            </a:p>
          </p:txBody>
        </p:sp>
        <p:sp>
          <p:nvSpPr>
            <p:cNvPr id="15" name="Freeform 14">
              <a:extLst>
                <a:ext uri="{FF2B5EF4-FFF2-40B4-BE49-F238E27FC236}">
                  <a16:creationId xmlns:a16="http://schemas.microsoft.com/office/drawing/2014/main" id="{83886679-0FCD-BB35-A803-4A4C8EDEFB37}"/>
                </a:ext>
              </a:extLst>
            </p:cNvPr>
            <p:cNvSpPr/>
            <p:nvPr/>
          </p:nvSpPr>
          <p:spPr>
            <a:xfrm>
              <a:off x="7334250" y="2000250"/>
              <a:ext cx="2857500" cy="2857500"/>
            </a:xfrm>
            <a:custGeom>
              <a:avLst/>
              <a:gdLst>
                <a:gd name="connsiteX0" fmla="*/ 0 w 2857500"/>
                <a:gd name="connsiteY0" fmla="*/ 2857500 h 2857500"/>
                <a:gd name="connsiteX1" fmla="*/ 2857500 w 2857500"/>
                <a:gd name="connsiteY1" fmla="*/ 2857500 h 2857500"/>
                <a:gd name="connsiteX2" fmla="*/ 2857500 w 2857500"/>
                <a:gd name="connsiteY2" fmla="*/ 0 h 2857500"/>
                <a:gd name="connsiteX3" fmla="*/ 0 w 2857500"/>
                <a:gd name="connsiteY3" fmla="*/ 0 h 2857500"/>
                <a:gd name="connsiteX4" fmla="*/ 0 w 2857500"/>
                <a:gd name="connsiteY4" fmla="*/ 2857500 h 2857500"/>
                <a:gd name="connsiteX5" fmla="*/ 285750 w 2857500"/>
                <a:gd name="connsiteY5" fmla="*/ 285750 h 2857500"/>
                <a:gd name="connsiteX6" fmla="*/ 2571750 w 2857500"/>
                <a:gd name="connsiteY6" fmla="*/ 285750 h 2857500"/>
                <a:gd name="connsiteX7" fmla="*/ 2571750 w 2857500"/>
                <a:gd name="connsiteY7" fmla="*/ 2571750 h 2857500"/>
                <a:gd name="connsiteX8" fmla="*/ 285750 w 2857500"/>
                <a:gd name="connsiteY8" fmla="*/ 2571750 h 2857500"/>
                <a:gd name="connsiteX9" fmla="*/ 285750 w 2857500"/>
                <a:gd name="connsiteY9" fmla="*/ 285750 h 2857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857500" h="2857500">
                  <a:moveTo>
                    <a:pt x="0" y="2857500"/>
                  </a:moveTo>
                  <a:lnTo>
                    <a:pt x="2857500" y="2857500"/>
                  </a:lnTo>
                  <a:lnTo>
                    <a:pt x="2857500" y="0"/>
                  </a:lnTo>
                  <a:lnTo>
                    <a:pt x="0" y="0"/>
                  </a:lnTo>
                  <a:lnTo>
                    <a:pt x="0" y="2857500"/>
                  </a:lnTo>
                  <a:close/>
                  <a:moveTo>
                    <a:pt x="285750" y="285750"/>
                  </a:moveTo>
                  <a:lnTo>
                    <a:pt x="2571750" y="285750"/>
                  </a:lnTo>
                  <a:lnTo>
                    <a:pt x="2571750" y="2571750"/>
                  </a:lnTo>
                  <a:lnTo>
                    <a:pt x="285750" y="2571750"/>
                  </a:lnTo>
                  <a:lnTo>
                    <a:pt x="285750" y="285750"/>
                  </a:lnTo>
                  <a:close/>
                </a:path>
              </a:pathLst>
            </a:custGeom>
            <a:solidFill>
              <a:srgbClr val="D10411"/>
            </a:solidFill>
            <a:ln w="3969" cap="flat">
              <a:solidFill>
                <a:srgbClr val="C00000"/>
              </a:solidFill>
              <a:prstDash val="solid"/>
              <a:miter/>
            </a:ln>
          </p:spPr>
          <p:txBody>
            <a:bodyPr rtlCol="0" anchor="ctr"/>
            <a:lstStyle/>
            <a:p>
              <a:endParaRPr lang="en-US"/>
            </a:p>
          </p:txBody>
        </p:sp>
        <p:sp>
          <p:nvSpPr>
            <p:cNvPr id="16" name="Freeform 15">
              <a:extLst>
                <a:ext uri="{FF2B5EF4-FFF2-40B4-BE49-F238E27FC236}">
                  <a16:creationId xmlns:a16="http://schemas.microsoft.com/office/drawing/2014/main" id="{05607C02-6F51-74A9-5D89-1361AA3CC66D}"/>
                </a:ext>
              </a:extLst>
            </p:cNvPr>
            <p:cNvSpPr/>
            <p:nvPr/>
          </p:nvSpPr>
          <p:spPr>
            <a:xfrm>
              <a:off x="7620000" y="2286000"/>
              <a:ext cx="2286000" cy="2286000"/>
            </a:xfrm>
            <a:custGeom>
              <a:avLst/>
              <a:gdLst>
                <a:gd name="connsiteX0" fmla="*/ 2286000 w 2286000"/>
                <a:gd name="connsiteY0" fmla="*/ 0 h 2286000"/>
                <a:gd name="connsiteX1" fmla="*/ 0 w 2286000"/>
                <a:gd name="connsiteY1" fmla="*/ 0 h 2286000"/>
                <a:gd name="connsiteX2" fmla="*/ 0 w 2286000"/>
                <a:gd name="connsiteY2" fmla="*/ 2286000 h 2286000"/>
                <a:gd name="connsiteX3" fmla="*/ 2286000 w 2286000"/>
                <a:gd name="connsiteY3" fmla="*/ 2286000 h 2286000"/>
                <a:gd name="connsiteX4" fmla="*/ 2286000 w 2286000"/>
                <a:gd name="connsiteY4" fmla="*/ 0 h 2286000"/>
                <a:gd name="connsiteX5" fmla="*/ 2000250 w 2286000"/>
                <a:gd name="connsiteY5" fmla="*/ 2000250 h 2286000"/>
                <a:gd name="connsiteX6" fmla="*/ 285750 w 2286000"/>
                <a:gd name="connsiteY6" fmla="*/ 2000250 h 2286000"/>
                <a:gd name="connsiteX7" fmla="*/ 285750 w 2286000"/>
                <a:gd name="connsiteY7" fmla="*/ 285750 h 2286000"/>
                <a:gd name="connsiteX8" fmla="*/ 2000250 w 2286000"/>
                <a:gd name="connsiteY8" fmla="*/ 285750 h 2286000"/>
                <a:gd name="connsiteX9" fmla="*/ 2000250 w 2286000"/>
                <a:gd name="connsiteY9" fmla="*/ 2000250 h 228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86000" h="2286000">
                  <a:moveTo>
                    <a:pt x="2286000" y="0"/>
                  </a:moveTo>
                  <a:lnTo>
                    <a:pt x="0" y="0"/>
                  </a:lnTo>
                  <a:lnTo>
                    <a:pt x="0" y="2286000"/>
                  </a:lnTo>
                  <a:lnTo>
                    <a:pt x="2286000" y="2286000"/>
                  </a:lnTo>
                  <a:lnTo>
                    <a:pt x="2286000" y="0"/>
                  </a:lnTo>
                  <a:close/>
                  <a:moveTo>
                    <a:pt x="2000250" y="2000250"/>
                  </a:moveTo>
                  <a:lnTo>
                    <a:pt x="285750" y="2000250"/>
                  </a:lnTo>
                  <a:lnTo>
                    <a:pt x="285750" y="285750"/>
                  </a:lnTo>
                  <a:lnTo>
                    <a:pt x="2000250" y="285750"/>
                  </a:lnTo>
                  <a:lnTo>
                    <a:pt x="2000250" y="2000250"/>
                  </a:lnTo>
                  <a:close/>
                </a:path>
              </a:pathLst>
            </a:custGeom>
            <a:solidFill>
              <a:srgbClr val="5F0E11"/>
            </a:solidFill>
            <a:ln w="3969" cap="flat">
              <a:solidFill>
                <a:srgbClr val="5F0E11"/>
              </a:solidFill>
              <a:prstDash val="solid"/>
              <a:miter/>
            </a:ln>
          </p:spPr>
          <p:txBody>
            <a:bodyPr rtlCol="0" anchor="ctr"/>
            <a:lstStyle/>
            <a:p>
              <a:endParaRPr lang="en-US"/>
            </a:p>
          </p:txBody>
        </p:sp>
        <p:sp>
          <p:nvSpPr>
            <p:cNvPr id="17" name="Freeform 16">
              <a:extLst>
                <a:ext uri="{FF2B5EF4-FFF2-40B4-BE49-F238E27FC236}">
                  <a16:creationId xmlns:a16="http://schemas.microsoft.com/office/drawing/2014/main" id="{3C15EAFA-F939-4713-018D-72392C234C42}"/>
                </a:ext>
              </a:extLst>
            </p:cNvPr>
            <p:cNvSpPr/>
            <p:nvPr/>
          </p:nvSpPr>
          <p:spPr>
            <a:xfrm>
              <a:off x="7905750" y="2571750"/>
              <a:ext cx="1714500" cy="1714500"/>
            </a:xfrm>
            <a:custGeom>
              <a:avLst/>
              <a:gdLst>
                <a:gd name="connsiteX0" fmla="*/ 0 w 1714500"/>
                <a:gd name="connsiteY0" fmla="*/ 1714500 h 1714500"/>
                <a:gd name="connsiteX1" fmla="*/ 1714500 w 1714500"/>
                <a:gd name="connsiteY1" fmla="*/ 1714500 h 1714500"/>
                <a:gd name="connsiteX2" fmla="*/ 1714500 w 1714500"/>
                <a:gd name="connsiteY2" fmla="*/ 0 h 1714500"/>
                <a:gd name="connsiteX3" fmla="*/ 0 w 1714500"/>
                <a:gd name="connsiteY3" fmla="*/ 0 h 1714500"/>
                <a:gd name="connsiteX4" fmla="*/ 0 w 1714500"/>
                <a:gd name="connsiteY4" fmla="*/ 1714500 h 1714500"/>
                <a:gd name="connsiteX5" fmla="*/ 285750 w 1714500"/>
                <a:gd name="connsiteY5" fmla="*/ 285750 h 1714500"/>
                <a:gd name="connsiteX6" fmla="*/ 1428750 w 1714500"/>
                <a:gd name="connsiteY6" fmla="*/ 285750 h 1714500"/>
                <a:gd name="connsiteX7" fmla="*/ 1428750 w 1714500"/>
                <a:gd name="connsiteY7" fmla="*/ 1428750 h 1714500"/>
                <a:gd name="connsiteX8" fmla="*/ 285750 w 1714500"/>
                <a:gd name="connsiteY8" fmla="*/ 1428750 h 1714500"/>
                <a:gd name="connsiteX9" fmla="*/ 285750 w 1714500"/>
                <a:gd name="connsiteY9" fmla="*/ 285750 h 1714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14500" h="1714500">
                  <a:moveTo>
                    <a:pt x="0" y="1714500"/>
                  </a:moveTo>
                  <a:lnTo>
                    <a:pt x="1714500" y="1714500"/>
                  </a:lnTo>
                  <a:lnTo>
                    <a:pt x="1714500" y="0"/>
                  </a:lnTo>
                  <a:lnTo>
                    <a:pt x="0" y="0"/>
                  </a:lnTo>
                  <a:lnTo>
                    <a:pt x="0" y="1714500"/>
                  </a:lnTo>
                  <a:close/>
                  <a:moveTo>
                    <a:pt x="285750" y="285750"/>
                  </a:moveTo>
                  <a:lnTo>
                    <a:pt x="1428750" y="285750"/>
                  </a:lnTo>
                  <a:lnTo>
                    <a:pt x="1428750" y="1428750"/>
                  </a:lnTo>
                  <a:lnTo>
                    <a:pt x="285750" y="1428750"/>
                  </a:lnTo>
                  <a:lnTo>
                    <a:pt x="285750" y="285750"/>
                  </a:lnTo>
                  <a:close/>
                </a:path>
              </a:pathLst>
            </a:custGeom>
            <a:solidFill>
              <a:srgbClr val="D10411"/>
            </a:solidFill>
            <a:ln w="3969" cap="flat">
              <a:solidFill>
                <a:srgbClr val="C00000"/>
              </a:solidFill>
              <a:prstDash val="solid"/>
              <a:miter/>
            </a:ln>
          </p:spPr>
          <p:txBody>
            <a:bodyPr rtlCol="0" anchor="ctr"/>
            <a:lstStyle/>
            <a:p>
              <a:endParaRPr lang="en-US"/>
            </a:p>
          </p:txBody>
        </p:sp>
        <p:sp>
          <p:nvSpPr>
            <p:cNvPr id="18" name="Freeform 17">
              <a:extLst>
                <a:ext uri="{FF2B5EF4-FFF2-40B4-BE49-F238E27FC236}">
                  <a16:creationId xmlns:a16="http://schemas.microsoft.com/office/drawing/2014/main" id="{DBC93009-C603-DB5F-AF4C-EE3B40FBC57F}"/>
                </a:ext>
              </a:extLst>
            </p:cNvPr>
            <p:cNvSpPr/>
            <p:nvPr/>
          </p:nvSpPr>
          <p:spPr>
            <a:xfrm>
              <a:off x="8191500" y="2857500"/>
              <a:ext cx="1143000" cy="1143000"/>
            </a:xfrm>
            <a:custGeom>
              <a:avLst/>
              <a:gdLst>
                <a:gd name="connsiteX0" fmla="*/ 0 w 1143000"/>
                <a:gd name="connsiteY0" fmla="*/ 0 h 1143000"/>
                <a:gd name="connsiteX1" fmla="*/ 1143000 w 1143000"/>
                <a:gd name="connsiteY1" fmla="*/ 0 h 1143000"/>
                <a:gd name="connsiteX2" fmla="*/ 1143000 w 1143000"/>
                <a:gd name="connsiteY2" fmla="*/ 1143000 h 1143000"/>
                <a:gd name="connsiteX3" fmla="*/ 0 w 1143000"/>
                <a:gd name="connsiteY3" fmla="*/ 1143000 h 1143000"/>
              </a:gdLst>
              <a:ahLst/>
              <a:cxnLst>
                <a:cxn ang="0">
                  <a:pos x="connsiteX0" y="connsiteY0"/>
                </a:cxn>
                <a:cxn ang="0">
                  <a:pos x="connsiteX1" y="connsiteY1"/>
                </a:cxn>
                <a:cxn ang="0">
                  <a:pos x="connsiteX2" y="connsiteY2"/>
                </a:cxn>
                <a:cxn ang="0">
                  <a:pos x="connsiteX3" y="connsiteY3"/>
                </a:cxn>
              </a:cxnLst>
              <a:rect l="l" t="t" r="r" b="b"/>
              <a:pathLst>
                <a:path w="1143000" h="1143000">
                  <a:moveTo>
                    <a:pt x="0" y="0"/>
                  </a:moveTo>
                  <a:lnTo>
                    <a:pt x="1143000" y="0"/>
                  </a:lnTo>
                  <a:lnTo>
                    <a:pt x="1143000" y="1143000"/>
                  </a:lnTo>
                  <a:lnTo>
                    <a:pt x="0" y="1143000"/>
                  </a:lnTo>
                  <a:close/>
                </a:path>
              </a:pathLst>
            </a:custGeom>
            <a:solidFill>
              <a:srgbClr val="5F0E11"/>
            </a:solidFill>
            <a:ln w="3969" cap="flat">
              <a:solidFill>
                <a:srgbClr val="5F0E11"/>
              </a:solidFill>
              <a:prstDash val="solid"/>
              <a:miter/>
            </a:ln>
          </p:spPr>
          <p:txBody>
            <a:bodyPr rtlCol="0" anchor="ctr"/>
            <a:lstStyle/>
            <a:p>
              <a:endParaRPr lang="en-US"/>
            </a:p>
          </p:txBody>
        </p:sp>
      </p:grpSp>
    </p:spTree>
    <p:extLst>
      <p:ext uri="{BB962C8B-B14F-4D97-AF65-F5344CB8AC3E}">
        <p14:creationId xmlns:p14="http://schemas.microsoft.com/office/powerpoint/2010/main" val="31190380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1_Intro: white bkgnd, custom image">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05DC2C07-C9AA-E05C-0A00-1B6C0116335E}"/>
              </a:ext>
            </a:extLst>
          </p:cNvPr>
          <p:cNvSpPr>
            <a:spLocks noGrp="1"/>
          </p:cNvSpPr>
          <p:nvPr>
            <p:ph type="pic" sz="quarter" idx="12"/>
          </p:nvPr>
        </p:nvSpPr>
        <p:spPr>
          <a:xfrm>
            <a:off x="4768366" y="0"/>
            <a:ext cx="7423633" cy="6858000"/>
          </a:xfrm>
          <a:noFill/>
        </p:spPr>
        <p:txBody>
          <a:bodyPr/>
          <a:lstStyle/>
          <a:p>
            <a:endParaRPr lang="en-US"/>
          </a:p>
        </p:txBody>
      </p:sp>
      <p:pic>
        <p:nvPicPr>
          <p:cNvPr id="9" name="Picture 8" descr="A black background with a black square&#10;&#10;Description automatically generated with medium confidence">
            <a:extLst>
              <a:ext uri="{FF2B5EF4-FFF2-40B4-BE49-F238E27FC236}">
                <a16:creationId xmlns:a16="http://schemas.microsoft.com/office/drawing/2014/main" id="{26871514-5078-16D6-A6FC-EF50040C74B1}"/>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594360" y="509817"/>
            <a:ext cx="3365246" cy="599747"/>
          </a:xfrm>
          <a:prstGeom prst="rect">
            <a:avLst/>
          </a:prstGeom>
        </p:spPr>
      </p:pic>
      <p:sp>
        <p:nvSpPr>
          <p:cNvPr id="10" name="Rectangle 9">
            <a:extLst>
              <a:ext uri="{FF2B5EF4-FFF2-40B4-BE49-F238E27FC236}">
                <a16:creationId xmlns:a16="http://schemas.microsoft.com/office/drawing/2014/main" id="{AE160557-8EC1-A8F0-2D46-29D29254ECE4}"/>
              </a:ext>
            </a:extLst>
          </p:cNvPr>
          <p:cNvSpPr/>
          <p:nvPr userDrawn="1"/>
        </p:nvSpPr>
        <p:spPr>
          <a:xfrm>
            <a:off x="594360" y="3868954"/>
            <a:ext cx="918271" cy="9144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67">
            <a:extLst>
              <a:ext uri="{FF2B5EF4-FFF2-40B4-BE49-F238E27FC236}">
                <a16:creationId xmlns:a16="http://schemas.microsoft.com/office/drawing/2014/main" id="{931A016C-1BF9-533B-7A4A-31B4A81FD987}"/>
              </a:ext>
            </a:extLst>
          </p:cNvPr>
          <p:cNvSpPr>
            <a:spLocks noGrp="1"/>
          </p:cNvSpPr>
          <p:nvPr>
            <p:ph type="body" sz="quarter" idx="10" hasCustomPrompt="1"/>
          </p:nvPr>
        </p:nvSpPr>
        <p:spPr>
          <a:xfrm>
            <a:off x="594360" y="2118167"/>
            <a:ext cx="3425710" cy="1621534"/>
          </a:xfrm>
        </p:spPr>
        <p:txBody>
          <a:bodyPr anchor="b" anchorCtr="0"/>
          <a:lstStyle>
            <a:lvl1pPr marL="0" indent="0">
              <a:buFontTx/>
              <a:buNone/>
              <a:defRPr sz="2400" b="1" i="0">
                <a:solidFill>
                  <a:schemeClr val="tx1"/>
                </a:solidFill>
                <a:latin typeface="3M Circular TT Bold" panose="020B0604020101020102" pitchFamily="34" charset="77"/>
                <a:cs typeface="3M Circular TT Bold" panose="020B0604020101020102" pitchFamily="34" charset="77"/>
              </a:defRPr>
            </a:lvl1pPr>
          </a:lstStyle>
          <a:p>
            <a:pPr lvl="0"/>
            <a:r>
              <a:rPr lang="en-US"/>
              <a:t>Insert headline copy here</a:t>
            </a:r>
          </a:p>
        </p:txBody>
      </p:sp>
      <p:sp>
        <p:nvSpPr>
          <p:cNvPr id="2" name="Text Placeholder 67">
            <a:extLst>
              <a:ext uri="{FF2B5EF4-FFF2-40B4-BE49-F238E27FC236}">
                <a16:creationId xmlns:a16="http://schemas.microsoft.com/office/drawing/2014/main" id="{168578C5-D8C6-591D-406F-5277A306601B}"/>
              </a:ext>
            </a:extLst>
          </p:cNvPr>
          <p:cNvSpPr>
            <a:spLocks noGrp="1"/>
          </p:cNvSpPr>
          <p:nvPr>
            <p:ph type="body" sz="quarter" idx="11" hasCustomPrompt="1"/>
          </p:nvPr>
        </p:nvSpPr>
        <p:spPr>
          <a:xfrm>
            <a:off x="594360" y="5137079"/>
            <a:ext cx="3425710" cy="1058237"/>
          </a:xfrm>
        </p:spPr>
        <p:txBody>
          <a:bodyPr>
            <a:noAutofit/>
          </a:bodyPr>
          <a:lstStyle>
            <a:lvl1pPr marL="0" indent="0">
              <a:lnSpc>
                <a:spcPct val="88000"/>
              </a:lnSpc>
              <a:buFontTx/>
              <a:buNone/>
              <a:defRPr sz="1800" b="1" i="0">
                <a:solidFill>
                  <a:schemeClr val="tx1"/>
                </a:solidFill>
                <a:latin typeface="3M Circular TT Book" panose="020B0604020101020102" pitchFamily="34" charset="77"/>
                <a:cs typeface="3M Circular TT Book" panose="020B0604020101020102" pitchFamily="34" charset="77"/>
              </a:defRPr>
            </a:lvl1pPr>
          </a:lstStyle>
          <a:p>
            <a:pPr lvl="0"/>
            <a:r>
              <a:rPr lang="en-US"/>
              <a:t>Insert subhead information here</a:t>
            </a:r>
          </a:p>
        </p:txBody>
      </p:sp>
    </p:spTree>
    <p:extLst>
      <p:ext uri="{BB962C8B-B14F-4D97-AF65-F5344CB8AC3E}">
        <p14:creationId xmlns:p14="http://schemas.microsoft.com/office/powerpoint/2010/main" val="24493505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1_Divider: red bkgn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F3424BCB-4DAA-7DBB-CF30-E87D5DA3BF67}"/>
              </a:ext>
            </a:extLst>
          </p:cNvPr>
          <p:cNvSpPr/>
          <p:nvPr userDrawn="1"/>
        </p:nvSpPr>
        <p:spPr>
          <a:xfrm>
            <a:off x="0" y="0"/>
            <a:ext cx="12192000" cy="6858000"/>
          </a:xfrm>
          <a:prstGeom prst="rect">
            <a:avLst/>
          </a:prstGeom>
          <a:solidFill>
            <a:srgbClr val="5F0E11"/>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2" name="Title 1">
            <a:extLst>
              <a:ext uri="{FF2B5EF4-FFF2-40B4-BE49-F238E27FC236}">
                <a16:creationId xmlns:a16="http://schemas.microsoft.com/office/drawing/2014/main" id="{1C7F3FB3-278F-E599-F498-3DAE1F43E137}"/>
              </a:ext>
            </a:extLst>
          </p:cNvPr>
          <p:cNvSpPr>
            <a:spLocks noGrp="1"/>
          </p:cNvSpPr>
          <p:nvPr>
            <p:ph type="title" hasCustomPrompt="1"/>
          </p:nvPr>
        </p:nvSpPr>
        <p:spPr>
          <a:xfrm>
            <a:off x="594360" y="1228556"/>
            <a:ext cx="7621589" cy="955185"/>
          </a:xfrm>
        </p:spPr>
        <p:txBody>
          <a:bodyPr anchor="b" anchorCtr="0"/>
          <a:lstStyle>
            <a:lvl1pPr>
              <a:defRPr b="1" i="0">
                <a:solidFill>
                  <a:schemeClr val="bg1"/>
                </a:solidFill>
                <a:latin typeface="3M Circular TT Book" panose="020B0604020101020102" pitchFamily="34" charset="77"/>
                <a:cs typeface="3M Circular TT Book" panose="020B0604020101020102" pitchFamily="34" charset="77"/>
              </a:defRPr>
            </a:lvl1pPr>
          </a:lstStyle>
          <a:p>
            <a:r>
              <a:rPr lang="en-US"/>
              <a:t>Insert headline here</a:t>
            </a:r>
          </a:p>
        </p:txBody>
      </p:sp>
      <p:sp>
        <p:nvSpPr>
          <p:cNvPr id="3" name="Rectangle 2">
            <a:extLst>
              <a:ext uri="{FF2B5EF4-FFF2-40B4-BE49-F238E27FC236}">
                <a16:creationId xmlns:a16="http://schemas.microsoft.com/office/drawing/2014/main" id="{273F5031-149B-AB64-4939-51A152C1F551}"/>
              </a:ext>
            </a:extLst>
          </p:cNvPr>
          <p:cNvSpPr/>
          <p:nvPr userDrawn="1"/>
        </p:nvSpPr>
        <p:spPr>
          <a:xfrm>
            <a:off x="594360" y="2336825"/>
            <a:ext cx="918271" cy="109728"/>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40993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1_Divider: more access contrast">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F3424BCB-4DAA-7DBB-CF30-E87D5DA3BF67}"/>
              </a:ext>
            </a:extLst>
          </p:cNvPr>
          <p:cNvSpPr/>
          <p:nvPr userDrawn="1"/>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2" name="Title 1">
            <a:extLst>
              <a:ext uri="{FF2B5EF4-FFF2-40B4-BE49-F238E27FC236}">
                <a16:creationId xmlns:a16="http://schemas.microsoft.com/office/drawing/2014/main" id="{E9F02A3A-6A0E-FBAA-576B-1731F9FF2D8A}"/>
              </a:ext>
            </a:extLst>
          </p:cNvPr>
          <p:cNvSpPr>
            <a:spLocks noGrp="1"/>
          </p:cNvSpPr>
          <p:nvPr>
            <p:ph type="title" hasCustomPrompt="1"/>
          </p:nvPr>
        </p:nvSpPr>
        <p:spPr>
          <a:xfrm>
            <a:off x="594360" y="1228556"/>
            <a:ext cx="7621589" cy="955185"/>
          </a:xfrm>
        </p:spPr>
        <p:txBody>
          <a:bodyPr anchor="b" anchorCtr="0"/>
          <a:lstStyle>
            <a:lvl1pPr>
              <a:defRPr b="1" i="0">
                <a:solidFill>
                  <a:schemeClr val="bg1"/>
                </a:solidFill>
                <a:latin typeface="3M Circular TT Book" panose="020B0604020101020102" pitchFamily="34" charset="77"/>
                <a:cs typeface="3M Circular TT Book" panose="020B0604020101020102" pitchFamily="34" charset="77"/>
              </a:defRPr>
            </a:lvl1pPr>
          </a:lstStyle>
          <a:p>
            <a:r>
              <a:rPr lang="en-US"/>
              <a:t>Insert headline here</a:t>
            </a:r>
          </a:p>
        </p:txBody>
      </p:sp>
      <p:sp>
        <p:nvSpPr>
          <p:cNvPr id="4" name="Rectangle 3">
            <a:extLst>
              <a:ext uri="{FF2B5EF4-FFF2-40B4-BE49-F238E27FC236}">
                <a16:creationId xmlns:a16="http://schemas.microsoft.com/office/drawing/2014/main" id="{03C9423E-2061-8570-F2FF-8B8CB8C33984}"/>
              </a:ext>
            </a:extLst>
          </p:cNvPr>
          <p:cNvSpPr/>
          <p:nvPr userDrawn="1"/>
        </p:nvSpPr>
        <p:spPr>
          <a:xfrm>
            <a:off x="594360" y="2336825"/>
            <a:ext cx="918271" cy="109728"/>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310115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1_Section navigation: diamond grade">
    <p:spTree>
      <p:nvGrpSpPr>
        <p:cNvPr id="1" name=""/>
        <p:cNvGrpSpPr/>
        <p:nvPr/>
      </p:nvGrpSpPr>
      <p:grpSpPr>
        <a:xfrm>
          <a:off x="0" y="0"/>
          <a:ext cx="0" cy="0"/>
          <a:chOff x="0" y="0"/>
          <a:chExt cx="0" cy="0"/>
        </a:xfrm>
      </p:grpSpPr>
      <p:pic>
        <p:nvPicPr>
          <p:cNvPr id="5" name="Picture 4" descr="A red and black diamond pattern&#10;&#10;Description automatically generated">
            <a:extLst>
              <a:ext uri="{FF2B5EF4-FFF2-40B4-BE49-F238E27FC236}">
                <a16:creationId xmlns:a16="http://schemas.microsoft.com/office/drawing/2014/main" id="{52999E01-7F35-1B9C-506F-A78C55197FF4}"/>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0" y="0"/>
            <a:ext cx="4635129" cy="6858000"/>
          </a:xfrm>
          <a:prstGeom prst="rect">
            <a:avLst/>
          </a:prstGeom>
        </p:spPr>
      </p:pic>
      <p:sp>
        <p:nvSpPr>
          <p:cNvPr id="2" name="Text Placeholder 67">
            <a:extLst>
              <a:ext uri="{FF2B5EF4-FFF2-40B4-BE49-F238E27FC236}">
                <a16:creationId xmlns:a16="http://schemas.microsoft.com/office/drawing/2014/main" id="{2C497513-FCB7-0178-FCDB-ABECD10E62F7}"/>
              </a:ext>
            </a:extLst>
          </p:cNvPr>
          <p:cNvSpPr>
            <a:spLocks noGrp="1"/>
          </p:cNvSpPr>
          <p:nvPr>
            <p:ph type="body" sz="quarter" idx="10" hasCustomPrompt="1"/>
          </p:nvPr>
        </p:nvSpPr>
        <p:spPr>
          <a:xfrm>
            <a:off x="594360" y="2238757"/>
            <a:ext cx="3425710" cy="2087107"/>
          </a:xfrm>
        </p:spPr>
        <p:txBody>
          <a:bodyPr>
            <a:normAutofit/>
          </a:bodyPr>
          <a:lstStyle>
            <a:lvl1pPr marL="0" indent="0">
              <a:buFontTx/>
              <a:buNone/>
              <a:defRPr sz="3600" b="1" i="0">
                <a:solidFill>
                  <a:schemeClr val="bg1"/>
                </a:solidFill>
                <a:latin typeface="3M Circular TT Bold" panose="020B0604020101020102" pitchFamily="34" charset="77"/>
                <a:cs typeface="3M Circular TT Bold" panose="020B0604020101020102" pitchFamily="34" charset="77"/>
              </a:defRPr>
            </a:lvl1pPr>
          </a:lstStyle>
          <a:p>
            <a:pPr lvl="0"/>
            <a:r>
              <a:rPr lang="en-US"/>
              <a:t>Insert headline copy here</a:t>
            </a:r>
          </a:p>
        </p:txBody>
      </p:sp>
      <p:sp>
        <p:nvSpPr>
          <p:cNvPr id="7" name="Title 3">
            <a:extLst>
              <a:ext uri="{FF2B5EF4-FFF2-40B4-BE49-F238E27FC236}">
                <a16:creationId xmlns:a16="http://schemas.microsoft.com/office/drawing/2014/main" id="{1FE0BDD2-68A3-7881-C1B4-A9948F284279}"/>
              </a:ext>
            </a:extLst>
          </p:cNvPr>
          <p:cNvSpPr>
            <a:spLocks noGrp="1"/>
          </p:cNvSpPr>
          <p:nvPr>
            <p:ph type="title" hasCustomPrompt="1"/>
          </p:nvPr>
        </p:nvSpPr>
        <p:spPr>
          <a:xfrm>
            <a:off x="594361" y="380999"/>
            <a:ext cx="3653548" cy="457200"/>
          </a:xfrm>
        </p:spPr>
        <p:txBody>
          <a:bodyPr/>
          <a:lstStyle>
            <a:lvl1pPr>
              <a:defRPr sz="2400">
                <a:solidFill>
                  <a:schemeClr val="bg1"/>
                </a:solidFill>
              </a:defRPr>
            </a:lvl1pPr>
          </a:lstStyle>
          <a:p>
            <a:r>
              <a:rPr lang="en-US"/>
              <a:t>Insert navigation</a:t>
            </a:r>
            <a:endParaRPr lang="en-GB"/>
          </a:p>
        </p:txBody>
      </p:sp>
      <p:sp>
        <p:nvSpPr>
          <p:cNvPr id="24" name="Text Placeholder 10">
            <a:extLst>
              <a:ext uri="{FF2B5EF4-FFF2-40B4-BE49-F238E27FC236}">
                <a16:creationId xmlns:a16="http://schemas.microsoft.com/office/drawing/2014/main" id="{7305D0B1-32E9-884F-A13C-3AD0DD821995}"/>
              </a:ext>
            </a:extLst>
          </p:cNvPr>
          <p:cNvSpPr>
            <a:spLocks noGrp="1"/>
          </p:cNvSpPr>
          <p:nvPr>
            <p:ph type="body" sz="quarter" idx="14"/>
          </p:nvPr>
        </p:nvSpPr>
        <p:spPr>
          <a:xfrm>
            <a:off x="6160873" y="1047750"/>
            <a:ext cx="5429938" cy="44691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893168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1_Section navigation: tea fields">
    <p:spTree>
      <p:nvGrpSpPr>
        <p:cNvPr id="1" name=""/>
        <p:cNvGrpSpPr/>
        <p:nvPr/>
      </p:nvGrpSpPr>
      <p:grpSpPr>
        <a:xfrm>
          <a:off x="0" y="0"/>
          <a:ext cx="0" cy="0"/>
          <a:chOff x="0" y="0"/>
          <a:chExt cx="0" cy="0"/>
        </a:xfrm>
      </p:grpSpPr>
      <p:pic>
        <p:nvPicPr>
          <p:cNvPr id="3" name="Picture 2" descr="Aerial view of a green field&#10;&#10;Description automatically generated">
            <a:extLst>
              <a:ext uri="{FF2B5EF4-FFF2-40B4-BE49-F238E27FC236}">
                <a16:creationId xmlns:a16="http://schemas.microsoft.com/office/drawing/2014/main" id="{019655B8-789B-CFFE-5481-D40548FD4D92}"/>
              </a:ext>
            </a:extLst>
          </p:cNvPr>
          <p:cNvPicPr>
            <a:picLocks noChangeAspect="1"/>
          </p:cNvPicPr>
          <p:nvPr userDrawn="1"/>
        </p:nvPicPr>
        <p:blipFill>
          <a:blip r:embed="rId2" cstate="print">
            <a:extLst>
              <a:ext uri="{28A0092B-C50C-407E-A947-70E740481C1C}">
                <a14:useLocalDpi xmlns:a14="http://schemas.microsoft.com/office/drawing/2010/main"/>
              </a:ext>
            </a:extLst>
          </a:blip>
          <a:srcRect b="-131"/>
          <a:stretch/>
        </p:blipFill>
        <p:spPr>
          <a:xfrm>
            <a:off x="0" y="0"/>
            <a:ext cx="4635129" cy="6858000"/>
          </a:xfrm>
          <a:prstGeom prst="rect">
            <a:avLst/>
          </a:prstGeom>
        </p:spPr>
      </p:pic>
      <p:sp>
        <p:nvSpPr>
          <p:cNvPr id="7" name="Title 3">
            <a:extLst>
              <a:ext uri="{FF2B5EF4-FFF2-40B4-BE49-F238E27FC236}">
                <a16:creationId xmlns:a16="http://schemas.microsoft.com/office/drawing/2014/main" id="{BF9B46C3-9F80-493F-19B3-8EA9A0289218}"/>
              </a:ext>
            </a:extLst>
          </p:cNvPr>
          <p:cNvSpPr>
            <a:spLocks noGrp="1"/>
          </p:cNvSpPr>
          <p:nvPr>
            <p:ph type="title" hasCustomPrompt="1"/>
          </p:nvPr>
        </p:nvSpPr>
        <p:spPr>
          <a:xfrm>
            <a:off x="594362" y="380999"/>
            <a:ext cx="3653548" cy="457200"/>
          </a:xfrm>
        </p:spPr>
        <p:txBody>
          <a:bodyPr/>
          <a:lstStyle>
            <a:lvl1pPr>
              <a:defRPr sz="2400">
                <a:solidFill>
                  <a:schemeClr val="bg1"/>
                </a:solidFill>
              </a:defRPr>
            </a:lvl1pPr>
          </a:lstStyle>
          <a:p>
            <a:r>
              <a:rPr lang="en-US"/>
              <a:t>Insert navigation</a:t>
            </a:r>
            <a:endParaRPr lang="en-GB"/>
          </a:p>
        </p:txBody>
      </p:sp>
      <p:sp>
        <p:nvSpPr>
          <p:cNvPr id="11" name="Text Placeholder 67">
            <a:extLst>
              <a:ext uri="{FF2B5EF4-FFF2-40B4-BE49-F238E27FC236}">
                <a16:creationId xmlns:a16="http://schemas.microsoft.com/office/drawing/2014/main" id="{6CD09CF6-16BC-2EE5-379A-DFDEFD4CEE4D}"/>
              </a:ext>
            </a:extLst>
          </p:cNvPr>
          <p:cNvSpPr>
            <a:spLocks noGrp="1"/>
          </p:cNvSpPr>
          <p:nvPr>
            <p:ph type="body" sz="quarter" idx="10" hasCustomPrompt="1"/>
          </p:nvPr>
        </p:nvSpPr>
        <p:spPr>
          <a:xfrm>
            <a:off x="594360" y="2238757"/>
            <a:ext cx="3425710" cy="2087107"/>
          </a:xfrm>
        </p:spPr>
        <p:txBody>
          <a:bodyPr>
            <a:normAutofit/>
          </a:bodyPr>
          <a:lstStyle>
            <a:lvl1pPr marL="0" indent="0">
              <a:buFontTx/>
              <a:buNone/>
              <a:defRPr sz="3600" b="1" i="0">
                <a:solidFill>
                  <a:schemeClr val="bg1"/>
                </a:solidFill>
                <a:latin typeface="3M Circular TT Bold" panose="020B0604020101020102" pitchFamily="34" charset="77"/>
                <a:cs typeface="3M Circular TT Bold" panose="020B0604020101020102" pitchFamily="34" charset="77"/>
              </a:defRPr>
            </a:lvl1pPr>
          </a:lstStyle>
          <a:p>
            <a:pPr lvl="0"/>
            <a:r>
              <a:rPr lang="en-US"/>
              <a:t>Insert headline copy here</a:t>
            </a:r>
          </a:p>
        </p:txBody>
      </p:sp>
      <p:sp>
        <p:nvSpPr>
          <p:cNvPr id="24" name="Text Placeholder 10">
            <a:extLst>
              <a:ext uri="{FF2B5EF4-FFF2-40B4-BE49-F238E27FC236}">
                <a16:creationId xmlns:a16="http://schemas.microsoft.com/office/drawing/2014/main" id="{C6068C42-3879-BC0A-B80E-DB2D3500D395}"/>
              </a:ext>
            </a:extLst>
          </p:cNvPr>
          <p:cNvSpPr>
            <a:spLocks noGrp="1"/>
          </p:cNvSpPr>
          <p:nvPr>
            <p:ph type="body" sz="quarter" idx="14"/>
          </p:nvPr>
        </p:nvSpPr>
        <p:spPr>
          <a:xfrm>
            <a:off x="6160873" y="1047750"/>
            <a:ext cx="5429938" cy="44691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922775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1_Section navigation: hydrogen texture">
    <p:spTree>
      <p:nvGrpSpPr>
        <p:cNvPr id="1" name=""/>
        <p:cNvGrpSpPr/>
        <p:nvPr/>
      </p:nvGrpSpPr>
      <p:grpSpPr>
        <a:xfrm>
          <a:off x="0" y="0"/>
          <a:ext cx="0" cy="0"/>
          <a:chOff x="0" y="0"/>
          <a:chExt cx="0" cy="0"/>
        </a:xfrm>
      </p:grpSpPr>
      <p:pic>
        <p:nvPicPr>
          <p:cNvPr id="3" name="Picture 2" descr="A close-up of a pile of black pieces&#10;&#10;AI-generated content may be incorrect.">
            <a:extLst>
              <a:ext uri="{FF2B5EF4-FFF2-40B4-BE49-F238E27FC236}">
                <a16:creationId xmlns:a16="http://schemas.microsoft.com/office/drawing/2014/main" id="{43DE5AA4-4110-9A69-A223-E386BD9E90B0}"/>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0" y="0"/>
            <a:ext cx="4635130" cy="6858000"/>
          </a:xfrm>
          <a:prstGeom prst="rect">
            <a:avLst/>
          </a:prstGeom>
        </p:spPr>
      </p:pic>
      <p:sp>
        <p:nvSpPr>
          <p:cNvPr id="6" name="Title 3">
            <a:extLst>
              <a:ext uri="{FF2B5EF4-FFF2-40B4-BE49-F238E27FC236}">
                <a16:creationId xmlns:a16="http://schemas.microsoft.com/office/drawing/2014/main" id="{E3581C21-DE36-1875-81C1-FC8454DACB8C}"/>
              </a:ext>
            </a:extLst>
          </p:cNvPr>
          <p:cNvSpPr>
            <a:spLocks noGrp="1"/>
          </p:cNvSpPr>
          <p:nvPr>
            <p:ph type="title" hasCustomPrompt="1"/>
          </p:nvPr>
        </p:nvSpPr>
        <p:spPr>
          <a:xfrm>
            <a:off x="594361" y="380999"/>
            <a:ext cx="3653548" cy="457200"/>
          </a:xfrm>
        </p:spPr>
        <p:txBody>
          <a:bodyPr/>
          <a:lstStyle>
            <a:lvl1pPr>
              <a:defRPr sz="2400">
                <a:solidFill>
                  <a:schemeClr val="bg1"/>
                </a:solidFill>
              </a:defRPr>
            </a:lvl1pPr>
          </a:lstStyle>
          <a:p>
            <a:r>
              <a:rPr lang="en-US"/>
              <a:t>Insert navigation</a:t>
            </a:r>
            <a:endParaRPr lang="en-GB"/>
          </a:p>
        </p:txBody>
      </p:sp>
      <p:sp>
        <p:nvSpPr>
          <p:cNvPr id="11" name="Text Placeholder 67">
            <a:extLst>
              <a:ext uri="{FF2B5EF4-FFF2-40B4-BE49-F238E27FC236}">
                <a16:creationId xmlns:a16="http://schemas.microsoft.com/office/drawing/2014/main" id="{33AFF0CA-C2DC-7F7A-1897-8C21BD1A4FFA}"/>
              </a:ext>
            </a:extLst>
          </p:cNvPr>
          <p:cNvSpPr>
            <a:spLocks noGrp="1"/>
          </p:cNvSpPr>
          <p:nvPr>
            <p:ph type="body" sz="quarter" idx="10" hasCustomPrompt="1"/>
          </p:nvPr>
        </p:nvSpPr>
        <p:spPr>
          <a:xfrm>
            <a:off x="594360" y="2238757"/>
            <a:ext cx="3425710" cy="2087107"/>
          </a:xfrm>
        </p:spPr>
        <p:txBody>
          <a:bodyPr>
            <a:normAutofit/>
          </a:bodyPr>
          <a:lstStyle>
            <a:lvl1pPr marL="0" indent="0">
              <a:buFontTx/>
              <a:buNone/>
              <a:defRPr sz="3600" b="1" i="0">
                <a:solidFill>
                  <a:schemeClr val="bg1"/>
                </a:solidFill>
                <a:latin typeface="3M Circular TT Bold" panose="020B0604020101020102" pitchFamily="34" charset="77"/>
                <a:cs typeface="3M Circular TT Bold" panose="020B0604020101020102" pitchFamily="34" charset="77"/>
              </a:defRPr>
            </a:lvl1pPr>
          </a:lstStyle>
          <a:p>
            <a:pPr lvl="0"/>
            <a:r>
              <a:rPr lang="en-US"/>
              <a:t>Insert headline copy here</a:t>
            </a:r>
          </a:p>
        </p:txBody>
      </p:sp>
      <p:sp>
        <p:nvSpPr>
          <p:cNvPr id="12" name="Text Placeholder 10">
            <a:extLst>
              <a:ext uri="{FF2B5EF4-FFF2-40B4-BE49-F238E27FC236}">
                <a16:creationId xmlns:a16="http://schemas.microsoft.com/office/drawing/2014/main" id="{05CEA276-072D-E950-2FF3-996901917B7B}"/>
              </a:ext>
            </a:extLst>
          </p:cNvPr>
          <p:cNvSpPr>
            <a:spLocks noGrp="1"/>
          </p:cNvSpPr>
          <p:nvPr>
            <p:ph type="body" sz="quarter" idx="14"/>
          </p:nvPr>
        </p:nvSpPr>
        <p:spPr>
          <a:xfrm>
            <a:off x="6160873" y="1047750"/>
            <a:ext cx="5429938" cy="44691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651794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1_Section navigation: solid re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6FF1B30-F456-F788-4A50-F6D3D3BD5BC6}"/>
              </a:ext>
            </a:extLst>
          </p:cNvPr>
          <p:cNvSpPr/>
          <p:nvPr userDrawn="1"/>
        </p:nvSpPr>
        <p:spPr>
          <a:xfrm>
            <a:off x="0" y="0"/>
            <a:ext cx="4635129" cy="6858000"/>
          </a:xfrm>
          <a:prstGeom prst="rect">
            <a:avLst/>
          </a:prstGeom>
          <a:solidFill>
            <a:srgbClr val="5F0E1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67">
            <a:extLst>
              <a:ext uri="{FF2B5EF4-FFF2-40B4-BE49-F238E27FC236}">
                <a16:creationId xmlns:a16="http://schemas.microsoft.com/office/drawing/2014/main" id="{56632F9D-A460-0902-6D49-FBAA5970E9BA}"/>
              </a:ext>
            </a:extLst>
          </p:cNvPr>
          <p:cNvSpPr>
            <a:spLocks noGrp="1"/>
          </p:cNvSpPr>
          <p:nvPr>
            <p:ph type="body" sz="quarter" idx="10" hasCustomPrompt="1"/>
          </p:nvPr>
        </p:nvSpPr>
        <p:spPr>
          <a:xfrm>
            <a:off x="594360" y="2238757"/>
            <a:ext cx="3425710" cy="2087107"/>
          </a:xfrm>
        </p:spPr>
        <p:txBody>
          <a:bodyPr>
            <a:normAutofit/>
          </a:bodyPr>
          <a:lstStyle>
            <a:lvl1pPr marL="0" indent="0">
              <a:buFontTx/>
              <a:buNone/>
              <a:defRPr sz="3600" b="1" i="0">
                <a:solidFill>
                  <a:schemeClr val="bg1"/>
                </a:solidFill>
                <a:latin typeface="3M Circular TT Bold" panose="020B0604020101020102" pitchFamily="34" charset="77"/>
                <a:cs typeface="3M Circular TT Bold" panose="020B0604020101020102" pitchFamily="34" charset="77"/>
              </a:defRPr>
            </a:lvl1pPr>
          </a:lstStyle>
          <a:p>
            <a:pPr lvl="0"/>
            <a:r>
              <a:rPr lang="en-US"/>
              <a:t>Insert headline copy here</a:t>
            </a:r>
          </a:p>
        </p:txBody>
      </p:sp>
      <p:sp>
        <p:nvSpPr>
          <p:cNvPr id="5" name="Rectangle 4">
            <a:extLst>
              <a:ext uri="{FF2B5EF4-FFF2-40B4-BE49-F238E27FC236}">
                <a16:creationId xmlns:a16="http://schemas.microsoft.com/office/drawing/2014/main" id="{D233FF66-0879-C22E-F884-51C42F4AAD63}"/>
              </a:ext>
            </a:extLst>
          </p:cNvPr>
          <p:cNvSpPr/>
          <p:nvPr userDrawn="1"/>
        </p:nvSpPr>
        <p:spPr>
          <a:xfrm>
            <a:off x="594360" y="1038324"/>
            <a:ext cx="918271" cy="109728"/>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3">
            <a:extLst>
              <a:ext uri="{FF2B5EF4-FFF2-40B4-BE49-F238E27FC236}">
                <a16:creationId xmlns:a16="http://schemas.microsoft.com/office/drawing/2014/main" id="{48FB63B7-ADD8-FDB0-EA4D-D0167677C811}"/>
              </a:ext>
            </a:extLst>
          </p:cNvPr>
          <p:cNvSpPr>
            <a:spLocks noGrp="1"/>
          </p:cNvSpPr>
          <p:nvPr>
            <p:ph type="title" hasCustomPrompt="1"/>
          </p:nvPr>
        </p:nvSpPr>
        <p:spPr>
          <a:xfrm>
            <a:off x="594361" y="380999"/>
            <a:ext cx="3653548" cy="457200"/>
          </a:xfrm>
        </p:spPr>
        <p:txBody>
          <a:bodyPr/>
          <a:lstStyle>
            <a:lvl1pPr>
              <a:defRPr sz="2400">
                <a:solidFill>
                  <a:schemeClr val="bg1"/>
                </a:solidFill>
              </a:defRPr>
            </a:lvl1pPr>
          </a:lstStyle>
          <a:p>
            <a:r>
              <a:rPr lang="en-US"/>
              <a:t>Insert navigation</a:t>
            </a:r>
            <a:endParaRPr lang="en-GB"/>
          </a:p>
        </p:txBody>
      </p:sp>
      <p:sp>
        <p:nvSpPr>
          <p:cNvPr id="17" name="Text Placeholder 10">
            <a:extLst>
              <a:ext uri="{FF2B5EF4-FFF2-40B4-BE49-F238E27FC236}">
                <a16:creationId xmlns:a16="http://schemas.microsoft.com/office/drawing/2014/main" id="{36F8B4FA-1874-A886-0AD5-9F8BDE0F6392}"/>
              </a:ext>
            </a:extLst>
          </p:cNvPr>
          <p:cNvSpPr>
            <a:spLocks noGrp="1"/>
          </p:cNvSpPr>
          <p:nvPr>
            <p:ph type="body" sz="quarter" idx="14"/>
          </p:nvPr>
        </p:nvSpPr>
        <p:spPr>
          <a:xfrm>
            <a:off x="6160873" y="1047750"/>
            <a:ext cx="5429938" cy="44691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790349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9.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rIns="0"/>
          <a:lstStyle/>
          <a:p>
            <a:r>
              <a:rPr lang="en-US"/>
              <a:t>Click to edit Master title style</a:t>
            </a:r>
            <a:endParaRPr lang="en-GB"/>
          </a:p>
        </p:txBody>
      </p:sp>
      <p:cxnSp>
        <p:nvCxnSpPr>
          <p:cNvPr id="3" name="Straight Connector 2">
            <a:extLst>
              <a:ext uri="{FF2B5EF4-FFF2-40B4-BE49-F238E27FC236}">
                <a16:creationId xmlns:a16="http://schemas.microsoft.com/office/drawing/2014/main" id="{4B1AC2FA-3D07-801F-9DE2-FD6DDDED63CD}"/>
              </a:ext>
            </a:extLst>
          </p:cNvPr>
          <p:cNvCxnSpPr>
            <a:cxnSpLocks/>
          </p:cNvCxnSpPr>
          <p:nvPr userDrawn="1"/>
        </p:nvCxnSpPr>
        <p:spPr>
          <a:xfrm>
            <a:off x="0" y="71748"/>
            <a:ext cx="12192000" cy="0"/>
          </a:xfrm>
          <a:prstGeom prst="line">
            <a:avLst/>
          </a:prstGeom>
          <a:ln w="1524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121414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1_Title,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43D79A0-C830-8C1A-5B51-35F0B77064A2}"/>
              </a:ext>
            </a:extLst>
          </p:cNvPr>
          <p:cNvSpPr>
            <a:spLocks noGrp="1"/>
          </p:cNvSpPr>
          <p:nvPr>
            <p:ph sz="quarter" idx="17"/>
          </p:nvPr>
        </p:nvSpPr>
        <p:spPr>
          <a:xfrm>
            <a:off x="594359" y="1281217"/>
            <a:ext cx="11003280" cy="49529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6" name="Straight Connector 5">
            <a:extLst>
              <a:ext uri="{FF2B5EF4-FFF2-40B4-BE49-F238E27FC236}">
                <a16:creationId xmlns:a16="http://schemas.microsoft.com/office/drawing/2014/main" id="{7B968DA3-66EF-C1FD-4C98-396D98C2C6FD}"/>
              </a:ext>
            </a:extLst>
          </p:cNvPr>
          <p:cNvCxnSpPr>
            <a:cxnSpLocks/>
          </p:cNvCxnSpPr>
          <p:nvPr userDrawn="1"/>
        </p:nvCxnSpPr>
        <p:spPr>
          <a:xfrm>
            <a:off x="0" y="71748"/>
            <a:ext cx="12192000" cy="0"/>
          </a:xfrm>
          <a:prstGeom prst="line">
            <a:avLst/>
          </a:prstGeom>
          <a:ln w="152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2" name="Title 11">
            <a:extLst>
              <a:ext uri="{FF2B5EF4-FFF2-40B4-BE49-F238E27FC236}">
                <a16:creationId xmlns:a16="http://schemas.microsoft.com/office/drawing/2014/main" id="{CA85514F-D23C-45D1-CEB2-1F80776AD203}"/>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8652560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rIns="0"/>
          <a:lstStyle/>
          <a:p>
            <a:r>
              <a:rPr lang="en-US"/>
              <a:t>Click to edit Master title style</a:t>
            </a:r>
            <a:endParaRPr lang="en-GB"/>
          </a:p>
        </p:txBody>
      </p:sp>
      <p:cxnSp>
        <p:nvCxnSpPr>
          <p:cNvPr id="3" name="Straight Connector 2">
            <a:extLst>
              <a:ext uri="{FF2B5EF4-FFF2-40B4-BE49-F238E27FC236}">
                <a16:creationId xmlns:a16="http://schemas.microsoft.com/office/drawing/2014/main" id="{4B1AC2FA-3D07-801F-9DE2-FD6DDDED63CD}"/>
              </a:ext>
            </a:extLst>
          </p:cNvPr>
          <p:cNvCxnSpPr>
            <a:cxnSpLocks/>
          </p:cNvCxnSpPr>
          <p:nvPr userDrawn="1"/>
        </p:nvCxnSpPr>
        <p:spPr>
          <a:xfrm>
            <a:off x="0" y="71748"/>
            <a:ext cx="12192000" cy="0"/>
          </a:xfrm>
          <a:prstGeom prst="line">
            <a:avLst/>
          </a:prstGeom>
          <a:ln w="152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6" name="Footer Placeholder 5">
            <a:extLst>
              <a:ext uri="{FF2B5EF4-FFF2-40B4-BE49-F238E27FC236}">
                <a16:creationId xmlns:a16="http://schemas.microsoft.com/office/drawing/2014/main" id="{67D3F997-4D51-D28B-D64F-2ACB87400FD2}"/>
              </a:ext>
            </a:extLst>
          </p:cNvPr>
          <p:cNvSpPr>
            <a:spLocks noGrp="1"/>
          </p:cNvSpPr>
          <p:nvPr>
            <p:ph type="ftr" sz="quarter" idx="10"/>
          </p:nvPr>
        </p:nvSpPr>
        <p:spPr/>
        <p:txBody>
          <a:bodyPr/>
          <a:lstStyle/>
          <a:p>
            <a:r>
              <a:rPr lang="en-US" kern="0">
                <a:solidFill>
                  <a:prstClr val="black"/>
                </a:solidFill>
                <a:ea typeface="ＭＳ Ｐゴシック" charset="0"/>
                <a:cs typeface="3M Circular TT Book" panose="020B0604020101020102" pitchFamily="34" charset="0"/>
              </a:rPr>
              <a:t>© 3M </a:t>
            </a:r>
            <a:fld id="{8E59BD97-1E34-BA4E-82B3-B29ECD06FDBF}" type="datetimeyyyy">
              <a:rPr lang="en-US" kern="0" smtClean="0">
                <a:solidFill>
                  <a:prstClr val="black"/>
                </a:solidFill>
                <a:ea typeface="ＭＳ Ｐゴシック" charset="0"/>
                <a:cs typeface="3M Circular TT Book" panose="020B0604020101020102" pitchFamily="34" charset="0"/>
              </a:rPr>
              <a:pPr/>
              <a:t>2026</a:t>
            </a:fld>
            <a:r>
              <a:rPr lang="en-US" kern="0">
                <a:solidFill>
                  <a:prstClr val="black"/>
                </a:solidFill>
                <a:ea typeface="ＭＳ Ｐゴシック" charset="0"/>
                <a:cs typeface="3M Circular TT Book" panose="020B0604020101020102" pitchFamily="34" charset="0"/>
              </a:rPr>
              <a:t>. All Rights Reserved. 3M Confidential.</a:t>
            </a:r>
          </a:p>
          <a:p>
            <a:endParaRPr lang="en-US"/>
          </a:p>
        </p:txBody>
      </p:sp>
      <p:sp>
        <p:nvSpPr>
          <p:cNvPr id="7" name="Slide Number Placeholder 6">
            <a:extLst>
              <a:ext uri="{FF2B5EF4-FFF2-40B4-BE49-F238E27FC236}">
                <a16:creationId xmlns:a16="http://schemas.microsoft.com/office/drawing/2014/main" id="{DD001894-B5D0-4558-B72C-21EF71B92A7E}"/>
              </a:ext>
            </a:extLst>
          </p:cNvPr>
          <p:cNvSpPr>
            <a:spLocks noGrp="1"/>
          </p:cNvSpPr>
          <p:nvPr>
            <p:ph type="sldNum" sz="quarter" idx="11"/>
          </p:nvPr>
        </p:nvSpPr>
        <p:spPr/>
        <p:txBody>
          <a:bodyPr/>
          <a:lstStyle/>
          <a:p>
            <a:fld id="{70D5124F-2089-5247-B7B9-A8C28FACD56A}" type="slidenum">
              <a:rPr lang="en-US" smtClean="0"/>
              <a:pPr/>
              <a:t>‹#›</a:t>
            </a:fld>
            <a:endParaRPr lang="en-US"/>
          </a:p>
        </p:txBody>
      </p:sp>
    </p:spTree>
    <p:extLst>
      <p:ext uri="{BB962C8B-B14F-4D97-AF65-F5344CB8AC3E}">
        <p14:creationId xmlns:p14="http://schemas.microsoft.com/office/powerpoint/2010/main" val="25319499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Underline_Title,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960009-6850-23D0-387D-67227A8C0E17}"/>
              </a:ext>
            </a:extLst>
          </p:cNvPr>
          <p:cNvSpPr>
            <a:spLocks noGrp="1"/>
          </p:cNvSpPr>
          <p:nvPr>
            <p:ph type="title"/>
          </p:nvPr>
        </p:nvSpPr>
        <p:spPr>
          <a:xfrm>
            <a:off x="379412" y="381000"/>
            <a:ext cx="11425237" cy="460242"/>
          </a:xfrm>
        </p:spPr>
        <p:txBody>
          <a:bodyPr/>
          <a:lstStyle/>
          <a:p>
            <a:r>
              <a:rPr lang="en-US"/>
              <a:t>Click to edit Master title style</a:t>
            </a:r>
          </a:p>
        </p:txBody>
      </p:sp>
      <p:sp>
        <p:nvSpPr>
          <p:cNvPr id="4" name="Content Placeholder 2">
            <a:extLst>
              <a:ext uri="{FF2B5EF4-FFF2-40B4-BE49-F238E27FC236}">
                <a16:creationId xmlns:a16="http://schemas.microsoft.com/office/drawing/2014/main" id="{EB5FE4E9-45F9-3290-855A-F81F9D51E26F}"/>
              </a:ext>
            </a:extLst>
          </p:cNvPr>
          <p:cNvSpPr>
            <a:spLocks noGrp="1"/>
          </p:cNvSpPr>
          <p:nvPr>
            <p:ph sz="quarter" idx="17"/>
          </p:nvPr>
        </p:nvSpPr>
        <p:spPr>
          <a:xfrm>
            <a:off x="379412" y="1281217"/>
            <a:ext cx="11417296" cy="49529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7">
            <a:extLst>
              <a:ext uri="{FF2B5EF4-FFF2-40B4-BE49-F238E27FC236}">
                <a16:creationId xmlns:a16="http://schemas.microsoft.com/office/drawing/2014/main" id="{A6ED90E6-222C-F9C7-F161-FE62E41E6E0A}"/>
              </a:ext>
            </a:extLst>
          </p:cNvPr>
          <p:cNvSpPr/>
          <p:nvPr userDrawn="1"/>
        </p:nvSpPr>
        <p:spPr>
          <a:xfrm>
            <a:off x="379412" y="916001"/>
            <a:ext cx="918271" cy="9144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ooter Placeholder 8">
            <a:extLst>
              <a:ext uri="{FF2B5EF4-FFF2-40B4-BE49-F238E27FC236}">
                <a16:creationId xmlns:a16="http://schemas.microsoft.com/office/drawing/2014/main" id="{C470220A-7F53-964E-4103-461FE222137F}"/>
              </a:ext>
            </a:extLst>
          </p:cNvPr>
          <p:cNvSpPr>
            <a:spLocks noGrp="1"/>
          </p:cNvSpPr>
          <p:nvPr>
            <p:ph type="ftr" sz="quarter" idx="18"/>
          </p:nvPr>
        </p:nvSpPr>
        <p:spPr/>
        <p:txBody>
          <a:bodyPr/>
          <a:lstStyle/>
          <a:p>
            <a:r>
              <a:rPr lang="en-US" kern="0">
                <a:solidFill>
                  <a:prstClr val="black"/>
                </a:solidFill>
                <a:ea typeface="ＭＳ Ｐゴシック" charset="0"/>
                <a:cs typeface="3M Circular TT Book" panose="020B0604020101020102" pitchFamily="34" charset="0"/>
              </a:rPr>
              <a:t>© 3M </a:t>
            </a:r>
            <a:fld id="{8E59BD97-1E34-BA4E-82B3-B29ECD06FDBF}" type="datetimeyyyy">
              <a:rPr lang="en-US" kern="0" smtClean="0">
                <a:solidFill>
                  <a:prstClr val="black"/>
                </a:solidFill>
                <a:ea typeface="ＭＳ Ｐゴシック" charset="0"/>
                <a:cs typeface="3M Circular TT Book" panose="020B0604020101020102" pitchFamily="34" charset="0"/>
              </a:rPr>
              <a:pPr/>
              <a:t>2026</a:t>
            </a:fld>
            <a:r>
              <a:rPr lang="en-US" kern="0">
                <a:solidFill>
                  <a:prstClr val="black"/>
                </a:solidFill>
                <a:ea typeface="ＭＳ Ｐゴシック" charset="0"/>
                <a:cs typeface="3M Circular TT Book" panose="020B0604020101020102" pitchFamily="34" charset="0"/>
              </a:rPr>
              <a:t>. All Rights Reserved. 3M Confidential.</a:t>
            </a:r>
          </a:p>
          <a:p>
            <a:endParaRPr lang="en-US"/>
          </a:p>
        </p:txBody>
      </p:sp>
      <p:sp>
        <p:nvSpPr>
          <p:cNvPr id="10" name="Slide Number Placeholder 9">
            <a:extLst>
              <a:ext uri="{FF2B5EF4-FFF2-40B4-BE49-F238E27FC236}">
                <a16:creationId xmlns:a16="http://schemas.microsoft.com/office/drawing/2014/main" id="{4EA9AE4E-8E54-4002-3384-BE67273F4BDC}"/>
              </a:ext>
            </a:extLst>
          </p:cNvPr>
          <p:cNvSpPr>
            <a:spLocks noGrp="1"/>
          </p:cNvSpPr>
          <p:nvPr>
            <p:ph type="sldNum" sz="quarter" idx="19"/>
          </p:nvPr>
        </p:nvSpPr>
        <p:spPr/>
        <p:txBody>
          <a:bodyPr/>
          <a:lstStyle/>
          <a:p>
            <a:fld id="{70D5124F-2089-5247-B7B9-A8C28FACD56A}" type="slidenum">
              <a:rPr lang="en-US" smtClean="0"/>
              <a:pPr/>
              <a:t>‹#›</a:t>
            </a:fld>
            <a:endParaRPr lang="en-US"/>
          </a:p>
        </p:txBody>
      </p:sp>
    </p:spTree>
    <p:extLst>
      <p:ext uri="{BB962C8B-B14F-4D97-AF65-F5344CB8AC3E}">
        <p14:creationId xmlns:p14="http://schemas.microsoft.com/office/powerpoint/2010/main" val="20518094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Title,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43D79A0-C830-8C1A-5B51-35F0B77064A2}"/>
              </a:ext>
            </a:extLst>
          </p:cNvPr>
          <p:cNvSpPr>
            <a:spLocks noGrp="1"/>
          </p:cNvSpPr>
          <p:nvPr>
            <p:ph sz="quarter" idx="17"/>
          </p:nvPr>
        </p:nvSpPr>
        <p:spPr>
          <a:xfrm>
            <a:off x="381000" y="1333503"/>
            <a:ext cx="11430000" cy="4900687"/>
          </a:xfrm>
        </p:spPr>
        <p:txBody>
          <a:bodyPr/>
          <a:lstStyle>
            <a:lvl3pPr>
              <a:defRPr sz="1400"/>
            </a:lvl3pPr>
            <a:lvl4pPr>
              <a:defRPr sz="1200"/>
            </a:lvl4pPr>
            <a:lvl5pPr>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6" name="Straight Connector 5">
            <a:extLst>
              <a:ext uri="{FF2B5EF4-FFF2-40B4-BE49-F238E27FC236}">
                <a16:creationId xmlns:a16="http://schemas.microsoft.com/office/drawing/2014/main" id="{7B968DA3-66EF-C1FD-4C98-396D98C2C6FD}"/>
              </a:ext>
            </a:extLst>
          </p:cNvPr>
          <p:cNvCxnSpPr>
            <a:cxnSpLocks/>
          </p:cNvCxnSpPr>
          <p:nvPr userDrawn="1"/>
        </p:nvCxnSpPr>
        <p:spPr>
          <a:xfrm>
            <a:off x="0" y="71748"/>
            <a:ext cx="12192000" cy="0"/>
          </a:xfrm>
          <a:prstGeom prst="line">
            <a:avLst/>
          </a:prstGeom>
          <a:ln w="152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2" name="Title 11">
            <a:extLst>
              <a:ext uri="{FF2B5EF4-FFF2-40B4-BE49-F238E27FC236}">
                <a16:creationId xmlns:a16="http://schemas.microsoft.com/office/drawing/2014/main" id="{CA85514F-D23C-45D1-CEB2-1F80776AD203}"/>
              </a:ext>
            </a:extLst>
          </p:cNvPr>
          <p:cNvSpPr>
            <a:spLocks noGrp="1"/>
          </p:cNvSpPr>
          <p:nvPr>
            <p:ph type="title"/>
          </p:nvPr>
        </p:nvSpPr>
        <p:spPr/>
        <p:txBody>
          <a:bodyPr/>
          <a:lstStyle/>
          <a:p>
            <a:r>
              <a:rPr lang="en-US"/>
              <a:t>Click to edit Master title style</a:t>
            </a:r>
          </a:p>
        </p:txBody>
      </p:sp>
      <p:sp>
        <p:nvSpPr>
          <p:cNvPr id="5" name="Footer Placeholder 4">
            <a:extLst>
              <a:ext uri="{FF2B5EF4-FFF2-40B4-BE49-F238E27FC236}">
                <a16:creationId xmlns:a16="http://schemas.microsoft.com/office/drawing/2014/main" id="{AEB17A14-079E-DB36-4C1C-194DF32C5CF5}"/>
              </a:ext>
            </a:extLst>
          </p:cNvPr>
          <p:cNvSpPr>
            <a:spLocks noGrp="1"/>
          </p:cNvSpPr>
          <p:nvPr>
            <p:ph type="ftr" sz="quarter" idx="18"/>
          </p:nvPr>
        </p:nvSpPr>
        <p:spPr/>
        <p:txBody>
          <a:bodyPr/>
          <a:lstStyle/>
          <a:p>
            <a:r>
              <a:rPr lang="en-US" kern="0">
                <a:solidFill>
                  <a:prstClr val="black"/>
                </a:solidFill>
                <a:ea typeface="ＭＳ Ｐゴシック" charset="0"/>
                <a:cs typeface="3M Circular TT Book" panose="020B0604020101020102" pitchFamily="34" charset="0"/>
              </a:rPr>
              <a:t>© 3M </a:t>
            </a:r>
            <a:fld id="{8E59BD97-1E34-BA4E-82B3-B29ECD06FDBF}" type="datetimeyyyy">
              <a:rPr lang="en-US" kern="0" smtClean="0">
                <a:solidFill>
                  <a:prstClr val="black"/>
                </a:solidFill>
                <a:ea typeface="ＭＳ Ｐゴシック" charset="0"/>
                <a:cs typeface="3M Circular TT Book" panose="020B0604020101020102" pitchFamily="34" charset="0"/>
              </a:rPr>
              <a:pPr/>
              <a:t>2026</a:t>
            </a:fld>
            <a:r>
              <a:rPr lang="en-US" kern="0">
                <a:solidFill>
                  <a:prstClr val="black"/>
                </a:solidFill>
                <a:ea typeface="ＭＳ Ｐゴシック" charset="0"/>
                <a:cs typeface="3M Circular TT Book" panose="020B0604020101020102" pitchFamily="34" charset="0"/>
              </a:rPr>
              <a:t>. All Rights Reserved. 3M Confidential.</a:t>
            </a:r>
          </a:p>
          <a:p>
            <a:endParaRPr lang="en-US"/>
          </a:p>
        </p:txBody>
      </p:sp>
      <p:sp>
        <p:nvSpPr>
          <p:cNvPr id="7" name="Slide Number Placeholder 6">
            <a:extLst>
              <a:ext uri="{FF2B5EF4-FFF2-40B4-BE49-F238E27FC236}">
                <a16:creationId xmlns:a16="http://schemas.microsoft.com/office/drawing/2014/main" id="{446345F4-B139-F693-3B77-43025DF913E1}"/>
              </a:ext>
            </a:extLst>
          </p:cNvPr>
          <p:cNvSpPr>
            <a:spLocks noGrp="1"/>
          </p:cNvSpPr>
          <p:nvPr>
            <p:ph type="sldNum" sz="quarter" idx="19"/>
          </p:nvPr>
        </p:nvSpPr>
        <p:spPr/>
        <p:txBody>
          <a:bodyPr/>
          <a:lstStyle/>
          <a:p>
            <a:fld id="{70D5124F-2089-5247-B7B9-A8C28FACD56A}" type="slidenum">
              <a:rPr lang="en-US" smtClean="0"/>
              <a:pPr/>
              <a:t>‹#›</a:t>
            </a:fld>
            <a:endParaRPr lang="en-US"/>
          </a:p>
        </p:txBody>
      </p:sp>
    </p:spTree>
    <p:extLst>
      <p:ext uri="{BB962C8B-B14F-4D97-AF65-F5344CB8AC3E}">
        <p14:creationId xmlns:p14="http://schemas.microsoft.com/office/powerpoint/2010/main" val="19456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Title, Subtitle">
    <p:spTree>
      <p:nvGrpSpPr>
        <p:cNvPr id="1" name=""/>
        <p:cNvGrpSpPr/>
        <p:nvPr/>
      </p:nvGrpSpPr>
      <p:grpSpPr>
        <a:xfrm>
          <a:off x="0" y="0"/>
          <a:ext cx="0" cy="0"/>
          <a:chOff x="0" y="0"/>
          <a:chExt cx="0" cy="0"/>
        </a:xfrm>
      </p:grpSpPr>
      <p:sp>
        <p:nvSpPr>
          <p:cNvPr id="5" name="Text Placeholder 4"/>
          <p:cNvSpPr>
            <a:spLocks noGrp="1"/>
          </p:cNvSpPr>
          <p:nvPr>
            <p:ph type="body" sz="quarter" idx="10"/>
          </p:nvPr>
        </p:nvSpPr>
        <p:spPr>
          <a:xfrm>
            <a:off x="380998" y="841248"/>
            <a:ext cx="11430000" cy="365760"/>
          </a:xfrm>
        </p:spPr>
        <p:txBody>
          <a:bodyPr/>
          <a:lstStyle>
            <a:lvl1pPr>
              <a:defRPr sz="2400" b="0"/>
            </a:lvl1pPr>
          </a:lstStyle>
          <a:p>
            <a:pPr lvl="0"/>
            <a:r>
              <a:rPr lang="en-US"/>
              <a:t>Click to edit Master text styles</a:t>
            </a:r>
          </a:p>
        </p:txBody>
      </p:sp>
      <p:cxnSp>
        <p:nvCxnSpPr>
          <p:cNvPr id="4" name="Straight Connector 3">
            <a:extLst>
              <a:ext uri="{FF2B5EF4-FFF2-40B4-BE49-F238E27FC236}">
                <a16:creationId xmlns:a16="http://schemas.microsoft.com/office/drawing/2014/main" id="{B6C8E618-245E-7967-6502-C3391D9E976F}"/>
              </a:ext>
            </a:extLst>
          </p:cNvPr>
          <p:cNvCxnSpPr>
            <a:cxnSpLocks/>
          </p:cNvCxnSpPr>
          <p:nvPr userDrawn="1"/>
        </p:nvCxnSpPr>
        <p:spPr>
          <a:xfrm>
            <a:off x="0" y="71748"/>
            <a:ext cx="12192000" cy="0"/>
          </a:xfrm>
          <a:prstGeom prst="line">
            <a:avLst/>
          </a:prstGeom>
          <a:ln w="152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7" name="Title 6">
            <a:extLst>
              <a:ext uri="{FF2B5EF4-FFF2-40B4-BE49-F238E27FC236}">
                <a16:creationId xmlns:a16="http://schemas.microsoft.com/office/drawing/2014/main" id="{B640CE77-6E39-7488-05AC-AF5DA5EAB1DD}"/>
              </a:ext>
            </a:extLst>
          </p:cNvPr>
          <p:cNvSpPr>
            <a:spLocks noGrp="1"/>
          </p:cNvSpPr>
          <p:nvPr>
            <p:ph type="title"/>
          </p:nvPr>
        </p:nvSpPr>
        <p:spPr>
          <a:xfrm>
            <a:off x="381000" y="381000"/>
            <a:ext cx="11430000" cy="460244"/>
          </a:xfrm>
        </p:spPr>
        <p:txBody>
          <a:bodyPr/>
          <a:lstStyle/>
          <a:p>
            <a:r>
              <a:rPr lang="en-US"/>
              <a:t>Click to edit Master title style</a:t>
            </a:r>
          </a:p>
        </p:txBody>
      </p:sp>
      <p:sp>
        <p:nvSpPr>
          <p:cNvPr id="6" name="Footer Placeholder 5">
            <a:extLst>
              <a:ext uri="{FF2B5EF4-FFF2-40B4-BE49-F238E27FC236}">
                <a16:creationId xmlns:a16="http://schemas.microsoft.com/office/drawing/2014/main" id="{6C184747-2472-5240-DC92-831A08AAB2BC}"/>
              </a:ext>
            </a:extLst>
          </p:cNvPr>
          <p:cNvSpPr>
            <a:spLocks noGrp="1"/>
          </p:cNvSpPr>
          <p:nvPr>
            <p:ph type="ftr" sz="quarter" idx="11"/>
          </p:nvPr>
        </p:nvSpPr>
        <p:spPr/>
        <p:txBody>
          <a:bodyPr/>
          <a:lstStyle/>
          <a:p>
            <a:r>
              <a:rPr lang="en-US" kern="0">
                <a:solidFill>
                  <a:prstClr val="black"/>
                </a:solidFill>
                <a:ea typeface="ＭＳ Ｐゴシック" charset="0"/>
                <a:cs typeface="3M Circular TT Book" panose="020B0604020101020102" pitchFamily="34" charset="0"/>
              </a:rPr>
              <a:t>© 3M </a:t>
            </a:r>
            <a:fld id="{8E59BD97-1E34-BA4E-82B3-B29ECD06FDBF}" type="datetimeyyyy">
              <a:rPr lang="en-US" kern="0" smtClean="0">
                <a:solidFill>
                  <a:prstClr val="black"/>
                </a:solidFill>
                <a:ea typeface="ＭＳ Ｐゴシック" charset="0"/>
                <a:cs typeface="3M Circular TT Book" panose="020B0604020101020102" pitchFamily="34" charset="0"/>
              </a:rPr>
              <a:pPr/>
              <a:t>2026</a:t>
            </a:fld>
            <a:r>
              <a:rPr lang="en-US" kern="0">
                <a:solidFill>
                  <a:prstClr val="black"/>
                </a:solidFill>
                <a:ea typeface="ＭＳ Ｐゴシック" charset="0"/>
                <a:cs typeface="3M Circular TT Book" panose="020B0604020101020102" pitchFamily="34" charset="0"/>
              </a:rPr>
              <a:t>. All Rights Reserved. 3M Confidential.</a:t>
            </a:r>
          </a:p>
          <a:p>
            <a:endParaRPr lang="en-US"/>
          </a:p>
        </p:txBody>
      </p:sp>
      <p:sp>
        <p:nvSpPr>
          <p:cNvPr id="8" name="Slide Number Placeholder 7">
            <a:extLst>
              <a:ext uri="{FF2B5EF4-FFF2-40B4-BE49-F238E27FC236}">
                <a16:creationId xmlns:a16="http://schemas.microsoft.com/office/drawing/2014/main" id="{B2722C37-40D5-84A6-2137-84F049CD687C}"/>
              </a:ext>
            </a:extLst>
          </p:cNvPr>
          <p:cNvSpPr>
            <a:spLocks noGrp="1"/>
          </p:cNvSpPr>
          <p:nvPr>
            <p:ph type="sldNum" sz="quarter" idx="12"/>
          </p:nvPr>
        </p:nvSpPr>
        <p:spPr/>
        <p:txBody>
          <a:bodyPr/>
          <a:lstStyle/>
          <a:p>
            <a:fld id="{70D5124F-2089-5247-B7B9-A8C28FACD56A}" type="slidenum">
              <a:rPr lang="en-US" smtClean="0"/>
              <a:pPr/>
              <a:t>‹#›</a:t>
            </a:fld>
            <a:endParaRPr lang="en-US"/>
          </a:p>
        </p:txBody>
      </p:sp>
    </p:spTree>
    <p:extLst>
      <p:ext uri="{BB962C8B-B14F-4D97-AF65-F5344CB8AC3E}">
        <p14:creationId xmlns:p14="http://schemas.microsoft.com/office/powerpoint/2010/main" val="4780419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1_Title, Subtitle">
    <p:spTree>
      <p:nvGrpSpPr>
        <p:cNvPr id="1" name=""/>
        <p:cNvGrpSpPr/>
        <p:nvPr/>
      </p:nvGrpSpPr>
      <p:grpSpPr>
        <a:xfrm>
          <a:off x="0" y="0"/>
          <a:ext cx="0" cy="0"/>
          <a:chOff x="0" y="0"/>
          <a:chExt cx="0" cy="0"/>
        </a:xfrm>
      </p:grpSpPr>
      <p:sp>
        <p:nvSpPr>
          <p:cNvPr id="5" name="Text Placeholder 4"/>
          <p:cNvSpPr>
            <a:spLocks noGrp="1"/>
          </p:cNvSpPr>
          <p:nvPr>
            <p:ph type="body" sz="quarter" idx="10"/>
          </p:nvPr>
        </p:nvSpPr>
        <p:spPr>
          <a:xfrm>
            <a:off x="379412" y="864998"/>
            <a:ext cx="11425236" cy="365760"/>
          </a:xfrm>
        </p:spPr>
        <p:txBody>
          <a:bodyPr/>
          <a:lstStyle>
            <a:lvl1pPr>
              <a:defRPr sz="2400" b="0"/>
            </a:lvl1pPr>
          </a:lstStyle>
          <a:p>
            <a:pPr lvl="0"/>
            <a:r>
              <a:rPr lang="en-US"/>
              <a:t>Click to edit Master text styles</a:t>
            </a:r>
          </a:p>
        </p:txBody>
      </p:sp>
      <p:cxnSp>
        <p:nvCxnSpPr>
          <p:cNvPr id="4" name="Straight Connector 3">
            <a:extLst>
              <a:ext uri="{FF2B5EF4-FFF2-40B4-BE49-F238E27FC236}">
                <a16:creationId xmlns:a16="http://schemas.microsoft.com/office/drawing/2014/main" id="{B6C8E618-245E-7967-6502-C3391D9E976F}"/>
              </a:ext>
            </a:extLst>
          </p:cNvPr>
          <p:cNvCxnSpPr>
            <a:cxnSpLocks/>
          </p:cNvCxnSpPr>
          <p:nvPr userDrawn="1"/>
        </p:nvCxnSpPr>
        <p:spPr>
          <a:xfrm>
            <a:off x="0" y="71748"/>
            <a:ext cx="12192000" cy="0"/>
          </a:xfrm>
          <a:prstGeom prst="line">
            <a:avLst/>
          </a:prstGeom>
          <a:ln w="152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7" name="Title 6">
            <a:extLst>
              <a:ext uri="{FF2B5EF4-FFF2-40B4-BE49-F238E27FC236}">
                <a16:creationId xmlns:a16="http://schemas.microsoft.com/office/drawing/2014/main" id="{B640CE77-6E39-7488-05AC-AF5DA5EAB1DD}"/>
              </a:ext>
            </a:extLst>
          </p:cNvPr>
          <p:cNvSpPr>
            <a:spLocks noGrp="1"/>
          </p:cNvSpPr>
          <p:nvPr>
            <p:ph type="title"/>
          </p:nvPr>
        </p:nvSpPr>
        <p:spPr>
          <a:xfrm>
            <a:off x="379412" y="381000"/>
            <a:ext cx="11425237" cy="460247"/>
          </a:xfrm>
        </p:spPr>
        <p:txBody>
          <a:bodyPr/>
          <a:lstStyle/>
          <a:p>
            <a:r>
              <a:rPr lang="en-US"/>
              <a:t>Click to edit Master title style</a:t>
            </a:r>
          </a:p>
        </p:txBody>
      </p:sp>
      <p:sp>
        <p:nvSpPr>
          <p:cNvPr id="9" name="Footer Placeholder 8">
            <a:extLst>
              <a:ext uri="{FF2B5EF4-FFF2-40B4-BE49-F238E27FC236}">
                <a16:creationId xmlns:a16="http://schemas.microsoft.com/office/drawing/2014/main" id="{4DDC761F-2BDB-E59E-4C31-54776E144535}"/>
              </a:ext>
            </a:extLst>
          </p:cNvPr>
          <p:cNvSpPr>
            <a:spLocks noGrp="1"/>
          </p:cNvSpPr>
          <p:nvPr>
            <p:ph type="ftr" sz="quarter" idx="11"/>
          </p:nvPr>
        </p:nvSpPr>
        <p:spPr/>
        <p:txBody>
          <a:bodyPr/>
          <a:lstStyle/>
          <a:p>
            <a:r>
              <a:rPr lang="en-US" kern="0">
                <a:solidFill>
                  <a:prstClr val="black"/>
                </a:solidFill>
                <a:ea typeface="ＭＳ Ｐゴシック" charset="0"/>
                <a:cs typeface="3M Circular TT Book" panose="020B0604020101020102" pitchFamily="34" charset="0"/>
              </a:rPr>
              <a:t>© 3M </a:t>
            </a:r>
            <a:fld id="{8E59BD97-1E34-BA4E-82B3-B29ECD06FDBF}" type="datetimeyyyy">
              <a:rPr lang="en-US" kern="0" smtClean="0">
                <a:solidFill>
                  <a:prstClr val="black"/>
                </a:solidFill>
                <a:ea typeface="ＭＳ Ｐゴシック" charset="0"/>
                <a:cs typeface="3M Circular TT Book" panose="020B0604020101020102" pitchFamily="34" charset="0"/>
              </a:rPr>
              <a:pPr/>
              <a:t>2026</a:t>
            </a:fld>
            <a:r>
              <a:rPr lang="en-US" kern="0">
                <a:solidFill>
                  <a:prstClr val="black"/>
                </a:solidFill>
                <a:ea typeface="ＭＳ Ｐゴシック" charset="0"/>
                <a:cs typeface="3M Circular TT Book" panose="020B0604020101020102" pitchFamily="34" charset="0"/>
              </a:rPr>
              <a:t>. All Rights Reserved. 3M Confidential.</a:t>
            </a:r>
          </a:p>
          <a:p>
            <a:endParaRPr lang="en-US"/>
          </a:p>
        </p:txBody>
      </p:sp>
      <p:sp>
        <p:nvSpPr>
          <p:cNvPr id="10" name="Slide Number Placeholder 9">
            <a:extLst>
              <a:ext uri="{FF2B5EF4-FFF2-40B4-BE49-F238E27FC236}">
                <a16:creationId xmlns:a16="http://schemas.microsoft.com/office/drawing/2014/main" id="{34D0FB7D-1B52-BD3D-43AD-8FBA717F7164}"/>
              </a:ext>
            </a:extLst>
          </p:cNvPr>
          <p:cNvSpPr>
            <a:spLocks noGrp="1"/>
          </p:cNvSpPr>
          <p:nvPr>
            <p:ph type="sldNum" sz="quarter" idx="12"/>
          </p:nvPr>
        </p:nvSpPr>
        <p:spPr/>
        <p:txBody>
          <a:bodyPr/>
          <a:lstStyle/>
          <a:p>
            <a:fld id="{70D5124F-2089-5247-B7B9-A8C28FACD56A}" type="slidenum">
              <a:rPr lang="en-US" smtClean="0"/>
              <a:pPr/>
              <a:t>‹#›</a:t>
            </a:fld>
            <a:endParaRPr lang="en-US"/>
          </a:p>
        </p:txBody>
      </p:sp>
    </p:spTree>
    <p:extLst>
      <p:ext uri="{BB962C8B-B14F-4D97-AF65-F5344CB8AC3E}">
        <p14:creationId xmlns:p14="http://schemas.microsoft.com/office/powerpoint/2010/main" val="7726409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1_Org Chart">
    <p:spTree>
      <p:nvGrpSpPr>
        <p:cNvPr id="1" name=""/>
        <p:cNvGrpSpPr/>
        <p:nvPr/>
      </p:nvGrpSpPr>
      <p:grpSpPr>
        <a:xfrm>
          <a:off x="0" y="0"/>
          <a:ext cx="0" cy="0"/>
          <a:chOff x="0" y="0"/>
          <a:chExt cx="0" cy="0"/>
        </a:xfrm>
      </p:grpSpPr>
      <p:sp>
        <p:nvSpPr>
          <p:cNvPr id="5" name="Text Placeholder 4"/>
          <p:cNvSpPr>
            <a:spLocks noGrp="1"/>
          </p:cNvSpPr>
          <p:nvPr>
            <p:ph type="body" sz="quarter" idx="10"/>
          </p:nvPr>
        </p:nvSpPr>
        <p:spPr>
          <a:xfrm>
            <a:off x="380998" y="841248"/>
            <a:ext cx="11430000" cy="365760"/>
          </a:xfrm>
        </p:spPr>
        <p:txBody>
          <a:bodyPr/>
          <a:lstStyle>
            <a:lvl1pPr>
              <a:defRPr sz="2400" b="0"/>
            </a:lvl1pPr>
          </a:lstStyle>
          <a:p>
            <a:pPr lvl="0"/>
            <a:r>
              <a:rPr lang="en-US"/>
              <a:t>Click to edit Master text styles</a:t>
            </a:r>
          </a:p>
        </p:txBody>
      </p:sp>
      <p:cxnSp>
        <p:nvCxnSpPr>
          <p:cNvPr id="4" name="Straight Connector 3">
            <a:extLst>
              <a:ext uri="{FF2B5EF4-FFF2-40B4-BE49-F238E27FC236}">
                <a16:creationId xmlns:a16="http://schemas.microsoft.com/office/drawing/2014/main" id="{B6C8E618-245E-7967-6502-C3391D9E976F}"/>
              </a:ext>
            </a:extLst>
          </p:cNvPr>
          <p:cNvCxnSpPr>
            <a:cxnSpLocks/>
          </p:cNvCxnSpPr>
          <p:nvPr userDrawn="1"/>
        </p:nvCxnSpPr>
        <p:spPr>
          <a:xfrm>
            <a:off x="0" y="71748"/>
            <a:ext cx="12192000" cy="0"/>
          </a:xfrm>
          <a:prstGeom prst="line">
            <a:avLst/>
          </a:prstGeom>
          <a:ln w="152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7" name="Title 6">
            <a:extLst>
              <a:ext uri="{FF2B5EF4-FFF2-40B4-BE49-F238E27FC236}">
                <a16:creationId xmlns:a16="http://schemas.microsoft.com/office/drawing/2014/main" id="{B640CE77-6E39-7488-05AC-AF5DA5EAB1DD}"/>
              </a:ext>
            </a:extLst>
          </p:cNvPr>
          <p:cNvSpPr>
            <a:spLocks noGrp="1"/>
          </p:cNvSpPr>
          <p:nvPr>
            <p:ph type="title"/>
          </p:nvPr>
        </p:nvSpPr>
        <p:spPr>
          <a:xfrm>
            <a:off x="381000" y="381000"/>
            <a:ext cx="11430000" cy="460244"/>
          </a:xfrm>
        </p:spPr>
        <p:txBody>
          <a:bodyPr/>
          <a:lstStyle/>
          <a:p>
            <a:r>
              <a:rPr lang="en-US"/>
              <a:t>Click to edit Master title style</a:t>
            </a:r>
          </a:p>
        </p:txBody>
      </p:sp>
      <p:sp>
        <p:nvSpPr>
          <p:cNvPr id="15" name="SmartArt Placeholder 14">
            <a:extLst>
              <a:ext uri="{FF2B5EF4-FFF2-40B4-BE49-F238E27FC236}">
                <a16:creationId xmlns:a16="http://schemas.microsoft.com/office/drawing/2014/main" id="{7BC10501-8384-FFFF-343D-E88EF1157C4D}"/>
              </a:ext>
            </a:extLst>
          </p:cNvPr>
          <p:cNvSpPr>
            <a:spLocks noGrp="1"/>
          </p:cNvSpPr>
          <p:nvPr>
            <p:ph type="dgm" sz="quarter" idx="13"/>
          </p:nvPr>
        </p:nvSpPr>
        <p:spPr/>
        <p:txBody>
          <a:bodyPr/>
          <a:lstStyle/>
          <a:p>
            <a:r>
              <a:rPr lang="en-US"/>
              <a:t>Click icon to add SmartArt graphic</a:t>
            </a:r>
          </a:p>
        </p:txBody>
      </p:sp>
      <p:sp>
        <p:nvSpPr>
          <p:cNvPr id="16" name="Footer Placeholder 15">
            <a:extLst>
              <a:ext uri="{FF2B5EF4-FFF2-40B4-BE49-F238E27FC236}">
                <a16:creationId xmlns:a16="http://schemas.microsoft.com/office/drawing/2014/main" id="{1BE8723A-A4B3-1DEB-9B00-CF3444B6621C}"/>
              </a:ext>
            </a:extLst>
          </p:cNvPr>
          <p:cNvSpPr>
            <a:spLocks noGrp="1"/>
          </p:cNvSpPr>
          <p:nvPr>
            <p:ph type="ftr" sz="quarter" idx="14"/>
          </p:nvPr>
        </p:nvSpPr>
        <p:spPr/>
        <p:txBody>
          <a:bodyPr/>
          <a:lstStyle/>
          <a:p>
            <a:r>
              <a:rPr lang="en-US" kern="0">
                <a:solidFill>
                  <a:prstClr val="black"/>
                </a:solidFill>
                <a:ea typeface="ＭＳ Ｐゴシック" charset="0"/>
                <a:cs typeface="3M Circular TT Book" panose="020B0604020101020102" pitchFamily="34" charset="0"/>
              </a:rPr>
              <a:t>© 3M </a:t>
            </a:r>
            <a:fld id="{8E59BD97-1E34-BA4E-82B3-B29ECD06FDBF}" type="datetimeyyyy">
              <a:rPr lang="en-US" kern="0" smtClean="0">
                <a:solidFill>
                  <a:prstClr val="black"/>
                </a:solidFill>
                <a:ea typeface="ＭＳ Ｐゴシック" charset="0"/>
                <a:cs typeface="3M Circular TT Book" panose="020B0604020101020102" pitchFamily="34" charset="0"/>
              </a:rPr>
              <a:pPr/>
              <a:t>2026</a:t>
            </a:fld>
            <a:r>
              <a:rPr lang="en-US" kern="0">
                <a:solidFill>
                  <a:prstClr val="black"/>
                </a:solidFill>
                <a:ea typeface="ＭＳ Ｐゴシック" charset="0"/>
                <a:cs typeface="3M Circular TT Book" panose="020B0604020101020102" pitchFamily="34" charset="0"/>
              </a:rPr>
              <a:t>. All Rights Reserved. 3M Confidential.</a:t>
            </a:r>
          </a:p>
          <a:p>
            <a:endParaRPr lang="en-US"/>
          </a:p>
        </p:txBody>
      </p:sp>
      <p:sp>
        <p:nvSpPr>
          <p:cNvPr id="17" name="Slide Number Placeholder 16">
            <a:extLst>
              <a:ext uri="{FF2B5EF4-FFF2-40B4-BE49-F238E27FC236}">
                <a16:creationId xmlns:a16="http://schemas.microsoft.com/office/drawing/2014/main" id="{9ECD3843-DD90-9535-7EB7-FDA161D498AF}"/>
              </a:ext>
            </a:extLst>
          </p:cNvPr>
          <p:cNvSpPr>
            <a:spLocks noGrp="1"/>
          </p:cNvSpPr>
          <p:nvPr>
            <p:ph type="sldNum" sz="quarter" idx="15"/>
          </p:nvPr>
        </p:nvSpPr>
        <p:spPr/>
        <p:txBody>
          <a:bodyPr/>
          <a:lstStyle/>
          <a:p>
            <a:fld id="{70D5124F-2089-5247-B7B9-A8C28FACD56A}" type="slidenum">
              <a:rPr lang="en-US" smtClean="0"/>
              <a:pPr/>
              <a:t>‹#›</a:t>
            </a:fld>
            <a:endParaRPr lang="en-US"/>
          </a:p>
        </p:txBody>
      </p:sp>
    </p:spTree>
    <p:extLst>
      <p:ext uri="{BB962C8B-B14F-4D97-AF65-F5344CB8AC3E}">
        <p14:creationId xmlns:p14="http://schemas.microsoft.com/office/powerpoint/2010/main" val="29375569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Title, Subtitle, Content">
    <p:spTree>
      <p:nvGrpSpPr>
        <p:cNvPr id="1" name=""/>
        <p:cNvGrpSpPr/>
        <p:nvPr/>
      </p:nvGrpSpPr>
      <p:grpSpPr>
        <a:xfrm>
          <a:off x="0" y="0"/>
          <a:ext cx="0" cy="0"/>
          <a:chOff x="0" y="0"/>
          <a:chExt cx="0" cy="0"/>
        </a:xfrm>
      </p:grpSpPr>
      <p:sp>
        <p:nvSpPr>
          <p:cNvPr id="6" name="Text Placeholder 4"/>
          <p:cNvSpPr>
            <a:spLocks noGrp="1"/>
          </p:cNvSpPr>
          <p:nvPr>
            <p:ph type="body" sz="quarter" idx="10"/>
          </p:nvPr>
        </p:nvSpPr>
        <p:spPr>
          <a:xfrm>
            <a:off x="381000" y="841248"/>
            <a:ext cx="11430000" cy="365760"/>
          </a:xfrm>
        </p:spPr>
        <p:txBody>
          <a:bodyPr/>
          <a:lstStyle>
            <a:lvl1pPr>
              <a:defRPr sz="2400" b="0"/>
            </a:lvl1pPr>
          </a:lstStyle>
          <a:p>
            <a:pPr lvl="0"/>
            <a:r>
              <a:rPr lang="en-US"/>
              <a:t>Click to edit Master text styles</a:t>
            </a:r>
          </a:p>
        </p:txBody>
      </p:sp>
      <p:cxnSp>
        <p:nvCxnSpPr>
          <p:cNvPr id="3" name="Straight Connector 2">
            <a:extLst>
              <a:ext uri="{FF2B5EF4-FFF2-40B4-BE49-F238E27FC236}">
                <a16:creationId xmlns:a16="http://schemas.microsoft.com/office/drawing/2014/main" id="{2F17590C-2085-2ABB-0DDE-8A026A9EF081}"/>
              </a:ext>
            </a:extLst>
          </p:cNvPr>
          <p:cNvCxnSpPr>
            <a:cxnSpLocks/>
          </p:cNvCxnSpPr>
          <p:nvPr userDrawn="1"/>
        </p:nvCxnSpPr>
        <p:spPr>
          <a:xfrm>
            <a:off x="0" y="71748"/>
            <a:ext cx="12192000" cy="0"/>
          </a:xfrm>
          <a:prstGeom prst="line">
            <a:avLst/>
          </a:prstGeom>
          <a:ln w="152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8D960009-6850-23D0-387D-67227A8C0E17}"/>
              </a:ext>
            </a:extLst>
          </p:cNvPr>
          <p:cNvSpPr>
            <a:spLocks noGrp="1"/>
          </p:cNvSpPr>
          <p:nvPr>
            <p:ph type="title"/>
          </p:nvPr>
        </p:nvSpPr>
        <p:spPr>
          <a:xfrm>
            <a:off x="381000" y="381000"/>
            <a:ext cx="11430000" cy="460246"/>
          </a:xfrm>
        </p:spPr>
        <p:txBody>
          <a:bodyPr/>
          <a:lstStyle/>
          <a:p>
            <a:r>
              <a:rPr lang="en-US"/>
              <a:t>Click to edit Master title style</a:t>
            </a:r>
          </a:p>
        </p:txBody>
      </p:sp>
      <p:sp>
        <p:nvSpPr>
          <p:cNvPr id="4" name="Content Placeholder 2">
            <a:extLst>
              <a:ext uri="{FF2B5EF4-FFF2-40B4-BE49-F238E27FC236}">
                <a16:creationId xmlns:a16="http://schemas.microsoft.com/office/drawing/2014/main" id="{EB5FE4E9-45F9-3290-855A-F81F9D51E26F}"/>
              </a:ext>
            </a:extLst>
          </p:cNvPr>
          <p:cNvSpPr>
            <a:spLocks noGrp="1"/>
          </p:cNvSpPr>
          <p:nvPr>
            <p:ph sz="quarter" idx="17"/>
          </p:nvPr>
        </p:nvSpPr>
        <p:spPr>
          <a:xfrm>
            <a:off x="381000" y="1333503"/>
            <a:ext cx="11430000" cy="49006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a:extLst>
              <a:ext uri="{FF2B5EF4-FFF2-40B4-BE49-F238E27FC236}">
                <a16:creationId xmlns:a16="http://schemas.microsoft.com/office/drawing/2014/main" id="{EE2FDF10-4D0F-13F0-5328-3CF8B271E1D8}"/>
              </a:ext>
            </a:extLst>
          </p:cNvPr>
          <p:cNvSpPr>
            <a:spLocks noGrp="1"/>
          </p:cNvSpPr>
          <p:nvPr>
            <p:ph type="ftr" sz="quarter" idx="18"/>
          </p:nvPr>
        </p:nvSpPr>
        <p:spPr/>
        <p:txBody>
          <a:bodyPr/>
          <a:lstStyle/>
          <a:p>
            <a:r>
              <a:rPr lang="en-US" kern="0">
                <a:solidFill>
                  <a:prstClr val="black"/>
                </a:solidFill>
                <a:ea typeface="ＭＳ Ｐゴシック" charset="0"/>
                <a:cs typeface="3M Circular TT Book" panose="020B0604020101020102" pitchFamily="34" charset="0"/>
              </a:rPr>
              <a:t>© 3M </a:t>
            </a:r>
            <a:fld id="{8E59BD97-1E34-BA4E-82B3-B29ECD06FDBF}" type="datetimeyyyy">
              <a:rPr lang="en-US" kern="0" smtClean="0">
                <a:solidFill>
                  <a:prstClr val="black"/>
                </a:solidFill>
                <a:ea typeface="ＭＳ Ｐゴシック" charset="0"/>
                <a:cs typeface="3M Circular TT Book" panose="020B0604020101020102" pitchFamily="34" charset="0"/>
              </a:rPr>
              <a:pPr/>
              <a:t>2026</a:t>
            </a:fld>
            <a:r>
              <a:rPr lang="en-US" kern="0">
                <a:solidFill>
                  <a:prstClr val="black"/>
                </a:solidFill>
                <a:ea typeface="ＭＳ Ｐゴシック" charset="0"/>
                <a:cs typeface="3M Circular TT Book" panose="020B0604020101020102" pitchFamily="34" charset="0"/>
              </a:rPr>
              <a:t>. All Rights Reserved. 3M Confidential.</a:t>
            </a:r>
          </a:p>
          <a:p>
            <a:endParaRPr lang="en-US"/>
          </a:p>
        </p:txBody>
      </p:sp>
      <p:sp>
        <p:nvSpPr>
          <p:cNvPr id="9" name="Slide Number Placeholder 8">
            <a:extLst>
              <a:ext uri="{FF2B5EF4-FFF2-40B4-BE49-F238E27FC236}">
                <a16:creationId xmlns:a16="http://schemas.microsoft.com/office/drawing/2014/main" id="{6EB19BEC-BD09-C617-14E1-D8F6B3CC3FAE}"/>
              </a:ext>
            </a:extLst>
          </p:cNvPr>
          <p:cNvSpPr>
            <a:spLocks noGrp="1"/>
          </p:cNvSpPr>
          <p:nvPr>
            <p:ph type="sldNum" sz="quarter" idx="19"/>
          </p:nvPr>
        </p:nvSpPr>
        <p:spPr/>
        <p:txBody>
          <a:bodyPr/>
          <a:lstStyle/>
          <a:p>
            <a:fld id="{70D5124F-2089-5247-B7B9-A8C28FACD56A}" type="slidenum">
              <a:rPr lang="en-US" smtClean="0"/>
              <a:pPr/>
              <a:t>‹#›</a:t>
            </a:fld>
            <a:endParaRPr lang="en-US"/>
          </a:p>
        </p:txBody>
      </p:sp>
    </p:spTree>
    <p:extLst>
      <p:ext uri="{BB962C8B-B14F-4D97-AF65-F5344CB8AC3E}">
        <p14:creationId xmlns:p14="http://schemas.microsoft.com/office/powerpoint/2010/main" val="4368321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Title, Subtitle, Content, custom image">
    <p:spTree>
      <p:nvGrpSpPr>
        <p:cNvPr id="1" name=""/>
        <p:cNvGrpSpPr/>
        <p:nvPr/>
      </p:nvGrpSpPr>
      <p:grpSpPr>
        <a:xfrm>
          <a:off x="0" y="0"/>
          <a:ext cx="0" cy="0"/>
          <a:chOff x="0" y="0"/>
          <a:chExt cx="0" cy="0"/>
        </a:xfrm>
      </p:grpSpPr>
      <p:sp>
        <p:nvSpPr>
          <p:cNvPr id="6" name="Text Placeholder 4"/>
          <p:cNvSpPr>
            <a:spLocks noGrp="1"/>
          </p:cNvSpPr>
          <p:nvPr>
            <p:ph type="body" sz="quarter" idx="10"/>
          </p:nvPr>
        </p:nvSpPr>
        <p:spPr>
          <a:xfrm>
            <a:off x="380999" y="841248"/>
            <a:ext cx="8394865" cy="365760"/>
          </a:xfrm>
        </p:spPr>
        <p:txBody>
          <a:bodyPr/>
          <a:lstStyle>
            <a:lvl1pPr>
              <a:defRPr sz="2400" b="0"/>
            </a:lvl1pPr>
          </a:lstStyle>
          <a:p>
            <a:pPr lvl="0"/>
            <a:r>
              <a:rPr lang="en-US"/>
              <a:t>Click to edit Master text styles</a:t>
            </a:r>
          </a:p>
        </p:txBody>
      </p:sp>
      <p:cxnSp>
        <p:nvCxnSpPr>
          <p:cNvPr id="7" name="Straight Connector 6">
            <a:extLst>
              <a:ext uri="{FF2B5EF4-FFF2-40B4-BE49-F238E27FC236}">
                <a16:creationId xmlns:a16="http://schemas.microsoft.com/office/drawing/2014/main" id="{19D03307-7159-3CFE-E5FD-1680CAB2B729}"/>
              </a:ext>
            </a:extLst>
          </p:cNvPr>
          <p:cNvCxnSpPr>
            <a:cxnSpLocks/>
          </p:cNvCxnSpPr>
          <p:nvPr userDrawn="1"/>
        </p:nvCxnSpPr>
        <p:spPr>
          <a:xfrm>
            <a:off x="0" y="71748"/>
            <a:ext cx="12192000" cy="0"/>
          </a:xfrm>
          <a:prstGeom prst="line">
            <a:avLst/>
          </a:prstGeom>
          <a:ln w="152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Picture Placeholder 2">
            <a:extLst>
              <a:ext uri="{FF2B5EF4-FFF2-40B4-BE49-F238E27FC236}">
                <a16:creationId xmlns:a16="http://schemas.microsoft.com/office/drawing/2014/main" id="{A349096B-D03B-1E9A-B742-7BC2D6AE1C66}"/>
              </a:ext>
            </a:extLst>
          </p:cNvPr>
          <p:cNvSpPr>
            <a:spLocks noGrp="1"/>
          </p:cNvSpPr>
          <p:nvPr>
            <p:ph type="pic" sz="quarter" idx="16"/>
          </p:nvPr>
        </p:nvSpPr>
        <p:spPr>
          <a:xfrm>
            <a:off x="8945876" y="0"/>
            <a:ext cx="3246124" cy="6858000"/>
          </a:xfrm>
          <a:solidFill>
            <a:schemeClr val="bg1">
              <a:lumMod val="95000"/>
            </a:schemeClr>
          </a:solidFill>
        </p:spPr>
        <p:txBody>
          <a:bodyPr/>
          <a:lstStyle/>
          <a:p>
            <a:r>
              <a:rPr lang="en-US"/>
              <a:t>Click icon to add picture</a:t>
            </a:r>
          </a:p>
        </p:txBody>
      </p:sp>
      <p:sp>
        <p:nvSpPr>
          <p:cNvPr id="5" name="Title 4">
            <a:extLst>
              <a:ext uri="{FF2B5EF4-FFF2-40B4-BE49-F238E27FC236}">
                <a16:creationId xmlns:a16="http://schemas.microsoft.com/office/drawing/2014/main" id="{E1222091-9C06-74B2-82D0-8AA0C4204E2B}"/>
              </a:ext>
            </a:extLst>
          </p:cNvPr>
          <p:cNvSpPr>
            <a:spLocks noGrp="1"/>
          </p:cNvSpPr>
          <p:nvPr>
            <p:ph type="title"/>
          </p:nvPr>
        </p:nvSpPr>
        <p:spPr>
          <a:xfrm>
            <a:off x="381001" y="381000"/>
            <a:ext cx="8394864" cy="460243"/>
          </a:xfrm>
        </p:spPr>
        <p:txBody>
          <a:bodyPr/>
          <a:lstStyle/>
          <a:p>
            <a:r>
              <a:rPr lang="en-US"/>
              <a:t>Click to edit Master title style</a:t>
            </a:r>
          </a:p>
        </p:txBody>
      </p:sp>
      <p:sp>
        <p:nvSpPr>
          <p:cNvPr id="4" name="Content Placeholder 2">
            <a:extLst>
              <a:ext uri="{FF2B5EF4-FFF2-40B4-BE49-F238E27FC236}">
                <a16:creationId xmlns:a16="http://schemas.microsoft.com/office/drawing/2014/main" id="{5E78D001-6719-B938-AF80-EBF4342942F6}"/>
              </a:ext>
            </a:extLst>
          </p:cNvPr>
          <p:cNvSpPr>
            <a:spLocks noGrp="1"/>
          </p:cNvSpPr>
          <p:nvPr>
            <p:ph sz="quarter" idx="17"/>
          </p:nvPr>
        </p:nvSpPr>
        <p:spPr>
          <a:xfrm>
            <a:off x="381001" y="1333501"/>
            <a:ext cx="8394862" cy="4900689"/>
          </a:xfrm>
        </p:spPr>
        <p:txBody>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9" name="Footer Placeholder 8">
            <a:extLst>
              <a:ext uri="{FF2B5EF4-FFF2-40B4-BE49-F238E27FC236}">
                <a16:creationId xmlns:a16="http://schemas.microsoft.com/office/drawing/2014/main" id="{7FC3568A-AD86-7C95-9442-BC60E06469A5}"/>
              </a:ext>
            </a:extLst>
          </p:cNvPr>
          <p:cNvSpPr>
            <a:spLocks noGrp="1"/>
          </p:cNvSpPr>
          <p:nvPr>
            <p:ph type="ftr" sz="quarter" idx="18"/>
          </p:nvPr>
        </p:nvSpPr>
        <p:spPr/>
        <p:txBody>
          <a:bodyPr/>
          <a:lstStyle/>
          <a:p>
            <a:r>
              <a:rPr lang="en-US" kern="0">
                <a:solidFill>
                  <a:prstClr val="black"/>
                </a:solidFill>
                <a:ea typeface="ＭＳ Ｐゴシック" charset="0"/>
                <a:cs typeface="3M Circular TT Book" panose="020B0604020101020102" pitchFamily="34" charset="0"/>
              </a:rPr>
              <a:t>© 3M </a:t>
            </a:r>
            <a:fld id="{8E59BD97-1E34-BA4E-82B3-B29ECD06FDBF}" type="datetimeyyyy">
              <a:rPr lang="en-US" kern="0" smtClean="0">
                <a:solidFill>
                  <a:prstClr val="black"/>
                </a:solidFill>
                <a:ea typeface="ＭＳ Ｐゴシック" charset="0"/>
                <a:cs typeface="3M Circular TT Book" panose="020B0604020101020102" pitchFamily="34" charset="0"/>
              </a:rPr>
              <a:pPr/>
              <a:t>2026</a:t>
            </a:fld>
            <a:r>
              <a:rPr lang="en-US" kern="0">
                <a:solidFill>
                  <a:prstClr val="black"/>
                </a:solidFill>
                <a:ea typeface="ＭＳ Ｐゴシック" charset="0"/>
                <a:cs typeface="3M Circular TT Book" panose="020B0604020101020102" pitchFamily="34" charset="0"/>
              </a:rPr>
              <a:t>. All Rights Reserved. 3M Confidential.</a:t>
            </a:r>
          </a:p>
          <a:p>
            <a:endParaRPr lang="en-US"/>
          </a:p>
        </p:txBody>
      </p:sp>
      <p:sp>
        <p:nvSpPr>
          <p:cNvPr id="10" name="Slide Number Placeholder 9">
            <a:extLst>
              <a:ext uri="{FF2B5EF4-FFF2-40B4-BE49-F238E27FC236}">
                <a16:creationId xmlns:a16="http://schemas.microsoft.com/office/drawing/2014/main" id="{A93D7F63-929B-E487-7C2E-556E7CA0C383}"/>
              </a:ext>
            </a:extLst>
          </p:cNvPr>
          <p:cNvSpPr>
            <a:spLocks noGrp="1"/>
          </p:cNvSpPr>
          <p:nvPr>
            <p:ph type="sldNum" sz="quarter" idx="19"/>
          </p:nvPr>
        </p:nvSpPr>
        <p:spPr/>
        <p:txBody>
          <a:bodyPr/>
          <a:lstStyle/>
          <a:p>
            <a:fld id="{70D5124F-2089-5247-B7B9-A8C28FACD56A}" type="slidenum">
              <a:rPr lang="en-US" smtClean="0"/>
              <a:pPr/>
              <a:t>‹#›</a:t>
            </a:fld>
            <a:endParaRPr lang="en-US"/>
          </a:p>
        </p:txBody>
      </p:sp>
    </p:spTree>
    <p:extLst>
      <p:ext uri="{BB962C8B-B14F-4D97-AF65-F5344CB8AC3E}">
        <p14:creationId xmlns:p14="http://schemas.microsoft.com/office/powerpoint/2010/main" val="2491255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2_Bulleted list- 2 Column with image-Righ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79414" y="381000"/>
            <a:ext cx="11425236" cy="460241"/>
          </a:xfrm>
        </p:spPr>
        <p:txBody>
          <a:bodyPr rIns="0"/>
          <a:lstStyle/>
          <a:p>
            <a:r>
              <a:rPr lang="en-US"/>
              <a:t>Image right</a:t>
            </a:r>
            <a:endParaRPr lang="en-GB"/>
          </a:p>
        </p:txBody>
      </p:sp>
      <p:sp>
        <p:nvSpPr>
          <p:cNvPr id="6" name="Picture Placeholder 4">
            <a:extLst>
              <a:ext uri="{FF2B5EF4-FFF2-40B4-BE49-F238E27FC236}">
                <a16:creationId xmlns:a16="http://schemas.microsoft.com/office/drawing/2014/main" id="{1408C6FB-BB0C-CD4B-B374-025253E647E7}"/>
              </a:ext>
            </a:extLst>
          </p:cNvPr>
          <p:cNvSpPr>
            <a:spLocks noGrp="1"/>
          </p:cNvSpPr>
          <p:nvPr>
            <p:ph type="pic" sz="quarter" idx="10"/>
          </p:nvPr>
        </p:nvSpPr>
        <p:spPr>
          <a:xfrm>
            <a:off x="7553373" y="1324074"/>
            <a:ext cx="4251275" cy="4939564"/>
          </a:xfrm>
          <a:solidFill>
            <a:schemeClr val="bg1">
              <a:lumMod val="95000"/>
            </a:schemeClr>
          </a:solidFill>
        </p:spPr>
        <p:txBody>
          <a:bodyPr/>
          <a:lstStyle/>
          <a:p>
            <a:r>
              <a:rPr lang="en-US"/>
              <a:t>Click icon to add picture</a:t>
            </a:r>
          </a:p>
        </p:txBody>
      </p:sp>
      <p:cxnSp>
        <p:nvCxnSpPr>
          <p:cNvPr id="4" name="Straight Connector 3">
            <a:extLst>
              <a:ext uri="{FF2B5EF4-FFF2-40B4-BE49-F238E27FC236}">
                <a16:creationId xmlns:a16="http://schemas.microsoft.com/office/drawing/2014/main" id="{09E03BD9-04C1-D6E1-C622-4E428E323144}"/>
              </a:ext>
            </a:extLst>
          </p:cNvPr>
          <p:cNvCxnSpPr>
            <a:cxnSpLocks/>
          </p:cNvCxnSpPr>
          <p:nvPr userDrawn="1"/>
        </p:nvCxnSpPr>
        <p:spPr>
          <a:xfrm>
            <a:off x="0" y="71748"/>
            <a:ext cx="12192000" cy="0"/>
          </a:xfrm>
          <a:prstGeom prst="line">
            <a:avLst/>
          </a:prstGeom>
          <a:ln w="152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31" name="Content Placeholder 4">
            <a:extLst>
              <a:ext uri="{FF2B5EF4-FFF2-40B4-BE49-F238E27FC236}">
                <a16:creationId xmlns:a16="http://schemas.microsoft.com/office/drawing/2014/main" id="{912A264E-068A-359F-96EA-E6E0A6B8FCA6}"/>
              </a:ext>
            </a:extLst>
          </p:cNvPr>
          <p:cNvSpPr>
            <a:spLocks noGrp="1"/>
          </p:cNvSpPr>
          <p:nvPr>
            <p:ph sz="quarter" idx="17"/>
          </p:nvPr>
        </p:nvSpPr>
        <p:spPr>
          <a:xfrm>
            <a:off x="379413" y="1333499"/>
            <a:ext cx="7040718" cy="49149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32" name="Text Placeholder 4">
            <a:extLst>
              <a:ext uri="{FF2B5EF4-FFF2-40B4-BE49-F238E27FC236}">
                <a16:creationId xmlns:a16="http://schemas.microsoft.com/office/drawing/2014/main" id="{FC0A7F85-9D6A-11E3-9FCB-FCA60CC1ECB0}"/>
              </a:ext>
            </a:extLst>
          </p:cNvPr>
          <p:cNvSpPr>
            <a:spLocks noGrp="1"/>
          </p:cNvSpPr>
          <p:nvPr>
            <p:ph type="body" sz="quarter" idx="18"/>
          </p:nvPr>
        </p:nvSpPr>
        <p:spPr>
          <a:xfrm>
            <a:off x="379412" y="841248"/>
            <a:ext cx="11425236" cy="365760"/>
          </a:xfrm>
        </p:spPr>
        <p:txBody>
          <a:bodyPr/>
          <a:lstStyle>
            <a:lvl1pPr>
              <a:defRPr sz="2400"/>
            </a:lvl1pPr>
          </a:lstStyle>
          <a:p>
            <a:pPr lvl="0"/>
            <a:r>
              <a:rPr lang="en-US"/>
              <a:t>Click to edit Master text styles</a:t>
            </a:r>
          </a:p>
        </p:txBody>
      </p:sp>
      <p:sp>
        <p:nvSpPr>
          <p:cNvPr id="11" name="Footer Placeholder 10">
            <a:extLst>
              <a:ext uri="{FF2B5EF4-FFF2-40B4-BE49-F238E27FC236}">
                <a16:creationId xmlns:a16="http://schemas.microsoft.com/office/drawing/2014/main" id="{8704C77B-9C3F-28B9-6E4A-726F588A3902}"/>
              </a:ext>
            </a:extLst>
          </p:cNvPr>
          <p:cNvSpPr>
            <a:spLocks noGrp="1"/>
          </p:cNvSpPr>
          <p:nvPr>
            <p:ph type="ftr" sz="quarter" idx="19"/>
          </p:nvPr>
        </p:nvSpPr>
        <p:spPr/>
        <p:txBody>
          <a:bodyPr/>
          <a:lstStyle/>
          <a:p>
            <a:r>
              <a:rPr lang="en-US" kern="0">
                <a:solidFill>
                  <a:prstClr val="black"/>
                </a:solidFill>
                <a:ea typeface="ＭＳ Ｐゴシック" charset="0"/>
                <a:cs typeface="3M Circular TT Book" panose="020B0604020101020102" pitchFamily="34" charset="0"/>
              </a:rPr>
              <a:t>© 3M </a:t>
            </a:r>
            <a:fld id="{8E59BD97-1E34-BA4E-82B3-B29ECD06FDBF}" type="datetimeyyyy">
              <a:rPr lang="en-US" kern="0" smtClean="0">
                <a:solidFill>
                  <a:prstClr val="black"/>
                </a:solidFill>
                <a:ea typeface="ＭＳ Ｐゴシック" charset="0"/>
                <a:cs typeface="3M Circular TT Book" panose="020B0604020101020102" pitchFamily="34" charset="0"/>
              </a:rPr>
              <a:pPr/>
              <a:t>2026</a:t>
            </a:fld>
            <a:r>
              <a:rPr lang="en-US" kern="0">
                <a:solidFill>
                  <a:prstClr val="black"/>
                </a:solidFill>
                <a:ea typeface="ＭＳ Ｐゴシック" charset="0"/>
                <a:cs typeface="3M Circular TT Book" panose="020B0604020101020102" pitchFamily="34" charset="0"/>
              </a:rPr>
              <a:t>. All Rights Reserved. 3M Confidential.</a:t>
            </a:r>
          </a:p>
          <a:p>
            <a:endParaRPr lang="en-US"/>
          </a:p>
        </p:txBody>
      </p:sp>
      <p:sp>
        <p:nvSpPr>
          <p:cNvPr id="12" name="Slide Number Placeholder 11">
            <a:extLst>
              <a:ext uri="{FF2B5EF4-FFF2-40B4-BE49-F238E27FC236}">
                <a16:creationId xmlns:a16="http://schemas.microsoft.com/office/drawing/2014/main" id="{1AD79C4D-D9F9-3E45-5AB8-CCD189FD9DFB}"/>
              </a:ext>
            </a:extLst>
          </p:cNvPr>
          <p:cNvSpPr>
            <a:spLocks noGrp="1"/>
          </p:cNvSpPr>
          <p:nvPr>
            <p:ph type="sldNum" sz="quarter" idx="20"/>
          </p:nvPr>
        </p:nvSpPr>
        <p:spPr/>
        <p:txBody>
          <a:bodyPr/>
          <a:lstStyle/>
          <a:p>
            <a:fld id="{70D5124F-2089-5247-B7B9-A8C28FACD56A}" type="slidenum">
              <a:rPr lang="en-US" smtClean="0"/>
              <a:pPr/>
              <a:t>‹#›</a:t>
            </a:fld>
            <a:endParaRPr lang="en-US"/>
          </a:p>
        </p:txBody>
      </p:sp>
    </p:spTree>
    <p:extLst>
      <p:ext uri="{BB962C8B-B14F-4D97-AF65-F5344CB8AC3E}">
        <p14:creationId xmlns:p14="http://schemas.microsoft.com/office/powerpoint/2010/main" val="37954690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2_Table with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79412" y="381000"/>
            <a:ext cx="11425236" cy="435864"/>
          </a:xfrm>
        </p:spPr>
        <p:txBody>
          <a:bodyPr rIns="0"/>
          <a:lstStyle>
            <a:lvl1pPr>
              <a:defRPr/>
            </a:lvl1pPr>
          </a:lstStyle>
          <a:p>
            <a:r>
              <a:rPr lang="en-US"/>
              <a:t>Image left</a:t>
            </a:r>
            <a:endParaRPr lang="en-GB"/>
          </a:p>
        </p:txBody>
      </p:sp>
      <p:sp>
        <p:nvSpPr>
          <p:cNvPr id="11" name="Picture Placeholder 4">
            <a:extLst>
              <a:ext uri="{FF2B5EF4-FFF2-40B4-BE49-F238E27FC236}">
                <a16:creationId xmlns:a16="http://schemas.microsoft.com/office/drawing/2014/main" id="{DEF009F2-17EF-7F4F-91BC-C9D2B62F45CC}"/>
              </a:ext>
            </a:extLst>
          </p:cNvPr>
          <p:cNvSpPr>
            <a:spLocks noGrp="1"/>
          </p:cNvSpPr>
          <p:nvPr>
            <p:ph type="pic" sz="quarter" idx="10"/>
          </p:nvPr>
        </p:nvSpPr>
        <p:spPr>
          <a:xfrm>
            <a:off x="379412" y="1355918"/>
            <a:ext cx="5923597" cy="4914900"/>
          </a:xfrm>
          <a:solidFill>
            <a:schemeClr val="bg1">
              <a:lumMod val="95000"/>
            </a:schemeClr>
          </a:solidFill>
        </p:spPr>
        <p:txBody>
          <a:bodyPr/>
          <a:lstStyle/>
          <a:p>
            <a:r>
              <a:rPr lang="en-US"/>
              <a:t>Click icon to add picture</a:t>
            </a:r>
          </a:p>
        </p:txBody>
      </p:sp>
      <p:cxnSp>
        <p:nvCxnSpPr>
          <p:cNvPr id="4" name="Straight Connector 3">
            <a:extLst>
              <a:ext uri="{FF2B5EF4-FFF2-40B4-BE49-F238E27FC236}">
                <a16:creationId xmlns:a16="http://schemas.microsoft.com/office/drawing/2014/main" id="{0422A09F-94C8-6798-2668-6BF8F0171C5C}"/>
              </a:ext>
            </a:extLst>
          </p:cNvPr>
          <p:cNvCxnSpPr>
            <a:cxnSpLocks/>
          </p:cNvCxnSpPr>
          <p:nvPr userDrawn="1"/>
        </p:nvCxnSpPr>
        <p:spPr>
          <a:xfrm>
            <a:off x="0" y="71748"/>
            <a:ext cx="12192000" cy="0"/>
          </a:xfrm>
          <a:prstGeom prst="line">
            <a:avLst/>
          </a:prstGeom>
          <a:ln w="152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8" name="Footer Placeholder 7">
            <a:extLst>
              <a:ext uri="{FF2B5EF4-FFF2-40B4-BE49-F238E27FC236}">
                <a16:creationId xmlns:a16="http://schemas.microsoft.com/office/drawing/2014/main" id="{FDB86D52-5AF3-F38E-4CE8-1344583F68E0}"/>
              </a:ext>
            </a:extLst>
          </p:cNvPr>
          <p:cNvSpPr>
            <a:spLocks noGrp="1"/>
          </p:cNvSpPr>
          <p:nvPr>
            <p:ph type="ftr" sz="quarter" idx="11"/>
          </p:nvPr>
        </p:nvSpPr>
        <p:spPr/>
        <p:txBody>
          <a:bodyPr/>
          <a:lstStyle/>
          <a:p>
            <a:r>
              <a:rPr lang="en-US" kern="0">
                <a:solidFill>
                  <a:prstClr val="black"/>
                </a:solidFill>
                <a:ea typeface="ＭＳ Ｐゴシック" charset="0"/>
                <a:cs typeface="3M Circular TT Book" panose="020B0604020101020102" pitchFamily="34" charset="0"/>
              </a:rPr>
              <a:t>© 3M </a:t>
            </a:r>
            <a:fld id="{8E59BD97-1E34-BA4E-82B3-B29ECD06FDBF}" type="datetimeyyyy">
              <a:rPr lang="en-US" kern="0" smtClean="0">
                <a:solidFill>
                  <a:prstClr val="black"/>
                </a:solidFill>
                <a:ea typeface="ＭＳ Ｐゴシック" charset="0"/>
                <a:cs typeface="3M Circular TT Book" panose="020B0604020101020102" pitchFamily="34" charset="0"/>
              </a:rPr>
              <a:pPr/>
              <a:t>2026</a:t>
            </a:fld>
            <a:r>
              <a:rPr lang="en-US" kern="0">
                <a:solidFill>
                  <a:prstClr val="black"/>
                </a:solidFill>
                <a:ea typeface="ＭＳ Ｐゴシック" charset="0"/>
                <a:cs typeface="3M Circular TT Book" panose="020B0604020101020102" pitchFamily="34" charset="0"/>
              </a:rPr>
              <a:t>. All Rights Reserved. 3M Confidential.</a:t>
            </a:r>
          </a:p>
          <a:p>
            <a:endParaRPr lang="en-US"/>
          </a:p>
        </p:txBody>
      </p:sp>
      <p:sp>
        <p:nvSpPr>
          <p:cNvPr id="9" name="Slide Number Placeholder 8">
            <a:extLst>
              <a:ext uri="{FF2B5EF4-FFF2-40B4-BE49-F238E27FC236}">
                <a16:creationId xmlns:a16="http://schemas.microsoft.com/office/drawing/2014/main" id="{46657AB7-036C-8E54-0FA4-F6487BFD68F9}"/>
              </a:ext>
            </a:extLst>
          </p:cNvPr>
          <p:cNvSpPr>
            <a:spLocks noGrp="1"/>
          </p:cNvSpPr>
          <p:nvPr>
            <p:ph type="sldNum" sz="quarter" idx="12"/>
          </p:nvPr>
        </p:nvSpPr>
        <p:spPr/>
        <p:txBody>
          <a:bodyPr/>
          <a:lstStyle/>
          <a:p>
            <a:fld id="{70D5124F-2089-5247-B7B9-A8C28FACD56A}" type="slidenum">
              <a:rPr lang="en-US" smtClean="0"/>
              <a:pPr/>
              <a:t>‹#›</a:t>
            </a:fld>
            <a:endParaRPr lang="en-US"/>
          </a:p>
        </p:txBody>
      </p:sp>
    </p:spTree>
    <p:extLst>
      <p:ext uri="{BB962C8B-B14F-4D97-AF65-F5344CB8AC3E}">
        <p14:creationId xmlns:p14="http://schemas.microsoft.com/office/powerpoint/2010/main" val="35068048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Title, Subtitle, 2 Content">
    <p:spTree>
      <p:nvGrpSpPr>
        <p:cNvPr id="1" name=""/>
        <p:cNvGrpSpPr/>
        <p:nvPr/>
      </p:nvGrpSpPr>
      <p:grpSpPr>
        <a:xfrm>
          <a:off x="0" y="0"/>
          <a:ext cx="0" cy="0"/>
          <a:chOff x="0" y="0"/>
          <a:chExt cx="0" cy="0"/>
        </a:xfrm>
      </p:grpSpPr>
      <p:sp>
        <p:nvSpPr>
          <p:cNvPr id="6" name="Text Placeholder 4"/>
          <p:cNvSpPr>
            <a:spLocks noGrp="1"/>
          </p:cNvSpPr>
          <p:nvPr>
            <p:ph type="body" sz="quarter" idx="10"/>
          </p:nvPr>
        </p:nvSpPr>
        <p:spPr>
          <a:xfrm>
            <a:off x="380998" y="841248"/>
            <a:ext cx="11430000" cy="365760"/>
          </a:xfrm>
        </p:spPr>
        <p:txBody>
          <a:bodyPr/>
          <a:lstStyle>
            <a:lvl1pPr>
              <a:defRPr sz="2400" b="0"/>
            </a:lvl1pPr>
          </a:lstStyle>
          <a:p>
            <a:pPr lvl="0"/>
            <a:r>
              <a:rPr lang="en-US"/>
              <a:t>Click to edit Master text styles</a:t>
            </a:r>
          </a:p>
        </p:txBody>
      </p:sp>
      <p:cxnSp>
        <p:nvCxnSpPr>
          <p:cNvPr id="3" name="Straight Connector 2">
            <a:extLst>
              <a:ext uri="{FF2B5EF4-FFF2-40B4-BE49-F238E27FC236}">
                <a16:creationId xmlns:a16="http://schemas.microsoft.com/office/drawing/2014/main" id="{C5B22259-43B4-2B92-89E3-4E49A194FC2A}"/>
              </a:ext>
            </a:extLst>
          </p:cNvPr>
          <p:cNvCxnSpPr>
            <a:cxnSpLocks/>
          </p:cNvCxnSpPr>
          <p:nvPr userDrawn="1"/>
        </p:nvCxnSpPr>
        <p:spPr>
          <a:xfrm>
            <a:off x="0" y="71748"/>
            <a:ext cx="12192000" cy="0"/>
          </a:xfrm>
          <a:prstGeom prst="line">
            <a:avLst/>
          </a:prstGeom>
          <a:ln w="152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2" name="Title 11">
            <a:extLst>
              <a:ext uri="{FF2B5EF4-FFF2-40B4-BE49-F238E27FC236}">
                <a16:creationId xmlns:a16="http://schemas.microsoft.com/office/drawing/2014/main" id="{2831FADB-0B84-5EBE-4266-AD9CA7534187}"/>
              </a:ext>
            </a:extLst>
          </p:cNvPr>
          <p:cNvSpPr>
            <a:spLocks noGrp="1"/>
          </p:cNvSpPr>
          <p:nvPr>
            <p:ph type="title"/>
          </p:nvPr>
        </p:nvSpPr>
        <p:spPr>
          <a:xfrm>
            <a:off x="381000" y="381000"/>
            <a:ext cx="11429999" cy="460245"/>
          </a:xfrm>
        </p:spPr>
        <p:txBody>
          <a:bodyPr/>
          <a:lstStyle/>
          <a:p>
            <a:r>
              <a:rPr lang="en-US"/>
              <a:t>Click to edit Master title style</a:t>
            </a:r>
          </a:p>
        </p:txBody>
      </p:sp>
      <p:sp>
        <p:nvSpPr>
          <p:cNvPr id="4" name="Content Placeholder 2">
            <a:extLst>
              <a:ext uri="{FF2B5EF4-FFF2-40B4-BE49-F238E27FC236}">
                <a16:creationId xmlns:a16="http://schemas.microsoft.com/office/drawing/2014/main" id="{2660540F-5483-DD13-A527-302C4CA26E22}"/>
              </a:ext>
            </a:extLst>
          </p:cNvPr>
          <p:cNvSpPr>
            <a:spLocks noGrp="1"/>
          </p:cNvSpPr>
          <p:nvPr>
            <p:ph sz="quarter" idx="17"/>
          </p:nvPr>
        </p:nvSpPr>
        <p:spPr>
          <a:xfrm>
            <a:off x="381001" y="1333500"/>
            <a:ext cx="5627913" cy="4900690"/>
          </a:xfrm>
        </p:spPr>
        <p:txBody>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Content Placeholder 2">
            <a:extLst>
              <a:ext uri="{FF2B5EF4-FFF2-40B4-BE49-F238E27FC236}">
                <a16:creationId xmlns:a16="http://schemas.microsoft.com/office/drawing/2014/main" id="{CAD2E121-4FDE-9FC1-5C9A-E3FA2C110228}"/>
              </a:ext>
            </a:extLst>
          </p:cNvPr>
          <p:cNvSpPr>
            <a:spLocks noGrp="1"/>
          </p:cNvSpPr>
          <p:nvPr>
            <p:ph sz="quarter" idx="18"/>
          </p:nvPr>
        </p:nvSpPr>
        <p:spPr>
          <a:xfrm>
            <a:off x="6183082" y="1333500"/>
            <a:ext cx="5627914" cy="4900690"/>
          </a:xfrm>
        </p:spPr>
        <p:txBody>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8" name="Footer Placeholder 7">
            <a:extLst>
              <a:ext uri="{FF2B5EF4-FFF2-40B4-BE49-F238E27FC236}">
                <a16:creationId xmlns:a16="http://schemas.microsoft.com/office/drawing/2014/main" id="{67480CD2-C644-6492-9069-D75ECDDBF103}"/>
              </a:ext>
            </a:extLst>
          </p:cNvPr>
          <p:cNvSpPr>
            <a:spLocks noGrp="1"/>
          </p:cNvSpPr>
          <p:nvPr>
            <p:ph type="ftr" sz="quarter" idx="19"/>
          </p:nvPr>
        </p:nvSpPr>
        <p:spPr/>
        <p:txBody>
          <a:bodyPr/>
          <a:lstStyle/>
          <a:p>
            <a:r>
              <a:rPr lang="en-US" kern="0">
                <a:solidFill>
                  <a:prstClr val="black"/>
                </a:solidFill>
                <a:ea typeface="ＭＳ Ｐゴシック" charset="0"/>
                <a:cs typeface="3M Circular TT Book" panose="020B0604020101020102" pitchFamily="34" charset="0"/>
              </a:rPr>
              <a:t>© 3M </a:t>
            </a:r>
            <a:fld id="{8E59BD97-1E34-BA4E-82B3-B29ECD06FDBF}" type="datetimeyyyy">
              <a:rPr lang="en-US" kern="0" smtClean="0">
                <a:solidFill>
                  <a:prstClr val="black"/>
                </a:solidFill>
                <a:ea typeface="ＭＳ Ｐゴシック" charset="0"/>
                <a:cs typeface="3M Circular TT Book" panose="020B0604020101020102" pitchFamily="34" charset="0"/>
              </a:rPr>
              <a:pPr/>
              <a:t>2026</a:t>
            </a:fld>
            <a:r>
              <a:rPr lang="en-US" kern="0">
                <a:solidFill>
                  <a:prstClr val="black"/>
                </a:solidFill>
                <a:ea typeface="ＭＳ Ｐゴシック" charset="0"/>
                <a:cs typeface="3M Circular TT Book" panose="020B0604020101020102" pitchFamily="34" charset="0"/>
              </a:rPr>
              <a:t>. All Rights Reserved. 3M Confidential.</a:t>
            </a:r>
          </a:p>
          <a:p>
            <a:endParaRPr lang="en-US"/>
          </a:p>
        </p:txBody>
      </p:sp>
      <p:sp>
        <p:nvSpPr>
          <p:cNvPr id="9" name="Slide Number Placeholder 8">
            <a:extLst>
              <a:ext uri="{FF2B5EF4-FFF2-40B4-BE49-F238E27FC236}">
                <a16:creationId xmlns:a16="http://schemas.microsoft.com/office/drawing/2014/main" id="{F3C876C5-6169-9831-6E2C-ADEF90CE0AB4}"/>
              </a:ext>
            </a:extLst>
          </p:cNvPr>
          <p:cNvSpPr>
            <a:spLocks noGrp="1"/>
          </p:cNvSpPr>
          <p:nvPr>
            <p:ph type="sldNum" sz="quarter" idx="20"/>
          </p:nvPr>
        </p:nvSpPr>
        <p:spPr/>
        <p:txBody>
          <a:bodyPr/>
          <a:lstStyle/>
          <a:p>
            <a:fld id="{70D5124F-2089-5247-B7B9-A8C28FACD56A}" type="slidenum">
              <a:rPr lang="en-US" smtClean="0"/>
              <a:pPr/>
              <a:t>‹#›</a:t>
            </a:fld>
            <a:endParaRPr lang="en-US"/>
          </a:p>
        </p:txBody>
      </p:sp>
    </p:spTree>
    <p:extLst>
      <p:ext uri="{BB962C8B-B14F-4D97-AF65-F5344CB8AC3E}">
        <p14:creationId xmlns:p14="http://schemas.microsoft.com/office/powerpoint/2010/main" val="25569698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Title, Subtitle, 2 Content, outline">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0AADF922-CE0F-190D-0395-4D686C406482}"/>
              </a:ext>
            </a:extLst>
          </p:cNvPr>
          <p:cNvSpPr/>
          <p:nvPr userDrawn="1"/>
        </p:nvSpPr>
        <p:spPr>
          <a:xfrm>
            <a:off x="392480" y="1333500"/>
            <a:ext cx="5437398" cy="4921992"/>
          </a:xfrm>
          <a:prstGeom prst="rect">
            <a:avLst/>
          </a:prstGeom>
          <a:noFill/>
          <a:ln w="28575">
            <a:solidFill>
              <a:srgbClr val="5F0E11"/>
            </a:solid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20" name="Content Placeholder 4">
            <a:extLst>
              <a:ext uri="{FF2B5EF4-FFF2-40B4-BE49-F238E27FC236}">
                <a16:creationId xmlns:a16="http://schemas.microsoft.com/office/drawing/2014/main" id="{BDCAD51B-DA13-65F1-2784-341E01280534}"/>
              </a:ext>
            </a:extLst>
          </p:cNvPr>
          <p:cNvSpPr>
            <a:spLocks noGrp="1"/>
          </p:cNvSpPr>
          <p:nvPr>
            <p:ph sz="quarter" idx="17"/>
          </p:nvPr>
        </p:nvSpPr>
        <p:spPr>
          <a:xfrm>
            <a:off x="387434" y="1330474"/>
            <a:ext cx="5442444" cy="4924418"/>
          </a:xfrm>
          <a:ln w="28575">
            <a:noFill/>
          </a:ln>
        </p:spPr>
        <p:txBody>
          <a:bodyPr lIns="182880" tIns="182880" rIns="182880" bIns="182880"/>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21" name="Content Placeholder 4">
            <a:extLst>
              <a:ext uri="{FF2B5EF4-FFF2-40B4-BE49-F238E27FC236}">
                <a16:creationId xmlns:a16="http://schemas.microsoft.com/office/drawing/2014/main" id="{6AEE2FE3-FD83-1D83-1D50-E4D373C38F8F}"/>
              </a:ext>
            </a:extLst>
          </p:cNvPr>
          <p:cNvSpPr>
            <a:spLocks noGrp="1"/>
          </p:cNvSpPr>
          <p:nvPr>
            <p:ph sz="quarter" idx="19"/>
          </p:nvPr>
        </p:nvSpPr>
        <p:spPr>
          <a:xfrm>
            <a:off x="6363643" y="1330474"/>
            <a:ext cx="5440923" cy="4924418"/>
          </a:xfrm>
          <a:ln>
            <a:solidFill>
              <a:srgbClr val="5F0E11"/>
            </a:solidFill>
          </a:ln>
        </p:spPr>
        <p:txBody>
          <a:bodyPr lIns="182880" tIns="182880" rIns="182880" bIns="182880"/>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23" name="Rectangle 22">
            <a:extLst>
              <a:ext uri="{FF2B5EF4-FFF2-40B4-BE49-F238E27FC236}">
                <a16:creationId xmlns:a16="http://schemas.microsoft.com/office/drawing/2014/main" id="{C1045BAA-F527-7C80-0166-7EF2E3A6EB03}"/>
              </a:ext>
            </a:extLst>
          </p:cNvPr>
          <p:cNvSpPr/>
          <p:nvPr userDrawn="1"/>
        </p:nvSpPr>
        <p:spPr>
          <a:xfrm>
            <a:off x="6370474" y="1333499"/>
            <a:ext cx="5440923" cy="4921991"/>
          </a:xfrm>
          <a:prstGeom prst="rect">
            <a:avLst/>
          </a:prstGeom>
          <a:noFill/>
          <a:ln w="28575">
            <a:solidFill>
              <a:srgbClr val="5F0E11"/>
            </a:solid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6" name="Text Placeholder 4"/>
          <p:cNvSpPr>
            <a:spLocks noGrp="1"/>
          </p:cNvSpPr>
          <p:nvPr>
            <p:ph type="body" sz="quarter" idx="10"/>
          </p:nvPr>
        </p:nvSpPr>
        <p:spPr>
          <a:xfrm>
            <a:off x="380997" y="841248"/>
            <a:ext cx="11430001" cy="365760"/>
          </a:xfrm>
        </p:spPr>
        <p:txBody>
          <a:bodyPr/>
          <a:lstStyle>
            <a:lvl1pPr>
              <a:defRPr sz="2400" b="0"/>
            </a:lvl1pPr>
          </a:lstStyle>
          <a:p>
            <a:pPr lvl="0"/>
            <a:r>
              <a:rPr lang="en-US"/>
              <a:t>Click to edit Master text styles</a:t>
            </a:r>
          </a:p>
        </p:txBody>
      </p:sp>
      <p:cxnSp>
        <p:nvCxnSpPr>
          <p:cNvPr id="3" name="Straight Connector 2">
            <a:extLst>
              <a:ext uri="{FF2B5EF4-FFF2-40B4-BE49-F238E27FC236}">
                <a16:creationId xmlns:a16="http://schemas.microsoft.com/office/drawing/2014/main" id="{C5B22259-43B4-2B92-89E3-4E49A194FC2A}"/>
              </a:ext>
            </a:extLst>
          </p:cNvPr>
          <p:cNvCxnSpPr>
            <a:cxnSpLocks/>
          </p:cNvCxnSpPr>
          <p:nvPr userDrawn="1"/>
        </p:nvCxnSpPr>
        <p:spPr>
          <a:xfrm>
            <a:off x="0" y="71748"/>
            <a:ext cx="12192000" cy="0"/>
          </a:xfrm>
          <a:prstGeom prst="line">
            <a:avLst/>
          </a:prstGeom>
          <a:ln w="152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8" name="Title 7">
            <a:extLst>
              <a:ext uri="{FF2B5EF4-FFF2-40B4-BE49-F238E27FC236}">
                <a16:creationId xmlns:a16="http://schemas.microsoft.com/office/drawing/2014/main" id="{52C819A1-E55E-3E08-F189-6E6024F2C2BE}"/>
              </a:ext>
            </a:extLst>
          </p:cNvPr>
          <p:cNvSpPr>
            <a:spLocks noGrp="1"/>
          </p:cNvSpPr>
          <p:nvPr>
            <p:ph type="title"/>
          </p:nvPr>
        </p:nvSpPr>
        <p:spPr>
          <a:xfrm>
            <a:off x="381000" y="381000"/>
            <a:ext cx="11430000" cy="459645"/>
          </a:xfrm>
        </p:spPr>
        <p:txBody>
          <a:bodyPr/>
          <a:lstStyle/>
          <a:p>
            <a:r>
              <a:rPr lang="en-US"/>
              <a:t>Click to edit Master title style</a:t>
            </a:r>
          </a:p>
        </p:txBody>
      </p:sp>
      <p:sp>
        <p:nvSpPr>
          <p:cNvPr id="5" name="Footer Placeholder 4">
            <a:extLst>
              <a:ext uri="{FF2B5EF4-FFF2-40B4-BE49-F238E27FC236}">
                <a16:creationId xmlns:a16="http://schemas.microsoft.com/office/drawing/2014/main" id="{32419B56-517C-B7B2-63AE-AC44C762CD90}"/>
              </a:ext>
            </a:extLst>
          </p:cNvPr>
          <p:cNvSpPr>
            <a:spLocks noGrp="1"/>
          </p:cNvSpPr>
          <p:nvPr>
            <p:ph type="ftr" sz="quarter" idx="20"/>
          </p:nvPr>
        </p:nvSpPr>
        <p:spPr/>
        <p:txBody>
          <a:bodyPr/>
          <a:lstStyle/>
          <a:p>
            <a:r>
              <a:rPr lang="en-US" kern="0">
                <a:solidFill>
                  <a:prstClr val="black"/>
                </a:solidFill>
                <a:ea typeface="ＭＳ Ｐゴシック" charset="0"/>
                <a:cs typeface="3M Circular TT Book" panose="020B0604020101020102" pitchFamily="34" charset="0"/>
              </a:rPr>
              <a:t>© 3M </a:t>
            </a:r>
            <a:fld id="{8E59BD97-1E34-BA4E-82B3-B29ECD06FDBF}" type="datetimeyyyy">
              <a:rPr lang="en-US" kern="0" smtClean="0">
                <a:solidFill>
                  <a:prstClr val="black"/>
                </a:solidFill>
                <a:ea typeface="ＭＳ Ｐゴシック" charset="0"/>
                <a:cs typeface="3M Circular TT Book" panose="020B0604020101020102" pitchFamily="34" charset="0"/>
              </a:rPr>
              <a:pPr/>
              <a:t>2026</a:t>
            </a:fld>
            <a:r>
              <a:rPr lang="en-US" kern="0">
                <a:solidFill>
                  <a:prstClr val="black"/>
                </a:solidFill>
                <a:ea typeface="ＭＳ Ｐゴシック" charset="0"/>
                <a:cs typeface="3M Circular TT Book" panose="020B0604020101020102" pitchFamily="34" charset="0"/>
              </a:rPr>
              <a:t>. All Rights Reserved. 3M Confidential.</a:t>
            </a:r>
          </a:p>
          <a:p>
            <a:endParaRPr lang="en-US"/>
          </a:p>
        </p:txBody>
      </p:sp>
      <p:sp>
        <p:nvSpPr>
          <p:cNvPr id="7" name="Slide Number Placeholder 6">
            <a:extLst>
              <a:ext uri="{FF2B5EF4-FFF2-40B4-BE49-F238E27FC236}">
                <a16:creationId xmlns:a16="http://schemas.microsoft.com/office/drawing/2014/main" id="{3A05D8AA-1322-92CA-794C-C7F5A59FF608}"/>
              </a:ext>
            </a:extLst>
          </p:cNvPr>
          <p:cNvSpPr>
            <a:spLocks noGrp="1"/>
          </p:cNvSpPr>
          <p:nvPr>
            <p:ph type="sldNum" sz="quarter" idx="21"/>
          </p:nvPr>
        </p:nvSpPr>
        <p:spPr/>
        <p:txBody>
          <a:bodyPr/>
          <a:lstStyle/>
          <a:p>
            <a:fld id="{70D5124F-2089-5247-B7B9-A8C28FACD56A}" type="slidenum">
              <a:rPr lang="en-US" smtClean="0"/>
              <a:pPr/>
              <a:t>‹#›</a:t>
            </a:fld>
            <a:endParaRPr lang="en-US"/>
          </a:p>
        </p:txBody>
      </p:sp>
    </p:spTree>
    <p:extLst>
      <p:ext uri="{BB962C8B-B14F-4D97-AF65-F5344CB8AC3E}">
        <p14:creationId xmlns:p14="http://schemas.microsoft.com/office/powerpoint/2010/main" val="30507808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1_Title, Subtitle, 2 Content">
    <p:spTree>
      <p:nvGrpSpPr>
        <p:cNvPr id="1" name=""/>
        <p:cNvGrpSpPr/>
        <p:nvPr/>
      </p:nvGrpSpPr>
      <p:grpSpPr>
        <a:xfrm>
          <a:off x="0" y="0"/>
          <a:ext cx="0" cy="0"/>
          <a:chOff x="0" y="0"/>
          <a:chExt cx="0" cy="0"/>
        </a:xfrm>
      </p:grpSpPr>
      <p:sp>
        <p:nvSpPr>
          <p:cNvPr id="6" name="Text Placeholder 4"/>
          <p:cNvSpPr>
            <a:spLocks noGrp="1"/>
          </p:cNvSpPr>
          <p:nvPr>
            <p:ph type="body" sz="quarter" idx="10"/>
          </p:nvPr>
        </p:nvSpPr>
        <p:spPr>
          <a:xfrm>
            <a:off x="380998" y="841248"/>
            <a:ext cx="11216642" cy="365760"/>
          </a:xfrm>
        </p:spPr>
        <p:txBody>
          <a:bodyPr/>
          <a:lstStyle>
            <a:lvl1pPr>
              <a:defRPr sz="2400" b="0"/>
            </a:lvl1pPr>
          </a:lstStyle>
          <a:p>
            <a:pPr lvl="0"/>
            <a:r>
              <a:rPr lang="en-US"/>
              <a:t>Click to edit Master text styles</a:t>
            </a:r>
          </a:p>
        </p:txBody>
      </p:sp>
      <p:cxnSp>
        <p:nvCxnSpPr>
          <p:cNvPr id="3" name="Straight Connector 2">
            <a:extLst>
              <a:ext uri="{FF2B5EF4-FFF2-40B4-BE49-F238E27FC236}">
                <a16:creationId xmlns:a16="http://schemas.microsoft.com/office/drawing/2014/main" id="{C5B22259-43B4-2B92-89E3-4E49A194FC2A}"/>
              </a:ext>
            </a:extLst>
          </p:cNvPr>
          <p:cNvCxnSpPr>
            <a:cxnSpLocks/>
          </p:cNvCxnSpPr>
          <p:nvPr userDrawn="1"/>
        </p:nvCxnSpPr>
        <p:spPr>
          <a:xfrm>
            <a:off x="0" y="71748"/>
            <a:ext cx="12192000" cy="0"/>
          </a:xfrm>
          <a:prstGeom prst="line">
            <a:avLst/>
          </a:prstGeom>
          <a:ln w="152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2" name="Title 11">
            <a:extLst>
              <a:ext uri="{FF2B5EF4-FFF2-40B4-BE49-F238E27FC236}">
                <a16:creationId xmlns:a16="http://schemas.microsoft.com/office/drawing/2014/main" id="{2831FADB-0B84-5EBE-4266-AD9CA7534187}"/>
              </a:ext>
            </a:extLst>
          </p:cNvPr>
          <p:cNvSpPr>
            <a:spLocks noGrp="1"/>
          </p:cNvSpPr>
          <p:nvPr>
            <p:ph type="title"/>
          </p:nvPr>
        </p:nvSpPr>
        <p:spPr>
          <a:xfrm>
            <a:off x="381000" y="381000"/>
            <a:ext cx="11216641" cy="460247"/>
          </a:xfrm>
        </p:spPr>
        <p:txBody>
          <a:bodyPr/>
          <a:lstStyle/>
          <a:p>
            <a:r>
              <a:rPr lang="en-US"/>
              <a:t>Click to edit Master title style</a:t>
            </a:r>
          </a:p>
        </p:txBody>
      </p:sp>
      <p:sp>
        <p:nvSpPr>
          <p:cNvPr id="5" name="Content Placeholder 2">
            <a:extLst>
              <a:ext uri="{FF2B5EF4-FFF2-40B4-BE49-F238E27FC236}">
                <a16:creationId xmlns:a16="http://schemas.microsoft.com/office/drawing/2014/main" id="{CAD2E121-4FDE-9FC1-5C9A-E3FA2C110228}"/>
              </a:ext>
            </a:extLst>
          </p:cNvPr>
          <p:cNvSpPr>
            <a:spLocks noGrp="1"/>
          </p:cNvSpPr>
          <p:nvPr>
            <p:ph sz="quarter" idx="18"/>
          </p:nvPr>
        </p:nvSpPr>
        <p:spPr>
          <a:xfrm>
            <a:off x="4261102" y="1333500"/>
            <a:ext cx="7549898" cy="4900690"/>
          </a:xfrm>
        </p:spPr>
        <p:txBody>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2" name="Content Placeholder 4">
            <a:extLst>
              <a:ext uri="{FF2B5EF4-FFF2-40B4-BE49-F238E27FC236}">
                <a16:creationId xmlns:a16="http://schemas.microsoft.com/office/drawing/2014/main" id="{5A2899AC-770C-55E0-5E53-056C892B26A2}"/>
              </a:ext>
            </a:extLst>
          </p:cNvPr>
          <p:cNvSpPr>
            <a:spLocks noGrp="1"/>
          </p:cNvSpPr>
          <p:nvPr>
            <p:ph sz="quarter" idx="17"/>
          </p:nvPr>
        </p:nvSpPr>
        <p:spPr>
          <a:xfrm>
            <a:off x="381001" y="1333649"/>
            <a:ext cx="3715986" cy="4914751"/>
          </a:xfrm>
        </p:spPr>
        <p:txBody>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8" name="Footer Placeholder 7">
            <a:extLst>
              <a:ext uri="{FF2B5EF4-FFF2-40B4-BE49-F238E27FC236}">
                <a16:creationId xmlns:a16="http://schemas.microsoft.com/office/drawing/2014/main" id="{7508E366-1607-6364-F16B-E1A3973E1C5F}"/>
              </a:ext>
            </a:extLst>
          </p:cNvPr>
          <p:cNvSpPr>
            <a:spLocks noGrp="1"/>
          </p:cNvSpPr>
          <p:nvPr>
            <p:ph type="ftr" sz="quarter" idx="19"/>
          </p:nvPr>
        </p:nvSpPr>
        <p:spPr/>
        <p:txBody>
          <a:bodyPr/>
          <a:lstStyle/>
          <a:p>
            <a:r>
              <a:rPr lang="en-US" kern="0">
                <a:solidFill>
                  <a:prstClr val="black"/>
                </a:solidFill>
                <a:ea typeface="ＭＳ Ｐゴシック" charset="0"/>
                <a:cs typeface="3M Circular TT Book" panose="020B0604020101020102" pitchFamily="34" charset="0"/>
              </a:rPr>
              <a:t>© 3M </a:t>
            </a:r>
            <a:fld id="{8E59BD97-1E34-BA4E-82B3-B29ECD06FDBF}" type="datetimeyyyy">
              <a:rPr lang="en-US" kern="0" smtClean="0">
                <a:solidFill>
                  <a:prstClr val="black"/>
                </a:solidFill>
                <a:ea typeface="ＭＳ Ｐゴシック" charset="0"/>
                <a:cs typeface="3M Circular TT Book" panose="020B0604020101020102" pitchFamily="34" charset="0"/>
              </a:rPr>
              <a:pPr/>
              <a:t>2026</a:t>
            </a:fld>
            <a:r>
              <a:rPr lang="en-US" kern="0">
                <a:solidFill>
                  <a:prstClr val="black"/>
                </a:solidFill>
                <a:ea typeface="ＭＳ Ｐゴシック" charset="0"/>
                <a:cs typeface="3M Circular TT Book" panose="020B0604020101020102" pitchFamily="34" charset="0"/>
              </a:rPr>
              <a:t>. All Rights Reserved. 3M Confidential.</a:t>
            </a:r>
          </a:p>
          <a:p>
            <a:endParaRPr lang="en-US"/>
          </a:p>
        </p:txBody>
      </p:sp>
      <p:sp>
        <p:nvSpPr>
          <p:cNvPr id="9" name="Slide Number Placeholder 8">
            <a:extLst>
              <a:ext uri="{FF2B5EF4-FFF2-40B4-BE49-F238E27FC236}">
                <a16:creationId xmlns:a16="http://schemas.microsoft.com/office/drawing/2014/main" id="{A722ED12-70C7-FD94-CF73-09C8CF821C5E}"/>
              </a:ext>
            </a:extLst>
          </p:cNvPr>
          <p:cNvSpPr>
            <a:spLocks noGrp="1"/>
          </p:cNvSpPr>
          <p:nvPr>
            <p:ph type="sldNum" sz="quarter" idx="20"/>
          </p:nvPr>
        </p:nvSpPr>
        <p:spPr/>
        <p:txBody>
          <a:bodyPr/>
          <a:lstStyle/>
          <a:p>
            <a:fld id="{70D5124F-2089-5247-B7B9-A8C28FACD56A}" type="slidenum">
              <a:rPr lang="en-US" smtClean="0"/>
              <a:pPr/>
              <a:t>‹#›</a:t>
            </a:fld>
            <a:endParaRPr lang="en-US"/>
          </a:p>
        </p:txBody>
      </p:sp>
    </p:spTree>
    <p:extLst>
      <p:ext uri="{BB962C8B-B14F-4D97-AF65-F5344CB8AC3E}">
        <p14:creationId xmlns:p14="http://schemas.microsoft.com/office/powerpoint/2010/main" val="486299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Title, 3 Content">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F2CE45C0-D0BF-286F-0547-4E671CD542B4}"/>
              </a:ext>
            </a:extLst>
          </p:cNvPr>
          <p:cNvCxnSpPr>
            <a:cxnSpLocks/>
          </p:cNvCxnSpPr>
          <p:nvPr userDrawn="1"/>
        </p:nvCxnSpPr>
        <p:spPr>
          <a:xfrm>
            <a:off x="0" y="71748"/>
            <a:ext cx="12192000" cy="0"/>
          </a:xfrm>
          <a:prstGeom prst="line">
            <a:avLst/>
          </a:prstGeom>
          <a:ln w="152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8" name="Content Placeholder 4">
            <a:extLst>
              <a:ext uri="{FF2B5EF4-FFF2-40B4-BE49-F238E27FC236}">
                <a16:creationId xmlns:a16="http://schemas.microsoft.com/office/drawing/2014/main" id="{91CF428E-D1FC-048E-E7AD-70F259253727}"/>
              </a:ext>
            </a:extLst>
          </p:cNvPr>
          <p:cNvSpPr>
            <a:spLocks noGrp="1"/>
          </p:cNvSpPr>
          <p:nvPr>
            <p:ph sz="quarter" idx="15"/>
          </p:nvPr>
        </p:nvSpPr>
        <p:spPr>
          <a:xfrm>
            <a:off x="8214756" y="1333499"/>
            <a:ext cx="3596640" cy="4914901"/>
          </a:xfrm>
        </p:spPr>
        <p:txBody>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13" name="Content Placeholder 4">
            <a:extLst>
              <a:ext uri="{FF2B5EF4-FFF2-40B4-BE49-F238E27FC236}">
                <a16:creationId xmlns:a16="http://schemas.microsoft.com/office/drawing/2014/main" id="{09F16552-C4D5-48C0-CDA6-2987018C5570}"/>
              </a:ext>
            </a:extLst>
          </p:cNvPr>
          <p:cNvSpPr>
            <a:spLocks noGrp="1"/>
          </p:cNvSpPr>
          <p:nvPr>
            <p:ph sz="quarter" idx="16"/>
          </p:nvPr>
        </p:nvSpPr>
        <p:spPr>
          <a:xfrm>
            <a:off x="4261102" y="1333499"/>
            <a:ext cx="3666744" cy="4914901"/>
          </a:xfrm>
        </p:spPr>
        <p:txBody>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17" name="Content Placeholder 4">
            <a:extLst>
              <a:ext uri="{FF2B5EF4-FFF2-40B4-BE49-F238E27FC236}">
                <a16:creationId xmlns:a16="http://schemas.microsoft.com/office/drawing/2014/main" id="{29763435-B584-D3DC-86E2-80A73259CC43}"/>
              </a:ext>
            </a:extLst>
          </p:cNvPr>
          <p:cNvSpPr>
            <a:spLocks noGrp="1"/>
          </p:cNvSpPr>
          <p:nvPr>
            <p:ph sz="quarter" idx="17"/>
          </p:nvPr>
        </p:nvSpPr>
        <p:spPr>
          <a:xfrm>
            <a:off x="392480" y="1333499"/>
            <a:ext cx="3587116" cy="4914901"/>
          </a:xfrm>
        </p:spPr>
        <p:txBody>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2" name="Title 1">
            <a:extLst>
              <a:ext uri="{FF2B5EF4-FFF2-40B4-BE49-F238E27FC236}">
                <a16:creationId xmlns:a16="http://schemas.microsoft.com/office/drawing/2014/main" id="{560AD44F-3000-535A-CFBE-0699167A65B0}"/>
              </a:ext>
            </a:extLst>
          </p:cNvPr>
          <p:cNvSpPr>
            <a:spLocks noGrp="1"/>
          </p:cNvSpPr>
          <p:nvPr>
            <p:ph type="title"/>
          </p:nvPr>
        </p:nvSpPr>
        <p:spPr>
          <a:xfrm>
            <a:off x="381000" y="381000"/>
            <a:ext cx="11430000" cy="822960"/>
          </a:xfrm>
        </p:spPr>
        <p:txBody>
          <a:bodyPr/>
          <a:lstStyle/>
          <a:p>
            <a:r>
              <a:rPr lang="en-US"/>
              <a:t>Click to edit Master title style</a:t>
            </a:r>
          </a:p>
        </p:txBody>
      </p:sp>
      <p:sp>
        <p:nvSpPr>
          <p:cNvPr id="6" name="Footer Placeholder 5">
            <a:extLst>
              <a:ext uri="{FF2B5EF4-FFF2-40B4-BE49-F238E27FC236}">
                <a16:creationId xmlns:a16="http://schemas.microsoft.com/office/drawing/2014/main" id="{39F549C1-718D-B6B3-E1A2-BFA14322F4C1}"/>
              </a:ext>
            </a:extLst>
          </p:cNvPr>
          <p:cNvSpPr>
            <a:spLocks noGrp="1"/>
          </p:cNvSpPr>
          <p:nvPr>
            <p:ph type="ftr" sz="quarter" idx="18"/>
          </p:nvPr>
        </p:nvSpPr>
        <p:spPr/>
        <p:txBody>
          <a:bodyPr/>
          <a:lstStyle/>
          <a:p>
            <a:r>
              <a:rPr lang="en-US" kern="0">
                <a:solidFill>
                  <a:prstClr val="black"/>
                </a:solidFill>
                <a:ea typeface="ＭＳ Ｐゴシック" charset="0"/>
                <a:cs typeface="3M Circular TT Book" panose="020B0604020101020102" pitchFamily="34" charset="0"/>
              </a:rPr>
              <a:t>© 3M </a:t>
            </a:r>
            <a:fld id="{8E59BD97-1E34-BA4E-82B3-B29ECD06FDBF}" type="datetimeyyyy">
              <a:rPr lang="en-US" kern="0" smtClean="0">
                <a:solidFill>
                  <a:prstClr val="black"/>
                </a:solidFill>
                <a:ea typeface="ＭＳ Ｐゴシック" charset="0"/>
                <a:cs typeface="3M Circular TT Book" panose="020B0604020101020102" pitchFamily="34" charset="0"/>
              </a:rPr>
              <a:pPr/>
              <a:t>2026</a:t>
            </a:fld>
            <a:r>
              <a:rPr lang="en-US" kern="0">
                <a:solidFill>
                  <a:prstClr val="black"/>
                </a:solidFill>
                <a:ea typeface="ＭＳ Ｐゴシック" charset="0"/>
                <a:cs typeface="3M Circular TT Book" panose="020B0604020101020102" pitchFamily="34" charset="0"/>
              </a:rPr>
              <a:t>. All Rights Reserved. 3M Confidential.</a:t>
            </a:r>
          </a:p>
          <a:p>
            <a:endParaRPr lang="en-US"/>
          </a:p>
        </p:txBody>
      </p:sp>
      <p:sp>
        <p:nvSpPr>
          <p:cNvPr id="7" name="Slide Number Placeholder 6">
            <a:extLst>
              <a:ext uri="{FF2B5EF4-FFF2-40B4-BE49-F238E27FC236}">
                <a16:creationId xmlns:a16="http://schemas.microsoft.com/office/drawing/2014/main" id="{92681CB5-B444-A603-83CC-C69B88E444F6}"/>
              </a:ext>
            </a:extLst>
          </p:cNvPr>
          <p:cNvSpPr>
            <a:spLocks noGrp="1"/>
          </p:cNvSpPr>
          <p:nvPr>
            <p:ph type="sldNum" sz="quarter" idx="19"/>
          </p:nvPr>
        </p:nvSpPr>
        <p:spPr/>
        <p:txBody>
          <a:bodyPr/>
          <a:lstStyle/>
          <a:p>
            <a:fld id="{70D5124F-2089-5247-B7B9-A8C28FACD56A}" type="slidenum">
              <a:rPr lang="en-US" smtClean="0"/>
              <a:pPr/>
              <a:t>‹#›</a:t>
            </a:fld>
            <a:endParaRPr lang="en-US"/>
          </a:p>
        </p:txBody>
      </p:sp>
    </p:spTree>
    <p:extLst>
      <p:ext uri="{BB962C8B-B14F-4D97-AF65-F5344CB8AC3E}">
        <p14:creationId xmlns:p14="http://schemas.microsoft.com/office/powerpoint/2010/main" val="26907480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Title, Subtitle, 3 Content">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FBF7E9A7-0974-7004-4C78-B749604B49E6}"/>
              </a:ext>
            </a:extLst>
          </p:cNvPr>
          <p:cNvSpPr>
            <a:spLocks noGrp="1"/>
          </p:cNvSpPr>
          <p:nvPr>
            <p:ph type="title"/>
          </p:nvPr>
        </p:nvSpPr>
        <p:spPr>
          <a:xfrm>
            <a:off x="381000" y="381000"/>
            <a:ext cx="11430001" cy="822960"/>
          </a:xfrm>
        </p:spPr>
        <p:txBody>
          <a:bodyPr/>
          <a:lstStyle/>
          <a:p>
            <a:r>
              <a:rPr lang="en-US"/>
              <a:t>Click to edit Master title style</a:t>
            </a:r>
          </a:p>
        </p:txBody>
      </p:sp>
      <p:sp>
        <p:nvSpPr>
          <p:cNvPr id="6" name="Text Placeholder 4"/>
          <p:cNvSpPr>
            <a:spLocks noGrp="1"/>
          </p:cNvSpPr>
          <p:nvPr>
            <p:ph type="body" sz="quarter" idx="10"/>
          </p:nvPr>
        </p:nvSpPr>
        <p:spPr>
          <a:xfrm>
            <a:off x="380998" y="841248"/>
            <a:ext cx="11430002" cy="365760"/>
          </a:xfrm>
        </p:spPr>
        <p:txBody>
          <a:bodyPr/>
          <a:lstStyle>
            <a:lvl1pPr>
              <a:defRPr sz="2400" b="0"/>
            </a:lvl1pPr>
          </a:lstStyle>
          <a:p>
            <a:pPr lvl="0"/>
            <a:r>
              <a:rPr lang="en-US"/>
              <a:t>Click to edit Master text styles</a:t>
            </a:r>
          </a:p>
        </p:txBody>
      </p:sp>
      <p:cxnSp>
        <p:nvCxnSpPr>
          <p:cNvPr id="3" name="Straight Connector 2">
            <a:extLst>
              <a:ext uri="{FF2B5EF4-FFF2-40B4-BE49-F238E27FC236}">
                <a16:creationId xmlns:a16="http://schemas.microsoft.com/office/drawing/2014/main" id="{59947A48-4785-62A1-21AC-F5C8E67752F1}"/>
              </a:ext>
            </a:extLst>
          </p:cNvPr>
          <p:cNvCxnSpPr>
            <a:cxnSpLocks/>
          </p:cNvCxnSpPr>
          <p:nvPr userDrawn="1"/>
        </p:nvCxnSpPr>
        <p:spPr>
          <a:xfrm>
            <a:off x="0" y="71748"/>
            <a:ext cx="12192000" cy="0"/>
          </a:xfrm>
          <a:prstGeom prst="line">
            <a:avLst/>
          </a:prstGeom>
          <a:ln w="152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7" name="Content Placeholder 4">
            <a:extLst>
              <a:ext uri="{FF2B5EF4-FFF2-40B4-BE49-F238E27FC236}">
                <a16:creationId xmlns:a16="http://schemas.microsoft.com/office/drawing/2014/main" id="{4B7E9B0E-4BFF-0AB4-91E1-BEED2DDEB9AB}"/>
              </a:ext>
            </a:extLst>
          </p:cNvPr>
          <p:cNvSpPr>
            <a:spLocks noGrp="1"/>
          </p:cNvSpPr>
          <p:nvPr>
            <p:ph sz="quarter" idx="15"/>
          </p:nvPr>
        </p:nvSpPr>
        <p:spPr>
          <a:xfrm>
            <a:off x="8224280" y="1333499"/>
            <a:ext cx="3587115" cy="4914901"/>
          </a:xfrm>
        </p:spPr>
        <p:txBody>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8" name="Content Placeholder 4">
            <a:extLst>
              <a:ext uri="{FF2B5EF4-FFF2-40B4-BE49-F238E27FC236}">
                <a16:creationId xmlns:a16="http://schemas.microsoft.com/office/drawing/2014/main" id="{4C665CB5-2AB0-98DF-02B1-5E2D190A62CA}"/>
              </a:ext>
            </a:extLst>
          </p:cNvPr>
          <p:cNvSpPr>
            <a:spLocks noGrp="1"/>
          </p:cNvSpPr>
          <p:nvPr>
            <p:ph sz="quarter" idx="16"/>
          </p:nvPr>
        </p:nvSpPr>
        <p:spPr>
          <a:xfrm>
            <a:off x="4261102" y="1333499"/>
            <a:ext cx="3666744" cy="4914901"/>
          </a:xfrm>
        </p:spPr>
        <p:txBody>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9" name="Content Placeholder 4">
            <a:extLst>
              <a:ext uri="{FF2B5EF4-FFF2-40B4-BE49-F238E27FC236}">
                <a16:creationId xmlns:a16="http://schemas.microsoft.com/office/drawing/2014/main" id="{EFA3750A-40B0-3477-29BD-6B7F9B9532D9}"/>
              </a:ext>
            </a:extLst>
          </p:cNvPr>
          <p:cNvSpPr>
            <a:spLocks noGrp="1"/>
          </p:cNvSpPr>
          <p:nvPr>
            <p:ph sz="quarter" idx="17"/>
          </p:nvPr>
        </p:nvSpPr>
        <p:spPr>
          <a:xfrm>
            <a:off x="392478" y="1333499"/>
            <a:ext cx="3596641" cy="4914901"/>
          </a:xfrm>
        </p:spPr>
        <p:txBody>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Footer Placeholder 4">
            <a:extLst>
              <a:ext uri="{FF2B5EF4-FFF2-40B4-BE49-F238E27FC236}">
                <a16:creationId xmlns:a16="http://schemas.microsoft.com/office/drawing/2014/main" id="{999ED8AC-F0E8-C1FB-0A1D-6D36C8872239}"/>
              </a:ext>
            </a:extLst>
          </p:cNvPr>
          <p:cNvSpPr>
            <a:spLocks noGrp="1"/>
          </p:cNvSpPr>
          <p:nvPr>
            <p:ph type="ftr" sz="quarter" idx="18"/>
          </p:nvPr>
        </p:nvSpPr>
        <p:spPr/>
        <p:txBody>
          <a:bodyPr/>
          <a:lstStyle/>
          <a:p>
            <a:r>
              <a:rPr lang="en-US" kern="0">
                <a:solidFill>
                  <a:prstClr val="black"/>
                </a:solidFill>
                <a:ea typeface="ＭＳ Ｐゴシック" charset="0"/>
                <a:cs typeface="3M Circular TT Book" panose="020B0604020101020102" pitchFamily="34" charset="0"/>
              </a:rPr>
              <a:t>© 3M </a:t>
            </a:r>
            <a:fld id="{8E59BD97-1E34-BA4E-82B3-B29ECD06FDBF}" type="datetimeyyyy">
              <a:rPr lang="en-US" kern="0" smtClean="0">
                <a:solidFill>
                  <a:prstClr val="black"/>
                </a:solidFill>
                <a:ea typeface="ＭＳ Ｐゴシック" charset="0"/>
                <a:cs typeface="3M Circular TT Book" panose="020B0604020101020102" pitchFamily="34" charset="0"/>
              </a:rPr>
              <a:pPr/>
              <a:t>2026</a:t>
            </a:fld>
            <a:r>
              <a:rPr lang="en-US" kern="0">
                <a:solidFill>
                  <a:prstClr val="black"/>
                </a:solidFill>
                <a:ea typeface="ＭＳ Ｐゴシック" charset="0"/>
                <a:cs typeface="3M Circular TT Book" panose="020B0604020101020102" pitchFamily="34" charset="0"/>
              </a:rPr>
              <a:t>. All Rights Reserved. 3M Confidential.</a:t>
            </a:r>
          </a:p>
          <a:p>
            <a:endParaRPr lang="en-US"/>
          </a:p>
        </p:txBody>
      </p:sp>
      <p:sp>
        <p:nvSpPr>
          <p:cNvPr id="10" name="Slide Number Placeholder 9">
            <a:extLst>
              <a:ext uri="{FF2B5EF4-FFF2-40B4-BE49-F238E27FC236}">
                <a16:creationId xmlns:a16="http://schemas.microsoft.com/office/drawing/2014/main" id="{7C9DB7DA-497D-793C-BDB0-D402E959DCED}"/>
              </a:ext>
            </a:extLst>
          </p:cNvPr>
          <p:cNvSpPr>
            <a:spLocks noGrp="1"/>
          </p:cNvSpPr>
          <p:nvPr>
            <p:ph type="sldNum" sz="quarter" idx="19"/>
          </p:nvPr>
        </p:nvSpPr>
        <p:spPr/>
        <p:txBody>
          <a:bodyPr/>
          <a:lstStyle/>
          <a:p>
            <a:fld id="{70D5124F-2089-5247-B7B9-A8C28FACD56A}" type="slidenum">
              <a:rPr lang="en-US" smtClean="0"/>
              <a:pPr/>
              <a:t>‹#›</a:t>
            </a:fld>
            <a:endParaRPr lang="en-US"/>
          </a:p>
        </p:txBody>
      </p:sp>
    </p:spTree>
    <p:extLst>
      <p:ext uri="{BB962C8B-B14F-4D97-AF65-F5344CB8AC3E}">
        <p14:creationId xmlns:p14="http://schemas.microsoft.com/office/powerpoint/2010/main" val="1661924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1_3 Content Only">
    <p:spTree>
      <p:nvGrpSpPr>
        <p:cNvPr id="1" name=""/>
        <p:cNvGrpSpPr/>
        <p:nvPr/>
      </p:nvGrpSpPr>
      <p:grpSpPr>
        <a:xfrm>
          <a:off x="0" y="0"/>
          <a:ext cx="0" cy="0"/>
          <a:chOff x="0" y="0"/>
          <a:chExt cx="0" cy="0"/>
        </a:xfrm>
      </p:grpSpPr>
      <p:sp>
        <p:nvSpPr>
          <p:cNvPr id="6" name="Content Placeholder 4"/>
          <p:cNvSpPr>
            <a:spLocks noGrp="1"/>
          </p:cNvSpPr>
          <p:nvPr>
            <p:ph sz="quarter" idx="14"/>
          </p:nvPr>
        </p:nvSpPr>
        <p:spPr>
          <a:xfrm>
            <a:off x="4262628" y="384048"/>
            <a:ext cx="3666744" cy="58613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Content Placeholder 4"/>
          <p:cNvSpPr>
            <a:spLocks noGrp="1"/>
          </p:cNvSpPr>
          <p:nvPr>
            <p:ph sz="quarter" idx="15"/>
          </p:nvPr>
        </p:nvSpPr>
        <p:spPr>
          <a:xfrm>
            <a:off x="8130734" y="384048"/>
            <a:ext cx="3666744" cy="58613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cxnSp>
        <p:nvCxnSpPr>
          <p:cNvPr id="3" name="Straight Connector 2">
            <a:extLst>
              <a:ext uri="{FF2B5EF4-FFF2-40B4-BE49-F238E27FC236}">
                <a16:creationId xmlns:a16="http://schemas.microsoft.com/office/drawing/2014/main" id="{50C6C8BA-B4B1-39F8-EAAF-4A46D2EBD531}"/>
              </a:ext>
            </a:extLst>
          </p:cNvPr>
          <p:cNvCxnSpPr>
            <a:cxnSpLocks/>
          </p:cNvCxnSpPr>
          <p:nvPr userDrawn="1"/>
        </p:nvCxnSpPr>
        <p:spPr>
          <a:xfrm>
            <a:off x="0" y="71748"/>
            <a:ext cx="12192000" cy="0"/>
          </a:xfrm>
          <a:prstGeom prst="line">
            <a:avLst/>
          </a:prstGeom>
          <a:ln w="152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2" name="Content Placeholder 4">
            <a:extLst>
              <a:ext uri="{FF2B5EF4-FFF2-40B4-BE49-F238E27FC236}">
                <a16:creationId xmlns:a16="http://schemas.microsoft.com/office/drawing/2014/main" id="{E0AD69CB-027F-F94F-16AC-03B74EEBAC2C}"/>
              </a:ext>
            </a:extLst>
          </p:cNvPr>
          <p:cNvSpPr>
            <a:spLocks noGrp="1"/>
          </p:cNvSpPr>
          <p:nvPr>
            <p:ph sz="quarter" idx="16"/>
          </p:nvPr>
        </p:nvSpPr>
        <p:spPr>
          <a:xfrm>
            <a:off x="379412" y="384048"/>
            <a:ext cx="3666744" cy="58613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8" name="Footer Placeholder 3">
            <a:extLst>
              <a:ext uri="{FF2B5EF4-FFF2-40B4-BE49-F238E27FC236}">
                <a16:creationId xmlns:a16="http://schemas.microsoft.com/office/drawing/2014/main" id="{440174CF-5E47-7442-5424-BEA2EE7B20A2}"/>
              </a:ext>
            </a:extLst>
          </p:cNvPr>
          <p:cNvSpPr>
            <a:spLocks noGrp="1"/>
          </p:cNvSpPr>
          <p:nvPr>
            <p:ph type="ftr" sz="quarter" idx="3"/>
          </p:nvPr>
        </p:nvSpPr>
        <p:spPr>
          <a:xfrm>
            <a:off x="381000" y="6431851"/>
            <a:ext cx="2716160" cy="365125"/>
          </a:xfrm>
          <a:prstGeom prst="rect">
            <a:avLst/>
          </a:prstGeom>
        </p:spPr>
        <p:txBody>
          <a:bodyPr vert="horz" lIns="91440" tIns="45720" rIns="91440" bIns="45720" rtlCol="0" anchor="t"/>
          <a:lstStyle>
            <a:lvl1pPr algn="l">
              <a:defRPr sz="800">
                <a:solidFill>
                  <a:schemeClr val="tx1">
                    <a:tint val="82000"/>
                  </a:schemeClr>
                </a:solidFill>
              </a:defRPr>
            </a:lvl1pPr>
          </a:lstStyle>
          <a:p>
            <a:r>
              <a:rPr lang="en-US" kern="0">
                <a:solidFill>
                  <a:prstClr val="black"/>
                </a:solidFill>
                <a:ea typeface="ＭＳ Ｐゴシック" charset="0"/>
                <a:cs typeface="3M Circular TT Book" panose="020B0604020101020102" pitchFamily="34" charset="0"/>
              </a:rPr>
              <a:t>© 3M </a:t>
            </a:r>
            <a:fld id="{8E59BD97-1E34-BA4E-82B3-B29ECD06FDBF}" type="datetimeyyyy">
              <a:rPr lang="en-US" kern="0" smtClean="0">
                <a:solidFill>
                  <a:prstClr val="black"/>
                </a:solidFill>
                <a:ea typeface="ＭＳ Ｐゴシック" charset="0"/>
                <a:cs typeface="3M Circular TT Book" panose="020B0604020101020102" pitchFamily="34" charset="0"/>
              </a:rPr>
              <a:pPr/>
              <a:t>2026</a:t>
            </a:fld>
            <a:r>
              <a:rPr lang="en-US" kern="0">
                <a:solidFill>
                  <a:prstClr val="black"/>
                </a:solidFill>
                <a:ea typeface="ＭＳ Ｐゴシック" charset="0"/>
                <a:cs typeface="3M Circular TT Book" panose="020B0604020101020102" pitchFamily="34" charset="0"/>
              </a:rPr>
              <a:t>. All Rights Reserved. 3M Confidential.</a:t>
            </a:r>
          </a:p>
          <a:p>
            <a:endParaRPr lang="en-US"/>
          </a:p>
        </p:txBody>
      </p:sp>
      <p:sp>
        <p:nvSpPr>
          <p:cNvPr id="9" name="Slide Number Placeholder 6">
            <a:extLst>
              <a:ext uri="{FF2B5EF4-FFF2-40B4-BE49-F238E27FC236}">
                <a16:creationId xmlns:a16="http://schemas.microsoft.com/office/drawing/2014/main" id="{AF15972C-72DF-913D-9E4C-9A0657097BAA}"/>
              </a:ext>
            </a:extLst>
          </p:cNvPr>
          <p:cNvSpPr>
            <a:spLocks noGrp="1"/>
          </p:cNvSpPr>
          <p:nvPr>
            <p:ph type="sldNum" sz="quarter" idx="4"/>
          </p:nvPr>
        </p:nvSpPr>
        <p:spPr>
          <a:xfrm>
            <a:off x="8610600" y="6431851"/>
            <a:ext cx="3200400" cy="365125"/>
          </a:xfrm>
          <a:prstGeom prst="rect">
            <a:avLst/>
          </a:prstGeom>
        </p:spPr>
        <p:txBody>
          <a:bodyPr vert="horz" lIns="91440" tIns="45720" rIns="91440" bIns="45720" rtlCol="0" anchor="t"/>
          <a:lstStyle>
            <a:lvl1pPr algn="r">
              <a:defRPr sz="800">
                <a:solidFill>
                  <a:schemeClr val="tx1"/>
                </a:solidFill>
                <a:latin typeface="+mn-lt"/>
              </a:defRPr>
            </a:lvl1pPr>
          </a:lstStyle>
          <a:p>
            <a:fld id="{70D5124F-2089-5247-B7B9-A8C28FACD56A}" type="slidenum">
              <a:rPr lang="en-US" smtClean="0"/>
              <a:pPr/>
              <a:t>‹#›</a:t>
            </a:fld>
            <a:endParaRPr lang="en-US"/>
          </a:p>
        </p:txBody>
      </p:sp>
    </p:spTree>
    <p:extLst>
      <p:ext uri="{BB962C8B-B14F-4D97-AF65-F5344CB8AC3E}">
        <p14:creationId xmlns:p14="http://schemas.microsoft.com/office/powerpoint/2010/main" val="13570647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Title, Subtitle, 3 Content, outline">
    <p:spTree>
      <p:nvGrpSpPr>
        <p:cNvPr id="1" name=""/>
        <p:cNvGrpSpPr/>
        <p:nvPr/>
      </p:nvGrpSpPr>
      <p:grpSpPr>
        <a:xfrm>
          <a:off x="0" y="0"/>
          <a:ext cx="0" cy="0"/>
          <a:chOff x="0" y="0"/>
          <a:chExt cx="0" cy="0"/>
        </a:xfrm>
      </p:grpSpPr>
      <p:sp>
        <p:nvSpPr>
          <p:cNvPr id="20" name="Content Placeholder 4">
            <a:extLst>
              <a:ext uri="{FF2B5EF4-FFF2-40B4-BE49-F238E27FC236}">
                <a16:creationId xmlns:a16="http://schemas.microsoft.com/office/drawing/2014/main" id="{B95B33E1-666B-9309-F10B-347C5E210A7A}"/>
              </a:ext>
            </a:extLst>
          </p:cNvPr>
          <p:cNvSpPr>
            <a:spLocks noGrp="1"/>
          </p:cNvSpPr>
          <p:nvPr>
            <p:ph sz="quarter" idx="17"/>
          </p:nvPr>
        </p:nvSpPr>
        <p:spPr>
          <a:xfrm>
            <a:off x="392479" y="1331664"/>
            <a:ext cx="3584446" cy="4916732"/>
          </a:xfrm>
        </p:spPr>
        <p:txBody>
          <a:bodyPr lIns="91440" tIns="91440" rIns="91440" bIns="91440"/>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21" name="Content Placeholder 4">
            <a:extLst>
              <a:ext uri="{FF2B5EF4-FFF2-40B4-BE49-F238E27FC236}">
                <a16:creationId xmlns:a16="http://schemas.microsoft.com/office/drawing/2014/main" id="{B016FEAD-FEF1-AFDE-25E0-2F5D8117D5C2}"/>
              </a:ext>
            </a:extLst>
          </p:cNvPr>
          <p:cNvSpPr>
            <a:spLocks noGrp="1"/>
          </p:cNvSpPr>
          <p:nvPr>
            <p:ph sz="quarter" idx="18"/>
          </p:nvPr>
        </p:nvSpPr>
        <p:spPr>
          <a:xfrm>
            <a:off x="4303768" y="1338760"/>
            <a:ext cx="3584447" cy="4916732"/>
          </a:xfrm>
        </p:spPr>
        <p:txBody>
          <a:bodyPr lIns="91440" tIns="91440" rIns="91440" bIns="91440"/>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22" name="Content Placeholder 4">
            <a:extLst>
              <a:ext uri="{FF2B5EF4-FFF2-40B4-BE49-F238E27FC236}">
                <a16:creationId xmlns:a16="http://schemas.microsoft.com/office/drawing/2014/main" id="{33AF90E3-D98D-5ADF-D0C7-E5C01BA8BF38}"/>
              </a:ext>
            </a:extLst>
          </p:cNvPr>
          <p:cNvSpPr>
            <a:spLocks noGrp="1"/>
          </p:cNvSpPr>
          <p:nvPr>
            <p:ph sz="quarter" idx="19"/>
          </p:nvPr>
        </p:nvSpPr>
        <p:spPr>
          <a:xfrm>
            <a:off x="8226932" y="1331664"/>
            <a:ext cx="3584446" cy="4916732"/>
          </a:xfrm>
        </p:spPr>
        <p:txBody>
          <a:bodyPr lIns="91440" tIns="91440" rIns="91440" bIns="91440"/>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6" name="Text Placeholder 4"/>
          <p:cNvSpPr>
            <a:spLocks noGrp="1"/>
          </p:cNvSpPr>
          <p:nvPr>
            <p:ph type="body" sz="quarter" idx="10"/>
          </p:nvPr>
        </p:nvSpPr>
        <p:spPr>
          <a:xfrm>
            <a:off x="392475" y="841248"/>
            <a:ext cx="11418886" cy="365760"/>
          </a:xfrm>
        </p:spPr>
        <p:txBody>
          <a:bodyPr/>
          <a:lstStyle>
            <a:lvl1pPr>
              <a:defRPr sz="2400" b="0">
                <a:latin typeface="+mn-lt"/>
              </a:defRPr>
            </a:lvl1pPr>
          </a:lstStyle>
          <a:p>
            <a:pPr lvl="0"/>
            <a:r>
              <a:rPr lang="en-US"/>
              <a:t>Click to edit Master text styles</a:t>
            </a:r>
          </a:p>
        </p:txBody>
      </p:sp>
      <p:cxnSp>
        <p:nvCxnSpPr>
          <p:cNvPr id="3" name="Straight Connector 2">
            <a:extLst>
              <a:ext uri="{FF2B5EF4-FFF2-40B4-BE49-F238E27FC236}">
                <a16:creationId xmlns:a16="http://schemas.microsoft.com/office/drawing/2014/main" id="{59947A48-4785-62A1-21AC-F5C8E67752F1}"/>
              </a:ext>
            </a:extLst>
          </p:cNvPr>
          <p:cNvCxnSpPr>
            <a:cxnSpLocks/>
          </p:cNvCxnSpPr>
          <p:nvPr userDrawn="1"/>
        </p:nvCxnSpPr>
        <p:spPr>
          <a:xfrm>
            <a:off x="0" y="71748"/>
            <a:ext cx="12192000" cy="0"/>
          </a:xfrm>
          <a:prstGeom prst="line">
            <a:avLst/>
          </a:prstGeom>
          <a:ln w="152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8" name="Rectangle 7">
            <a:extLst>
              <a:ext uri="{FF2B5EF4-FFF2-40B4-BE49-F238E27FC236}">
                <a16:creationId xmlns:a16="http://schemas.microsoft.com/office/drawing/2014/main" id="{516A5FE0-490C-433A-F32F-345F0F777DD5}"/>
              </a:ext>
            </a:extLst>
          </p:cNvPr>
          <p:cNvSpPr/>
          <p:nvPr userDrawn="1"/>
        </p:nvSpPr>
        <p:spPr>
          <a:xfrm>
            <a:off x="392478" y="1333500"/>
            <a:ext cx="3584448" cy="4923766"/>
          </a:xfrm>
          <a:prstGeom prst="rect">
            <a:avLst/>
          </a:prstGeom>
          <a:noFill/>
          <a:ln w="28575">
            <a:solidFill>
              <a:srgbClr val="5F0E11"/>
            </a:solid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9" name="Rectangle 8">
            <a:extLst>
              <a:ext uri="{FF2B5EF4-FFF2-40B4-BE49-F238E27FC236}">
                <a16:creationId xmlns:a16="http://schemas.microsoft.com/office/drawing/2014/main" id="{9F0FE476-FDBD-94C1-D3C8-E7DC45669EE9}"/>
              </a:ext>
            </a:extLst>
          </p:cNvPr>
          <p:cNvSpPr/>
          <p:nvPr userDrawn="1"/>
        </p:nvSpPr>
        <p:spPr>
          <a:xfrm>
            <a:off x="8226943" y="1333500"/>
            <a:ext cx="3584448" cy="4923766"/>
          </a:xfrm>
          <a:prstGeom prst="rect">
            <a:avLst/>
          </a:prstGeom>
          <a:noFill/>
          <a:ln w="28575">
            <a:solidFill>
              <a:srgbClr val="5F0E11"/>
            </a:solid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19" name="Rectangle 18">
            <a:extLst>
              <a:ext uri="{FF2B5EF4-FFF2-40B4-BE49-F238E27FC236}">
                <a16:creationId xmlns:a16="http://schemas.microsoft.com/office/drawing/2014/main" id="{FBB1CF7F-EBDA-0CEB-35BD-5C4857A5A3A0}"/>
              </a:ext>
            </a:extLst>
          </p:cNvPr>
          <p:cNvSpPr/>
          <p:nvPr userDrawn="1"/>
        </p:nvSpPr>
        <p:spPr>
          <a:xfrm>
            <a:off x="4303773" y="1336986"/>
            <a:ext cx="3584448" cy="4916732"/>
          </a:xfrm>
          <a:prstGeom prst="rect">
            <a:avLst/>
          </a:prstGeom>
          <a:noFill/>
          <a:ln w="28575">
            <a:solidFill>
              <a:srgbClr val="5F0E11"/>
            </a:solid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23" name="Title 22">
            <a:extLst>
              <a:ext uri="{FF2B5EF4-FFF2-40B4-BE49-F238E27FC236}">
                <a16:creationId xmlns:a16="http://schemas.microsoft.com/office/drawing/2014/main" id="{56B0264A-94E4-9D84-7C28-64D90AF9C1CA}"/>
              </a:ext>
            </a:extLst>
          </p:cNvPr>
          <p:cNvSpPr>
            <a:spLocks noGrp="1"/>
          </p:cNvSpPr>
          <p:nvPr>
            <p:ph type="title"/>
          </p:nvPr>
        </p:nvSpPr>
        <p:spPr>
          <a:xfrm>
            <a:off x="392478" y="381000"/>
            <a:ext cx="11418900" cy="458472"/>
          </a:xfrm>
        </p:spPr>
        <p:txBody>
          <a:bodyPr/>
          <a:lstStyle/>
          <a:p>
            <a:r>
              <a:rPr lang="en-US"/>
              <a:t>Click to edit Master title style</a:t>
            </a:r>
          </a:p>
        </p:txBody>
      </p:sp>
      <p:sp>
        <p:nvSpPr>
          <p:cNvPr id="10" name="Footer Placeholder 9">
            <a:extLst>
              <a:ext uri="{FF2B5EF4-FFF2-40B4-BE49-F238E27FC236}">
                <a16:creationId xmlns:a16="http://schemas.microsoft.com/office/drawing/2014/main" id="{85F00213-880F-86A0-FE9E-AD6980B5A772}"/>
              </a:ext>
            </a:extLst>
          </p:cNvPr>
          <p:cNvSpPr>
            <a:spLocks noGrp="1"/>
          </p:cNvSpPr>
          <p:nvPr>
            <p:ph type="ftr" sz="quarter" idx="20"/>
          </p:nvPr>
        </p:nvSpPr>
        <p:spPr/>
        <p:txBody>
          <a:bodyPr/>
          <a:lstStyle/>
          <a:p>
            <a:r>
              <a:rPr lang="en-US" kern="0">
                <a:solidFill>
                  <a:prstClr val="black"/>
                </a:solidFill>
                <a:ea typeface="ＭＳ Ｐゴシック" charset="0"/>
                <a:cs typeface="3M Circular TT Book" panose="020B0604020101020102" pitchFamily="34" charset="0"/>
              </a:rPr>
              <a:t>© 3M </a:t>
            </a:r>
            <a:fld id="{8E59BD97-1E34-BA4E-82B3-B29ECD06FDBF}" type="datetimeyyyy">
              <a:rPr lang="en-US" kern="0" smtClean="0">
                <a:solidFill>
                  <a:prstClr val="black"/>
                </a:solidFill>
                <a:ea typeface="ＭＳ Ｐゴシック" charset="0"/>
                <a:cs typeface="3M Circular TT Book" panose="020B0604020101020102" pitchFamily="34" charset="0"/>
              </a:rPr>
              <a:pPr/>
              <a:t>2026</a:t>
            </a:fld>
            <a:r>
              <a:rPr lang="en-US" kern="0">
                <a:solidFill>
                  <a:prstClr val="black"/>
                </a:solidFill>
                <a:ea typeface="ＭＳ Ｐゴシック" charset="0"/>
                <a:cs typeface="3M Circular TT Book" panose="020B0604020101020102" pitchFamily="34" charset="0"/>
              </a:rPr>
              <a:t>. All Rights Reserved. 3M Confidential.</a:t>
            </a:r>
          </a:p>
          <a:p>
            <a:endParaRPr lang="en-US"/>
          </a:p>
        </p:txBody>
      </p:sp>
      <p:sp>
        <p:nvSpPr>
          <p:cNvPr id="11" name="Slide Number Placeholder 10">
            <a:extLst>
              <a:ext uri="{FF2B5EF4-FFF2-40B4-BE49-F238E27FC236}">
                <a16:creationId xmlns:a16="http://schemas.microsoft.com/office/drawing/2014/main" id="{7A89D0BB-131F-C107-C61B-10EEB0A2593A}"/>
              </a:ext>
            </a:extLst>
          </p:cNvPr>
          <p:cNvSpPr>
            <a:spLocks noGrp="1"/>
          </p:cNvSpPr>
          <p:nvPr>
            <p:ph type="sldNum" sz="quarter" idx="21"/>
          </p:nvPr>
        </p:nvSpPr>
        <p:spPr/>
        <p:txBody>
          <a:bodyPr/>
          <a:lstStyle/>
          <a:p>
            <a:fld id="{70D5124F-2089-5247-B7B9-A8C28FACD56A}" type="slidenum">
              <a:rPr lang="en-US" smtClean="0"/>
              <a:pPr/>
              <a:t>‹#›</a:t>
            </a:fld>
            <a:endParaRPr lang="en-US"/>
          </a:p>
        </p:txBody>
      </p:sp>
    </p:spTree>
    <p:extLst>
      <p:ext uri="{BB962C8B-B14F-4D97-AF65-F5344CB8AC3E}">
        <p14:creationId xmlns:p14="http://schemas.microsoft.com/office/powerpoint/2010/main" val="16306168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1_Title, Subtitle, 4 Content, outline">
    <p:spTree>
      <p:nvGrpSpPr>
        <p:cNvPr id="1" name=""/>
        <p:cNvGrpSpPr/>
        <p:nvPr/>
      </p:nvGrpSpPr>
      <p:grpSpPr>
        <a:xfrm>
          <a:off x="0" y="0"/>
          <a:ext cx="0" cy="0"/>
          <a:chOff x="0" y="0"/>
          <a:chExt cx="0" cy="0"/>
        </a:xfrm>
      </p:grpSpPr>
      <p:sp>
        <p:nvSpPr>
          <p:cNvPr id="40" name="Content Placeholder 4">
            <a:extLst>
              <a:ext uri="{FF2B5EF4-FFF2-40B4-BE49-F238E27FC236}">
                <a16:creationId xmlns:a16="http://schemas.microsoft.com/office/drawing/2014/main" id="{2D7A5D30-28DA-16F0-1C15-BCFC4454FACF}"/>
              </a:ext>
            </a:extLst>
          </p:cNvPr>
          <p:cNvSpPr>
            <a:spLocks noGrp="1"/>
          </p:cNvSpPr>
          <p:nvPr>
            <p:ph sz="quarter" idx="21"/>
          </p:nvPr>
        </p:nvSpPr>
        <p:spPr>
          <a:xfrm>
            <a:off x="3312539" y="1337045"/>
            <a:ext cx="2651760" cy="4921691"/>
          </a:xfrm>
        </p:spPr>
        <p:txBody>
          <a:bodyPr lIns="0" tIns="0" rIns="182880" bIns="182880"/>
          <a:lstStyle>
            <a:lvl1pPr>
              <a:defRPr sz="1800">
                <a:solidFill>
                  <a:schemeClr val="tx1"/>
                </a:solidFill>
              </a:defRPr>
            </a:lvl1pPr>
            <a:lvl2pPr>
              <a:defRPr sz="1600" b="0">
                <a:solidFill>
                  <a:schemeClr val="tx1"/>
                </a:solidFill>
                <a:latin typeface="+mn-lt"/>
              </a:defRPr>
            </a:lvl2pPr>
            <a:lvl3pPr>
              <a:defRPr sz="1400">
                <a:solidFill>
                  <a:schemeClr val="tx1"/>
                </a:solidFill>
              </a:defRPr>
            </a:lvl3pPr>
            <a:lvl4pPr>
              <a:defRPr sz="1200">
                <a:solidFill>
                  <a:schemeClr val="tx1"/>
                </a:solidFill>
              </a:defRPr>
            </a:lvl4pPr>
            <a:lvl5pPr>
              <a:defRPr sz="1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39" name="Content Placeholder 4">
            <a:extLst>
              <a:ext uri="{FF2B5EF4-FFF2-40B4-BE49-F238E27FC236}">
                <a16:creationId xmlns:a16="http://schemas.microsoft.com/office/drawing/2014/main" id="{753C8B97-484F-6EF5-3093-C7E9FAB0EC27}"/>
              </a:ext>
            </a:extLst>
          </p:cNvPr>
          <p:cNvSpPr>
            <a:spLocks noGrp="1"/>
          </p:cNvSpPr>
          <p:nvPr>
            <p:ph sz="quarter" idx="20"/>
          </p:nvPr>
        </p:nvSpPr>
        <p:spPr>
          <a:xfrm>
            <a:off x="388991" y="1340592"/>
            <a:ext cx="2651760" cy="4921691"/>
          </a:xfrm>
        </p:spPr>
        <p:txBody>
          <a:bodyPr lIns="0" tIns="0" rIns="182880" bIns="182880"/>
          <a:lstStyle>
            <a:lvl1pPr>
              <a:defRPr sz="1800">
                <a:solidFill>
                  <a:schemeClr val="tx1"/>
                </a:solidFill>
              </a:defRPr>
            </a:lvl1pPr>
            <a:lvl2pPr>
              <a:defRPr sz="1600" b="0" i="0">
                <a:solidFill>
                  <a:schemeClr val="tx1"/>
                </a:solidFill>
                <a:latin typeface="3M Circular TT Book" panose="020B0604020101020102" pitchFamily="34" charset="77"/>
                <a:cs typeface="3M Circular TT Book" panose="020B0604020101020102" pitchFamily="34" charset="77"/>
              </a:defRPr>
            </a:lvl2pPr>
            <a:lvl3pPr>
              <a:defRPr sz="1400">
                <a:solidFill>
                  <a:schemeClr val="tx1"/>
                </a:solidFill>
              </a:defRPr>
            </a:lvl3pPr>
            <a:lvl4pPr>
              <a:defRPr sz="1200">
                <a:solidFill>
                  <a:schemeClr val="tx1"/>
                </a:solidFill>
              </a:defRPr>
            </a:lvl4pPr>
            <a:lvl5pPr>
              <a:defRPr sz="1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1" name="Content Placeholder 4">
            <a:extLst>
              <a:ext uri="{FF2B5EF4-FFF2-40B4-BE49-F238E27FC236}">
                <a16:creationId xmlns:a16="http://schemas.microsoft.com/office/drawing/2014/main" id="{C0BFF683-EBF3-7F9E-C183-018A11FE5BD4}"/>
              </a:ext>
            </a:extLst>
          </p:cNvPr>
          <p:cNvSpPr>
            <a:spLocks noGrp="1"/>
          </p:cNvSpPr>
          <p:nvPr>
            <p:ph sz="quarter" idx="22"/>
          </p:nvPr>
        </p:nvSpPr>
        <p:spPr>
          <a:xfrm>
            <a:off x="6236087" y="1337045"/>
            <a:ext cx="2651760" cy="4921691"/>
          </a:xfrm>
        </p:spPr>
        <p:txBody>
          <a:bodyPr lIns="0" tIns="0" rIns="182880" bIns="182880"/>
          <a:lstStyle>
            <a:lvl1pPr>
              <a:defRPr sz="1800">
                <a:solidFill>
                  <a:schemeClr val="tx1"/>
                </a:solidFill>
              </a:defRPr>
            </a:lvl1pPr>
            <a:lvl2pPr>
              <a:defRPr sz="1600" b="0">
                <a:solidFill>
                  <a:schemeClr val="tx1"/>
                </a:solidFill>
              </a:defRPr>
            </a:lvl2pPr>
            <a:lvl3pPr>
              <a:defRPr sz="1400">
                <a:solidFill>
                  <a:schemeClr val="tx1"/>
                </a:solidFill>
              </a:defRPr>
            </a:lvl3pPr>
            <a:lvl4pPr>
              <a:defRPr sz="1200">
                <a:solidFill>
                  <a:schemeClr val="tx1"/>
                </a:solidFill>
              </a:defRPr>
            </a:lvl4pPr>
            <a:lvl5pPr>
              <a:defRPr sz="1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2" name="Content Placeholder 4">
            <a:extLst>
              <a:ext uri="{FF2B5EF4-FFF2-40B4-BE49-F238E27FC236}">
                <a16:creationId xmlns:a16="http://schemas.microsoft.com/office/drawing/2014/main" id="{91B9C66F-8F68-4100-BDB1-DBDBBBC068EC}"/>
              </a:ext>
            </a:extLst>
          </p:cNvPr>
          <p:cNvSpPr>
            <a:spLocks noGrp="1"/>
          </p:cNvSpPr>
          <p:nvPr>
            <p:ph sz="quarter" idx="23"/>
          </p:nvPr>
        </p:nvSpPr>
        <p:spPr>
          <a:xfrm>
            <a:off x="9159635" y="1337045"/>
            <a:ext cx="2651760" cy="4921691"/>
          </a:xfrm>
        </p:spPr>
        <p:txBody>
          <a:bodyPr lIns="0" tIns="0" rIns="182880" bIns="182880"/>
          <a:lstStyle>
            <a:lvl1pPr>
              <a:defRPr sz="1800">
                <a:solidFill>
                  <a:schemeClr val="tx1"/>
                </a:solidFill>
              </a:defRPr>
            </a:lvl1pPr>
            <a:lvl2pPr>
              <a:defRPr sz="1600" b="0">
                <a:solidFill>
                  <a:schemeClr val="tx1"/>
                </a:solidFill>
              </a:defRPr>
            </a:lvl2pPr>
            <a:lvl3pPr>
              <a:defRPr sz="1400">
                <a:solidFill>
                  <a:schemeClr val="tx1"/>
                </a:solidFill>
              </a:defRPr>
            </a:lvl3pPr>
            <a:lvl4pPr>
              <a:defRPr sz="1200">
                <a:solidFill>
                  <a:schemeClr val="tx1"/>
                </a:solidFill>
              </a:defRPr>
            </a:lvl4pPr>
            <a:lvl5pPr>
              <a:defRPr sz="1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cxnSp>
        <p:nvCxnSpPr>
          <p:cNvPr id="3" name="Straight Connector 2">
            <a:extLst>
              <a:ext uri="{FF2B5EF4-FFF2-40B4-BE49-F238E27FC236}">
                <a16:creationId xmlns:a16="http://schemas.microsoft.com/office/drawing/2014/main" id="{92E99188-9D32-DA2B-7426-AF241E56B29D}"/>
              </a:ext>
            </a:extLst>
          </p:cNvPr>
          <p:cNvCxnSpPr>
            <a:cxnSpLocks/>
          </p:cNvCxnSpPr>
          <p:nvPr userDrawn="1"/>
        </p:nvCxnSpPr>
        <p:spPr>
          <a:xfrm>
            <a:off x="0" y="71748"/>
            <a:ext cx="12192000" cy="0"/>
          </a:xfrm>
          <a:prstGeom prst="line">
            <a:avLst/>
          </a:prstGeom>
          <a:ln w="152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9" name="Text Placeholder 4">
            <a:extLst>
              <a:ext uri="{FF2B5EF4-FFF2-40B4-BE49-F238E27FC236}">
                <a16:creationId xmlns:a16="http://schemas.microsoft.com/office/drawing/2014/main" id="{BEA8B3D4-7B94-43D3-72AE-4095FB37E836}"/>
              </a:ext>
            </a:extLst>
          </p:cNvPr>
          <p:cNvSpPr>
            <a:spLocks noGrp="1"/>
          </p:cNvSpPr>
          <p:nvPr>
            <p:ph type="body" sz="quarter" idx="10"/>
          </p:nvPr>
        </p:nvSpPr>
        <p:spPr>
          <a:xfrm>
            <a:off x="380997" y="841248"/>
            <a:ext cx="11430001" cy="365760"/>
          </a:xfrm>
        </p:spPr>
        <p:txBody>
          <a:bodyPr/>
          <a:lstStyle>
            <a:lvl1pPr>
              <a:defRPr sz="2400" b="0"/>
            </a:lvl1pPr>
          </a:lstStyle>
          <a:p>
            <a:pPr lvl="0"/>
            <a:r>
              <a:rPr lang="en-US"/>
              <a:t>Click to edit Master text styles</a:t>
            </a:r>
          </a:p>
        </p:txBody>
      </p:sp>
      <p:sp>
        <p:nvSpPr>
          <p:cNvPr id="7" name="Title 6">
            <a:extLst>
              <a:ext uri="{FF2B5EF4-FFF2-40B4-BE49-F238E27FC236}">
                <a16:creationId xmlns:a16="http://schemas.microsoft.com/office/drawing/2014/main" id="{0C28BA6A-21D7-673B-7FB7-3A0DE0DE2D40}"/>
              </a:ext>
            </a:extLst>
          </p:cNvPr>
          <p:cNvSpPr>
            <a:spLocks noGrp="1"/>
          </p:cNvSpPr>
          <p:nvPr>
            <p:ph type="title"/>
          </p:nvPr>
        </p:nvSpPr>
        <p:spPr>
          <a:xfrm>
            <a:off x="381000" y="381000"/>
            <a:ext cx="11430000" cy="460244"/>
          </a:xfrm>
        </p:spPr>
        <p:txBody>
          <a:bodyPr/>
          <a:lstStyle/>
          <a:p>
            <a:r>
              <a:rPr lang="en-US"/>
              <a:t>Click to edit Master title style</a:t>
            </a:r>
          </a:p>
        </p:txBody>
      </p:sp>
      <p:sp>
        <p:nvSpPr>
          <p:cNvPr id="5" name="Footer Placeholder 4">
            <a:extLst>
              <a:ext uri="{FF2B5EF4-FFF2-40B4-BE49-F238E27FC236}">
                <a16:creationId xmlns:a16="http://schemas.microsoft.com/office/drawing/2014/main" id="{CF0A7273-05A1-B864-2B2E-733DD5FCEBB8}"/>
              </a:ext>
            </a:extLst>
          </p:cNvPr>
          <p:cNvSpPr>
            <a:spLocks noGrp="1"/>
          </p:cNvSpPr>
          <p:nvPr>
            <p:ph type="ftr" sz="quarter" idx="24"/>
          </p:nvPr>
        </p:nvSpPr>
        <p:spPr/>
        <p:txBody>
          <a:bodyPr/>
          <a:lstStyle/>
          <a:p>
            <a:r>
              <a:rPr lang="en-US" kern="0">
                <a:solidFill>
                  <a:prstClr val="black"/>
                </a:solidFill>
                <a:ea typeface="ＭＳ Ｐゴシック" charset="0"/>
                <a:cs typeface="3M Circular TT Book" panose="020B0604020101020102" pitchFamily="34" charset="0"/>
              </a:rPr>
              <a:t>© 3M </a:t>
            </a:r>
            <a:fld id="{8E59BD97-1E34-BA4E-82B3-B29ECD06FDBF}" type="datetimeyyyy">
              <a:rPr lang="en-US" kern="0" smtClean="0">
                <a:solidFill>
                  <a:prstClr val="black"/>
                </a:solidFill>
                <a:ea typeface="ＭＳ Ｐゴシック" charset="0"/>
                <a:cs typeface="3M Circular TT Book" panose="020B0604020101020102" pitchFamily="34" charset="0"/>
              </a:rPr>
              <a:pPr/>
              <a:t>2026</a:t>
            </a:fld>
            <a:r>
              <a:rPr lang="en-US" kern="0">
                <a:solidFill>
                  <a:prstClr val="black"/>
                </a:solidFill>
                <a:ea typeface="ＭＳ Ｐゴシック" charset="0"/>
                <a:cs typeface="3M Circular TT Book" panose="020B0604020101020102" pitchFamily="34" charset="0"/>
              </a:rPr>
              <a:t>. All Rights Reserved. 3M Confidential.</a:t>
            </a:r>
          </a:p>
          <a:p>
            <a:endParaRPr lang="en-US"/>
          </a:p>
        </p:txBody>
      </p:sp>
      <p:sp>
        <p:nvSpPr>
          <p:cNvPr id="6" name="Slide Number Placeholder 5">
            <a:extLst>
              <a:ext uri="{FF2B5EF4-FFF2-40B4-BE49-F238E27FC236}">
                <a16:creationId xmlns:a16="http://schemas.microsoft.com/office/drawing/2014/main" id="{35437F4F-E49A-BFD4-CA15-2C47FCED0FCB}"/>
              </a:ext>
            </a:extLst>
          </p:cNvPr>
          <p:cNvSpPr>
            <a:spLocks noGrp="1"/>
          </p:cNvSpPr>
          <p:nvPr>
            <p:ph type="sldNum" sz="quarter" idx="25"/>
          </p:nvPr>
        </p:nvSpPr>
        <p:spPr/>
        <p:txBody>
          <a:bodyPr/>
          <a:lstStyle/>
          <a:p>
            <a:fld id="{70D5124F-2089-5247-B7B9-A8C28FACD56A}" type="slidenum">
              <a:rPr lang="en-US" smtClean="0"/>
              <a:pPr/>
              <a:t>‹#›</a:t>
            </a:fld>
            <a:endParaRPr lang="en-US"/>
          </a:p>
        </p:txBody>
      </p:sp>
    </p:spTree>
    <p:extLst>
      <p:ext uri="{BB962C8B-B14F-4D97-AF65-F5344CB8AC3E}">
        <p14:creationId xmlns:p14="http://schemas.microsoft.com/office/powerpoint/2010/main" val="34670730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Title, Subtitle, 4 Content, outline">
    <p:spTree>
      <p:nvGrpSpPr>
        <p:cNvPr id="1" name=""/>
        <p:cNvGrpSpPr/>
        <p:nvPr/>
      </p:nvGrpSpPr>
      <p:grpSpPr>
        <a:xfrm>
          <a:off x="0" y="0"/>
          <a:ext cx="0" cy="0"/>
          <a:chOff x="0" y="0"/>
          <a:chExt cx="0" cy="0"/>
        </a:xfrm>
      </p:grpSpPr>
      <p:sp>
        <p:nvSpPr>
          <p:cNvPr id="40" name="Content Placeholder 4">
            <a:extLst>
              <a:ext uri="{FF2B5EF4-FFF2-40B4-BE49-F238E27FC236}">
                <a16:creationId xmlns:a16="http://schemas.microsoft.com/office/drawing/2014/main" id="{2D7A5D30-28DA-16F0-1C15-BCFC4454FACF}"/>
              </a:ext>
            </a:extLst>
          </p:cNvPr>
          <p:cNvSpPr>
            <a:spLocks noGrp="1"/>
          </p:cNvSpPr>
          <p:nvPr>
            <p:ph sz="quarter" idx="21"/>
          </p:nvPr>
        </p:nvSpPr>
        <p:spPr>
          <a:xfrm>
            <a:off x="3274934" y="1337045"/>
            <a:ext cx="2651760" cy="4921691"/>
          </a:xfrm>
        </p:spPr>
        <p:txBody>
          <a:bodyPr lIns="91440" tIns="91440" rIns="91440" bIns="91440"/>
          <a:lstStyle>
            <a:lvl1pPr>
              <a:defRPr sz="1800">
                <a:solidFill>
                  <a:schemeClr val="tx1"/>
                </a:solidFill>
              </a:defRPr>
            </a:lvl1pPr>
            <a:lvl2pPr>
              <a:defRPr sz="1600" b="0">
                <a:solidFill>
                  <a:schemeClr val="tx1"/>
                </a:solidFill>
                <a:latin typeface="+mn-lt"/>
              </a:defRPr>
            </a:lvl2pPr>
            <a:lvl3pPr>
              <a:defRPr sz="1400">
                <a:solidFill>
                  <a:schemeClr val="tx1"/>
                </a:solidFill>
              </a:defRPr>
            </a:lvl3pPr>
            <a:lvl4pPr>
              <a:defRPr sz="1200">
                <a:solidFill>
                  <a:schemeClr val="tx1"/>
                </a:solidFill>
              </a:defRPr>
            </a:lvl4pPr>
            <a:lvl5pPr>
              <a:defRPr sz="1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39" name="Content Placeholder 4">
            <a:extLst>
              <a:ext uri="{FF2B5EF4-FFF2-40B4-BE49-F238E27FC236}">
                <a16:creationId xmlns:a16="http://schemas.microsoft.com/office/drawing/2014/main" id="{753C8B97-484F-6EF5-3093-C7E9FAB0EC27}"/>
              </a:ext>
            </a:extLst>
          </p:cNvPr>
          <p:cNvSpPr>
            <a:spLocks noGrp="1"/>
          </p:cNvSpPr>
          <p:nvPr>
            <p:ph sz="quarter" idx="20"/>
          </p:nvPr>
        </p:nvSpPr>
        <p:spPr>
          <a:xfrm>
            <a:off x="388991" y="1340592"/>
            <a:ext cx="2651760" cy="4921691"/>
          </a:xfrm>
        </p:spPr>
        <p:txBody>
          <a:bodyPr lIns="91440" tIns="91440" rIns="91440" bIns="91440"/>
          <a:lstStyle>
            <a:lvl1pPr>
              <a:defRPr sz="1800">
                <a:solidFill>
                  <a:schemeClr val="tx1"/>
                </a:solidFill>
              </a:defRPr>
            </a:lvl1pPr>
            <a:lvl2pPr>
              <a:defRPr sz="1600" b="0" i="0">
                <a:solidFill>
                  <a:schemeClr val="tx1"/>
                </a:solidFill>
                <a:latin typeface="3M Circular TT Book" panose="020B0604020101020102" pitchFamily="34" charset="77"/>
                <a:cs typeface="3M Circular TT Book" panose="020B0604020101020102" pitchFamily="34" charset="77"/>
              </a:defRPr>
            </a:lvl2pPr>
            <a:lvl3pPr>
              <a:defRPr sz="1400">
                <a:solidFill>
                  <a:schemeClr val="tx1"/>
                </a:solidFill>
              </a:defRPr>
            </a:lvl3pPr>
            <a:lvl4pPr>
              <a:defRPr sz="1200">
                <a:solidFill>
                  <a:schemeClr val="tx1"/>
                </a:solidFill>
              </a:defRPr>
            </a:lvl4pPr>
            <a:lvl5pPr>
              <a:defRPr sz="1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1" name="Content Placeholder 4">
            <a:extLst>
              <a:ext uri="{FF2B5EF4-FFF2-40B4-BE49-F238E27FC236}">
                <a16:creationId xmlns:a16="http://schemas.microsoft.com/office/drawing/2014/main" id="{C0BFF683-EBF3-7F9E-C183-018A11FE5BD4}"/>
              </a:ext>
            </a:extLst>
          </p:cNvPr>
          <p:cNvSpPr>
            <a:spLocks noGrp="1"/>
          </p:cNvSpPr>
          <p:nvPr>
            <p:ph sz="quarter" idx="22"/>
          </p:nvPr>
        </p:nvSpPr>
        <p:spPr>
          <a:xfrm>
            <a:off x="6265308" y="1337045"/>
            <a:ext cx="2651760" cy="4921691"/>
          </a:xfrm>
        </p:spPr>
        <p:txBody>
          <a:bodyPr lIns="91440" tIns="91440" rIns="91440" bIns="91440"/>
          <a:lstStyle>
            <a:lvl1pPr>
              <a:defRPr sz="1800">
                <a:solidFill>
                  <a:schemeClr val="tx1"/>
                </a:solidFill>
              </a:defRPr>
            </a:lvl1pPr>
            <a:lvl2pPr>
              <a:defRPr sz="1600" b="0">
                <a:solidFill>
                  <a:schemeClr val="tx1"/>
                </a:solidFill>
              </a:defRPr>
            </a:lvl2pPr>
            <a:lvl3pPr>
              <a:defRPr sz="1400">
                <a:solidFill>
                  <a:schemeClr val="tx1"/>
                </a:solidFill>
              </a:defRPr>
            </a:lvl3pPr>
            <a:lvl4pPr>
              <a:defRPr sz="1200">
                <a:solidFill>
                  <a:schemeClr val="tx1"/>
                </a:solidFill>
              </a:defRPr>
            </a:lvl4pPr>
            <a:lvl5pPr>
              <a:defRPr sz="1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2" name="Content Placeholder 4">
            <a:extLst>
              <a:ext uri="{FF2B5EF4-FFF2-40B4-BE49-F238E27FC236}">
                <a16:creationId xmlns:a16="http://schemas.microsoft.com/office/drawing/2014/main" id="{91B9C66F-8F68-4100-BDB1-DBDBBBC068EC}"/>
              </a:ext>
            </a:extLst>
          </p:cNvPr>
          <p:cNvSpPr>
            <a:spLocks noGrp="1"/>
          </p:cNvSpPr>
          <p:nvPr>
            <p:ph sz="quarter" idx="23"/>
          </p:nvPr>
        </p:nvSpPr>
        <p:spPr>
          <a:xfrm>
            <a:off x="9171510" y="1337045"/>
            <a:ext cx="2651760" cy="4921691"/>
          </a:xfrm>
        </p:spPr>
        <p:txBody>
          <a:bodyPr lIns="91440" tIns="91440" rIns="91440" bIns="91440"/>
          <a:lstStyle>
            <a:lvl1pPr>
              <a:defRPr sz="1800">
                <a:solidFill>
                  <a:schemeClr val="tx1"/>
                </a:solidFill>
              </a:defRPr>
            </a:lvl1pPr>
            <a:lvl2pPr>
              <a:defRPr sz="1600" b="0">
                <a:solidFill>
                  <a:schemeClr val="tx1"/>
                </a:solidFill>
              </a:defRPr>
            </a:lvl2pPr>
            <a:lvl3pPr>
              <a:defRPr sz="1400">
                <a:solidFill>
                  <a:schemeClr val="tx1"/>
                </a:solidFill>
              </a:defRPr>
            </a:lvl3pPr>
            <a:lvl4pPr>
              <a:defRPr sz="1200">
                <a:solidFill>
                  <a:schemeClr val="tx1"/>
                </a:solidFill>
              </a:defRPr>
            </a:lvl4pPr>
            <a:lvl5pPr>
              <a:defRPr sz="1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36" name="Rectangle 35">
            <a:extLst>
              <a:ext uri="{FF2B5EF4-FFF2-40B4-BE49-F238E27FC236}">
                <a16:creationId xmlns:a16="http://schemas.microsoft.com/office/drawing/2014/main" id="{EECF3549-A75C-6100-F136-033964CEEFF5}"/>
              </a:ext>
            </a:extLst>
          </p:cNvPr>
          <p:cNvSpPr/>
          <p:nvPr userDrawn="1"/>
        </p:nvSpPr>
        <p:spPr>
          <a:xfrm>
            <a:off x="3274934" y="1333500"/>
            <a:ext cx="2651760" cy="4921692"/>
          </a:xfrm>
          <a:prstGeom prst="rect">
            <a:avLst/>
          </a:prstGeom>
          <a:noFill/>
          <a:ln w="28575">
            <a:solidFill>
              <a:srgbClr val="5F0E11"/>
            </a:solid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cxnSp>
        <p:nvCxnSpPr>
          <p:cNvPr id="3" name="Straight Connector 2">
            <a:extLst>
              <a:ext uri="{FF2B5EF4-FFF2-40B4-BE49-F238E27FC236}">
                <a16:creationId xmlns:a16="http://schemas.microsoft.com/office/drawing/2014/main" id="{92E99188-9D32-DA2B-7426-AF241E56B29D}"/>
              </a:ext>
            </a:extLst>
          </p:cNvPr>
          <p:cNvCxnSpPr>
            <a:cxnSpLocks/>
          </p:cNvCxnSpPr>
          <p:nvPr userDrawn="1"/>
        </p:nvCxnSpPr>
        <p:spPr>
          <a:xfrm>
            <a:off x="0" y="71748"/>
            <a:ext cx="12192000" cy="0"/>
          </a:xfrm>
          <a:prstGeom prst="line">
            <a:avLst/>
          </a:prstGeom>
          <a:ln w="152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9" name="Text Placeholder 4">
            <a:extLst>
              <a:ext uri="{FF2B5EF4-FFF2-40B4-BE49-F238E27FC236}">
                <a16:creationId xmlns:a16="http://schemas.microsoft.com/office/drawing/2014/main" id="{BEA8B3D4-7B94-43D3-72AE-4095FB37E836}"/>
              </a:ext>
            </a:extLst>
          </p:cNvPr>
          <p:cNvSpPr>
            <a:spLocks noGrp="1"/>
          </p:cNvSpPr>
          <p:nvPr>
            <p:ph type="body" sz="quarter" idx="10"/>
          </p:nvPr>
        </p:nvSpPr>
        <p:spPr>
          <a:xfrm>
            <a:off x="388988" y="841248"/>
            <a:ext cx="11422010" cy="365760"/>
          </a:xfrm>
        </p:spPr>
        <p:txBody>
          <a:bodyPr/>
          <a:lstStyle>
            <a:lvl1pPr>
              <a:defRPr sz="2400" b="0"/>
            </a:lvl1pPr>
          </a:lstStyle>
          <a:p>
            <a:pPr lvl="0"/>
            <a:r>
              <a:rPr lang="en-US"/>
              <a:t>Click to edit Master text styles</a:t>
            </a:r>
          </a:p>
        </p:txBody>
      </p:sp>
      <p:sp>
        <p:nvSpPr>
          <p:cNvPr id="7" name="Title 6">
            <a:extLst>
              <a:ext uri="{FF2B5EF4-FFF2-40B4-BE49-F238E27FC236}">
                <a16:creationId xmlns:a16="http://schemas.microsoft.com/office/drawing/2014/main" id="{0C28BA6A-21D7-673B-7FB7-3A0DE0DE2D40}"/>
              </a:ext>
            </a:extLst>
          </p:cNvPr>
          <p:cNvSpPr>
            <a:spLocks noGrp="1"/>
          </p:cNvSpPr>
          <p:nvPr>
            <p:ph type="title"/>
          </p:nvPr>
        </p:nvSpPr>
        <p:spPr>
          <a:xfrm>
            <a:off x="388990" y="381000"/>
            <a:ext cx="11422009" cy="460244"/>
          </a:xfrm>
        </p:spPr>
        <p:txBody>
          <a:bodyPr/>
          <a:lstStyle/>
          <a:p>
            <a:r>
              <a:rPr lang="en-US"/>
              <a:t>Click to edit Master title style</a:t>
            </a:r>
          </a:p>
        </p:txBody>
      </p:sp>
      <p:sp>
        <p:nvSpPr>
          <p:cNvPr id="34" name="Rectangle 33">
            <a:extLst>
              <a:ext uri="{FF2B5EF4-FFF2-40B4-BE49-F238E27FC236}">
                <a16:creationId xmlns:a16="http://schemas.microsoft.com/office/drawing/2014/main" id="{0A37E957-F3B4-AEB2-41EC-EB148D714A5F}"/>
              </a:ext>
            </a:extLst>
          </p:cNvPr>
          <p:cNvSpPr/>
          <p:nvPr userDrawn="1"/>
        </p:nvSpPr>
        <p:spPr>
          <a:xfrm>
            <a:off x="392477" y="1333500"/>
            <a:ext cx="2648274" cy="4921692"/>
          </a:xfrm>
          <a:prstGeom prst="rect">
            <a:avLst/>
          </a:prstGeom>
          <a:noFill/>
          <a:ln w="28575">
            <a:solidFill>
              <a:srgbClr val="5F0E11"/>
            </a:solid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37" name="Rectangle 36">
            <a:extLst>
              <a:ext uri="{FF2B5EF4-FFF2-40B4-BE49-F238E27FC236}">
                <a16:creationId xmlns:a16="http://schemas.microsoft.com/office/drawing/2014/main" id="{8AA90212-13D9-85BC-02E0-775CFF7266D3}"/>
              </a:ext>
            </a:extLst>
          </p:cNvPr>
          <p:cNvSpPr/>
          <p:nvPr userDrawn="1"/>
        </p:nvSpPr>
        <p:spPr>
          <a:xfrm>
            <a:off x="6265308" y="1333500"/>
            <a:ext cx="2651760" cy="4921692"/>
          </a:xfrm>
          <a:prstGeom prst="rect">
            <a:avLst/>
          </a:prstGeom>
          <a:noFill/>
          <a:ln w="28575">
            <a:solidFill>
              <a:srgbClr val="5F0E11"/>
            </a:solid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38" name="Rectangle 37">
            <a:extLst>
              <a:ext uri="{FF2B5EF4-FFF2-40B4-BE49-F238E27FC236}">
                <a16:creationId xmlns:a16="http://schemas.microsoft.com/office/drawing/2014/main" id="{3C674E14-EA94-C245-021C-64A092103EBB}"/>
              </a:ext>
            </a:extLst>
          </p:cNvPr>
          <p:cNvSpPr/>
          <p:nvPr userDrawn="1"/>
        </p:nvSpPr>
        <p:spPr>
          <a:xfrm>
            <a:off x="9164682" y="1333500"/>
            <a:ext cx="2651760" cy="4921692"/>
          </a:xfrm>
          <a:prstGeom prst="rect">
            <a:avLst/>
          </a:prstGeom>
          <a:noFill/>
          <a:ln w="28575">
            <a:solidFill>
              <a:srgbClr val="5F0E11"/>
            </a:solid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5" name="Footer Placeholder 4">
            <a:extLst>
              <a:ext uri="{FF2B5EF4-FFF2-40B4-BE49-F238E27FC236}">
                <a16:creationId xmlns:a16="http://schemas.microsoft.com/office/drawing/2014/main" id="{6C19A9D4-3E34-B417-09B8-67024ADAEB4C}"/>
              </a:ext>
            </a:extLst>
          </p:cNvPr>
          <p:cNvSpPr>
            <a:spLocks noGrp="1"/>
          </p:cNvSpPr>
          <p:nvPr>
            <p:ph type="ftr" sz="quarter" idx="24"/>
          </p:nvPr>
        </p:nvSpPr>
        <p:spPr/>
        <p:txBody>
          <a:bodyPr/>
          <a:lstStyle/>
          <a:p>
            <a:r>
              <a:rPr lang="en-US" kern="0">
                <a:solidFill>
                  <a:prstClr val="black"/>
                </a:solidFill>
                <a:ea typeface="ＭＳ Ｐゴシック" charset="0"/>
                <a:cs typeface="3M Circular TT Book" panose="020B0604020101020102" pitchFamily="34" charset="0"/>
              </a:rPr>
              <a:t>© 3M </a:t>
            </a:r>
            <a:fld id="{8E59BD97-1E34-BA4E-82B3-B29ECD06FDBF}" type="datetimeyyyy">
              <a:rPr lang="en-US" kern="0" smtClean="0">
                <a:solidFill>
                  <a:prstClr val="black"/>
                </a:solidFill>
                <a:ea typeface="ＭＳ Ｐゴシック" charset="0"/>
                <a:cs typeface="3M Circular TT Book" panose="020B0604020101020102" pitchFamily="34" charset="0"/>
              </a:rPr>
              <a:pPr/>
              <a:t>2026</a:t>
            </a:fld>
            <a:r>
              <a:rPr lang="en-US" kern="0">
                <a:solidFill>
                  <a:prstClr val="black"/>
                </a:solidFill>
                <a:ea typeface="ＭＳ Ｐゴシック" charset="0"/>
                <a:cs typeface="3M Circular TT Book" panose="020B0604020101020102" pitchFamily="34" charset="0"/>
              </a:rPr>
              <a:t>. All Rights Reserved. 3M Confidential.</a:t>
            </a:r>
          </a:p>
          <a:p>
            <a:endParaRPr lang="en-US"/>
          </a:p>
        </p:txBody>
      </p:sp>
      <p:sp>
        <p:nvSpPr>
          <p:cNvPr id="6" name="Slide Number Placeholder 5">
            <a:extLst>
              <a:ext uri="{FF2B5EF4-FFF2-40B4-BE49-F238E27FC236}">
                <a16:creationId xmlns:a16="http://schemas.microsoft.com/office/drawing/2014/main" id="{46718878-B667-8652-5E2F-53BC7E789F12}"/>
              </a:ext>
            </a:extLst>
          </p:cNvPr>
          <p:cNvSpPr>
            <a:spLocks noGrp="1"/>
          </p:cNvSpPr>
          <p:nvPr>
            <p:ph type="sldNum" sz="quarter" idx="25"/>
          </p:nvPr>
        </p:nvSpPr>
        <p:spPr/>
        <p:txBody>
          <a:bodyPr/>
          <a:lstStyle/>
          <a:p>
            <a:fld id="{70D5124F-2089-5247-B7B9-A8C28FACD56A}" type="slidenum">
              <a:rPr lang="en-US" smtClean="0"/>
              <a:pPr/>
              <a:t>‹#›</a:t>
            </a:fld>
            <a:endParaRPr lang="en-US"/>
          </a:p>
        </p:txBody>
      </p:sp>
    </p:spTree>
    <p:extLst>
      <p:ext uri="{BB962C8B-B14F-4D97-AF65-F5344CB8AC3E}">
        <p14:creationId xmlns:p14="http://schemas.microsoft.com/office/powerpoint/2010/main" val="13050721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Content Only">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384048"/>
            <a:ext cx="11430000" cy="5861304"/>
          </a:xfrm>
        </p:spPr>
        <p:txBody>
          <a:bodyPr r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cxnSp>
        <p:nvCxnSpPr>
          <p:cNvPr id="4" name="Straight Connector 3">
            <a:extLst>
              <a:ext uri="{FF2B5EF4-FFF2-40B4-BE49-F238E27FC236}">
                <a16:creationId xmlns:a16="http://schemas.microsoft.com/office/drawing/2014/main" id="{6FBCA657-7BAA-9458-53C4-C43626B7D49E}"/>
              </a:ext>
            </a:extLst>
          </p:cNvPr>
          <p:cNvCxnSpPr>
            <a:cxnSpLocks/>
          </p:cNvCxnSpPr>
          <p:nvPr userDrawn="1"/>
        </p:nvCxnSpPr>
        <p:spPr>
          <a:xfrm>
            <a:off x="0" y="71748"/>
            <a:ext cx="12192000" cy="0"/>
          </a:xfrm>
          <a:prstGeom prst="line">
            <a:avLst/>
          </a:prstGeom>
          <a:ln w="152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6" name="Footer Placeholder 5">
            <a:extLst>
              <a:ext uri="{FF2B5EF4-FFF2-40B4-BE49-F238E27FC236}">
                <a16:creationId xmlns:a16="http://schemas.microsoft.com/office/drawing/2014/main" id="{4BB758F2-2047-99AB-9A8C-60A381117AEB}"/>
              </a:ext>
            </a:extLst>
          </p:cNvPr>
          <p:cNvSpPr>
            <a:spLocks noGrp="1"/>
          </p:cNvSpPr>
          <p:nvPr>
            <p:ph type="ftr" sz="quarter" idx="10"/>
          </p:nvPr>
        </p:nvSpPr>
        <p:spPr/>
        <p:txBody>
          <a:bodyPr/>
          <a:lstStyle/>
          <a:p>
            <a:r>
              <a:rPr lang="en-US" kern="0">
                <a:solidFill>
                  <a:prstClr val="black"/>
                </a:solidFill>
                <a:ea typeface="ＭＳ Ｐゴシック" charset="0"/>
                <a:cs typeface="3M Circular TT Book" panose="020B0604020101020102" pitchFamily="34" charset="0"/>
              </a:rPr>
              <a:t>© 3M </a:t>
            </a:r>
            <a:fld id="{8E59BD97-1E34-BA4E-82B3-B29ECD06FDBF}" type="datetimeyyyy">
              <a:rPr lang="en-US" kern="0" smtClean="0">
                <a:solidFill>
                  <a:prstClr val="black"/>
                </a:solidFill>
                <a:ea typeface="ＭＳ Ｐゴシック" charset="0"/>
                <a:cs typeface="3M Circular TT Book" panose="020B0604020101020102" pitchFamily="34" charset="0"/>
              </a:rPr>
              <a:pPr/>
              <a:t>2026</a:t>
            </a:fld>
            <a:r>
              <a:rPr lang="en-US" kern="0">
                <a:solidFill>
                  <a:prstClr val="black"/>
                </a:solidFill>
                <a:ea typeface="ＭＳ Ｐゴシック" charset="0"/>
                <a:cs typeface="3M Circular TT Book" panose="020B0604020101020102" pitchFamily="34" charset="0"/>
              </a:rPr>
              <a:t>. All Rights Reserved. 3M Confidential.</a:t>
            </a:r>
          </a:p>
          <a:p>
            <a:endParaRPr lang="en-US"/>
          </a:p>
        </p:txBody>
      </p:sp>
      <p:sp>
        <p:nvSpPr>
          <p:cNvPr id="7" name="Slide Number Placeholder 6">
            <a:extLst>
              <a:ext uri="{FF2B5EF4-FFF2-40B4-BE49-F238E27FC236}">
                <a16:creationId xmlns:a16="http://schemas.microsoft.com/office/drawing/2014/main" id="{AF6ECE3A-D46C-9F5D-B7F4-3F3935BB75EA}"/>
              </a:ext>
            </a:extLst>
          </p:cNvPr>
          <p:cNvSpPr>
            <a:spLocks noGrp="1"/>
          </p:cNvSpPr>
          <p:nvPr>
            <p:ph type="sldNum" sz="quarter" idx="11"/>
          </p:nvPr>
        </p:nvSpPr>
        <p:spPr/>
        <p:txBody>
          <a:bodyPr/>
          <a:lstStyle/>
          <a:p>
            <a:fld id="{70D5124F-2089-5247-B7B9-A8C28FACD56A}" type="slidenum">
              <a:rPr lang="en-US" smtClean="0"/>
              <a:pPr/>
              <a:t>‹#›</a:t>
            </a:fld>
            <a:endParaRPr lang="en-US"/>
          </a:p>
        </p:txBody>
      </p:sp>
    </p:spTree>
    <p:extLst>
      <p:ext uri="{BB962C8B-B14F-4D97-AF65-F5344CB8AC3E}">
        <p14:creationId xmlns:p14="http://schemas.microsoft.com/office/powerpoint/2010/main" val="4456645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2 Content Only_ 1/3  2/3">
    <p:spTree>
      <p:nvGrpSpPr>
        <p:cNvPr id="1" name=""/>
        <p:cNvGrpSpPr/>
        <p:nvPr/>
      </p:nvGrpSpPr>
      <p:grpSpPr>
        <a:xfrm>
          <a:off x="0" y="0"/>
          <a:ext cx="0" cy="0"/>
          <a:chOff x="0" y="0"/>
          <a:chExt cx="0" cy="0"/>
        </a:xfrm>
      </p:grpSpPr>
      <p:sp>
        <p:nvSpPr>
          <p:cNvPr id="5" name="Content Placeholder 4"/>
          <p:cNvSpPr>
            <a:spLocks noGrp="1"/>
          </p:cNvSpPr>
          <p:nvPr>
            <p:ph sz="quarter" idx="14"/>
          </p:nvPr>
        </p:nvSpPr>
        <p:spPr>
          <a:xfrm>
            <a:off x="4203700" y="384048"/>
            <a:ext cx="7607300" cy="5861304"/>
          </a:xfrm>
        </p:spPr>
        <p:txBody>
          <a:bodyPr/>
          <a:lstStyle>
            <a:lvl2pPr>
              <a:defRPr b="0"/>
            </a:lvl2pPr>
            <a:lvl3pPr>
              <a:defRPr b="0"/>
            </a:lvl3pPr>
            <a:lvl4pPr>
              <a:defRPr b="0"/>
            </a:lvl4pPr>
            <a:lvl5pPr>
              <a:defRPr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cxnSp>
        <p:nvCxnSpPr>
          <p:cNvPr id="3" name="Straight Connector 2">
            <a:extLst>
              <a:ext uri="{FF2B5EF4-FFF2-40B4-BE49-F238E27FC236}">
                <a16:creationId xmlns:a16="http://schemas.microsoft.com/office/drawing/2014/main" id="{9C3DB1E1-9D59-8C7C-FE4F-7FD562E94F21}"/>
              </a:ext>
            </a:extLst>
          </p:cNvPr>
          <p:cNvCxnSpPr>
            <a:cxnSpLocks/>
          </p:cNvCxnSpPr>
          <p:nvPr userDrawn="1"/>
        </p:nvCxnSpPr>
        <p:spPr>
          <a:xfrm>
            <a:off x="0" y="71748"/>
            <a:ext cx="12192000" cy="0"/>
          </a:xfrm>
          <a:prstGeom prst="line">
            <a:avLst/>
          </a:prstGeom>
          <a:ln w="152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7" name="Content Placeholder 4">
            <a:extLst>
              <a:ext uri="{FF2B5EF4-FFF2-40B4-BE49-F238E27FC236}">
                <a16:creationId xmlns:a16="http://schemas.microsoft.com/office/drawing/2014/main" id="{3C1C0E57-EC59-F43E-FA7F-2327FF64DBFB}"/>
              </a:ext>
            </a:extLst>
          </p:cNvPr>
          <p:cNvSpPr>
            <a:spLocks noGrp="1"/>
          </p:cNvSpPr>
          <p:nvPr>
            <p:ph sz="quarter" idx="16"/>
          </p:nvPr>
        </p:nvSpPr>
        <p:spPr>
          <a:xfrm>
            <a:off x="381000" y="384048"/>
            <a:ext cx="3704112" cy="5861304"/>
          </a:xfrm>
        </p:spPr>
        <p:txBody>
          <a:bodyPr/>
          <a:lstStyle>
            <a:lvl2pPr>
              <a:defRPr b="0"/>
            </a:lvl2pPr>
            <a:lvl3pPr>
              <a:defRPr b="0"/>
            </a:lvl3pPr>
            <a:lvl4pPr>
              <a:defRPr b="0"/>
            </a:lvl4pPr>
            <a:lvl5pPr>
              <a:defRPr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a:extLst>
              <a:ext uri="{FF2B5EF4-FFF2-40B4-BE49-F238E27FC236}">
                <a16:creationId xmlns:a16="http://schemas.microsoft.com/office/drawing/2014/main" id="{8F3A1600-F7F5-EFF2-64FC-7D7162B01342}"/>
              </a:ext>
            </a:extLst>
          </p:cNvPr>
          <p:cNvSpPr>
            <a:spLocks noGrp="1"/>
          </p:cNvSpPr>
          <p:nvPr>
            <p:ph type="ftr" sz="quarter" idx="17"/>
          </p:nvPr>
        </p:nvSpPr>
        <p:spPr/>
        <p:txBody>
          <a:bodyPr/>
          <a:lstStyle/>
          <a:p>
            <a:r>
              <a:rPr lang="en-US" kern="0">
                <a:solidFill>
                  <a:prstClr val="black"/>
                </a:solidFill>
                <a:ea typeface="ＭＳ Ｐゴシック" charset="0"/>
                <a:cs typeface="3M Circular TT Book" panose="020B0604020101020102" pitchFamily="34" charset="0"/>
              </a:rPr>
              <a:t>© 3M </a:t>
            </a:r>
            <a:fld id="{8E59BD97-1E34-BA4E-82B3-B29ECD06FDBF}" type="datetimeyyyy">
              <a:rPr lang="en-US" kern="0" smtClean="0">
                <a:solidFill>
                  <a:prstClr val="black"/>
                </a:solidFill>
                <a:ea typeface="ＭＳ Ｐゴシック" charset="0"/>
                <a:cs typeface="3M Circular TT Book" panose="020B0604020101020102" pitchFamily="34" charset="0"/>
              </a:rPr>
              <a:pPr/>
              <a:t>2026</a:t>
            </a:fld>
            <a:r>
              <a:rPr lang="en-US" kern="0">
                <a:solidFill>
                  <a:prstClr val="black"/>
                </a:solidFill>
                <a:ea typeface="ＭＳ Ｐゴシック" charset="0"/>
                <a:cs typeface="3M Circular TT Book" panose="020B0604020101020102" pitchFamily="34" charset="0"/>
              </a:rPr>
              <a:t>. All Rights Reserved. 3M Confidential.</a:t>
            </a:r>
          </a:p>
          <a:p>
            <a:endParaRPr lang="en-US"/>
          </a:p>
        </p:txBody>
      </p:sp>
      <p:sp>
        <p:nvSpPr>
          <p:cNvPr id="8" name="Slide Number Placeholder 7">
            <a:extLst>
              <a:ext uri="{FF2B5EF4-FFF2-40B4-BE49-F238E27FC236}">
                <a16:creationId xmlns:a16="http://schemas.microsoft.com/office/drawing/2014/main" id="{347F50AD-EF66-8DDE-2EC1-B4A7173D4D1C}"/>
              </a:ext>
            </a:extLst>
          </p:cNvPr>
          <p:cNvSpPr>
            <a:spLocks noGrp="1"/>
          </p:cNvSpPr>
          <p:nvPr>
            <p:ph type="sldNum" sz="quarter" idx="18"/>
          </p:nvPr>
        </p:nvSpPr>
        <p:spPr/>
        <p:txBody>
          <a:bodyPr/>
          <a:lstStyle/>
          <a:p>
            <a:fld id="{70D5124F-2089-5247-B7B9-A8C28FACD56A}" type="slidenum">
              <a:rPr lang="en-US" smtClean="0"/>
              <a:pPr/>
              <a:t>‹#›</a:t>
            </a:fld>
            <a:endParaRPr lang="en-US"/>
          </a:p>
        </p:txBody>
      </p:sp>
    </p:spTree>
    <p:extLst>
      <p:ext uri="{BB962C8B-B14F-4D97-AF65-F5344CB8AC3E}">
        <p14:creationId xmlns:p14="http://schemas.microsoft.com/office/powerpoint/2010/main" val="40095853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3 Content Only">
    <p:spTree>
      <p:nvGrpSpPr>
        <p:cNvPr id="1" name=""/>
        <p:cNvGrpSpPr/>
        <p:nvPr/>
      </p:nvGrpSpPr>
      <p:grpSpPr>
        <a:xfrm>
          <a:off x="0" y="0"/>
          <a:ext cx="0" cy="0"/>
          <a:chOff x="0" y="0"/>
          <a:chExt cx="0" cy="0"/>
        </a:xfrm>
      </p:grpSpPr>
      <p:sp>
        <p:nvSpPr>
          <p:cNvPr id="6" name="Content Placeholder 4"/>
          <p:cNvSpPr>
            <a:spLocks noGrp="1"/>
          </p:cNvSpPr>
          <p:nvPr>
            <p:ph sz="quarter" idx="14"/>
          </p:nvPr>
        </p:nvSpPr>
        <p:spPr>
          <a:xfrm>
            <a:off x="4262628" y="384048"/>
            <a:ext cx="3666744" cy="5861304"/>
          </a:xfrm>
        </p:spPr>
        <p:txBody>
          <a:bodyPr/>
          <a:lstStyle>
            <a:lvl2pPr>
              <a:defRPr b="0"/>
            </a:lvl2pPr>
            <a:lvl3pPr>
              <a:defRPr b="0"/>
            </a:lvl3pPr>
            <a:lvl4pPr>
              <a:defRPr b="0"/>
            </a:lvl4pPr>
            <a:lvl5pPr>
              <a:defRPr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Content Placeholder 4"/>
          <p:cNvSpPr>
            <a:spLocks noGrp="1"/>
          </p:cNvSpPr>
          <p:nvPr>
            <p:ph sz="quarter" idx="15"/>
          </p:nvPr>
        </p:nvSpPr>
        <p:spPr>
          <a:xfrm>
            <a:off x="8224275" y="384048"/>
            <a:ext cx="3587117" cy="5861304"/>
          </a:xfrm>
        </p:spPr>
        <p:txBody>
          <a:bodyPr/>
          <a:lstStyle>
            <a:lvl2pPr>
              <a:defRPr b="0"/>
            </a:lvl2pPr>
            <a:lvl3pPr>
              <a:defRPr b="0"/>
            </a:lvl3pPr>
            <a:lvl4pPr>
              <a:defRPr b="0"/>
            </a:lvl4pPr>
            <a:lvl5pPr>
              <a:defRPr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cxnSp>
        <p:nvCxnSpPr>
          <p:cNvPr id="3" name="Straight Connector 2">
            <a:extLst>
              <a:ext uri="{FF2B5EF4-FFF2-40B4-BE49-F238E27FC236}">
                <a16:creationId xmlns:a16="http://schemas.microsoft.com/office/drawing/2014/main" id="{50C6C8BA-B4B1-39F8-EAAF-4A46D2EBD531}"/>
              </a:ext>
            </a:extLst>
          </p:cNvPr>
          <p:cNvCxnSpPr>
            <a:cxnSpLocks/>
          </p:cNvCxnSpPr>
          <p:nvPr userDrawn="1"/>
        </p:nvCxnSpPr>
        <p:spPr>
          <a:xfrm>
            <a:off x="0" y="71748"/>
            <a:ext cx="12192000" cy="0"/>
          </a:xfrm>
          <a:prstGeom prst="line">
            <a:avLst/>
          </a:prstGeom>
          <a:ln w="152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2" name="Content Placeholder 4">
            <a:extLst>
              <a:ext uri="{FF2B5EF4-FFF2-40B4-BE49-F238E27FC236}">
                <a16:creationId xmlns:a16="http://schemas.microsoft.com/office/drawing/2014/main" id="{E0AD69CB-027F-F94F-16AC-03B74EEBAC2C}"/>
              </a:ext>
            </a:extLst>
          </p:cNvPr>
          <p:cNvSpPr>
            <a:spLocks noGrp="1"/>
          </p:cNvSpPr>
          <p:nvPr>
            <p:ph sz="quarter" idx="16"/>
          </p:nvPr>
        </p:nvSpPr>
        <p:spPr>
          <a:xfrm>
            <a:off x="392477" y="384048"/>
            <a:ext cx="3596642" cy="5861304"/>
          </a:xfrm>
        </p:spPr>
        <p:txBody>
          <a:bodyPr/>
          <a:lstStyle>
            <a:lvl2pPr>
              <a:defRPr b="0"/>
            </a:lvl2pPr>
            <a:lvl3pPr>
              <a:defRPr b="0"/>
            </a:lvl3pPr>
            <a:lvl4pPr>
              <a:defRPr b="0"/>
            </a:lvl4pPr>
            <a:lvl5pPr>
              <a:defRPr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8" name="Footer Placeholder 7">
            <a:extLst>
              <a:ext uri="{FF2B5EF4-FFF2-40B4-BE49-F238E27FC236}">
                <a16:creationId xmlns:a16="http://schemas.microsoft.com/office/drawing/2014/main" id="{5D42A121-9AFC-305F-94F4-F59D5F5DA3BE}"/>
              </a:ext>
            </a:extLst>
          </p:cNvPr>
          <p:cNvSpPr>
            <a:spLocks noGrp="1"/>
          </p:cNvSpPr>
          <p:nvPr>
            <p:ph type="ftr" sz="quarter" idx="17"/>
          </p:nvPr>
        </p:nvSpPr>
        <p:spPr/>
        <p:txBody>
          <a:bodyPr/>
          <a:lstStyle/>
          <a:p>
            <a:r>
              <a:rPr lang="en-US" kern="0">
                <a:solidFill>
                  <a:prstClr val="black"/>
                </a:solidFill>
                <a:ea typeface="ＭＳ Ｐゴシック" charset="0"/>
                <a:cs typeface="3M Circular TT Book" panose="020B0604020101020102" pitchFamily="34" charset="0"/>
              </a:rPr>
              <a:t>© 3M </a:t>
            </a:r>
            <a:fld id="{8E59BD97-1E34-BA4E-82B3-B29ECD06FDBF}" type="datetimeyyyy">
              <a:rPr lang="en-US" kern="0" smtClean="0">
                <a:solidFill>
                  <a:prstClr val="black"/>
                </a:solidFill>
                <a:ea typeface="ＭＳ Ｐゴシック" charset="0"/>
                <a:cs typeface="3M Circular TT Book" panose="020B0604020101020102" pitchFamily="34" charset="0"/>
              </a:rPr>
              <a:pPr/>
              <a:t>2026</a:t>
            </a:fld>
            <a:r>
              <a:rPr lang="en-US" kern="0">
                <a:solidFill>
                  <a:prstClr val="black"/>
                </a:solidFill>
                <a:ea typeface="ＭＳ Ｐゴシック" charset="0"/>
                <a:cs typeface="3M Circular TT Book" panose="020B0604020101020102" pitchFamily="34" charset="0"/>
              </a:rPr>
              <a:t>. All Rights Reserved. 3M Confidential.</a:t>
            </a:r>
          </a:p>
          <a:p>
            <a:endParaRPr lang="en-US"/>
          </a:p>
        </p:txBody>
      </p:sp>
      <p:sp>
        <p:nvSpPr>
          <p:cNvPr id="9" name="Slide Number Placeholder 8">
            <a:extLst>
              <a:ext uri="{FF2B5EF4-FFF2-40B4-BE49-F238E27FC236}">
                <a16:creationId xmlns:a16="http://schemas.microsoft.com/office/drawing/2014/main" id="{89669A3E-1AA0-9A4E-2C44-58C478267F4B}"/>
              </a:ext>
            </a:extLst>
          </p:cNvPr>
          <p:cNvSpPr>
            <a:spLocks noGrp="1"/>
          </p:cNvSpPr>
          <p:nvPr>
            <p:ph type="sldNum" sz="quarter" idx="18"/>
          </p:nvPr>
        </p:nvSpPr>
        <p:spPr/>
        <p:txBody>
          <a:bodyPr/>
          <a:lstStyle/>
          <a:p>
            <a:fld id="{70D5124F-2089-5247-B7B9-A8C28FACD56A}" type="slidenum">
              <a:rPr lang="en-US" smtClean="0"/>
              <a:pPr/>
              <a:t>‹#›</a:t>
            </a:fld>
            <a:endParaRPr lang="en-US"/>
          </a:p>
        </p:txBody>
      </p:sp>
    </p:spTree>
    <p:extLst>
      <p:ext uri="{BB962C8B-B14F-4D97-AF65-F5344CB8AC3E}">
        <p14:creationId xmlns:p14="http://schemas.microsoft.com/office/powerpoint/2010/main" val="5101250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Content, Image">
    <p:spTree>
      <p:nvGrpSpPr>
        <p:cNvPr id="1" name=""/>
        <p:cNvGrpSpPr/>
        <p:nvPr/>
      </p:nvGrpSpPr>
      <p:grpSpPr>
        <a:xfrm>
          <a:off x="0" y="0"/>
          <a:ext cx="0" cy="0"/>
          <a:chOff x="0" y="0"/>
          <a:chExt cx="0" cy="0"/>
        </a:xfrm>
      </p:grpSpPr>
      <p:sp>
        <p:nvSpPr>
          <p:cNvPr id="8" name="Content Placeholder 4"/>
          <p:cNvSpPr>
            <a:spLocks noGrp="1"/>
          </p:cNvSpPr>
          <p:nvPr>
            <p:ph sz="quarter" idx="13"/>
          </p:nvPr>
        </p:nvSpPr>
        <p:spPr>
          <a:xfrm>
            <a:off x="381000" y="383675"/>
            <a:ext cx="7039131" cy="5861304"/>
          </a:xfrm>
        </p:spPr>
        <p:txBody>
          <a:bodyPr/>
          <a:lstStyle>
            <a:lvl2pPr>
              <a:defRPr b="0"/>
            </a:lvl2pPr>
            <a:lvl3pPr>
              <a:defRPr b="0"/>
            </a:lvl3pPr>
            <a:lvl4pPr>
              <a:defRPr b="0"/>
            </a:lvl4pPr>
            <a:lvl5pPr>
              <a:defRPr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3" name="Picture Placeholder 2"/>
          <p:cNvSpPr>
            <a:spLocks noGrp="1"/>
          </p:cNvSpPr>
          <p:nvPr>
            <p:ph type="pic" sz="quarter" idx="14"/>
          </p:nvPr>
        </p:nvSpPr>
        <p:spPr>
          <a:xfrm>
            <a:off x="7553374" y="381000"/>
            <a:ext cx="4044268" cy="5864225"/>
          </a:xfrm>
          <a:solidFill>
            <a:schemeClr val="bg1">
              <a:lumMod val="85000"/>
            </a:schemeClr>
          </a:solidFill>
        </p:spPr>
        <p:txBody>
          <a:bodyPr/>
          <a:lstStyle/>
          <a:p>
            <a:r>
              <a:rPr lang="en-US"/>
              <a:t>Click icon to add picture</a:t>
            </a:r>
          </a:p>
        </p:txBody>
      </p:sp>
      <p:cxnSp>
        <p:nvCxnSpPr>
          <p:cNvPr id="4" name="Straight Connector 3">
            <a:extLst>
              <a:ext uri="{FF2B5EF4-FFF2-40B4-BE49-F238E27FC236}">
                <a16:creationId xmlns:a16="http://schemas.microsoft.com/office/drawing/2014/main" id="{663D4BB0-8793-7E16-B305-E9D4DB5A0088}"/>
              </a:ext>
            </a:extLst>
          </p:cNvPr>
          <p:cNvCxnSpPr>
            <a:cxnSpLocks/>
          </p:cNvCxnSpPr>
          <p:nvPr userDrawn="1"/>
        </p:nvCxnSpPr>
        <p:spPr>
          <a:xfrm>
            <a:off x="0" y="71748"/>
            <a:ext cx="12192000" cy="0"/>
          </a:xfrm>
          <a:prstGeom prst="line">
            <a:avLst/>
          </a:prstGeom>
          <a:ln w="152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6" name="Footer Placeholder 5">
            <a:extLst>
              <a:ext uri="{FF2B5EF4-FFF2-40B4-BE49-F238E27FC236}">
                <a16:creationId xmlns:a16="http://schemas.microsoft.com/office/drawing/2014/main" id="{85ECDFFE-1D99-9F3F-3E14-738B340F284D}"/>
              </a:ext>
            </a:extLst>
          </p:cNvPr>
          <p:cNvSpPr>
            <a:spLocks noGrp="1"/>
          </p:cNvSpPr>
          <p:nvPr>
            <p:ph type="ftr" sz="quarter" idx="15"/>
          </p:nvPr>
        </p:nvSpPr>
        <p:spPr/>
        <p:txBody>
          <a:bodyPr/>
          <a:lstStyle/>
          <a:p>
            <a:r>
              <a:rPr lang="en-US" kern="0">
                <a:solidFill>
                  <a:prstClr val="black"/>
                </a:solidFill>
                <a:ea typeface="ＭＳ Ｐゴシック" charset="0"/>
                <a:cs typeface="3M Circular TT Book" panose="020B0604020101020102" pitchFamily="34" charset="0"/>
              </a:rPr>
              <a:t>© 3M </a:t>
            </a:r>
            <a:fld id="{8E59BD97-1E34-BA4E-82B3-B29ECD06FDBF}" type="datetimeyyyy">
              <a:rPr lang="en-US" kern="0" smtClean="0">
                <a:solidFill>
                  <a:prstClr val="black"/>
                </a:solidFill>
                <a:ea typeface="ＭＳ Ｐゴシック" charset="0"/>
                <a:cs typeface="3M Circular TT Book" panose="020B0604020101020102" pitchFamily="34" charset="0"/>
              </a:rPr>
              <a:pPr/>
              <a:t>2026</a:t>
            </a:fld>
            <a:r>
              <a:rPr lang="en-US" kern="0">
                <a:solidFill>
                  <a:prstClr val="black"/>
                </a:solidFill>
                <a:ea typeface="ＭＳ Ｐゴシック" charset="0"/>
                <a:cs typeface="3M Circular TT Book" panose="020B0604020101020102" pitchFamily="34" charset="0"/>
              </a:rPr>
              <a:t>. All Rights Reserved. 3M Confidential.</a:t>
            </a:r>
          </a:p>
          <a:p>
            <a:endParaRPr lang="en-US"/>
          </a:p>
        </p:txBody>
      </p:sp>
      <p:sp>
        <p:nvSpPr>
          <p:cNvPr id="7" name="Slide Number Placeholder 6">
            <a:extLst>
              <a:ext uri="{FF2B5EF4-FFF2-40B4-BE49-F238E27FC236}">
                <a16:creationId xmlns:a16="http://schemas.microsoft.com/office/drawing/2014/main" id="{50BFA3FB-534E-37C9-9023-E828307AD471}"/>
              </a:ext>
            </a:extLst>
          </p:cNvPr>
          <p:cNvSpPr>
            <a:spLocks noGrp="1"/>
          </p:cNvSpPr>
          <p:nvPr>
            <p:ph type="sldNum" sz="quarter" idx="16"/>
          </p:nvPr>
        </p:nvSpPr>
        <p:spPr/>
        <p:txBody>
          <a:bodyPr/>
          <a:lstStyle/>
          <a:p>
            <a:fld id="{70D5124F-2089-5247-B7B9-A8C28FACD56A}" type="slidenum">
              <a:rPr lang="en-US" smtClean="0"/>
              <a:pPr/>
              <a:t>‹#›</a:t>
            </a:fld>
            <a:endParaRPr lang="en-US"/>
          </a:p>
        </p:txBody>
      </p:sp>
    </p:spTree>
    <p:extLst>
      <p:ext uri="{BB962C8B-B14F-4D97-AF65-F5344CB8AC3E}">
        <p14:creationId xmlns:p14="http://schemas.microsoft.com/office/powerpoint/2010/main" val="33642740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1_Bulleted list- 2 Column with image-Righ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81000" y="381000"/>
            <a:ext cx="11430000" cy="460244"/>
          </a:xfrm>
        </p:spPr>
        <p:txBody>
          <a:bodyPr rIns="0"/>
          <a:lstStyle/>
          <a:p>
            <a:r>
              <a:rPr lang="en-US"/>
              <a:t>Image right</a:t>
            </a:r>
            <a:endParaRPr lang="en-GB"/>
          </a:p>
        </p:txBody>
      </p:sp>
      <p:sp>
        <p:nvSpPr>
          <p:cNvPr id="6" name="Picture Placeholder 4">
            <a:extLst>
              <a:ext uri="{FF2B5EF4-FFF2-40B4-BE49-F238E27FC236}">
                <a16:creationId xmlns:a16="http://schemas.microsoft.com/office/drawing/2014/main" id="{1408C6FB-BB0C-CD4B-B374-025253E647E7}"/>
              </a:ext>
            </a:extLst>
          </p:cNvPr>
          <p:cNvSpPr>
            <a:spLocks noGrp="1"/>
          </p:cNvSpPr>
          <p:nvPr>
            <p:ph type="pic" sz="quarter" idx="10"/>
          </p:nvPr>
        </p:nvSpPr>
        <p:spPr>
          <a:xfrm>
            <a:off x="7758871" y="1333499"/>
            <a:ext cx="4052127" cy="4914901"/>
          </a:xfrm>
          <a:solidFill>
            <a:schemeClr val="bg1">
              <a:lumMod val="95000"/>
            </a:schemeClr>
          </a:solidFill>
        </p:spPr>
        <p:txBody>
          <a:bodyPr/>
          <a:lstStyle/>
          <a:p>
            <a:r>
              <a:rPr lang="en-US"/>
              <a:t>Click icon to add picture</a:t>
            </a:r>
          </a:p>
        </p:txBody>
      </p:sp>
      <p:cxnSp>
        <p:nvCxnSpPr>
          <p:cNvPr id="4" name="Straight Connector 3">
            <a:extLst>
              <a:ext uri="{FF2B5EF4-FFF2-40B4-BE49-F238E27FC236}">
                <a16:creationId xmlns:a16="http://schemas.microsoft.com/office/drawing/2014/main" id="{09E03BD9-04C1-D6E1-C622-4E428E323144}"/>
              </a:ext>
            </a:extLst>
          </p:cNvPr>
          <p:cNvCxnSpPr>
            <a:cxnSpLocks/>
          </p:cNvCxnSpPr>
          <p:nvPr userDrawn="1"/>
        </p:nvCxnSpPr>
        <p:spPr>
          <a:xfrm>
            <a:off x="0" y="71748"/>
            <a:ext cx="12192000" cy="0"/>
          </a:xfrm>
          <a:prstGeom prst="line">
            <a:avLst/>
          </a:prstGeom>
          <a:ln w="152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31" name="Content Placeholder 4">
            <a:extLst>
              <a:ext uri="{FF2B5EF4-FFF2-40B4-BE49-F238E27FC236}">
                <a16:creationId xmlns:a16="http://schemas.microsoft.com/office/drawing/2014/main" id="{912A264E-068A-359F-96EA-E6E0A6B8FCA6}"/>
              </a:ext>
            </a:extLst>
          </p:cNvPr>
          <p:cNvSpPr>
            <a:spLocks noGrp="1"/>
          </p:cNvSpPr>
          <p:nvPr>
            <p:ph sz="quarter" idx="17"/>
          </p:nvPr>
        </p:nvSpPr>
        <p:spPr>
          <a:xfrm>
            <a:off x="380999" y="1358039"/>
            <a:ext cx="7039132" cy="4890361"/>
          </a:xfrm>
        </p:spPr>
        <p:txBody>
          <a:bodyPr/>
          <a:lstStyle>
            <a:lvl2pPr>
              <a:defRPr b="0"/>
            </a:lvl2pPr>
            <a:lvl3pPr>
              <a:defRPr b="0"/>
            </a:lvl3pPr>
            <a:lvl4pPr>
              <a:defRPr b="0"/>
            </a:lvl4pPr>
            <a:lvl5pPr>
              <a:defRPr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32" name="Text Placeholder 4">
            <a:extLst>
              <a:ext uri="{FF2B5EF4-FFF2-40B4-BE49-F238E27FC236}">
                <a16:creationId xmlns:a16="http://schemas.microsoft.com/office/drawing/2014/main" id="{FC0A7F85-9D6A-11E3-9FCB-FCA60CC1ECB0}"/>
              </a:ext>
            </a:extLst>
          </p:cNvPr>
          <p:cNvSpPr>
            <a:spLocks noGrp="1"/>
          </p:cNvSpPr>
          <p:nvPr>
            <p:ph type="body" sz="quarter" idx="18"/>
          </p:nvPr>
        </p:nvSpPr>
        <p:spPr>
          <a:xfrm>
            <a:off x="380998" y="841248"/>
            <a:ext cx="11430000" cy="365760"/>
          </a:xfrm>
        </p:spPr>
        <p:txBody>
          <a:bodyPr/>
          <a:lstStyle>
            <a:lvl1pPr>
              <a:defRPr sz="2400"/>
            </a:lvl1pPr>
          </a:lstStyle>
          <a:p>
            <a:pPr lvl="0"/>
            <a:r>
              <a:rPr lang="en-US"/>
              <a:t>Click to edit Master text styles</a:t>
            </a:r>
          </a:p>
        </p:txBody>
      </p:sp>
      <p:sp>
        <p:nvSpPr>
          <p:cNvPr id="7" name="Footer Placeholder 6">
            <a:extLst>
              <a:ext uri="{FF2B5EF4-FFF2-40B4-BE49-F238E27FC236}">
                <a16:creationId xmlns:a16="http://schemas.microsoft.com/office/drawing/2014/main" id="{E13C9473-0371-72C3-D967-C1EB97100BB0}"/>
              </a:ext>
            </a:extLst>
          </p:cNvPr>
          <p:cNvSpPr>
            <a:spLocks noGrp="1"/>
          </p:cNvSpPr>
          <p:nvPr>
            <p:ph type="ftr" sz="quarter" idx="19"/>
          </p:nvPr>
        </p:nvSpPr>
        <p:spPr/>
        <p:txBody>
          <a:bodyPr/>
          <a:lstStyle/>
          <a:p>
            <a:r>
              <a:rPr lang="en-US" kern="0">
                <a:solidFill>
                  <a:prstClr val="black"/>
                </a:solidFill>
                <a:ea typeface="ＭＳ Ｐゴシック" charset="0"/>
                <a:cs typeface="3M Circular TT Book" panose="020B0604020101020102" pitchFamily="34" charset="0"/>
              </a:rPr>
              <a:t>© 3M </a:t>
            </a:r>
            <a:fld id="{8E59BD97-1E34-BA4E-82B3-B29ECD06FDBF}" type="datetimeyyyy">
              <a:rPr lang="en-US" kern="0" smtClean="0">
                <a:solidFill>
                  <a:prstClr val="black"/>
                </a:solidFill>
                <a:ea typeface="ＭＳ Ｐゴシック" charset="0"/>
                <a:cs typeface="3M Circular TT Book" panose="020B0604020101020102" pitchFamily="34" charset="0"/>
              </a:rPr>
              <a:pPr/>
              <a:t>2026</a:t>
            </a:fld>
            <a:r>
              <a:rPr lang="en-US" kern="0">
                <a:solidFill>
                  <a:prstClr val="black"/>
                </a:solidFill>
                <a:ea typeface="ＭＳ Ｐゴシック" charset="0"/>
                <a:cs typeface="3M Circular TT Book" panose="020B0604020101020102" pitchFamily="34" charset="0"/>
              </a:rPr>
              <a:t>. All Rights Reserved. 3M Confidential.</a:t>
            </a:r>
          </a:p>
          <a:p>
            <a:endParaRPr lang="en-US"/>
          </a:p>
        </p:txBody>
      </p:sp>
      <p:sp>
        <p:nvSpPr>
          <p:cNvPr id="8" name="Slide Number Placeholder 7">
            <a:extLst>
              <a:ext uri="{FF2B5EF4-FFF2-40B4-BE49-F238E27FC236}">
                <a16:creationId xmlns:a16="http://schemas.microsoft.com/office/drawing/2014/main" id="{A52EF5F7-E3DC-7C69-4B2B-3857AF61D3E5}"/>
              </a:ext>
            </a:extLst>
          </p:cNvPr>
          <p:cNvSpPr>
            <a:spLocks noGrp="1"/>
          </p:cNvSpPr>
          <p:nvPr>
            <p:ph type="sldNum" sz="quarter" idx="20"/>
          </p:nvPr>
        </p:nvSpPr>
        <p:spPr/>
        <p:txBody>
          <a:bodyPr/>
          <a:lstStyle/>
          <a:p>
            <a:fld id="{70D5124F-2089-5247-B7B9-A8C28FACD56A}" type="slidenum">
              <a:rPr lang="en-US" smtClean="0"/>
              <a:pPr/>
              <a:t>‹#›</a:t>
            </a:fld>
            <a:endParaRPr lang="en-US"/>
          </a:p>
        </p:txBody>
      </p:sp>
    </p:spTree>
    <p:extLst>
      <p:ext uri="{BB962C8B-B14F-4D97-AF65-F5344CB8AC3E}">
        <p14:creationId xmlns:p14="http://schemas.microsoft.com/office/powerpoint/2010/main" val="26078874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1_Table with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81000" y="381000"/>
            <a:ext cx="11429999" cy="435864"/>
          </a:xfrm>
        </p:spPr>
        <p:txBody>
          <a:bodyPr rIns="0"/>
          <a:lstStyle>
            <a:lvl1pPr>
              <a:defRPr/>
            </a:lvl1pPr>
          </a:lstStyle>
          <a:p>
            <a:r>
              <a:rPr lang="en-US"/>
              <a:t>Image left</a:t>
            </a:r>
            <a:endParaRPr lang="en-GB"/>
          </a:p>
        </p:txBody>
      </p:sp>
      <p:sp>
        <p:nvSpPr>
          <p:cNvPr id="11" name="Picture Placeholder 4">
            <a:extLst>
              <a:ext uri="{FF2B5EF4-FFF2-40B4-BE49-F238E27FC236}">
                <a16:creationId xmlns:a16="http://schemas.microsoft.com/office/drawing/2014/main" id="{DEF009F2-17EF-7F4F-91BC-C9D2B62F45CC}"/>
              </a:ext>
            </a:extLst>
          </p:cNvPr>
          <p:cNvSpPr>
            <a:spLocks noGrp="1"/>
          </p:cNvSpPr>
          <p:nvPr>
            <p:ph type="pic" sz="quarter" idx="10"/>
          </p:nvPr>
        </p:nvSpPr>
        <p:spPr>
          <a:xfrm>
            <a:off x="392479" y="1333500"/>
            <a:ext cx="5708649" cy="4914900"/>
          </a:xfrm>
          <a:solidFill>
            <a:schemeClr val="bg1">
              <a:lumMod val="95000"/>
            </a:schemeClr>
          </a:solidFill>
        </p:spPr>
        <p:txBody>
          <a:bodyPr/>
          <a:lstStyle/>
          <a:p>
            <a:r>
              <a:rPr lang="en-US"/>
              <a:t>Click icon to add picture</a:t>
            </a:r>
          </a:p>
        </p:txBody>
      </p:sp>
      <p:cxnSp>
        <p:nvCxnSpPr>
          <p:cNvPr id="4" name="Straight Connector 3">
            <a:extLst>
              <a:ext uri="{FF2B5EF4-FFF2-40B4-BE49-F238E27FC236}">
                <a16:creationId xmlns:a16="http://schemas.microsoft.com/office/drawing/2014/main" id="{0422A09F-94C8-6798-2668-6BF8F0171C5C}"/>
              </a:ext>
            </a:extLst>
          </p:cNvPr>
          <p:cNvCxnSpPr>
            <a:cxnSpLocks/>
          </p:cNvCxnSpPr>
          <p:nvPr userDrawn="1"/>
        </p:nvCxnSpPr>
        <p:spPr>
          <a:xfrm>
            <a:off x="0" y="71748"/>
            <a:ext cx="12192000" cy="0"/>
          </a:xfrm>
          <a:prstGeom prst="line">
            <a:avLst/>
          </a:prstGeom>
          <a:ln w="152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6" name="Content Placeholder 4">
            <a:extLst>
              <a:ext uri="{FF2B5EF4-FFF2-40B4-BE49-F238E27FC236}">
                <a16:creationId xmlns:a16="http://schemas.microsoft.com/office/drawing/2014/main" id="{7C0EADDF-D1E3-82FB-FCCE-377285E99801}"/>
              </a:ext>
            </a:extLst>
          </p:cNvPr>
          <p:cNvSpPr>
            <a:spLocks noGrp="1"/>
          </p:cNvSpPr>
          <p:nvPr>
            <p:ph sz="quarter" idx="17"/>
          </p:nvPr>
        </p:nvSpPr>
        <p:spPr>
          <a:xfrm>
            <a:off x="6234545" y="1358039"/>
            <a:ext cx="5576454" cy="4890361"/>
          </a:xfrm>
        </p:spPr>
        <p:txBody>
          <a:bodyPr/>
          <a:lstStyle>
            <a:lvl2pPr>
              <a:defRPr b="0"/>
            </a:lvl2pPr>
            <a:lvl3pPr>
              <a:defRPr b="0"/>
            </a:lvl3pPr>
            <a:lvl4pPr>
              <a:defRPr b="0"/>
            </a:lvl4pPr>
            <a:lvl5pPr>
              <a:defRPr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Footer Placeholder 6">
            <a:extLst>
              <a:ext uri="{FF2B5EF4-FFF2-40B4-BE49-F238E27FC236}">
                <a16:creationId xmlns:a16="http://schemas.microsoft.com/office/drawing/2014/main" id="{EA9C9E93-BEBB-B212-8BEC-7F60FB693392}"/>
              </a:ext>
            </a:extLst>
          </p:cNvPr>
          <p:cNvSpPr>
            <a:spLocks noGrp="1"/>
          </p:cNvSpPr>
          <p:nvPr>
            <p:ph type="ftr" sz="quarter" idx="18"/>
          </p:nvPr>
        </p:nvSpPr>
        <p:spPr/>
        <p:txBody>
          <a:bodyPr/>
          <a:lstStyle/>
          <a:p>
            <a:r>
              <a:rPr lang="en-US" kern="0">
                <a:solidFill>
                  <a:prstClr val="black"/>
                </a:solidFill>
                <a:ea typeface="ＭＳ Ｐゴシック" charset="0"/>
                <a:cs typeface="3M Circular TT Book" panose="020B0604020101020102" pitchFamily="34" charset="0"/>
              </a:rPr>
              <a:t>© 3M </a:t>
            </a:r>
            <a:fld id="{8E59BD97-1E34-BA4E-82B3-B29ECD06FDBF}" type="datetimeyyyy">
              <a:rPr lang="en-US" kern="0" smtClean="0">
                <a:solidFill>
                  <a:prstClr val="black"/>
                </a:solidFill>
                <a:ea typeface="ＭＳ Ｐゴシック" charset="0"/>
                <a:cs typeface="3M Circular TT Book" panose="020B0604020101020102" pitchFamily="34" charset="0"/>
              </a:rPr>
              <a:pPr/>
              <a:t>2026</a:t>
            </a:fld>
            <a:r>
              <a:rPr lang="en-US" kern="0">
                <a:solidFill>
                  <a:prstClr val="black"/>
                </a:solidFill>
                <a:ea typeface="ＭＳ Ｐゴシック" charset="0"/>
                <a:cs typeface="3M Circular TT Book" panose="020B0604020101020102" pitchFamily="34" charset="0"/>
              </a:rPr>
              <a:t>. All Rights Reserved. 3M Confidential.</a:t>
            </a:r>
          </a:p>
          <a:p>
            <a:endParaRPr lang="en-US"/>
          </a:p>
        </p:txBody>
      </p:sp>
      <p:sp>
        <p:nvSpPr>
          <p:cNvPr id="8" name="Slide Number Placeholder 7">
            <a:extLst>
              <a:ext uri="{FF2B5EF4-FFF2-40B4-BE49-F238E27FC236}">
                <a16:creationId xmlns:a16="http://schemas.microsoft.com/office/drawing/2014/main" id="{AA8D042F-E515-5FD4-4C67-A5BEC62167CD}"/>
              </a:ext>
            </a:extLst>
          </p:cNvPr>
          <p:cNvSpPr>
            <a:spLocks noGrp="1"/>
          </p:cNvSpPr>
          <p:nvPr>
            <p:ph type="sldNum" sz="quarter" idx="19"/>
          </p:nvPr>
        </p:nvSpPr>
        <p:spPr/>
        <p:txBody>
          <a:bodyPr/>
          <a:lstStyle/>
          <a:p>
            <a:fld id="{70D5124F-2089-5247-B7B9-A8C28FACD56A}" type="slidenum">
              <a:rPr lang="en-US" smtClean="0"/>
              <a:pPr/>
              <a:t>‹#›</a:t>
            </a:fld>
            <a:endParaRPr lang="en-US"/>
          </a:p>
        </p:txBody>
      </p:sp>
    </p:spTree>
    <p:extLst>
      <p:ext uri="{BB962C8B-B14F-4D97-AF65-F5344CB8AC3E}">
        <p14:creationId xmlns:p14="http://schemas.microsoft.com/office/powerpoint/2010/main" val="2413596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Table with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81000" y="381000"/>
            <a:ext cx="11430000" cy="435864"/>
          </a:xfrm>
        </p:spPr>
        <p:txBody>
          <a:bodyPr rIns="0"/>
          <a:lstStyle>
            <a:lvl1pPr>
              <a:defRPr/>
            </a:lvl1pPr>
          </a:lstStyle>
          <a:p>
            <a:r>
              <a:rPr lang="en-US"/>
              <a:t>2 images</a:t>
            </a:r>
            <a:endParaRPr lang="en-GB"/>
          </a:p>
        </p:txBody>
      </p:sp>
      <p:sp>
        <p:nvSpPr>
          <p:cNvPr id="11" name="Picture Placeholder 4">
            <a:extLst>
              <a:ext uri="{FF2B5EF4-FFF2-40B4-BE49-F238E27FC236}">
                <a16:creationId xmlns:a16="http://schemas.microsoft.com/office/drawing/2014/main" id="{DEF009F2-17EF-7F4F-91BC-C9D2B62F45CC}"/>
              </a:ext>
            </a:extLst>
          </p:cNvPr>
          <p:cNvSpPr>
            <a:spLocks noGrp="1"/>
          </p:cNvSpPr>
          <p:nvPr>
            <p:ph type="pic" sz="quarter" idx="10"/>
          </p:nvPr>
        </p:nvSpPr>
        <p:spPr>
          <a:xfrm>
            <a:off x="404356" y="1476219"/>
            <a:ext cx="3379977" cy="2185416"/>
          </a:xfrm>
          <a:solidFill>
            <a:schemeClr val="bg1">
              <a:lumMod val="95000"/>
            </a:schemeClr>
          </a:solidFill>
        </p:spPr>
        <p:txBody>
          <a:bodyPr/>
          <a:lstStyle/>
          <a:p>
            <a:r>
              <a:rPr lang="en-US"/>
              <a:t>Click icon to add picture</a:t>
            </a:r>
          </a:p>
        </p:txBody>
      </p:sp>
      <p:sp>
        <p:nvSpPr>
          <p:cNvPr id="17" name="Picture Placeholder 4">
            <a:extLst>
              <a:ext uri="{FF2B5EF4-FFF2-40B4-BE49-F238E27FC236}">
                <a16:creationId xmlns:a16="http://schemas.microsoft.com/office/drawing/2014/main" id="{DD33E0B6-FA3C-4C42-8E9A-A34DC203DBF2}"/>
              </a:ext>
            </a:extLst>
          </p:cNvPr>
          <p:cNvSpPr>
            <a:spLocks noGrp="1"/>
          </p:cNvSpPr>
          <p:nvPr>
            <p:ph type="pic" sz="quarter" idx="11"/>
          </p:nvPr>
        </p:nvSpPr>
        <p:spPr>
          <a:xfrm>
            <a:off x="404356" y="4060235"/>
            <a:ext cx="3379977" cy="2185416"/>
          </a:xfrm>
          <a:solidFill>
            <a:schemeClr val="bg1">
              <a:lumMod val="95000"/>
            </a:schemeClr>
          </a:solidFill>
        </p:spPr>
        <p:txBody>
          <a:bodyPr/>
          <a:lstStyle/>
          <a:p>
            <a:r>
              <a:rPr lang="en-US"/>
              <a:t>Click icon to add picture</a:t>
            </a:r>
          </a:p>
        </p:txBody>
      </p:sp>
      <p:cxnSp>
        <p:nvCxnSpPr>
          <p:cNvPr id="4" name="Straight Connector 3">
            <a:extLst>
              <a:ext uri="{FF2B5EF4-FFF2-40B4-BE49-F238E27FC236}">
                <a16:creationId xmlns:a16="http://schemas.microsoft.com/office/drawing/2014/main" id="{DB192762-37CB-42EA-957C-2F9ECF3798EF}"/>
              </a:ext>
            </a:extLst>
          </p:cNvPr>
          <p:cNvCxnSpPr>
            <a:cxnSpLocks/>
          </p:cNvCxnSpPr>
          <p:nvPr userDrawn="1"/>
        </p:nvCxnSpPr>
        <p:spPr>
          <a:xfrm>
            <a:off x="0" y="71748"/>
            <a:ext cx="12192000" cy="0"/>
          </a:xfrm>
          <a:prstGeom prst="line">
            <a:avLst/>
          </a:prstGeom>
          <a:ln w="152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6" name="Content Placeholder 4">
            <a:extLst>
              <a:ext uri="{FF2B5EF4-FFF2-40B4-BE49-F238E27FC236}">
                <a16:creationId xmlns:a16="http://schemas.microsoft.com/office/drawing/2014/main" id="{67D846EE-978C-CD22-DC70-D10472644613}"/>
              </a:ext>
            </a:extLst>
          </p:cNvPr>
          <p:cNvSpPr>
            <a:spLocks noGrp="1"/>
          </p:cNvSpPr>
          <p:nvPr>
            <p:ph sz="quarter" idx="17"/>
          </p:nvPr>
        </p:nvSpPr>
        <p:spPr>
          <a:xfrm>
            <a:off x="4181474" y="1476218"/>
            <a:ext cx="7629525" cy="2185417"/>
          </a:xfrm>
        </p:spPr>
        <p:txBody>
          <a:bodyPr/>
          <a:lstStyle>
            <a:lvl2pPr>
              <a:defRPr b="0"/>
            </a:lvl2pPr>
            <a:lvl3pPr>
              <a:defRPr b="0"/>
            </a:lvl3pPr>
            <a:lvl4pPr>
              <a:defRPr b="0"/>
            </a:lvl4pPr>
            <a:lvl5pPr>
              <a:defRPr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Content Placeholder 4">
            <a:extLst>
              <a:ext uri="{FF2B5EF4-FFF2-40B4-BE49-F238E27FC236}">
                <a16:creationId xmlns:a16="http://schemas.microsoft.com/office/drawing/2014/main" id="{8BA7E71C-B932-1ACC-C4A8-86D292A078E3}"/>
              </a:ext>
            </a:extLst>
          </p:cNvPr>
          <p:cNvSpPr>
            <a:spLocks noGrp="1"/>
          </p:cNvSpPr>
          <p:nvPr>
            <p:ph sz="quarter" idx="18"/>
          </p:nvPr>
        </p:nvSpPr>
        <p:spPr>
          <a:xfrm>
            <a:off x="4203700" y="4060234"/>
            <a:ext cx="7629525" cy="2185417"/>
          </a:xfrm>
        </p:spPr>
        <p:txBody>
          <a:bodyPr/>
          <a:lstStyle>
            <a:lvl2pPr>
              <a:defRPr b="0"/>
            </a:lvl2pPr>
            <a:lvl3pPr>
              <a:defRPr b="0"/>
            </a:lvl3pPr>
            <a:lvl4pPr>
              <a:defRPr b="0"/>
            </a:lvl4pPr>
            <a:lvl5pPr>
              <a:defRPr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8" name="Footer Placeholder 7">
            <a:extLst>
              <a:ext uri="{FF2B5EF4-FFF2-40B4-BE49-F238E27FC236}">
                <a16:creationId xmlns:a16="http://schemas.microsoft.com/office/drawing/2014/main" id="{17E6EF63-EF9D-A932-E980-0FBEDE90FD8B}"/>
              </a:ext>
            </a:extLst>
          </p:cNvPr>
          <p:cNvSpPr>
            <a:spLocks noGrp="1"/>
          </p:cNvSpPr>
          <p:nvPr>
            <p:ph type="ftr" sz="quarter" idx="19"/>
          </p:nvPr>
        </p:nvSpPr>
        <p:spPr/>
        <p:txBody>
          <a:bodyPr/>
          <a:lstStyle/>
          <a:p>
            <a:r>
              <a:rPr lang="en-US" kern="0">
                <a:solidFill>
                  <a:prstClr val="black"/>
                </a:solidFill>
                <a:ea typeface="ＭＳ Ｐゴシック" charset="0"/>
                <a:cs typeface="3M Circular TT Book" panose="020B0604020101020102" pitchFamily="34" charset="0"/>
              </a:rPr>
              <a:t>© 3M </a:t>
            </a:r>
            <a:fld id="{8E59BD97-1E34-BA4E-82B3-B29ECD06FDBF}" type="datetimeyyyy">
              <a:rPr lang="en-US" kern="0" smtClean="0">
                <a:solidFill>
                  <a:prstClr val="black"/>
                </a:solidFill>
                <a:ea typeface="ＭＳ Ｐゴシック" charset="0"/>
                <a:cs typeface="3M Circular TT Book" panose="020B0604020101020102" pitchFamily="34" charset="0"/>
              </a:rPr>
              <a:pPr/>
              <a:t>2026</a:t>
            </a:fld>
            <a:r>
              <a:rPr lang="en-US" kern="0">
                <a:solidFill>
                  <a:prstClr val="black"/>
                </a:solidFill>
                <a:ea typeface="ＭＳ Ｐゴシック" charset="0"/>
                <a:cs typeface="3M Circular TT Book" panose="020B0604020101020102" pitchFamily="34" charset="0"/>
              </a:rPr>
              <a:t>. All Rights Reserved. 3M Confidential.</a:t>
            </a:r>
          </a:p>
          <a:p>
            <a:endParaRPr lang="en-US"/>
          </a:p>
        </p:txBody>
      </p:sp>
      <p:sp>
        <p:nvSpPr>
          <p:cNvPr id="9" name="Slide Number Placeholder 8">
            <a:extLst>
              <a:ext uri="{FF2B5EF4-FFF2-40B4-BE49-F238E27FC236}">
                <a16:creationId xmlns:a16="http://schemas.microsoft.com/office/drawing/2014/main" id="{83AFCCC0-5826-06F6-8DF2-FE728E3D8D7B}"/>
              </a:ext>
            </a:extLst>
          </p:cNvPr>
          <p:cNvSpPr>
            <a:spLocks noGrp="1"/>
          </p:cNvSpPr>
          <p:nvPr>
            <p:ph type="sldNum" sz="quarter" idx="20"/>
          </p:nvPr>
        </p:nvSpPr>
        <p:spPr/>
        <p:txBody>
          <a:bodyPr/>
          <a:lstStyle/>
          <a:p>
            <a:fld id="{70D5124F-2089-5247-B7B9-A8C28FACD56A}" type="slidenum">
              <a:rPr lang="en-US" smtClean="0"/>
              <a:pPr/>
              <a:t>‹#›</a:t>
            </a:fld>
            <a:endParaRPr lang="en-US"/>
          </a:p>
        </p:txBody>
      </p:sp>
    </p:spTree>
    <p:extLst>
      <p:ext uri="{BB962C8B-B14F-4D97-AF65-F5344CB8AC3E}">
        <p14:creationId xmlns:p14="http://schemas.microsoft.com/office/powerpoint/2010/main" val="32401092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Table with Content - 3 Colum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81000" y="381000"/>
            <a:ext cx="11430000" cy="435864"/>
          </a:xfrm>
        </p:spPr>
        <p:txBody>
          <a:bodyPr rIns="0"/>
          <a:lstStyle>
            <a:lvl1pPr>
              <a:defRPr/>
            </a:lvl1pPr>
          </a:lstStyle>
          <a:p>
            <a:r>
              <a:rPr lang="en-US"/>
              <a:t>3 Column</a:t>
            </a:r>
            <a:endParaRPr lang="en-GB"/>
          </a:p>
        </p:txBody>
      </p:sp>
      <p:sp>
        <p:nvSpPr>
          <p:cNvPr id="11" name="Picture Placeholder 4">
            <a:extLst>
              <a:ext uri="{FF2B5EF4-FFF2-40B4-BE49-F238E27FC236}">
                <a16:creationId xmlns:a16="http://schemas.microsoft.com/office/drawing/2014/main" id="{DEF009F2-17EF-7F4F-91BC-C9D2B62F45CC}"/>
              </a:ext>
            </a:extLst>
          </p:cNvPr>
          <p:cNvSpPr>
            <a:spLocks noGrp="1"/>
          </p:cNvSpPr>
          <p:nvPr>
            <p:ph type="pic" sz="quarter" idx="10"/>
          </p:nvPr>
        </p:nvSpPr>
        <p:spPr>
          <a:xfrm>
            <a:off x="392480" y="1471758"/>
            <a:ext cx="3379977" cy="2334202"/>
          </a:xfrm>
          <a:solidFill>
            <a:schemeClr val="bg1">
              <a:lumMod val="95000"/>
            </a:schemeClr>
          </a:solidFill>
        </p:spPr>
        <p:txBody>
          <a:bodyPr/>
          <a:lstStyle/>
          <a:p>
            <a:r>
              <a:rPr lang="en-US"/>
              <a:t>Click icon to add picture</a:t>
            </a:r>
          </a:p>
        </p:txBody>
      </p:sp>
      <p:sp>
        <p:nvSpPr>
          <p:cNvPr id="16" name="Picture Placeholder 4">
            <a:extLst>
              <a:ext uri="{FF2B5EF4-FFF2-40B4-BE49-F238E27FC236}">
                <a16:creationId xmlns:a16="http://schemas.microsoft.com/office/drawing/2014/main" id="{645E584F-5DE2-B141-AC84-3A34A02CE5EF}"/>
              </a:ext>
            </a:extLst>
          </p:cNvPr>
          <p:cNvSpPr>
            <a:spLocks noGrp="1"/>
          </p:cNvSpPr>
          <p:nvPr>
            <p:ph type="pic" sz="quarter" idx="11"/>
          </p:nvPr>
        </p:nvSpPr>
        <p:spPr>
          <a:xfrm>
            <a:off x="8434043" y="1471758"/>
            <a:ext cx="3379977" cy="2334202"/>
          </a:xfrm>
          <a:solidFill>
            <a:schemeClr val="bg1">
              <a:lumMod val="95000"/>
            </a:schemeClr>
          </a:solidFill>
        </p:spPr>
        <p:txBody>
          <a:bodyPr/>
          <a:lstStyle/>
          <a:p>
            <a:r>
              <a:rPr lang="en-US"/>
              <a:t>Click icon to add picture</a:t>
            </a:r>
          </a:p>
        </p:txBody>
      </p:sp>
      <p:sp>
        <p:nvSpPr>
          <p:cNvPr id="9" name="Picture Placeholder 4">
            <a:extLst>
              <a:ext uri="{FF2B5EF4-FFF2-40B4-BE49-F238E27FC236}">
                <a16:creationId xmlns:a16="http://schemas.microsoft.com/office/drawing/2014/main" id="{055D5057-AB79-EC43-800A-30C61EFE7C32}"/>
              </a:ext>
            </a:extLst>
          </p:cNvPr>
          <p:cNvSpPr>
            <a:spLocks noGrp="1"/>
          </p:cNvSpPr>
          <p:nvPr>
            <p:ph type="pic" sz="quarter" idx="12"/>
          </p:nvPr>
        </p:nvSpPr>
        <p:spPr>
          <a:xfrm>
            <a:off x="4401386" y="1471758"/>
            <a:ext cx="3379977" cy="2334202"/>
          </a:xfrm>
          <a:solidFill>
            <a:schemeClr val="bg1">
              <a:lumMod val="95000"/>
            </a:schemeClr>
          </a:solidFill>
        </p:spPr>
        <p:txBody>
          <a:bodyPr/>
          <a:lstStyle/>
          <a:p>
            <a:r>
              <a:rPr lang="en-US"/>
              <a:t>Click icon to add picture</a:t>
            </a:r>
          </a:p>
        </p:txBody>
      </p:sp>
      <p:cxnSp>
        <p:nvCxnSpPr>
          <p:cNvPr id="4" name="Straight Connector 3">
            <a:extLst>
              <a:ext uri="{FF2B5EF4-FFF2-40B4-BE49-F238E27FC236}">
                <a16:creationId xmlns:a16="http://schemas.microsoft.com/office/drawing/2014/main" id="{22E15917-84EE-0247-DFE0-E55995F90BD4}"/>
              </a:ext>
            </a:extLst>
          </p:cNvPr>
          <p:cNvCxnSpPr>
            <a:cxnSpLocks/>
          </p:cNvCxnSpPr>
          <p:nvPr userDrawn="1"/>
        </p:nvCxnSpPr>
        <p:spPr>
          <a:xfrm>
            <a:off x="0" y="71748"/>
            <a:ext cx="12192000" cy="0"/>
          </a:xfrm>
          <a:prstGeom prst="line">
            <a:avLst/>
          </a:prstGeom>
          <a:ln w="152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22" name="Text Placeholder 21">
            <a:extLst>
              <a:ext uri="{FF2B5EF4-FFF2-40B4-BE49-F238E27FC236}">
                <a16:creationId xmlns:a16="http://schemas.microsoft.com/office/drawing/2014/main" id="{712E9F84-8F17-5CDB-2064-62321244373F}"/>
              </a:ext>
            </a:extLst>
          </p:cNvPr>
          <p:cNvSpPr>
            <a:spLocks noGrp="1"/>
          </p:cNvSpPr>
          <p:nvPr>
            <p:ph type="body" sz="quarter" idx="15"/>
          </p:nvPr>
        </p:nvSpPr>
        <p:spPr>
          <a:xfrm>
            <a:off x="391845" y="3978275"/>
            <a:ext cx="3381375" cy="22701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3" name="Text Placeholder 21">
            <a:extLst>
              <a:ext uri="{FF2B5EF4-FFF2-40B4-BE49-F238E27FC236}">
                <a16:creationId xmlns:a16="http://schemas.microsoft.com/office/drawing/2014/main" id="{5DFF2BD6-4ECF-9E7B-E0CA-9251EA155510}"/>
              </a:ext>
            </a:extLst>
          </p:cNvPr>
          <p:cNvSpPr>
            <a:spLocks noGrp="1"/>
          </p:cNvSpPr>
          <p:nvPr>
            <p:ph type="body" sz="quarter" idx="16"/>
          </p:nvPr>
        </p:nvSpPr>
        <p:spPr>
          <a:xfrm>
            <a:off x="4399988" y="3978274"/>
            <a:ext cx="3381375" cy="22701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4" name="Text Placeholder 21">
            <a:extLst>
              <a:ext uri="{FF2B5EF4-FFF2-40B4-BE49-F238E27FC236}">
                <a16:creationId xmlns:a16="http://schemas.microsoft.com/office/drawing/2014/main" id="{725E0EF6-EC2E-4653-46E5-AB8A12865CC6}"/>
              </a:ext>
            </a:extLst>
          </p:cNvPr>
          <p:cNvSpPr>
            <a:spLocks noGrp="1"/>
          </p:cNvSpPr>
          <p:nvPr>
            <p:ph type="body" sz="quarter" idx="17"/>
          </p:nvPr>
        </p:nvSpPr>
        <p:spPr>
          <a:xfrm>
            <a:off x="8431882" y="3978273"/>
            <a:ext cx="3381375" cy="22701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5" name="Footer Placeholder 24">
            <a:extLst>
              <a:ext uri="{FF2B5EF4-FFF2-40B4-BE49-F238E27FC236}">
                <a16:creationId xmlns:a16="http://schemas.microsoft.com/office/drawing/2014/main" id="{7503ACF6-E8BA-954B-9553-74B961F621EA}"/>
              </a:ext>
            </a:extLst>
          </p:cNvPr>
          <p:cNvSpPr>
            <a:spLocks noGrp="1"/>
          </p:cNvSpPr>
          <p:nvPr>
            <p:ph type="ftr" sz="quarter" idx="18"/>
          </p:nvPr>
        </p:nvSpPr>
        <p:spPr/>
        <p:txBody>
          <a:bodyPr/>
          <a:lstStyle/>
          <a:p>
            <a:r>
              <a:rPr lang="en-US" kern="0">
                <a:solidFill>
                  <a:prstClr val="black"/>
                </a:solidFill>
                <a:ea typeface="ＭＳ Ｐゴシック" charset="0"/>
                <a:cs typeface="3M Circular TT Book" panose="020B0604020101020102" pitchFamily="34" charset="0"/>
              </a:rPr>
              <a:t>© 3M </a:t>
            </a:r>
            <a:fld id="{8E59BD97-1E34-BA4E-82B3-B29ECD06FDBF}" type="datetimeyyyy">
              <a:rPr lang="en-US" kern="0" smtClean="0">
                <a:solidFill>
                  <a:prstClr val="black"/>
                </a:solidFill>
                <a:ea typeface="ＭＳ Ｐゴシック" charset="0"/>
                <a:cs typeface="3M Circular TT Book" panose="020B0604020101020102" pitchFamily="34" charset="0"/>
              </a:rPr>
              <a:pPr/>
              <a:t>2026</a:t>
            </a:fld>
            <a:r>
              <a:rPr lang="en-US" kern="0">
                <a:solidFill>
                  <a:prstClr val="black"/>
                </a:solidFill>
                <a:ea typeface="ＭＳ Ｐゴシック" charset="0"/>
                <a:cs typeface="3M Circular TT Book" panose="020B0604020101020102" pitchFamily="34" charset="0"/>
              </a:rPr>
              <a:t>. All Rights Reserved. 3M Confidential.</a:t>
            </a:r>
          </a:p>
          <a:p>
            <a:endParaRPr lang="en-US"/>
          </a:p>
        </p:txBody>
      </p:sp>
      <p:sp>
        <p:nvSpPr>
          <p:cNvPr id="26" name="Slide Number Placeholder 25">
            <a:extLst>
              <a:ext uri="{FF2B5EF4-FFF2-40B4-BE49-F238E27FC236}">
                <a16:creationId xmlns:a16="http://schemas.microsoft.com/office/drawing/2014/main" id="{E2929769-AE1B-32B8-CD3F-7802C5F4C29F}"/>
              </a:ext>
            </a:extLst>
          </p:cNvPr>
          <p:cNvSpPr>
            <a:spLocks noGrp="1"/>
          </p:cNvSpPr>
          <p:nvPr>
            <p:ph type="sldNum" sz="quarter" idx="19"/>
          </p:nvPr>
        </p:nvSpPr>
        <p:spPr/>
        <p:txBody>
          <a:bodyPr/>
          <a:lstStyle/>
          <a:p>
            <a:fld id="{70D5124F-2089-5247-B7B9-A8C28FACD56A}" type="slidenum">
              <a:rPr lang="en-US" smtClean="0"/>
              <a:pPr/>
              <a:t>‹#›</a:t>
            </a:fld>
            <a:endParaRPr lang="en-US"/>
          </a:p>
        </p:txBody>
      </p:sp>
    </p:spTree>
    <p:extLst>
      <p:ext uri="{BB962C8B-B14F-4D97-AF65-F5344CB8AC3E}">
        <p14:creationId xmlns:p14="http://schemas.microsoft.com/office/powerpoint/2010/main" val="23139362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Table with Content - 4 Colum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81000" y="381000"/>
            <a:ext cx="11430000" cy="435864"/>
          </a:xfrm>
        </p:spPr>
        <p:txBody>
          <a:bodyPr rIns="0"/>
          <a:lstStyle>
            <a:lvl1pPr>
              <a:defRPr/>
            </a:lvl1pPr>
          </a:lstStyle>
          <a:p>
            <a:r>
              <a:rPr lang="en-US"/>
              <a:t>4 Column</a:t>
            </a:r>
            <a:endParaRPr lang="en-GB"/>
          </a:p>
        </p:txBody>
      </p:sp>
      <p:sp>
        <p:nvSpPr>
          <p:cNvPr id="11" name="Picture Placeholder 4">
            <a:extLst>
              <a:ext uri="{FF2B5EF4-FFF2-40B4-BE49-F238E27FC236}">
                <a16:creationId xmlns:a16="http://schemas.microsoft.com/office/drawing/2014/main" id="{DEF009F2-17EF-7F4F-91BC-C9D2B62F45CC}"/>
              </a:ext>
            </a:extLst>
          </p:cNvPr>
          <p:cNvSpPr>
            <a:spLocks noGrp="1"/>
          </p:cNvSpPr>
          <p:nvPr>
            <p:ph type="pic" sz="quarter" idx="10"/>
          </p:nvPr>
        </p:nvSpPr>
        <p:spPr>
          <a:xfrm>
            <a:off x="392481" y="1473408"/>
            <a:ext cx="2599689" cy="2334202"/>
          </a:xfrm>
          <a:solidFill>
            <a:schemeClr val="bg1">
              <a:lumMod val="95000"/>
            </a:schemeClr>
          </a:solidFill>
        </p:spPr>
        <p:txBody>
          <a:bodyPr/>
          <a:lstStyle/>
          <a:p>
            <a:r>
              <a:rPr lang="en-US"/>
              <a:t>Click icon to add picture</a:t>
            </a:r>
          </a:p>
        </p:txBody>
      </p:sp>
      <p:sp>
        <p:nvSpPr>
          <p:cNvPr id="14" name="Picture Placeholder 4">
            <a:extLst>
              <a:ext uri="{FF2B5EF4-FFF2-40B4-BE49-F238E27FC236}">
                <a16:creationId xmlns:a16="http://schemas.microsoft.com/office/drawing/2014/main" id="{28E301B7-7692-CC4B-B7B1-C6AF36DB6871}"/>
              </a:ext>
            </a:extLst>
          </p:cNvPr>
          <p:cNvSpPr>
            <a:spLocks noGrp="1"/>
          </p:cNvSpPr>
          <p:nvPr>
            <p:ph type="pic" sz="quarter" idx="14"/>
          </p:nvPr>
        </p:nvSpPr>
        <p:spPr>
          <a:xfrm>
            <a:off x="3332223" y="1473408"/>
            <a:ext cx="2599689" cy="2334202"/>
          </a:xfrm>
          <a:solidFill>
            <a:schemeClr val="bg1">
              <a:lumMod val="95000"/>
            </a:schemeClr>
          </a:solidFill>
        </p:spPr>
        <p:txBody>
          <a:bodyPr/>
          <a:lstStyle/>
          <a:p>
            <a:r>
              <a:rPr lang="en-US"/>
              <a:t>Click icon to add picture</a:t>
            </a:r>
          </a:p>
        </p:txBody>
      </p:sp>
      <p:sp>
        <p:nvSpPr>
          <p:cNvPr id="15" name="Picture Placeholder 4">
            <a:extLst>
              <a:ext uri="{FF2B5EF4-FFF2-40B4-BE49-F238E27FC236}">
                <a16:creationId xmlns:a16="http://schemas.microsoft.com/office/drawing/2014/main" id="{B70A4A61-55BF-B84F-A6BF-9C4D85C5EBC1}"/>
              </a:ext>
            </a:extLst>
          </p:cNvPr>
          <p:cNvSpPr>
            <a:spLocks noGrp="1"/>
          </p:cNvSpPr>
          <p:nvPr>
            <p:ph type="pic" sz="quarter" idx="15"/>
          </p:nvPr>
        </p:nvSpPr>
        <p:spPr>
          <a:xfrm>
            <a:off x="6271965" y="1473408"/>
            <a:ext cx="2599689" cy="2334202"/>
          </a:xfrm>
          <a:solidFill>
            <a:schemeClr val="bg1">
              <a:lumMod val="95000"/>
            </a:schemeClr>
          </a:solidFill>
        </p:spPr>
        <p:txBody>
          <a:bodyPr/>
          <a:lstStyle/>
          <a:p>
            <a:r>
              <a:rPr lang="en-US"/>
              <a:t>Click icon to add picture</a:t>
            </a:r>
          </a:p>
        </p:txBody>
      </p:sp>
      <p:sp>
        <p:nvSpPr>
          <p:cNvPr id="17" name="Picture Placeholder 4">
            <a:extLst>
              <a:ext uri="{FF2B5EF4-FFF2-40B4-BE49-F238E27FC236}">
                <a16:creationId xmlns:a16="http://schemas.microsoft.com/office/drawing/2014/main" id="{C7A4C35A-34A5-B54C-BA60-9A722D578705}"/>
              </a:ext>
            </a:extLst>
          </p:cNvPr>
          <p:cNvSpPr>
            <a:spLocks noGrp="1"/>
          </p:cNvSpPr>
          <p:nvPr>
            <p:ph type="pic" sz="quarter" idx="16"/>
          </p:nvPr>
        </p:nvSpPr>
        <p:spPr>
          <a:xfrm>
            <a:off x="9211707" y="1473408"/>
            <a:ext cx="2599689" cy="2334202"/>
          </a:xfrm>
          <a:solidFill>
            <a:schemeClr val="bg1">
              <a:lumMod val="95000"/>
            </a:schemeClr>
          </a:solidFill>
        </p:spPr>
        <p:txBody>
          <a:bodyPr/>
          <a:lstStyle/>
          <a:p>
            <a:r>
              <a:rPr lang="en-US"/>
              <a:t>Click icon to add picture</a:t>
            </a:r>
          </a:p>
        </p:txBody>
      </p:sp>
      <p:cxnSp>
        <p:nvCxnSpPr>
          <p:cNvPr id="4" name="Straight Connector 3">
            <a:extLst>
              <a:ext uri="{FF2B5EF4-FFF2-40B4-BE49-F238E27FC236}">
                <a16:creationId xmlns:a16="http://schemas.microsoft.com/office/drawing/2014/main" id="{704270DA-B3EA-0DDA-3AFA-1166EC07030B}"/>
              </a:ext>
            </a:extLst>
          </p:cNvPr>
          <p:cNvCxnSpPr>
            <a:cxnSpLocks/>
          </p:cNvCxnSpPr>
          <p:nvPr userDrawn="1"/>
        </p:nvCxnSpPr>
        <p:spPr>
          <a:xfrm>
            <a:off x="0" y="71748"/>
            <a:ext cx="12192000" cy="0"/>
          </a:xfrm>
          <a:prstGeom prst="line">
            <a:avLst/>
          </a:prstGeom>
          <a:ln w="152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8" name="Text Placeholder 21">
            <a:extLst>
              <a:ext uri="{FF2B5EF4-FFF2-40B4-BE49-F238E27FC236}">
                <a16:creationId xmlns:a16="http://schemas.microsoft.com/office/drawing/2014/main" id="{DF508D61-B5A5-93B2-1680-3DEDB109A63C}"/>
              </a:ext>
            </a:extLst>
          </p:cNvPr>
          <p:cNvSpPr>
            <a:spLocks noGrp="1"/>
          </p:cNvSpPr>
          <p:nvPr>
            <p:ph type="body" sz="quarter" idx="19"/>
          </p:nvPr>
        </p:nvSpPr>
        <p:spPr>
          <a:xfrm>
            <a:off x="392481" y="3978275"/>
            <a:ext cx="2599689" cy="22701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ext Placeholder 21">
            <a:extLst>
              <a:ext uri="{FF2B5EF4-FFF2-40B4-BE49-F238E27FC236}">
                <a16:creationId xmlns:a16="http://schemas.microsoft.com/office/drawing/2014/main" id="{6FFD9E11-B7A5-12AE-3CFE-FE28E1FCDFFC}"/>
              </a:ext>
            </a:extLst>
          </p:cNvPr>
          <p:cNvSpPr>
            <a:spLocks noGrp="1"/>
          </p:cNvSpPr>
          <p:nvPr>
            <p:ph type="body" sz="quarter" idx="20"/>
          </p:nvPr>
        </p:nvSpPr>
        <p:spPr>
          <a:xfrm>
            <a:off x="3332221" y="3978274"/>
            <a:ext cx="2599689" cy="22701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ext Placeholder 21">
            <a:extLst>
              <a:ext uri="{FF2B5EF4-FFF2-40B4-BE49-F238E27FC236}">
                <a16:creationId xmlns:a16="http://schemas.microsoft.com/office/drawing/2014/main" id="{7F181976-6695-3F10-F946-5B7E6D9E5A59}"/>
              </a:ext>
            </a:extLst>
          </p:cNvPr>
          <p:cNvSpPr>
            <a:spLocks noGrp="1"/>
          </p:cNvSpPr>
          <p:nvPr>
            <p:ph type="body" sz="quarter" idx="21"/>
          </p:nvPr>
        </p:nvSpPr>
        <p:spPr>
          <a:xfrm>
            <a:off x="6271961" y="3978273"/>
            <a:ext cx="2599689" cy="22701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ext Placeholder 21">
            <a:extLst>
              <a:ext uri="{FF2B5EF4-FFF2-40B4-BE49-F238E27FC236}">
                <a16:creationId xmlns:a16="http://schemas.microsoft.com/office/drawing/2014/main" id="{C1456A88-2492-3007-F72C-0F64BAAABA5F}"/>
              </a:ext>
            </a:extLst>
          </p:cNvPr>
          <p:cNvSpPr>
            <a:spLocks noGrp="1"/>
          </p:cNvSpPr>
          <p:nvPr>
            <p:ph type="body" sz="quarter" idx="22"/>
          </p:nvPr>
        </p:nvSpPr>
        <p:spPr>
          <a:xfrm>
            <a:off x="9211701" y="3991063"/>
            <a:ext cx="2599689" cy="22701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Footer Placeholder 12">
            <a:extLst>
              <a:ext uri="{FF2B5EF4-FFF2-40B4-BE49-F238E27FC236}">
                <a16:creationId xmlns:a16="http://schemas.microsoft.com/office/drawing/2014/main" id="{ED3AF68B-63E9-B27C-ACD7-0CCC89F93E3B}"/>
              </a:ext>
            </a:extLst>
          </p:cNvPr>
          <p:cNvSpPr>
            <a:spLocks noGrp="1"/>
          </p:cNvSpPr>
          <p:nvPr>
            <p:ph type="ftr" sz="quarter" idx="23"/>
          </p:nvPr>
        </p:nvSpPr>
        <p:spPr/>
        <p:txBody>
          <a:bodyPr/>
          <a:lstStyle/>
          <a:p>
            <a:r>
              <a:rPr lang="en-US" kern="0">
                <a:solidFill>
                  <a:prstClr val="black"/>
                </a:solidFill>
                <a:ea typeface="ＭＳ Ｐゴシック" charset="0"/>
                <a:cs typeface="3M Circular TT Book" panose="020B0604020101020102" pitchFamily="34" charset="0"/>
              </a:rPr>
              <a:t>© 3M </a:t>
            </a:r>
            <a:fld id="{8E59BD97-1E34-BA4E-82B3-B29ECD06FDBF}" type="datetimeyyyy">
              <a:rPr lang="en-US" kern="0" smtClean="0">
                <a:solidFill>
                  <a:prstClr val="black"/>
                </a:solidFill>
                <a:ea typeface="ＭＳ Ｐゴシック" charset="0"/>
                <a:cs typeface="3M Circular TT Book" panose="020B0604020101020102" pitchFamily="34" charset="0"/>
              </a:rPr>
              <a:pPr/>
              <a:t>2026</a:t>
            </a:fld>
            <a:r>
              <a:rPr lang="en-US" kern="0">
                <a:solidFill>
                  <a:prstClr val="black"/>
                </a:solidFill>
                <a:ea typeface="ＭＳ Ｐゴシック" charset="0"/>
                <a:cs typeface="3M Circular TT Book" panose="020B0604020101020102" pitchFamily="34" charset="0"/>
              </a:rPr>
              <a:t>. All Rights Reserved. 3M Confidential.</a:t>
            </a:r>
          </a:p>
          <a:p>
            <a:endParaRPr lang="en-US"/>
          </a:p>
        </p:txBody>
      </p:sp>
      <p:sp>
        <p:nvSpPr>
          <p:cNvPr id="16" name="Slide Number Placeholder 15">
            <a:extLst>
              <a:ext uri="{FF2B5EF4-FFF2-40B4-BE49-F238E27FC236}">
                <a16:creationId xmlns:a16="http://schemas.microsoft.com/office/drawing/2014/main" id="{56154CE9-F8A9-0DBF-FBFA-1B4FF215D785}"/>
              </a:ext>
            </a:extLst>
          </p:cNvPr>
          <p:cNvSpPr>
            <a:spLocks noGrp="1"/>
          </p:cNvSpPr>
          <p:nvPr>
            <p:ph type="sldNum" sz="quarter" idx="24"/>
          </p:nvPr>
        </p:nvSpPr>
        <p:spPr/>
        <p:txBody>
          <a:bodyPr/>
          <a:lstStyle/>
          <a:p>
            <a:fld id="{70D5124F-2089-5247-B7B9-A8C28FACD56A}" type="slidenum">
              <a:rPr lang="en-US" smtClean="0"/>
              <a:pPr/>
              <a:t>‹#›</a:t>
            </a:fld>
            <a:endParaRPr lang="en-US"/>
          </a:p>
        </p:txBody>
      </p:sp>
    </p:spTree>
    <p:extLst>
      <p:ext uri="{BB962C8B-B14F-4D97-AF65-F5344CB8AC3E}">
        <p14:creationId xmlns:p14="http://schemas.microsoft.com/office/powerpoint/2010/main" val="20441661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5_Title Only">
    <p:spTree>
      <p:nvGrpSpPr>
        <p:cNvPr id="1" name=""/>
        <p:cNvGrpSpPr/>
        <p:nvPr/>
      </p:nvGrpSpPr>
      <p:grpSpPr>
        <a:xfrm>
          <a:off x="0" y="0"/>
          <a:ext cx="0" cy="0"/>
          <a:chOff x="0" y="0"/>
          <a:chExt cx="0" cy="0"/>
        </a:xfrm>
      </p:grpSpPr>
      <p:sp>
        <p:nvSpPr>
          <p:cNvPr id="5" name="Media Placeholder 4">
            <a:extLst>
              <a:ext uri="{FF2B5EF4-FFF2-40B4-BE49-F238E27FC236}">
                <a16:creationId xmlns:a16="http://schemas.microsoft.com/office/drawing/2014/main" id="{30DA5EFA-4F73-A14E-A503-3A05AC686437}"/>
              </a:ext>
            </a:extLst>
          </p:cNvPr>
          <p:cNvSpPr>
            <a:spLocks noGrp="1"/>
          </p:cNvSpPr>
          <p:nvPr>
            <p:ph type="media" sz="quarter" idx="10"/>
          </p:nvPr>
        </p:nvSpPr>
        <p:spPr>
          <a:xfrm>
            <a:off x="0" y="0"/>
            <a:ext cx="12192000" cy="6858000"/>
          </a:xfrm>
          <a:solidFill>
            <a:schemeClr val="bg1">
              <a:lumMod val="95000"/>
            </a:schemeClr>
          </a:solidFill>
        </p:spPr>
        <p:txBody>
          <a:bodyPr/>
          <a:lstStyle/>
          <a:p>
            <a:r>
              <a:rPr lang="en-US"/>
              <a:t>Click icon to add media</a:t>
            </a:r>
          </a:p>
        </p:txBody>
      </p:sp>
      <p:sp>
        <p:nvSpPr>
          <p:cNvPr id="3" name="Title 2">
            <a:extLst>
              <a:ext uri="{FF2B5EF4-FFF2-40B4-BE49-F238E27FC236}">
                <a16:creationId xmlns:a16="http://schemas.microsoft.com/office/drawing/2014/main" id="{ADF5FB02-BFF6-9385-0F10-B9DDBEDD3010}"/>
              </a:ext>
            </a:extLst>
          </p:cNvPr>
          <p:cNvSpPr>
            <a:spLocks noGrp="1"/>
          </p:cNvSpPr>
          <p:nvPr>
            <p:ph type="title" hasCustomPrompt="1"/>
          </p:nvPr>
        </p:nvSpPr>
        <p:spPr>
          <a:xfrm>
            <a:off x="381000" y="381000"/>
            <a:ext cx="11430000" cy="822960"/>
          </a:xfrm>
        </p:spPr>
        <p:txBody>
          <a:bodyPr/>
          <a:lstStyle/>
          <a:p>
            <a:r>
              <a:rPr lang="en-US"/>
              <a:t>Video</a:t>
            </a:r>
          </a:p>
        </p:txBody>
      </p:sp>
    </p:spTree>
    <p:extLst>
      <p:ext uri="{BB962C8B-B14F-4D97-AF65-F5344CB8AC3E}">
        <p14:creationId xmlns:p14="http://schemas.microsoft.com/office/powerpoint/2010/main" val="18968490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2_Intro: custom image, fill squar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9A18002-4482-E2AC-238F-D31A4CA23A43}"/>
              </a:ext>
            </a:extLst>
          </p:cNvPr>
          <p:cNvPicPr>
            <a:picLocks noChangeAspect="1"/>
          </p:cNvPicPr>
          <p:nvPr userDrawn="1"/>
        </p:nvPicPr>
        <p:blipFill>
          <a:blip r:embed="rId2"/>
          <a:stretch>
            <a:fillRect/>
          </a:stretch>
        </p:blipFill>
        <p:spPr>
          <a:xfrm>
            <a:off x="0" y="6096"/>
            <a:ext cx="12192000" cy="6845807"/>
          </a:xfrm>
          <a:prstGeom prst="rect">
            <a:avLst/>
          </a:prstGeom>
        </p:spPr>
      </p:pic>
      <p:sp>
        <p:nvSpPr>
          <p:cNvPr id="2" name="Rectangle 1">
            <a:extLst>
              <a:ext uri="{FF2B5EF4-FFF2-40B4-BE49-F238E27FC236}">
                <a16:creationId xmlns:a16="http://schemas.microsoft.com/office/drawing/2014/main" id="{447766D6-8AA6-89B5-E50D-E501CE1A7B3A}"/>
              </a:ext>
            </a:extLst>
          </p:cNvPr>
          <p:cNvSpPr/>
          <p:nvPr userDrawn="1"/>
        </p:nvSpPr>
        <p:spPr>
          <a:xfrm>
            <a:off x="594360" y="2206013"/>
            <a:ext cx="4053466" cy="405346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8" name="Text Placeholder 67">
            <a:extLst>
              <a:ext uri="{FF2B5EF4-FFF2-40B4-BE49-F238E27FC236}">
                <a16:creationId xmlns:a16="http://schemas.microsoft.com/office/drawing/2014/main" id="{FEAFA5FD-BC40-F1A6-47FB-53C8C02E17DA}"/>
              </a:ext>
            </a:extLst>
          </p:cNvPr>
          <p:cNvSpPr>
            <a:spLocks noGrp="1"/>
          </p:cNvSpPr>
          <p:nvPr>
            <p:ph type="body" sz="quarter" idx="12" hasCustomPrompt="1"/>
          </p:nvPr>
        </p:nvSpPr>
        <p:spPr>
          <a:xfrm>
            <a:off x="594360" y="2206014"/>
            <a:ext cx="4053466" cy="2701652"/>
          </a:xfrm>
        </p:spPr>
        <p:txBody>
          <a:bodyPr lIns="228600" tIns="228600" rIns="228600" bIns="228600">
            <a:normAutofit/>
          </a:bodyPr>
          <a:lstStyle>
            <a:lvl1pPr marL="0" indent="0">
              <a:lnSpc>
                <a:spcPct val="88000"/>
              </a:lnSpc>
              <a:spcAft>
                <a:spcPts val="0"/>
              </a:spcAft>
              <a:buFontTx/>
              <a:buNone/>
              <a:defRPr sz="3200" b="1" i="0">
                <a:solidFill>
                  <a:schemeClr val="bg1"/>
                </a:solidFill>
                <a:latin typeface="3M Circular TT Bold" panose="020B0604020101020102" pitchFamily="34" charset="77"/>
                <a:cs typeface="3M Circular TT Bold" panose="020B0604020101020102" pitchFamily="34" charset="77"/>
              </a:defRPr>
            </a:lvl1pPr>
          </a:lstStyle>
          <a:p>
            <a:pPr lvl="0"/>
            <a:r>
              <a:rPr lang="en-US"/>
              <a:t>Insert headline copy here</a:t>
            </a:r>
          </a:p>
        </p:txBody>
      </p:sp>
      <p:sp>
        <p:nvSpPr>
          <p:cNvPr id="9" name="Text Placeholder 67">
            <a:extLst>
              <a:ext uri="{FF2B5EF4-FFF2-40B4-BE49-F238E27FC236}">
                <a16:creationId xmlns:a16="http://schemas.microsoft.com/office/drawing/2014/main" id="{976DD9C0-FB1F-81EC-4F66-CB33493D197F}"/>
              </a:ext>
            </a:extLst>
          </p:cNvPr>
          <p:cNvSpPr>
            <a:spLocks noGrp="1"/>
          </p:cNvSpPr>
          <p:nvPr>
            <p:ph type="body" sz="quarter" idx="13" hasCustomPrompt="1"/>
          </p:nvPr>
        </p:nvSpPr>
        <p:spPr>
          <a:xfrm>
            <a:off x="594360" y="4907666"/>
            <a:ext cx="4053466" cy="1355974"/>
          </a:xfrm>
        </p:spPr>
        <p:txBody>
          <a:bodyPr lIns="228600" tIns="228600" rIns="228600" bIns="228600" anchor="b" anchorCtr="0">
            <a:noAutofit/>
          </a:bodyPr>
          <a:lstStyle>
            <a:lvl1pPr marL="0" indent="0">
              <a:lnSpc>
                <a:spcPct val="100000"/>
              </a:lnSpc>
              <a:buFontTx/>
              <a:buNone/>
              <a:defRPr sz="1900" b="0" i="0">
                <a:solidFill>
                  <a:schemeClr val="bg1"/>
                </a:solidFill>
                <a:latin typeface="3M Circular TT Book" panose="020B0604020101020102" pitchFamily="34" charset="77"/>
                <a:cs typeface="3M Circular TT Book" panose="020B0604020101020102" pitchFamily="34" charset="77"/>
              </a:defRPr>
            </a:lvl1pPr>
          </a:lstStyle>
          <a:p>
            <a:pPr lvl="0"/>
            <a:r>
              <a:rPr lang="en-US"/>
              <a:t>Insert subhead information here</a:t>
            </a:r>
          </a:p>
        </p:txBody>
      </p:sp>
      <p:pic>
        <p:nvPicPr>
          <p:cNvPr id="5" name="Picture 4" descr="A black background with white text&#10;&#10;Description automatically generated">
            <a:extLst>
              <a:ext uri="{FF2B5EF4-FFF2-40B4-BE49-F238E27FC236}">
                <a16:creationId xmlns:a16="http://schemas.microsoft.com/office/drawing/2014/main" id="{B20F6144-EB47-10A6-6B8E-16714533036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94360" y="594360"/>
            <a:ext cx="3749039" cy="668147"/>
          </a:xfrm>
          <a:prstGeom prst="rect">
            <a:avLst/>
          </a:prstGeom>
        </p:spPr>
      </p:pic>
    </p:spTree>
    <p:extLst>
      <p:ext uri="{BB962C8B-B14F-4D97-AF65-F5344CB8AC3E}">
        <p14:creationId xmlns:p14="http://schemas.microsoft.com/office/powerpoint/2010/main" val="32140086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4_Intro: custom image, fill squar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9A18002-4482-E2AC-238F-D31A4CA23A43}"/>
              </a:ext>
            </a:extLst>
          </p:cNvPr>
          <p:cNvPicPr>
            <a:picLocks noChangeAspect="1"/>
          </p:cNvPicPr>
          <p:nvPr userDrawn="1"/>
        </p:nvPicPr>
        <p:blipFill>
          <a:blip r:embed="rId2"/>
          <a:stretch>
            <a:fillRect/>
          </a:stretch>
        </p:blipFill>
        <p:spPr>
          <a:xfrm>
            <a:off x="0" y="6096"/>
            <a:ext cx="12192000" cy="6845807"/>
          </a:xfrm>
          <a:prstGeom prst="rect">
            <a:avLst/>
          </a:prstGeom>
        </p:spPr>
      </p:pic>
      <p:sp>
        <p:nvSpPr>
          <p:cNvPr id="2" name="Rectangle 1">
            <a:extLst>
              <a:ext uri="{FF2B5EF4-FFF2-40B4-BE49-F238E27FC236}">
                <a16:creationId xmlns:a16="http://schemas.microsoft.com/office/drawing/2014/main" id="{447766D6-8AA6-89B5-E50D-E501CE1A7B3A}"/>
              </a:ext>
            </a:extLst>
          </p:cNvPr>
          <p:cNvSpPr/>
          <p:nvPr userDrawn="1"/>
        </p:nvSpPr>
        <p:spPr>
          <a:xfrm>
            <a:off x="594360" y="2206013"/>
            <a:ext cx="4053466" cy="405346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8" name="Text Placeholder 67">
            <a:extLst>
              <a:ext uri="{FF2B5EF4-FFF2-40B4-BE49-F238E27FC236}">
                <a16:creationId xmlns:a16="http://schemas.microsoft.com/office/drawing/2014/main" id="{FEAFA5FD-BC40-F1A6-47FB-53C8C02E17DA}"/>
              </a:ext>
            </a:extLst>
          </p:cNvPr>
          <p:cNvSpPr>
            <a:spLocks noGrp="1"/>
          </p:cNvSpPr>
          <p:nvPr>
            <p:ph type="body" sz="quarter" idx="12" hasCustomPrompt="1"/>
          </p:nvPr>
        </p:nvSpPr>
        <p:spPr>
          <a:xfrm>
            <a:off x="594360" y="2206014"/>
            <a:ext cx="4053466" cy="2701652"/>
          </a:xfrm>
        </p:spPr>
        <p:txBody>
          <a:bodyPr lIns="228600" tIns="228600" rIns="228600" bIns="228600">
            <a:normAutofit/>
          </a:bodyPr>
          <a:lstStyle>
            <a:lvl1pPr marL="0" indent="0">
              <a:lnSpc>
                <a:spcPct val="88000"/>
              </a:lnSpc>
              <a:spcAft>
                <a:spcPts val="0"/>
              </a:spcAft>
              <a:buFontTx/>
              <a:buNone/>
              <a:defRPr sz="3200" b="1" i="0">
                <a:solidFill>
                  <a:schemeClr val="bg1"/>
                </a:solidFill>
                <a:latin typeface="3M Circular TT Bold" panose="020B0604020101020102" pitchFamily="34" charset="77"/>
                <a:cs typeface="3M Circular TT Bold" panose="020B0604020101020102" pitchFamily="34" charset="77"/>
              </a:defRPr>
            </a:lvl1pPr>
          </a:lstStyle>
          <a:p>
            <a:pPr lvl="0"/>
            <a:r>
              <a:rPr lang="en-US"/>
              <a:t>Insert headline copy here</a:t>
            </a:r>
          </a:p>
        </p:txBody>
      </p:sp>
      <p:sp>
        <p:nvSpPr>
          <p:cNvPr id="9" name="Text Placeholder 67">
            <a:extLst>
              <a:ext uri="{FF2B5EF4-FFF2-40B4-BE49-F238E27FC236}">
                <a16:creationId xmlns:a16="http://schemas.microsoft.com/office/drawing/2014/main" id="{976DD9C0-FB1F-81EC-4F66-CB33493D197F}"/>
              </a:ext>
            </a:extLst>
          </p:cNvPr>
          <p:cNvSpPr>
            <a:spLocks noGrp="1"/>
          </p:cNvSpPr>
          <p:nvPr>
            <p:ph type="body" sz="quarter" idx="13" hasCustomPrompt="1"/>
          </p:nvPr>
        </p:nvSpPr>
        <p:spPr>
          <a:xfrm>
            <a:off x="594360" y="4907666"/>
            <a:ext cx="4053466" cy="1355974"/>
          </a:xfrm>
        </p:spPr>
        <p:txBody>
          <a:bodyPr lIns="228600" tIns="228600" rIns="228600" bIns="228600" anchor="b" anchorCtr="0">
            <a:noAutofit/>
          </a:bodyPr>
          <a:lstStyle>
            <a:lvl1pPr marL="0" indent="0">
              <a:lnSpc>
                <a:spcPct val="100000"/>
              </a:lnSpc>
              <a:buFontTx/>
              <a:buNone/>
              <a:defRPr sz="1900" b="0" i="0">
                <a:solidFill>
                  <a:schemeClr val="bg1"/>
                </a:solidFill>
                <a:latin typeface="3M Circular TT Book" panose="020B0604020101020102" pitchFamily="34" charset="77"/>
                <a:cs typeface="3M Circular TT Book" panose="020B0604020101020102" pitchFamily="34" charset="77"/>
              </a:defRPr>
            </a:lvl1pPr>
          </a:lstStyle>
          <a:p>
            <a:pPr lvl="0"/>
            <a:r>
              <a:rPr lang="en-US"/>
              <a:t>Insert subhead information here</a:t>
            </a:r>
          </a:p>
        </p:txBody>
      </p:sp>
      <p:pic>
        <p:nvPicPr>
          <p:cNvPr id="5" name="Picture 4">
            <a:extLst>
              <a:ext uri="{FF2B5EF4-FFF2-40B4-BE49-F238E27FC236}">
                <a16:creationId xmlns:a16="http://schemas.microsoft.com/office/drawing/2014/main" id="{B20F6144-EB47-10A6-6B8E-16714533036D}"/>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594360" y="594361"/>
            <a:ext cx="3749039" cy="668145"/>
          </a:xfrm>
          <a:prstGeom prst="rect">
            <a:avLst/>
          </a:prstGeom>
        </p:spPr>
      </p:pic>
    </p:spTree>
    <p:extLst>
      <p:ext uri="{BB962C8B-B14F-4D97-AF65-F5344CB8AC3E}">
        <p14:creationId xmlns:p14="http://schemas.microsoft.com/office/powerpoint/2010/main" val="26951466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3_Intro: custom image, fill squar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9A18002-4482-E2AC-238F-D31A4CA23A43}"/>
              </a:ext>
            </a:extLst>
          </p:cNvPr>
          <p:cNvPicPr>
            <a:picLocks noChangeAspect="1"/>
          </p:cNvPicPr>
          <p:nvPr userDrawn="1"/>
        </p:nvPicPr>
        <p:blipFill>
          <a:blip r:embed="rId2"/>
          <a:stretch>
            <a:fillRect/>
          </a:stretch>
        </p:blipFill>
        <p:spPr>
          <a:xfrm>
            <a:off x="0" y="6096"/>
            <a:ext cx="12192000" cy="6845807"/>
          </a:xfrm>
          <a:prstGeom prst="rect">
            <a:avLst/>
          </a:prstGeom>
        </p:spPr>
      </p:pic>
      <p:sp>
        <p:nvSpPr>
          <p:cNvPr id="2" name="Rectangle 1">
            <a:extLst>
              <a:ext uri="{FF2B5EF4-FFF2-40B4-BE49-F238E27FC236}">
                <a16:creationId xmlns:a16="http://schemas.microsoft.com/office/drawing/2014/main" id="{447766D6-8AA6-89B5-E50D-E501CE1A7B3A}"/>
              </a:ext>
            </a:extLst>
          </p:cNvPr>
          <p:cNvSpPr/>
          <p:nvPr userDrawn="1"/>
        </p:nvSpPr>
        <p:spPr>
          <a:xfrm>
            <a:off x="594360" y="2206013"/>
            <a:ext cx="4053466" cy="4053465"/>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8" name="Text Placeholder 67">
            <a:extLst>
              <a:ext uri="{FF2B5EF4-FFF2-40B4-BE49-F238E27FC236}">
                <a16:creationId xmlns:a16="http://schemas.microsoft.com/office/drawing/2014/main" id="{FEAFA5FD-BC40-F1A6-47FB-53C8C02E17DA}"/>
              </a:ext>
            </a:extLst>
          </p:cNvPr>
          <p:cNvSpPr>
            <a:spLocks noGrp="1"/>
          </p:cNvSpPr>
          <p:nvPr>
            <p:ph type="body" sz="quarter" idx="12" hasCustomPrompt="1"/>
          </p:nvPr>
        </p:nvSpPr>
        <p:spPr>
          <a:xfrm>
            <a:off x="594360" y="2206014"/>
            <a:ext cx="4053466" cy="2701652"/>
          </a:xfrm>
          <a:ln>
            <a:solidFill>
              <a:srgbClr val="C00000"/>
            </a:solidFill>
          </a:ln>
        </p:spPr>
        <p:txBody>
          <a:bodyPr lIns="228600" tIns="228600" rIns="228600" bIns="228600">
            <a:normAutofit/>
          </a:bodyPr>
          <a:lstStyle>
            <a:lvl1pPr marL="0" indent="0">
              <a:lnSpc>
                <a:spcPct val="88000"/>
              </a:lnSpc>
              <a:spcAft>
                <a:spcPts val="0"/>
              </a:spcAft>
              <a:buFontTx/>
              <a:buNone/>
              <a:defRPr sz="3200" b="1" i="0">
                <a:solidFill>
                  <a:schemeClr val="bg1"/>
                </a:solidFill>
                <a:latin typeface="3M Circular TT Bold" panose="020B0604020101020102" pitchFamily="34" charset="77"/>
                <a:cs typeface="3M Circular TT Bold" panose="020B0604020101020102" pitchFamily="34" charset="77"/>
              </a:defRPr>
            </a:lvl1pPr>
          </a:lstStyle>
          <a:p>
            <a:pPr lvl="0"/>
            <a:r>
              <a:rPr lang="en-US"/>
              <a:t>Insert headline copy here</a:t>
            </a:r>
          </a:p>
        </p:txBody>
      </p:sp>
      <p:sp>
        <p:nvSpPr>
          <p:cNvPr id="9" name="Text Placeholder 67">
            <a:extLst>
              <a:ext uri="{FF2B5EF4-FFF2-40B4-BE49-F238E27FC236}">
                <a16:creationId xmlns:a16="http://schemas.microsoft.com/office/drawing/2014/main" id="{976DD9C0-FB1F-81EC-4F66-CB33493D197F}"/>
              </a:ext>
            </a:extLst>
          </p:cNvPr>
          <p:cNvSpPr>
            <a:spLocks noGrp="1"/>
          </p:cNvSpPr>
          <p:nvPr>
            <p:ph type="body" sz="quarter" idx="13" hasCustomPrompt="1"/>
          </p:nvPr>
        </p:nvSpPr>
        <p:spPr>
          <a:xfrm>
            <a:off x="594360" y="4907666"/>
            <a:ext cx="4053466" cy="1355974"/>
          </a:xfrm>
          <a:ln>
            <a:noFill/>
          </a:ln>
        </p:spPr>
        <p:txBody>
          <a:bodyPr lIns="228600" tIns="228600" rIns="228600" bIns="228600" anchor="b" anchorCtr="0">
            <a:noAutofit/>
          </a:bodyPr>
          <a:lstStyle>
            <a:lvl1pPr marL="0" indent="0">
              <a:lnSpc>
                <a:spcPct val="100000"/>
              </a:lnSpc>
              <a:buFontTx/>
              <a:buNone/>
              <a:defRPr sz="1900" b="0" i="0">
                <a:solidFill>
                  <a:schemeClr val="bg1"/>
                </a:solidFill>
                <a:latin typeface="3M Circular TT Book" panose="020B0604020101020102" pitchFamily="34" charset="77"/>
                <a:cs typeface="3M Circular TT Book" panose="020B0604020101020102" pitchFamily="34" charset="77"/>
              </a:defRPr>
            </a:lvl1pPr>
          </a:lstStyle>
          <a:p>
            <a:pPr lvl="0"/>
            <a:r>
              <a:rPr lang="en-US"/>
              <a:t>Insert subhead information here</a:t>
            </a:r>
          </a:p>
        </p:txBody>
      </p:sp>
      <p:pic>
        <p:nvPicPr>
          <p:cNvPr id="5" name="Picture 4" descr="A black background with white text&#10;&#10;Description automatically generated">
            <a:extLst>
              <a:ext uri="{FF2B5EF4-FFF2-40B4-BE49-F238E27FC236}">
                <a16:creationId xmlns:a16="http://schemas.microsoft.com/office/drawing/2014/main" id="{B20F6144-EB47-10A6-6B8E-16714533036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94360" y="594360"/>
            <a:ext cx="3749039" cy="668147"/>
          </a:xfrm>
          <a:prstGeom prst="rect">
            <a:avLst/>
          </a:prstGeom>
        </p:spPr>
      </p:pic>
    </p:spTree>
    <p:extLst>
      <p:ext uri="{BB962C8B-B14F-4D97-AF65-F5344CB8AC3E}">
        <p14:creationId xmlns:p14="http://schemas.microsoft.com/office/powerpoint/2010/main" val="1724863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5_Intro: custom image, fill squar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9A18002-4482-E2AC-238F-D31A4CA23A43}"/>
              </a:ext>
            </a:extLst>
          </p:cNvPr>
          <p:cNvPicPr>
            <a:picLocks noChangeAspect="1"/>
          </p:cNvPicPr>
          <p:nvPr userDrawn="1"/>
        </p:nvPicPr>
        <p:blipFill>
          <a:blip r:embed="rId2"/>
          <a:stretch>
            <a:fillRect/>
          </a:stretch>
        </p:blipFill>
        <p:spPr>
          <a:xfrm>
            <a:off x="0" y="6096"/>
            <a:ext cx="12192000" cy="6845807"/>
          </a:xfrm>
          <a:prstGeom prst="rect">
            <a:avLst/>
          </a:prstGeom>
        </p:spPr>
      </p:pic>
      <p:sp>
        <p:nvSpPr>
          <p:cNvPr id="2" name="Rectangle 1">
            <a:extLst>
              <a:ext uri="{FF2B5EF4-FFF2-40B4-BE49-F238E27FC236}">
                <a16:creationId xmlns:a16="http://schemas.microsoft.com/office/drawing/2014/main" id="{447766D6-8AA6-89B5-E50D-E501CE1A7B3A}"/>
              </a:ext>
            </a:extLst>
          </p:cNvPr>
          <p:cNvSpPr/>
          <p:nvPr userDrawn="1"/>
        </p:nvSpPr>
        <p:spPr>
          <a:xfrm>
            <a:off x="594360" y="2206013"/>
            <a:ext cx="4053466" cy="4053465"/>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8" name="Text Placeholder 67">
            <a:extLst>
              <a:ext uri="{FF2B5EF4-FFF2-40B4-BE49-F238E27FC236}">
                <a16:creationId xmlns:a16="http://schemas.microsoft.com/office/drawing/2014/main" id="{FEAFA5FD-BC40-F1A6-47FB-53C8C02E17DA}"/>
              </a:ext>
            </a:extLst>
          </p:cNvPr>
          <p:cNvSpPr>
            <a:spLocks noGrp="1"/>
          </p:cNvSpPr>
          <p:nvPr>
            <p:ph type="body" sz="quarter" idx="12" hasCustomPrompt="1"/>
          </p:nvPr>
        </p:nvSpPr>
        <p:spPr>
          <a:xfrm>
            <a:off x="594360" y="2206014"/>
            <a:ext cx="4053466" cy="2701652"/>
          </a:xfrm>
          <a:ln>
            <a:solidFill>
              <a:srgbClr val="C00000"/>
            </a:solidFill>
          </a:ln>
        </p:spPr>
        <p:txBody>
          <a:bodyPr lIns="228600" tIns="228600" rIns="228600" bIns="228600">
            <a:normAutofit/>
          </a:bodyPr>
          <a:lstStyle>
            <a:lvl1pPr marL="0" indent="0">
              <a:lnSpc>
                <a:spcPct val="88000"/>
              </a:lnSpc>
              <a:spcAft>
                <a:spcPts val="0"/>
              </a:spcAft>
              <a:buFontTx/>
              <a:buNone/>
              <a:defRPr sz="3200" b="1" i="0">
                <a:solidFill>
                  <a:schemeClr val="bg1"/>
                </a:solidFill>
                <a:latin typeface="3M Circular TT Bold" panose="020B0604020101020102" pitchFamily="34" charset="77"/>
                <a:cs typeface="3M Circular TT Bold" panose="020B0604020101020102" pitchFamily="34" charset="77"/>
              </a:defRPr>
            </a:lvl1pPr>
          </a:lstStyle>
          <a:p>
            <a:pPr lvl="0"/>
            <a:r>
              <a:rPr lang="en-US"/>
              <a:t>Insert headline copy here</a:t>
            </a:r>
          </a:p>
        </p:txBody>
      </p:sp>
      <p:sp>
        <p:nvSpPr>
          <p:cNvPr id="9" name="Text Placeholder 67">
            <a:extLst>
              <a:ext uri="{FF2B5EF4-FFF2-40B4-BE49-F238E27FC236}">
                <a16:creationId xmlns:a16="http://schemas.microsoft.com/office/drawing/2014/main" id="{976DD9C0-FB1F-81EC-4F66-CB33493D197F}"/>
              </a:ext>
            </a:extLst>
          </p:cNvPr>
          <p:cNvSpPr>
            <a:spLocks noGrp="1"/>
          </p:cNvSpPr>
          <p:nvPr>
            <p:ph type="body" sz="quarter" idx="13" hasCustomPrompt="1"/>
          </p:nvPr>
        </p:nvSpPr>
        <p:spPr>
          <a:xfrm>
            <a:off x="594360" y="4907666"/>
            <a:ext cx="4053466" cy="1355974"/>
          </a:xfrm>
        </p:spPr>
        <p:txBody>
          <a:bodyPr lIns="228600" tIns="228600" rIns="228600" bIns="228600" anchor="b" anchorCtr="0">
            <a:noAutofit/>
          </a:bodyPr>
          <a:lstStyle>
            <a:lvl1pPr marL="0" indent="0">
              <a:lnSpc>
                <a:spcPct val="100000"/>
              </a:lnSpc>
              <a:buFontTx/>
              <a:buNone/>
              <a:defRPr sz="1900" b="0" i="0">
                <a:solidFill>
                  <a:schemeClr val="bg1"/>
                </a:solidFill>
                <a:latin typeface="3M Circular TT Book" panose="020B0604020101020102" pitchFamily="34" charset="77"/>
                <a:cs typeface="3M Circular TT Book" panose="020B0604020101020102" pitchFamily="34" charset="77"/>
              </a:defRPr>
            </a:lvl1pPr>
          </a:lstStyle>
          <a:p>
            <a:pPr lvl="0"/>
            <a:r>
              <a:rPr lang="en-US"/>
              <a:t>Insert subhead information here</a:t>
            </a:r>
          </a:p>
        </p:txBody>
      </p:sp>
      <p:pic>
        <p:nvPicPr>
          <p:cNvPr id="5" name="Picture 4">
            <a:extLst>
              <a:ext uri="{FF2B5EF4-FFF2-40B4-BE49-F238E27FC236}">
                <a16:creationId xmlns:a16="http://schemas.microsoft.com/office/drawing/2014/main" id="{B20F6144-EB47-10A6-6B8E-16714533036D}"/>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594360" y="594361"/>
            <a:ext cx="3749039" cy="668145"/>
          </a:xfrm>
          <a:prstGeom prst="rect">
            <a:avLst/>
          </a:prstGeom>
        </p:spPr>
      </p:pic>
    </p:spTree>
    <p:extLst>
      <p:ext uri="{BB962C8B-B14F-4D97-AF65-F5344CB8AC3E}">
        <p14:creationId xmlns:p14="http://schemas.microsoft.com/office/powerpoint/2010/main" val="33217899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1_Divider: safety glasses">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A68D81F-D5CC-E801-7701-63F44225C264}"/>
              </a:ext>
            </a:extLst>
          </p:cNvPr>
          <p:cNvPicPr>
            <a:picLocks noChangeAspect="1"/>
          </p:cNvPicPr>
          <p:nvPr userDrawn="1"/>
        </p:nvPicPr>
        <p:blipFill>
          <a:blip r:embed="rId2"/>
          <a:stretch>
            <a:fillRect/>
          </a:stretch>
        </p:blipFill>
        <p:spPr>
          <a:xfrm>
            <a:off x="0" y="6096"/>
            <a:ext cx="12192000" cy="6845807"/>
          </a:xfrm>
          <a:prstGeom prst="rect">
            <a:avLst/>
          </a:prstGeom>
        </p:spPr>
      </p:pic>
      <p:sp>
        <p:nvSpPr>
          <p:cNvPr id="5" name="Rectangle 4">
            <a:extLst>
              <a:ext uri="{FF2B5EF4-FFF2-40B4-BE49-F238E27FC236}">
                <a16:creationId xmlns:a16="http://schemas.microsoft.com/office/drawing/2014/main" id="{90C2DD9C-6849-1210-8E55-BAC8DA04E3D3}"/>
              </a:ext>
            </a:extLst>
          </p:cNvPr>
          <p:cNvSpPr/>
          <p:nvPr userDrawn="1"/>
        </p:nvSpPr>
        <p:spPr>
          <a:xfrm>
            <a:off x="594360" y="6010761"/>
            <a:ext cx="918271" cy="109728"/>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1">
            <a:extLst>
              <a:ext uri="{FF2B5EF4-FFF2-40B4-BE49-F238E27FC236}">
                <a16:creationId xmlns:a16="http://schemas.microsoft.com/office/drawing/2014/main" id="{FFB4ABBD-AB68-EAFD-3F5A-F79AE8358CCB}"/>
              </a:ext>
            </a:extLst>
          </p:cNvPr>
          <p:cNvSpPr>
            <a:spLocks noGrp="1"/>
          </p:cNvSpPr>
          <p:nvPr>
            <p:ph type="title" hasCustomPrompt="1"/>
          </p:nvPr>
        </p:nvSpPr>
        <p:spPr>
          <a:xfrm>
            <a:off x="594360" y="4902492"/>
            <a:ext cx="7621589" cy="955185"/>
          </a:xfrm>
        </p:spPr>
        <p:txBody>
          <a:bodyPr anchor="b" anchorCtr="0"/>
          <a:lstStyle>
            <a:lvl1pPr>
              <a:defRPr b="1" i="0">
                <a:solidFill>
                  <a:schemeClr val="bg1"/>
                </a:solidFill>
                <a:latin typeface="3M Circular TT Book" panose="020B0604020101020102" pitchFamily="34" charset="77"/>
                <a:cs typeface="3M Circular TT Book" panose="020B0604020101020102" pitchFamily="34" charset="77"/>
              </a:defRPr>
            </a:lvl1pPr>
          </a:lstStyle>
          <a:p>
            <a:r>
              <a:rPr lang="en-US"/>
              <a:t>Insert headline here</a:t>
            </a:r>
          </a:p>
        </p:txBody>
      </p:sp>
      <p:sp>
        <p:nvSpPr>
          <p:cNvPr id="2" name="Footer Placeholder 1">
            <a:extLst>
              <a:ext uri="{FF2B5EF4-FFF2-40B4-BE49-F238E27FC236}">
                <a16:creationId xmlns:a16="http://schemas.microsoft.com/office/drawing/2014/main" id="{09AEE7FC-EF55-7EF8-C124-123BE9AD76C2}"/>
              </a:ext>
            </a:extLst>
          </p:cNvPr>
          <p:cNvSpPr>
            <a:spLocks noGrp="1"/>
          </p:cNvSpPr>
          <p:nvPr>
            <p:ph type="ftr" sz="quarter" idx="10"/>
          </p:nvPr>
        </p:nvSpPr>
        <p:spPr/>
        <p:txBody>
          <a:bodyPr/>
          <a:lstStyle/>
          <a:p>
            <a:r>
              <a:rPr lang="en-US" kern="0">
                <a:solidFill>
                  <a:prstClr val="black"/>
                </a:solidFill>
                <a:ea typeface="ＭＳ Ｐゴシック" charset="0"/>
                <a:cs typeface="3M Circular TT Book" panose="020B0604020101020102" pitchFamily="34" charset="0"/>
              </a:rPr>
              <a:t>© 3M </a:t>
            </a:r>
            <a:fld id="{8E59BD97-1E34-BA4E-82B3-B29ECD06FDBF}" type="datetimeyyyy">
              <a:rPr lang="en-US" kern="0" smtClean="0">
                <a:solidFill>
                  <a:prstClr val="black"/>
                </a:solidFill>
                <a:ea typeface="ＭＳ Ｐゴシック" charset="0"/>
                <a:cs typeface="3M Circular TT Book" panose="020B0604020101020102" pitchFamily="34" charset="0"/>
              </a:rPr>
              <a:pPr/>
              <a:t>2026</a:t>
            </a:fld>
            <a:r>
              <a:rPr lang="en-US" kern="0">
                <a:solidFill>
                  <a:prstClr val="black"/>
                </a:solidFill>
                <a:ea typeface="ＭＳ Ｐゴシック" charset="0"/>
                <a:cs typeface="3M Circular TT Book" panose="020B0604020101020102" pitchFamily="34" charset="0"/>
              </a:rPr>
              <a:t>. All Rights Reserved. 3M Confidential.</a:t>
            </a:r>
          </a:p>
          <a:p>
            <a:endParaRPr lang="en-US"/>
          </a:p>
        </p:txBody>
      </p:sp>
      <p:sp>
        <p:nvSpPr>
          <p:cNvPr id="6" name="Slide Number Placeholder 5">
            <a:extLst>
              <a:ext uri="{FF2B5EF4-FFF2-40B4-BE49-F238E27FC236}">
                <a16:creationId xmlns:a16="http://schemas.microsoft.com/office/drawing/2014/main" id="{D3325EBE-3142-DEB8-B5BE-7B0EB5C887FB}"/>
              </a:ext>
            </a:extLst>
          </p:cNvPr>
          <p:cNvSpPr>
            <a:spLocks noGrp="1"/>
          </p:cNvSpPr>
          <p:nvPr>
            <p:ph type="sldNum" sz="quarter" idx="11"/>
          </p:nvPr>
        </p:nvSpPr>
        <p:spPr/>
        <p:txBody>
          <a:bodyPr/>
          <a:lstStyle/>
          <a:p>
            <a:fld id="{70D5124F-2089-5247-B7B9-A8C28FACD56A}" type="slidenum">
              <a:rPr lang="en-US" smtClean="0"/>
              <a:pPr/>
              <a:t>‹#›</a:t>
            </a:fld>
            <a:endParaRPr lang="en-US"/>
          </a:p>
        </p:txBody>
      </p:sp>
    </p:spTree>
    <p:extLst>
      <p:ext uri="{BB962C8B-B14F-4D97-AF65-F5344CB8AC3E}">
        <p14:creationId xmlns:p14="http://schemas.microsoft.com/office/powerpoint/2010/main" val="30429154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3DA28B1-00D7-60AC-9819-0E589AE6FD26}"/>
              </a:ext>
            </a:extLst>
          </p:cNvPr>
          <p:cNvSpPr/>
          <p:nvPr userDrawn="1"/>
        </p:nvSpPr>
        <p:spPr>
          <a:xfrm>
            <a:off x="5830784" y="6388925"/>
            <a:ext cx="522515" cy="3443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Tree>
    <p:extLst>
      <p:ext uri="{BB962C8B-B14F-4D97-AF65-F5344CB8AC3E}">
        <p14:creationId xmlns:p14="http://schemas.microsoft.com/office/powerpoint/2010/main" val="20728272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Divider: red bkgn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7F3FB3-278F-E599-F498-3DAE1F43E137}"/>
              </a:ext>
            </a:extLst>
          </p:cNvPr>
          <p:cNvSpPr>
            <a:spLocks noGrp="1"/>
          </p:cNvSpPr>
          <p:nvPr>
            <p:ph type="title" hasCustomPrompt="1"/>
          </p:nvPr>
        </p:nvSpPr>
        <p:spPr>
          <a:xfrm>
            <a:off x="594360" y="1228556"/>
            <a:ext cx="7621589" cy="955185"/>
          </a:xfrm>
        </p:spPr>
        <p:txBody>
          <a:bodyPr anchor="b" anchorCtr="0"/>
          <a:lstStyle>
            <a:lvl1pPr>
              <a:defRPr b="1" i="0">
                <a:solidFill>
                  <a:schemeClr val="tx1"/>
                </a:solidFill>
                <a:latin typeface="3M Circular TT Book" panose="020B0604020101020102" pitchFamily="34" charset="77"/>
                <a:cs typeface="3M Circular TT Book" panose="020B0604020101020102" pitchFamily="34" charset="77"/>
              </a:defRPr>
            </a:lvl1pPr>
          </a:lstStyle>
          <a:p>
            <a:r>
              <a:rPr lang="en-US"/>
              <a:t>Insert headline here</a:t>
            </a:r>
          </a:p>
        </p:txBody>
      </p:sp>
      <p:sp>
        <p:nvSpPr>
          <p:cNvPr id="3" name="Rectangle 2">
            <a:extLst>
              <a:ext uri="{FF2B5EF4-FFF2-40B4-BE49-F238E27FC236}">
                <a16:creationId xmlns:a16="http://schemas.microsoft.com/office/drawing/2014/main" id="{273F5031-149B-AB64-4939-51A152C1F551}"/>
              </a:ext>
            </a:extLst>
          </p:cNvPr>
          <p:cNvSpPr/>
          <p:nvPr userDrawn="1"/>
        </p:nvSpPr>
        <p:spPr>
          <a:xfrm>
            <a:off x="594360" y="2336825"/>
            <a:ext cx="918271" cy="109728"/>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Footer Placeholder 3">
            <a:extLst>
              <a:ext uri="{FF2B5EF4-FFF2-40B4-BE49-F238E27FC236}">
                <a16:creationId xmlns:a16="http://schemas.microsoft.com/office/drawing/2014/main" id="{44BD6A75-8FE8-D788-7D95-3C988A4461B0}"/>
              </a:ext>
            </a:extLst>
          </p:cNvPr>
          <p:cNvSpPr>
            <a:spLocks noGrp="1"/>
          </p:cNvSpPr>
          <p:nvPr>
            <p:ph type="ftr" sz="quarter" idx="10"/>
          </p:nvPr>
        </p:nvSpPr>
        <p:spPr/>
        <p:txBody>
          <a:bodyPr/>
          <a:lstStyle/>
          <a:p>
            <a:r>
              <a:rPr lang="en-US" kern="0">
                <a:solidFill>
                  <a:prstClr val="black"/>
                </a:solidFill>
                <a:ea typeface="ＭＳ Ｐゴシック" charset="0"/>
                <a:cs typeface="3M Circular TT Book" panose="020B0604020101020102" pitchFamily="34" charset="0"/>
              </a:rPr>
              <a:t>© 3M </a:t>
            </a:r>
            <a:fld id="{8E59BD97-1E34-BA4E-82B3-B29ECD06FDBF}" type="datetimeyyyy">
              <a:rPr lang="en-US" kern="0" smtClean="0">
                <a:solidFill>
                  <a:prstClr val="black"/>
                </a:solidFill>
                <a:ea typeface="ＭＳ Ｐゴシック" charset="0"/>
                <a:cs typeface="3M Circular TT Book" panose="020B0604020101020102" pitchFamily="34" charset="0"/>
              </a:rPr>
              <a:pPr/>
              <a:t>2026</a:t>
            </a:fld>
            <a:r>
              <a:rPr lang="en-US" kern="0">
                <a:solidFill>
                  <a:prstClr val="black"/>
                </a:solidFill>
                <a:ea typeface="ＭＳ Ｐゴシック" charset="0"/>
                <a:cs typeface="3M Circular TT Book" panose="020B0604020101020102" pitchFamily="34" charset="0"/>
              </a:rPr>
              <a:t>. All Rights Reserved. 3M Confidential.</a:t>
            </a:r>
          </a:p>
          <a:p>
            <a:endParaRPr lang="en-US"/>
          </a:p>
        </p:txBody>
      </p:sp>
      <p:sp>
        <p:nvSpPr>
          <p:cNvPr id="5" name="Slide Number Placeholder 4">
            <a:extLst>
              <a:ext uri="{FF2B5EF4-FFF2-40B4-BE49-F238E27FC236}">
                <a16:creationId xmlns:a16="http://schemas.microsoft.com/office/drawing/2014/main" id="{6519A5AB-EE6A-3BB1-8A99-2477AB7AFD32}"/>
              </a:ext>
            </a:extLst>
          </p:cNvPr>
          <p:cNvSpPr>
            <a:spLocks noGrp="1"/>
          </p:cNvSpPr>
          <p:nvPr>
            <p:ph type="sldNum" sz="quarter" idx="11"/>
          </p:nvPr>
        </p:nvSpPr>
        <p:spPr/>
        <p:txBody>
          <a:bodyPr/>
          <a:lstStyle/>
          <a:p>
            <a:fld id="{70D5124F-2089-5247-B7B9-A8C28FACD56A}" type="slidenum">
              <a:rPr lang="en-US" smtClean="0"/>
              <a:pPr/>
              <a:t>‹#›</a:t>
            </a:fld>
            <a:endParaRPr lang="en-US"/>
          </a:p>
        </p:txBody>
      </p:sp>
    </p:spTree>
    <p:extLst>
      <p:ext uri="{BB962C8B-B14F-4D97-AF65-F5344CB8AC3E}">
        <p14:creationId xmlns:p14="http://schemas.microsoft.com/office/powerpoint/2010/main" val="32291360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5" Type="http://schemas.openxmlformats.org/officeDocument/2006/relationships/slideLayout" Target="../slideLayouts/slideLayout5.xml"/><Relationship Id="rId61" Type="http://schemas.openxmlformats.org/officeDocument/2006/relationships/theme" Target="../theme/theme1.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68.xml"/><Relationship Id="rId13" Type="http://schemas.openxmlformats.org/officeDocument/2006/relationships/slideLayout" Target="../slideLayouts/slideLayout73.xml"/><Relationship Id="rId18" Type="http://schemas.openxmlformats.org/officeDocument/2006/relationships/slideLayout" Target="../slideLayouts/slideLayout78.xml"/><Relationship Id="rId26" Type="http://schemas.openxmlformats.org/officeDocument/2006/relationships/slideLayout" Target="../slideLayouts/slideLayout86.xml"/><Relationship Id="rId3" Type="http://schemas.openxmlformats.org/officeDocument/2006/relationships/slideLayout" Target="../slideLayouts/slideLayout63.xml"/><Relationship Id="rId21" Type="http://schemas.openxmlformats.org/officeDocument/2006/relationships/slideLayout" Target="../slideLayouts/slideLayout81.xml"/><Relationship Id="rId7" Type="http://schemas.openxmlformats.org/officeDocument/2006/relationships/slideLayout" Target="../slideLayouts/slideLayout67.xml"/><Relationship Id="rId12" Type="http://schemas.openxmlformats.org/officeDocument/2006/relationships/slideLayout" Target="../slideLayouts/slideLayout72.xml"/><Relationship Id="rId17" Type="http://schemas.openxmlformats.org/officeDocument/2006/relationships/slideLayout" Target="../slideLayouts/slideLayout77.xml"/><Relationship Id="rId25" Type="http://schemas.openxmlformats.org/officeDocument/2006/relationships/slideLayout" Target="../slideLayouts/slideLayout85.xml"/><Relationship Id="rId2" Type="http://schemas.openxmlformats.org/officeDocument/2006/relationships/slideLayout" Target="../slideLayouts/slideLayout62.xml"/><Relationship Id="rId16" Type="http://schemas.openxmlformats.org/officeDocument/2006/relationships/slideLayout" Target="../slideLayouts/slideLayout76.xml"/><Relationship Id="rId20" Type="http://schemas.openxmlformats.org/officeDocument/2006/relationships/slideLayout" Target="../slideLayouts/slideLayout80.xml"/><Relationship Id="rId29" Type="http://schemas.openxmlformats.org/officeDocument/2006/relationships/slideLayout" Target="../slideLayouts/slideLayout89.xml"/><Relationship Id="rId1" Type="http://schemas.openxmlformats.org/officeDocument/2006/relationships/slideLayout" Target="../slideLayouts/slideLayout61.xml"/><Relationship Id="rId6" Type="http://schemas.openxmlformats.org/officeDocument/2006/relationships/slideLayout" Target="../slideLayouts/slideLayout66.xml"/><Relationship Id="rId11" Type="http://schemas.openxmlformats.org/officeDocument/2006/relationships/slideLayout" Target="../slideLayouts/slideLayout71.xml"/><Relationship Id="rId24" Type="http://schemas.openxmlformats.org/officeDocument/2006/relationships/slideLayout" Target="../slideLayouts/slideLayout84.xml"/><Relationship Id="rId5" Type="http://schemas.openxmlformats.org/officeDocument/2006/relationships/slideLayout" Target="../slideLayouts/slideLayout65.xml"/><Relationship Id="rId15" Type="http://schemas.openxmlformats.org/officeDocument/2006/relationships/slideLayout" Target="../slideLayouts/slideLayout75.xml"/><Relationship Id="rId23" Type="http://schemas.openxmlformats.org/officeDocument/2006/relationships/slideLayout" Target="../slideLayouts/slideLayout83.xml"/><Relationship Id="rId28" Type="http://schemas.openxmlformats.org/officeDocument/2006/relationships/slideLayout" Target="../slideLayouts/slideLayout88.xml"/><Relationship Id="rId10" Type="http://schemas.openxmlformats.org/officeDocument/2006/relationships/slideLayout" Target="../slideLayouts/slideLayout70.xml"/><Relationship Id="rId19" Type="http://schemas.openxmlformats.org/officeDocument/2006/relationships/slideLayout" Target="../slideLayouts/slideLayout79.xml"/><Relationship Id="rId31" Type="http://schemas.openxmlformats.org/officeDocument/2006/relationships/theme" Target="../theme/theme2.xml"/><Relationship Id="rId4" Type="http://schemas.openxmlformats.org/officeDocument/2006/relationships/slideLayout" Target="../slideLayouts/slideLayout64.xml"/><Relationship Id="rId9" Type="http://schemas.openxmlformats.org/officeDocument/2006/relationships/slideLayout" Target="../slideLayouts/slideLayout69.xml"/><Relationship Id="rId14" Type="http://schemas.openxmlformats.org/officeDocument/2006/relationships/slideLayout" Target="../slideLayouts/slideLayout74.xml"/><Relationship Id="rId22" Type="http://schemas.openxmlformats.org/officeDocument/2006/relationships/slideLayout" Target="../slideLayouts/slideLayout82.xml"/><Relationship Id="rId27" Type="http://schemas.openxmlformats.org/officeDocument/2006/relationships/slideLayout" Target="../slideLayouts/slideLayout87.xml"/><Relationship Id="rId30" Type="http://schemas.openxmlformats.org/officeDocument/2006/relationships/slideLayout" Target="../slideLayouts/slideLayout90.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103.xml"/><Relationship Id="rId18" Type="http://schemas.openxmlformats.org/officeDocument/2006/relationships/slideLayout" Target="../slideLayouts/slideLayout108.xml"/><Relationship Id="rId26" Type="http://schemas.openxmlformats.org/officeDocument/2006/relationships/slideLayout" Target="../slideLayouts/slideLayout116.xml"/><Relationship Id="rId21" Type="http://schemas.openxmlformats.org/officeDocument/2006/relationships/slideLayout" Target="../slideLayouts/slideLayout111.xml"/><Relationship Id="rId34" Type="http://schemas.openxmlformats.org/officeDocument/2006/relationships/slideLayout" Target="../slideLayouts/slideLayout124.xml"/><Relationship Id="rId7" Type="http://schemas.openxmlformats.org/officeDocument/2006/relationships/slideLayout" Target="../slideLayouts/slideLayout97.xml"/><Relationship Id="rId12" Type="http://schemas.openxmlformats.org/officeDocument/2006/relationships/slideLayout" Target="../slideLayouts/slideLayout102.xml"/><Relationship Id="rId17" Type="http://schemas.openxmlformats.org/officeDocument/2006/relationships/slideLayout" Target="../slideLayouts/slideLayout107.xml"/><Relationship Id="rId25" Type="http://schemas.openxmlformats.org/officeDocument/2006/relationships/slideLayout" Target="../slideLayouts/slideLayout115.xml"/><Relationship Id="rId33" Type="http://schemas.openxmlformats.org/officeDocument/2006/relationships/slideLayout" Target="../slideLayouts/slideLayout123.xml"/><Relationship Id="rId2" Type="http://schemas.openxmlformats.org/officeDocument/2006/relationships/slideLayout" Target="../slideLayouts/slideLayout92.xml"/><Relationship Id="rId16" Type="http://schemas.openxmlformats.org/officeDocument/2006/relationships/slideLayout" Target="../slideLayouts/slideLayout106.xml"/><Relationship Id="rId20" Type="http://schemas.openxmlformats.org/officeDocument/2006/relationships/slideLayout" Target="../slideLayouts/slideLayout110.xml"/><Relationship Id="rId29" Type="http://schemas.openxmlformats.org/officeDocument/2006/relationships/slideLayout" Target="../slideLayouts/slideLayout119.xml"/><Relationship Id="rId1" Type="http://schemas.openxmlformats.org/officeDocument/2006/relationships/slideLayout" Target="../slideLayouts/slideLayout91.xml"/><Relationship Id="rId6" Type="http://schemas.openxmlformats.org/officeDocument/2006/relationships/slideLayout" Target="../slideLayouts/slideLayout96.xml"/><Relationship Id="rId11" Type="http://schemas.openxmlformats.org/officeDocument/2006/relationships/slideLayout" Target="../slideLayouts/slideLayout101.xml"/><Relationship Id="rId24" Type="http://schemas.openxmlformats.org/officeDocument/2006/relationships/slideLayout" Target="../slideLayouts/slideLayout114.xml"/><Relationship Id="rId32" Type="http://schemas.openxmlformats.org/officeDocument/2006/relationships/slideLayout" Target="../slideLayouts/slideLayout122.xml"/><Relationship Id="rId37" Type="http://schemas.openxmlformats.org/officeDocument/2006/relationships/theme" Target="../theme/theme3.xml"/><Relationship Id="rId5" Type="http://schemas.openxmlformats.org/officeDocument/2006/relationships/slideLayout" Target="../slideLayouts/slideLayout95.xml"/><Relationship Id="rId15" Type="http://schemas.openxmlformats.org/officeDocument/2006/relationships/slideLayout" Target="../slideLayouts/slideLayout105.xml"/><Relationship Id="rId23" Type="http://schemas.openxmlformats.org/officeDocument/2006/relationships/slideLayout" Target="../slideLayouts/slideLayout113.xml"/><Relationship Id="rId28" Type="http://schemas.openxmlformats.org/officeDocument/2006/relationships/slideLayout" Target="../slideLayouts/slideLayout118.xml"/><Relationship Id="rId36" Type="http://schemas.openxmlformats.org/officeDocument/2006/relationships/slideLayout" Target="../slideLayouts/slideLayout126.xml"/><Relationship Id="rId10" Type="http://schemas.openxmlformats.org/officeDocument/2006/relationships/slideLayout" Target="../slideLayouts/slideLayout100.xml"/><Relationship Id="rId19" Type="http://schemas.openxmlformats.org/officeDocument/2006/relationships/slideLayout" Target="../slideLayouts/slideLayout109.xml"/><Relationship Id="rId31" Type="http://schemas.openxmlformats.org/officeDocument/2006/relationships/slideLayout" Target="../slideLayouts/slideLayout121.xml"/><Relationship Id="rId4" Type="http://schemas.openxmlformats.org/officeDocument/2006/relationships/slideLayout" Target="../slideLayouts/slideLayout94.xml"/><Relationship Id="rId9" Type="http://schemas.openxmlformats.org/officeDocument/2006/relationships/slideLayout" Target="../slideLayouts/slideLayout99.xml"/><Relationship Id="rId14" Type="http://schemas.openxmlformats.org/officeDocument/2006/relationships/slideLayout" Target="../slideLayouts/slideLayout104.xml"/><Relationship Id="rId22" Type="http://schemas.openxmlformats.org/officeDocument/2006/relationships/slideLayout" Target="../slideLayouts/slideLayout112.xml"/><Relationship Id="rId27" Type="http://schemas.openxmlformats.org/officeDocument/2006/relationships/slideLayout" Target="../slideLayouts/slideLayout117.xml"/><Relationship Id="rId30" Type="http://schemas.openxmlformats.org/officeDocument/2006/relationships/slideLayout" Target="../slideLayouts/slideLayout120.xml"/><Relationship Id="rId35" Type="http://schemas.openxmlformats.org/officeDocument/2006/relationships/slideLayout" Target="../slideLayouts/slideLayout125.xml"/><Relationship Id="rId8" Type="http://schemas.openxmlformats.org/officeDocument/2006/relationships/slideLayout" Target="../slideLayouts/slideLayout98.xml"/><Relationship Id="rId3" Type="http://schemas.openxmlformats.org/officeDocument/2006/relationships/slideLayout" Target="../slideLayouts/slideLayout9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79412" y="381000"/>
            <a:ext cx="11425237" cy="822960"/>
          </a:xfrm>
          <a:prstGeom prst="rect">
            <a:avLst/>
          </a:prstGeom>
        </p:spPr>
        <p:txBody>
          <a:bodyPr vert="horz" wrap="square" lIns="0" tIns="0" rIns="0" bIns="0" rtlCol="0" anchor="t" anchorCtr="0">
            <a:noAutofit/>
          </a:bodyPr>
          <a:lstStyle/>
          <a:p>
            <a:r>
              <a:rPr lang="en-US"/>
              <a:t>Click to edit Master title style</a:t>
            </a:r>
            <a:endParaRPr lang="en-GB"/>
          </a:p>
        </p:txBody>
      </p:sp>
      <p:sp>
        <p:nvSpPr>
          <p:cNvPr id="3" name="Text Placeholder 2"/>
          <p:cNvSpPr>
            <a:spLocks noGrp="1"/>
          </p:cNvSpPr>
          <p:nvPr>
            <p:ph type="body" idx="1"/>
          </p:nvPr>
        </p:nvSpPr>
        <p:spPr>
          <a:xfrm>
            <a:off x="379412" y="1295400"/>
            <a:ext cx="11425236" cy="4953000"/>
          </a:xfrm>
          <a:prstGeom prst="rect">
            <a:avLst/>
          </a:prstGeom>
        </p:spPr>
        <p:txBody>
          <a:bodyPr vert="horz" wrap="square" lIns="0" tIns="0" rIns="180000" bIns="0" rtlCol="0" anchor="t" anchorCtr="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152200900"/>
      </p:ext>
    </p:extLst>
  </p:cSld>
  <p:clrMap bg1="lt1" tx1="dk1" bg2="lt2" tx2="dk2" accent1="accent1" accent2="accent2" accent3="accent3" accent4="accent4" accent5="accent5" accent6="accent6" hlink="hlink" folHlink="folHlink"/>
  <p:sldLayoutIdLst>
    <p:sldLayoutId id="2147483666" r:id="rId1"/>
    <p:sldLayoutId id="2147483811" r:id="rId2"/>
    <p:sldLayoutId id="2147483667" r:id="rId3"/>
    <p:sldLayoutId id="2147483749" r:id="rId4"/>
    <p:sldLayoutId id="2147483750" r:id="rId5"/>
    <p:sldLayoutId id="2147483727" r:id="rId6"/>
    <p:sldLayoutId id="2147483751" r:id="rId7"/>
    <p:sldLayoutId id="2147483671" r:id="rId8"/>
    <p:sldLayoutId id="2147483752" r:id="rId9"/>
    <p:sldLayoutId id="2147483728" r:id="rId10"/>
    <p:sldLayoutId id="2147483672" r:id="rId11"/>
    <p:sldLayoutId id="2147483674" r:id="rId12"/>
    <p:sldLayoutId id="2147483676" r:id="rId13"/>
    <p:sldLayoutId id="2147483729" r:id="rId14"/>
    <p:sldLayoutId id="2147483675" r:id="rId15"/>
    <p:sldLayoutId id="2147483812" r:id="rId16"/>
    <p:sldLayoutId id="2147483835" r:id="rId17"/>
    <p:sldLayoutId id="2147483817" r:id="rId18"/>
    <p:sldLayoutId id="2147483814" r:id="rId19"/>
    <p:sldLayoutId id="2147483815" r:id="rId20"/>
    <p:sldLayoutId id="2147483816" r:id="rId21"/>
    <p:sldLayoutId id="2147483836" r:id="rId22"/>
    <p:sldLayoutId id="2147483797" r:id="rId23"/>
    <p:sldLayoutId id="2147483800" r:id="rId24"/>
    <p:sldLayoutId id="2147483792" r:id="rId25"/>
    <p:sldLayoutId id="2147483821" r:id="rId26"/>
    <p:sldLayoutId id="2147483823" r:id="rId27"/>
    <p:sldLayoutId id="2147483837" r:id="rId28"/>
    <p:sldLayoutId id="2147483840" r:id="rId29"/>
    <p:sldLayoutId id="2147483809" r:id="rId30"/>
    <p:sldLayoutId id="2147483810" r:id="rId31"/>
    <p:sldLayoutId id="2147483820" r:id="rId32"/>
    <p:sldLayoutId id="2147483808" r:id="rId33"/>
    <p:sldLayoutId id="2147483846" r:id="rId34"/>
    <p:sldLayoutId id="2147483848" r:id="rId35"/>
    <p:sldLayoutId id="2147483849" r:id="rId36"/>
    <p:sldLayoutId id="2147483740" r:id="rId37"/>
    <p:sldLayoutId id="2147483754" r:id="rId38"/>
    <p:sldLayoutId id="2147483759" r:id="rId39"/>
    <p:sldLayoutId id="2147483760" r:id="rId40"/>
    <p:sldLayoutId id="2147483762" r:id="rId41"/>
    <p:sldLayoutId id="2147483763" r:id="rId42"/>
    <p:sldLayoutId id="2147483765" r:id="rId43"/>
    <p:sldLayoutId id="2147483768" r:id="rId44"/>
    <p:sldLayoutId id="2147483770" r:id="rId45"/>
    <p:sldLayoutId id="2147483772" r:id="rId46"/>
    <p:sldLayoutId id="2147483828" r:id="rId47"/>
    <p:sldLayoutId id="2147483829" r:id="rId48"/>
    <p:sldLayoutId id="2147483830" r:id="rId49"/>
    <p:sldLayoutId id="2147483794" r:id="rId50"/>
    <p:sldLayoutId id="2147483795" r:id="rId51"/>
    <p:sldLayoutId id="2147483748" r:id="rId52"/>
    <p:sldLayoutId id="2147483778" r:id="rId53"/>
    <p:sldLayoutId id="2147483773" r:id="rId54"/>
    <p:sldLayoutId id="2147483753" r:id="rId55"/>
    <p:sldLayoutId id="2147483844" r:id="rId56"/>
    <p:sldLayoutId id="2147483841" r:id="rId57"/>
    <p:sldLayoutId id="2147483785" r:id="rId58"/>
    <p:sldLayoutId id="2147483842" r:id="rId59"/>
    <p:sldLayoutId id="2147483709" r:id="rId60"/>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p:txStyles>
    <p:titleStyle>
      <a:lvl1pPr algn="l" defTabSz="914400" rtl="0" eaLnBrk="1" latinLnBrk="0" hangingPunct="1">
        <a:lnSpc>
          <a:spcPct val="90000"/>
        </a:lnSpc>
        <a:spcBef>
          <a:spcPct val="0"/>
        </a:spcBef>
        <a:buNone/>
        <a:defRPr sz="3200" kern="1200">
          <a:solidFill>
            <a:schemeClr val="tx1"/>
          </a:solidFill>
          <a:latin typeface="+mj-lt"/>
          <a:ea typeface="+mj-ea"/>
          <a:cs typeface="+mj-cs"/>
        </a:defRPr>
      </a:lvl1pPr>
    </p:titleStyle>
    <p:bodyStyle>
      <a:lvl1pPr marL="0" indent="0" algn="l" defTabSz="914400" rtl="0" eaLnBrk="1" latinLnBrk="0" hangingPunct="1">
        <a:lnSpc>
          <a:spcPct val="110000"/>
        </a:lnSpc>
        <a:spcBef>
          <a:spcPts val="0"/>
        </a:spcBef>
        <a:spcAft>
          <a:spcPts val="600"/>
        </a:spcAft>
        <a:buFont typeface="Arial" panose="020B0604020202020204" pitchFamily="34" charset="0"/>
        <a:buNone/>
        <a:defRPr lang="en-US" sz="2000" kern="1200" dirty="0" smtClean="0">
          <a:solidFill>
            <a:schemeClr val="tx1"/>
          </a:solidFill>
          <a:latin typeface="+mn-lt"/>
          <a:ea typeface="+mj-ea"/>
          <a:cs typeface="+mj-cs"/>
        </a:defRPr>
      </a:lvl1pPr>
      <a:lvl2pPr marL="182563" indent="-182563" algn="l" defTabSz="914400" rtl="0" eaLnBrk="1" latinLnBrk="0" hangingPunct="1">
        <a:lnSpc>
          <a:spcPct val="110000"/>
        </a:lnSpc>
        <a:spcBef>
          <a:spcPts val="0"/>
        </a:spcBef>
        <a:spcAft>
          <a:spcPts val="600"/>
        </a:spcAft>
        <a:buFont typeface="Arial" panose="020B0604020202020204" pitchFamily="34" charset="0"/>
        <a:buChar char="•"/>
        <a:defRPr lang="en-US" sz="1800" kern="1200" dirty="0" smtClean="0">
          <a:solidFill>
            <a:schemeClr val="tx1"/>
          </a:solidFill>
          <a:latin typeface="+mn-lt"/>
          <a:ea typeface="+mn-ea"/>
          <a:cs typeface="+mn-cs"/>
        </a:defRPr>
      </a:lvl2pPr>
      <a:lvl3pPr marL="314325" indent="-131763" algn="l" defTabSz="914400" rtl="0" eaLnBrk="1" latinLnBrk="0" hangingPunct="1">
        <a:lnSpc>
          <a:spcPct val="110000"/>
        </a:lnSpc>
        <a:spcBef>
          <a:spcPts val="0"/>
        </a:spcBef>
        <a:spcAft>
          <a:spcPts val="600"/>
        </a:spcAft>
        <a:buFont typeface="Arial" panose="020B0604020202020204" pitchFamily="34" charset="0"/>
        <a:buChar char="•"/>
        <a:defRPr lang="en-US" sz="1600" kern="1200" dirty="0" smtClean="0">
          <a:solidFill>
            <a:schemeClr val="tx1"/>
          </a:solidFill>
          <a:latin typeface="+mn-lt"/>
          <a:ea typeface="+mn-ea"/>
          <a:cs typeface="+mn-cs"/>
        </a:defRPr>
      </a:lvl3pPr>
      <a:lvl4pPr marL="473075" indent="-115888" algn="l" defTabSz="914400" rtl="0" eaLnBrk="1" latinLnBrk="0" hangingPunct="1">
        <a:lnSpc>
          <a:spcPct val="110000"/>
        </a:lnSpc>
        <a:spcBef>
          <a:spcPts val="0"/>
        </a:spcBef>
        <a:spcAft>
          <a:spcPts val="600"/>
        </a:spcAft>
        <a:buFont typeface="Arial" panose="020B0604020202020204" pitchFamily="34" charset="0"/>
        <a:buChar char="•"/>
        <a:defRPr lang="en-US" sz="1400" kern="1200" dirty="0" smtClean="0">
          <a:solidFill>
            <a:schemeClr val="tx1"/>
          </a:solidFill>
          <a:latin typeface="+mn-lt"/>
          <a:ea typeface="+mn-ea"/>
          <a:cs typeface="+mn-cs"/>
        </a:defRPr>
      </a:lvl4pPr>
      <a:lvl5pPr marL="642938" indent="-103188" algn="l" defTabSz="914400" rtl="0" eaLnBrk="1" latinLnBrk="0" hangingPunct="1">
        <a:lnSpc>
          <a:spcPct val="110000"/>
        </a:lnSpc>
        <a:spcBef>
          <a:spcPts val="0"/>
        </a:spcBef>
        <a:spcAft>
          <a:spcPts val="600"/>
        </a:spcAft>
        <a:buFont typeface="Arial" panose="020B0604020202020204" pitchFamily="34" charset="0"/>
        <a:buChar char="•"/>
        <a:defRPr lang="en-GB" sz="1200" kern="1200" dirty="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088" userDrawn="1">
          <p15:clr>
            <a:srgbClr val="F26B43"/>
          </p15:clr>
        </p15:guide>
        <p15:guide id="2" pos="3840" userDrawn="1">
          <p15:clr>
            <a:srgbClr val="F26B43"/>
          </p15:clr>
        </p15:guide>
        <p15:guide id="3" pos="2640" userDrawn="1">
          <p15:clr>
            <a:srgbClr val="F26B43"/>
          </p15:clr>
        </p15:guide>
        <p15:guide id="4" pos="1440" userDrawn="1">
          <p15:clr>
            <a:srgbClr val="F26B43"/>
          </p15:clr>
        </p15:guide>
        <p15:guide id="5" pos="240" userDrawn="1">
          <p15:clr>
            <a:srgbClr val="F26B43"/>
          </p15:clr>
        </p15:guide>
        <p15:guide id="6" pos="5040" userDrawn="1">
          <p15:clr>
            <a:srgbClr val="F26B43"/>
          </p15:clr>
        </p15:guide>
        <p15:guide id="7" pos="6240" userDrawn="1">
          <p15:clr>
            <a:srgbClr val="F26B43"/>
          </p15:clr>
        </p15:guide>
        <p15:guide id="8" pos="7440" userDrawn="1">
          <p15:clr>
            <a:srgbClr val="F26B43"/>
          </p15:clr>
        </p15:guide>
        <p15:guide id="9" orient="horz" pos="1474" userDrawn="1">
          <p15:clr>
            <a:srgbClr val="F26B43"/>
          </p15:clr>
        </p15:guide>
        <p15:guide id="10" orient="horz" pos="840" userDrawn="1">
          <p15:clr>
            <a:srgbClr val="F26B43"/>
          </p15:clr>
        </p15:guide>
        <p15:guide id="11" orient="horz" pos="240" userDrawn="1">
          <p15:clr>
            <a:srgbClr val="F26B43"/>
          </p15:clr>
        </p15:guide>
        <p15:guide id="12" orient="horz" pos="2696" userDrawn="1">
          <p15:clr>
            <a:srgbClr val="F26B43"/>
          </p15:clr>
        </p15:guide>
        <p15:guide id="14" orient="horz" pos="4080" userDrawn="1">
          <p15:clr>
            <a:srgbClr val="F26B43"/>
          </p15:clr>
        </p15:guide>
        <p15:guide id="15" orient="horz" pos="3936" userDrawn="1">
          <p15:clr>
            <a:srgbClr val="F26B43"/>
          </p15:clr>
        </p15:guide>
        <p15:guide id="17" pos="5034" userDrawn="1">
          <p15:clr>
            <a:srgbClr val="F26B43"/>
          </p15:clr>
        </p15:guide>
        <p15:guide id="18" orient="horz" pos="3312" userDrawn="1">
          <p15:clr>
            <a:srgbClr val="F26B43"/>
          </p15:clr>
        </p15:guide>
        <p15:guide id="19" orient="horz" pos="2702" userDrawn="1">
          <p15:clr>
            <a:srgbClr val="F26B43"/>
          </p15:clr>
        </p15:guide>
        <p15:guide id="21" pos="2634" userDrawn="1">
          <p15:clr>
            <a:srgbClr val="F26B43"/>
          </p15:clr>
        </p15:guide>
        <p15:guide id="22" pos="5046" userDrawn="1">
          <p15:clr>
            <a:srgbClr val="F26B43"/>
          </p15:clr>
        </p15:guide>
        <p15:guide id="23" orient="horz" pos="1468" userDrawn="1">
          <p15:clr>
            <a:srgbClr val="F26B43"/>
          </p15:clr>
        </p15:guide>
        <p15:guide id="25" orient="horz" pos="1480" userDrawn="1">
          <p15:clr>
            <a:srgbClr val="F26B43"/>
          </p15:clr>
        </p15:guide>
        <p15:guide id="26" orient="horz" pos="2706" userDrawn="1">
          <p15:clr>
            <a:srgbClr val="F26B43"/>
          </p15:clr>
        </p15:guide>
        <p15:guide id="27" pos="2648" userDrawn="1">
          <p15:clr>
            <a:srgbClr val="F26B43"/>
          </p15:clr>
        </p15:guide>
        <p15:guide id="28" orient="horz" pos="576" userDrawn="1">
          <p15:clr>
            <a:srgbClr val="FBAE40"/>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94361" y="381000"/>
            <a:ext cx="11003280" cy="822960"/>
          </a:xfrm>
          <a:prstGeom prst="rect">
            <a:avLst/>
          </a:prstGeom>
        </p:spPr>
        <p:txBody>
          <a:bodyPr vert="horz" wrap="square" lIns="0" tIns="0" rIns="0" bIns="0" rtlCol="0" anchor="t" anchorCtr="0">
            <a:noAutofit/>
          </a:bodyPr>
          <a:lstStyle/>
          <a:p>
            <a:r>
              <a:rPr lang="en-US"/>
              <a:t>Click to edit Master title style</a:t>
            </a:r>
            <a:endParaRPr lang="en-GB"/>
          </a:p>
        </p:txBody>
      </p:sp>
      <p:sp>
        <p:nvSpPr>
          <p:cNvPr id="3" name="Text Placeholder 2"/>
          <p:cNvSpPr>
            <a:spLocks noGrp="1"/>
          </p:cNvSpPr>
          <p:nvPr>
            <p:ph type="body" idx="1"/>
          </p:nvPr>
        </p:nvSpPr>
        <p:spPr>
          <a:xfrm>
            <a:off x="594360" y="1295400"/>
            <a:ext cx="11003280" cy="4953000"/>
          </a:xfrm>
          <a:prstGeom prst="rect">
            <a:avLst/>
          </a:prstGeom>
        </p:spPr>
        <p:txBody>
          <a:bodyPr vert="horz" wrap="square" lIns="0" tIns="0" rIns="180000" bIns="0" rtlCol="0" anchor="t" anchorCtr="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Footer Placeholder 3">
            <a:extLst>
              <a:ext uri="{FF2B5EF4-FFF2-40B4-BE49-F238E27FC236}">
                <a16:creationId xmlns:a16="http://schemas.microsoft.com/office/drawing/2014/main" id="{E43B4197-6342-13E2-9B96-B06142E3013E}"/>
              </a:ext>
            </a:extLst>
          </p:cNvPr>
          <p:cNvSpPr>
            <a:spLocks noGrp="1"/>
          </p:cNvSpPr>
          <p:nvPr>
            <p:ph type="ftr" sz="quarter" idx="3"/>
          </p:nvPr>
        </p:nvSpPr>
        <p:spPr>
          <a:xfrm>
            <a:off x="594360" y="6356350"/>
            <a:ext cx="2502800" cy="365125"/>
          </a:xfrm>
          <a:prstGeom prst="rect">
            <a:avLst/>
          </a:prstGeom>
        </p:spPr>
        <p:txBody>
          <a:bodyPr vert="horz" lIns="91440" tIns="45720" rIns="91440" bIns="45720" rtlCol="0" anchor="ctr"/>
          <a:lstStyle>
            <a:lvl1pPr algn="l">
              <a:defRPr sz="800">
                <a:solidFill>
                  <a:schemeClr val="tx1">
                    <a:tint val="82000"/>
                  </a:schemeClr>
                </a:solidFill>
              </a:defRPr>
            </a:lvl1pPr>
          </a:lstStyle>
          <a:p>
            <a:r>
              <a:rPr lang="en-US" kern="0">
                <a:solidFill>
                  <a:prstClr val="black"/>
                </a:solidFill>
                <a:ea typeface="ＭＳ Ｐゴシック" charset="0"/>
                <a:cs typeface="3M Circular TT Book" panose="020B0604020101020102" pitchFamily="34" charset="0"/>
              </a:rPr>
              <a:t>© 3M </a:t>
            </a:r>
            <a:fld id="{8E59BD97-1E34-BA4E-82B3-B29ECD06FDBF}" type="datetimeyyyy">
              <a:rPr lang="en-US" kern="0" smtClean="0">
                <a:solidFill>
                  <a:prstClr val="black"/>
                </a:solidFill>
                <a:ea typeface="ＭＳ Ｐゴシック" charset="0"/>
                <a:cs typeface="3M Circular TT Book" panose="020B0604020101020102" pitchFamily="34" charset="0"/>
              </a:rPr>
              <a:pPr/>
              <a:t>2026</a:t>
            </a:fld>
            <a:r>
              <a:rPr lang="en-US" kern="0">
                <a:solidFill>
                  <a:prstClr val="black"/>
                </a:solidFill>
                <a:ea typeface="ＭＳ Ｐゴシック" charset="0"/>
                <a:cs typeface="3M Circular TT Book" panose="020B0604020101020102" pitchFamily="34" charset="0"/>
              </a:rPr>
              <a:t>. All Rights Reserved. 3M Confidential.</a:t>
            </a:r>
          </a:p>
          <a:p>
            <a:endParaRPr lang="en-US"/>
          </a:p>
        </p:txBody>
      </p:sp>
      <p:sp>
        <p:nvSpPr>
          <p:cNvPr id="5" name="Freeform 5">
            <a:extLst>
              <a:ext uri="{FF2B5EF4-FFF2-40B4-BE49-F238E27FC236}">
                <a16:creationId xmlns:a16="http://schemas.microsoft.com/office/drawing/2014/main" id="{65C42799-17FD-B4DA-2B26-8116888E32FD}"/>
              </a:ext>
            </a:extLst>
          </p:cNvPr>
          <p:cNvSpPr>
            <a:spLocks noChangeAspect="1" noEditPoints="1"/>
          </p:cNvSpPr>
          <p:nvPr userDrawn="1"/>
        </p:nvSpPr>
        <p:spPr bwMode="auto">
          <a:xfrm>
            <a:off x="5910048" y="6477000"/>
            <a:ext cx="363963" cy="194400"/>
          </a:xfrm>
          <a:custGeom>
            <a:avLst/>
            <a:gdLst>
              <a:gd name="T0" fmla="*/ 134 w 170"/>
              <a:gd name="T1" fmla="*/ 3 h 90"/>
              <a:gd name="T2" fmla="*/ 122 w 170"/>
              <a:gd name="T3" fmla="*/ 52 h 90"/>
              <a:gd name="T4" fmla="*/ 109 w 170"/>
              <a:gd name="T5" fmla="*/ 3 h 90"/>
              <a:gd name="T6" fmla="*/ 74 w 170"/>
              <a:gd name="T7" fmla="*/ 3 h 90"/>
              <a:gd name="T8" fmla="*/ 74 w 170"/>
              <a:gd name="T9" fmla="*/ 21 h 90"/>
              <a:gd name="T10" fmla="*/ 40 w 170"/>
              <a:gd name="T11" fmla="*/ 1 h 90"/>
              <a:gd name="T12" fmla="*/ 4 w 170"/>
              <a:gd name="T13" fmla="*/ 31 h 90"/>
              <a:gd name="T14" fmla="*/ 28 w 170"/>
              <a:gd name="T15" fmla="*/ 31 h 90"/>
              <a:gd name="T16" fmla="*/ 39 w 170"/>
              <a:gd name="T17" fmla="*/ 20 h 90"/>
              <a:gd name="T18" fmla="*/ 50 w 170"/>
              <a:gd name="T19" fmla="*/ 28 h 90"/>
              <a:gd name="T20" fmla="*/ 39 w 170"/>
              <a:gd name="T21" fmla="*/ 35 h 90"/>
              <a:gd name="T22" fmla="*/ 31 w 170"/>
              <a:gd name="T23" fmla="*/ 35 h 90"/>
              <a:gd name="T24" fmla="*/ 31 w 170"/>
              <a:gd name="T25" fmla="*/ 51 h 90"/>
              <a:gd name="T26" fmla="*/ 38 w 170"/>
              <a:gd name="T27" fmla="*/ 51 h 90"/>
              <a:gd name="T28" fmla="*/ 48 w 170"/>
              <a:gd name="T29" fmla="*/ 60 h 90"/>
              <a:gd name="T30" fmla="*/ 38 w 170"/>
              <a:gd name="T31" fmla="*/ 70 h 90"/>
              <a:gd name="T32" fmla="*/ 25 w 170"/>
              <a:gd name="T33" fmla="*/ 54 h 90"/>
              <a:gd name="T34" fmla="*/ 1 w 170"/>
              <a:gd name="T35" fmla="*/ 54 h 90"/>
              <a:gd name="T36" fmla="*/ 38 w 170"/>
              <a:gd name="T37" fmla="*/ 90 h 90"/>
              <a:gd name="T38" fmla="*/ 74 w 170"/>
              <a:gd name="T39" fmla="*/ 71 h 90"/>
              <a:gd name="T40" fmla="*/ 74 w 170"/>
              <a:gd name="T41" fmla="*/ 88 h 90"/>
              <a:gd name="T42" fmla="*/ 98 w 170"/>
              <a:gd name="T43" fmla="*/ 88 h 90"/>
              <a:gd name="T44" fmla="*/ 98 w 170"/>
              <a:gd name="T45" fmla="*/ 34 h 90"/>
              <a:gd name="T46" fmla="*/ 111 w 170"/>
              <a:gd name="T47" fmla="*/ 88 h 90"/>
              <a:gd name="T48" fmla="*/ 132 w 170"/>
              <a:gd name="T49" fmla="*/ 88 h 90"/>
              <a:gd name="T50" fmla="*/ 146 w 170"/>
              <a:gd name="T51" fmla="*/ 34 h 90"/>
              <a:gd name="T52" fmla="*/ 146 w 170"/>
              <a:gd name="T53" fmla="*/ 88 h 90"/>
              <a:gd name="T54" fmla="*/ 170 w 170"/>
              <a:gd name="T55" fmla="*/ 88 h 90"/>
              <a:gd name="T56" fmla="*/ 170 w 170"/>
              <a:gd name="T57" fmla="*/ 3 h 90"/>
              <a:gd name="T58" fmla="*/ 134 w 170"/>
              <a:gd name="T59" fmla="*/ 3 h 90"/>
              <a:gd name="T60" fmla="*/ 74 w 170"/>
              <a:gd name="T61" fmla="*/ 52 h 90"/>
              <a:gd name="T62" fmla="*/ 64 w 170"/>
              <a:gd name="T63" fmla="*/ 42 h 90"/>
              <a:gd name="T64" fmla="*/ 74 w 170"/>
              <a:gd name="T65" fmla="*/ 31 h 90"/>
              <a:gd name="T66" fmla="*/ 74 w 170"/>
              <a:gd name="T67" fmla="*/ 5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0" h="90">
                <a:moveTo>
                  <a:pt x="134" y="3"/>
                </a:moveTo>
                <a:cubicBezTo>
                  <a:pt x="122" y="52"/>
                  <a:pt x="122" y="52"/>
                  <a:pt x="122" y="52"/>
                </a:cubicBezTo>
                <a:cubicBezTo>
                  <a:pt x="109" y="3"/>
                  <a:pt x="109" y="3"/>
                  <a:pt x="109" y="3"/>
                </a:cubicBezTo>
                <a:cubicBezTo>
                  <a:pt x="74" y="3"/>
                  <a:pt x="74" y="3"/>
                  <a:pt x="74" y="3"/>
                </a:cubicBezTo>
                <a:cubicBezTo>
                  <a:pt x="74" y="21"/>
                  <a:pt x="74" y="21"/>
                  <a:pt x="74" y="21"/>
                </a:cubicBezTo>
                <a:cubicBezTo>
                  <a:pt x="69" y="5"/>
                  <a:pt x="54" y="1"/>
                  <a:pt x="40" y="1"/>
                </a:cubicBezTo>
                <a:cubicBezTo>
                  <a:pt x="23" y="0"/>
                  <a:pt x="5" y="8"/>
                  <a:pt x="4" y="31"/>
                </a:cubicBezTo>
                <a:cubicBezTo>
                  <a:pt x="28" y="31"/>
                  <a:pt x="28" y="31"/>
                  <a:pt x="28" y="31"/>
                </a:cubicBezTo>
                <a:cubicBezTo>
                  <a:pt x="28" y="24"/>
                  <a:pt x="33" y="20"/>
                  <a:pt x="39" y="20"/>
                </a:cubicBezTo>
                <a:cubicBezTo>
                  <a:pt x="46" y="20"/>
                  <a:pt x="50" y="23"/>
                  <a:pt x="50" y="28"/>
                </a:cubicBezTo>
                <a:cubicBezTo>
                  <a:pt x="49" y="32"/>
                  <a:pt x="47" y="35"/>
                  <a:pt x="39" y="35"/>
                </a:cubicBezTo>
                <a:cubicBezTo>
                  <a:pt x="31" y="35"/>
                  <a:pt x="31" y="35"/>
                  <a:pt x="31" y="35"/>
                </a:cubicBezTo>
                <a:cubicBezTo>
                  <a:pt x="31" y="51"/>
                  <a:pt x="31" y="51"/>
                  <a:pt x="31" y="51"/>
                </a:cubicBezTo>
                <a:cubicBezTo>
                  <a:pt x="38" y="51"/>
                  <a:pt x="38" y="51"/>
                  <a:pt x="38" y="51"/>
                </a:cubicBezTo>
                <a:cubicBezTo>
                  <a:pt x="42" y="51"/>
                  <a:pt x="48" y="54"/>
                  <a:pt x="48" y="60"/>
                </a:cubicBezTo>
                <a:cubicBezTo>
                  <a:pt x="49" y="67"/>
                  <a:pt x="44" y="70"/>
                  <a:pt x="38" y="70"/>
                </a:cubicBezTo>
                <a:cubicBezTo>
                  <a:pt x="27" y="69"/>
                  <a:pt x="25" y="61"/>
                  <a:pt x="25" y="54"/>
                </a:cubicBezTo>
                <a:cubicBezTo>
                  <a:pt x="1" y="54"/>
                  <a:pt x="1" y="54"/>
                  <a:pt x="1" y="54"/>
                </a:cubicBezTo>
                <a:cubicBezTo>
                  <a:pt x="1" y="59"/>
                  <a:pt x="0" y="90"/>
                  <a:pt x="38" y="90"/>
                </a:cubicBezTo>
                <a:cubicBezTo>
                  <a:pt x="57" y="90"/>
                  <a:pt x="70" y="82"/>
                  <a:pt x="74" y="71"/>
                </a:cubicBezTo>
                <a:cubicBezTo>
                  <a:pt x="74" y="88"/>
                  <a:pt x="74" y="88"/>
                  <a:pt x="74" y="88"/>
                </a:cubicBezTo>
                <a:cubicBezTo>
                  <a:pt x="98" y="88"/>
                  <a:pt x="98" y="88"/>
                  <a:pt x="98" y="88"/>
                </a:cubicBezTo>
                <a:cubicBezTo>
                  <a:pt x="98" y="34"/>
                  <a:pt x="98" y="34"/>
                  <a:pt x="98" y="34"/>
                </a:cubicBezTo>
                <a:cubicBezTo>
                  <a:pt x="111" y="88"/>
                  <a:pt x="111" y="88"/>
                  <a:pt x="111" y="88"/>
                </a:cubicBezTo>
                <a:cubicBezTo>
                  <a:pt x="132" y="88"/>
                  <a:pt x="132" y="88"/>
                  <a:pt x="132" y="88"/>
                </a:cubicBezTo>
                <a:cubicBezTo>
                  <a:pt x="146" y="34"/>
                  <a:pt x="146" y="34"/>
                  <a:pt x="146" y="34"/>
                </a:cubicBezTo>
                <a:cubicBezTo>
                  <a:pt x="146" y="88"/>
                  <a:pt x="146" y="88"/>
                  <a:pt x="146" y="88"/>
                </a:cubicBezTo>
                <a:cubicBezTo>
                  <a:pt x="170" y="88"/>
                  <a:pt x="170" y="88"/>
                  <a:pt x="170" y="88"/>
                </a:cubicBezTo>
                <a:cubicBezTo>
                  <a:pt x="170" y="3"/>
                  <a:pt x="170" y="3"/>
                  <a:pt x="170" y="3"/>
                </a:cubicBezTo>
                <a:lnTo>
                  <a:pt x="134" y="3"/>
                </a:lnTo>
                <a:close/>
                <a:moveTo>
                  <a:pt x="74" y="52"/>
                </a:moveTo>
                <a:cubicBezTo>
                  <a:pt x="71" y="46"/>
                  <a:pt x="66" y="43"/>
                  <a:pt x="64" y="42"/>
                </a:cubicBezTo>
                <a:cubicBezTo>
                  <a:pt x="69" y="40"/>
                  <a:pt x="72" y="37"/>
                  <a:pt x="74" y="31"/>
                </a:cubicBezTo>
                <a:lnTo>
                  <a:pt x="74" y="52"/>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GB"/>
          </a:p>
        </p:txBody>
      </p:sp>
      <p:sp>
        <p:nvSpPr>
          <p:cNvPr id="7" name="Slide Number Placeholder 6">
            <a:extLst>
              <a:ext uri="{FF2B5EF4-FFF2-40B4-BE49-F238E27FC236}">
                <a16:creationId xmlns:a16="http://schemas.microsoft.com/office/drawing/2014/main" id="{244021EE-6AA3-3C43-BBF1-486386EE09A4}"/>
              </a:ext>
            </a:extLst>
          </p:cNvPr>
          <p:cNvSpPr>
            <a:spLocks noGrp="1"/>
          </p:cNvSpPr>
          <p:nvPr>
            <p:ph type="sldNum" sz="quarter" idx="4"/>
          </p:nvPr>
        </p:nvSpPr>
        <p:spPr>
          <a:xfrm>
            <a:off x="8610600" y="6356350"/>
            <a:ext cx="2987040" cy="365125"/>
          </a:xfrm>
          <a:prstGeom prst="rect">
            <a:avLst/>
          </a:prstGeom>
        </p:spPr>
        <p:txBody>
          <a:bodyPr vert="horz" lIns="91440" tIns="45720" rIns="91440" bIns="45720" rtlCol="0" anchor="ctr"/>
          <a:lstStyle>
            <a:lvl1pPr algn="r">
              <a:defRPr sz="800">
                <a:solidFill>
                  <a:schemeClr val="tx1">
                    <a:tint val="82000"/>
                  </a:schemeClr>
                </a:solidFill>
                <a:latin typeface="+mn-lt"/>
              </a:defRPr>
            </a:lvl1pPr>
          </a:lstStyle>
          <a:p>
            <a:fld id="{70D5124F-2089-5247-B7B9-A8C28FACD56A}" type="slidenum">
              <a:rPr lang="en-US" smtClean="0"/>
              <a:pPr/>
              <a:t>‹#›</a:t>
            </a:fld>
            <a:endParaRPr lang="en-US"/>
          </a:p>
        </p:txBody>
      </p:sp>
    </p:spTree>
    <p:extLst>
      <p:ext uri="{BB962C8B-B14F-4D97-AF65-F5344CB8AC3E}">
        <p14:creationId xmlns:p14="http://schemas.microsoft.com/office/powerpoint/2010/main" val="1001595595"/>
      </p:ext>
    </p:extLst>
  </p:cSld>
  <p:clrMap bg1="lt1" tx1="dk1" bg2="lt2" tx2="dk2" accent1="accent1" accent2="accent2" accent3="accent3" accent4="accent4" accent5="accent5" accent6="accent6" hlink="hlink" folHlink="folHlink"/>
  <p:sldLayoutIdLst>
    <p:sldLayoutId id="2147483954" r:id="rId1"/>
    <p:sldLayoutId id="2147483955" r:id="rId2"/>
    <p:sldLayoutId id="2147483956" r:id="rId3"/>
    <p:sldLayoutId id="2147483957" r:id="rId4"/>
    <p:sldLayoutId id="2147483958" r:id="rId5"/>
    <p:sldLayoutId id="2147483959" r:id="rId6"/>
    <p:sldLayoutId id="2147483960" r:id="rId7"/>
    <p:sldLayoutId id="2147483961" r:id="rId8"/>
    <p:sldLayoutId id="2147483962" r:id="rId9"/>
    <p:sldLayoutId id="2147483963" r:id="rId10"/>
    <p:sldLayoutId id="2147483964" r:id="rId11"/>
    <p:sldLayoutId id="2147483965" r:id="rId12"/>
    <p:sldLayoutId id="2147483966" r:id="rId13"/>
    <p:sldLayoutId id="2147483967" r:id="rId14"/>
    <p:sldLayoutId id="2147483968" r:id="rId15"/>
    <p:sldLayoutId id="2147484052" r:id="rId16"/>
    <p:sldLayoutId id="2147484053" r:id="rId17"/>
    <p:sldLayoutId id="2147484054" r:id="rId18"/>
    <p:sldLayoutId id="2147484055" r:id="rId19"/>
    <p:sldLayoutId id="2147484056" r:id="rId20"/>
    <p:sldLayoutId id="2147484057" r:id="rId21"/>
    <p:sldLayoutId id="2147484058" r:id="rId22"/>
    <p:sldLayoutId id="2147484059" r:id="rId23"/>
    <p:sldLayoutId id="2147484060" r:id="rId24"/>
    <p:sldLayoutId id="2147484061" r:id="rId25"/>
    <p:sldLayoutId id="2147484062" r:id="rId26"/>
    <p:sldLayoutId id="2147484063" r:id="rId27"/>
    <p:sldLayoutId id="2147484064" r:id="rId28"/>
    <p:sldLayoutId id="2147484065" r:id="rId29"/>
    <p:sldLayoutId id="2147484066" r:id="rId30"/>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p:txStyles>
    <p:titleStyle>
      <a:lvl1pPr algn="l" defTabSz="914400" rtl="0" eaLnBrk="1" latinLnBrk="0" hangingPunct="1">
        <a:lnSpc>
          <a:spcPct val="88000"/>
        </a:lnSpc>
        <a:spcBef>
          <a:spcPct val="0"/>
        </a:spcBef>
        <a:buNone/>
        <a:defRPr sz="3200" b="1" i="0" kern="1200">
          <a:solidFill>
            <a:schemeClr val="tx1"/>
          </a:solidFill>
          <a:latin typeface="3M Circular TT Black" panose="020B0604020101020102" pitchFamily="34" charset="77"/>
          <a:ea typeface="+mj-ea"/>
          <a:cs typeface="3M Circular TT Black" panose="020B0604020101020102" pitchFamily="34" charset="77"/>
        </a:defRPr>
      </a:lvl1pPr>
    </p:titleStyle>
    <p:bodyStyle>
      <a:lvl1pPr marL="0" indent="0" algn="l" defTabSz="914400" rtl="0" eaLnBrk="1" latinLnBrk="0" hangingPunct="1">
        <a:lnSpc>
          <a:spcPct val="88000"/>
        </a:lnSpc>
        <a:spcBef>
          <a:spcPts val="0"/>
        </a:spcBef>
        <a:spcAft>
          <a:spcPts val="600"/>
        </a:spcAft>
        <a:buFont typeface="Arial" panose="020B0604020202020204" pitchFamily="34" charset="0"/>
        <a:buNone/>
        <a:defRPr lang="en-US" sz="2000" b="1" i="0" kern="1200" dirty="0" smtClean="0">
          <a:solidFill>
            <a:schemeClr val="tx1"/>
          </a:solidFill>
          <a:latin typeface="3M Circular TT Book" panose="020B0604020101020102" pitchFamily="34" charset="77"/>
          <a:ea typeface="+mj-ea"/>
          <a:cs typeface="3M Circular TT Book" panose="020B0604020101020102" pitchFamily="34" charset="77"/>
        </a:defRPr>
      </a:lvl1pPr>
      <a:lvl2pPr marL="182563" indent="-182563" algn="l" defTabSz="914400" rtl="0" eaLnBrk="1" latinLnBrk="0" hangingPunct="1">
        <a:lnSpc>
          <a:spcPct val="88000"/>
        </a:lnSpc>
        <a:spcBef>
          <a:spcPts val="0"/>
        </a:spcBef>
        <a:spcAft>
          <a:spcPts val="600"/>
        </a:spcAft>
        <a:buFont typeface="Arial" panose="020B0604020202020204" pitchFamily="34" charset="0"/>
        <a:buChar char="•"/>
        <a:defRPr lang="en-US" sz="1800" b="1" i="0" kern="1200" dirty="0" smtClean="0">
          <a:solidFill>
            <a:schemeClr val="tx1"/>
          </a:solidFill>
          <a:latin typeface="3M Circular TT Book" panose="020B0604020101020102" pitchFamily="34" charset="77"/>
          <a:ea typeface="+mn-ea"/>
          <a:cs typeface="3M Circular TT Book" panose="020B0604020101020102" pitchFamily="34" charset="77"/>
        </a:defRPr>
      </a:lvl2pPr>
      <a:lvl3pPr marL="314325" indent="-131763" algn="l" defTabSz="914400" rtl="0" eaLnBrk="1" latinLnBrk="0" hangingPunct="1">
        <a:lnSpc>
          <a:spcPct val="110000"/>
        </a:lnSpc>
        <a:spcBef>
          <a:spcPts val="0"/>
        </a:spcBef>
        <a:spcAft>
          <a:spcPts val="600"/>
        </a:spcAft>
        <a:buFont typeface="Arial" panose="020B0604020202020204" pitchFamily="34" charset="0"/>
        <a:buChar char="•"/>
        <a:defRPr lang="en-US" sz="1600" b="0" i="0" kern="1200" dirty="0" smtClean="0">
          <a:solidFill>
            <a:schemeClr val="tx1"/>
          </a:solidFill>
          <a:latin typeface="3M Circular TT Book" panose="020B0604020101020102" pitchFamily="34" charset="77"/>
          <a:ea typeface="+mn-ea"/>
          <a:cs typeface="3M Circular TT Book" panose="020B0604020101020102" pitchFamily="34" charset="77"/>
        </a:defRPr>
      </a:lvl3pPr>
      <a:lvl4pPr marL="473075" indent="-115888" algn="l" defTabSz="914400" rtl="0" eaLnBrk="1" latinLnBrk="0" hangingPunct="1">
        <a:lnSpc>
          <a:spcPct val="110000"/>
        </a:lnSpc>
        <a:spcBef>
          <a:spcPts val="0"/>
        </a:spcBef>
        <a:spcAft>
          <a:spcPts val="600"/>
        </a:spcAft>
        <a:buFont typeface="Arial" panose="020B0604020202020204" pitchFamily="34" charset="0"/>
        <a:buChar char="•"/>
        <a:defRPr lang="en-US" sz="1400" b="0" i="0" kern="1200" dirty="0" smtClean="0">
          <a:solidFill>
            <a:schemeClr val="tx1"/>
          </a:solidFill>
          <a:latin typeface="+mn-lt"/>
          <a:ea typeface="+mn-ea"/>
          <a:cs typeface="+mn-cs"/>
        </a:defRPr>
      </a:lvl4pPr>
      <a:lvl5pPr marL="642938" indent="-103188" algn="l" defTabSz="914400" rtl="0" eaLnBrk="1" latinLnBrk="0" hangingPunct="1">
        <a:lnSpc>
          <a:spcPct val="110000"/>
        </a:lnSpc>
        <a:spcBef>
          <a:spcPts val="0"/>
        </a:spcBef>
        <a:spcAft>
          <a:spcPts val="600"/>
        </a:spcAft>
        <a:buFont typeface="Arial" panose="020B0604020202020204" pitchFamily="34" charset="0"/>
        <a:buChar char="•"/>
        <a:defRPr lang="en-GB" sz="1200" b="0" i="0" kern="1200" dirty="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088">
          <p15:clr>
            <a:srgbClr val="F26B43"/>
          </p15:clr>
        </p15:guide>
        <p15:guide id="2" pos="3840">
          <p15:clr>
            <a:srgbClr val="F26B43"/>
          </p15:clr>
        </p15:guide>
        <p15:guide id="3" pos="2640">
          <p15:clr>
            <a:srgbClr val="F26B43"/>
          </p15:clr>
        </p15:guide>
        <p15:guide id="4" pos="1440">
          <p15:clr>
            <a:srgbClr val="F26B43"/>
          </p15:clr>
        </p15:guide>
        <p15:guide id="5" pos="240">
          <p15:clr>
            <a:srgbClr val="F26B43"/>
          </p15:clr>
        </p15:guide>
        <p15:guide id="6" pos="5040">
          <p15:clr>
            <a:srgbClr val="F26B43"/>
          </p15:clr>
        </p15:guide>
        <p15:guide id="7" pos="6240">
          <p15:clr>
            <a:srgbClr val="F26B43"/>
          </p15:clr>
        </p15:guide>
        <p15:guide id="8" pos="7440">
          <p15:clr>
            <a:srgbClr val="F26B43"/>
          </p15:clr>
        </p15:guide>
        <p15:guide id="9" orient="horz" pos="1474">
          <p15:clr>
            <a:srgbClr val="F26B43"/>
          </p15:clr>
        </p15:guide>
        <p15:guide id="10" orient="horz" pos="840">
          <p15:clr>
            <a:srgbClr val="F26B43"/>
          </p15:clr>
        </p15:guide>
        <p15:guide id="11" orient="horz" pos="240">
          <p15:clr>
            <a:srgbClr val="F26B43"/>
          </p15:clr>
        </p15:guide>
        <p15:guide id="12" orient="horz" pos="2696">
          <p15:clr>
            <a:srgbClr val="F26B43"/>
          </p15:clr>
        </p15:guide>
        <p15:guide id="14" orient="horz" pos="4080">
          <p15:clr>
            <a:srgbClr val="F26B43"/>
          </p15:clr>
        </p15:guide>
        <p15:guide id="15" orient="horz" pos="3936">
          <p15:clr>
            <a:srgbClr val="F26B43"/>
          </p15:clr>
        </p15:guide>
        <p15:guide id="17" pos="5034">
          <p15:clr>
            <a:srgbClr val="F26B43"/>
          </p15:clr>
        </p15:guide>
        <p15:guide id="18" orient="horz" pos="3312">
          <p15:clr>
            <a:srgbClr val="F26B43"/>
          </p15:clr>
        </p15:guide>
        <p15:guide id="19" orient="horz" pos="2702">
          <p15:clr>
            <a:srgbClr val="F26B43"/>
          </p15:clr>
        </p15:guide>
        <p15:guide id="21" pos="2634">
          <p15:clr>
            <a:srgbClr val="F26B43"/>
          </p15:clr>
        </p15:guide>
        <p15:guide id="22" pos="5046">
          <p15:clr>
            <a:srgbClr val="F26B43"/>
          </p15:clr>
        </p15:guide>
        <p15:guide id="23" orient="horz" pos="1468">
          <p15:clr>
            <a:srgbClr val="F26B43"/>
          </p15:clr>
        </p15:guide>
        <p15:guide id="25" orient="horz" pos="1480">
          <p15:clr>
            <a:srgbClr val="F26B43"/>
          </p15:clr>
        </p15:guide>
        <p15:guide id="26" orient="horz" pos="2706">
          <p15:clr>
            <a:srgbClr val="F26B43"/>
          </p15:clr>
        </p15:guide>
        <p15:guide id="27" pos="2648">
          <p15:clr>
            <a:srgbClr val="F26B43"/>
          </p15:clr>
        </p15:guide>
        <p15:guide id="28" orient="horz" pos="576">
          <p15:clr>
            <a:srgbClr val="FBAE40"/>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381000"/>
            <a:ext cx="11430000" cy="822960"/>
          </a:xfrm>
          <a:prstGeom prst="rect">
            <a:avLst/>
          </a:prstGeom>
        </p:spPr>
        <p:txBody>
          <a:bodyPr vert="horz" wrap="square" lIns="0" tIns="0" rIns="0" bIns="0" rtlCol="0" anchor="t" anchorCtr="0">
            <a:noAutofit/>
          </a:bodyPr>
          <a:lstStyle/>
          <a:p>
            <a:r>
              <a:rPr lang="en-US"/>
              <a:t>Click to edit Master title style</a:t>
            </a:r>
            <a:endParaRPr lang="en-GB"/>
          </a:p>
        </p:txBody>
      </p:sp>
      <p:sp>
        <p:nvSpPr>
          <p:cNvPr id="3" name="Text Placeholder 2"/>
          <p:cNvSpPr>
            <a:spLocks noGrp="1"/>
          </p:cNvSpPr>
          <p:nvPr>
            <p:ph type="body" idx="1"/>
          </p:nvPr>
        </p:nvSpPr>
        <p:spPr>
          <a:xfrm>
            <a:off x="381000" y="1333500"/>
            <a:ext cx="11430000" cy="4914900"/>
          </a:xfrm>
          <a:prstGeom prst="rect">
            <a:avLst/>
          </a:prstGeom>
        </p:spPr>
        <p:txBody>
          <a:bodyPr vert="horz" wrap="square" lIns="0" tIns="0" rIns="180000" bIns="0" rtlCol="0" anchor="t" anchorCtr="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Freeform 5">
            <a:extLst>
              <a:ext uri="{FF2B5EF4-FFF2-40B4-BE49-F238E27FC236}">
                <a16:creationId xmlns:a16="http://schemas.microsoft.com/office/drawing/2014/main" id="{65C42799-17FD-B4DA-2B26-8116888E32FD}"/>
              </a:ext>
            </a:extLst>
          </p:cNvPr>
          <p:cNvSpPr>
            <a:spLocks noChangeAspect="1" noEditPoints="1"/>
          </p:cNvSpPr>
          <p:nvPr userDrawn="1"/>
        </p:nvSpPr>
        <p:spPr bwMode="auto">
          <a:xfrm>
            <a:off x="5952224" y="6643389"/>
            <a:ext cx="287552" cy="153587"/>
          </a:xfrm>
          <a:custGeom>
            <a:avLst/>
            <a:gdLst>
              <a:gd name="T0" fmla="*/ 134 w 170"/>
              <a:gd name="T1" fmla="*/ 3 h 90"/>
              <a:gd name="T2" fmla="*/ 122 w 170"/>
              <a:gd name="T3" fmla="*/ 52 h 90"/>
              <a:gd name="T4" fmla="*/ 109 w 170"/>
              <a:gd name="T5" fmla="*/ 3 h 90"/>
              <a:gd name="T6" fmla="*/ 74 w 170"/>
              <a:gd name="T7" fmla="*/ 3 h 90"/>
              <a:gd name="T8" fmla="*/ 74 w 170"/>
              <a:gd name="T9" fmla="*/ 21 h 90"/>
              <a:gd name="T10" fmla="*/ 40 w 170"/>
              <a:gd name="T11" fmla="*/ 1 h 90"/>
              <a:gd name="T12" fmla="*/ 4 w 170"/>
              <a:gd name="T13" fmla="*/ 31 h 90"/>
              <a:gd name="T14" fmla="*/ 28 w 170"/>
              <a:gd name="T15" fmla="*/ 31 h 90"/>
              <a:gd name="T16" fmla="*/ 39 w 170"/>
              <a:gd name="T17" fmla="*/ 20 h 90"/>
              <a:gd name="T18" fmla="*/ 50 w 170"/>
              <a:gd name="T19" fmla="*/ 28 h 90"/>
              <a:gd name="T20" fmla="*/ 39 w 170"/>
              <a:gd name="T21" fmla="*/ 35 h 90"/>
              <a:gd name="T22" fmla="*/ 31 w 170"/>
              <a:gd name="T23" fmla="*/ 35 h 90"/>
              <a:gd name="T24" fmla="*/ 31 w 170"/>
              <a:gd name="T25" fmla="*/ 51 h 90"/>
              <a:gd name="T26" fmla="*/ 38 w 170"/>
              <a:gd name="T27" fmla="*/ 51 h 90"/>
              <a:gd name="T28" fmla="*/ 48 w 170"/>
              <a:gd name="T29" fmla="*/ 60 h 90"/>
              <a:gd name="T30" fmla="*/ 38 w 170"/>
              <a:gd name="T31" fmla="*/ 70 h 90"/>
              <a:gd name="T32" fmla="*/ 25 w 170"/>
              <a:gd name="T33" fmla="*/ 54 h 90"/>
              <a:gd name="T34" fmla="*/ 1 w 170"/>
              <a:gd name="T35" fmla="*/ 54 h 90"/>
              <a:gd name="T36" fmla="*/ 38 w 170"/>
              <a:gd name="T37" fmla="*/ 90 h 90"/>
              <a:gd name="T38" fmla="*/ 74 w 170"/>
              <a:gd name="T39" fmla="*/ 71 h 90"/>
              <a:gd name="T40" fmla="*/ 74 w 170"/>
              <a:gd name="T41" fmla="*/ 88 h 90"/>
              <a:gd name="T42" fmla="*/ 98 w 170"/>
              <a:gd name="T43" fmla="*/ 88 h 90"/>
              <a:gd name="T44" fmla="*/ 98 w 170"/>
              <a:gd name="T45" fmla="*/ 34 h 90"/>
              <a:gd name="T46" fmla="*/ 111 w 170"/>
              <a:gd name="T47" fmla="*/ 88 h 90"/>
              <a:gd name="T48" fmla="*/ 132 w 170"/>
              <a:gd name="T49" fmla="*/ 88 h 90"/>
              <a:gd name="T50" fmla="*/ 146 w 170"/>
              <a:gd name="T51" fmla="*/ 34 h 90"/>
              <a:gd name="T52" fmla="*/ 146 w 170"/>
              <a:gd name="T53" fmla="*/ 88 h 90"/>
              <a:gd name="T54" fmla="*/ 170 w 170"/>
              <a:gd name="T55" fmla="*/ 88 h 90"/>
              <a:gd name="T56" fmla="*/ 170 w 170"/>
              <a:gd name="T57" fmla="*/ 3 h 90"/>
              <a:gd name="T58" fmla="*/ 134 w 170"/>
              <a:gd name="T59" fmla="*/ 3 h 90"/>
              <a:gd name="T60" fmla="*/ 74 w 170"/>
              <a:gd name="T61" fmla="*/ 52 h 90"/>
              <a:gd name="T62" fmla="*/ 64 w 170"/>
              <a:gd name="T63" fmla="*/ 42 h 90"/>
              <a:gd name="T64" fmla="*/ 74 w 170"/>
              <a:gd name="T65" fmla="*/ 31 h 90"/>
              <a:gd name="T66" fmla="*/ 74 w 170"/>
              <a:gd name="T67" fmla="*/ 5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0" h="90">
                <a:moveTo>
                  <a:pt x="134" y="3"/>
                </a:moveTo>
                <a:cubicBezTo>
                  <a:pt x="122" y="52"/>
                  <a:pt x="122" y="52"/>
                  <a:pt x="122" y="52"/>
                </a:cubicBezTo>
                <a:cubicBezTo>
                  <a:pt x="109" y="3"/>
                  <a:pt x="109" y="3"/>
                  <a:pt x="109" y="3"/>
                </a:cubicBezTo>
                <a:cubicBezTo>
                  <a:pt x="74" y="3"/>
                  <a:pt x="74" y="3"/>
                  <a:pt x="74" y="3"/>
                </a:cubicBezTo>
                <a:cubicBezTo>
                  <a:pt x="74" y="21"/>
                  <a:pt x="74" y="21"/>
                  <a:pt x="74" y="21"/>
                </a:cubicBezTo>
                <a:cubicBezTo>
                  <a:pt x="69" y="5"/>
                  <a:pt x="54" y="1"/>
                  <a:pt x="40" y="1"/>
                </a:cubicBezTo>
                <a:cubicBezTo>
                  <a:pt x="23" y="0"/>
                  <a:pt x="5" y="8"/>
                  <a:pt x="4" y="31"/>
                </a:cubicBezTo>
                <a:cubicBezTo>
                  <a:pt x="28" y="31"/>
                  <a:pt x="28" y="31"/>
                  <a:pt x="28" y="31"/>
                </a:cubicBezTo>
                <a:cubicBezTo>
                  <a:pt x="28" y="24"/>
                  <a:pt x="33" y="20"/>
                  <a:pt x="39" y="20"/>
                </a:cubicBezTo>
                <a:cubicBezTo>
                  <a:pt x="46" y="20"/>
                  <a:pt x="50" y="23"/>
                  <a:pt x="50" y="28"/>
                </a:cubicBezTo>
                <a:cubicBezTo>
                  <a:pt x="49" y="32"/>
                  <a:pt x="47" y="35"/>
                  <a:pt x="39" y="35"/>
                </a:cubicBezTo>
                <a:cubicBezTo>
                  <a:pt x="31" y="35"/>
                  <a:pt x="31" y="35"/>
                  <a:pt x="31" y="35"/>
                </a:cubicBezTo>
                <a:cubicBezTo>
                  <a:pt x="31" y="51"/>
                  <a:pt x="31" y="51"/>
                  <a:pt x="31" y="51"/>
                </a:cubicBezTo>
                <a:cubicBezTo>
                  <a:pt x="38" y="51"/>
                  <a:pt x="38" y="51"/>
                  <a:pt x="38" y="51"/>
                </a:cubicBezTo>
                <a:cubicBezTo>
                  <a:pt x="42" y="51"/>
                  <a:pt x="48" y="54"/>
                  <a:pt x="48" y="60"/>
                </a:cubicBezTo>
                <a:cubicBezTo>
                  <a:pt x="49" y="67"/>
                  <a:pt x="44" y="70"/>
                  <a:pt x="38" y="70"/>
                </a:cubicBezTo>
                <a:cubicBezTo>
                  <a:pt x="27" y="69"/>
                  <a:pt x="25" y="61"/>
                  <a:pt x="25" y="54"/>
                </a:cubicBezTo>
                <a:cubicBezTo>
                  <a:pt x="1" y="54"/>
                  <a:pt x="1" y="54"/>
                  <a:pt x="1" y="54"/>
                </a:cubicBezTo>
                <a:cubicBezTo>
                  <a:pt x="1" y="59"/>
                  <a:pt x="0" y="90"/>
                  <a:pt x="38" y="90"/>
                </a:cubicBezTo>
                <a:cubicBezTo>
                  <a:pt x="57" y="90"/>
                  <a:pt x="70" y="82"/>
                  <a:pt x="74" y="71"/>
                </a:cubicBezTo>
                <a:cubicBezTo>
                  <a:pt x="74" y="88"/>
                  <a:pt x="74" y="88"/>
                  <a:pt x="74" y="88"/>
                </a:cubicBezTo>
                <a:cubicBezTo>
                  <a:pt x="98" y="88"/>
                  <a:pt x="98" y="88"/>
                  <a:pt x="98" y="88"/>
                </a:cubicBezTo>
                <a:cubicBezTo>
                  <a:pt x="98" y="34"/>
                  <a:pt x="98" y="34"/>
                  <a:pt x="98" y="34"/>
                </a:cubicBezTo>
                <a:cubicBezTo>
                  <a:pt x="111" y="88"/>
                  <a:pt x="111" y="88"/>
                  <a:pt x="111" y="88"/>
                </a:cubicBezTo>
                <a:cubicBezTo>
                  <a:pt x="132" y="88"/>
                  <a:pt x="132" y="88"/>
                  <a:pt x="132" y="88"/>
                </a:cubicBezTo>
                <a:cubicBezTo>
                  <a:pt x="146" y="34"/>
                  <a:pt x="146" y="34"/>
                  <a:pt x="146" y="34"/>
                </a:cubicBezTo>
                <a:cubicBezTo>
                  <a:pt x="146" y="88"/>
                  <a:pt x="146" y="88"/>
                  <a:pt x="146" y="88"/>
                </a:cubicBezTo>
                <a:cubicBezTo>
                  <a:pt x="170" y="88"/>
                  <a:pt x="170" y="88"/>
                  <a:pt x="170" y="88"/>
                </a:cubicBezTo>
                <a:cubicBezTo>
                  <a:pt x="170" y="3"/>
                  <a:pt x="170" y="3"/>
                  <a:pt x="170" y="3"/>
                </a:cubicBezTo>
                <a:lnTo>
                  <a:pt x="134" y="3"/>
                </a:lnTo>
                <a:close/>
                <a:moveTo>
                  <a:pt x="74" y="52"/>
                </a:moveTo>
                <a:cubicBezTo>
                  <a:pt x="71" y="46"/>
                  <a:pt x="66" y="43"/>
                  <a:pt x="64" y="42"/>
                </a:cubicBezTo>
                <a:cubicBezTo>
                  <a:pt x="69" y="40"/>
                  <a:pt x="72" y="37"/>
                  <a:pt x="74" y="31"/>
                </a:cubicBezTo>
                <a:lnTo>
                  <a:pt x="74" y="52"/>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Footer Placeholder 3">
            <a:extLst>
              <a:ext uri="{FF2B5EF4-FFF2-40B4-BE49-F238E27FC236}">
                <a16:creationId xmlns:a16="http://schemas.microsoft.com/office/drawing/2014/main" id="{4946CD55-C136-FA8D-93BE-95F9E28EE00A}"/>
              </a:ext>
            </a:extLst>
          </p:cNvPr>
          <p:cNvSpPr>
            <a:spLocks noGrp="1"/>
          </p:cNvSpPr>
          <p:nvPr>
            <p:ph type="ftr" sz="quarter" idx="3"/>
          </p:nvPr>
        </p:nvSpPr>
        <p:spPr>
          <a:xfrm>
            <a:off x="381000" y="6641741"/>
            <a:ext cx="2716160" cy="233616"/>
          </a:xfrm>
          <a:prstGeom prst="rect">
            <a:avLst/>
          </a:prstGeom>
        </p:spPr>
        <p:txBody>
          <a:bodyPr vert="horz" lIns="91440" tIns="45720" rIns="91440" bIns="45720" rtlCol="0" anchor="t"/>
          <a:lstStyle>
            <a:lvl1pPr algn="l">
              <a:defRPr sz="800">
                <a:solidFill>
                  <a:schemeClr val="tx1">
                    <a:tint val="82000"/>
                  </a:schemeClr>
                </a:solidFill>
              </a:defRPr>
            </a:lvl1pPr>
          </a:lstStyle>
          <a:p>
            <a:r>
              <a:rPr lang="en-US" kern="0">
                <a:solidFill>
                  <a:prstClr val="black"/>
                </a:solidFill>
                <a:ea typeface="ＭＳ Ｐゴシック" charset="0"/>
                <a:cs typeface="3M Circular TT Book" panose="020B0604020101020102" pitchFamily="34" charset="0"/>
              </a:rPr>
              <a:t>© 3M </a:t>
            </a:r>
            <a:fld id="{8E59BD97-1E34-BA4E-82B3-B29ECD06FDBF}" type="datetimeyyyy">
              <a:rPr lang="en-US" kern="0" smtClean="0">
                <a:solidFill>
                  <a:prstClr val="black"/>
                </a:solidFill>
                <a:ea typeface="ＭＳ Ｐゴシック" charset="0"/>
                <a:cs typeface="3M Circular TT Book" panose="020B0604020101020102" pitchFamily="34" charset="0"/>
              </a:rPr>
              <a:pPr/>
              <a:t>2026</a:t>
            </a:fld>
            <a:r>
              <a:rPr lang="en-US" kern="0">
                <a:solidFill>
                  <a:prstClr val="black"/>
                </a:solidFill>
                <a:ea typeface="ＭＳ Ｐゴシック" charset="0"/>
                <a:cs typeface="3M Circular TT Book" panose="020B0604020101020102" pitchFamily="34" charset="0"/>
              </a:rPr>
              <a:t>. All Rights Reserved. 3M Confidential.</a:t>
            </a:r>
          </a:p>
          <a:p>
            <a:endParaRPr lang="en-US"/>
          </a:p>
        </p:txBody>
      </p:sp>
      <p:sp>
        <p:nvSpPr>
          <p:cNvPr id="11" name="Slide Number Placeholder 6">
            <a:extLst>
              <a:ext uri="{FF2B5EF4-FFF2-40B4-BE49-F238E27FC236}">
                <a16:creationId xmlns:a16="http://schemas.microsoft.com/office/drawing/2014/main" id="{1341C577-0A7A-B145-2337-5C0BF0452F55}"/>
              </a:ext>
            </a:extLst>
          </p:cNvPr>
          <p:cNvSpPr>
            <a:spLocks noGrp="1"/>
          </p:cNvSpPr>
          <p:nvPr>
            <p:ph type="sldNum" sz="quarter" idx="4"/>
          </p:nvPr>
        </p:nvSpPr>
        <p:spPr>
          <a:xfrm>
            <a:off x="8610600" y="6641741"/>
            <a:ext cx="3200400" cy="233616"/>
          </a:xfrm>
          <a:prstGeom prst="rect">
            <a:avLst/>
          </a:prstGeom>
        </p:spPr>
        <p:txBody>
          <a:bodyPr vert="horz" lIns="91440" tIns="45720" rIns="91440" bIns="45720" rtlCol="0" anchor="t"/>
          <a:lstStyle>
            <a:lvl1pPr algn="r">
              <a:defRPr sz="800">
                <a:solidFill>
                  <a:schemeClr val="tx1"/>
                </a:solidFill>
                <a:latin typeface="+mn-lt"/>
              </a:defRPr>
            </a:lvl1pPr>
          </a:lstStyle>
          <a:p>
            <a:fld id="{70D5124F-2089-5247-B7B9-A8C28FACD56A}" type="slidenum">
              <a:rPr lang="en-US" smtClean="0"/>
              <a:pPr/>
              <a:t>‹#›</a:t>
            </a:fld>
            <a:endParaRPr lang="en-US"/>
          </a:p>
        </p:txBody>
      </p:sp>
    </p:spTree>
    <p:extLst>
      <p:ext uri="{BB962C8B-B14F-4D97-AF65-F5344CB8AC3E}">
        <p14:creationId xmlns:p14="http://schemas.microsoft.com/office/powerpoint/2010/main" val="194180384"/>
      </p:ext>
    </p:extLst>
  </p:cSld>
  <p:clrMap bg1="lt1" tx1="dk1" bg2="lt2" tx2="dk2" accent1="accent1" accent2="accent2" accent3="accent3" accent4="accent4" accent5="accent5" accent6="accent6" hlink="hlink" folHlink="folHlink"/>
  <p:sldLayoutIdLst>
    <p:sldLayoutId id="2147484014" r:id="rId1"/>
    <p:sldLayoutId id="2147484015" r:id="rId2"/>
    <p:sldLayoutId id="2147484016" r:id="rId3"/>
    <p:sldLayoutId id="2147484017" r:id="rId4"/>
    <p:sldLayoutId id="2147484018" r:id="rId5"/>
    <p:sldLayoutId id="2147484019" r:id="rId6"/>
    <p:sldLayoutId id="2147484020" r:id="rId7"/>
    <p:sldLayoutId id="2147484021" r:id="rId8"/>
    <p:sldLayoutId id="2147484022" r:id="rId9"/>
    <p:sldLayoutId id="2147484023" r:id="rId10"/>
    <p:sldLayoutId id="2147484024" r:id="rId11"/>
    <p:sldLayoutId id="2147484025" r:id="rId12"/>
    <p:sldLayoutId id="2147484026" r:id="rId13"/>
    <p:sldLayoutId id="2147484027" r:id="rId14"/>
    <p:sldLayoutId id="2147484028" r:id="rId15"/>
    <p:sldLayoutId id="2147484029" r:id="rId16"/>
    <p:sldLayoutId id="2147484030" r:id="rId17"/>
    <p:sldLayoutId id="2147484031" r:id="rId18"/>
    <p:sldLayoutId id="2147484032" r:id="rId19"/>
    <p:sldLayoutId id="2147484033" r:id="rId20"/>
    <p:sldLayoutId id="2147484034" r:id="rId21"/>
    <p:sldLayoutId id="2147484035" r:id="rId22"/>
    <p:sldLayoutId id="2147484036" r:id="rId23"/>
    <p:sldLayoutId id="2147484037" r:id="rId24"/>
    <p:sldLayoutId id="2147484038" r:id="rId25"/>
    <p:sldLayoutId id="2147484039" r:id="rId26"/>
    <p:sldLayoutId id="2147484040" r:id="rId27"/>
    <p:sldLayoutId id="2147484041" r:id="rId28"/>
    <p:sldLayoutId id="2147484042" r:id="rId29"/>
    <p:sldLayoutId id="2147484043" r:id="rId30"/>
    <p:sldLayoutId id="2147484044" r:id="rId31"/>
    <p:sldLayoutId id="2147484045" r:id="rId32"/>
    <p:sldLayoutId id="2147484046" r:id="rId33"/>
    <p:sldLayoutId id="2147484047" r:id="rId34"/>
    <p:sldLayoutId id="2147484048" r:id="rId35"/>
    <p:sldLayoutId id="2147484049" r:id="rId3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p:txStyles>
    <p:titleStyle>
      <a:lvl1pPr algn="l" defTabSz="914400" rtl="0" eaLnBrk="1" latinLnBrk="0" hangingPunct="1">
        <a:lnSpc>
          <a:spcPct val="88000"/>
        </a:lnSpc>
        <a:spcBef>
          <a:spcPct val="0"/>
        </a:spcBef>
        <a:buNone/>
        <a:defRPr sz="3200" b="1" i="0" kern="1200">
          <a:solidFill>
            <a:schemeClr val="tx1"/>
          </a:solidFill>
          <a:latin typeface="3M Circular TT Bold" panose="020B0604020101020102" pitchFamily="34" charset="77"/>
          <a:ea typeface="+mj-ea"/>
          <a:cs typeface="3M Circular TT Bold" panose="020B0604020101020102" pitchFamily="34" charset="77"/>
        </a:defRPr>
      </a:lvl1pPr>
    </p:titleStyle>
    <p:bodyStyle>
      <a:lvl1pPr marL="0" indent="0" algn="l" defTabSz="914400" rtl="0" eaLnBrk="1" latinLnBrk="0" hangingPunct="1">
        <a:lnSpc>
          <a:spcPct val="88000"/>
        </a:lnSpc>
        <a:spcBef>
          <a:spcPts val="0"/>
        </a:spcBef>
        <a:spcAft>
          <a:spcPts val="600"/>
        </a:spcAft>
        <a:buFont typeface="Arial" panose="020B0604020202020204" pitchFamily="34" charset="0"/>
        <a:buNone/>
        <a:defRPr lang="en-US" sz="1800" b="1" i="0" kern="1200" dirty="0" smtClean="0">
          <a:solidFill>
            <a:schemeClr val="tx1"/>
          </a:solidFill>
          <a:latin typeface="3M Circular TT Book" panose="020B0604020101020102" pitchFamily="34" charset="77"/>
          <a:ea typeface="+mj-ea"/>
          <a:cs typeface="3M Circular TT Book" panose="020B0604020101020102" pitchFamily="34" charset="77"/>
        </a:defRPr>
      </a:lvl1pPr>
      <a:lvl2pPr marL="182563" indent="-182563" algn="l" defTabSz="914400" rtl="0" eaLnBrk="1" latinLnBrk="0" hangingPunct="1">
        <a:lnSpc>
          <a:spcPct val="88000"/>
        </a:lnSpc>
        <a:spcBef>
          <a:spcPts val="0"/>
        </a:spcBef>
        <a:spcAft>
          <a:spcPts val="600"/>
        </a:spcAft>
        <a:buFont typeface="Arial" panose="020B0604020202020204" pitchFamily="34" charset="0"/>
        <a:buChar char="•"/>
        <a:defRPr lang="en-US" sz="1600" b="0" i="0" kern="1200" dirty="0" smtClean="0">
          <a:solidFill>
            <a:schemeClr val="tx1"/>
          </a:solidFill>
          <a:latin typeface="3M Circular TT Book" panose="020B0604020101020102" pitchFamily="34" charset="77"/>
          <a:ea typeface="+mn-ea"/>
          <a:cs typeface="3M Circular TT Book" panose="020B0604020101020102" pitchFamily="34" charset="77"/>
        </a:defRPr>
      </a:lvl2pPr>
      <a:lvl3pPr marL="314325" indent="-131763" algn="l" defTabSz="914400" rtl="0" eaLnBrk="1" latinLnBrk="0" hangingPunct="1">
        <a:lnSpc>
          <a:spcPct val="110000"/>
        </a:lnSpc>
        <a:spcBef>
          <a:spcPts val="0"/>
        </a:spcBef>
        <a:spcAft>
          <a:spcPts val="600"/>
        </a:spcAft>
        <a:buFont typeface="Arial" panose="020B0604020202020204" pitchFamily="34" charset="0"/>
        <a:buChar char="•"/>
        <a:defRPr lang="en-US" sz="1400" b="0" i="0" kern="1200" dirty="0" smtClean="0">
          <a:solidFill>
            <a:schemeClr val="tx1"/>
          </a:solidFill>
          <a:latin typeface="3M Circular TT Book" panose="020B0604020101020102" pitchFamily="34" charset="77"/>
          <a:ea typeface="+mn-ea"/>
          <a:cs typeface="3M Circular TT Book" panose="020B0604020101020102" pitchFamily="34" charset="77"/>
        </a:defRPr>
      </a:lvl3pPr>
      <a:lvl4pPr marL="473075" indent="-115888" algn="l" defTabSz="914400" rtl="0" eaLnBrk="1" latinLnBrk="0" hangingPunct="1">
        <a:lnSpc>
          <a:spcPct val="110000"/>
        </a:lnSpc>
        <a:spcBef>
          <a:spcPts val="0"/>
        </a:spcBef>
        <a:spcAft>
          <a:spcPts val="600"/>
        </a:spcAft>
        <a:buFont typeface="Arial" panose="020B0604020202020204" pitchFamily="34" charset="0"/>
        <a:buChar char="•"/>
        <a:defRPr lang="en-US" sz="1200" b="0" i="0" kern="1200" dirty="0" smtClean="0">
          <a:solidFill>
            <a:schemeClr val="tx1"/>
          </a:solidFill>
          <a:latin typeface="+mn-lt"/>
          <a:ea typeface="+mn-ea"/>
          <a:cs typeface="+mn-cs"/>
        </a:defRPr>
      </a:lvl4pPr>
      <a:lvl5pPr marL="642938" indent="-103188" algn="l" defTabSz="914400" rtl="0" eaLnBrk="1" latinLnBrk="0" hangingPunct="1">
        <a:lnSpc>
          <a:spcPct val="110000"/>
        </a:lnSpc>
        <a:spcBef>
          <a:spcPts val="0"/>
        </a:spcBef>
        <a:spcAft>
          <a:spcPts val="600"/>
        </a:spcAft>
        <a:buFont typeface="Arial" panose="020B0604020202020204" pitchFamily="34" charset="0"/>
        <a:buChar char="•"/>
        <a:defRPr lang="en-GB" sz="1000" b="0" i="0" kern="1200" dirty="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088">
          <p15:clr>
            <a:srgbClr val="F26B43"/>
          </p15:clr>
        </p15:guide>
        <p15:guide id="2" pos="3840">
          <p15:clr>
            <a:srgbClr val="F26B43"/>
          </p15:clr>
        </p15:guide>
        <p15:guide id="3" pos="2640">
          <p15:clr>
            <a:srgbClr val="F26B43"/>
          </p15:clr>
        </p15:guide>
        <p15:guide id="4" pos="1440">
          <p15:clr>
            <a:srgbClr val="F26B43"/>
          </p15:clr>
        </p15:guide>
        <p15:guide id="5" pos="240">
          <p15:clr>
            <a:srgbClr val="F26B43"/>
          </p15:clr>
        </p15:guide>
        <p15:guide id="6" pos="5040">
          <p15:clr>
            <a:srgbClr val="F26B43"/>
          </p15:clr>
        </p15:guide>
        <p15:guide id="7" pos="6240">
          <p15:clr>
            <a:srgbClr val="F26B43"/>
          </p15:clr>
        </p15:guide>
        <p15:guide id="8" pos="7440">
          <p15:clr>
            <a:srgbClr val="F26B43"/>
          </p15:clr>
        </p15:guide>
        <p15:guide id="9" orient="horz" pos="1474">
          <p15:clr>
            <a:srgbClr val="F26B43"/>
          </p15:clr>
        </p15:guide>
        <p15:guide id="10" orient="horz" pos="840">
          <p15:clr>
            <a:srgbClr val="F26B43"/>
          </p15:clr>
        </p15:guide>
        <p15:guide id="11" orient="horz" pos="240">
          <p15:clr>
            <a:srgbClr val="F26B43"/>
          </p15:clr>
        </p15:guide>
        <p15:guide id="12" orient="horz" pos="2696">
          <p15:clr>
            <a:srgbClr val="F26B43"/>
          </p15:clr>
        </p15:guide>
        <p15:guide id="14" orient="horz" pos="4080">
          <p15:clr>
            <a:srgbClr val="F26B43"/>
          </p15:clr>
        </p15:guide>
        <p15:guide id="15" orient="horz" pos="3936">
          <p15:clr>
            <a:srgbClr val="F26B43"/>
          </p15:clr>
        </p15:guide>
        <p15:guide id="17" pos="5034">
          <p15:clr>
            <a:srgbClr val="F26B43"/>
          </p15:clr>
        </p15:guide>
        <p15:guide id="18" orient="horz" pos="3312">
          <p15:clr>
            <a:srgbClr val="F26B43"/>
          </p15:clr>
        </p15:guide>
        <p15:guide id="19" orient="horz" pos="2702">
          <p15:clr>
            <a:srgbClr val="F26B43"/>
          </p15:clr>
        </p15:guide>
        <p15:guide id="21" pos="2634">
          <p15:clr>
            <a:srgbClr val="F26B43"/>
          </p15:clr>
        </p15:guide>
        <p15:guide id="22" pos="5046">
          <p15:clr>
            <a:srgbClr val="F26B43"/>
          </p15:clr>
        </p15:guide>
        <p15:guide id="23" orient="horz" pos="1468">
          <p15:clr>
            <a:srgbClr val="F26B43"/>
          </p15:clr>
        </p15:guide>
        <p15:guide id="25" orient="horz" pos="1480">
          <p15:clr>
            <a:srgbClr val="F26B43"/>
          </p15:clr>
        </p15:guide>
        <p15:guide id="26" orient="horz" pos="2706">
          <p15:clr>
            <a:srgbClr val="F26B43"/>
          </p15:clr>
        </p15:guide>
        <p15:guide id="27" pos="2648">
          <p15:clr>
            <a:srgbClr val="F26B43"/>
          </p15:clr>
        </p15:guide>
        <p15:guide id="28" orient="horz" pos="576">
          <p15:clr>
            <a:srgbClr val="FBAE40"/>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1.xml"/></Relationships>
</file>

<file path=ppt/slides/_rels/slide2.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90.xml"/></Relationships>
</file>

<file path=ppt/slides/_rels/slide3.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75.xml"/></Relationships>
</file>

<file path=ppt/slides/_rels/slide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5.xml"/></Relationships>
</file>

<file path=ppt/slides/_rels/slide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5.xml"/></Relationships>
</file>

<file path=ppt/slides/_rels/slide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5.xml"/></Relationships>
</file>

<file path=ppt/slides/_rels/slide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5.xml"/></Relationships>
</file>

<file path=ppt/slides/_rels/slide8.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75.xml"/></Relationships>
</file>

<file path=ppt/slides/_rels/slide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5.xml"/></Relationships>
</file>

<file path=ppt/slides/_rels/slide1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5.xml"/></Relationships>
</file>

<file path=ppt/slides/_rels/slide1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5.xml"/></Relationships>
</file>

<file path=ppt/slides/_rels/slide1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5.xml"/></Relationships>
</file>

<file path=ppt/slides/_rels/slide13.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75.xml"/></Relationships>
</file>

<file path=ppt/slides/_rels/slide1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5.xml"/></Relationships>
</file>

<file path=ppt/slides/_rels/slide15.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5.xml"/></Relationships>
</file>

<file path=ppt/slides/_rels/slide16.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5.xml"/></Relationships>
</file>

<file path=ppt/slides/_rels/slide17.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5.xml"/></Relationships>
</file>

<file path=ppt/slides/_rels/slide18.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3E9A0C9C-59D4-623E-FB90-E183BA11C465}"/>
              </a:ext>
            </a:extLst>
          </p:cNvPr>
          <p:cNvSpPr>
            <a:spLocks noGrp="1"/>
          </p:cNvSpPr>
          <p:nvPr>
            <p:ph type="body" sz="quarter" idx="10"/>
          </p:nvPr>
        </p:nvSpPr>
        <p:spPr/>
        <p:txBody>
          <a:bodyPr/>
          <a:lstStyle/>
          <a:p>
            <a:r>
              <a:rPr lang="en-US" dirty="0"/>
              <a:t>Supplier Enablement – Dashboard QRG</a:t>
            </a:r>
          </a:p>
        </p:txBody>
      </p:sp>
    </p:spTree>
    <p:extLst>
      <p:ext uri="{BB962C8B-B14F-4D97-AF65-F5344CB8AC3E}">
        <p14:creationId xmlns:p14="http://schemas.microsoft.com/office/powerpoint/2010/main" val="29354328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0" descr="https://trainn-production-videos.s3-accelerate.amazonaws.com/gepuniversity/guide_contents/9igTDYQVJYDWhB9zGZpiBQ..jpg?x-amzn-trace-id=Root%3D1-6a68a3b1-44c4a81f06ea218a09e092ed%3BParent%3D36aafb12755f474b%3BSampled%3D0&amp;X-Amz-Algorithm=AWS4-HMAC-SHA256&amp;X-Amz-Credential=AKIAZWGGEKHDU4MHTAV4%2F20260728%2Fus-east-1%2Fs3%2Faws4_request&amp;X-Amz-Date=20260728T124225Z&amp;X-Amz-Expires=7200&amp;X-Amz-SignedHeaders=host&amp;X-Amz-Signature=cf437b61207b4b145c2865910c7d274f4ccb46f0c5d2fe78f292ae1074a764eb">
            <a:extLst>
              <a:ext uri="{FF2B5EF4-FFF2-40B4-BE49-F238E27FC236}">
                <a16:creationId xmlns:a16="http://schemas.microsoft.com/office/drawing/2014/main" id="{7C9D876A-C56A-FB25-75A1-0ADD3F299E4D}"/>
              </a:ext>
            </a:extLst>
          </p:cNvPr>
          <p:cNvPicPr>
            <a:picLocks noGrp="1"/>
          </p:cNvPicPr>
          <p:nvPr>
            <p:ph sz="quarter" idx="17"/>
          </p:nvPr>
        </p:nvPicPr>
        <p:blipFill>
          <a:blip r:embed="rId2"/>
          <a:stretch>
            <a:fillRect/>
          </a:stretch>
        </p:blipFill>
        <p:spPr>
          <a:xfrm>
            <a:off x="1436914" y="1230243"/>
            <a:ext cx="10147662" cy="3819886"/>
          </a:xfrm>
          <a:prstGeom prst="rect">
            <a:avLst/>
          </a:prstGeom>
          <a:noFill/>
          <a:ln>
            <a:solidFill>
              <a:schemeClr val="accent3"/>
            </a:solidFill>
          </a:ln>
        </p:spPr>
      </p:pic>
      <p:sp>
        <p:nvSpPr>
          <p:cNvPr id="3" name="Title 2">
            <a:extLst>
              <a:ext uri="{FF2B5EF4-FFF2-40B4-BE49-F238E27FC236}">
                <a16:creationId xmlns:a16="http://schemas.microsoft.com/office/drawing/2014/main" id="{370C97A8-6467-648B-D548-368A6C55D497}"/>
              </a:ext>
            </a:extLst>
          </p:cNvPr>
          <p:cNvSpPr>
            <a:spLocks noGrp="1"/>
          </p:cNvSpPr>
          <p:nvPr>
            <p:ph type="title"/>
          </p:nvPr>
        </p:nvSpPr>
        <p:spPr>
          <a:xfrm>
            <a:off x="594361" y="381000"/>
            <a:ext cx="11003280" cy="822960"/>
          </a:xfrm>
        </p:spPr>
        <p:txBody>
          <a:bodyPr wrap="square" anchor="t">
            <a:normAutofit/>
          </a:bodyPr>
          <a:lstStyle/>
          <a:p>
            <a:r>
              <a:rPr lang="en-US" dirty="0"/>
              <a:t>Dashboard (or Landing Page)</a:t>
            </a:r>
          </a:p>
        </p:txBody>
      </p:sp>
      <p:sp>
        <p:nvSpPr>
          <p:cNvPr id="7" name="Text 0">
            <a:extLst>
              <a:ext uri="{FF2B5EF4-FFF2-40B4-BE49-F238E27FC236}">
                <a16:creationId xmlns:a16="http://schemas.microsoft.com/office/drawing/2014/main" id="{29B4C034-C3C7-8896-D3F4-98FDE764F652}"/>
              </a:ext>
            </a:extLst>
          </p:cNvPr>
          <p:cNvSpPr/>
          <p:nvPr/>
        </p:nvSpPr>
        <p:spPr>
          <a:xfrm>
            <a:off x="1068976" y="5166532"/>
            <a:ext cx="10972800" cy="1005840"/>
          </a:xfrm>
          <a:prstGeom prst="rect">
            <a:avLst/>
          </a:prstGeom>
          <a:noFill/>
          <a:ln/>
        </p:spPr>
        <p:txBody>
          <a:bodyPr wrap="square" rtlCol="0" anchor="ctr">
            <a:normAutofit fontScale="92500" lnSpcReduction="20000"/>
          </a:bodyPr>
          <a:lstStyle/>
          <a:p>
            <a:pPr marL="285750" indent="-285750">
              <a:buFont typeface="Arial" panose="020B0604020202020204" pitchFamily="34" charset="0"/>
              <a:buChar char="•"/>
            </a:pPr>
            <a:r>
              <a:rPr lang="en-US" dirty="0">
                <a:solidFill>
                  <a:srgbClr val="1F2937"/>
                </a:solidFill>
                <a:ea typeface="Arial" pitchFamily="34" charset="-122"/>
                <a:cs typeface="Arial" pitchFamily="34" charset="-120"/>
              </a:rPr>
              <a:t>The </a:t>
            </a:r>
            <a:r>
              <a:rPr lang="en-US" b="1" dirty="0">
                <a:solidFill>
                  <a:srgbClr val="1F2937"/>
                </a:solidFill>
                <a:ea typeface="Arial" pitchFamily="34" charset="-122"/>
                <a:cs typeface="Arial" pitchFamily="34" charset="-120"/>
              </a:rPr>
              <a:t>Supplier Landing Page </a:t>
            </a:r>
            <a:r>
              <a:rPr lang="en-US" dirty="0">
                <a:solidFill>
                  <a:srgbClr val="1F2937"/>
                </a:solidFill>
                <a:ea typeface="Arial" pitchFamily="34" charset="-122"/>
                <a:cs typeface="Arial" pitchFamily="34" charset="-120"/>
              </a:rPr>
              <a:t>is your central dashboard for all activities. </a:t>
            </a:r>
          </a:p>
          <a:p>
            <a:pPr marL="285750" indent="-285750">
              <a:buFont typeface="Arial" panose="020B0604020202020204" pitchFamily="34" charset="0"/>
              <a:buChar char="•"/>
            </a:pPr>
            <a:r>
              <a:rPr lang="en-US" dirty="0">
                <a:solidFill>
                  <a:srgbClr val="1F2937"/>
                </a:solidFill>
                <a:ea typeface="Arial" pitchFamily="34" charset="-122"/>
                <a:cs typeface="Arial" pitchFamily="34" charset="-120"/>
              </a:rPr>
              <a:t>It provides a clear, organized view of tools to help you collaborate with 3M</a:t>
            </a:r>
          </a:p>
          <a:p>
            <a:pPr marL="285750" indent="-285750">
              <a:buFont typeface="Arial" panose="020B0604020202020204" pitchFamily="34" charset="0"/>
              <a:buChar char="•"/>
            </a:pPr>
            <a:r>
              <a:rPr lang="en-US" dirty="0">
                <a:solidFill>
                  <a:srgbClr val="1F2937"/>
                </a:solidFill>
                <a:ea typeface="Arial" pitchFamily="34" charset="-122"/>
                <a:cs typeface="Arial" pitchFamily="34" charset="-120"/>
              </a:rPr>
              <a:t>Your </a:t>
            </a:r>
            <a:r>
              <a:rPr lang="en-US" b="1" dirty="0">
                <a:solidFill>
                  <a:srgbClr val="1F2937"/>
                </a:solidFill>
                <a:ea typeface="Arial" pitchFamily="34" charset="-122"/>
                <a:cs typeface="Arial" pitchFamily="34" charset="-120"/>
              </a:rPr>
              <a:t>Dashboard</a:t>
            </a:r>
            <a:r>
              <a:rPr lang="en-US" dirty="0">
                <a:solidFill>
                  <a:srgbClr val="1F2937"/>
                </a:solidFill>
                <a:ea typeface="Arial" pitchFamily="34" charset="-122"/>
                <a:cs typeface="Arial" pitchFamily="34" charset="-120"/>
              </a:rPr>
              <a:t> provides quick access to key features and information needed to manage your supplier account examples links to help center, supplier profile, pending tasks, help center etc.</a:t>
            </a:r>
            <a:endParaRPr lang="en-US" dirty="0"/>
          </a:p>
        </p:txBody>
      </p:sp>
      <p:sp>
        <p:nvSpPr>
          <p:cNvPr id="9" name="Rectangle 8">
            <a:extLst>
              <a:ext uri="{FF2B5EF4-FFF2-40B4-BE49-F238E27FC236}">
                <a16:creationId xmlns:a16="http://schemas.microsoft.com/office/drawing/2014/main" id="{710075A5-4E60-569C-3E1F-0F06E47B53F8}"/>
              </a:ext>
            </a:extLst>
          </p:cNvPr>
          <p:cNvSpPr/>
          <p:nvPr/>
        </p:nvSpPr>
        <p:spPr>
          <a:xfrm>
            <a:off x="1467678" y="1269585"/>
            <a:ext cx="9951436" cy="3742835"/>
          </a:xfrm>
          <a:prstGeom prst="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Tree>
    <p:extLst>
      <p:ext uri="{BB962C8B-B14F-4D97-AF65-F5344CB8AC3E}">
        <p14:creationId xmlns:p14="http://schemas.microsoft.com/office/powerpoint/2010/main" val="33294745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32EA41B-1E24-3998-B4EF-FBF26D41E01B}"/>
              </a:ext>
            </a:extLst>
          </p:cNvPr>
          <p:cNvSpPr>
            <a:spLocks noGrp="1"/>
          </p:cNvSpPr>
          <p:nvPr>
            <p:ph type="title"/>
          </p:nvPr>
        </p:nvSpPr>
        <p:spPr/>
        <p:txBody>
          <a:bodyPr/>
          <a:lstStyle/>
          <a:p>
            <a:r>
              <a:rPr lang="en-US" dirty="0"/>
              <a:t>Dashboard – Client list</a:t>
            </a:r>
          </a:p>
        </p:txBody>
      </p:sp>
      <p:pic>
        <p:nvPicPr>
          <p:cNvPr id="5" name="Image 0" descr="https://trainn-production-videos.s3-accelerate.amazonaws.com/gepuniversity/guide_contents/gIHnil7J0MtDko2QDpAbTQ..jpg?x-amzn-trace-id=Root%3D1-6a68a3b1-0a9265d7452458213d900be4%3BParent%3D1ee3fb83bdfbfe96%3BSampled%3D0&amp;X-Amz-Algorithm=AWS4-HMAC-SHA256&amp;X-Amz-Credential=AKIAZWGGEKHDU4MHTAV4%2F20260728%2Fus-east-1%2Fs3%2Faws4_request&amp;X-Amz-Date=20260728T124225Z&amp;X-Amz-Expires=7200&amp;X-Amz-SignedHeaders=host&amp;X-Amz-Signature=47ffbaf09b9249ff0d4fa0146547b05cab36df9aba90afa98bf2db0bb9811e12">
            <a:extLst>
              <a:ext uri="{FF2B5EF4-FFF2-40B4-BE49-F238E27FC236}">
                <a16:creationId xmlns:a16="http://schemas.microsoft.com/office/drawing/2014/main" id="{BDC68BFE-6DCA-67D9-18AA-AFD0026CA598}"/>
              </a:ext>
            </a:extLst>
          </p:cNvPr>
          <p:cNvPicPr>
            <a:picLocks/>
          </p:cNvPicPr>
          <p:nvPr/>
        </p:nvPicPr>
        <p:blipFill>
          <a:blip r:embed="rId2"/>
          <a:stretch>
            <a:fillRect/>
          </a:stretch>
        </p:blipFill>
        <p:spPr>
          <a:xfrm>
            <a:off x="1944405" y="1228903"/>
            <a:ext cx="8586216" cy="3913632"/>
          </a:xfrm>
          <a:prstGeom prst="rect">
            <a:avLst/>
          </a:prstGeom>
          <a:ln>
            <a:solidFill>
              <a:schemeClr val="accent3"/>
            </a:solidFill>
          </a:ln>
        </p:spPr>
      </p:pic>
      <p:sp>
        <p:nvSpPr>
          <p:cNvPr id="7" name="Text 0">
            <a:extLst>
              <a:ext uri="{FF2B5EF4-FFF2-40B4-BE49-F238E27FC236}">
                <a16:creationId xmlns:a16="http://schemas.microsoft.com/office/drawing/2014/main" id="{FCA30084-703C-9FE0-E79A-FFB05815CFBD}"/>
              </a:ext>
            </a:extLst>
          </p:cNvPr>
          <p:cNvSpPr>
            <a:spLocks noGrp="1"/>
          </p:cNvSpPr>
          <p:nvPr>
            <p:ph sz="quarter" idx="17"/>
          </p:nvPr>
        </p:nvSpPr>
        <p:spPr>
          <a:xfrm>
            <a:off x="735873" y="5050971"/>
            <a:ext cx="11003280" cy="1183219"/>
          </a:xfrm>
          <a:prstGeom prst="rect">
            <a:avLst/>
          </a:prstGeom>
          <a:noFill/>
          <a:ln/>
        </p:spPr>
        <p:txBody>
          <a:bodyPr wrap="square" rtlCol="0" anchor="ctr">
            <a:noAutofit/>
          </a:bodyPr>
          <a:lstStyle/>
          <a:p>
            <a:pPr marL="285750" indent="-285750">
              <a:buFont typeface="Arial" panose="020B0604020202020204" pitchFamily="34" charset="0"/>
              <a:buChar char="•"/>
            </a:pPr>
            <a:r>
              <a:rPr lang="en-US" sz="1800" dirty="0">
                <a:solidFill>
                  <a:srgbClr val="1F2937"/>
                </a:solidFill>
                <a:latin typeface="+mn-lt"/>
                <a:ea typeface="Arial" pitchFamily="34" charset="-122"/>
                <a:cs typeface="Arial" pitchFamily="34" charset="-120"/>
              </a:rPr>
              <a:t>Client List: </a:t>
            </a:r>
            <a:r>
              <a:rPr lang="en-US" sz="1800" b="0" dirty="0">
                <a:solidFill>
                  <a:srgbClr val="1F2937"/>
                </a:solidFill>
                <a:latin typeface="+mn-lt"/>
                <a:ea typeface="Arial" pitchFamily="34" charset="-122"/>
                <a:cs typeface="Arial" pitchFamily="34" charset="-120"/>
              </a:rPr>
              <a:t>Displays all client entities linked to your account. You can easily switch between client profiles (example 3M to other client) to manage sourcing events, contracts, and compliance requirements specific to each client.</a:t>
            </a:r>
            <a:endParaRPr lang="en-US" sz="1800" b="0" dirty="0">
              <a:latin typeface="+mn-lt"/>
            </a:endParaRPr>
          </a:p>
        </p:txBody>
      </p:sp>
      <p:sp>
        <p:nvSpPr>
          <p:cNvPr id="8" name="Rectangle 7">
            <a:extLst>
              <a:ext uri="{FF2B5EF4-FFF2-40B4-BE49-F238E27FC236}">
                <a16:creationId xmlns:a16="http://schemas.microsoft.com/office/drawing/2014/main" id="{D4CBC29A-42BD-CB14-B511-90E92AB9A1B6}"/>
              </a:ext>
            </a:extLst>
          </p:cNvPr>
          <p:cNvSpPr/>
          <p:nvPr/>
        </p:nvSpPr>
        <p:spPr>
          <a:xfrm>
            <a:off x="1944402" y="1419714"/>
            <a:ext cx="940309" cy="461554"/>
          </a:xfrm>
          <a:prstGeom prst="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Tree>
    <p:extLst>
      <p:ext uri="{BB962C8B-B14F-4D97-AF65-F5344CB8AC3E}">
        <p14:creationId xmlns:p14="http://schemas.microsoft.com/office/powerpoint/2010/main" val="25870476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FC02358-AC96-BFF5-8250-E971EE023AC2}"/>
              </a:ext>
            </a:extLst>
          </p:cNvPr>
          <p:cNvSpPr>
            <a:spLocks noGrp="1"/>
          </p:cNvSpPr>
          <p:nvPr>
            <p:ph type="title"/>
          </p:nvPr>
        </p:nvSpPr>
        <p:spPr/>
        <p:txBody>
          <a:bodyPr/>
          <a:lstStyle/>
          <a:p>
            <a:r>
              <a:rPr lang="en-US" dirty="0"/>
              <a:t>Dashboard – Other Links</a:t>
            </a:r>
          </a:p>
        </p:txBody>
      </p:sp>
      <p:pic>
        <p:nvPicPr>
          <p:cNvPr id="5" name="Picture 4">
            <a:extLst>
              <a:ext uri="{FF2B5EF4-FFF2-40B4-BE49-F238E27FC236}">
                <a16:creationId xmlns:a16="http://schemas.microsoft.com/office/drawing/2014/main" id="{0BF91310-2A9F-86A4-D6BE-024AD60EA05E}"/>
              </a:ext>
            </a:extLst>
          </p:cNvPr>
          <p:cNvPicPr>
            <a:picLocks/>
          </p:cNvPicPr>
          <p:nvPr/>
        </p:nvPicPr>
        <p:blipFill>
          <a:blip r:embed="rId2"/>
          <a:stretch>
            <a:fillRect/>
          </a:stretch>
        </p:blipFill>
        <p:spPr>
          <a:xfrm>
            <a:off x="1802891" y="1203960"/>
            <a:ext cx="8586216" cy="3913632"/>
          </a:xfrm>
          <a:prstGeom prst="rect">
            <a:avLst/>
          </a:prstGeom>
          <a:ln>
            <a:solidFill>
              <a:schemeClr val="accent3"/>
            </a:solidFill>
          </a:ln>
        </p:spPr>
      </p:pic>
      <p:sp>
        <p:nvSpPr>
          <p:cNvPr id="7" name="Text 0">
            <a:extLst>
              <a:ext uri="{FF2B5EF4-FFF2-40B4-BE49-F238E27FC236}">
                <a16:creationId xmlns:a16="http://schemas.microsoft.com/office/drawing/2014/main" id="{12D46824-BD41-4D8E-71C0-2F632F5E911F}"/>
              </a:ext>
            </a:extLst>
          </p:cNvPr>
          <p:cNvSpPr>
            <a:spLocks noGrp="1"/>
          </p:cNvSpPr>
          <p:nvPr>
            <p:ph sz="quarter" idx="17"/>
          </p:nvPr>
        </p:nvSpPr>
        <p:spPr>
          <a:xfrm>
            <a:off x="594359" y="5148943"/>
            <a:ext cx="11003280" cy="1085247"/>
          </a:xfrm>
          <a:prstGeom prst="rect">
            <a:avLst/>
          </a:prstGeom>
          <a:noFill/>
          <a:ln/>
        </p:spPr>
        <p:txBody>
          <a:bodyPr wrap="square" rtlCol="0" anchor="ctr">
            <a:normAutofit/>
          </a:bodyPr>
          <a:lstStyle/>
          <a:p>
            <a:pPr marL="285750" indent="-285750">
              <a:buFont typeface="Arial" panose="020B0604020202020204" pitchFamily="34" charset="0"/>
              <a:buChar char="•"/>
            </a:pPr>
            <a:r>
              <a:rPr lang="en-US" dirty="0">
                <a:solidFill>
                  <a:srgbClr val="1F2937"/>
                </a:solidFill>
                <a:latin typeface="+mn-lt"/>
                <a:ea typeface="Arial" pitchFamily="34" charset="-122"/>
                <a:cs typeface="Arial" pitchFamily="34" charset="-120"/>
              </a:rPr>
              <a:t>Other Links</a:t>
            </a:r>
            <a:r>
              <a:rPr lang="en-US" b="0" dirty="0">
                <a:solidFill>
                  <a:srgbClr val="1F2937"/>
                </a:solidFill>
                <a:latin typeface="+mn-lt"/>
                <a:ea typeface="Arial" pitchFamily="34" charset="-122"/>
                <a:cs typeface="Arial" pitchFamily="34" charset="-120"/>
              </a:rPr>
              <a:t>: Provides convenient access to important features such as pending tasks, notifications, and navigation shortcuts for navigation. This section allows you to move between modules without returning to the main dashboard.</a:t>
            </a:r>
            <a:endParaRPr lang="en-US" b="0" dirty="0">
              <a:latin typeface="+mn-lt"/>
            </a:endParaRPr>
          </a:p>
        </p:txBody>
      </p:sp>
      <p:sp>
        <p:nvSpPr>
          <p:cNvPr id="8" name="Rectangle 7">
            <a:extLst>
              <a:ext uri="{FF2B5EF4-FFF2-40B4-BE49-F238E27FC236}">
                <a16:creationId xmlns:a16="http://schemas.microsoft.com/office/drawing/2014/main" id="{43242B71-786A-B56C-3653-89463C5A2BB2}"/>
              </a:ext>
            </a:extLst>
          </p:cNvPr>
          <p:cNvSpPr/>
          <p:nvPr/>
        </p:nvSpPr>
        <p:spPr>
          <a:xfrm>
            <a:off x="1802891" y="1730829"/>
            <a:ext cx="940309" cy="296091"/>
          </a:xfrm>
          <a:prstGeom prst="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Tree>
    <p:extLst>
      <p:ext uri="{BB962C8B-B14F-4D97-AF65-F5344CB8AC3E}">
        <p14:creationId xmlns:p14="http://schemas.microsoft.com/office/powerpoint/2010/main" val="9529988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89ED783-9C8C-CD5A-F211-4EC274777F4C}"/>
              </a:ext>
            </a:extLst>
          </p:cNvPr>
          <p:cNvSpPr>
            <a:spLocks noGrp="1"/>
          </p:cNvSpPr>
          <p:nvPr>
            <p:ph type="title"/>
          </p:nvPr>
        </p:nvSpPr>
        <p:spPr/>
        <p:txBody>
          <a:bodyPr/>
          <a:lstStyle/>
          <a:p>
            <a:r>
              <a:rPr lang="en-US" dirty="0"/>
              <a:t>Dashboard – Public profile</a:t>
            </a:r>
          </a:p>
        </p:txBody>
      </p:sp>
      <p:pic>
        <p:nvPicPr>
          <p:cNvPr id="5" name="Content Placeholder 4">
            <a:extLst>
              <a:ext uri="{FF2B5EF4-FFF2-40B4-BE49-F238E27FC236}">
                <a16:creationId xmlns:a16="http://schemas.microsoft.com/office/drawing/2014/main" id="{CE9A054E-DC83-5AE3-F8DC-8CF3C4822881}"/>
              </a:ext>
            </a:extLst>
          </p:cNvPr>
          <p:cNvPicPr>
            <a:picLocks noGrp="1"/>
          </p:cNvPicPr>
          <p:nvPr>
            <p:ph sz="quarter" idx="17"/>
          </p:nvPr>
        </p:nvPicPr>
        <p:blipFill>
          <a:blip r:embed="rId2"/>
          <a:stretch>
            <a:fillRect/>
          </a:stretch>
        </p:blipFill>
        <p:spPr>
          <a:xfrm>
            <a:off x="1908508" y="1162861"/>
            <a:ext cx="8806500" cy="3489960"/>
          </a:xfrm>
          <a:prstGeom prst="rect">
            <a:avLst/>
          </a:prstGeom>
          <a:ln>
            <a:solidFill>
              <a:schemeClr val="accent3"/>
            </a:solidFill>
          </a:ln>
        </p:spPr>
      </p:pic>
      <p:sp>
        <p:nvSpPr>
          <p:cNvPr id="7" name="Text 0">
            <a:extLst>
              <a:ext uri="{FF2B5EF4-FFF2-40B4-BE49-F238E27FC236}">
                <a16:creationId xmlns:a16="http://schemas.microsoft.com/office/drawing/2014/main" id="{D03AB968-F29B-58D5-6E1B-F349BF384A9D}"/>
              </a:ext>
            </a:extLst>
          </p:cNvPr>
          <p:cNvSpPr/>
          <p:nvPr/>
        </p:nvSpPr>
        <p:spPr>
          <a:xfrm>
            <a:off x="1017142" y="4817207"/>
            <a:ext cx="10789920" cy="960120"/>
          </a:xfrm>
          <a:prstGeom prst="rect">
            <a:avLst/>
          </a:prstGeom>
          <a:noFill/>
          <a:ln/>
        </p:spPr>
        <p:txBody>
          <a:bodyPr wrap="square" rtlCol="0" anchor="ctr">
            <a:normAutofit/>
          </a:bodyPr>
          <a:lstStyle/>
          <a:p>
            <a:pPr marL="285750" indent="-285750">
              <a:buFont typeface="Arial" panose="020B0604020202020204" pitchFamily="34" charset="0"/>
              <a:buChar char="•"/>
            </a:pPr>
            <a:r>
              <a:rPr lang="en-US" b="1" dirty="0">
                <a:solidFill>
                  <a:srgbClr val="1F2937"/>
                </a:solidFill>
                <a:ea typeface="Arial" pitchFamily="34" charset="-122"/>
                <a:cs typeface="Arial" pitchFamily="34" charset="-120"/>
              </a:rPr>
              <a:t>Public Profile</a:t>
            </a:r>
            <a:r>
              <a:rPr lang="en-US" dirty="0">
                <a:solidFill>
                  <a:srgbClr val="1F2937"/>
                </a:solidFill>
                <a:ea typeface="Arial" pitchFamily="34" charset="-122"/>
                <a:cs typeface="Arial" pitchFamily="34" charset="-120"/>
              </a:rPr>
              <a:t>: Shows your company’s general profile information as visible to all buyers on GEP. You can update details such as company name, address, certifications, and diversity status.</a:t>
            </a:r>
            <a:endParaRPr lang="en-US" dirty="0"/>
          </a:p>
        </p:txBody>
      </p:sp>
      <p:sp>
        <p:nvSpPr>
          <p:cNvPr id="8" name="Rectangle 7">
            <a:extLst>
              <a:ext uri="{FF2B5EF4-FFF2-40B4-BE49-F238E27FC236}">
                <a16:creationId xmlns:a16="http://schemas.microsoft.com/office/drawing/2014/main" id="{DEAB9DE4-0583-4491-F7F6-884487EDE002}"/>
              </a:ext>
            </a:extLst>
          </p:cNvPr>
          <p:cNvSpPr/>
          <p:nvPr/>
        </p:nvSpPr>
        <p:spPr>
          <a:xfrm>
            <a:off x="8342616" y="1162861"/>
            <a:ext cx="821932" cy="246580"/>
          </a:xfrm>
          <a:prstGeom prst="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Tree>
    <p:extLst>
      <p:ext uri="{BB962C8B-B14F-4D97-AF65-F5344CB8AC3E}">
        <p14:creationId xmlns:p14="http://schemas.microsoft.com/office/powerpoint/2010/main" val="38508726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B85899C-8105-D8AC-A88D-ABB978AAED66}"/>
              </a:ext>
            </a:extLst>
          </p:cNvPr>
          <p:cNvSpPr>
            <a:spLocks noGrp="1"/>
          </p:cNvSpPr>
          <p:nvPr>
            <p:ph type="title"/>
          </p:nvPr>
        </p:nvSpPr>
        <p:spPr/>
        <p:txBody>
          <a:bodyPr/>
          <a:lstStyle/>
          <a:p>
            <a:r>
              <a:rPr lang="en-US" dirty="0"/>
              <a:t>Dashboard – Help Center</a:t>
            </a:r>
          </a:p>
        </p:txBody>
      </p:sp>
      <p:pic>
        <p:nvPicPr>
          <p:cNvPr id="5" name="Content Placeholder 4">
            <a:extLst>
              <a:ext uri="{FF2B5EF4-FFF2-40B4-BE49-F238E27FC236}">
                <a16:creationId xmlns:a16="http://schemas.microsoft.com/office/drawing/2014/main" id="{30CD084A-55A3-5B45-194E-ADC498DB2010}"/>
              </a:ext>
            </a:extLst>
          </p:cNvPr>
          <p:cNvPicPr>
            <a:picLocks noGrp="1"/>
          </p:cNvPicPr>
          <p:nvPr>
            <p:ph sz="quarter" idx="17"/>
          </p:nvPr>
        </p:nvPicPr>
        <p:blipFill>
          <a:blip r:embed="rId2"/>
          <a:stretch>
            <a:fillRect/>
          </a:stretch>
        </p:blipFill>
        <p:spPr>
          <a:xfrm>
            <a:off x="1965960" y="1368344"/>
            <a:ext cx="8686800" cy="3291840"/>
          </a:xfrm>
          <a:prstGeom prst="rect">
            <a:avLst/>
          </a:prstGeom>
          <a:ln>
            <a:solidFill>
              <a:schemeClr val="accent3"/>
            </a:solidFill>
          </a:ln>
        </p:spPr>
      </p:pic>
      <p:sp>
        <p:nvSpPr>
          <p:cNvPr id="7" name="Text 0">
            <a:extLst>
              <a:ext uri="{FF2B5EF4-FFF2-40B4-BE49-F238E27FC236}">
                <a16:creationId xmlns:a16="http://schemas.microsoft.com/office/drawing/2014/main" id="{7F110489-9DD3-5EEB-936E-2B883C92132D}"/>
              </a:ext>
            </a:extLst>
          </p:cNvPr>
          <p:cNvSpPr/>
          <p:nvPr/>
        </p:nvSpPr>
        <p:spPr>
          <a:xfrm>
            <a:off x="914400" y="5087222"/>
            <a:ext cx="10789920" cy="640080"/>
          </a:xfrm>
          <a:prstGeom prst="rect">
            <a:avLst/>
          </a:prstGeom>
          <a:noFill/>
          <a:ln/>
        </p:spPr>
        <p:txBody>
          <a:bodyPr wrap="square" rtlCol="0" anchor="ctr">
            <a:normAutofit/>
          </a:bodyPr>
          <a:lstStyle/>
          <a:p>
            <a:pPr marL="285750" indent="-285750">
              <a:buFont typeface="Arial" panose="020B0604020202020204" pitchFamily="34" charset="0"/>
              <a:buChar char="•"/>
            </a:pPr>
            <a:r>
              <a:rPr lang="en-US" b="1" dirty="0">
                <a:solidFill>
                  <a:srgbClr val="1F2937"/>
                </a:solidFill>
                <a:ea typeface="Arial" pitchFamily="34" charset="-122"/>
                <a:cs typeface="Arial" pitchFamily="34" charset="-120"/>
              </a:rPr>
              <a:t>Help Center </a:t>
            </a:r>
            <a:r>
              <a:rPr lang="en-US" dirty="0">
                <a:solidFill>
                  <a:srgbClr val="1F2937"/>
                </a:solidFill>
                <a:ea typeface="Arial" pitchFamily="34" charset="-122"/>
                <a:cs typeface="Arial" pitchFamily="34" charset="-120"/>
              </a:rPr>
              <a:t>allows Supplier to access FAQs, GEP Business Network Platform user guides, and support options.   </a:t>
            </a:r>
            <a:endParaRPr lang="en-US" dirty="0"/>
          </a:p>
        </p:txBody>
      </p:sp>
      <p:sp>
        <p:nvSpPr>
          <p:cNvPr id="9" name="Rectangle 8">
            <a:extLst>
              <a:ext uri="{FF2B5EF4-FFF2-40B4-BE49-F238E27FC236}">
                <a16:creationId xmlns:a16="http://schemas.microsoft.com/office/drawing/2014/main" id="{911F4940-73E6-8EA3-DA99-7704703224E8}"/>
              </a:ext>
            </a:extLst>
          </p:cNvPr>
          <p:cNvSpPr/>
          <p:nvPr/>
        </p:nvSpPr>
        <p:spPr>
          <a:xfrm>
            <a:off x="9051533" y="1384418"/>
            <a:ext cx="821932" cy="246580"/>
          </a:xfrm>
          <a:prstGeom prst="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Tree>
    <p:extLst>
      <p:ext uri="{BB962C8B-B14F-4D97-AF65-F5344CB8AC3E}">
        <p14:creationId xmlns:p14="http://schemas.microsoft.com/office/powerpoint/2010/main" val="32509771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3C7D886-D936-9AD4-AFDF-41CF77AA9A72}"/>
              </a:ext>
            </a:extLst>
          </p:cNvPr>
          <p:cNvSpPr>
            <a:spLocks noGrp="1"/>
          </p:cNvSpPr>
          <p:nvPr>
            <p:ph type="title"/>
          </p:nvPr>
        </p:nvSpPr>
        <p:spPr/>
        <p:txBody>
          <a:bodyPr/>
          <a:lstStyle/>
          <a:p>
            <a:r>
              <a:rPr lang="en-US" dirty="0"/>
              <a:t>Dashboard - Logout</a:t>
            </a:r>
          </a:p>
        </p:txBody>
      </p:sp>
      <p:sp>
        <p:nvSpPr>
          <p:cNvPr id="5" name="Text 0">
            <a:extLst>
              <a:ext uri="{FF2B5EF4-FFF2-40B4-BE49-F238E27FC236}">
                <a16:creationId xmlns:a16="http://schemas.microsoft.com/office/drawing/2014/main" id="{444DFDA7-0AF5-C2D0-AE6A-60B8E5FF90F8}"/>
              </a:ext>
            </a:extLst>
          </p:cNvPr>
          <p:cNvSpPr/>
          <p:nvPr/>
        </p:nvSpPr>
        <p:spPr>
          <a:xfrm>
            <a:off x="955495" y="5385816"/>
            <a:ext cx="10789920" cy="640080"/>
          </a:xfrm>
          <a:prstGeom prst="rect">
            <a:avLst/>
          </a:prstGeom>
          <a:noFill/>
          <a:ln/>
        </p:spPr>
        <p:txBody>
          <a:bodyPr wrap="square" rtlCol="0" anchor="ctr">
            <a:normAutofit/>
          </a:bodyPr>
          <a:lstStyle/>
          <a:p>
            <a:pPr marL="285750" indent="-285750">
              <a:buFont typeface="Arial" panose="020B0604020202020204" pitchFamily="34" charset="0"/>
              <a:buChar char="•"/>
            </a:pPr>
            <a:r>
              <a:rPr lang="en-US" b="1" dirty="0">
                <a:solidFill>
                  <a:srgbClr val="1F2937"/>
                </a:solidFill>
                <a:ea typeface="Arial" pitchFamily="34" charset="-122"/>
                <a:cs typeface="Arial" pitchFamily="34" charset="-120"/>
              </a:rPr>
              <a:t>Logout</a:t>
            </a:r>
            <a:r>
              <a:rPr lang="en-US" dirty="0">
                <a:solidFill>
                  <a:srgbClr val="1F2937"/>
                </a:solidFill>
                <a:ea typeface="Arial" pitchFamily="34" charset="-122"/>
                <a:cs typeface="Arial" pitchFamily="34" charset="-120"/>
              </a:rPr>
              <a:t>: Securely end your session to protect sensitive information and prevent unauthorized access.</a:t>
            </a:r>
            <a:endParaRPr lang="en-US" dirty="0"/>
          </a:p>
        </p:txBody>
      </p:sp>
      <p:pic>
        <p:nvPicPr>
          <p:cNvPr id="7" name="Picture 6">
            <a:extLst>
              <a:ext uri="{FF2B5EF4-FFF2-40B4-BE49-F238E27FC236}">
                <a16:creationId xmlns:a16="http://schemas.microsoft.com/office/drawing/2014/main" id="{754150B7-7343-73D5-FB38-BD7A1A7EB7E0}"/>
              </a:ext>
            </a:extLst>
          </p:cNvPr>
          <p:cNvPicPr>
            <a:picLocks/>
          </p:cNvPicPr>
          <p:nvPr/>
        </p:nvPicPr>
        <p:blipFill>
          <a:blip r:embed="rId2"/>
          <a:stretch>
            <a:fillRect/>
          </a:stretch>
        </p:blipFill>
        <p:spPr>
          <a:xfrm>
            <a:off x="2057347" y="1472184"/>
            <a:ext cx="8586216" cy="3657600"/>
          </a:xfrm>
          <a:prstGeom prst="rect">
            <a:avLst/>
          </a:prstGeom>
          <a:ln>
            <a:solidFill>
              <a:schemeClr val="accent3"/>
            </a:solidFill>
          </a:ln>
        </p:spPr>
      </p:pic>
      <p:sp>
        <p:nvSpPr>
          <p:cNvPr id="8" name="Rectangle 7">
            <a:extLst>
              <a:ext uri="{FF2B5EF4-FFF2-40B4-BE49-F238E27FC236}">
                <a16:creationId xmlns:a16="http://schemas.microsoft.com/office/drawing/2014/main" id="{DF9D5825-CDA0-9A36-3B03-723A390E7B90}"/>
              </a:ext>
            </a:extLst>
          </p:cNvPr>
          <p:cNvSpPr/>
          <p:nvPr/>
        </p:nvSpPr>
        <p:spPr>
          <a:xfrm>
            <a:off x="9750175" y="1472184"/>
            <a:ext cx="606176" cy="407987"/>
          </a:xfrm>
          <a:prstGeom prst="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Tree>
    <p:extLst>
      <p:ext uri="{BB962C8B-B14F-4D97-AF65-F5344CB8AC3E}">
        <p14:creationId xmlns:p14="http://schemas.microsoft.com/office/powerpoint/2010/main" val="33491293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90AE712-1CD7-59C5-0231-C642ECAD41E3}"/>
              </a:ext>
            </a:extLst>
          </p:cNvPr>
          <p:cNvSpPr>
            <a:spLocks noGrp="1"/>
          </p:cNvSpPr>
          <p:nvPr>
            <p:ph type="title"/>
          </p:nvPr>
        </p:nvSpPr>
        <p:spPr/>
        <p:txBody>
          <a:bodyPr/>
          <a:lstStyle/>
          <a:p>
            <a:r>
              <a:rPr lang="en-US" dirty="0"/>
              <a:t>Dashboard – Review Profile</a:t>
            </a:r>
          </a:p>
        </p:txBody>
      </p:sp>
      <p:pic>
        <p:nvPicPr>
          <p:cNvPr id="5" name="Image 0" descr="https://trainn-production-videos.s3-accelerate.amazonaws.com/gepuniversity/guide_contents/3KBpE5rMbViit5eCpeUk0g..jpg?x-amzn-trace-id=Root%3D1-6a68a3b1-2f1398f358606b2a2813144a%3BParent%3D29f8ce35f83c675e%3BSampled%3D0&amp;X-Amz-Algorithm=AWS4-HMAC-SHA256&amp;X-Amz-Credential=AKIAZWGGEKHDU4MHTAV4%2F20260728%2Fus-east-1%2Fs3%2Faws4_request&amp;X-Amz-Date=20260728T124225Z&amp;X-Amz-Expires=7200&amp;X-Amz-SignedHeaders=host&amp;X-Amz-Signature=84d0ead6d698ea47d8972c319455b3c358cd73e1e599c99089912febce01e124">
            <a:extLst>
              <a:ext uri="{FF2B5EF4-FFF2-40B4-BE49-F238E27FC236}">
                <a16:creationId xmlns:a16="http://schemas.microsoft.com/office/drawing/2014/main" id="{E2CAF78E-B74C-8E76-7A5F-AC19CD57076D}"/>
              </a:ext>
            </a:extLst>
          </p:cNvPr>
          <p:cNvPicPr>
            <a:picLocks noGrp="1"/>
          </p:cNvPicPr>
          <p:nvPr>
            <p:ph sz="quarter" idx="17"/>
          </p:nvPr>
        </p:nvPicPr>
        <p:blipFill>
          <a:blip r:embed="rId2"/>
          <a:stretch>
            <a:fillRect/>
          </a:stretch>
        </p:blipFill>
        <p:spPr>
          <a:xfrm>
            <a:off x="1517775" y="1369177"/>
            <a:ext cx="9156450" cy="3757627"/>
          </a:xfrm>
          <a:prstGeom prst="rect">
            <a:avLst/>
          </a:prstGeom>
          <a:ln>
            <a:solidFill>
              <a:schemeClr val="accent3"/>
            </a:solidFill>
          </a:ln>
        </p:spPr>
      </p:pic>
      <p:sp>
        <p:nvSpPr>
          <p:cNvPr id="7" name="Text 0">
            <a:extLst>
              <a:ext uri="{FF2B5EF4-FFF2-40B4-BE49-F238E27FC236}">
                <a16:creationId xmlns:a16="http://schemas.microsoft.com/office/drawing/2014/main" id="{394E196C-6254-548E-DE4B-15D8FE4AE7B8}"/>
              </a:ext>
            </a:extLst>
          </p:cNvPr>
          <p:cNvSpPr/>
          <p:nvPr/>
        </p:nvSpPr>
        <p:spPr>
          <a:xfrm>
            <a:off x="876840" y="5292021"/>
            <a:ext cx="10789920" cy="960120"/>
          </a:xfrm>
          <a:prstGeom prst="rect">
            <a:avLst/>
          </a:prstGeom>
          <a:noFill/>
          <a:ln/>
        </p:spPr>
        <p:txBody>
          <a:bodyPr wrap="square" rtlCol="0" anchor="ctr">
            <a:normAutofit/>
          </a:bodyPr>
          <a:lstStyle/>
          <a:p>
            <a:pPr marL="285750" indent="-285750">
              <a:buFont typeface="Arial" panose="020B0604020202020204" pitchFamily="34" charset="0"/>
              <a:buChar char="•"/>
            </a:pPr>
            <a:r>
              <a:rPr lang="en-US" b="1" dirty="0">
                <a:solidFill>
                  <a:srgbClr val="1F2937"/>
                </a:solidFill>
                <a:ea typeface="Arial" pitchFamily="34" charset="-122"/>
                <a:cs typeface="Arial" pitchFamily="34" charset="-120"/>
              </a:rPr>
              <a:t>Review Profile </a:t>
            </a:r>
            <a:r>
              <a:rPr lang="en-US" dirty="0">
                <a:solidFill>
                  <a:srgbClr val="1F2937"/>
                </a:solidFill>
                <a:ea typeface="Arial" pitchFamily="34" charset="-122"/>
                <a:cs typeface="Arial" pitchFamily="34" charset="-120"/>
              </a:rPr>
              <a:t>enables Supplier profile management. Review profile displays client-specific profile information either added by Supplier themselves or by 3M.</a:t>
            </a:r>
          </a:p>
        </p:txBody>
      </p:sp>
      <p:sp>
        <p:nvSpPr>
          <p:cNvPr id="8" name="Rectangle 7">
            <a:extLst>
              <a:ext uri="{FF2B5EF4-FFF2-40B4-BE49-F238E27FC236}">
                <a16:creationId xmlns:a16="http://schemas.microsoft.com/office/drawing/2014/main" id="{6F7B5227-2A18-8B1C-F8CE-3EC10FAED4EC}"/>
              </a:ext>
            </a:extLst>
          </p:cNvPr>
          <p:cNvSpPr/>
          <p:nvPr/>
        </p:nvSpPr>
        <p:spPr>
          <a:xfrm>
            <a:off x="6271800" y="2239766"/>
            <a:ext cx="1084497" cy="585627"/>
          </a:xfrm>
          <a:prstGeom prst="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Tree>
    <p:extLst>
      <p:ext uri="{BB962C8B-B14F-4D97-AF65-F5344CB8AC3E}">
        <p14:creationId xmlns:p14="http://schemas.microsoft.com/office/powerpoint/2010/main" val="1787776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33D9FB6-7318-4B7F-3BDF-A43D76EFFC3A}"/>
              </a:ext>
            </a:extLst>
          </p:cNvPr>
          <p:cNvSpPr>
            <a:spLocks noGrp="1"/>
          </p:cNvSpPr>
          <p:nvPr>
            <p:ph type="title"/>
          </p:nvPr>
        </p:nvSpPr>
        <p:spPr/>
        <p:txBody>
          <a:bodyPr/>
          <a:lstStyle/>
          <a:p>
            <a:r>
              <a:rPr lang="en-US" dirty="0"/>
              <a:t>Dashboard - Register</a:t>
            </a:r>
          </a:p>
        </p:txBody>
      </p:sp>
      <p:pic>
        <p:nvPicPr>
          <p:cNvPr id="5" name="Picture 4">
            <a:extLst>
              <a:ext uri="{FF2B5EF4-FFF2-40B4-BE49-F238E27FC236}">
                <a16:creationId xmlns:a16="http://schemas.microsoft.com/office/drawing/2014/main" id="{0F800E92-FFB0-0C46-FDED-AED261DB2503}"/>
              </a:ext>
            </a:extLst>
          </p:cNvPr>
          <p:cNvPicPr>
            <a:picLocks/>
          </p:cNvPicPr>
          <p:nvPr/>
        </p:nvPicPr>
        <p:blipFill>
          <a:blip r:embed="rId2"/>
          <a:stretch>
            <a:fillRect/>
          </a:stretch>
        </p:blipFill>
        <p:spPr>
          <a:xfrm>
            <a:off x="1519427" y="1472184"/>
            <a:ext cx="9153144" cy="3913632"/>
          </a:xfrm>
          <a:prstGeom prst="rect">
            <a:avLst/>
          </a:prstGeom>
          <a:ln>
            <a:solidFill>
              <a:schemeClr val="accent3"/>
            </a:solidFill>
          </a:ln>
        </p:spPr>
      </p:pic>
      <p:sp>
        <p:nvSpPr>
          <p:cNvPr id="7" name="Text 0">
            <a:extLst>
              <a:ext uri="{FF2B5EF4-FFF2-40B4-BE49-F238E27FC236}">
                <a16:creationId xmlns:a16="http://schemas.microsoft.com/office/drawing/2014/main" id="{98062EEC-75B1-3126-E3A3-049D1BC0C437}"/>
              </a:ext>
            </a:extLst>
          </p:cNvPr>
          <p:cNvSpPr/>
          <p:nvPr/>
        </p:nvSpPr>
        <p:spPr>
          <a:xfrm>
            <a:off x="701039" y="5351327"/>
            <a:ext cx="10789920" cy="960120"/>
          </a:xfrm>
          <a:prstGeom prst="rect">
            <a:avLst/>
          </a:prstGeom>
          <a:noFill/>
          <a:ln/>
        </p:spPr>
        <p:txBody>
          <a:bodyPr wrap="square" rtlCol="0" anchor="ctr">
            <a:normAutofit/>
          </a:bodyPr>
          <a:lstStyle/>
          <a:p>
            <a:pPr marL="285750" indent="-285750">
              <a:buFont typeface="Arial" panose="020B0604020202020204" pitchFamily="34" charset="0"/>
              <a:buChar char="•"/>
            </a:pPr>
            <a:r>
              <a:rPr lang="en-US" dirty="0">
                <a:solidFill>
                  <a:srgbClr val="1F2937"/>
                </a:solidFill>
                <a:cs typeface="Arial" pitchFamily="34" charset="-120"/>
              </a:rPr>
              <a:t>If the Supplier has not yet registered on GEP then it will show </a:t>
            </a:r>
            <a:r>
              <a:rPr lang="en-US" b="1" dirty="0">
                <a:solidFill>
                  <a:srgbClr val="1F2937"/>
                </a:solidFill>
                <a:cs typeface="Arial" pitchFamily="34" charset="-120"/>
              </a:rPr>
              <a:t>Register</a:t>
            </a:r>
            <a:r>
              <a:rPr lang="en-US" dirty="0">
                <a:solidFill>
                  <a:srgbClr val="1F2937"/>
                </a:solidFill>
                <a:cs typeface="Arial" pitchFamily="34" charset="-120"/>
              </a:rPr>
              <a:t> instead of </a:t>
            </a:r>
            <a:r>
              <a:rPr lang="en-US" b="1" dirty="0">
                <a:solidFill>
                  <a:srgbClr val="1F2937"/>
                </a:solidFill>
                <a:cs typeface="Arial" pitchFamily="34" charset="-120"/>
              </a:rPr>
              <a:t>Review Profile</a:t>
            </a:r>
            <a:endParaRPr lang="en-US" b="1" dirty="0"/>
          </a:p>
        </p:txBody>
      </p:sp>
      <p:sp>
        <p:nvSpPr>
          <p:cNvPr id="9" name="Rectangle 8">
            <a:extLst>
              <a:ext uri="{FF2B5EF4-FFF2-40B4-BE49-F238E27FC236}">
                <a16:creationId xmlns:a16="http://schemas.microsoft.com/office/drawing/2014/main" id="{4F19DBFD-63B6-C8C1-53B7-E0CFF0D0C6B7}"/>
              </a:ext>
            </a:extLst>
          </p:cNvPr>
          <p:cNvSpPr/>
          <p:nvPr/>
        </p:nvSpPr>
        <p:spPr>
          <a:xfrm>
            <a:off x="7782099" y="2502494"/>
            <a:ext cx="1084497" cy="405094"/>
          </a:xfrm>
          <a:prstGeom prst="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10" name="Rectangle 9">
            <a:extLst>
              <a:ext uri="{FF2B5EF4-FFF2-40B4-BE49-F238E27FC236}">
                <a16:creationId xmlns:a16="http://schemas.microsoft.com/office/drawing/2014/main" id="{A597F9E3-5AEE-0517-B05E-590080D33828}"/>
              </a:ext>
            </a:extLst>
          </p:cNvPr>
          <p:cNvSpPr/>
          <p:nvPr/>
        </p:nvSpPr>
        <p:spPr>
          <a:xfrm>
            <a:off x="1576863" y="1962364"/>
            <a:ext cx="611536" cy="123290"/>
          </a:xfrm>
          <a:prstGeom prst="rect">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12" name="Rectangle 11">
            <a:extLst>
              <a:ext uri="{FF2B5EF4-FFF2-40B4-BE49-F238E27FC236}">
                <a16:creationId xmlns:a16="http://schemas.microsoft.com/office/drawing/2014/main" id="{BACA64CC-43E5-A5CF-B292-1F530E2E7BA3}"/>
              </a:ext>
            </a:extLst>
          </p:cNvPr>
          <p:cNvSpPr/>
          <p:nvPr/>
        </p:nvSpPr>
        <p:spPr>
          <a:xfrm>
            <a:off x="2882485" y="2207231"/>
            <a:ext cx="611536" cy="123290"/>
          </a:xfrm>
          <a:prstGeom prst="rect">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Tree>
    <p:extLst>
      <p:ext uri="{BB962C8B-B14F-4D97-AF65-F5344CB8AC3E}">
        <p14:creationId xmlns:p14="http://schemas.microsoft.com/office/powerpoint/2010/main" val="21721862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E0BF7D1-4AD9-703C-97F7-C1819015C9B4}"/>
              </a:ext>
            </a:extLst>
          </p:cNvPr>
          <p:cNvSpPr>
            <a:spLocks noGrp="1"/>
          </p:cNvSpPr>
          <p:nvPr>
            <p:ph type="title"/>
          </p:nvPr>
        </p:nvSpPr>
        <p:spPr/>
        <p:txBody>
          <a:bodyPr/>
          <a:lstStyle/>
          <a:p>
            <a:r>
              <a:rPr lang="en-US" dirty="0"/>
              <a:t>Dashboard – Supplier Profile</a:t>
            </a:r>
          </a:p>
        </p:txBody>
      </p:sp>
      <p:pic>
        <p:nvPicPr>
          <p:cNvPr id="5" name="Picture 4">
            <a:extLst>
              <a:ext uri="{FF2B5EF4-FFF2-40B4-BE49-F238E27FC236}">
                <a16:creationId xmlns:a16="http://schemas.microsoft.com/office/drawing/2014/main" id="{D96E278C-F842-36EC-E946-70604CE0538F}"/>
              </a:ext>
            </a:extLst>
          </p:cNvPr>
          <p:cNvPicPr>
            <a:picLocks noChangeAspect="1"/>
          </p:cNvPicPr>
          <p:nvPr/>
        </p:nvPicPr>
        <p:blipFill>
          <a:blip r:embed="rId2"/>
          <a:stretch>
            <a:fillRect/>
          </a:stretch>
        </p:blipFill>
        <p:spPr>
          <a:xfrm>
            <a:off x="1710426" y="1108719"/>
            <a:ext cx="9153144" cy="4114583"/>
          </a:xfrm>
          <a:prstGeom prst="rect">
            <a:avLst/>
          </a:prstGeom>
          <a:ln>
            <a:solidFill>
              <a:schemeClr val="accent3"/>
            </a:solidFill>
          </a:ln>
        </p:spPr>
      </p:pic>
      <p:sp>
        <p:nvSpPr>
          <p:cNvPr id="7" name="Rectangle 6">
            <a:extLst>
              <a:ext uri="{FF2B5EF4-FFF2-40B4-BE49-F238E27FC236}">
                <a16:creationId xmlns:a16="http://schemas.microsoft.com/office/drawing/2014/main" id="{1FBBDDD4-D5AF-C9D8-F4D2-03ACCC7C8C31}"/>
              </a:ext>
            </a:extLst>
          </p:cNvPr>
          <p:cNvSpPr/>
          <p:nvPr/>
        </p:nvSpPr>
        <p:spPr>
          <a:xfrm>
            <a:off x="1814066" y="2422736"/>
            <a:ext cx="1762241" cy="2572940"/>
          </a:xfrm>
          <a:prstGeom prst="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9" name="Text 0">
            <a:extLst>
              <a:ext uri="{FF2B5EF4-FFF2-40B4-BE49-F238E27FC236}">
                <a16:creationId xmlns:a16="http://schemas.microsoft.com/office/drawing/2014/main" id="{512B16F3-02E8-0CF3-1EEB-5A5728264D96}"/>
              </a:ext>
            </a:extLst>
          </p:cNvPr>
          <p:cNvSpPr/>
          <p:nvPr/>
        </p:nvSpPr>
        <p:spPr>
          <a:xfrm>
            <a:off x="701039" y="5403866"/>
            <a:ext cx="10789920" cy="960120"/>
          </a:xfrm>
          <a:prstGeom prst="rect">
            <a:avLst/>
          </a:prstGeom>
          <a:noFill/>
          <a:ln/>
        </p:spPr>
        <p:txBody>
          <a:bodyPr wrap="square" rtlCol="0" anchor="ctr">
            <a:noAutofit/>
          </a:bodyPr>
          <a:lstStyle/>
          <a:p>
            <a:pPr marL="285750" indent="-285750">
              <a:buFont typeface="Arial" panose="020B0604020202020204" pitchFamily="34" charset="0"/>
              <a:buChar char="•"/>
            </a:pPr>
            <a:r>
              <a:rPr lang="en-US" b="1" dirty="0">
                <a:solidFill>
                  <a:srgbClr val="1F2937"/>
                </a:solidFill>
                <a:ea typeface="Arial" pitchFamily="34" charset="-122"/>
                <a:cs typeface="Arial" pitchFamily="34" charset="-120"/>
              </a:rPr>
              <a:t>Supplier information </a:t>
            </a:r>
            <a:r>
              <a:rPr lang="en-US" dirty="0">
                <a:solidFill>
                  <a:srgbClr val="1F2937"/>
                </a:solidFill>
                <a:ea typeface="Arial" pitchFamily="34" charset="-122"/>
                <a:cs typeface="Arial" pitchFamily="34" charset="-120"/>
              </a:rPr>
              <a:t>may include tax information, banking details, and compliance documents if provided. You can update these fields to ensure accuracy for transactions and sourcing activities.</a:t>
            </a:r>
            <a:endParaRPr lang="en-US" dirty="0"/>
          </a:p>
          <a:p>
            <a:pPr marL="285750" indent="-285750">
              <a:buFont typeface="Arial" panose="020B0604020202020204" pitchFamily="34" charset="0"/>
              <a:buChar char="•"/>
            </a:pPr>
            <a:r>
              <a:rPr lang="en-US" dirty="0">
                <a:solidFill>
                  <a:srgbClr val="1F2937"/>
                </a:solidFill>
                <a:ea typeface="Arial" pitchFamily="34" charset="-122"/>
                <a:cs typeface="Arial" pitchFamily="34" charset="-120"/>
              </a:rPr>
              <a:t> On </a:t>
            </a:r>
            <a:r>
              <a:rPr lang="en-US" b="1" dirty="0">
                <a:solidFill>
                  <a:srgbClr val="1F2937"/>
                </a:solidFill>
                <a:ea typeface="Arial" pitchFamily="34" charset="-122"/>
                <a:cs typeface="Arial" pitchFamily="34" charset="-120"/>
              </a:rPr>
              <a:t>Supplier profile page</a:t>
            </a:r>
            <a:r>
              <a:rPr lang="en-US" dirty="0">
                <a:solidFill>
                  <a:srgbClr val="1F2937"/>
                </a:solidFill>
                <a:ea typeface="Arial" pitchFamily="34" charset="-122"/>
                <a:cs typeface="Arial" pitchFamily="34" charset="-120"/>
              </a:rPr>
              <a:t>, Supplier needs to click on </a:t>
            </a:r>
            <a:r>
              <a:rPr lang="en-US" b="1" dirty="0">
                <a:solidFill>
                  <a:srgbClr val="1F2937"/>
                </a:solidFill>
                <a:ea typeface="Arial" pitchFamily="34" charset="-122"/>
                <a:cs typeface="Arial" pitchFamily="34" charset="-120"/>
              </a:rPr>
              <a:t>Edit button </a:t>
            </a:r>
            <a:r>
              <a:rPr lang="en-US" dirty="0">
                <a:solidFill>
                  <a:srgbClr val="1F2937"/>
                </a:solidFill>
                <a:ea typeface="Arial" pitchFamily="34" charset="-122"/>
                <a:cs typeface="Arial" pitchFamily="34" charset="-120"/>
              </a:rPr>
              <a:t>to start making changes to Supplier profile  </a:t>
            </a:r>
            <a:endParaRPr lang="en-US" dirty="0"/>
          </a:p>
        </p:txBody>
      </p:sp>
      <p:sp>
        <p:nvSpPr>
          <p:cNvPr id="11" name="Rectangle 10">
            <a:extLst>
              <a:ext uri="{FF2B5EF4-FFF2-40B4-BE49-F238E27FC236}">
                <a16:creationId xmlns:a16="http://schemas.microsoft.com/office/drawing/2014/main" id="{8343CDEB-DDD0-AEE0-0F1E-F39054BC6B20}"/>
              </a:ext>
            </a:extLst>
          </p:cNvPr>
          <p:cNvSpPr/>
          <p:nvPr/>
        </p:nvSpPr>
        <p:spPr>
          <a:xfrm>
            <a:off x="10163931" y="1712865"/>
            <a:ext cx="635286" cy="437628"/>
          </a:xfrm>
          <a:prstGeom prst="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Tree>
    <p:extLst>
      <p:ext uri="{BB962C8B-B14F-4D97-AF65-F5344CB8AC3E}">
        <p14:creationId xmlns:p14="http://schemas.microsoft.com/office/powerpoint/2010/main" val="29017875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CAB27D4-C2E5-09FA-8D96-374C52BB7CE4}"/>
              </a:ext>
            </a:extLst>
          </p:cNvPr>
          <p:cNvSpPr>
            <a:spLocks noGrp="1"/>
          </p:cNvSpPr>
          <p:nvPr>
            <p:ph type="title"/>
          </p:nvPr>
        </p:nvSpPr>
        <p:spPr/>
        <p:txBody>
          <a:bodyPr/>
          <a:lstStyle/>
          <a:p>
            <a:r>
              <a:rPr lang="en-US" dirty="0"/>
              <a:t>Dashboard – Profile Discoverability</a:t>
            </a:r>
          </a:p>
        </p:txBody>
      </p:sp>
      <p:pic>
        <p:nvPicPr>
          <p:cNvPr id="5" name="Content Placeholder 4">
            <a:extLst>
              <a:ext uri="{FF2B5EF4-FFF2-40B4-BE49-F238E27FC236}">
                <a16:creationId xmlns:a16="http://schemas.microsoft.com/office/drawing/2014/main" id="{97485E4B-D862-5FBC-24C7-7C90B8356913}"/>
              </a:ext>
            </a:extLst>
          </p:cNvPr>
          <p:cNvPicPr>
            <a:picLocks noGrp="1" noChangeAspect="1"/>
          </p:cNvPicPr>
          <p:nvPr>
            <p:ph sz="quarter" idx="17"/>
          </p:nvPr>
        </p:nvPicPr>
        <p:blipFill>
          <a:blip r:embed="rId2"/>
          <a:stretch>
            <a:fillRect/>
          </a:stretch>
        </p:blipFill>
        <p:spPr>
          <a:xfrm>
            <a:off x="1594831" y="1320501"/>
            <a:ext cx="9002338" cy="3583958"/>
          </a:xfrm>
          <a:prstGeom prst="rect">
            <a:avLst/>
          </a:prstGeom>
          <a:ln>
            <a:solidFill>
              <a:schemeClr val="accent3"/>
            </a:solidFill>
          </a:ln>
        </p:spPr>
      </p:pic>
      <p:sp>
        <p:nvSpPr>
          <p:cNvPr id="7" name="Text 0">
            <a:extLst>
              <a:ext uri="{FF2B5EF4-FFF2-40B4-BE49-F238E27FC236}">
                <a16:creationId xmlns:a16="http://schemas.microsoft.com/office/drawing/2014/main" id="{784DB516-B9C4-DB83-68F1-AF2782996148}"/>
              </a:ext>
            </a:extLst>
          </p:cNvPr>
          <p:cNvSpPr/>
          <p:nvPr/>
        </p:nvSpPr>
        <p:spPr>
          <a:xfrm>
            <a:off x="739739" y="5163571"/>
            <a:ext cx="11019728" cy="1031210"/>
          </a:xfrm>
          <a:prstGeom prst="rect">
            <a:avLst/>
          </a:prstGeom>
          <a:noFill/>
          <a:ln/>
        </p:spPr>
        <p:txBody>
          <a:bodyPr wrap="square" rtlCol="0" anchor="ctr">
            <a:noAutofit/>
          </a:bodyPr>
          <a:lstStyle/>
          <a:p>
            <a:pPr marL="285750" indent="-285750">
              <a:buFont typeface="Arial" panose="020B0604020202020204" pitchFamily="34" charset="0"/>
              <a:buChar char="•"/>
            </a:pPr>
            <a:endParaRPr lang="en-US" dirty="0">
              <a:solidFill>
                <a:srgbClr val="1F2937"/>
              </a:solidFill>
              <a:ea typeface="Arial" pitchFamily="34" charset="-122"/>
              <a:cs typeface="Arial" panose="020B0604020202020204" pitchFamily="34" charset="0"/>
            </a:endParaRPr>
          </a:p>
          <a:p>
            <a:pPr marL="285750" indent="-285750">
              <a:buFont typeface="Arial" panose="020B0604020202020204" pitchFamily="34" charset="0"/>
              <a:buChar char="•"/>
            </a:pPr>
            <a:r>
              <a:rPr lang="en-US" dirty="0">
                <a:solidFill>
                  <a:srgbClr val="1F2937"/>
                </a:solidFill>
                <a:ea typeface="Arial" pitchFamily="34" charset="-122"/>
                <a:cs typeface="Arial" panose="020B0604020202020204" pitchFamily="34" charset="0"/>
              </a:rPr>
              <a:t>After completing mandatory details when Supplier clicks on </a:t>
            </a:r>
            <a:r>
              <a:rPr lang="en-US" b="1" dirty="0">
                <a:solidFill>
                  <a:srgbClr val="1F2937"/>
                </a:solidFill>
                <a:ea typeface="Arial" pitchFamily="34" charset="-122"/>
                <a:cs typeface="Arial" panose="020B0604020202020204" pitchFamily="34" charset="0"/>
              </a:rPr>
              <a:t>submit</a:t>
            </a:r>
            <a:r>
              <a:rPr lang="en-US" dirty="0">
                <a:solidFill>
                  <a:srgbClr val="1F2937"/>
                </a:solidFill>
                <a:ea typeface="Arial" pitchFamily="34" charset="-122"/>
                <a:cs typeface="Arial" panose="020B0604020202020204" pitchFamily="34" charset="0"/>
              </a:rPr>
              <a:t>, a pop-up message will appear which would ask Supplier if they would like to proceed and make their profile discoverable. </a:t>
            </a:r>
          </a:p>
          <a:p>
            <a:pPr marL="285750" indent="-285750">
              <a:buFont typeface="Arial" panose="020B0604020202020204" pitchFamily="34" charset="0"/>
              <a:buChar char="•"/>
            </a:pPr>
            <a:r>
              <a:rPr lang="en-US" dirty="0">
                <a:solidFill>
                  <a:srgbClr val="1F2937"/>
                </a:solidFill>
                <a:ea typeface="Arial" pitchFamily="34" charset="-122"/>
                <a:cs typeface="Arial" panose="020B0604020202020204" pitchFamily="34" charset="0"/>
              </a:rPr>
              <a:t>Supplier can select </a:t>
            </a:r>
            <a:r>
              <a:rPr lang="en-US" b="1" dirty="0">
                <a:solidFill>
                  <a:srgbClr val="1F2937"/>
                </a:solidFill>
                <a:ea typeface="Arial" pitchFamily="34" charset="-122"/>
                <a:cs typeface="Arial" panose="020B0604020202020204" pitchFamily="34" charset="0"/>
              </a:rPr>
              <a:t>Yes</a:t>
            </a:r>
            <a:r>
              <a:rPr lang="en-US" dirty="0">
                <a:solidFill>
                  <a:srgbClr val="1F2937"/>
                </a:solidFill>
                <a:ea typeface="Arial" pitchFamily="34" charset="-122"/>
                <a:cs typeface="Arial" panose="020B0604020202020204" pitchFamily="34" charset="0"/>
              </a:rPr>
              <a:t> or </a:t>
            </a:r>
            <a:r>
              <a:rPr lang="en-US" b="1" dirty="0">
                <a:solidFill>
                  <a:srgbClr val="1F2937"/>
                </a:solidFill>
                <a:ea typeface="Arial" pitchFamily="34" charset="-122"/>
                <a:cs typeface="Arial" panose="020B0604020202020204" pitchFamily="34" charset="0"/>
              </a:rPr>
              <a:t>No</a:t>
            </a:r>
            <a:r>
              <a:rPr lang="en-US" dirty="0">
                <a:solidFill>
                  <a:srgbClr val="1F2937"/>
                </a:solidFill>
                <a:ea typeface="Arial" pitchFamily="34" charset="-122"/>
                <a:cs typeface="Arial" panose="020B0604020202020204" pitchFamily="34" charset="0"/>
              </a:rPr>
              <a:t> as per their requirement. </a:t>
            </a:r>
          </a:p>
          <a:p>
            <a:pPr marL="285750" indent="-285750">
              <a:buFont typeface="Arial" panose="020B0604020202020204" pitchFamily="34" charset="0"/>
              <a:buChar char="•"/>
            </a:pPr>
            <a:r>
              <a:rPr lang="en-US" dirty="0">
                <a:solidFill>
                  <a:srgbClr val="1F2937"/>
                </a:solidFill>
                <a:ea typeface="Arial" pitchFamily="34" charset="-122"/>
                <a:cs typeface="Arial" panose="020B0604020202020204" pitchFamily="34" charset="0"/>
              </a:rPr>
              <a:t>If they select No, another pop-up message will appear with message "Profile change request has been submitted and it will be reflected once the change request is approved by the Approver"  </a:t>
            </a:r>
            <a:endParaRPr lang="en-US" dirty="0">
              <a:cs typeface="Arial" panose="020B0604020202020204" pitchFamily="34" charset="0"/>
            </a:endParaRPr>
          </a:p>
        </p:txBody>
      </p:sp>
      <p:sp>
        <p:nvSpPr>
          <p:cNvPr id="9" name="Rectangle 8">
            <a:extLst>
              <a:ext uri="{FF2B5EF4-FFF2-40B4-BE49-F238E27FC236}">
                <a16:creationId xmlns:a16="http://schemas.microsoft.com/office/drawing/2014/main" id="{4DF6D0DB-3CF1-2B6C-2396-2079C489AB68}"/>
              </a:ext>
            </a:extLst>
          </p:cNvPr>
          <p:cNvSpPr/>
          <p:nvPr/>
        </p:nvSpPr>
        <p:spPr>
          <a:xfrm>
            <a:off x="3226084" y="2270589"/>
            <a:ext cx="5784351" cy="1705510"/>
          </a:xfrm>
          <a:prstGeom prst="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Tree>
    <p:extLst>
      <p:ext uri="{BB962C8B-B14F-4D97-AF65-F5344CB8AC3E}">
        <p14:creationId xmlns:p14="http://schemas.microsoft.com/office/powerpoint/2010/main" val="31754062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4172088-E774-4063-3F28-F0BBDA14EDB7}"/>
              </a:ext>
            </a:extLst>
          </p:cNvPr>
          <p:cNvSpPr>
            <a:spLocks noGrp="1"/>
          </p:cNvSpPr>
          <p:nvPr>
            <p:ph type="title"/>
          </p:nvPr>
        </p:nvSpPr>
        <p:spPr/>
        <p:txBody>
          <a:bodyPr/>
          <a:lstStyle/>
          <a:p>
            <a:r>
              <a:rPr lang="en-US" dirty="0"/>
              <a:t>Dashboard – Relationship Summary</a:t>
            </a:r>
          </a:p>
        </p:txBody>
      </p:sp>
      <p:pic>
        <p:nvPicPr>
          <p:cNvPr id="5" name="Picture 4">
            <a:extLst>
              <a:ext uri="{FF2B5EF4-FFF2-40B4-BE49-F238E27FC236}">
                <a16:creationId xmlns:a16="http://schemas.microsoft.com/office/drawing/2014/main" id="{096D054D-3058-A66D-A421-712BF944B3C8}"/>
              </a:ext>
            </a:extLst>
          </p:cNvPr>
          <p:cNvPicPr>
            <a:picLocks/>
          </p:cNvPicPr>
          <p:nvPr/>
        </p:nvPicPr>
        <p:blipFill>
          <a:blip r:embed="rId2"/>
          <a:stretch>
            <a:fillRect/>
          </a:stretch>
        </p:blipFill>
        <p:spPr>
          <a:xfrm>
            <a:off x="1802891" y="1281217"/>
            <a:ext cx="8586216" cy="3913632"/>
          </a:xfrm>
          <a:prstGeom prst="rect">
            <a:avLst/>
          </a:prstGeom>
          <a:ln>
            <a:solidFill>
              <a:schemeClr val="accent3"/>
            </a:solidFill>
          </a:ln>
        </p:spPr>
      </p:pic>
      <p:sp>
        <p:nvSpPr>
          <p:cNvPr id="7" name="Text 0">
            <a:extLst>
              <a:ext uri="{FF2B5EF4-FFF2-40B4-BE49-F238E27FC236}">
                <a16:creationId xmlns:a16="http://schemas.microsoft.com/office/drawing/2014/main" id="{12F1ED24-98CB-0BAD-5F06-1F4E02C79D25}"/>
              </a:ext>
            </a:extLst>
          </p:cNvPr>
          <p:cNvSpPr/>
          <p:nvPr/>
        </p:nvSpPr>
        <p:spPr>
          <a:xfrm>
            <a:off x="701039" y="5336004"/>
            <a:ext cx="10789920" cy="1140996"/>
          </a:xfrm>
          <a:prstGeom prst="rect">
            <a:avLst/>
          </a:prstGeom>
          <a:noFill/>
          <a:ln/>
        </p:spPr>
        <p:txBody>
          <a:bodyPr wrap="square" rtlCol="0" anchor="ctr">
            <a:noAutofit/>
          </a:bodyPr>
          <a:lstStyle/>
          <a:p>
            <a:pPr marL="285750" indent="-285750">
              <a:buFont typeface="Arial" panose="020B0604020202020204" pitchFamily="34" charset="0"/>
              <a:buChar char="•"/>
            </a:pPr>
            <a:r>
              <a:rPr lang="en-US" b="1" dirty="0">
                <a:solidFill>
                  <a:srgbClr val="1F2937"/>
                </a:solidFill>
                <a:ea typeface="Arial" pitchFamily="34" charset="-122"/>
                <a:cs typeface="Arial" pitchFamily="34" charset="-120"/>
              </a:rPr>
              <a:t>Relationship Summary</a:t>
            </a:r>
            <a:r>
              <a:rPr lang="en-US" dirty="0">
                <a:solidFill>
                  <a:srgbClr val="1F2937"/>
                </a:solidFill>
                <a:ea typeface="Arial" pitchFamily="34" charset="-122"/>
                <a:cs typeface="Arial" pitchFamily="34" charset="-120"/>
              </a:rPr>
              <a:t>: Provides a consolidated view of all activities, including completed and pending actions. This section serves as a central hub where requests and tasks created across modules, such as Sourcing, Contract Management, Risk, and Ticket Management, are displayed. </a:t>
            </a:r>
          </a:p>
          <a:p>
            <a:pPr marL="285750" indent="-285750">
              <a:buFont typeface="Arial" panose="020B0604020202020204" pitchFamily="34" charset="0"/>
              <a:buChar char="•"/>
            </a:pPr>
            <a:r>
              <a:rPr lang="en-US" dirty="0">
                <a:solidFill>
                  <a:srgbClr val="1F2937"/>
                </a:solidFill>
                <a:ea typeface="Arial" pitchFamily="34" charset="-122"/>
                <a:cs typeface="Arial" pitchFamily="34" charset="-120"/>
              </a:rPr>
              <a:t>From here, you can review details and take appropriate action to respond promptly to 3M’s requests. </a:t>
            </a:r>
            <a:endParaRPr lang="en-US" dirty="0"/>
          </a:p>
        </p:txBody>
      </p:sp>
      <p:sp>
        <p:nvSpPr>
          <p:cNvPr id="9" name="Rectangle 8">
            <a:extLst>
              <a:ext uri="{FF2B5EF4-FFF2-40B4-BE49-F238E27FC236}">
                <a16:creationId xmlns:a16="http://schemas.microsoft.com/office/drawing/2014/main" id="{F4D58A1C-2F29-0C39-48A4-7882815DEFA3}"/>
              </a:ext>
            </a:extLst>
          </p:cNvPr>
          <p:cNvSpPr/>
          <p:nvPr/>
        </p:nvSpPr>
        <p:spPr>
          <a:xfrm>
            <a:off x="2743200" y="2707162"/>
            <a:ext cx="4500082" cy="1484694"/>
          </a:xfrm>
          <a:prstGeom prst="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Tree>
    <p:extLst>
      <p:ext uri="{BB962C8B-B14F-4D97-AF65-F5344CB8AC3E}">
        <p14:creationId xmlns:p14="http://schemas.microsoft.com/office/powerpoint/2010/main" val="19442323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7C66D1A-52E4-7973-0C6F-2E10FF2A6090}"/>
              </a:ext>
            </a:extLst>
          </p:cNvPr>
          <p:cNvSpPr>
            <a:spLocks noGrp="1"/>
          </p:cNvSpPr>
          <p:nvPr>
            <p:ph type="title"/>
          </p:nvPr>
        </p:nvSpPr>
        <p:spPr/>
        <p:txBody>
          <a:bodyPr/>
          <a:lstStyle/>
          <a:p>
            <a:r>
              <a:rPr lang="en-US" dirty="0"/>
              <a:t>Dashboard – My Tasks</a:t>
            </a:r>
          </a:p>
        </p:txBody>
      </p:sp>
      <p:pic>
        <p:nvPicPr>
          <p:cNvPr id="5" name="Image 0" descr="https://trainn-production-videos.s3-accelerate.amazonaws.com/gepuniversity/guide_contents/QL9OrgLSAXNO3Sgq5u9Beg..jpg?x-amzn-trace-id=Root%3D1-6a68a3b2-71cf70c34e18a14540138729%3BParent%3D0ac64562a4e7b5ec%3BSampled%3D0&amp;X-Amz-Algorithm=AWS4-HMAC-SHA256&amp;X-Amz-Credential=AKIAZWGGEKHDU4MHTAV4%2F20260728%2Fus-east-1%2Fs3%2Faws4_request&amp;X-Amz-Date=20260728T124226Z&amp;X-Amz-Expires=7200&amp;X-Amz-SignedHeaders=host&amp;X-Amz-Signature=64fa06536d6e97d8d99c31ab4d00e809c02286a32e0fbc5dfb9bab58036a519f">
            <a:extLst>
              <a:ext uri="{FF2B5EF4-FFF2-40B4-BE49-F238E27FC236}">
                <a16:creationId xmlns:a16="http://schemas.microsoft.com/office/drawing/2014/main" id="{BA4F7E2C-3316-E08A-D10B-86212AD45907}"/>
              </a:ext>
            </a:extLst>
          </p:cNvPr>
          <p:cNvPicPr>
            <a:picLocks/>
          </p:cNvPicPr>
          <p:nvPr/>
        </p:nvPicPr>
        <p:blipFill>
          <a:blip r:embed="rId2"/>
          <a:stretch>
            <a:fillRect/>
          </a:stretch>
        </p:blipFill>
        <p:spPr>
          <a:xfrm>
            <a:off x="1802891" y="1281217"/>
            <a:ext cx="8586216" cy="3550759"/>
          </a:xfrm>
          <a:prstGeom prst="rect">
            <a:avLst/>
          </a:prstGeom>
          <a:ln>
            <a:solidFill>
              <a:schemeClr val="accent3"/>
            </a:solidFill>
          </a:ln>
        </p:spPr>
      </p:pic>
      <p:sp>
        <p:nvSpPr>
          <p:cNvPr id="7" name="Text 0">
            <a:extLst>
              <a:ext uri="{FF2B5EF4-FFF2-40B4-BE49-F238E27FC236}">
                <a16:creationId xmlns:a16="http://schemas.microsoft.com/office/drawing/2014/main" id="{DED168E3-39FA-A80F-7932-71785CA2DEC1}"/>
              </a:ext>
            </a:extLst>
          </p:cNvPr>
          <p:cNvSpPr/>
          <p:nvPr/>
        </p:nvSpPr>
        <p:spPr>
          <a:xfrm>
            <a:off x="883578" y="4994934"/>
            <a:ext cx="10789920" cy="1316513"/>
          </a:xfrm>
          <a:prstGeom prst="rect">
            <a:avLst/>
          </a:prstGeom>
          <a:noFill/>
          <a:ln/>
        </p:spPr>
        <p:txBody>
          <a:bodyPr wrap="square" rtlCol="0" anchor="ctr">
            <a:noAutofit/>
          </a:bodyPr>
          <a:lstStyle/>
          <a:p>
            <a:pPr marL="285750" indent="-285750">
              <a:buFont typeface="Arial" panose="020B0604020202020204" pitchFamily="34" charset="0"/>
              <a:buChar char="•"/>
            </a:pPr>
            <a:r>
              <a:rPr lang="en-US" dirty="0">
                <a:solidFill>
                  <a:srgbClr val="1F2937"/>
                </a:solidFill>
                <a:ea typeface="Arial" pitchFamily="34" charset="-122"/>
                <a:cs typeface="Arial" pitchFamily="34" charset="-120"/>
              </a:rPr>
              <a:t>The </a:t>
            </a:r>
            <a:r>
              <a:rPr lang="en-US" b="1" dirty="0">
                <a:solidFill>
                  <a:srgbClr val="1F2937"/>
                </a:solidFill>
                <a:ea typeface="Arial" pitchFamily="34" charset="-122"/>
                <a:cs typeface="Arial" pitchFamily="34" charset="-120"/>
              </a:rPr>
              <a:t>My Tasks </a:t>
            </a:r>
            <a:r>
              <a:rPr lang="en-US" dirty="0">
                <a:solidFill>
                  <a:srgbClr val="1F2937"/>
                </a:solidFill>
                <a:ea typeface="Arial" pitchFamily="34" charset="-122"/>
                <a:cs typeface="Arial" pitchFamily="34" charset="-120"/>
              </a:rPr>
              <a:t>section on the supplier homepage serves as a centralized dashboard for managing all pending actions. It provides a clear and organized view of tasks that require your attention, helping ensure timely completion and ongoing compliance. </a:t>
            </a:r>
            <a:endParaRPr lang="en-US" dirty="0"/>
          </a:p>
          <a:p>
            <a:pPr marL="285750" indent="-285750">
              <a:buFont typeface="Arial" panose="020B0604020202020204" pitchFamily="34" charset="0"/>
              <a:buChar char="•"/>
            </a:pPr>
            <a:r>
              <a:rPr lang="en-US" dirty="0">
                <a:solidFill>
                  <a:srgbClr val="1F2937"/>
                </a:solidFill>
                <a:ea typeface="Arial" pitchFamily="34" charset="-122"/>
                <a:cs typeface="Arial" pitchFamily="34" charset="-120"/>
              </a:rPr>
              <a:t>Each task includes details such as status and the number of days it has been pending, allowing you to prioritize actions effectively and respond within required timelines. </a:t>
            </a:r>
            <a:endParaRPr lang="en-US" dirty="0"/>
          </a:p>
        </p:txBody>
      </p:sp>
      <p:sp>
        <p:nvSpPr>
          <p:cNvPr id="9" name="Rectangle 8">
            <a:extLst>
              <a:ext uri="{FF2B5EF4-FFF2-40B4-BE49-F238E27FC236}">
                <a16:creationId xmlns:a16="http://schemas.microsoft.com/office/drawing/2014/main" id="{214097F6-B4C6-9CB0-47A0-B2D5C6C69414}"/>
              </a:ext>
            </a:extLst>
          </p:cNvPr>
          <p:cNvSpPr/>
          <p:nvPr/>
        </p:nvSpPr>
        <p:spPr>
          <a:xfrm>
            <a:off x="7335747" y="2203728"/>
            <a:ext cx="2907587" cy="1587436"/>
          </a:xfrm>
          <a:prstGeom prst="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Tree>
    <p:extLst>
      <p:ext uri="{BB962C8B-B14F-4D97-AF65-F5344CB8AC3E}">
        <p14:creationId xmlns:p14="http://schemas.microsoft.com/office/powerpoint/2010/main" val="42780068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32B1EE8-544B-985B-A0D2-E199E8E47D23}"/>
              </a:ext>
            </a:extLst>
          </p:cNvPr>
          <p:cNvSpPr>
            <a:spLocks noGrp="1"/>
          </p:cNvSpPr>
          <p:nvPr>
            <p:ph sz="quarter" idx="17"/>
          </p:nvPr>
        </p:nvSpPr>
        <p:spPr/>
        <p:txBody>
          <a:bodyPr/>
          <a:lstStyle/>
          <a:p>
            <a:endParaRPr lang="en-US"/>
          </a:p>
        </p:txBody>
      </p:sp>
      <p:sp>
        <p:nvSpPr>
          <p:cNvPr id="3" name="Title 2">
            <a:extLst>
              <a:ext uri="{FF2B5EF4-FFF2-40B4-BE49-F238E27FC236}">
                <a16:creationId xmlns:a16="http://schemas.microsoft.com/office/drawing/2014/main" id="{DDC8AD4F-57A4-F1DF-1938-307CF3EAD8EE}"/>
              </a:ext>
            </a:extLst>
          </p:cNvPr>
          <p:cNvSpPr>
            <a:spLocks noGrp="1"/>
          </p:cNvSpPr>
          <p:nvPr>
            <p:ph type="title"/>
          </p:nvPr>
        </p:nvSpPr>
        <p:spPr/>
        <p:txBody>
          <a:bodyPr/>
          <a:lstStyle/>
          <a:p>
            <a:r>
              <a:rPr lang="en-US" dirty="0"/>
              <a:t>Dashboard – My Tasks (Contd..)</a:t>
            </a:r>
          </a:p>
        </p:txBody>
      </p:sp>
      <p:pic>
        <p:nvPicPr>
          <p:cNvPr id="5" name="Picture 4">
            <a:extLst>
              <a:ext uri="{FF2B5EF4-FFF2-40B4-BE49-F238E27FC236}">
                <a16:creationId xmlns:a16="http://schemas.microsoft.com/office/drawing/2014/main" id="{11C4A1BA-AAE4-56D0-234C-3D4EFADB781C}"/>
              </a:ext>
            </a:extLst>
          </p:cNvPr>
          <p:cNvPicPr>
            <a:picLocks/>
          </p:cNvPicPr>
          <p:nvPr/>
        </p:nvPicPr>
        <p:blipFill>
          <a:blip r:embed="rId2"/>
          <a:stretch>
            <a:fillRect/>
          </a:stretch>
        </p:blipFill>
        <p:spPr>
          <a:xfrm>
            <a:off x="1802891" y="1369443"/>
            <a:ext cx="8586216" cy="3913632"/>
          </a:xfrm>
          <a:prstGeom prst="rect">
            <a:avLst/>
          </a:prstGeom>
          <a:ln>
            <a:solidFill>
              <a:schemeClr val="accent3"/>
            </a:solidFill>
          </a:ln>
        </p:spPr>
      </p:pic>
      <p:sp>
        <p:nvSpPr>
          <p:cNvPr id="7" name="Text 0">
            <a:extLst>
              <a:ext uri="{FF2B5EF4-FFF2-40B4-BE49-F238E27FC236}">
                <a16:creationId xmlns:a16="http://schemas.microsoft.com/office/drawing/2014/main" id="{C2A98A29-D3DB-E459-28A6-8045038AC5A1}"/>
              </a:ext>
            </a:extLst>
          </p:cNvPr>
          <p:cNvSpPr/>
          <p:nvPr/>
        </p:nvSpPr>
        <p:spPr>
          <a:xfrm>
            <a:off x="807719" y="5438592"/>
            <a:ext cx="10789920" cy="640080"/>
          </a:xfrm>
          <a:prstGeom prst="rect">
            <a:avLst/>
          </a:prstGeom>
          <a:noFill/>
          <a:ln/>
        </p:spPr>
        <p:txBody>
          <a:bodyPr wrap="square" rtlCol="0" anchor="ctr">
            <a:normAutofit/>
          </a:bodyPr>
          <a:lstStyle/>
          <a:p>
            <a:pPr marL="285750" indent="-285750">
              <a:buFont typeface="Arial" panose="020B0604020202020204" pitchFamily="34" charset="0"/>
              <a:buChar char="•"/>
            </a:pPr>
            <a:r>
              <a:rPr lang="en-US" dirty="0">
                <a:solidFill>
                  <a:srgbClr val="1F2937"/>
                </a:solidFill>
                <a:ea typeface="Arial" pitchFamily="34" charset="-122"/>
                <a:cs typeface="Arial" pitchFamily="34" charset="-120"/>
              </a:rPr>
              <a:t>Clicking on </a:t>
            </a:r>
            <a:r>
              <a:rPr lang="en-US" b="1" dirty="0">
                <a:solidFill>
                  <a:srgbClr val="1F2937"/>
                </a:solidFill>
                <a:ea typeface="Arial" pitchFamily="34" charset="-122"/>
                <a:cs typeface="Arial" pitchFamily="34" charset="-120"/>
              </a:rPr>
              <a:t>Pending task </a:t>
            </a:r>
            <a:r>
              <a:rPr lang="en-US" dirty="0">
                <a:solidFill>
                  <a:srgbClr val="1F2937"/>
                </a:solidFill>
                <a:ea typeface="Arial" pitchFamily="34" charset="-122"/>
                <a:cs typeface="Arial" pitchFamily="34" charset="-120"/>
              </a:rPr>
              <a:t>will take Supplier to the respective document where they can take necessary action.  </a:t>
            </a:r>
            <a:endParaRPr lang="en-US" dirty="0"/>
          </a:p>
        </p:txBody>
      </p:sp>
      <p:sp>
        <p:nvSpPr>
          <p:cNvPr id="9" name="Rectangle 8">
            <a:extLst>
              <a:ext uri="{FF2B5EF4-FFF2-40B4-BE49-F238E27FC236}">
                <a16:creationId xmlns:a16="http://schemas.microsoft.com/office/drawing/2014/main" id="{E6B2F48F-D318-95D2-5E3A-73CC17FC81AE}"/>
              </a:ext>
            </a:extLst>
          </p:cNvPr>
          <p:cNvSpPr/>
          <p:nvPr/>
        </p:nvSpPr>
        <p:spPr>
          <a:xfrm>
            <a:off x="7284378" y="2637820"/>
            <a:ext cx="2907587" cy="536895"/>
          </a:xfrm>
          <a:prstGeom prst="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Tree>
    <p:extLst>
      <p:ext uri="{BB962C8B-B14F-4D97-AF65-F5344CB8AC3E}">
        <p14:creationId xmlns:p14="http://schemas.microsoft.com/office/powerpoint/2010/main" val="3071393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9D47766-0076-6D56-17F4-50913D92251F}"/>
              </a:ext>
            </a:extLst>
          </p:cNvPr>
          <p:cNvSpPr>
            <a:spLocks noGrp="1"/>
          </p:cNvSpPr>
          <p:nvPr>
            <p:ph type="title"/>
          </p:nvPr>
        </p:nvSpPr>
        <p:spPr/>
        <p:txBody>
          <a:bodyPr/>
          <a:lstStyle/>
          <a:p>
            <a:r>
              <a:rPr lang="en-US" dirty="0"/>
              <a:t>Dashboard – My Tasks (Contd..)</a:t>
            </a:r>
          </a:p>
        </p:txBody>
      </p:sp>
      <p:pic>
        <p:nvPicPr>
          <p:cNvPr id="5" name="Picture 4">
            <a:extLst>
              <a:ext uri="{FF2B5EF4-FFF2-40B4-BE49-F238E27FC236}">
                <a16:creationId xmlns:a16="http://schemas.microsoft.com/office/drawing/2014/main" id="{69C2FC8A-08C2-D895-16B5-B92AE9A753B3}"/>
              </a:ext>
            </a:extLst>
          </p:cNvPr>
          <p:cNvPicPr>
            <a:picLocks/>
          </p:cNvPicPr>
          <p:nvPr/>
        </p:nvPicPr>
        <p:blipFill>
          <a:blip r:embed="rId2"/>
          <a:stretch>
            <a:fillRect/>
          </a:stretch>
        </p:blipFill>
        <p:spPr>
          <a:xfrm>
            <a:off x="2077897" y="1281217"/>
            <a:ext cx="8586216" cy="3913632"/>
          </a:xfrm>
          <a:prstGeom prst="rect">
            <a:avLst/>
          </a:prstGeom>
          <a:ln>
            <a:solidFill>
              <a:schemeClr val="accent3"/>
            </a:solidFill>
          </a:ln>
        </p:spPr>
      </p:pic>
      <p:sp>
        <p:nvSpPr>
          <p:cNvPr id="9" name="Text 0">
            <a:extLst>
              <a:ext uri="{FF2B5EF4-FFF2-40B4-BE49-F238E27FC236}">
                <a16:creationId xmlns:a16="http://schemas.microsoft.com/office/drawing/2014/main" id="{77A1C680-69F8-F362-9125-E9495E6CE5C6}"/>
              </a:ext>
            </a:extLst>
          </p:cNvPr>
          <p:cNvSpPr/>
          <p:nvPr/>
        </p:nvSpPr>
        <p:spPr>
          <a:xfrm>
            <a:off x="976045" y="5351327"/>
            <a:ext cx="10789920" cy="960120"/>
          </a:xfrm>
          <a:prstGeom prst="rect">
            <a:avLst/>
          </a:prstGeom>
          <a:noFill/>
          <a:ln/>
        </p:spPr>
        <p:txBody>
          <a:bodyPr wrap="square" rtlCol="0" anchor="ctr">
            <a:normAutofit/>
          </a:bodyPr>
          <a:lstStyle/>
          <a:p>
            <a:pPr marL="285750" indent="-285750">
              <a:buFont typeface="Arial" panose="020B0604020202020204" pitchFamily="34" charset="0"/>
              <a:buChar char="•"/>
            </a:pPr>
            <a:r>
              <a:rPr lang="en-US" dirty="0">
                <a:solidFill>
                  <a:srgbClr val="1F2937"/>
                </a:solidFill>
                <a:ea typeface="Arial" pitchFamily="34" charset="-122"/>
                <a:cs typeface="Arial" pitchFamily="34" charset="-120"/>
              </a:rPr>
              <a:t>Clicking on </a:t>
            </a:r>
            <a:r>
              <a:rPr lang="en-US" b="1" dirty="0">
                <a:solidFill>
                  <a:srgbClr val="1F2937"/>
                </a:solidFill>
                <a:ea typeface="Arial" pitchFamily="34" charset="-122"/>
                <a:cs typeface="Arial" pitchFamily="34" charset="-120"/>
              </a:rPr>
              <a:t>View all tasks </a:t>
            </a:r>
            <a:r>
              <a:rPr lang="en-US" dirty="0">
                <a:solidFill>
                  <a:srgbClr val="1F2937"/>
                </a:solidFill>
                <a:ea typeface="Arial" pitchFamily="34" charset="-122"/>
                <a:cs typeface="Arial" pitchFamily="34" charset="-120"/>
              </a:rPr>
              <a:t>or My Tasks will display a drill down of all tasks including document name, number and task types.   </a:t>
            </a:r>
            <a:endParaRPr lang="en-US" dirty="0"/>
          </a:p>
        </p:txBody>
      </p:sp>
      <p:sp>
        <p:nvSpPr>
          <p:cNvPr id="11" name="Rectangle 10">
            <a:extLst>
              <a:ext uri="{FF2B5EF4-FFF2-40B4-BE49-F238E27FC236}">
                <a16:creationId xmlns:a16="http://schemas.microsoft.com/office/drawing/2014/main" id="{26DE5E8D-9956-D33A-366E-F902B628A708}"/>
              </a:ext>
            </a:extLst>
          </p:cNvPr>
          <p:cNvSpPr/>
          <p:nvPr/>
        </p:nvSpPr>
        <p:spPr>
          <a:xfrm>
            <a:off x="9678256" y="2257677"/>
            <a:ext cx="893853" cy="331412"/>
          </a:xfrm>
          <a:prstGeom prst="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Tree>
    <p:extLst>
      <p:ext uri="{BB962C8B-B14F-4D97-AF65-F5344CB8AC3E}">
        <p14:creationId xmlns:p14="http://schemas.microsoft.com/office/powerpoint/2010/main" val="19310419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94D92AB-5BA8-839C-7833-921F4880CD4A}"/>
              </a:ext>
            </a:extLst>
          </p:cNvPr>
          <p:cNvSpPr>
            <a:spLocks noGrp="1"/>
          </p:cNvSpPr>
          <p:nvPr>
            <p:ph type="title"/>
          </p:nvPr>
        </p:nvSpPr>
        <p:spPr/>
        <p:txBody>
          <a:bodyPr/>
          <a:lstStyle/>
          <a:p>
            <a:r>
              <a:rPr lang="en-US" dirty="0"/>
              <a:t>Dashboard – Additional support</a:t>
            </a:r>
          </a:p>
        </p:txBody>
      </p:sp>
      <p:pic>
        <p:nvPicPr>
          <p:cNvPr id="5" name="Picture 4">
            <a:extLst>
              <a:ext uri="{FF2B5EF4-FFF2-40B4-BE49-F238E27FC236}">
                <a16:creationId xmlns:a16="http://schemas.microsoft.com/office/drawing/2014/main" id="{424CD02B-7352-CC9E-F74D-233225EA1E0A}"/>
              </a:ext>
            </a:extLst>
          </p:cNvPr>
          <p:cNvPicPr>
            <a:picLocks/>
          </p:cNvPicPr>
          <p:nvPr/>
        </p:nvPicPr>
        <p:blipFill>
          <a:blip r:embed="rId2"/>
          <a:stretch>
            <a:fillRect/>
          </a:stretch>
        </p:blipFill>
        <p:spPr>
          <a:xfrm>
            <a:off x="1802892" y="1328348"/>
            <a:ext cx="8586216" cy="3913632"/>
          </a:xfrm>
          <a:prstGeom prst="rect">
            <a:avLst/>
          </a:prstGeom>
          <a:ln>
            <a:solidFill>
              <a:schemeClr val="accent3"/>
            </a:solidFill>
          </a:ln>
        </p:spPr>
      </p:pic>
      <p:sp>
        <p:nvSpPr>
          <p:cNvPr id="7" name="Text 0">
            <a:extLst>
              <a:ext uri="{FF2B5EF4-FFF2-40B4-BE49-F238E27FC236}">
                <a16:creationId xmlns:a16="http://schemas.microsoft.com/office/drawing/2014/main" id="{0C12D962-2ADA-7965-EA52-2736F0D72BB2}"/>
              </a:ext>
            </a:extLst>
          </p:cNvPr>
          <p:cNvSpPr/>
          <p:nvPr/>
        </p:nvSpPr>
        <p:spPr>
          <a:xfrm>
            <a:off x="941283" y="5321201"/>
            <a:ext cx="10789920" cy="960120"/>
          </a:xfrm>
          <a:prstGeom prst="rect">
            <a:avLst/>
          </a:prstGeom>
          <a:noFill/>
          <a:ln/>
        </p:spPr>
        <p:txBody>
          <a:bodyPr wrap="square" rtlCol="0" anchor="ctr">
            <a:normAutofit/>
          </a:bodyPr>
          <a:lstStyle/>
          <a:p>
            <a:pPr marL="285750" indent="-285750">
              <a:buFont typeface="Arial" panose="020B0604020202020204" pitchFamily="34" charset="0"/>
              <a:buChar char="•"/>
            </a:pPr>
            <a:r>
              <a:rPr lang="en-US" dirty="0">
                <a:solidFill>
                  <a:srgbClr val="1F2937"/>
                </a:solidFill>
                <a:ea typeface="Arial" pitchFamily="34" charset="-122"/>
                <a:cs typeface="Arial" pitchFamily="34" charset="-120"/>
              </a:rPr>
              <a:t>On Supplier Dashboard&gt; Home Page, there are </a:t>
            </a:r>
            <a:r>
              <a:rPr lang="en-US" b="1" dirty="0">
                <a:solidFill>
                  <a:srgbClr val="1F2937"/>
                </a:solidFill>
                <a:ea typeface="Arial" pitchFamily="34" charset="-122"/>
                <a:cs typeface="Arial" pitchFamily="34" charset="-120"/>
              </a:rPr>
              <a:t>additional support resources </a:t>
            </a:r>
            <a:r>
              <a:rPr lang="en-US" dirty="0">
                <a:solidFill>
                  <a:srgbClr val="1F2937"/>
                </a:solidFill>
                <a:ea typeface="Arial" pitchFamily="34" charset="-122"/>
                <a:cs typeface="Arial" pitchFamily="34" charset="-120"/>
              </a:rPr>
              <a:t>available for Supplier, which will help them navigate the platform</a:t>
            </a:r>
            <a:endParaRPr lang="en-US" dirty="0"/>
          </a:p>
        </p:txBody>
      </p:sp>
      <p:sp>
        <p:nvSpPr>
          <p:cNvPr id="9" name="Rectangle 8">
            <a:extLst>
              <a:ext uri="{FF2B5EF4-FFF2-40B4-BE49-F238E27FC236}">
                <a16:creationId xmlns:a16="http://schemas.microsoft.com/office/drawing/2014/main" id="{8379A028-9000-DFFA-985E-6F190248ECA4}"/>
              </a:ext>
            </a:extLst>
          </p:cNvPr>
          <p:cNvSpPr/>
          <p:nvPr/>
        </p:nvSpPr>
        <p:spPr>
          <a:xfrm>
            <a:off x="8969339" y="1328348"/>
            <a:ext cx="1345915" cy="3510779"/>
          </a:xfrm>
          <a:prstGeom prst="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Tree>
    <p:extLst>
      <p:ext uri="{BB962C8B-B14F-4D97-AF65-F5344CB8AC3E}">
        <p14:creationId xmlns:p14="http://schemas.microsoft.com/office/powerpoint/2010/main" val="18677675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EB7C249-07A8-C4E7-A7AD-A682AAE73243}"/>
              </a:ext>
            </a:extLst>
          </p:cNvPr>
          <p:cNvSpPr>
            <a:spLocks noGrp="1"/>
          </p:cNvSpPr>
          <p:nvPr>
            <p:ph type="title"/>
          </p:nvPr>
        </p:nvSpPr>
        <p:spPr/>
        <p:txBody>
          <a:bodyPr/>
          <a:lstStyle/>
          <a:p>
            <a:r>
              <a:rPr lang="en-US" dirty="0"/>
              <a:t>Dashboard – YouTube Video</a:t>
            </a:r>
          </a:p>
        </p:txBody>
      </p:sp>
      <p:sp>
        <p:nvSpPr>
          <p:cNvPr id="5" name="Text 0">
            <a:extLst>
              <a:ext uri="{FF2B5EF4-FFF2-40B4-BE49-F238E27FC236}">
                <a16:creationId xmlns:a16="http://schemas.microsoft.com/office/drawing/2014/main" id="{3CC78017-892C-BACB-2A69-BD8F750E2D0B}"/>
              </a:ext>
            </a:extLst>
          </p:cNvPr>
          <p:cNvSpPr/>
          <p:nvPr/>
        </p:nvSpPr>
        <p:spPr>
          <a:xfrm>
            <a:off x="914400" y="5274070"/>
            <a:ext cx="10789920" cy="960120"/>
          </a:xfrm>
          <a:prstGeom prst="rect">
            <a:avLst/>
          </a:prstGeom>
          <a:noFill/>
          <a:ln/>
        </p:spPr>
        <p:txBody>
          <a:bodyPr wrap="square" rtlCol="0" anchor="ctr">
            <a:normAutofit/>
          </a:bodyPr>
          <a:lstStyle/>
          <a:p>
            <a:pPr marL="285750" indent="-285750">
              <a:buFont typeface="Arial" panose="020B0604020202020204" pitchFamily="34" charset="0"/>
              <a:buChar char="•"/>
            </a:pPr>
            <a:r>
              <a:rPr lang="en-US" b="1" dirty="0" err="1">
                <a:solidFill>
                  <a:srgbClr val="1F2937"/>
                </a:solidFill>
                <a:ea typeface="Arial" pitchFamily="34" charset="-122"/>
                <a:cs typeface="Arial" pitchFamily="34" charset="-120"/>
              </a:rPr>
              <a:t>Youtube</a:t>
            </a:r>
            <a:r>
              <a:rPr lang="en-US" b="1" dirty="0">
                <a:solidFill>
                  <a:srgbClr val="1F2937"/>
                </a:solidFill>
                <a:ea typeface="Arial" pitchFamily="34" charset="-122"/>
                <a:cs typeface="Arial" pitchFamily="34" charset="-120"/>
              </a:rPr>
              <a:t> Video</a:t>
            </a:r>
            <a:r>
              <a:rPr lang="en-US" dirty="0">
                <a:solidFill>
                  <a:srgbClr val="1F2937"/>
                </a:solidFill>
                <a:ea typeface="Arial" pitchFamily="34" charset="-122"/>
                <a:cs typeface="Arial" pitchFamily="34" charset="-120"/>
              </a:rPr>
              <a:t>- An instructional YouTube video titled GEP Business Network Portal: Quick Start Guide for Suppliers provides a walkthrough of the platform’s key features and functionalities. </a:t>
            </a:r>
            <a:endParaRPr lang="en-US" dirty="0"/>
          </a:p>
        </p:txBody>
      </p:sp>
      <p:pic>
        <p:nvPicPr>
          <p:cNvPr id="7" name="Picture 6">
            <a:extLst>
              <a:ext uri="{FF2B5EF4-FFF2-40B4-BE49-F238E27FC236}">
                <a16:creationId xmlns:a16="http://schemas.microsoft.com/office/drawing/2014/main" id="{D096E88E-2D3C-CAAB-3FD9-4916D570435D}"/>
              </a:ext>
            </a:extLst>
          </p:cNvPr>
          <p:cNvPicPr>
            <a:picLocks/>
          </p:cNvPicPr>
          <p:nvPr/>
        </p:nvPicPr>
        <p:blipFill>
          <a:blip r:embed="rId2"/>
          <a:stretch>
            <a:fillRect/>
          </a:stretch>
        </p:blipFill>
        <p:spPr>
          <a:xfrm>
            <a:off x="1802892" y="1472184"/>
            <a:ext cx="8586216" cy="3913632"/>
          </a:xfrm>
          <a:prstGeom prst="rect">
            <a:avLst/>
          </a:prstGeom>
          <a:ln>
            <a:solidFill>
              <a:schemeClr val="accent3"/>
            </a:solidFill>
          </a:ln>
        </p:spPr>
      </p:pic>
      <p:sp>
        <p:nvSpPr>
          <p:cNvPr id="9" name="Rectangle 8">
            <a:extLst>
              <a:ext uri="{FF2B5EF4-FFF2-40B4-BE49-F238E27FC236}">
                <a16:creationId xmlns:a16="http://schemas.microsoft.com/office/drawing/2014/main" id="{FF51C282-A2A2-E537-7E5C-D49962968A1E}"/>
              </a:ext>
            </a:extLst>
          </p:cNvPr>
          <p:cNvSpPr/>
          <p:nvPr/>
        </p:nvSpPr>
        <p:spPr>
          <a:xfrm>
            <a:off x="8969339" y="3801438"/>
            <a:ext cx="1345915" cy="1037689"/>
          </a:xfrm>
          <a:prstGeom prst="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Tree>
    <p:extLst>
      <p:ext uri="{BB962C8B-B14F-4D97-AF65-F5344CB8AC3E}">
        <p14:creationId xmlns:p14="http://schemas.microsoft.com/office/powerpoint/2010/main" val="28884410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11C1BCD-E057-D921-D0F4-F6AF3614A3D2}"/>
              </a:ext>
            </a:extLst>
          </p:cNvPr>
          <p:cNvSpPr>
            <a:spLocks noGrp="1"/>
          </p:cNvSpPr>
          <p:nvPr>
            <p:ph type="title"/>
          </p:nvPr>
        </p:nvSpPr>
        <p:spPr/>
        <p:txBody>
          <a:bodyPr/>
          <a:lstStyle/>
          <a:p>
            <a:r>
              <a:rPr lang="en-US" dirty="0"/>
              <a:t>Dashboard – Language Translation</a:t>
            </a:r>
          </a:p>
        </p:txBody>
      </p:sp>
      <p:sp>
        <p:nvSpPr>
          <p:cNvPr id="5" name="Text 0">
            <a:extLst>
              <a:ext uri="{FF2B5EF4-FFF2-40B4-BE49-F238E27FC236}">
                <a16:creationId xmlns:a16="http://schemas.microsoft.com/office/drawing/2014/main" id="{A2169254-0EDE-F42A-DEC1-085B3B809960}"/>
              </a:ext>
            </a:extLst>
          </p:cNvPr>
          <p:cNvSpPr/>
          <p:nvPr/>
        </p:nvSpPr>
        <p:spPr>
          <a:xfrm>
            <a:off x="807719" y="5199465"/>
            <a:ext cx="10789920" cy="960120"/>
          </a:xfrm>
          <a:prstGeom prst="rect">
            <a:avLst/>
          </a:prstGeom>
          <a:noFill/>
          <a:ln/>
        </p:spPr>
        <p:txBody>
          <a:bodyPr wrap="square" rtlCol="0" anchor="ctr">
            <a:normAutofit/>
          </a:bodyPr>
          <a:lstStyle/>
          <a:p>
            <a:pPr marL="285750" indent="-285750">
              <a:buFont typeface="Arial" panose="020B0604020202020204" pitchFamily="34" charset="0"/>
              <a:buChar char="•"/>
            </a:pPr>
            <a:r>
              <a:rPr lang="en-US" b="1" dirty="0">
                <a:solidFill>
                  <a:srgbClr val="1F2937"/>
                </a:solidFill>
                <a:ea typeface="Arial" pitchFamily="34" charset="-122"/>
                <a:cs typeface="Arial" pitchFamily="34" charset="-120"/>
              </a:rPr>
              <a:t>Language Translation </a:t>
            </a:r>
            <a:r>
              <a:rPr lang="en-US" dirty="0">
                <a:solidFill>
                  <a:srgbClr val="1F2937"/>
                </a:solidFill>
                <a:ea typeface="Arial" pitchFamily="34" charset="-122"/>
                <a:cs typeface="Arial" pitchFamily="34" charset="-120"/>
              </a:rPr>
              <a:t>The platform includes a language translation feature that allows you to select your preferred language for improved accessibility and convenience. </a:t>
            </a:r>
            <a:endParaRPr lang="en-US" dirty="0"/>
          </a:p>
        </p:txBody>
      </p:sp>
      <p:pic>
        <p:nvPicPr>
          <p:cNvPr id="7" name="Picture 6">
            <a:extLst>
              <a:ext uri="{FF2B5EF4-FFF2-40B4-BE49-F238E27FC236}">
                <a16:creationId xmlns:a16="http://schemas.microsoft.com/office/drawing/2014/main" id="{1E6749B0-CB95-A764-5DB6-20D2F24693BD}"/>
              </a:ext>
            </a:extLst>
          </p:cNvPr>
          <p:cNvPicPr>
            <a:picLocks/>
          </p:cNvPicPr>
          <p:nvPr/>
        </p:nvPicPr>
        <p:blipFill>
          <a:blip r:embed="rId2"/>
          <a:stretch>
            <a:fillRect/>
          </a:stretch>
        </p:blipFill>
        <p:spPr>
          <a:xfrm>
            <a:off x="1802891" y="1472184"/>
            <a:ext cx="8586216" cy="3913632"/>
          </a:xfrm>
          <a:prstGeom prst="rect">
            <a:avLst/>
          </a:prstGeom>
          <a:ln>
            <a:solidFill>
              <a:schemeClr val="accent3"/>
            </a:solidFill>
          </a:ln>
        </p:spPr>
      </p:pic>
      <p:sp>
        <p:nvSpPr>
          <p:cNvPr id="9" name="Rectangle 8">
            <a:extLst>
              <a:ext uri="{FF2B5EF4-FFF2-40B4-BE49-F238E27FC236}">
                <a16:creationId xmlns:a16="http://schemas.microsoft.com/office/drawing/2014/main" id="{35B17D08-FA68-5294-5FA8-9CEEC4BC46A1}"/>
              </a:ext>
            </a:extLst>
          </p:cNvPr>
          <p:cNvSpPr/>
          <p:nvPr/>
        </p:nvSpPr>
        <p:spPr>
          <a:xfrm>
            <a:off x="1802891" y="4592548"/>
            <a:ext cx="1345915" cy="661308"/>
          </a:xfrm>
          <a:prstGeom prst="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Tree>
    <p:extLst>
      <p:ext uri="{BB962C8B-B14F-4D97-AF65-F5344CB8AC3E}">
        <p14:creationId xmlns:p14="http://schemas.microsoft.com/office/powerpoint/2010/main" val="25411901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663A11-E884-E451-012C-BB5A1B7490C3}"/>
              </a:ext>
            </a:extLst>
          </p:cNvPr>
          <p:cNvSpPr>
            <a:spLocks noGrp="1"/>
          </p:cNvSpPr>
          <p:nvPr>
            <p:ph type="title"/>
          </p:nvPr>
        </p:nvSpPr>
        <p:spPr/>
        <p:txBody>
          <a:bodyPr/>
          <a:lstStyle/>
          <a:p>
            <a:r>
              <a:rPr lang="en-US" dirty="0"/>
              <a:t>Thank You</a:t>
            </a:r>
          </a:p>
        </p:txBody>
      </p:sp>
    </p:spTree>
    <p:extLst>
      <p:ext uri="{BB962C8B-B14F-4D97-AF65-F5344CB8AC3E}">
        <p14:creationId xmlns:p14="http://schemas.microsoft.com/office/powerpoint/2010/main" val="20817348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3M_PPTtemplate_v6">
  <a:themeElements>
    <a:clrScheme name="TRIFECTA 06 LtBlue_Blue_DkBlue">
      <a:dk1>
        <a:sysClr val="windowText" lastClr="000000"/>
      </a:dk1>
      <a:lt1>
        <a:srgbClr val="FFFFFF"/>
      </a:lt1>
      <a:dk2>
        <a:srgbClr val="A8A8A8"/>
      </a:dk2>
      <a:lt2>
        <a:srgbClr val="595959"/>
      </a:lt2>
      <a:accent1>
        <a:srgbClr val="00C8E6"/>
      </a:accent1>
      <a:accent2>
        <a:srgbClr val="1E1E96"/>
      </a:accent2>
      <a:accent3>
        <a:srgbClr val="003CE6"/>
      </a:accent3>
      <a:accent4>
        <a:srgbClr val="008423"/>
      </a:accent4>
      <a:accent5>
        <a:srgbClr val="D2D2D2"/>
      </a:accent5>
      <a:accent6>
        <a:srgbClr val="FF0000"/>
      </a:accent6>
      <a:hlink>
        <a:srgbClr val="0563C1"/>
      </a:hlink>
      <a:folHlink>
        <a:srgbClr val="1E4E79"/>
      </a:folHlink>
    </a:clrScheme>
    <a:fontScheme name="3M_Theme_v6">
      <a:majorFont>
        <a:latin typeface="3M Circular TT Bold"/>
        <a:ea typeface=""/>
        <a:cs typeface=""/>
      </a:majorFont>
      <a:minorFont>
        <a:latin typeface="3M Circular TT 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FF0000"/>
        </a:solidFill>
        <a:ln>
          <a:noFill/>
        </a:ln>
      </a:spPr>
      <a:bodyPr lIns="180000" tIns="180000" rIns="180000" bIns="180000" rtlCol="0" anchor="t"/>
      <a:lstStyle>
        <a:defPPr>
          <a:defRPr sz="2000" dirty="0"/>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none" lIns="0" tIns="0" rIns="0" bIns="0" rtlCol="0">
        <a:spAutoFit/>
      </a:bodyPr>
      <a:lstStyle>
        <a:defPPr>
          <a:defRPr sz="2000" dirty="0" err="1" smtClean="0"/>
        </a:defPPr>
      </a:lstStyle>
    </a:txDef>
  </a:objectDefaults>
  <a:extraClrSchemeLst/>
  <a:extLst>
    <a:ext uri="{05A4C25C-085E-4340-85A3-A5531E510DB2}">
      <thm15:themeFamily xmlns:thm15="http://schemas.microsoft.com/office/thememl/2012/main" name="blank.potx" id="{E01847A4-18E3-433B-B527-00BBAB91A667}" vid="{DB53FFC8-40DE-4499-83C1-0B5366583EC8}"/>
    </a:ext>
  </a:extLst>
</a:theme>
</file>

<file path=ppt/theme/theme2.xml><?xml version="1.0" encoding="utf-8"?>
<a:theme xmlns:a="http://schemas.openxmlformats.org/drawingml/2006/main" name="2_3M_PPTtemplate_v6">
  <a:themeElements>
    <a:clrScheme name="Corporate brand color scheme">
      <a:dk1>
        <a:srgbClr val="000000"/>
      </a:dk1>
      <a:lt1>
        <a:srgbClr val="FFFFFF"/>
      </a:lt1>
      <a:dk2>
        <a:srgbClr val="CBCBD3"/>
      </a:dk2>
      <a:lt2>
        <a:srgbClr val="303036"/>
      </a:lt2>
      <a:accent1>
        <a:srgbClr val="D10411"/>
      </a:accent1>
      <a:accent2>
        <a:srgbClr val="8A041F"/>
      </a:accent2>
      <a:accent3>
        <a:srgbClr val="41000F"/>
      </a:accent3>
      <a:accent4>
        <a:srgbClr val="D39700"/>
      </a:accent4>
      <a:accent5>
        <a:srgbClr val="5DA87B"/>
      </a:accent5>
      <a:accent6>
        <a:srgbClr val="2A55A0"/>
      </a:accent6>
      <a:hlink>
        <a:srgbClr val="0563C1"/>
      </a:hlink>
      <a:folHlink>
        <a:srgbClr val="1E4E79"/>
      </a:folHlink>
    </a:clrScheme>
    <a:fontScheme name="3M_Theme_v6">
      <a:majorFont>
        <a:latin typeface="3M Circular TT Bold"/>
        <a:ea typeface=""/>
        <a:cs typeface=""/>
      </a:majorFont>
      <a:minorFont>
        <a:latin typeface="3M Circular TT 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FF0000"/>
        </a:solidFill>
        <a:ln>
          <a:noFill/>
        </a:ln>
      </a:spPr>
      <a:bodyPr lIns="180000" tIns="180000" rIns="180000" bIns="180000" rtlCol="0" anchor="t"/>
      <a:lstStyle>
        <a:defPPr>
          <a:defRPr sz="2000" dirty="0"/>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none" lIns="0" tIns="0" rIns="0" bIns="0" rtlCol="0">
        <a:spAutoFit/>
      </a:bodyPr>
      <a:lstStyle>
        <a:defPPr>
          <a:defRPr sz="2000" dirty="0" err="1" smtClean="0"/>
        </a:defPPr>
      </a:lstStyle>
    </a:txDef>
  </a:objectDefaults>
  <a:extraClrSchemeLst/>
  <a:extLst>
    <a:ext uri="{05A4C25C-085E-4340-85A3-A5531E510DB2}">
      <thm15:themeFamily xmlns:thm15="http://schemas.microsoft.com/office/thememl/2012/main" name="Presentation1" id="{3D35A1A3-EFFB-F54F-84B1-6E6742E5C7FD}" vid="{B2A7AF33-EFC3-5F42-AC20-A241931C0970}"/>
    </a:ext>
  </a:extLst>
</a:theme>
</file>

<file path=ppt/theme/theme3.xml><?xml version="1.0" encoding="utf-8"?>
<a:theme xmlns:a="http://schemas.openxmlformats.org/drawingml/2006/main" name="4_3M_PPTtemplate_v6">
  <a:themeElements>
    <a:clrScheme name="Corporate brand color scheme">
      <a:dk1>
        <a:srgbClr val="000000"/>
      </a:dk1>
      <a:lt1>
        <a:srgbClr val="FFFFFF"/>
      </a:lt1>
      <a:dk2>
        <a:srgbClr val="CBCBD3"/>
      </a:dk2>
      <a:lt2>
        <a:srgbClr val="303036"/>
      </a:lt2>
      <a:accent1>
        <a:srgbClr val="D10411"/>
      </a:accent1>
      <a:accent2>
        <a:srgbClr val="8A041F"/>
      </a:accent2>
      <a:accent3>
        <a:srgbClr val="41000F"/>
      </a:accent3>
      <a:accent4>
        <a:srgbClr val="D39700"/>
      </a:accent4>
      <a:accent5>
        <a:srgbClr val="5DA87B"/>
      </a:accent5>
      <a:accent6>
        <a:srgbClr val="2A55A0"/>
      </a:accent6>
      <a:hlink>
        <a:srgbClr val="0563C1"/>
      </a:hlink>
      <a:folHlink>
        <a:srgbClr val="1E4E79"/>
      </a:folHlink>
    </a:clrScheme>
    <a:fontScheme name="3M_Theme_v6">
      <a:majorFont>
        <a:latin typeface="3M Circular TT Bold"/>
        <a:ea typeface=""/>
        <a:cs typeface=""/>
      </a:majorFont>
      <a:minorFont>
        <a:latin typeface="3M Circular TT 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FF0000"/>
        </a:solidFill>
        <a:ln>
          <a:noFill/>
        </a:ln>
      </a:spPr>
      <a:bodyPr lIns="180000" tIns="180000" rIns="180000" bIns="180000" rtlCol="0" anchor="t"/>
      <a:lstStyle>
        <a:defPPr>
          <a:defRPr sz="2000" dirty="0"/>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none" lIns="0" tIns="0" rIns="0" bIns="0" rtlCol="0">
        <a:spAutoFit/>
      </a:bodyPr>
      <a:lstStyle>
        <a:defPPr>
          <a:defRPr sz="2000" dirty="0" err="1" smtClean="0"/>
        </a:defPPr>
      </a:lstStyle>
    </a:txDef>
  </a:objectDefaults>
  <a:extraClrSchemeLst/>
  <a:extLst>
    <a:ext uri="{05A4C25C-085E-4340-85A3-A5531E510DB2}">
      <thm15:themeFamily xmlns:thm15="http://schemas.microsoft.com/office/thememl/2012/main" name="3M-Corp-Powerpoint-template-V3-BaseTemplate  -  Read-Only" id="{4B88D44A-49CD-1345-9B3F-9353F410328D}" vid="{ADA52098-80BD-844F-91EC-752F592F3321}"/>
    </a:ext>
  </a:extLst>
</a:theme>
</file>

<file path=ppt/theme/theme4.xml><?xml version="1.0" encoding="utf-8"?>
<a:theme xmlns:a="http://schemas.openxmlformats.org/drawingml/2006/main" name="Office Theme">
  <a:themeElements>
    <a:clrScheme name="3M Colours">
      <a:dk1>
        <a:sysClr val="windowText" lastClr="000000"/>
      </a:dk1>
      <a:lt1>
        <a:sysClr val="window" lastClr="FFFFFF"/>
      </a:lt1>
      <a:dk2>
        <a:srgbClr val="595959"/>
      </a:dk2>
      <a:lt2>
        <a:srgbClr val="D2D2D2"/>
      </a:lt2>
      <a:accent1>
        <a:srgbClr val="FF0000"/>
      </a:accent1>
      <a:accent2>
        <a:srgbClr val="F5821E"/>
      </a:accent2>
      <a:accent3>
        <a:srgbClr val="FAAA19"/>
      </a:accent3>
      <a:accent4>
        <a:srgbClr val="FF0000"/>
      </a:accent4>
      <a:accent5>
        <a:srgbClr val="F5821E"/>
      </a:accent5>
      <a:accent6>
        <a:srgbClr val="FAAA19"/>
      </a:accent6>
      <a:hlink>
        <a:srgbClr val="000000"/>
      </a:hlink>
      <a:folHlink>
        <a:srgbClr val="000000"/>
      </a:folHlink>
    </a:clrScheme>
    <a:fontScheme name="3M">
      <a:majorFont>
        <a:latin typeface="3M Circular TT Bold"/>
        <a:ea typeface=""/>
        <a:cs typeface=""/>
      </a:majorFont>
      <a:minorFont>
        <a:latin typeface="3M Circular TT 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3M Colours">
      <a:dk1>
        <a:sysClr val="windowText" lastClr="000000"/>
      </a:dk1>
      <a:lt1>
        <a:sysClr val="window" lastClr="FFFFFF"/>
      </a:lt1>
      <a:dk2>
        <a:srgbClr val="595959"/>
      </a:dk2>
      <a:lt2>
        <a:srgbClr val="D2D2D2"/>
      </a:lt2>
      <a:accent1>
        <a:srgbClr val="FF0000"/>
      </a:accent1>
      <a:accent2>
        <a:srgbClr val="F5821E"/>
      </a:accent2>
      <a:accent3>
        <a:srgbClr val="FAAA19"/>
      </a:accent3>
      <a:accent4>
        <a:srgbClr val="FF0000"/>
      </a:accent4>
      <a:accent5>
        <a:srgbClr val="F5821E"/>
      </a:accent5>
      <a:accent6>
        <a:srgbClr val="FAAA19"/>
      </a:accent6>
      <a:hlink>
        <a:srgbClr val="000000"/>
      </a:hlink>
      <a:folHlink>
        <a:srgbClr val="000000"/>
      </a:folHlink>
    </a:clrScheme>
    <a:fontScheme name="3M">
      <a:majorFont>
        <a:latin typeface="3M Circular TT Bold"/>
        <a:ea typeface=""/>
        <a:cs typeface=""/>
      </a:majorFont>
      <a:minorFont>
        <a:latin typeface="3M Circular TT 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3203C587ADE634EA392EE4212C4B256" ma:contentTypeVersion="15" ma:contentTypeDescription="Create a new document." ma:contentTypeScope="" ma:versionID="aea589765208cd61a70450b72dfa16b5">
  <xsd:schema xmlns:xsd="http://www.w3.org/2001/XMLSchema" xmlns:xs="http://www.w3.org/2001/XMLSchema" xmlns:p="http://schemas.microsoft.com/office/2006/metadata/properties" xmlns:ns2="f57bf306-8619-47db-b15d-4d1b1301185b" xmlns:ns3="2e840ac6-496d-4b18-8470-54e78dc2862a" targetNamespace="http://schemas.microsoft.com/office/2006/metadata/properties" ma:root="true" ma:fieldsID="51db20da472e20d33e8c4275f7b7ecef" ns2:_="" ns3:_="">
    <xsd:import namespace="f57bf306-8619-47db-b15d-4d1b1301185b"/>
    <xsd:import namespace="2e840ac6-496d-4b18-8470-54e78dc2862a"/>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GenerationTime" minOccurs="0"/>
                <xsd:element ref="ns2:MediaServiceEventHashCode" minOccurs="0"/>
                <xsd:element ref="ns2:MediaServiceDateTaken" minOccurs="0"/>
                <xsd:element ref="ns2:MediaLengthInSeconds" minOccurs="0"/>
                <xsd:element ref="ns2:lcf76f155ced4ddcb4097134ff3c332f" minOccurs="0"/>
                <xsd:element ref="ns3:TaxCatchAll" minOccurs="0"/>
                <xsd:element ref="ns2:MediaServiceOCR" minOccurs="0"/>
                <xsd:element ref="ns2:MediaServiceBillingMetadata" minOccurs="0"/>
                <xsd:element ref="ns2:Question_x0020_1" minOccurs="0"/>
                <xsd:element ref="ns2:Question_x0020_2"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57bf306-8619-47db-b15d-4d1b1301185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c727abb3-b6a4-4605-be73-24578a989ce7"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BillingMetadata" ma:index="20" nillable="true" ma:displayName="MediaServiceBillingMetadata" ma:hidden="true" ma:internalName="MediaServiceBillingMetadata" ma:readOnly="true">
      <xsd:simpleType>
        <xsd:restriction base="dms:Note"/>
      </xsd:simpleType>
    </xsd:element>
    <xsd:element name="Question_x0020_1" ma:index="21" nillable="true" ma:displayName="Question 1" ma:internalName="Question_x0020_1">
      <xsd:simpleType>
        <xsd:restriction base="dms:Note">
          <xsd:maxLength value="255"/>
        </xsd:restriction>
      </xsd:simpleType>
    </xsd:element>
    <xsd:element name="Question_x0020_2" ma:index="22" nillable="true" ma:displayName="Question 2" ma:internalName="Question_x0020_2">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e840ac6-496d-4b18-8470-54e78dc2862a"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4219db39-f014-459b-84af-0d39a148a9bc}" ma:internalName="TaxCatchAll" ma:showField="CatchAllData" ma:web="2e840ac6-496d-4b18-8470-54e78dc2862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Question_x0020_2 xmlns="f57bf306-8619-47db-b15d-4d1b1301185b" xsi:nil="true"/>
    <TaxCatchAll xmlns="2e840ac6-496d-4b18-8470-54e78dc2862a" xsi:nil="true"/>
    <lcf76f155ced4ddcb4097134ff3c332f xmlns="f57bf306-8619-47db-b15d-4d1b1301185b">
      <Terms xmlns="http://schemas.microsoft.com/office/infopath/2007/PartnerControls"/>
    </lcf76f155ced4ddcb4097134ff3c332f>
    <Question_x0020_1 xmlns="f57bf306-8619-47db-b15d-4d1b1301185b" xsi:nil="true"/>
  </documentManagement>
</p:properties>
</file>

<file path=customXml/itemProps1.xml><?xml version="1.0" encoding="utf-8"?>
<ds:datastoreItem xmlns:ds="http://schemas.openxmlformats.org/officeDocument/2006/customXml" ds:itemID="{CE3FE1E2-8E84-4B41-B80F-A4517C451F4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57bf306-8619-47db-b15d-4d1b1301185b"/>
    <ds:schemaRef ds:uri="2e840ac6-496d-4b18-8470-54e78dc2862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34A05AA-1686-429E-892A-36E3B2BF9983}">
  <ds:schemaRefs>
    <ds:schemaRef ds:uri="http://schemas.microsoft.com/sharepoint/v3/contenttype/forms"/>
  </ds:schemaRefs>
</ds:datastoreItem>
</file>

<file path=customXml/itemProps3.xml><?xml version="1.0" encoding="utf-8"?>
<ds:datastoreItem xmlns:ds="http://schemas.openxmlformats.org/officeDocument/2006/customXml" ds:itemID="{78CFD99F-A484-4EFD-8952-5781F1052586}">
  <ds:schemaRefs>
    <ds:schemaRef ds:uri="http://schemas.microsoft.com/office/2006/metadata/properties"/>
    <ds:schemaRef ds:uri="http://purl.org/dc/dcmitype/"/>
    <ds:schemaRef ds:uri="http://purl.org/dc/terms/"/>
    <ds:schemaRef ds:uri="http://schemas.microsoft.com/office/2006/documentManagement/types"/>
    <ds:schemaRef ds:uri="http://schemas.microsoft.com/office/infopath/2007/PartnerControls"/>
    <ds:schemaRef ds:uri="http://purl.org/dc/elements/1.1/"/>
    <ds:schemaRef ds:uri="http://schemas.openxmlformats.org/package/2006/metadata/core-properties"/>
    <ds:schemaRef ds:uri="2e840ac6-496d-4b18-8470-54e78dc2862a"/>
    <ds:schemaRef ds:uri="f57bf306-8619-47db-b15d-4d1b1301185b"/>
    <ds:schemaRef ds:uri="http://www.w3.org/XML/1998/namespace"/>
  </ds:schemaRefs>
</ds:datastoreItem>
</file>

<file path=docMetadata/LabelInfo.xml><?xml version="1.0" encoding="utf-8"?>
<clbl:labelList xmlns:clbl="http://schemas.microsoft.com/office/2020/mipLabelMetadata">
  <clbl:label id="{facac3c4-e2a5-4257-af76-205c8a821ddb}" enabled="0" method="" siteId="{facac3c4-e2a5-4257-af76-205c8a821ddb}" removed="1"/>
</clbl:labelList>
</file>

<file path=docProps/app.xml><?xml version="1.0" encoding="utf-8"?>
<Properties xmlns="http://schemas.openxmlformats.org/officeDocument/2006/extended-properties" xmlns:vt="http://schemas.openxmlformats.org/officeDocument/2006/docPropsVTypes">
  <Template>blank</Template>
  <TotalTime>71</TotalTime>
  <Words>705</Words>
  <Application>Microsoft Office PowerPoint</Application>
  <PresentationFormat>Widescreen</PresentationFormat>
  <Paragraphs>44</Paragraphs>
  <Slides>19</Slides>
  <Notes>0</Notes>
  <HiddenSlides>0</HiddenSlides>
  <MMClips>0</MMClips>
  <ScaleCrop>false</ScaleCrop>
  <HeadingPairs>
    <vt:vector size="8" baseType="variant">
      <vt:variant>
        <vt:lpstr>Fonts Used</vt:lpstr>
      </vt:variant>
      <vt:variant>
        <vt:i4>6</vt:i4>
      </vt:variant>
      <vt:variant>
        <vt:lpstr>Theme</vt:lpstr>
      </vt:variant>
      <vt:variant>
        <vt:i4>3</vt:i4>
      </vt:variant>
      <vt:variant>
        <vt:lpstr>Embedded OLE Servers</vt:lpstr>
      </vt:variant>
      <vt:variant>
        <vt:i4>1</vt:i4>
      </vt:variant>
      <vt:variant>
        <vt:lpstr>Slide Titles</vt:lpstr>
      </vt:variant>
      <vt:variant>
        <vt:i4>19</vt:i4>
      </vt:variant>
    </vt:vector>
  </HeadingPairs>
  <TitlesOfParts>
    <vt:vector size="29" baseType="lpstr">
      <vt:lpstr>3M Circular TT Bold</vt:lpstr>
      <vt:lpstr>Arial</vt:lpstr>
      <vt:lpstr>3M Circular TT Black</vt:lpstr>
      <vt:lpstr>3M Circular TT Book</vt:lpstr>
      <vt:lpstr>MS PGothic</vt:lpstr>
      <vt:lpstr>3M Circular TT Light</vt:lpstr>
      <vt:lpstr>3M_PPTtemplate_v6</vt:lpstr>
      <vt:lpstr>2_3M_PPTtemplate_v6</vt:lpstr>
      <vt:lpstr>4_3M_PPTtemplate_v6</vt:lpstr>
      <vt:lpstr>Document</vt:lpstr>
      <vt:lpstr>PowerPoint Presentation</vt:lpstr>
      <vt:lpstr>Dashboard (or Landing Page)</vt:lpstr>
      <vt:lpstr>Dashboard – Client list</vt:lpstr>
      <vt:lpstr>Dashboard – Other Links</vt:lpstr>
      <vt:lpstr>Dashboard – Public profile</vt:lpstr>
      <vt:lpstr>Dashboard – Help Center</vt:lpstr>
      <vt:lpstr>Dashboard - Logout</vt:lpstr>
      <vt:lpstr>Dashboard – Review Profile</vt:lpstr>
      <vt:lpstr>Dashboard - Register</vt:lpstr>
      <vt:lpstr>Dashboard – Supplier Profile</vt:lpstr>
      <vt:lpstr>Dashboard – Profile Discoverability</vt:lpstr>
      <vt:lpstr>Dashboard – Relationship Summary</vt:lpstr>
      <vt:lpstr>Dashboard – My Tasks</vt:lpstr>
      <vt:lpstr>Dashboard – My Tasks (Contd..)</vt:lpstr>
      <vt:lpstr>Dashboard – My Tasks (Contd..)</vt:lpstr>
      <vt:lpstr>Dashboard – Additional support</vt:lpstr>
      <vt:lpstr>Dashboard – YouTube Video</vt:lpstr>
      <vt:lpstr>Dashboard – Language Translation</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Fanna Haile-Selassie</dc:creator>
  <dc:description>access at brand.3M.com</dc:description>
  <cp:lastModifiedBy>Ashutosh Yadav</cp:lastModifiedBy>
  <cp:revision>2</cp:revision>
  <dcterms:created xsi:type="dcterms:W3CDTF">2026-01-22T01:41:10Z</dcterms:created>
  <dcterms:modified xsi:type="dcterms:W3CDTF">2026-09-15T08:59:52Z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XPowerLiteLastOptimized">
    <vt:lpwstr>1958178</vt:lpwstr>
  </property>
  <property fmtid="{D5CDD505-2E9C-101B-9397-08002B2CF9AE}" pid="3" name="NXPowerLiteSettings">
    <vt:lpwstr>A74006B004C800</vt:lpwstr>
  </property>
  <property fmtid="{D5CDD505-2E9C-101B-9397-08002B2CF9AE}" pid="4" name="NXPowerLiteVersion">
    <vt:lpwstr>D6.0.7</vt:lpwstr>
  </property>
  <property fmtid="{D5CDD505-2E9C-101B-9397-08002B2CF9AE}" pid="5" name="ContentTypeId">
    <vt:lpwstr>0x010100E3203C587ADE634EA392EE4212C4B256</vt:lpwstr>
  </property>
  <property fmtid="{D5CDD505-2E9C-101B-9397-08002B2CF9AE}" pid="6" name="MediaServiceImageTags">
    <vt:lpwstr/>
  </property>
</Properties>
</file>