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53" r:id="rId4"/>
    <p:sldMasterId id="2147484013" r:id="rId5"/>
  </p:sldMasterIdLst>
  <p:notesMasterIdLst>
    <p:notesMasterId r:id="rId64"/>
  </p:notesMasterIdLst>
  <p:handoutMasterIdLst>
    <p:handoutMasterId r:id="rId65"/>
  </p:handoutMasterIdLst>
  <p:sldIdLst>
    <p:sldId id="256" r:id="rId6"/>
    <p:sldId id="315" r:id="rId7"/>
    <p:sldId id="316" r:id="rId8"/>
    <p:sldId id="317" r:id="rId9"/>
    <p:sldId id="318" r:id="rId10"/>
    <p:sldId id="319" r:id="rId11"/>
    <p:sldId id="320" r:id="rId12"/>
    <p:sldId id="321" r:id="rId13"/>
    <p:sldId id="322" r:id="rId14"/>
    <p:sldId id="323" r:id="rId15"/>
    <p:sldId id="324" r:id="rId16"/>
    <p:sldId id="325" r:id="rId17"/>
    <p:sldId id="326" r:id="rId18"/>
    <p:sldId id="327" r:id="rId19"/>
    <p:sldId id="328" r:id="rId20"/>
    <p:sldId id="329" r:id="rId21"/>
    <p:sldId id="330" r:id="rId22"/>
    <p:sldId id="331" r:id="rId23"/>
    <p:sldId id="332" r:id="rId24"/>
    <p:sldId id="333" r:id="rId25"/>
    <p:sldId id="334" r:id="rId26"/>
    <p:sldId id="335" r:id="rId27"/>
    <p:sldId id="336" r:id="rId28"/>
    <p:sldId id="337" r:id="rId29"/>
    <p:sldId id="338" r:id="rId30"/>
    <p:sldId id="339" r:id="rId31"/>
    <p:sldId id="340" r:id="rId32"/>
    <p:sldId id="341" r:id="rId33"/>
    <p:sldId id="342" r:id="rId34"/>
    <p:sldId id="343" r:id="rId35"/>
    <p:sldId id="344" r:id="rId36"/>
    <p:sldId id="345" r:id="rId37"/>
    <p:sldId id="346" r:id="rId38"/>
    <p:sldId id="347" r:id="rId39"/>
    <p:sldId id="348" r:id="rId40"/>
    <p:sldId id="349" r:id="rId41"/>
    <p:sldId id="350" r:id="rId42"/>
    <p:sldId id="351" r:id="rId43"/>
    <p:sldId id="352" r:id="rId44"/>
    <p:sldId id="353" r:id="rId45"/>
    <p:sldId id="354" r:id="rId46"/>
    <p:sldId id="355" r:id="rId47"/>
    <p:sldId id="356" r:id="rId48"/>
    <p:sldId id="357" r:id="rId49"/>
    <p:sldId id="358" r:id="rId50"/>
    <p:sldId id="359" r:id="rId51"/>
    <p:sldId id="360" r:id="rId52"/>
    <p:sldId id="361" r:id="rId53"/>
    <p:sldId id="362" r:id="rId54"/>
    <p:sldId id="363" r:id="rId55"/>
    <p:sldId id="364" r:id="rId56"/>
    <p:sldId id="365" r:id="rId57"/>
    <p:sldId id="366" r:id="rId58"/>
    <p:sldId id="367" r:id="rId59"/>
    <p:sldId id="368" r:id="rId60"/>
    <p:sldId id="369" r:id="rId61"/>
    <p:sldId id="370" r:id="rId62"/>
    <p:sldId id="277" r:id="rId63"/>
  </p:sldIdLst>
  <p:sldSz cx="12192000" cy="6858000"/>
  <p:notesSz cx="7010400" cy="9296400"/>
  <p:embeddedFontLst>
    <p:embeddedFont>
      <p:font typeface="3M Circular TT Black" panose="020B0604020202020204" charset="0"/>
      <p:bold r:id="rId66"/>
      <p:boldItalic r:id="rId67"/>
    </p:embeddedFont>
    <p:embeddedFont>
      <p:font typeface="3M Circular TT Bold" panose="020B0804020101010102" charset="0"/>
      <p:bold r:id="rId68"/>
      <p:boldItalic r:id="rId69"/>
    </p:embeddedFont>
    <p:embeddedFont>
      <p:font typeface="3M Circular TT Book" panose="020B0804020101010102" charset="0"/>
      <p:regular r:id="rId70"/>
      <p:bold r:id="rId71"/>
      <p:italic r:id="rId72"/>
      <p:boldItalic r:id="rId73"/>
    </p:embeddedFont>
    <p:embeddedFont>
      <p:font typeface="MS PGothic" panose="020B0600070205080204" pitchFamily="34" charset="-128"/>
      <p:regular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E71C21D-3AC9-4C6E-B9E9-9080F0CE10E2}">
          <p14:sldIdLst>
            <p14:sldId id="256"/>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277"/>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E0A0F77-A57A-69F7-F04A-F67FFDB73422}" name="Kathrin Gunjaca" initials="KG" userId="S::GE400357@mmm.com::4551ed21-7e29-479c-be09-d0404f46dde4" providerId="AD"/>
  <p188:author id="{613EC8A5-83F4-A0ED-1E79-CC4E11D8CD5C}" name="Sam Sventek" initials="SS" userId="S::a4yqqzz@mmm.com::87d68474-232f-4a7a-9a8a-8aff09cfd4ec" providerId="AD"/>
  <p188:author id="{18E8F3A5-5253-8E13-EC61-8F0D5A7F1A1D}" name="Andrew Langdell" initials="AL" userId="S::A9AW8ZZ@mmm.com::3910af48-b353-44cb-9c29-6a765295c1bc" providerId="AD"/>
  <p188:author id="{2B965EF1-17BA-99E7-CAFE-7B0290EFAC68}" name="Fanna Haile-Selassie" initials="FH" userId="S::A53QBZZ@mmm.com::c55739df-b488-4066-962c-f0b6e1618ccb" providerId="AD"/>
  <p188:author id="{FD5697FE-97CC-013E-6F4A-2572801519D7}" name="Kirsten Salmanowicz" initials="KS" userId="S::ACVJBZZ@mmm.com::2991d299-6954-4edb-94f7-657c6332816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ry Hanscom" initials="CH" lastIdx="1" clrIdx="0">
    <p:extLst>
      <p:ext uri="{19B8F6BF-5375-455C-9EA6-DF929625EA0E}">
        <p15:presenceInfo xmlns:p15="http://schemas.microsoft.com/office/powerpoint/2012/main" userId="S::US345876@mmm.com::6d697531-f294-401b-9c5b-18e19c75e3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9B5"/>
    <a:srgbClr val="F5821F"/>
    <a:srgbClr val="FFE825"/>
    <a:srgbClr val="8C006E"/>
    <a:srgbClr val="FF0000"/>
    <a:srgbClr val="003DE6"/>
    <a:srgbClr val="00C7E6"/>
    <a:srgbClr val="1F1F96"/>
    <a:srgbClr val="DB14AB"/>
    <a:srgbClr val="FFF000"/>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CF2356-B7EE-492D-B5C4-1F5C684F6EEC}" v="142" dt="2026-09-22T02:48:34.4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3.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6.xml"/><Relationship Id="rId82" Type="http://schemas.microsoft.com/office/2018/10/relationships/authors" Target="author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7.fntdata"/><Relationship Id="rId80"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2.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5.fntdata"/><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handoutMaster" Target="handoutMasters/handoutMaster1.xml"/><Relationship Id="rId73" Type="http://schemas.openxmlformats.org/officeDocument/2006/relationships/font" Target="fonts/font8.fntdata"/><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font" Target="fonts/font6.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utosh Yadav" userId="02ed2eb1-6408-4ec8-adee-2e64ea8e0aa5" providerId="ADAL" clId="{B04013FF-5794-443A-950C-B844D10D42F8}"/>
    <pc:docChg chg="undo custSel modSld">
      <pc:chgData name="Ashutosh Yadav" userId="02ed2eb1-6408-4ec8-adee-2e64ea8e0aa5" providerId="ADAL" clId="{B04013FF-5794-443A-950C-B844D10D42F8}" dt="2026-09-22T02:48:34.444" v="141" actId="14100"/>
      <pc:docMkLst>
        <pc:docMk/>
      </pc:docMkLst>
      <pc:sldChg chg="addSp modSp mod">
        <pc:chgData name="Ashutosh Yadav" userId="02ed2eb1-6408-4ec8-adee-2e64ea8e0aa5" providerId="ADAL" clId="{B04013FF-5794-443A-950C-B844D10D42F8}" dt="2026-09-22T02:40:29.027" v="3" actId="1582"/>
        <pc:sldMkLst>
          <pc:docMk/>
          <pc:sldMk cId="1483126509" sldId="316"/>
        </pc:sldMkLst>
        <pc:spChg chg="add mod">
          <ac:chgData name="Ashutosh Yadav" userId="02ed2eb1-6408-4ec8-adee-2e64ea8e0aa5" providerId="ADAL" clId="{B04013FF-5794-443A-950C-B844D10D42F8}" dt="2026-09-22T02:40:29.027" v="3" actId="1582"/>
          <ac:spMkLst>
            <pc:docMk/>
            <pc:sldMk cId="1483126509" sldId="316"/>
            <ac:spMk id="2" creationId="{E05E7ED6-83E3-DBA3-56E3-8D9D46764398}"/>
          </ac:spMkLst>
        </pc:spChg>
      </pc:sldChg>
      <pc:sldChg chg="addSp modSp mod">
        <pc:chgData name="Ashutosh Yadav" userId="02ed2eb1-6408-4ec8-adee-2e64ea8e0aa5" providerId="ADAL" clId="{B04013FF-5794-443A-950C-B844D10D42F8}" dt="2026-09-22T02:40:43.629" v="6" actId="14100"/>
        <pc:sldMkLst>
          <pc:docMk/>
          <pc:sldMk cId="1483126509" sldId="317"/>
        </pc:sldMkLst>
        <pc:spChg chg="add mod">
          <ac:chgData name="Ashutosh Yadav" userId="02ed2eb1-6408-4ec8-adee-2e64ea8e0aa5" providerId="ADAL" clId="{B04013FF-5794-443A-950C-B844D10D42F8}" dt="2026-09-22T02:40:43.629" v="6" actId="14100"/>
          <ac:spMkLst>
            <pc:docMk/>
            <pc:sldMk cId="1483126509" sldId="317"/>
            <ac:spMk id="4" creationId="{D71027AE-1360-30E4-B00A-15BCC799B163}"/>
          </ac:spMkLst>
        </pc:spChg>
      </pc:sldChg>
      <pc:sldChg chg="addSp modSp mod">
        <pc:chgData name="Ashutosh Yadav" userId="02ed2eb1-6408-4ec8-adee-2e64ea8e0aa5" providerId="ADAL" clId="{B04013FF-5794-443A-950C-B844D10D42F8}" dt="2026-09-22T02:41:17.222" v="14" actId="14100"/>
        <pc:sldMkLst>
          <pc:docMk/>
          <pc:sldMk cId="1483126509" sldId="318"/>
        </pc:sldMkLst>
        <pc:spChg chg="add mod">
          <ac:chgData name="Ashutosh Yadav" userId="02ed2eb1-6408-4ec8-adee-2e64ea8e0aa5" providerId="ADAL" clId="{B04013FF-5794-443A-950C-B844D10D42F8}" dt="2026-09-22T02:41:17.222" v="14" actId="14100"/>
          <ac:spMkLst>
            <pc:docMk/>
            <pc:sldMk cId="1483126509" sldId="318"/>
            <ac:spMk id="4" creationId="{28040EB8-90EC-8B42-7B83-2A8B01D4FD1E}"/>
          </ac:spMkLst>
        </pc:spChg>
        <pc:picChg chg="mod">
          <ac:chgData name="Ashutosh Yadav" userId="02ed2eb1-6408-4ec8-adee-2e64ea8e0aa5" providerId="ADAL" clId="{B04013FF-5794-443A-950C-B844D10D42F8}" dt="2026-09-22T02:41:09.505" v="12" actId="1076"/>
          <ac:picMkLst>
            <pc:docMk/>
            <pc:sldMk cId="1483126509" sldId="318"/>
            <ac:picMk id="5" creationId="{057004A2-E5C8-89B3-6FDA-274520D5CE24}"/>
          </ac:picMkLst>
        </pc:picChg>
      </pc:sldChg>
      <pc:sldChg chg="addSp modSp mod">
        <pc:chgData name="Ashutosh Yadav" userId="02ed2eb1-6408-4ec8-adee-2e64ea8e0aa5" providerId="ADAL" clId="{B04013FF-5794-443A-950C-B844D10D42F8}" dt="2026-09-22T02:41:26.902" v="17" actId="14100"/>
        <pc:sldMkLst>
          <pc:docMk/>
          <pc:sldMk cId="1483126509" sldId="319"/>
        </pc:sldMkLst>
        <pc:spChg chg="add mod">
          <ac:chgData name="Ashutosh Yadav" userId="02ed2eb1-6408-4ec8-adee-2e64ea8e0aa5" providerId="ADAL" clId="{B04013FF-5794-443A-950C-B844D10D42F8}" dt="2026-09-22T02:41:26.902" v="17" actId="14100"/>
          <ac:spMkLst>
            <pc:docMk/>
            <pc:sldMk cId="1483126509" sldId="319"/>
            <ac:spMk id="4" creationId="{E78B640A-0822-6AA1-5F55-06F09AFC3CE7}"/>
          </ac:spMkLst>
        </pc:spChg>
      </pc:sldChg>
      <pc:sldChg chg="addSp modSp mod">
        <pc:chgData name="Ashutosh Yadav" userId="02ed2eb1-6408-4ec8-adee-2e64ea8e0aa5" providerId="ADAL" clId="{B04013FF-5794-443A-950C-B844D10D42F8}" dt="2026-09-22T02:41:40.900" v="41" actId="1035"/>
        <pc:sldMkLst>
          <pc:docMk/>
          <pc:sldMk cId="1483126509" sldId="320"/>
        </pc:sldMkLst>
        <pc:spChg chg="add mod">
          <ac:chgData name="Ashutosh Yadav" userId="02ed2eb1-6408-4ec8-adee-2e64ea8e0aa5" providerId="ADAL" clId="{B04013FF-5794-443A-950C-B844D10D42F8}" dt="2026-09-22T02:41:40.900" v="41" actId="1035"/>
          <ac:spMkLst>
            <pc:docMk/>
            <pc:sldMk cId="1483126509" sldId="320"/>
            <ac:spMk id="4" creationId="{34C28451-3C95-2DDA-14BC-75B116B36B2B}"/>
          </ac:spMkLst>
        </pc:spChg>
        <pc:picChg chg="mod">
          <ac:chgData name="Ashutosh Yadav" userId="02ed2eb1-6408-4ec8-adee-2e64ea8e0aa5" providerId="ADAL" clId="{B04013FF-5794-443A-950C-B844D10D42F8}" dt="2026-09-22T02:41:34.685" v="20" actId="1076"/>
          <ac:picMkLst>
            <pc:docMk/>
            <pc:sldMk cId="1483126509" sldId="320"/>
            <ac:picMk id="5" creationId="{057004A2-E5C8-89B3-6FDA-274520D5CE24}"/>
          </ac:picMkLst>
        </pc:picChg>
      </pc:sldChg>
      <pc:sldChg chg="addSp modSp mod">
        <pc:chgData name="Ashutosh Yadav" userId="02ed2eb1-6408-4ec8-adee-2e64ea8e0aa5" providerId="ADAL" clId="{B04013FF-5794-443A-950C-B844D10D42F8}" dt="2026-09-22T02:42:11.242" v="48" actId="1076"/>
        <pc:sldMkLst>
          <pc:docMk/>
          <pc:sldMk cId="1483126509" sldId="321"/>
        </pc:sldMkLst>
        <pc:spChg chg="add mod">
          <ac:chgData name="Ashutosh Yadav" userId="02ed2eb1-6408-4ec8-adee-2e64ea8e0aa5" providerId="ADAL" clId="{B04013FF-5794-443A-950C-B844D10D42F8}" dt="2026-09-22T02:42:04.896" v="46" actId="14100"/>
          <ac:spMkLst>
            <pc:docMk/>
            <pc:sldMk cId="1483126509" sldId="321"/>
            <ac:spMk id="4" creationId="{3929A54F-D94C-C3E1-EE9E-43B98CD853B7}"/>
          </ac:spMkLst>
        </pc:spChg>
        <pc:spChg chg="add mod">
          <ac:chgData name="Ashutosh Yadav" userId="02ed2eb1-6408-4ec8-adee-2e64ea8e0aa5" providerId="ADAL" clId="{B04013FF-5794-443A-950C-B844D10D42F8}" dt="2026-09-22T02:42:11.242" v="48" actId="1076"/>
          <ac:spMkLst>
            <pc:docMk/>
            <pc:sldMk cId="1483126509" sldId="321"/>
            <ac:spMk id="7" creationId="{3437342E-5A9C-D5EE-7484-98A0B44ADA39}"/>
          </ac:spMkLst>
        </pc:spChg>
      </pc:sldChg>
      <pc:sldChg chg="addSp modSp mod">
        <pc:chgData name="Ashutosh Yadav" userId="02ed2eb1-6408-4ec8-adee-2e64ea8e0aa5" providerId="ADAL" clId="{B04013FF-5794-443A-950C-B844D10D42F8}" dt="2026-09-22T02:42:32.814" v="52" actId="14100"/>
        <pc:sldMkLst>
          <pc:docMk/>
          <pc:sldMk cId="1483126509" sldId="322"/>
        </pc:sldMkLst>
        <pc:spChg chg="add mod">
          <ac:chgData name="Ashutosh Yadav" userId="02ed2eb1-6408-4ec8-adee-2e64ea8e0aa5" providerId="ADAL" clId="{B04013FF-5794-443A-950C-B844D10D42F8}" dt="2026-09-22T02:42:32.814" v="52" actId="14100"/>
          <ac:spMkLst>
            <pc:docMk/>
            <pc:sldMk cId="1483126509" sldId="322"/>
            <ac:spMk id="4" creationId="{EC8D95E6-72EB-6C68-3097-B4E4957335FA}"/>
          </ac:spMkLst>
        </pc:spChg>
      </pc:sldChg>
      <pc:sldChg chg="addSp modSp mod">
        <pc:chgData name="Ashutosh Yadav" userId="02ed2eb1-6408-4ec8-adee-2e64ea8e0aa5" providerId="ADAL" clId="{B04013FF-5794-443A-950C-B844D10D42F8}" dt="2026-09-22T02:42:41.371" v="54" actId="1076"/>
        <pc:sldMkLst>
          <pc:docMk/>
          <pc:sldMk cId="1483126509" sldId="323"/>
        </pc:sldMkLst>
        <pc:spChg chg="add mod">
          <ac:chgData name="Ashutosh Yadav" userId="02ed2eb1-6408-4ec8-adee-2e64ea8e0aa5" providerId="ADAL" clId="{B04013FF-5794-443A-950C-B844D10D42F8}" dt="2026-09-22T02:42:41.371" v="54" actId="1076"/>
          <ac:spMkLst>
            <pc:docMk/>
            <pc:sldMk cId="1483126509" sldId="323"/>
            <ac:spMk id="4" creationId="{6DCF9E90-ED27-4AC3-1C1E-6B0873B93D26}"/>
          </ac:spMkLst>
        </pc:spChg>
      </pc:sldChg>
      <pc:sldChg chg="addSp modSp mod">
        <pc:chgData name="Ashutosh Yadav" userId="02ed2eb1-6408-4ec8-adee-2e64ea8e0aa5" providerId="ADAL" clId="{B04013FF-5794-443A-950C-B844D10D42F8}" dt="2026-09-22T02:42:54.712" v="57" actId="14100"/>
        <pc:sldMkLst>
          <pc:docMk/>
          <pc:sldMk cId="1483126509" sldId="324"/>
        </pc:sldMkLst>
        <pc:spChg chg="add mod">
          <ac:chgData name="Ashutosh Yadav" userId="02ed2eb1-6408-4ec8-adee-2e64ea8e0aa5" providerId="ADAL" clId="{B04013FF-5794-443A-950C-B844D10D42F8}" dt="2026-09-22T02:42:54.712" v="57" actId="14100"/>
          <ac:spMkLst>
            <pc:docMk/>
            <pc:sldMk cId="1483126509" sldId="324"/>
            <ac:spMk id="4" creationId="{7AD33A1E-3E9E-C0FC-44EC-00F872AFC820}"/>
          </ac:spMkLst>
        </pc:spChg>
      </pc:sldChg>
      <pc:sldChg chg="addSp modSp mod">
        <pc:chgData name="Ashutosh Yadav" userId="02ed2eb1-6408-4ec8-adee-2e64ea8e0aa5" providerId="ADAL" clId="{B04013FF-5794-443A-950C-B844D10D42F8}" dt="2026-09-22T02:43:08.815" v="61" actId="14100"/>
        <pc:sldMkLst>
          <pc:docMk/>
          <pc:sldMk cId="1483126509" sldId="325"/>
        </pc:sldMkLst>
        <pc:spChg chg="add mod">
          <ac:chgData name="Ashutosh Yadav" userId="02ed2eb1-6408-4ec8-adee-2e64ea8e0aa5" providerId="ADAL" clId="{B04013FF-5794-443A-950C-B844D10D42F8}" dt="2026-09-22T02:43:08.815" v="61" actId="14100"/>
          <ac:spMkLst>
            <pc:docMk/>
            <pc:sldMk cId="1483126509" sldId="325"/>
            <ac:spMk id="4" creationId="{7B961FD8-2066-E163-8B26-DC33987309FC}"/>
          </ac:spMkLst>
        </pc:spChg>
      </pc:sldChg>
      <pc:sldChg chg="addSp modSp mod">
        <pc:chgData name="Ashutosh Yadav" userId="02ed2eb1-6408-4ec8-adee-2e64ea8e0aa5" providerId="ADAL" clId="{B04013FF-5794-443A-950C-B844D10D42F8}" dt="2026-09-22T02:43:31.022" v="70" actId="1035"/>
        <pc:sldMkLst>
          <pc:docMk/>
          <pc:sldMk cId="1483126509" sldId="326"/>
        </pc:sldMkLst>
        <pc:spChg chg="add mod">
          <ac:chgData name="Ashutosh Yadav" userId="02ed2eb1-6408-4ec8-adee-2e64ea8e0aa5" providerId="ADAL" clId="{B04013FF-5794-443A-950C-B844D10D42F8}" dt="2026-09-22T02:43:22.614" v="63" actId="1076"/>
          <ac:spMkLst>
            <pc:docMk/>
            <pc:sldMk cId="1483126509" sldId="326"/>
            <ac:spMk id="4" creationId="{685CEED5-2372-92E0-3C3F-06C1CC23DC2C}"/>
          </ac:spMkLst>
        </pc:spChg>
        <pc:spChg chg="add mod">
          <ac:chgData name="Ashutosh Yadav" userId="02ed2eb1-6408-4ec8-adee-2e64ea8e0aa5" providerId="ADAL" clId="{B04013FF-5794-443A-950C-B844D10D42F8}" dt="2026-09-22T02:43:31.022" v="70" actId="1035"/>
          <ac:spMkLst>
            <pc:docMk/>
            <pc:sldMk cId="1483126509" sldId="326"/>
            <ac:spMk id="7" creationId="{E4CD3ABB-228E-A385-F3B1-2C875C0E21BC}"/>
          </ac:spMkLst>
        </pc:spChg>
      </pc:sldChg>
      <pc:sldChg chg="addSp modSp mod">
        <pc:chgData name="Ashutosh Yadav" userId="02ed2eb1-6408-4ec8-adee-2e64ea8e0aa5" providerId="ADAL" clId="{B04013FF-5794-443A-950C-B844D10D42F8}" dt="2026-09-22T02:43:48.606" v="74" actId="14100"/>
        <pc:sldMkLst>
          <pc:docMk/>
          <pc:sldMk cId="1483126509" sldId="328"/>
        </pc:sldMkLst>
        <pc:spChg chg="add mod">
          <ac:chgData name="Ashutosh Yadav" userId="02ed2eb1-6408-4ec8-adee-2e64ea8e0aa5" providerId="ADAL" clId="{B04013FF-5794-443A-950C-B844D10D42F8}" dt="2026-09-22T02:43:48.606" v="74" actId="14100"/>
          <ac:spMkLst>
            <pc:docMk/>
            <pc:sldMk cId="1483126509" sldId="328"/>
            <ac:spMk id="4" creationId="{84084F8A-2AAD-5679-2824-224BD333F743}"/>
          </ac:spMkLst>
        </pc:spChg>
      </pc:sldChg>
      <pc:sldChg chg="addSp modSp mod">
        <pc:chgData name="Ashutosh Yadav" userId="02ed2eb1-6408-4ec8-adee-2e64ea8e0aa5" providerId="ADAL" clId="{B04013FF-5794-443A-950C-B844D10D42F8}" dt="2026-09-22T02:43:56.423" v="76" actId="14100"/>
        <pc:sldMkLst>
          <pc:docMk/>
          <pc:sldMk cId="1483126509" sldId="329"/>
        </pc:sldMkLst>
        <pc:spChg chg="add mod">
          <ac:chgData name="Ashutosh Yadav" userId="02ed2eb1-6408-4ec8-adee-2e64ea8e0aa5" providerId="ADAL" clId="{B04013FF-5794-443A-950C-B844D10D42F8}" dt="2026-09-22T02:43:56.423" v="76" actId="14100"/>
          <ac:spMkLst>
            <pc:docMk/>
            <pc:sldMk cId="1483126509" sldId="329"/>
            <ac:spMk id="4" creationId="{BDF0FB15-5E67-AE79-8693-7E41D2E89112}"/>
          </ac:spMkLst>
        </pc:spChg>
      </pc:sldChg>
      <pc:sldChg chg="addSp modSp mod">
        <pc:chgData name="Ashutosh Yadav" userId="02ed2eb1-6408-4ec8-adee-2e64ea8e0aa5" providerId="ADAL" clId="{B04013FF-5794-443A-950C-B844D10D42F8}" dt="2026-09-22T02:44:09.837" v="79" actId="14100"/>
        <pc:sldMkLst>
          <pc:docMk/>
          <pc:sldMk cId="1483126509" sldId="330"/>
        </pc:sldMkLst>
        <pc:spChg chg="add mod">
          <ac:chgData name="Ashutosh Yadav" userId="02ed2eb1-6408-4ec8-adee-2e64ea8e0aa5" providerId="ADAL" clId="{B04013FF-5794-443A-950C-B844D10D42F8}" dt="2026-09-22T02:44:09.837" v="79" actId="14100"/>
          <ac:spMkLst>
            <pc:docMk/>
            <pc:sldMk cId="1483126509" sldId="330"/>
            <ac:spMk id="4" creationId="{67615B78-5166-A945-89E4-97334D4A227A}"/>
          </ac:spMkLst>
        </pc:spChg>
      </pc:sldChg>
      <pc:sldChg chg="addSp modSp mod">
        <pc:chgData name="Ashutosh Yadav" userId="02ed2eb1-6408-4ec8-adee-2e64ea8e0aa5" providerId="ADAL" clId="{B04013FF-5794-443A-950C-B844D10D42F8}" dt="2026-09-22T02:44:24.247" v="83" actId="1076"/>
        <pc:sldMkLst>
          <pc:docMk/>
          <pc:sldMk cId="1483126509" sldId="331"/>
        </pc:sldMkLst>
        <pc:spChg chg="add mod">
          <ac:chgData name="Ashutosh Yadav" userId="02ed2eb1-6408-4ec8-adee-2e64ea8e0aa5" providerId="ADAL" clId="{B04013FF-5794-443A-950C-B844D10D42F8}" dt="2026-09-22T02:44:24.247" v="83" actId="1076"/>
          <ac:spMkLst>
            <pc:docMk/>
            <pc:sldMk cId="1483126509" sldId="331"/>
            <ac:spMk id="4" creationId="{67CBE9C7-ABBD-18AF-4B8A-79AC3E66D5FD}"/>
          </ac:spMkLst>
        </pc:spChg>
      </pc:sldChg>
      <pc:sldChg chg="addSp modSp mod">
        <pc:chgData name="Ashutosh Yadav" userId="02ed2eb1-6408-4ec8-adee-2e64ea8e0aa5" providerId="ADAL" clId="{B04013FF-5794-443A-950C-B844D10D42F8}" dt="2026-09-22T02:44:47.355" v="95" actId="1037"/>
        <pc:sldMkLst>
          <pc:docMk/>
          <pc:sldMk cId="1483126509" sldId="332"/>
        </pc:sldMkLst>
        <pc:spChg chg="add mod">
          <ac:chgData name="Ashutosh Yadav" userId="02ed2eb1-6408-4ec8-adee-2e64ea8e0aa5" providerId="ADAL" clId="{B04013FF-5794-443A-950C-B844D10D42F8}" dt="2026-09-22T02:44:47.355" v="95" actId="1037"/>
          <ac:spMkLst>
            <pc:docMk/>
            <pc:sldMk cId="1483126509" sldId="332"/>
            <ac:spMk id="4" creationId="{3D1E4269-0192-41EA-D7C5-8BB329B9DDD8}"/>
          </ac:spMkLst>
        </pc:spChg>
      </pc:sldChg>
      <pc:sldChg chg="addSp modSp mod">
        <pc:chgData name="Ashutosh Yadav" userId="02ed2eb1-6408-4ec8-adee-2e64ea8e0aa5" providerId="ADAL" clId="{B04013FF-5794-443A-950C-B844D10D42F8}" dt="2026-09-22T02:45:02.796" v="98" actId="1076"/>
        <pc:sldMkLst>
          <pc:docMk/>
          <pc:sldMk cId="1483126509" sldId="333"/>
        </pc:sldMkLst>
        <pc:spChg chg="add mod">
          <ac:chgData name="Ashutosh Yadav" userId="02ed2eb1-6408-4ec8-adee-2e64ea8e0aa5" providerId="ADAL" clId="{B04013FF-5794-443A-950C-B844D10D42F8}" dt="2026-09-22T02:45:02.796" v="98" actId="1076"/>
          <ac:spMkLst>
            <pc:docMk/>
            <pc:sldMk cId="1483126509" sldId="333"/>
            <ac:spMk id="4" creationId="{64101B5D-F9E8-A926-B9CF-D3AF7D44945C}"/>
          </ac:spMkLst>
        </pc:spChg>
      </pc:sldChg>
      <pc:sldChg chg="addSp modSp mod">
        <pc:chgData name="Ashutosh Yadav" userId="02ed2eb1-6408-4ec8-adee-2e64ea8e0aa5" providerId="ADAL" clId="{B04013FF-5794-443A-950C-B844D10D42F8}" dt="2026-09-22T02:45:17.941" v="101" actId="14100"/>
        <pc:sldMkLst>
          <pc:docMk/>
          <pc:sldMk cId="1483126509" sldId="334"/>
        </pc:sldMkLst>
        <pc:spChg chg="add mod">
          <ac:chgData name="Ashutosh Yadav" userId="02ed2eb1-6408-4ec8-adee-2e64ea8e0aa5" providerId="ADAL" clId="{B04013FF-5794-443A-950C-B844D10D42F8}" dt="2026-09-22T02:45:17.941" v="101" actId="14100"/>
          <ac:spMkLst>
            <pc:docMk/>
            <pc:sldMk cId="1483126509" sldId="334"/>
            <ac:spMk id="4" creationId="{2E1B7230-37A7-401B-165F-B2496C7A97FD}"/>
          </ac:spMkLst>
        </pc:spChg>
      </pc:sldChg>
      <pc:sldChg chg="addSp modSp mod">
        <pc:chgData name="Ashutosh Yadav" userId="02ed2eb1-6408-4ec8-adee-2e64ea8e0aa5" providerId="ADAL" clId="{B04013FF-5794-443A-950C-B844D10D42F8}" dt="2026-09-22T02:45:29.564" v="104" actId="14100"/>
        <pc:sldMkLst>
          <pc:docMk/>
          <pc:sldMk cId="1483126509" sldId="335"/>
        </pc:sldMkLst>
        <pc:spChg chg="add mod">
          <ac:chgData name="Ashutosh Yadav" userId="02ed2eb1-6408-4ec8-adee-2e64ea8e0aa5" providerId="ADAL" clId="{B04013FF-5794-443A-950C-B844D10D42F8}" dt="2026-09-22T02:45:29.564" v="104" actId="14100"/>
          <ac:spMkLst>
            <pc:docMk/>
            <pc:sldMk cId="1483126509" sldId="335"/>
            <ac:spMk id="4" creationId="{54AB3153-9C7E-AF0E-D277-A26719AE8502}"/>
          </ac:spMkLst>
        </pc:spChg>
      </pc:sldChg>
      <pc:sldChg chg="addSp modSp mod">
        <pc:chgData name="Ashutosh Yadav" userId="02ed2eb1-6408-4ec8-adee-2e64ea8e0aa5" providerId="ADAL" clId="{B04013FF-5794-443A-950C-B844D10D42F8}" dt="2026-09-22T02:45:46.437" v="107" actId="14100"/>
        <pc:sldMkLst>
          <pc:docMk/>
          <pc:sldMk cId="1483126509" sldId="339"/>
        </pc:sldMkLst>
        <pc:spChg chg="add mod">
          <ac:chgData name="Ashutosh Yadav" userId="02ed2eb1-6408-4ec8-adee-2e64ea8e0aa5" providerId="ADAL" clId="{B04013FF-5794-443A-950C-B844D10D42F8}" dt="2026-09-22T02:45:46.437" v="107" actId="14100"/>
          <ac:spMkLst>
            <pc:docMk/>
            <pc:sldMk cId="1483126509" sldId="339"/>
            <ac:spMk id="4" creationId="{5357DA60-0CC5-60B4-5683-B3AA107AB5CF}"/>
          </ac:spMkLst>
        </pc:spChg>
      </pc:sldChg>
      <pc:sldChg chg="addSp modSp mod">
        <pc:chgData name="Ashutosh Yadav" userId="02ed2eb1-6408-4ec8-adee-2e64ea8e0aa5" providerId="ADAL" clId="{B04013FF-5794-443A-950C-B844D10D42F8}" dt="2026-09-22T02:45:58.703" v="110" actId="14100"/>
        <pc:sldMkLst>
          <pc:docMk/>
          <pc:sldMk cId="1483126509" sldId="340"/>
        </pc:sldMkLst>
        <pc:spChg chg="add mod">
          <ac:chgData name="Ashutosh Yadav" userId="02ed2eb1-6408-4ec8-adee-2e64ea8e0aa5" providerId="ADAL" clId="{B04013FF-5794-443A-950C-B844D10D42F8}" dt="2026-09-22T02:45:58.703" v="110" actId="14100"/>
          <ac:spMkLst>
            <pc:docMk/>
            <pc:sldMk cId="1483126509" sldId="340"/>
            <ac:spMk id="4" creationId="{9A0CE37F-5F71-BBFD-9CCD-62DE93E61C0B}"/>
          </ac:spMkLst>
        </pc:spChg>
      </pc:sldChg>
      <pc:sldChg chg="addSp modSp mod">
        <pc:chgData name="Ashutosh Yadav" userId="02ed2eb1-6408-4ec8-adee-2e64ea8e0aa5" providerId="ADAL" clId="{B04013FF-5794-443A-950C-B844D10D42F8}" dt="2026-09-22T02:46:15.207" v="113" actId="14100"/>
        <pc:sldMkLst>
          <pc:docMk/>
          <pc:sldMk cId="1483126509" sldId="341"/>
        </pc:sldMkLst>
        <pc:spChg chg="add mod">
          <ac:chgData name="Ashutosh Yadav" userId="02ed2eb1-6408-4ec8-adee-2e64ea8e0aa5" providerId="ADAL" clId="{B04013FF-5794-443A-950C-B844D10D42F8}" dt="2026-09-22T02:46:15.207" v="113" actId="14100"/>
          <ac:spMkLst>
            <pc:docMk/>
            <pc:sldMk cId="1483126509" sldId="341"/>
            <ac:spMk id="4" creationId="{709050D5-2356-BF0F-5A18-EA68954F26CA}"/>
          </ac:spMkLst>
        </pc:spChg>
      </pc:sldChg>
      <pc:sldChg chg="addSp modSp mod">
        <pc:chgData name="Ashutosh Yadav" userId="02ed2eb1-6408-4ec8-adee-2e64ea8e0aa5" providerId="ADAL" clId="{B04013FF-5794-443A-950C-B844D10D42F8}" dt="2026-09-22T02:46:22.245" v="120" actId="1036"/>
        <pc:sldMkLst>
          <pc:docMk/>
          <pc:sldMk cId="1483126509" sldId="342"/>
        </pc:sldMkLst>
        <pc:spChg chg="add mod">
          <ac:chgData name="Ashutosh Yadav" userId="02ed2eb1-6408-4ec8-adee-2e64ea8e0aa5" providerId="ADAL" clId="{B04013FF-5794-443A-950C-B844D10D42F8}" dt="2026-09-22T02:46:22.245" v="120" actId="1036"/>
          <ac:spMkLst>
            <pc:docMk/>
            <pc:sldMk cId="1483126509" sldId="342"/>
            <ac:spMk id="4" creationId="{8D131AD0-3244-85E0-B256-F0A98F4A7E48}"/>
          </ac:spMkLst>
        </pc:spChg>
      </pc:sldChg>
      <pc:sldChg chg="addSp modSp mod">
        <pc:chgData name="Ashutosh Yadav" userId="02ed2eb1-6408-4ec8-adee-2e64ea8e0aa5" providerId="ADAL" clId="{B04013FF-5794-443A-950C-B844D10D42F8}" dt="2026-09-22T02:46:33.314" v="123" actId="14100"/>
        <pc:sldMkLst>
          <pc:docMk/>
          <pc:sldMk cId="1483126509" sldId="343"/>
        </pc:sldMkLst>
        <pc:spChg chg="add mod">
          <ac:chgData name="Ashutosh Yadav" userId="02ed2eb1-6408-4ec8-adee-2e64ea8e0aa5" providerId="ADAL" clId="{B04013FF-5794-443A-950C-B844D10D42F8}" dt="2026-09-22T02:46:33.314" v="123" actId="14100"/>
          <ac:spMkLst>
            <pc:docMk/>
            <pc:sldMk cId="1483126509" sldId="343"/>
            <ac:spMk id="4" creationId="{688730FD-B8AC-17B8-0012-1675DB3DAE4A}"/>
          </ac:spMkLst>
        </pc:spChg>
      </pc:sldChg>
      <pc:sldChg chg="addSp modSp mod">
        <pc:chgData name="Ashutosh Yadav" userId="02ed2eb1-6408-4ec8-adee-2e64ea8e0aa5" providerId="ADAL" clId="{B04013FF-5794-443A-950C-B844D10D42F8}" dt="2026-09-22T02:47:00.293" v="127" actId="14100"/>
        <pc:sldMkLst>
          <pc:docMk/>
          <pc:sldMk cId="1483126509" sldId="347"/>
        </pc:sldMkLst>
        <pc:spChg chg="add mod">
          <ac:chgData name="Ashutosh Yadav" userId="02ed2eb1-6408-4ec8-adee-2e64ea8e0aa5" providerId="ADAL" clId="{B04013FF-5794-443A-950C-B844D10D42F8}" dt="2026-09-22T02:47:00.293" v="127" actId="14100"/>
          <ac:spMkLst>
            <pc:docMk/>
            <pc:sldMk cId="1483126509" sldId="347"/>
            <ac:spMk id="4" creationId="{49259A83-F0D6-08C8-F086-2928D88BFDAC}"/>
          </ac:spMkLst>
        </pc:spChg>
      </pc:sldChg>
      <pc:sldChg chg="addSp modSp mod">
        <pc:chgData name="Ashutosh Yadav" userId="02ed2eb1-6408-4ec8-adee-2e64ea8e0aa5" providerId="ADAL" clId="{B04013FF-5794-443A-950C-B844D10D42F8}" dt="2026-09-22T02:47:21.988" v="130" actId="14100"/>
        <pc:sldMkLst>
          <pc:docMk/>
          <pc:sldMk cId="1483126509" sldId="353"/>
        </pc:sldMkLst>
        <pc:spChg chg="add mod">
          <ac:chgData name="Ashutosh Yadav" userId="02ed2eb1-6408-4ec8-adee-2e64ea8e0aa5" providerId="ADAL" clId="{B04013FF-5794-443A-950C-B844D10D42F8}" dt="2026-09-22T02:47:21.988" v="130" actId="14100"/>
          <ac:spMkLst>
            <pc:docMk/>
            <pc:sldMk cId="1483126509" sldId="353"/>
            <ac:spMk id="4" creationId="{D302692D-040B-93A1-2E03-A10E2E6574E0}"/>
          </ac:spMkLst>
        </pc:spChg>
      </pc:sldChg>
      <pc:sldChg chg="addSp modSp mod">
        <pc:chgData name="Ashutosh Yadav" userId="02ed2eb1-6408-4ec8-adee-2e64ea8e0aa5" providerId="ADAL" clId="{B04013FF-5794-443A-950C-B844D10D42F8}" dt="2026-09-22T02:47:42.368" v="133" actId="14100"/>
        <pc:sldMkLst>
          <pc:docMk/>
          <pc:sldMk cId="1483126509" sldId="354"/>
        </pc:sldMkLst>
        <pc:spChg chg="add mod">
          <ac:chgData name="Ashutosh Yadav" userId="02ed2eb1-6408-4ec8-adee-2e64ea8e0aa5" providerId="ADAL" clId="{B04013FF-5794-443A-950C-B844D10D42F8}" dt="2026-09-22T02:47:42.368" v="133" actId="14100"/>
          <ac:spMkLst>
            <pc:docMk/>
            <pc:sldMk cId="1483126509" sldId="354"/>
            <ac:spMk id="4" creationId="{0E2132A8-5ACD-10F3-90C9-2FB8D0EC5F14}"/>
          </ac:spMkLst>
        </pc:spChg>
      </pc:sldChg>
      <pc:sldChg chg="addSp modSp mod">
        <pc:chgData name="Ashutosh Yadav" userId="02ed2eb1-6408-4ec8-adee-2e64ea8e0aa5" providerId="ADAL" clId="{B04013FF-5794-443A-950C-B844D10D42F8}" dt="2026-09-22T02:47:58.336" v="135" actId="14100"/>
        <pc:sldMkLst>
          <pc:docMk/>
          <pc:sldMk cId="1483126509" sldId="361"/>
        </pc:sldMkLst>
        <pc:spChg chg="add mod">
          <ac:chgData name="Ashutosh Yadav" userId="02ed2eb1-6408-4ec8-adee-2e64ea8e0aa5" providerId="ADAL" clId="{B04013FF-5794-443A-950C-B844D10D42F8}" dt="2026-09-22T02:47:58.336" v="135" actId="14100"/>
          <ac:spMkLst>
            <pc:docMk/>
            <pc:sldMk cId="1483126509" sldId="361"/>
            <ac:spMk id="4" creationId="{EBF8ACF2-297E-58BB-CDEB-A449303C63A0}"/>
          </ac:spMkLst>
        </pc:spChg>
      </pc:sldChg>
      <pc:sldChg chg="addSp modSp mod">
        <pc:chgData name="Ashutosh Yadav" userId="02ed2eb1-6408-4ec8-adee-2e64ea8e0aa5" providerId="ADAL" clId="{B04013FF-5794-443A-950C-B844D10D42F8}" dt="2026-09-22T02:48:17.977" v="138" actId="14100"/>
        <pc:sldMkLst>
          <pc:docMk/>
          <pc:sldMk cId="1483126509" sldId="364"/>
        </pc:sldMkLst>
        <pc:spChg chg="add mod">
          <ac:chgData name="Ashutosh Yadav" userId="02ed2eb1-6408-4ec8-adee-2e64ea8e0aa5" providerId="ADAL" clId="{B04013FF-5794-443A-950C-B844D10D42F8}" dt="2026-09-22T02:48:17.977" v="138" actId="14100"/>
          <ac:spMkLst>
            <pc:docMk/>
            <pc:sldMk cId="1483126509" sldId="364"/>
            <ac:spMk id="4" creationId="{2E56FE05-629B-E4FD-6599-644C964ABB10}"/>
          </ac:spMkLst>
        </pc:spChg>
      </pc:sldChg>
      <pc:sldChg chg="addSp modSp mod">
        <pc:chgData name="Ashutosh Yadav" userId="02ed2eb1-6408-4ec8-adee-2e64ea8e0aa5" providerId="ADAL" clId="{B04013FF-5794-443A-950C-B844D10D42F8}" dt="2026-09-22T02:48:34.444" v="141" actId="14100"/>
        <pc:sldMkLst>
          <pc:docMk/>
          <pc:sldMk cId="1483126509" sldId="365"/>
        </pc:sldMkLst>
        <pc:spChg chg="add mod">
          <ac:chgData name="Ashutosh Yadav" userId="02ed2eb1-6408-4ec8-adee-2e64ea8e0aa5" providerId="ADAL" clId="{B04013FF-5794-443A-950C-B844D10D42F8}" dt="2026-09-22T02:48:34.444" v="141" actId="14100"/>
          <ac:spMkLst>
            <pc:docMk/>
            <pc:sldMk cId="1483126509" sldId="365"/>
            <ac:spMk id="4" creationId="{A7635947-FA6D-838F-00B4-73CF5933F0CA}"/>
          </ac:spMkLst>
        </pc:spChg>
      </pc:sldChg>
    </pc:docChg>
  </pc:docChgLst>
  <pc:docChgLst>
    <pc:chgData name="Ashutosh Yadav" userId="S::ashutosh.yadav_gep.com#ext#@skydrive3m.onmicrosoft.com::b4a622c5-9925-49ff-bfc7-50a6f8276941" providerId="AD" clId="Web-{69EFD9E2-743B-AF2D-903B-3050A8C523B5}"/>
    <pc:docChg chg="modSld">
      <pc:chgData name="Ashutosh Yadav" userId="S::ashutosh.yadav_gep.com#ext#@skydrive3m.onmicrosoft.com::b4a622c5-9925-49ff-bfc7-50a6f8276941" providerId="AD" clId="Web-{69EFD9E2-743B-AF2D-903B-3050A8C523B5}" dt="2026-09-17T12:10:14.964" v="0" actId="1076"/>
      <pc:docMkLst>
        <pc:docMk/>
      </pc:docMkLst>
      <pc:sldChg chg="modSp">
        <pc:chgData name="Ashutosh Yadav" userId="S::ashutosh.yadav_gep.com#ext#@skydrive3m.onmicrosoft.com::b4a622c5-9925-49ff-bfc7-50a6f8276941" providerId="AD" clId="Web-{69EFD9E2-743B-AF2D-903B-3050A8C523B5}" dt="2026-09-17T12:10:14.964" v="0" actId="1076"/>
        <pc:sldMkLst>
          <pc:docMk/>
          <pc:sldMk cId="1560708554" sldId="300"/>
        </pc:sldMkLst>
        <pc:picChg chg="mod">
          <ac:chgData name="Ashutosh Yadav" userId="S::ashutosh.yadav_gep.com#ext#@skydrive3m.onmicrosoft.com::b4a622c5-9925-49ff-bfc7-50a6f8276941" providerId="AD" clId="Web-{69EFD9E2-743B-AF2D-903B-3050A8C523B5}" dt="2026-09-17T12:10:14.964" v="0" actId="1076"/>
          <ac:picMkLst>
            <pc:docMk/>
            <pc:sldMk cId="1560708554" sldId="300"/>
            <ac:picMk id="5" creationId="{9826FF76-70B7-D378-3938-553B08D03ED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43E2305-466C-4623-BA03-7D1ABB7C9E8B}" type="datetimeFigureOut">
              <a:rPr lang="en-GB" smtClean="0"/>
              <a:t>21/09/2026</a:t>
            </a:fld>
            <a:endParaRPr lang="en-GB"/>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BAB2DDB-3F36-4FB8-8004-74C0E9CD6F54}" type="slidenum">
              <a:rPr lang="en-GB" smtClean="0"/>
              <a:t>‹#›</a:t>
            </a:fld>
            <a:endParaRPr lang="en-GB"/>
          </a:p>
        </p:txBody>
      </p:sp>
    </p:spTree>
    <p:extLst>
      <p:ext uri="{BB962C8B-B14F-4D97-AF65-F5344CB8AC3E}">
        <p14:creationId xmlns:p14="http://schemas.microsoft.com/office/powerpoint/2010/main" val="30513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894DEE1-CFED-4862-80A6-C1C29819A1DC}" type="datetimeFigureOut">
              <a:rPr lang="en-GB" smtClean="0"/>
              <a:t>21/09/2026</a:t>
            </a:fld>
            <a:endParaRPr lang="en-GB"/>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4745B09-AD31-409C-B2BB-E7C534396A29}" type="slidenum">
              <a:rPr lang="en-GB" smtClean="0"/>
              <a:t>‹#›</a:t>
            </a:fld>
            <a:endParaRPr lang="en-GB"/>
          </a:p>
        </p:txBody>
      </p:sp>
    </p:spTree>
    <p:extLst>
      <p:ext uri="{BB962C8B-B14F-4D97-AF65-F5344CB8AC3E}">
        <p14:creationId xmlns:p14="http://schemas.microsoft.com/office/powerpoint/2010/main" val="12790389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rIns="0"/>
          <a:lstStyle>
            <a:lvl1pPr>
              <a:defRPr/>
            </a:lvl1pPr>
          </a:lstStyle>
          <a:p>
            <a:r>
              <a:rPr lang="en-US"/>
              <a:t>Contracts</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141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35686821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797572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3361112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7127503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1019360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2441855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831796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59768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62307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5514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07569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navigation: hydrogen texture">
    <p:spTree>
      <p:nvGrpSpPr>
        <p:cNvPr id="1" name=""/>
        <p:cNvGrpSpPr/>
        <p:nvPr/>
      </p:nvGrpSpPr>
      <p:grpSpPr>
        <a:xfrm>
          <a:off x="0" y="0"/>
          <a:ext cx="0" cy="0"/>
          <a:chOff x="0" y="0"/>
          <a:chExt cx="0" cy="0"/>
        </a:xfrm>
      </p:grpSpPr>
      <p:pic>
        <p:nvPicPr>
          <p:cNvPr id="3" name="Picture 2" descr="A close-up of a pile of black pieces&#10;&#10;AI-generated content may be incorrect.">
            <a:extLst>
              <a:ext uri="{FF2B5EF4-FFF2-40B4-BE49-F238E27FC236}">
                <a16:creationId xmlns:a16="http://schemas.microsoft.com/office/drawing/2014/main" id="{43DE5AA4-4110-9A69-A223-E386BD9E90B0}"/>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30" cy="6858000"/>
          </a:xfrm>
          <a:prstGeom prst="rect">
            <a:avLst/>
          </a:prstGeom>
        </p:spPr>
      </p:pic>
      <p:sp>
        <p:nvSpPr>
          <p:cNvPr id="6" name="Title 3">
            <a:extLst>
              <a:ext uri="{FF2B5EF4-FFF2-40B4-BE49-F238E27FC236}">
                <a16:creationId xmlns:a16="http://schemas.microsoft.com/office/drawing/2014/main" id="{E3581C21-DE36-1875-81C1-FC8454DACB8C}"/>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33AFF0CA-C2DC-7F7A-1897-8C21BD1A4FF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12" name="Text Placeholder 10">
            <a:extLst>
              <a:ext uri="{FF2B5EF4-FFF2-40B4-BE49-F238E27FC236}">
                <a16:creationId xmlns:a16="http://schemas.microsoft.com/office/drawing/2014/main" id="{05CEA276-072D-E950-2FF3-996901917B7B}"/>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0028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navigation: solid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6FF1B30-F456-F788-4A50-F6D3D3BD5BC6}"/>
              </a:ext>
            </a:extLst>
          </p:cNvPr>
          <p:cNvSpPr/>
          <p:nvPr userDrawn="1"/>
        </p:nvSpPr>
        <p:spPr>
          <a:xfrm>
            <a:off x="0" y="0"/>
            <a:ext cx="4635129" cy="6858000"/>
          </a:xfrm>
          <a:prstGeom prst="rect">
            <a:avLst/>
          </a:prstGeom>
          <a:solidFill>
            <a:srgbClr val="5F0E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56632F9D-A460-0902-6D49-FBAA5970E9BA}"/>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5" name="Rectangle 4">
            <a:extLst>
              <a:ext uri="{FF2B5EF4-FFF2-40B4-BE49-F238E27FC236}">
                <a16:creationId xmlns:a16="http://schemas.microsoft.com/office/drawing/2014/main" id="{D233FF66-0879-C22E-F884-51C42F4AAD63}"/>
              </a:ext>
            </a:extLst>
          </p:cNvPr>
          <p:cNvSpPr/>
          <p:nvPr userDrawn="1"/>
        </p:nvSpPr>
        <p:spPr>
          <a:xfrm>
            <a:off x="594360" y="1038324"/>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3">
            <a:extLst>
              <a:ext uri="{FF2B5EF4-FFF2-40B4-BE49-F238E27FC236}">
                <a16:creationId xmlns:a16="http://schemas.microsoft.com/office/drawing/2014/main" id="{48FB63B7-ADD8-FDB0-EA4D-D0167677C811}"/>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17" name="Text Placeholder 10">
            <a:extLst>
              <a:ext uri="{FF2B5EF4-FFF2-40B4-BE49-F238E27FC236}">
                <a16:creationId xmlns:a16="http://schemas.microsoft.com/office/drawing/2014/main" id="{36F8B4FA-1874-A886-0AD5-9F8BDE0F6392}"/>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3744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2835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19818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Intro: city skyline, fill square">
    <p:spTree>
      <p:nvGrpSpPr>
        <p:cNvPr id="1" name=""/>
        <p:cNvGrpSpPr/>
        <p:nvPr/>
      </p:nvGrpSpPr>
      <p:grpSpPr>
        <a:xfrm>
          <a:off x="0" y="0"/>
          <a:ext cx="0" cy="0"/>
          <a:chOff x="0" y="0"/>
          <a:chExt cx="0" cy="0"/>
        </a:xfrm>
      </p:grpSpPr>
      <p:pic>
        <p:nvPicPr>
          <p:cNvPr id="2" name="Picture 1" descr="A highway with cars on it&#10;&#10;Description automatically generated">
            <a:extLst>
              <a:ext uri="{FF2B5EF4-FFF2-40B4-BE49-F238E27FC236}">
                <a16:creationId xmlns:a16="http://schemas.microsoft.com/office/drawing/2014/main" id="{18E28631-6B45-3F82-C986-951984B4FFD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05" y="0"/>
            <a:ext cx="12194705" cy="6858000"/>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8265B4E9-A39F-319E-D461-70348821FAB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
        <p:nvSpPr>
          <p:cNvPr id="3" name="Rectangle 2">
            <a:extLst>
              <a:ext uri="{FF2B5EF4-FFF2-40B4-BE49-F238E27FC236}">
                <a16:creationId xmlns:a16="http://schemas.microsoft.com/office/drawing/2014/main" id="{3E083DCC-1185-9F81-136E-7AECD44AE947}"/>
              </a:ext>
            </a:extLst>
          </p:cNvPr>
          <p:cNvSpPr/>
          <p:nvPr userDrawn="1"/>
        </p:nvSpPr>
        <p:spPr>
          <a:xfrm>
            <a:off x="594360" y="2210174"/>
            <a:ext cx="4053466" cy="4053466"/>
          </a:xfrm>
          <a:prstGeom prst="rect">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79436275-8615-0CF4-7E61-1AC20B1AB9D5}"/>
              </a:ext>
            </a:extLst>
          </p:cNvPr>
          <p:cNvSpPr>
            <a:spLocks noGrp="1"/>
          </p:cNvSpPr>
          <p:nvPr>
            <p:ph type="body" sz="quarter" idx="10"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3683A817-907A-17B2-6465-3480CE3F027C}"/>
              </a:ext>
            </a:extLst>
          </p:cNvPr>
          <p:cNvSpPr>
            <a:spLocks noGrp="1"/>
          </p:cNvSpPr>
          <p:nvPr>
            <p:ph type="body" sz="quarter" idx="11"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1573677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1041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2238095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19294386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Intro: dk red bkgn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078EF20-4C82-8E47-638B-2AC9145E76D7}"/>
              </a:ext>
            </a:extLst>
          </p:cNvPr>
          <p:cNvSpPr/>
          <p:nvPr userDrawn="1"/>
        </p:nvSpPr>
        <p:spPr>
          <a:xfrm>
            <a:off x="0" y="2286000"/>
            <a:ext cx="12191999" cy="457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ext Placeholder 67">
            <a:extLst>
              <a:ext uri="{FF2B5EF4-FFF2-40B4-BE49-F238E27FC236}">
                <a16:creationId xmlns:a16="http://schemas.microsoft.com/office/drawing/2014/main" id="{D906F9E2-331B-7A17-879B-0CAD9740B7C2}"/>
              </a:ext>
            </a:extLst>
          </p:cNvPr>
          <p:cNvSpPr>
            <a:spLocks noGrp="1"/>
          </p:cNvSpPr>
          <p:nvPr>
            <p:ph type="body" sz="quarter" idx="10" hasCustomPrompt="1"/>
          </p:nvPr>
        </p:nvSpPr>
        <p:spPr>
          <a:xfrm>
            <a:off x="517929" y="2073159"/>
            <a:ext cx="9687207" cy="2417818"/>
          </a:xfrm>
        </p:spPr>
        <p:txBody>
          <a:bodyPr/>
          <a:lstStyle>
            <a:lvl1pPr marL="0" indent="0">
              <a:lnSpc>
                <a:spcPct val="100000"/>
              </a:lnSpc>
              <a:buFontTx/>
              <a:buNone/>
              <a:defRPr sz="80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7849600" y="505092"/>
            <a:ext cx="3563038" cy="1080640"/>
          </a:xfrm>
        </p:spPr>
        <p:txBody>
          <a:bodyPr>
            <a:noAutofit/>
          </a:bodyPr>
          <a:lstStyle>
            <a:lvl1pPr marL="0" indent="0">
              <a:lnSpc>
                <a:spcPct val="110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 Lorem ipsum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8" name="Rectangle 7">
            <a:extLst>
              <a:ext uri="{FF2B5EF4-FFF2-40B4-BE49-F238E27FC236}">
                <a16:creationId xmlns:a16="http://schemas.microsoft.com/office/drawing/2014/main" id="{4B85CE7E-F2AC-238C-124A-C110068EC7C8}"/>
              </a:ext>
            </a:extLst>
          </p:cNvPr>
          <p:cNvSpPr/>
          <p:nvPr userDrawn="1"/>
        </p:nvSpPr>
        <p:spPr>
          <a:xfrm rot="5400000">
            <a:off x="7407497" y="692488"/>
            <a:ext cx="435230" cy="91440"/>
          </a:xfrm>
          <a:prstGeom prst="rect">
            <a:avLst/>
          </a:prstGeom>
          <a:solidFill>
            <a:srgbClr val="D2172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67">
            <a:extLst>
              <a:ext uri="{FF2B5EF4-FFF2-40B4-BE49-F238E27FC236}">
                <a16:creationId xmlns:a16="http://schemas.microsoft.com/office/drawing/2014/main" id="{7198801E-8AF9-04F6-5FA8-A549F4DE715B}"/>
              </a:ext>
            </a:extLst>
          </p:cNvPr>
          <p:cNvSpPr>
            <a:spLocks noGrp="1"/>
          </p:cNvSpPr>
          <p:nvPr>
            <p:ph type="body" sz="quarter" idx="12" hasCustomPrompt="1"/>
          </p:nvPr>
        </p:nvSpPr>
        <p:spPr>
          <a:xfrm>
            <a:off x="4766938"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0" name="Text Placeholder 67">
            <a:extLst>
              <a:ext uri="{FF2B5EF4-FFF2-40B4-BE49-F238E27FC236}">
                <a16:creationId xmlns:a16="http://schemas.microsoft.com/office/drawing/2014/main" id="{5233B25E-D3AA-3711-5600-5BB9AB2B3B15}"/>
              </a:ext>
            </a:extLst>
          </p:cNvPr>
          <p:cNvSpPr>
            <a:spLocks noGrp="1"/>
          </p:cNvSpPr>
          <p:nvPr>
            <p:ph type="body" sz="quarter" idx="13" hasCustomPrompt="1"/>
          </p:nvPr>
        </p:nvSpPr>
        <p:spPr>
          <a:xfrm>
            <a:off x="580007"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
        <p:nvSpPr>
          <p:cNvPr id="21" name="Text Placeholder 67">
            <a:extLst>
              <a:ext uri="{FF2B5EF4-FFF2-40B4-BE49-F238E27FC236}">
                <a16:creationId xmlns:a16="http://schemas.microsoft.com/office/drawing/2014/main" id="{5A03F433-CE3B-588A-A61E-06D87A958B27}"/>
              </a:ext>
            </a:extLst>
          </p:cNvPr>
          <p:cNvSpPr>
            <a:spLocks noGrp="1"/>
          </p:cNvSpPr>
          <p:nvPr>
            <p:ph type="body" sz="quarter" idx="14" hasCustomPrompt="1"/>
          </p:nvPr>
        </p:nvSpPr>
        <p:spPr>
          <a:xfrm>
            <a:off x="8953869" y="4841940"/>
            <a:ext cx="2651765" cy="1413342"/>
          </a:xfrm>
        </p:spPr>
        <p:txBody>
          <a:bodyPr>
            <a:noAutofit/>
          </a:bodyPr>
          <a:lstStyle>
            <a:lvl1pPr marL="0" indent="0">
              <a:lnSpc>
                <a:spcPct val="110000"/>
              </a:lnSpc>
              <a:buFontTx/>
              <a:buNone/>
              <a:defRPr sz="14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body copy here</a:t>
            </a:r>
          </a:p>
        </p:txBody>
      </p:sp>
    </p:spTree>
    <p:extLst>
      <p:ext uri="{BB962C8B-B14F-4D97-AF65-F5344CB8AC3E}">
        <p14:creationId xmlns:p14="http://schemas.microsoft.com/office/powerpoint/2010/main" val="27576152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Intro: red squares ">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700D5F5C-8B6E-2EE9-D3AA-E63A820BEC0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34000" y="0"/>
            <a:ext cx="6858000" cy="6858000"/>
          </a:xfrm>
          <a:prstGeom prst="rect">
            <a:avLst/>
          </a:prstGeom>
        </p:spPr>
      </p:pic>
      <p:sp>
        <p:nvSpPr>
          <p:cNvPr id="3" name="Text Placeholder 67">
            <a:extLst>
              <a:ext uri="{FF2B5EF4-FFF2-40B4-BE49-F238E27FC236}">
                <a16:creationId xmlns:a16="http://schemas.microsoft.com/office/drawing/2014/main" id="{E4573881-8AC7-4189-D0BE-5E6E60046C07}"/>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807E8AFF-58F3-2353-6AF5-3362F09BCB0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5" name="Rectangle 4">
            <a:extLst>
              <a:ext uri="{FF2B5EF4-FFF2-40B4-BE49-F238E27FC236}">
                <a16:creationId xmlns:a16="http://schemas.microsoft.com/office/drawing/2014/main" id="{BA0A0DCB-215D-CF6A-27A8-AF6758B785A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67">
            <a:extLst>
              <a:ext uri="{FF2B5EF4-FFF2-40B4-BE49-F238E27FC236}">
                <a16:creationId xmlns:a16="http://schemas.microsoft.com/office/drawing/2014/main" id="{34AA0D36-4B2D-E750-220F-22EA512E5D96}"/>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Tree>
    <p:extLst>
      <p:ext uri="{BB962C8B-B14F-4D97-AF65-F5344CB8AC3E}">
        <p14:creationId xmlns:p14="http://schemas.microsoft.com/office/powerpoint/2010/main" val="24669640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Intro: radial square">
    <p:spTree>
      <p:nvGrpSpPr>
        <p:cNvPr id="1" name=""/>
        <p:cNvGrpSpPr/>
        <p:nvPr/>
      </p:nvGrpSpPr>
      <p:grpSpPr>
        <a:xfrm>
          <a:off x="0" y="0"/>
          <a:ext cx="0" cy="0"/>
          <a:chOff x="0" y="0"/>
          <a:chExt cx="0" cy="0"/>
        </a:xfrm>
      </p:grpSpPr>
      <p:sp>
        <p:nvSpPr>
          <p:cNvPr id="4" name="Text Placeholder 67">
            <a:extLst>
              <a:ext uri="{FF2B5EF4-FFF2-40B4-BE49-F238E27FC236}">
                <a16:creationId xmlns:a16="http://schemas.microsoft.com/office/drawing/2014/main" id="{3ABAC715-2A75-D856-E6C1-F60695AAF18B}"/>
              </a:ext>
            </a:extLst>
          </p:cNvPr>
          <p:cNvSpPr>
            <a:spLocks noGrp="1"/>
          </p:cNvSpPr>
          <p:nvPr>
            <p:ph type="body" sz="quarter" idx="10" hasCustomPrompt="1"/>
          </p:nvPr>
        </p:nvSpPr>
        <p:spPr>
          <a:xfrm>
            <a:off x="594360" y="1944546"/>
            <a:ext cx="4132134" cy="1690980"/>
          </a:xfrm>
        </p:spPr>
        <p:txBody>
          <a:bodyPr anchor="b" anchorCtr="0"/>
          <a:lstStyle>
            <a:lvl1pPr marL="0" indent="0">
              <a:lnSpc>
                <a:spcPct val="88000"/>
              </a:lnSpc>
              <a:buFontTx/>
              <a:buNone/>
              <a:defRPr sz="32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8" name="Text Placeholder 67">
            <a:extLst>
              <a:ext uri="{FF2B5EF4-FFF2-40B4-BE49-F238E27FC236}">
                <a16:creationId xmlns:a16="http://schemas.microsoft.com/office/drawing/2014/main" id="{C5BE5412-69F1-A467-9A97-A98C3925DDF1}"/>
              </a:ext>
            </a:extLst>
          </p:cNvPr>
          <p:cNvSpPr>
            <a:spLocks noGrp="1"/>
          </p:cNvSpPr>
          <p:nvPr>
            <p:ph type="body" sz="quarter" idx="11" hasCustomPrompt="1"/>
          </p:nvPr>
        </p:nvSpPr>
        <p:spPr>
          <a:xfrm>
            <a:off x="594360" y="5345384"/>
            <a:ext cx="3505970" cy="604472"/>
          </a:xfrm>
        </p:spPr>
        <p:txBody>
          <a:bodyPr>
            <a:noAutofit/>
          </a:bodyPr>
          <a:lstStyle>
            <a:lvl1pPr marL="0" indent="0">
              <a:lnSpc>
                <a:spcPts val="2000"/>
              </a:lnSpc>
              <a:buFontTx/>
              <a:buNone/>
              <a:defRPr sz="1800" b="0"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9" name="Picture 8" descr="A black background with a black square&#10;&#10;Description automatically generated with medium confidence">
            <a:extLst>
              <a:ext uri="{FF2B5EF4-FFF2-40B4-BE49-F238E27FC236}">
                <a16:creationId xmlns:a16="http://schemas.microsoft.com/office/drawing/2014/main" id="{E9440228-661F-FA1D-D429-A4F4EDA6495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3" name="Rectangle 2">
            <a:extLst>
              <a:ext uri="{FF2B5EF4-FFF2-40B4-BE49-F238E27FC236}">
                <a16:creationId xmlns:a16="http://schemas.microsoft.com/office/drawing/2014/main" id="{51EE2406-30BB-CD17-CD99-6C72A64CEFBA}"/>
              </a:ext>
            </a:extLst>
          </p:cNvPr>
          <p:cNvSpPr/>
          <p:nvPr userDrawn="1"/>
        </p:nvSpPr>
        <p:spPr>
          <a:xfrm>
            <a:off x="594360" y="3739747"/>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aphic 5">
            <a:extLst>
              <a:ext uri="{FF2B5EF4-FFF2-40B4-BE49-F238E27FC236}">
                <a16:creationId xmlns:a16="http://schemas.microsoft.com/office/drawing/2014/main" id="{C5EE2543-E33C-423A-3CF0-ACC0AC8E5048}"/>
              </a:ext>
            </a:extLst>
          </p:cNvPr>
          <p:cNvGrpSpPr/>
          <p:nvPr/>
        </p:nvGrpSpPr>
        <p:grpSpPr>
          <a:xfrm>
            <a:off x="5334000" y="0"/>
            <a:ext cx="6858000" cy="6858000"/>
            <a:chOff x="5334000" y="0"/>
            <a:chExt cx="6858000" cy="6858000"/>
          </a:xfrm>
        </p:grpSpPr>
        <p:sp>
          <p:nvSpPr>
            <p:cNvPr id="5" name="Freeform 4">
              <a:extLst>
                <a:ext uri="{FF2B5EF4-FFF2-40B4-BE49-F238E27FC236}">
                  <a16:creationId xmlns:a16="http://schemas.microsoft.com/office/drawing/2014/main" id="{5FDD4BD7-D3E5-4674-BC29-AC2705C3D874}"/>
                </a:ext>
              </a:extLst>
            </p:cNvPr>
            <p:cNvSpPr/>
            <p:nvPr/>
          </p:nvSpPr>
          <p:spPr>
            <a:xfrm>
              <a:off x="5334000" y="0"/>
              <a:ext cx="6858000" cy="6858000"/>
            </a:xfrm>
            <a:custGeom>
              <a:avLst/>
              <a:gdLst>
                <a:gd name="connsiteX0" fmla="*/ 0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 name="connsiteX4" fmla="*/ 0 w 6858000"/>
                <a:gd name="connsiteY4" fmla="*/ 0 h 6858000"/>
                <a:gd name="connsiteX5" fmla="*/ 6572250 w 6858000"/>
                <a:gd name="connsiteY5" fmla="*/ 6572250 h 6858000"/>
                <a:gd name="connsiteX6" fmla="*/ 285750 w 6858000"/>
                <a:gd name="connsiteY6" fmla="*/ 6572250 h 6858000"/>
                <a:gd name="connsiteX7" fmla="*/ 285750 w 6858000"/>
                <a:gd name="connsiteY7" fmla="*/ 285750 h 6858000"/>
                <a:gd name="connsiteX8" fmla="*/ 6572250 w 6858000"/>
                <a:gd name="connsiteY8" fmla="*/ 285750 h 6858000"/>
                <a:gd name="connsiteX9" fmla="*/ 6572250 w 6858000"/>
                <a:gd name="connsiteY9" fmla="*/ 6572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858000" h="6858000">
                  <a:moveTo>
                    <a:pt x="0" y="0"/>
                  </a:moveTo>
                  <a:lnTo>
                    <a:pt x="0" y="6858000"/>
                  </a:lnTo>
                  <a:lnTo>
                    <a:pt x="6858000" y="6858000"/>
                  </a:lnTo>
                  <a:lnTo>
                    <a:pt x="6858000" y="0"/>
                  </a:lnTo>
                  <a:lnTo>
                    <a:pt x="0" y="0"/>
                  </a:lnTo>
                  <a:close/>
                  <a:moveTo>
                    <a:pt x="6572250" y="6572250"/>
                  </a:moveTo>
                  <a:lnTo>
                    <a:pt x="285750" y="6572250"/>
                  </a:lnTo>
                  <a:lnTo>
                    <a:pt x="285750" y="285750"/>
                  </a:lnTo>
                  <a:lnTo>
                    <a:pt x="6572250" y="285750"/>
                  </a:lnTo>
                  <a:lnTo>
                    <a:pt x="6572250" y="6572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7D3F0604-26EE-08B0-27CD-2A2408410257}"/>
                </a:ext>
              </a:extLst>
            </p:cNvPr>
            <p:cNvSpPr/>
            <p:nvPr/>
          </p:nvSpPr>
          <p:spPr>
            <a:xfrm>
              <a:off x="5619750" y="285750"/>
              <a:ext cx="6286500" cy="6286500"/>
            </a:xfrm>
            <a:custGeom>
              <a:avLst/>
              <a:gdLst>
                <a:gd name="connsiteX0" fmla="*/ 0 w 6286500"/>
                <a:gd name="connsiteY0" fmla="*/ 6286500 h 6286500"/>
                <a:gd name="connsiteX1" fmla="*/ 6286500 w 6286500"/>
                <a:gd name="connsiteY1" fmla="*/ 6286500 h 6286500"/>
                <a:gd name="connsiteX2" fmla="*/ 6286500 w 6286500"/>
                <a:gd name="connsiteY2" fmla="*/ 0 h 6286500"/>
                <a:gd name="connsiteX3" fmla="*/ 0 w 6286500"/>
                <a:gd name="connsiteY3" fmla="*/ 0 h 6286500"/>
                <a:gd name="connsiteX4" fmla="*/ 0 w 6286500"/>
                <a:gd name="connsiteY4" fmla="*/ 6286500 h 6286500"/>
                <a:gd name="connsiteX5" fmla="*/ 285750 w 6286500"/>
                <a:gd name="connsiteY5" fmla="*/ 285750 h 6286500"/>
                <a:gd name="connsiteX6" fmla="*/ 6000750 w 6286500"/>
                <a:gd name="connsiteY6" fmla="*/ 285750 h 6286500"/>
                <a:gd name="connsiteX7" fmla="*/ 6000750 w 6286500"/>
                <a:gd name="connsiteY7" fmla="*/ 6000750 h 6286500"/>
                <a:gd name="connsiteX8" fmla="*/ 285750 w 6286500"/>
                <a:gd name="connsiteY8" fmla="*/ 6000750 h 6286500"/>
                <a:gd name="connsiteX9" fmla="*/ 285750 w 6286500"/>
                <a:gd name="connsiteY9" fmla="*/ 285750 h 628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86500" h="6286500">
                  <a:moveTo>
                    <a:pt x="0" y="6286500"/>
                  </a:moveTo>
                  <a:lnTo>
                    <a:pt x="6286500" y="6286500"/>
                  </a:lnTo>
                  <a:lnTo>
                    <a:pt x="6286500" y="0"/>
                  </a:lnTo>
                  <a:lnTo>
                    <a:pt x="0" y="0"/>
                  </a:lnTo>
                  <a:lnTo>
                    <a:pt x="0" y="6286500"/>
                  </a:lnTo>
                  <a:close/>
                  <a:moveTo>
                    <a:pt x="285750" y="285750"/>
                  </a:moveTo>
                  <a:lnTo>
                    <a:pt x="6000750" y="285750"/>
                  </a:lnTo>
                  <a:lnTo>
                    <a:pt x="6000750" y="6000750"/>
                  </a:lnTo>
                  <a:lnTo>
                    <a:pt x="285750" y="6000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6EDCE860-B936-6B89-6ABB-4FA91B4F6CB0}"/>
                </a:ext>
              </a:extLst>
            </p:cNvPr>
            <p:cNvSpPr/>
            <p:nvPr/>
          </p:nvSpPr>
          <p:spPr>
            <a:xfrm>
              <a:off x="5905500" y="571500"/>
              <a:ext cx="5715000" cy="5715000"/>
            </a:xfrm>
            <a:custGeom>
              <a:avLst/>
              <a:gdLst>
                <a:gd name="connsiteX0" fmla="*/ 5715000 w 5715000"/>
                <a:gd name="connsiteY0" fmla="*/ 0 h 5715000"/>
                <a:gd name="connsiteX1" fmla="*/ 0 w 5715000"/>
                <a:gd name="connsiteY1" fmla="*/ 0 h 5715000"/>
                <a:gd name="connsiteX2" fmla="*/ 0 w 5715000"/>
                <a:gd name="connsiteY2" fmla="*/ 5715000 h 5715000"/>
                <a:gd name="connsiteX3" fmla="*/ 5715000 w 5715000"/>
                <a:gd name="connsiteY3" fmla="*/ 5715000 h 5715000"/>
                <a:gd name="connsiteX4" fmla="*/ 5715000 w 5715000"/>
                <a:gd name="connsiteY4" fmla="*/ 0 h 5715000"/>
                <a:gd name="connsiteX5" fmla="*/ 5429250 w 5715000"/>
                <a:gd name="connsiteY5" fmla="*/ 5429250 h 5715000"/>
                <a:gd name="connsiteX6" fmla="*/ 285750 w 5715000"/>
                <a:gd name="connsiteY6" fmla="*/ 5429250 h 5715000"/>
                <a:gd name="connsiteX7" fmla="*/ 285750 w 5715000"/>
                <a:gd name="connsiteY7" fmla="*/ 285750 h 5715000"/>
                <a:gd name="connsiteX8" fmla="*/ 5429250 w 5715000"/>
                <a:gd name="connsiteY8" fmla="*/ 285750 h 5715000"/>
                <a:gd name="connsiteX9" fmla="*/ 5429250 w 5715000"/>
                <a:gd name="connsiteY9" fmla="*/ 5429250 h 571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00" h="5715000">
                  <a:moveTo>
                    <a:pt x="5715000" y="0"/>
                  </a:moveTo>
                  <a:lnTo>
                    <a:pt x="0" y="0"/>
                  </a:lnTo>
                  <a:lnTo>
                    <a:pt x="0" y="5715000"/>
                  </a:lnTo>
                  <a:lnTo>
                    <a:pt x="5715000" y="5715000"/>
                  </a:lnTo>
                  <a:lnTo>
                    <a:pt x="5715000" y="0"/>
                  </a:lnTo>
                  <a:close/>
                  <a:moveTo>
                    <a:pt x="5429250" y="5429250"/>
                  </a:moveTo>
                  <a:lnTo>
                    <a:pt x="285750" y="5429250"/>
                  </a:lnTo>
                  <a:lnTo>
                    <a:pt x="285750" y="285750"/>
                  </a:lnTo>
                  <a:lnTo>
                    <a:pt x="5429250" y="285750"/>
                  </a:lnTo>
                  <a:lnTo>
                    <a:pt x="5429250" y="5429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037E3FD5-599C-6E19-5387-8F4E4E5BB2A6}"/>
                </a:ext>
              </a:extLst>
            </p:cNvPr>
            <p:cNvSpPr/>
            <p:nvPr/>
          </p:nvSpPr>
          <p:spPr>
            <a:xfrm>
              <a:off x="6191250" y="857250"/>
              <a:ext cx="5143500" cy="5143500"/>
            </a:xfrm>
            <a:custGeom>
              <a:avLst/>
              <a:gdLst>
                <a:gd name="connsiteX0" fmla="*/ 0 w 5143500"/>
                <a:gd name="connsiteY0" fmla="*/ 5143500 h 5143500"/>
                <a:gd name="connsiteX1" fmla="*/ 5143500 w 5143500"/>
                <a:gd name="connsiteY1" fmla="*/ 5143500 h 5143500"/>
                <a:gd name="connsiteX2" fmla="*/ 5143500 w 5143500"/>
                <a:gd name="connsiteY2" fmla="*/ 0 h 5143500"/>
                <a:gd name="connsiteX3" fmla="*/ 0 w 5143500"/>
                <a:gd name="connsiteY3" fmla="*/ 0 h 5143500"/>
                <a:gd name="connsiteX4" fmla="*/ 0 w 5143500"/>
                <a:gd name="connsiteY4" fmla="*/ 5143500 h 5143500"/>
                <a:gd name="connsiteX5" fmla="*/ 285750 w 5143500"/>
                <a:gd name="connsiteY5" fmla="*/ 285750 h 5143500"/>
                <a:gd name="connsiteX6" fmla="*/ 4857750 w 5143500"/>
                <a:gd name="connsiteY6" fmla="*/ 285750 h 5143500"/>
                <a:gd name="connsiteX7" fmla="*/ 4857750 w 5143500"/>
                <a:gd name="connsiteY7" fmla="*/ 4857750 h 5143500"/>
                <a:gd name="connsiteX8" fmla="*/ 285750 w 5143500"/>
                <a:gd name="connsiteY8" fmla="*/ 4857750 h 5143500"/>
                <a:gd name="connsiteX9" fmla="*/ 285750 w 5143500"/>
                <a:gd name="connsiteY9" fmla="*/ 285750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43500" h="5143500">
                  <a:moveTo>
                    <a:pt x="0" y="5143500"/>
                  </a:moveTo>
                  <a:lnTo>
                    <a:pt x="5143500" y="5143500"/>
                  </a:lnTo>
                  <a:lnTo>
                    <a:pt x="5143500" y="0"/>
                  </a:lnTo>
                  <a:lnTo>
                    <a:pt x="0" y="0"/>
                  </a:lnTo>
                  <a:lnTo>
                    <a:pt x="0" y="5143500"/>
                  </a:lnTo>
                  <a:close/>
                  <a:moveTo>
                    <a:pt x="285750" y="285750"/>
                  </a:moveTo>
                  <a:lnTo>
                    <a:pt x="4857750" y="285750"/>
                  </a:lnTo>
                  <a:lnTo>
                    <a:pt x="4857750" y="4857750"/>
                  </a:lnTo>
                  <a:lnTo>
                    <a:pt x="285750" y="4857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5FABE19C-CC00-F54D-6DBB-19E6E0F22718}"/>
                </a:ext>
              </a:extLst>
            </p:cNvPr>
            <p:cNvSpPr/>
            <p:nvPr/>
          </p:nvSpPr>
          <p:spPr>
            <a:xfrm>
              <a:off x="6477000" y="1143000"/>
              <a:ext cx="4572000" cy="4572000"/>
            </a:xfrm>
            <a:custGeom>
              <a:avLst/>
              <a:gdLst>
                <a:gd name="connsiteX0" fmla="*/ 4572000 w 4572000"/>
                <a:gd name="connsiteY0" fmla="*/ 0 h 4572000"/>
                <a:gd name="connsiteX1" fmla="*/ 0 w 4572000"/>
                <a:gd name="connsiteY1" fmla="*/ 0 h 4572000"/>
                <a:gd name="connsiteX2" fmla="*/ 0 w 4572000"/>
                <a:gd name="connsiteY2" fmla="*/ 4572000 h 4572000"/>
                <a:gd name="connsiteX3" fmla="*/ 4572000 w 4572000"/>
                <a:gd name="connsiteY3" fmla="*/ 4572000 h 4572000"/>
                <a:gd name="connsiteX4" fmla="*/ 4572000 w 4572000"/>
                <a:gd name="connsiteY4" fmla="*/ 0 h 4572000"/>
                <a:gd name="connsiteX5" fmla="*/ 4286250 w 4572000"/>
                <a:gd name="connsiteY5" fmla="*/ 4286250 h 4572000"/>
                <a:gd name="connsiteX6" fmla="*/ 285750 w 4572000"/>
                <a:gd name="connsiteY6" fmla="*/ 4286250 h 4572000"/>
                <a:gd name="connsiteX7" fmla="*/ 285750 w 4572000"/>
                <a:gd name="connsiteY7" fmla="*/ 285750 h 4572000"/>
                <a:gd name="connsiteX8" fmla="*/ 4286250 w 4572000"/>
                <a:gd name="connsiteY8" fmla="*/ 285750 h 4572000"/>
                <a:gd name="connsiteX9" fmla="*/ 4286250 w 4572000"/>
                <a:gd name="connsiteY9" fmla="*/ 428625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72000" h="4572000">
                  <a:moveTo>
                    <a:pt x="4572000" y="0"/>
                  </a:moveTo>
                  <a:lnTo>
                    <a:pt x="0" y="0"/>
                  </a:lnTo>
                  <a:lnTo>
                    <a:pt x="0" y="4572000"/>
                  </a:lnTo>
                  <a:lnTo>
                    <a:pt x="4572000" y="4572000"/>
                  </a:lnTo>
                  <a:lnTo>
                    <a:pt x="4572000" y="0"/>
                  </a:lnTo>
                  <a:close/>
                  <a:moveTo>
                    <a:pt x="4286250" y="4286250"/>
                  </a:moveTo>
                  <a:lnTo>
                    <a:pt x="285750" y="4286250"/>
                  </a:lnTo>
                  <a:lnTo>
                    <a:pt x="285750" y="285750"/>
                  </a:lnTo>
                  <a:lnTo>
                    <a:pt x="4286250" y="285750"/>
                  </a:lnTo>
                  <a:lnTo>
                    <a:pt x="4286250" y="4286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00CCC3C2-B4AB-D742-8AA5-B0B3D1D6C4D4}"/>
                </a:ext>
              </a:extLst>
            </p:cNvPr>
            <p:cNvSpPr/>
            <p:nvPr/>
          </p:nvSpPr>
          <p:spPr>
            <a:xfrm>
              <a:off x="6762750" y="1428750"/>
              <a:ext cx="4000500" cy="4000500"/>
            </a:xfrm>
            <a:custGeom>
              <a:avLst/>
              <a:gdLst>
                <a:gd name="connsiteX0" fmla="*/ 0 w 4000500"/>
                <a:gd name="connsiteY0" fmla="*/ 4000500 h 4000500"/>
                <a:gd name="connsiteX1" fmla="*/ 4000500 w 4000500"/>
                <a:gd name="connsiteY1" fmla="*/ 4000500 h 4000500"/>
                <a:gd name="connsiteX2" fmla="*/ 4000500 w 4000500"/>
                <a:gd name="connsiteY2" fmla="*/ 0 h 4000500"/>
                <a:gd name="connsiteX3" fmla="*/ 0 w 4000500"/>
                <a:gd name="connsiteY3" fmla="*/ 0 h 4000500"/>
                <a:gd name="connsiteX4" fmla="*/ 0 w 4000500"/>
                <a:gd name="connsiteY4" fmla="*/ 4000500 h 4000500"/>
                <a:gd name="connsiteX5" fmla="*/ 285750 w 4000500"/>
                <a:gd name="connsiteY5" fmla="*/ 285750 h 4000500"/>
                <a:gd name="connsiteX6" fmla="*/ 3714750 w 4000500"/>
                <a:gd name="connsiteY6" fmla="*/ 285750 h 4000500"/>
                <a:gd name="connsiteX7" fmla="*/ 3714750 w 4000500"/>
                <a:gd name="connsiteY7" fmla="*/ 3714750 h 4000500"/>
                <a:gd name="connsiteX8" fmla="*/ 285750 w 4000500"/>
                <a:gd name="connsiteY8" fmla="*/ 3714750 h 4000500"/>
                <a:gd name="connsiteX9" fmla="*/ 285750 w 4000500"/>
                <a:gd name="connsiteY9" fmla="*/ 285750 h 400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00500" h="4000500">
                  <a:moveTo>
                    <a:pt x="0" y="4000500"/>
                  </a:moveTo>
                  <a:lnTo>
                    <a:pt x="4000500" y="4000500"/>
                  </a:lnTo>
                  <a:lnTo>
                    <a:pt x="4000500" y="0"/>
                  </a:lnTo>
                  <a:lnTo>
                    <a:pt x="0" y="0"/>
                  </a:lnTo>
                  <a:lnTo>
                    <a:pt x="0" y="4000500"/>
                  </a:lnTo>
                  <a:close/>
                  <a:moveTo>
                    <a:pt x="285750" y="285750"/>
                  </a:moveTo>
                  <a:lnTo>
                    <a:pt x="3714750" y="285750"/>
                  </a:lnTo>
                  <a:lnTo>
                    <a:pt x="3714750" y="3714750"/>
                  </a:lnTo>
                  <a:lnTo>
                    <a:pt x="285750" y="3714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C06589D3-A16F-A9E0-3D0F-C0A447378CCA}"/>
                </a:ext>
              </a:extLst>
            </p:cNvPr>
            <p:cNvSpPr/>
            <p:nvPr/>
          </p:nvSpPr>
          <p:spPr>
            <a:xfrm>
              <a:off x="7048500" y="1714500"/>
              <a:ext cx="3429000" cy="3429000"/>
            </a:xfrm>
            <a:custGeom>
              <a:avLst/>
              <a:gdLst>
                <a:gd name="connsiteX0" fmla="*/ 3429000 w 3429000"/>
                <a:gd name="connsiteY0" fmla="*/ 0 h 3429000"/>
                <a:gd name="connsiteX1" fmla="*/ 0 w 3429000"/>
                <a:gd name="connsiteY1" fmla="*/ 0 h 3429000"/>
                <a:gd name="connsiteX2" fmla="*/ 0 w 3429000"/>
                <a:gd name="connsiteY2" fmla="*/ 3429000 h 3429000"/>
                <a:gd name="connsiteX3" fmla="*/ 3429000 w 3429000"/>
                <a:gd name="connsiteY3" fmla="*/ 3429000 h 3429000"/>
                <a:gd name="connsiteX4" fmla="*/ 3429000 w 3429000"/>
                <a:gd name="connsiteY4" fmla="*/ 0 h 3429000"/>
                <a:gd name="connsiteX5" fmla="*/ 3143250 w 3429000"/>
                <a:gd name="connsiteY5" fmla="*/ 3143250 h 3429000"/>
                <a:gd name="connsiteX6" fmla="*/ 285750 w 3429000"/>
                <a:gd name="connsiteY6" fmla="*/ 3143250 h 3429000"/>
                <a:gd name="connsiteX7" fmla="*/ 285750 w 3429000"/>
                <a:gd name="connsiteY7" fmla="*/ 285750 h 3429000"/>
                <a:gd name="connsiteX8" fmla="*/ 3143250 w 3429000"/>
                <a:gd name="connsiteY8" fmla="*/ 285750 h 3429000"/>
                <a:gd name="connsiteX9" fmla="*/ 3143250 w 3429000"/>
                <a:gd name="connsiteY9" fmla="*/ 314325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29000" h="3429000">
                  <a:moveTo>
                    <a:pt x="3429000" y="0"/>
                  </a:moveTo>
                  <a:lnTo>
                    <a:pt x="0" y="0"/>
                  </a:lnTo>
                  <a:lnTo>
                    <a:pt x="0" y="3429000"/>
                  </a:lnTo>
                  <a:lnTo>
                    <a:pt x="3429000" y="3429000"/>
                  </a:lnTo>
                  <a:lnTo>
                    <a:pt x="3429000" y="0"/>
                  </a:lnTo>
                  <a:close/>
                  <a:moveTo>
                    <a:pt x="3143250" y="3143250"/>
                  </a:moveTo>
                  <a:lnTo>
                    <a:pt x="285750" y="3143250"/>
                  </a:lnTo>
                  <a:lnTo>
                    <a:pt x="285750" y="285750"/>
                  </a:lnTo>
                  <a:lnTo>
                    <a:pt x="3143250" y="285750"/>
                  </a:lnTo>
                  <a:lnTo>
                    <a:pt x="3143250" y="3143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83886679-0FCD-BB35-A803-4A4C8EDEFB37}"/>
                </a:ext>
              </a:extLst>
            </p:cNvPr>
            <p:cNvSpPr/>
            <p:nvPr/>
          </p:nvSpPr>
          <p:spPr>
            <a:xfrm>
              <a:off x="7334250" y="2000250"/>
              <a:ext cx="2857500" cy="2857500"/>
            </a:xfrm>
            <a:custGeom>
              <a:avLst/>
              <a:gdLst>
                <a:gd name="connsiteX0" fmla="*/ 0 w 2857500"/>
                <a:gd name="connsiteY0" fmla="*/ 2857500 h 2857500"/>
                <a:gd name="connsiteX1" fmla="*/ 2857500 w 2857500"/>
                <a:gd name="connsiteY1" fmla="*/ 2857500 h 2857500"/>
                <a:gd name="connsiteX2" fmla="*/ 2857500 w 2857500"/>
                <a:gd name="connsiteY2" fmla="*/ 0 h 2857500"/>
                <a:gd name="connsiteX3" fmla="*/ 0 w 2857500"/>
                <a:gd name="connsiteY3" fmla="*/ 0 h 2857500"/>
                <a:gd name="connsiteX4" fmla="*/ 0 w 2857500"/>
                <a:gd name="connsiteY4" fmla="*/ 2857500 h 2857500"/>
                <a:gd name="connsiteX5" fmla="*/ 285750 w 2857500"/>
                <a:gd name="connsiteY5" fmla="*/ 285750 h 2857500"/>
                <a:gd name="connsiteX6" fmla="*/ 2571750 w 2857500"/>
                <a:gd name="connsiteY6" fmla="*/ 285750 h 2857500"/>
                <a:gd name="connsiteX7" fmla="*/ 2571750 w 2857500"/>
                <a:gd name="connsiteY7" fmla="*/ 2571750 h 2857500"/>
                <a:gd name="connsiteX8" fmla="*/ 285750 w 2857500"/>
                <a:gd name="connsiteY8" fmla="*/ 2571750 h 2857500"/>
                <a:gd name="connsiteX9" fmla="*/ 285750 w 2857500"/>
                <a:gd name="connsiteY9" fmla="*/ 285750 h 285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7500" h="2857500">
                  <a:moveTo>
                    <a:pt x="0" y="2857500"/>
                  </a:moveTo>
                  <a:lnTo>
                    <a:pt x="2857500" y="2857500"/>
                  </a:lnTo>
                  <a:lnTo>
                    <a:pt x="2857500" y="0"/>
                  </a:lnTo>
                  <a:lnTo>
                    <a:pt x="0" y="0"/>
                  </a:lnTo>
                  <a:lnTo>
                    <a:pt x="0" y="2857500"/>
                  </a:lnTo>
                  <a:close/>
                  <a:moveTo>
                    <a:pt x="285750" y="285750"/>
                  </a:moveTo>
                  <a:lnTo>
                    <a:pt x="2571750" y="285750"/>
                  </a:lnTo>
                  <a:lnTo>
                    <a:pt x="2571750" y="2571750"/>
                  </a:lnTo>
                  <a:lnTo>
                    <a:pt x="285750" y="2571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05607C02-6F51-74A9-5D89-1361AA3CC66D}"/>
                </a:ext>
              </a:extLst>
            </p:cNvPr>
            <p:cNvSpPr/>
            <p:nvPr/>
          </p:nvSpPr>
          <p:spPr>
            <a:xfrm>
              <a:off x="7620000" y="2286000"/>
              <a:ext cx="2286000" cy="2286000"/>
            </a:xfrm>
            <a:custGeom>
              <a:avLst/>
              <a:gdLst>
                <a:gd name="connsiteX0" fmla="*/ 2286000 w 2286000"/>
                <a:gd name="connsiteY0" fmla="*/ 0 h 2286000"/>
                <a:gd name="connsiteX1" fmla="*/ 0 w 2286000"/>
                <a:gd name="connsiteY1" fmla="*/ 0 h 2286000"/>
                <a:gd name="connsiteX2" fmla="*/ 0 w 2286000"/>
                <a:gd name="connsiteY2" fmla="*/ 2286000 h 2286000"/>
                <a:gd name="connsiteX3" fmla="*/ 2286000 w 2286000"/>
                <a:gd name="connsiteY3" fmla="*/ 2286000 h 2286000"/>
                <a:gd name="connsiteX4" fmla="*/ 2286000 w 2286000"/>
                <a:gd name="connsiteY4" fmla="*/ 0 h 2286000"/>
                <a:gd name="connsiteX5" fmla="*/ 2000250 w 2286000"/>
                <a:gd name="connsiteY5" fmla="*/ 2000250 h 2286000"/>
                <a:gd name="connsiteX6" fmla="*/ 285750 w 2286000"/>
                <a:gd name="connsiteY6" fmla="*/ 2000250 h 2286000"/>
                <a:gd name="connsiteX7" fmla="*/ 285750 w 2286000"/>
                <a:gd name="connsiteY7" fmla="*/ 285750 h 2286000"/>
                <a:gd name="connsiteX8" fmla="*/ 2000250 w 2286000"/>
                <a:gd name="connsiteY8" fmla="*/ 285750 h 2286000"/>
                <a:gd name="connsiteX9" fmla="*/ 2000250 w 2286000"/>
                <a:gd name="connsiteY9" fmla="*/ 200025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2286000" y="0"/>
                  </a:moveTo>
                  <a:lnTo>
                    <a:pt x="0" y="0"/>
                  </a:lnTo>
                  <a:lnTo>
                    <a:pt x="0" y="2286000"/>
                  </a:lnTo>
                  <a:lnTo>
                    <a:pt x="2286000" y="2286000"/>
                  </a:lnTo>
                  <a:lnTo>
                    <a:pt x="2286000" y="0"/>
                  </a:lnTo>
                  <a:close/>
                  <a:moveTo>
                    <a:pt x="2000250" y="2000250"/>
                  </a:moveTo>
                  <a:lnTo>
                    <a:pt x="285750" y="2000250"/>
                  </a:lnTo>
                  <a:lnTo>
                    <a:pt x="285750" y="285750"/>
                  </a:lnTo>
                  <a:lnTo>
                    <a:pt x="2000250" y="285750"/>
                  </a:lnTo>
                  <a:lnTo>
                    <a:pt x="2000250" y="2000250"/>
                  </a:lnTo>
                  <a:close/>
                </a:path>
              </a:pathLst>
            </a:custGeom>
            <a:solidFill>
              <a:srgbClr val="5F0E11"/>
            </a:solidFill>
            <a:ln w="3969" cap="flat">
              <a:solidFill>
                <a:srgbClr val="5F0E11"/>
              </a:solid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3C15EAFA-F939-4713-018D-72392C234C42}"/>
                </a:ext>
              </a:extLst>
            </p:cNvPr>
            <p:cNvSpPr/>
            <p:nvPr/>
          </p:nvSpPr>
          <p:spPr>
            <a:xfrm>
              <a:off x="7905750" y="2571750"/>
              <a:ext cx="1714500" cy="1714500"/>
            </a:xfrm>
            <a:custGeom>
              <a:avLst/>
              <a:gdLst>
                <a:gd name="connsiteX0" fmla="*/ 0 w 1714500"/>
                <a:gd name="connsiteY0" fmla="*/ 1714500 h 1714500"/>
                <a:gd name="connsiteX1" fmla="*/ 1714500 w 1714500"/>
                <a:gd name="connsiteY1" fmla="*/ 1714500 h 1714500"/>
                <a:gd name="connsiteX2" fmla="*/ 1714500 w 1714500"/>
                <a:gd name="connsiteY2" fmla="*/ 0 h 1714500"/>
                <a:gd name="connsiteX3" fmla="*/ 0 w 1714500"/>
                <a:gd name="connsiteY3" fmla="*/ 0 h 1714500"/>
                <a:gd name="connsiteX4" fmla="*/ 0 w 1714500"/>
                <a:gd name="connsiteY4" fmla="*/ 1714500 h 1714500"/>
                <a:gd name="connsiteX5" fmla="*/ 285750 w 1714500"/>
                <a:gd name="connsiteY5" fmla="*/ 285750 h 1714500"/>
                <a:gd name="connsiteX6" fmla="*/ 1428750 w 1714500"/>
                <a:gd name="connsiteY6" fmla="*/ 285750 h 1714500"/>
                <a:gd name="connsiteX7" fmla="*/ 1428750 w 1714500"/>
                <a:gd name="connsiteY7" fmla="*/ 1428750 h 1714500"/>
                <a:gd name="connsiteX8" fmla="*/ 285750 w 1714500"/>
                <a:gd name="connsiteY8" fmla="*/ 1428750 h 1714500"/>
                <a:gd name="connsiteX9" fmla="*/ 285750 w 1714500"/>
                <a:gd name="connsiteY9" fmla="*/ 285750 h 171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0" h="1714500">
                  <a:moveTo>
                    <a:pt x="0" y="1714500"/>
                  </a:moveTo>
                  <a:lnTo>
                    <a:pt x="1714500" y="1714500"/>
                  </a:lnTo>
                  <a:lnTo>
                    <a:pt x="1714500" y="0"/>
                  </a:lnTo>
                  <a:lnTo>
                    <a:pt x="0" y="0"/>
                  </a:lnTo>
                  <a:lnTo>
                    <a:pt x="0" y="1714500"/>
                  </a:lnTo>
                  <a:close/>
                  <a:moveTo>
                    <a:pt x="285750" y="285750"/>
                  </a:moveTo>
                  <a:lnTo>
                    <a:pt x="1428750" y="285750"/>
                  </a:lnTo>
                  <a:lnTo>
                    <a:pt x="1428750" y="1428750"/>
                  </a:lnTo>
                  <a:lnTo>
                    <a:pt x="285750" y="1428750"/>
                  </a:lnTo>
                  <a:lnTo>
                    <a:pt x="285750" y="285750"/>
                  </a:lnTo>
                  <a:close/>
                </a:path>
              </a:pathLst>
            </a:custGeom>
            <a:solidFill>
              <a:srgbClr val="D10411"/>
            </a:solidFill>
            <a:ln w="3969" cap="flat">
              <a:solidFill>
                <a:srgbClr val="C00000"/>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DBC93009-C603-DB5F-AF4C-EE3B40FBC57F}"/>
                </a:ext>
              </a:extLst>
            </p:cNvPr>
            <p:cNvSpPr/>
            <p:nvPr/>
          </p:nvSpPr>
          <p:spPr>
            <a:xfrm>
              <a:off x="8191500" y="2857500"/>
              <a:ext cx="1143000" cy="1143000"/>
            </a:xfrm>
            <a:custGeom>
              <a:avLst/>
              <a:gdLst>
                <a:gd name="connsiteX0" fmla="*/ 0 w 1143000"/>
                <a:gd name="connsiteY0" fmla="*/ 0 h 1143000"/>
                <a:gd name="connsiteX1" fmla="*/ 1143000 w 1143000"/>
                <a:gd name="connsiteY1" fmla="*/ 0 h 1143000"/>
                <a:gd name="connsiteX2" fmla="*/ 1143000 w 1143000"/>
                <a:gd name="connsiteY2" fmla="*/ 1143000 h 1143000"/>
                <a:gd name="connsiteX3" fmla="*/ 0 w 1143000"/>
                <a:gd name="connsiteY3" fmla="*/ 1143000 h 1143000"/>
              </a:gdLst>
              <a:ahLst/>
              <a:cxnLst>
                <a:cxn ang="0">
                  <a:pos x="connsiteX0" y="connsiteY0"/>
                </a:cxn>
                <a:cxn ang="0">
                  <a:pos x="connsiteX1" y="connsiteY1"/>
                </a:cxn>
                <a:cxn ang="0">
                  <a:pos x="connsiteX2" y="connsiteY2"/>
                </a:cxn>
                <a:cxn ang="0">
                  <a:pos x="connsiteX3" y="connsiteY3"/>
                </a:cxn>
              </a:cxnLst>
              <a:rect l="l" t="t" r="r" b="b"/>
              <a:pathLst>
                <a:path w="1143000" h="1143000">
                  <a:moveTo>
                    <a:pt x="0" y="0"/>
                  </a:moveTo>
                  <a:lnTo>
                    <a:pt x="1143000" y="0"/>
                  </a:lnTo>
                  <a:lnTo>
                    <a:pt x="1143000" y="1143000"/>
                  </a:lnTo>
                  <a:lnTo>
                    <a:pt x="0" y="1143000"/>
                  </a:lnTo>
                  <a:close/>
                </a:path>
              </a:pathLst>
            </a:custGeom>
            <a:solidFill>
              <a:srgbClr val="5F0E11"/>
            </a:solidFill>
            <a:ln w="3969" cap="flat">
              <a:solidFill>
                <a:srgbClr val="5F0E11"/>
              </a:solidFill>
              <a:prstDash val="solid"/>
              <a:miter/>
            </a:ln>
          </p:spPr>
          <p:txBody>
            <a:bodyPr rtlCol="0" anchor="ctr"/>
            <a:lstStyle/>
            <a:p>
              <a:endParaRPr lang="en-US"/>
            </a:p>
          </p:txBody>
        </p:sp>
      </p:grpSp>
    </p:spTree>
    <p:extLst>
      <p:ext uri="{BB962C8B-B14F-4D97-AF65-F5344CB8AC3E}">
        <p14:creationId xmlns:p14="http://schemas.microsoft.com/office/powerpoint/2010/main" val="31190380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Intro: white bkgnd, custom imag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05DC2C07-C9AA-E05C-0A00-1B6C0116335E}"/>
              </a:ext>
            </a:extLst>
          </p:cNvPr>
          <p:cNvSpPr>
            <a:spLocks noGrp="1"/>
          </p:cNvSpPr>
          <p:nvPr>
            <p:ph type="pic" sz="quarter" idx="12"/>
          </p:nvPr>
        </p:nvSpPr>
        <p:spPr>
          <a:xfrm>
            <a:off x="4768366" y="0"/>
            <a:ext cx="7423633" cy="6858000"/>
          </a:xfrm>
          <a:noFill/>
        </p:spPr>
        <p:txBody>
          <a:bodyPr/>
          <a:lstStyle/>
          <a:p>
            <a:endParaRPr lang="en-US"/>
          </a:p>
        </p:txBody>
      </p:sp>
      <p:pic>
        <p:nvPicPr>
          <p:cNvPr id="9" name="Picture 8" descr="A black background with a black square&#10;&#10;Description automatically generated with medium confidence">
            <a:extLst>
              <a:ext uri="{FF2B5EF4-FFF2-40B4-BE49-F238E27FC236}">
                <a16:creationId xmlns:a16="http://schemas.microsoft.com/office/drawing/2014/main" id="{26871514-5078-16D6-A6FC-EF50040C74B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94360" y="509817"/>
            <a:ext cx="3365246" cy="599747"/>
          </a:xfrm>
          <a:prstGeom prst="rect">
            <a:avLst/>
          </a:prstGeom>
        </p:spPr>
      </p:pic>
      <p:sp>
        <p:nvSpPr>
          <p:cNvPr id="10" name="Rectangle 9">
            <a:extLst>
              <a:ext uri="{FF2B5EF4-FFF2-40B4-BE49-F238E27FC236}">
                <a16:creationId xmlns:a16="http://schemas.microsoft.com/office/drawing/2014/main" id="{AE160557-8EC1-A8F0-2D46-29D29254ECE4}"/>
              </a:ext>
            </a:extLst>
          </p:cNvPr>
          <p:cNvSpPr/>
          <p:nvPr userDrawn="1"/>
        </p:nvSpPr>
        <p:spPr>
          <a:xfrm>
            <a:off x="594360" y="3868954"/>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67">
            <a:extLst>
              <a:ext uri="{FF2B5EF4-FFF2-40B4-BE49-F238E27FC236}">
                <a16:creationId xmlns:a16="http://schemas.microsoft.com/office/drawing/2014/main" id="{931A016C-1BF9-533B-7A4A-31B4A81FD987}"/>
              </a:ext>
            </a:extLst>
          </p:cNvPr>
          <p:cNvSpPr>
            <a:spLocks noGrp="1"/>
          </p:cNvSpPr>
          <p:nvPr>
            <p:ph type="body" sz="quarter" idx="10" hasCustomPrompt="1"/>
          </p:nvPr>
        </p:nvSpPr>
        <p:spPr>
          <a:xfrm>
            <a:off x="594360" y="2118167"/>
            <a:ext cx="3425710" cy="1621534"/>
          </a:xfrm>
        </p:spPr>
        <p:txBody>
          <a:bodyPr anchor="b" anchorCtr="0"/>
          <a:lstStyle>
            <a:lvl1pPr marL="0" indent="0">
              <a:buFontTx/>
              <a:buNone/>
              <a:defRPr sz="2400" b="1" i="0">
                <a:solidFill>
                  <a:schemeClr val="tx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 name="Text Placeholder 67">
            <a:extLst>
              <a:ext uri="{FF2B5EF4-FFF2-40B4-BE49-F238E27FC236}">
                <a16:creationId xmlns:a16="http://schemas.microsoft.com/office/drawing/2014/main" id="{168578C5-D8C6-591D-406F-5277A306601B}"/>
              </a:ext>
            </a:extLst>
          </p:cNvPr>
          <p:cNvSpPr>
            <a:spLocks noGrp="1"/>
          </p:cNvSpPr>
          <p:nvPr>
            <p:ph type="body" sz="quarter" idx="11" hasCustomPrompt="1"/>
          </p:nvPr>
        </p:nvSpPr>
        <p:spPr>
          <a:xfrm>
            <a:off x="594360" y="5137079"/>
            <a:ext cx="3425710" cy="1058237"/>
          </a:xfrm>
        </p:spPr>
        <p:txBody>
          <a:bodyPr>
            <a:noAutofit/>
          </a:bodyPr>
          <a:lstStyle>
            <a:lvl1pPr marL="0" indent="0">
              <a:lnSpc>
                <a:spcPct val="88000"/>
              </a:lnSpc>
              <a:buFontTx/>
              <a:buNone/>
              <a:defRPr sz="1800" b="1" i="0">
                <a:solidFill>
                  <a:schemeClr val="tx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spTree>
    <p:extLst>
      <p:ext uri="{BB962C8B-B14F-4D97-AF65-F5344CB8AC3E}">
        <p14:creationId xmlns:p14="http://schemas.microsoft.com/office/powerpoint/2010/main" val="24493505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Divider: red bkgn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rgbClr val="5F0E1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0993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ivider: more access contras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3424BCB-4DAA-7DBB-CF30-E87D5DA3BF67}"/>
              </a:ext>
            </a:extLst>
          </p:cNvPr>
          <p:cNvSpPr/>
          <p:nvPr userDrawn="1"/>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 name="Title 1">
            <a:extLst>
              <a:ext uri="{FF2B5EF4-FFF2-40B4-BE49-F238E27FC236}">
                <a16:creationId xmlns:a16="http://schemas.microsoft.com/office/drawing/2014/main" id="{E9F02A3A-6A0E-FBAA-576B-1731F9FF2D8A}"/>
              </a:ext>
            </a:extLst>
          </p:cNvPr>
          <p:cNvSpPr>
            <a:spLocks noGrp="1"/>
          </p:cNvSpPr>
          <p:nvPr>
            <p:ph type="title" hasCustomPrompt="1"/>
          </p:nvPr>
        </p:nvSpPr>
        <p:spPr>
          <a:xfrm>
            <a:off x="594360" y="1228556"/>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4" name="Rectangle 3">
            <a:extLst>
              <a:ext uri="{FF2B5EF4-FFF2-40B4-BE49-F238E27FC236}">
                <a16:creationId xmlns:a16="http://schemas.microsoft.com/office/drawing/2014/main" id="{03C9423E-2061-8570-F2FF-8B8CB8C33984}"/>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310115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ection navigation: diamond grade">
    <p:spTree>
      <p:nvGrpSpPr>
        <p:cNvPr id="1" name=""/>
        <p:cNvGrpSpPr/>
        <p:nvPr/>
      </p:nvGrpSpPr>
      <p:grpSpPr>
        <a:xfrm>
          <a:off x="0" y="0"/>
          <a:ext cx="0" cy="0"/>
          <a:chOff x="0" y="0"/>
          <a:chExt cx="0" cy="0"/>
        </a:xfrm>
      </p:grpSpPr>
      <p:pic>
        <p:nvPicPr>
          <p:cNvPr id="5" name="Picture 4" descr="A red and black diamond pattern&#10;&#10;Description automatically generated">
            <a:extLst>
              <a:ext uri="{FF2B5EF4-FFF2-40B4-BE49-F238E27FC236}">
                <a16:creationId xmlns:a16="http://schemas.microsoft.com/office/drawing/2014/main" id="{52999E01-7F35-1B9C-506F-A78C55197FF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4635129" cy="6858000"/>
          </a:xfrm>
          <a:prstGeom prst="rect">
            <a:avLst/>
          </a:prstGeom>
        </p:spPr>
      </p:pic>
      <p:sp>
        <p:nvSpPr>
          <p:cNvPr id="2" name="Text Placeholder 67">
            <a:extLst>
              <a:ext uri="{FF2B5EF4-FFF2-40B4-BE49-F238E27FC236}">
                <a16:creationId xmlns:a16="http://schemas.microsoft.com/office/drawing/2014/main" id="{2C497513-FCB7-0178-FCDB-ABECD10E62F7}"/>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7" name="Title 3">
            <a:extLst>
              <a:ext uri="{FF2B5EF4-FFF2-40B4-BE49-F238E27FC236}">
                <a16:creationId xmlns:a16="http://schemas.microsoft.com/office/drawing/2014/main" id="{1FE0BDD2-68A3-7881-C1B4-A9948F284279}"/>
              </a:ext>
            </a:extLst>
          </p:cNvPr>
          <p:cNvSpPr>
            <a:spLocks noGrp="1"/>
          </p:cNvSpPr>
          <p:nvPr>
            <p:ph type="title" hasCustomPrompt="1"/>
          </p:nvPr>
        </p:nvSpPr>
        <p:spPr>
          <a:xfrm>
            <a:off x="594361" y="380999"/>
            <a:ext cx="3653548" cy="457200"/>
          </a:xfrm>
        </p:spPr>
        <p:txBody>
          <a:bodyPr/>
          <a:lstStyle>
            <a:lvl1pPr>
              <a:defRPr sz="2400">
                <a:solidFill>
                  <a:schemeClr val="bg1"/>
                </a:solidFill>
              </a:defRPr>
            </a:lvl1pPr>
          </a:lstStyle>
          <a:p>
            <a:r>
              <a:rPr lang="en-US"/>
              <a:t>Insert navigation</a:t>
            </a:r>
            <a:endParaRPr lang="en-GB"/>
          </a:p>
        </p:txBody>
      </p:sp>
      <p:sp>
        <p:nvSpPr>
          <p:cNvPr id="24" name="Text Placeholder 10">
            <a:extLst>
              <a:ext uri="{FF2B5EF4-FFF2-40B4-BE49-F238E27FC236}">
                <a16:creationId xmlns:a16="http://schemas.microsoft.com/office/drawing/2014/main" id="{7305D0B1-32E9-884F-A13C-3AD0DD8219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93168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Section navigation: tea fields">
    <p:spTree>
      <p:nvGrpSpPr>
        <p:cNvPr id="1" name=""/>
        <p:cNvGrpSpPr/>
        <p:nvPr/>
      </p:nvGrpSpPr>
      <p:grpSpPr>
        <a:xfrm>
          <a:off x="0" y="0"/>
          <a:ext cx="0" cy="0"/>
          <a:chOff x="0" y="0"/>
          <a:chExt cx="0" cy="0"/>
        </a:xfrm>
      </p:grpSpPr>
      <p:pic>
        <p:nvPicPr>
          <p:cNvPr id="3" name="Picture 2" descr="Aerial view of a green field&#10;&#10;Description automatically generated">
            <a:extLst>
              <a:ext uri="{FF2B5EF4-FFF2-40B4-BE49-F238E27FC236}">
                <a16:creationId xmlns:a16="http://schemas.microsoft.com/office/drawing/2014/main" id="{019655B8-789B-CFFE-5481-D40548FD4D92}"/>
              </a:ext>
            </a:extLst>
          </p:cNvPr>
          <p:cNvPicPr>
            <a:picLocks noChangeAspect="1"/>
          </p:cNvPicPr>
          <p:nvPr userDrawn="1"/>
        </p:nvPicPr>
        <p:blipFill>
          <a:blip r:embed="rId2" cstate="print">
            <a:extLst>
              <a:ext uri="{28A0092B-C50C-407E-A947-70E740481C1C}">
                <a14:useLocalDpi xmlns:a14="http://schemas.microsoft.com/office/drawing/2010/main"/>
              </a:ext>
            </a:extLst>
          </a:blip>
          <a:srcRect b="-131"/>
          <a:stretch/>
        </p:blipFill>
        <p:spPr>
          <a:xfrm>
            <a:off x="0" y="0"/>
            <a:ext cx="4635129" cy="6858000"/>
          </a:xfrm>
          <a:prstGeom prst="rect">
            <a:avLst/>
          </a:prstGeom>
        </p:spPr>
      </p:pic>
      <p:sp>
        <p:nvSpPr>
          <p:cNvPr id="7" name="Title 3">
            <a:extLst>
              <a:ext uri="{FF2B5EF4-FFF2-40B4-BE49-F238E27FC236}">
                <a16:creationId xmlns:a16="http://schemas.microsoft.com/office/drawing/2014/main" id="{BF9B46C3-9F80-493F-19B3-8EA9A0289218}"/>
              </a:ext>
            </a:extLst>
          </p:cNvPr>
          <p:cNvSpPr>
            <a:spLocks noGrp="1"/>
          </p:cNvSpPr>
          <p:nvPr>
            <p:ph type="title" hasCustomPrompt="1"/>
          </p:nvPr>
        </p:nvSpPr>
        <p:spPr>
          <a:xfrm>
            <a:off x="594362" y="380999"/>
            <a:ext cx="3653548" cy="457200"/>
          </a:xfrm>
        </p:spPr>
        <p:txBody>
          <a:bodyPr/>
          <a:lstStyle>
            <a:lvl1pPr>
              <a:defRPr sz="2400">
                <a:solidFill>
                  <a:schemeClr val="bg1"/>
                </a:solidFill>
              </a:defRPr>
            </a:lvl1pPr>
          </a:lstStyle>
          <a:p>
            <a:r>
              <a:rPr lang="en-US"/>
              <a:t>Insert navigation</a:t>
            </a:r>
            <a:endParaRPr lang="en-GB"/>
          </a:p>
        </p:txBody>
      </p:sp>
      <p:sp>
        <p:nvSpPr>
          <p:cNvPr id="11" name="Text Placeholder 67">
            <a:extLst>
              <a:ext uri="{FF2B5EF4-FFF2-40B4-BE49-F238E27FC236}">
                <a16:creationId xmlns:a16="http://schemas.microsoft.com/office/drawing/2014/main" id="{6CD09CF6-16BC-2EE5-379A-DFDEFD4CEE4D}"/>
              </a:ext>
            </a:extLst>
          </p:cNvPr>
          <p:cNvSpPr>
            <a:spLocks noGrp="1"/>
          </p:cNvSpPr>
          <p:nvPr>
            <p:ph type="body" sz="quarter" idx="10" hasCustomPrompt="1"/>
          </p:nvPr>
        </p:nvSpPr>
        <p:spPr>
          <a:xfrm>
            <a:off x="594360" y="2238757"/>
            <a:ext cx="3425710" cy="2087107"/>
          </a:xfrm>
        </p:spPr>
        <p:txBody>
          <a:bodyPr>
            <a:normAutofit/>
          </a:bodyPr>
          <a:lstStyle>
            <a:lvl1pPr marL="0" indent="0">
              <a:buFontTx/>
              <a:buNone/>
              <a:defRPr sz="36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24" name="Text Placeholder 10">
            <a:extLst>
              <a:ext uri="{FF2B5EF4-FFF2-40B4-BE49-F238E27FC236}">
                <a16:creationId xmlns:a16="http://schemas.microsoft.com/office/drawing/2014/main" id="{C6068C42-3879-BC0A-B80E-DB2D3500D395}"/>
              </a:ext>
            </a:extLst>
          </p:cNvPr>
          <p:cNvSpPr>
            <a:spLocks noGrp="1"/>
          </p:cNvSpPr>
          <p:nvPr>
            <p:ph type="body" sz="quarter" idx="14"/>
          </p:nvPr>
        </p:nvSpPr>
        <p:spPr>
          <a:xfrm>
            <a:off x="6160873" y="1047750"/>
            <a:ext cx="5429938" cy="4469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227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594359" y="1281217"/>
            <a:ext cx="11003280"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652560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Ins="0"/>
          <a:lstStyle/>
          <a:p>
            <a:r>
              <a:rPr lang="en-US"/>
              <a:t>Click to edit Master title style</a:t>
            </a:r>
            <a:endParaRPr lang="en-GB"/>
          </a:p>
        </p:txBody>
      </p:sp>
      <p:cxnSp>
        <p:nvCxnSpPr>
          <p:cNvPr id="3" name="Straight Connector 2">
            <a:extLst>
              <a:ext uri="{FF2B5EF4-FFF2-40B4-BE49-F238E27FC236}">
                <a16:creationId xmlns:a16="http://schemas.microsoft.com/office/drawing/2014/main" id="{4B1AC2FA-3D07-801F-9DE2-FD6DDDED63C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67D3F997-4D51-D28B-D64F-2ACB87400FD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DD001894-B5D0-4558-B72C-21EF71B92A7E}"/>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319499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Underline_Tit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79412" y="381000"/>
            <a:ext cx="11425237" cy="460242"/>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79412" y="1281217"/>
            <a:ext cx="11417296" cy="4952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A6ED90E6-222C-F9C7-F161-FE62E41E6E0A}"/>
              </a:ext>
            </a:extLst>
          </p:cNvPr>
          <p:cNvSpPr/>
          <p:nvPr userDrawn="1"/>
        </p:nvSpPr>
        <p:spPr>
          <a:xfrm>
            <a:off x="379412" y="916001"/>
            <a:ext cx="918271" cy="9144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8">
            <a:extLst>
              <a:ext uri="{FF2B5EF4-FFF2-40B4-BE49-F238E27FC236}">
                <a16:creationId xmlns:a16="http://schemas.microsoft.com/office/drawing/2014/main" id="{C470220A-7F53-964E-4103-461FE222137F}"/>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4EA9AE4E-8E54-4002-3384-BE67273F4BDC}"/>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51809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3D79A0-C830-8C1A-5B51-35F0B77064A2}"/>
              </a:ext>
            </a:extLst>
          </p:cNvPr>
          <p:cNvSpPr>
            <a:spLocks noGrp="1"/>
          </p:cNvSpPr>
          <p:nvPr>
            <p:ph sz="quarter" idx="17"/>
          </p:nvPr>
        </p:nvSpPr>
        <p:spPr>
          <a:xfrm>
            <a:off x="381000" y="1333503"/>
            <a:ext cx="11430000" cy="4900687"/>
          </a:xfrm>
        </p:spPr>
        <p:txBody>
          <a:bodyPr/>
          <a:lstStyle>
            <a:lvl3pPr>
              <a:defRPr sz="1400"/>
            </a:lvl3pPr>
            <a:lvl4pPr>
              <a:defRPr sz="12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7B968DA3-66EF-C1FD-4C98-396D98C2C6F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CA85514F-D23C-45D1-CEB2-1F80776AD203}"/>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AEB17A14-079E-DB36-4C1C-194DF32C5CF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446345F4-B139-F693-3B77-43025DF913E1}"/>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945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6C184747-2472-5240-DC92-831A08AAB2BC}"/>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B2722C37-40D5-84A6-2137-84F049CD687C}"/>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780419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ubtitle">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79412" y="864998"/>
            <a:ext cx="11425236"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79412" y="381000"/>
            <a:ext cx="11425237" cy="460247"/>
          </a:xfrm>
        </p:spPr>
        <p:txBody>
          <a:bodyPr/>
          <a:lstStyle/>
          <a:p>
            <a:r>
              <a:rPr lang="en-US"/>
              <a:t>Click to edit Master title style</a:t>
            </a:r>
          </a:p>
        </p:txBody>
      </p:sp>
      <p:sp>
        <p:nvSpPr>
          <p:cNvPr id="9" name="Footer Placeholder 8">
            <a:extLst>
              <a:ext uri="{FF2B5EF4-FFF2-40B4-BE49-F238E27FC236}">
                <a16:creationId xmlns:a16="http://schemas.microsoft.com/office/drawing/2014/main" id="{4DDC761F-2BDB-E59E-4C31-54776E144535}"/>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34D0FB7D-1B52-BD3D-43AD-8FBA717F7164}"/>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7726409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Org Chart">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4" name="Straight Connector 3">
            <a:extLst>
              <a:ext uri="{FF2B5EF4-FFF2-40B4-BE49-F238E27FC236}">
                <a16:creationId xmlns:a16="http://schemas.microsoft.com/office/drawing/2014/main" id="{B6C8E618-245E-7967-6502-C3391D9E976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B640CE77-6E39-7488-05AC-AF5DA5EAB1DD}"/>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15" name="SmartArt Placeholder 14">
            <a:extLst>
              <a:ext uri="{FF2B5EF4-FFF2-40B4-BE49-F238E27FC236}">
                <a16:creationId xmlns:a16="http://schemas.microsoft.com/office/drawing/2014/main" id="{7BC10501-8384-FFFF-343D-E88EF1157C4D}"/>
              </a:ext>
            </a:extLst>
          </p:cNvPr>
          <p:cNvSpPr>
            <a:spLocks noGrp="1"/>
          </p:cNvSpPr>
          <p:nvPr>
            <p:ph type="dgm" sz="quarter" idx="13"/>
          </p:nvPr>
        </p:nvSpPr>
        <p:spPr/>
        <p:txBody>
          <a:bodyPr/>
          <a:lstStyle/>
          <a:p>
            <a:r>
              <a:rPr lang="en-US"/>
              <a:t>Click icon to add SmartArt graphic</a:t>
            </a:r>
          </a:p>
        </p:txBody>
      </p:sp>
      <p:sp>
        <p:nvSpPr>
          <p:cNvPr id="16" name="Footer Placeholder 15">
            <a:extLst>
              <a:ext uri="{FF2B5EF4-FFF2-40B4-BE49-F238E27FC236}">
                <a16:creationId xmlns:a16="http://schemas.microsoft.com/office/drawing/2014/main" id="{1BE8723A-A4B3-1DEB-9B00-CF3444B6621C}"/>
              </a:ext>
            </a:extLst>
          </p:cNvPr>
          <p:cNvSpPr>
            <a:spLocks noGrp="1"/>
          </p:cNvSpPr>
          <p:nvPr>
            <p:ph type="ftr" sz="quarter" idx="1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7" name="Slide Number Placeholder 16">
            <a:extLst>
              <a:ext uri="{FF2B5EF4-FFF2-40B4-BE49-F238E27FC236}">
                <a16:creationId xmlns:a16="http://schemas.microsoft.com/office/drawing/2014/main" id="{9ECD3843-DD90-9535-7EB7-FDA161D498AF}"/>
              </a:ext>
            </a:extLst>
          </p:cNvPr>
          <p:cNvSpPr>
            <a:spLocks noGrp="1"/>
          </p:cNvSpPr>
          <p:nvPr>
            <p:ph type="sldNum" sz="quarter" idx="1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937556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1000"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2F17590C-2085-2ABB-0DDE-8A026A9EF08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D960009-6850-23D0-387D-67227A8C0E17}"/>
              </a:ext>
            </a:extLst>
          </p:cNvPr>
          <p:cNvSpPr>
            <a:spLocks noGrp="1"/>
          </p:cNvSpPr>
          <p:nvPr>
            <p:ph type="title"/>
          </p:nvPr>
        </p:nvSpPr>
        <p:spPr>
          <a:xfrm>
            <a:off x="381000" y="381000"/>
            <a:ext cx="11430000" cy="460246"/>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EB5FE4E9-45F9-3290-855A-F81F9D51E26F}"/>
              </a:ext>
            </a:extLst>
          </p:cNvPr>
          <p:cNvSpPr>
            <a:spLocks noGrp="1"/>
          </p:cNvSpPr>
          <p:nvPr>
            <p:ph sz="quarter" idx="17"/>
          </p:nvPr>
        </p:nvSpPr>
        <p:spPr>
          <a:xfrm>
            <a:off x="381000" y="1333503"/>
            <a:ext cx="11430000" cy="4900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EE2FDF10-4D0F-13F0-5328-3CF8B271E1D8}"/>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6EB19BEC-BD09-C617-14E1-D8F6B3CC3FAE}"/>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36832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ubtitle, Content, custom image">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9" y="841248"/>
            <a:ext cx="8394865" cy="365760"/>
          </a:xfrm>
        </p:spPr>
        <p:txBody>
          <a:bodyPr/>
          <a:lstStyle>
            <a:lvl1pPr>
              <a:defRPr sz="2400" b="0"/>
            </a:lvl1pPr>
          </a:lstStyle>
          <a:p>
            <a:pPr lvl="0"/>
            <a:r>
              <a:rPr lang="en-US"/>
              <a:t>Click to edit Master text styles</a:t>
            </a:r>
          </a:p>
        </p:txBody>
      </p:sp>
      <p:cxnSp>
        <p:nvCxnSpPr>
          <p:cNvPr id="7" name="Straight Connector 6">
            <a:extLst>
              <a:ext uri="{FF2B5EF4-FFF2-40B4-BE49-F238E27FC236}">
                <a16:creationId xmlns:a16="http://schemas.microsoft.com/office/drawing/2014/main" id="{19D03307-7159-3CFE-E5FD-1680CAB2B729}"/>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A349096B-D03B-1E9A-B742-7BC2D6AE1C66}"/>
              </a:ext>
            </a:extLst>
          </p:cNvPr>
          <p:cNvSpPr>
            <a:spLocks noGrp="1"/>
          </p:cNvSpPr>
          <p:nvPr>
            <p:ph type="pic" sz="quarter" idx="16"/>
          </p:nvPr>
        </p:nvSpPr>
        <p:spPr>
          <a:xfrm>
            <a:off x="8945876" y="0"/>
            <a:ext cx="3246124" cy="6858000"/>
          </a:xfrm>
          <a:solidFill>
            <a:schemeClr val="bg1">
              <a:lumMod val="95000"/>
            </a:schemeClr>
          </a:solidFill>
        </p:spPr>
        <p:txBody>
          <a:bodyPr/>
          <a:lstStyle/>
          <a:p>
            <a:r>
              <a:rPr lang="en-US"/>
              <a:t>Click icon to add picture</a:t>
            </a:r>
          </a:p>
        </p:txBody>
      </p:sp>
      <p:sp>
        <p:nvSpPr>
          <p:cNvPr id="5" name="Title 4">
            <a:extLst>
              <a:ext uri="{FF2B5EF4-FFF2-40B4-BE49-F238E27FC236}">
                <a16:creationId xmlns:a16="http://schemas.microsoft.com/office/drawing/2014/main" id="{E1222091-9C06-74B2-82D0-8AA0C4204E2B}"/>
              </a:ext>
            </a:extLst>
          </p:cNvPr>
          <p:cNvSpPr>
            <a:spLocks noGrp="1"/>
          </p:cNvSpPr>
          <p:nvPr>
            <p:ph type="title"/>
          </p:nvPr>
        </p:nvSpPr>
        <p:spPr>
          <a:xfrm>
            <a:off x="381001" y="381000"/>
            <a:ext cx="8394864" cy="460243"/>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5E78D001-6719-B938-AF80-EBF4342942F6}"/>
              </a:ext>
            </a:extLst>
          </p:cNvPr>
          <p:cNvSpPr>
            <a:spLocks noGrp="1"/>
          </p:cNvSpPr>
          <p:nvPr>
            <p:ph sz="quarter" idx="17"/>
          </p:nvPr>
        </p:nvSpPr>
        <p:spPr>
          <a:xfrm>
            <a:off x="381001" y="1333501"/>
            <a:ext cx="8394862" cy="4900689"/>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Footer Placeholder 8">
            <a:extLst>
              <a:ext uri="{FF2B5EF4-FFF2-40B4-BE49-F238E27FC236}">
                <a16:creationId xmlns:a16="http://schemas.microsoft.com/office/drawing/2014/main" id="{7FC3568A-AD86-7C95-9442-BC60E06469A5}"/>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A93D7F63-929B-E487-7C2E-556E7CA0C383}"/>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9125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4" y="381000"/>
            <a:ext cx="11425236" cy="460241"/>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553373" y="1324074"/>
            <a:ext cx="4251275" cy="4939564"/>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79413" y="1333499"/>
            <a:ext cx="7040718"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79412" y="841248"/>
            <a:ext cx="11425236" cy="365760"/>
          </a:xfrm>
        </p:spPr>
        <p:txBody>
          <a:bodyPr/>
          <a:lstStyle>
            <a:lvl1pPr>
              <a:defRPr sz="2400"/>
            </a:lvl1pPr>
          </a:lstStyle>
          <a:p>
            <a:pPr lvl="0"/>
            <a:r>
              <a:rPr lang="en-US"/>
              <a:t>Click to edit Master text styles</a:t>
            </a:r>
          </a:p>
        </p:txBody>
      </p:sp>
      <p:sp>
        <p:nvSpPr>
          <p:cNvPr id="11" name="Footer Placeholder 10">
            <a:extLst>
              <a:ext uri="{FF2B5EF4-FFF2-40B4-BE49-F238E27FC236}">
                <a16:creationId xmlns:a16="http://schemas.microsoft.com/office/drawing/2014/main" id="{8704C77B-9C3F-28B9-6E4A-726F588A3902}"/>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2" name="Slide Number Placeholder 11">
            <a:extLst>
              <a:ext uri="{FF2B5EF4-FFF2-40B4-BE49-F238E27FC236}">
                <a16:creationId xmlns:a16="http://schemas.microsoft.com/office/drawing/2014/main" id="{1AD79C4D-D9F9-3E45-5AB8-CCD189FD9DF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7954690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9412" y="381000"/>
            <a:ext cx="11425236"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79412" y="1355918"/>
            <a:ext cx="5923597"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FDB86D52-5AF3-F38E-4CE8-1344583F68E0}"/>
              </a:ext>
            </a:extLst>
          </p:cNvPr>
          <p:cNvSpPr>
            <a:spLocks noGrp="1"/>
          </p:cNvSpPr>
          <p:nvPr>
            <p:ph type="ftr" sz="quarter" idx="11"/>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46657AB7-036C-8E54-0FA4-F6487BFD68F9}"/>
              </a:ext>
            </a:extLst>
          </p:cNvPr>
          <p:cNvSpPr>
            <a:spLocks noGrp="1"/>
          </p:cNvSpPr>
          <p:nvPr>
            <p:ph type="sldNum" sz="quarter" idx="12"/>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506804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430000"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429999" cy="460245"/>
          </a:xfrm>
        </p:spPr>
        <p:txBody>
          <a:bodyPr/>
          <a:lstStyle/>
          <a:p>
            <a:r>
              <a:rPr lang="en-US"/>
              <a:t>Click to edit Master title style</a:t>
            </a:r>
          </a:p>
        </p:txBody>
      </p:sp>
      <p:sp>
        <p:nvSpPr>
          <p:cNvPr id="4" name="Content Placeholder 2">
            <a:extLst>
              <a:ext uri="{FF2B5EF4-FFF2-40B4-BE49-F238E27FC236}">
                <a16:creationId xmlns:a16="http://schemas.microsoft.com/office/drawing/2014/main" id="{2660540F-5483-DD13-A527-302C4CA26E22}"/>
              </a:ext>
            </a:extLst>
          </p:cNvPr>
          <p:cNvSpPr>
            <a:spLocks noGrp="1"/>
          </p:cNvSpPr>
          <p:nvPr>
            <p:ph sz="quarter" idx="17"/>
          </p:nvPr>
        </p:nvSpPr>
        <p:spPr>
          <a:xfrm>
            <a:off x="381001" y="1333500"/>
            <a:ext cx="5627913"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6183082" y="1333500"/>
            <a:ext cx="5627914"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67480CD2-C644-6492-9069-D75ECDDBF103}"/>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F3C876C5-6169-9831-6E2C-ADEF90CE0AB4}"/>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5569698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ubtitle, 2 Content, outline">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0AADF922-CE0F-190D-0395-4D686C406482}"/>
              </a:ext>
            </a:extLst>
          </p:cNvPr>
          <p:cNvSpPr/>
          <p:nvPr userDrawn="1"/>
        </p:nvSpPr>
        <p:spPr>
          <a:xfrm>
            <a:off x="392480" y="1333500"/>
            <a:ext cx="5437398" cy="49219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0" name="Content Placeholder 4">
            <a:extLst>
              <a:ext uri="{FF2B5EF4-FFF2-40B4-BE49-F238E27FC236}">
                <a16:creationId xmlns:a16="http://schemas.microsoft.com/office/drawing/2014/main" id="{BDCAD51B-DA13-65F1-2784-341E01280534}"/>
              </a:ext>
            </a:extLst>
          </p:cNvPr>
          <p:cNvSpPr>
            <a:spLocks noGrp="1"/>
          </p:cNvSpPr>
          <p:nvPr>
            <p:ph sz="quarter" idx="17"/>
          </p:nvPr>
        </p:nvSpPr>
        <p:spPr>
          <a:xfrm>
            <a:off x="387434" y="1330474"/>
            <a:ext cx="5442444" cy="4924418"/>
          </a:xfrm>
          <a:ln w="28575">
            <a:no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6AEE2FE3-FD83-1D83-1D50-E4D373C38F8F}"/>
              </a:ext>
            </a:extLst>
          </p:cNvPr>
          <p:cNvSpPr>
            <a:spLocks noGrp="1"/>
          </p:cNvSpPr>
          <p:nvPr>
            <p:ph sz="quarter" idx="19"/>
          </p:nvPr>
        </p:nvSpPr>
        <p:spPr>
          <a:xfrm>
            <a:off x="6363643" y="1330474"/>
            <a:ext cx="5440923" cy="4924418"/>
          </a:xfrm>
          <a:ln>
            <a:solidFill>
              <a:srgbClr val="5F0E11"/>
            </a:solidFill>
          </a:ln>
        </p:spPr>
        <p:txBody>
          <a:bodyPr lIns="182880" tIns="182880" rIns="182880" bIns="18288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Rectangle 22">
            <a:extLst>
              <a:ext uri="{FF2B5EF4-FFF2-40B4-BE49-F238E27FC236}">
                <a16:creationId xmlns:a16="http://schemas.microsoft.com/office/drawing/2014/main" id="{C1045BAA-F527-7C80-0166-7EF2E3A6EB03}"/>
              </a:ext>
            </a:extLst>
          </p:cNvPr>
          <p:cNvSpPr/>
          <p:nvPr userDrawn="1"/>
        </p:nvSpPr>
        <p:spPr>
          <a:xfrm>
            <a:off x="6370474" y="1333499"/>
            <a:ext cx="5440923" cy="4921991"/>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6" name="Text Placeholder 4"/>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52C819A1-E55E-3E08-F189-6E6024F2C2BE}"/>
              </a:ext>
            </a:extLst>
          </p:cNvPr>
          <p:cNvSpPr>
            <a:spLocks noGrp="1"/>
          </p:cNvSpPr>
          <p:nvPr>
            <p:ph type="title"/>
          </p:nvPr>
        </p:nvSpPr>
        <p:spPr>
          <a:xfrm>
            <a:off x="381000" y="381000"/>
            <a:ext cx="11430000" cy="459645"/>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32419B56-517C-B7B2-63AE-AC44C762CD90}"/>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3A05D8AA-1322-92CA-794C-C7F5A59FF608}"/>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50780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ubtitle, 2 Content">
    <p:spTree>
      <p:nvGrpSpPr>
        <p:cNvPr id="1" name=""/>
        <p:cNvGrpSpPr/>
        <p:nvPr/>
      </p:nvGrpSpPr>
      <p:grpSpPr>
        <a:xfrm>
          <a:off x="0" y="0"/>
          <a:ext cx="0" cy="0"/>
          <a:chOff x="0" y="0"/>
          <a:chExt cx="0" cy="0"/>
        </a:xfrm>
      </p:grpSpPr>
      <p:sp>
        <p:nvSpPr>
          <p:cNvPr id="6" name="Text Placeholder 4"/>
          <p:cNvSpPr>
            <a:spLocks noGrp="1"/>
          </p:cNvSpPr>
          <p:nvPr>
            <p:ph type="body" sz="quarter" idx="10"/>
          </p:nvPr>
        </p:nvSpPr>
        <p:spPr>
          <a:xfrm>
            <a:off x="380998" y="841248"/>
            <a:ext cx="1121664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C5B22259-43B4-2B92-89E3-4E49A194FC2A}"/>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2831FADB-0B84-5EBE-4266-AD9CA7534187}"/>
              </a:ext>
            </a:extLst>
          </p:cNvPr>
          <p:cNvSpPr>
            <a:spLocks noGrp="1"/>
          </p:cNvSpPr>
          <p:nvPr>
            <p:ph type="title"/>
          </p:nvPr>
        </p:nvSpPr>
        <p:spPr>
          <a:xfrm>
            <a:off x="381000" y="381000"/>
            <a:ext cx="11216641" cy="460247"/>
          </a:xfrm>
        </p:spPr>
        <p:txBody>
          <a:bodyPr/>
          <a:lstStyle/>
          <a:p>
            <a:r>
              <a:rPr lang="en-US"/>
              <a:t>Click to edit Master title style</a:t>
            </a:r>
          </a:p>
        </p:txBody>
      </p:sp>
      <p:sp>
        <p:nvSpPr>
          <p:cNvPr id="5" name="Content Placeholder 2">
            <a:extLst>
              <a:ext uri="{FF2B5EF4-FFF2-40B4-BE49-F238E27FC236}">
                <a16:creationId xmlns:a16="http://schemas.microsoft.com/office/drawing/2014/main" id="{CAD2E121-4FDE-9FC1-5C9A-E3FA2C110228}"/>
              </a:ext>
            </a:extLst>
          </p:cNvPr>
          <p:cNvSpPr>
            <a:spLocks noGrp="1"/>
          </p:cNvSpPr>
          <p:nvPr>
            <p:ph sz="quarter" idx="18"/>
          </p:nvPr>
        </p:nvSpPr>
        <p:spPr>
          <a:xfrm>
            <a:off x="4261102" y="1333500"/>
            <a:ext cx="7549898" cy="490069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Content Placeholder 4">
            <a:extLst>
              <a:ext uri="{FF2B5EF4-FFF2-40B4-BE49-F238E27FC236}">
                <a16:creationId xmlns:a16="http://schemas.microsoft.com/office/drawing/2014/main" id="{5A2899AC-770C-55E0-5E53-056C892B26A2}"/>
              </a:ext>
            </a:extLst>
          </p:cNvPr>
          <p:cNvSpPr>
            <a:spLocks noGrp="1"/>
          </p:cNvSpPr>
          <p:nvPr>
            <p:ph sz="quarter" idx="17"/>
          </p:nvPr>
        </p:nvSpPr>
        <p:spPr>
          <a:xfrm>
            <a:off x="381001" y="1333649"/>
            <a:ext cx="3715986" cy="491475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Footer Placeholder 7">
            <a:extLst>
              <a:ext uri="{FF2B5EF4-FFF2-40B4-BE49-F238E27FC236}">
                <a16:creationId xmlns:a16="http://schemas.microsoft.com/office/drawing/2014/main" id="{7508E366-1607-6364-F16B-E1A3973E1C5F}"/>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A722ED12-70C7-FD94-CF73-09C8CF821C5E}"/>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86299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3 Conten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2CE45C0-D0BF-286F-0547-4E671CD542B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Content Placeholder 4">
            <a:extLst>
              <a:ext uri="{FF2B5EF4-FFF2-40B4-BE49-F238E27FC236}">
                <a16:creationId xmlns:a16="http://schemas.microsoft.com/office/drawing/2014/main" id="{91CF428E-D1FC-048E-E7AD-70F259253727}"/>
              </a:ext>
            </a:extLst>
          </p:cNvPr>
          <p:cNvSpPr>
            <a:spLocks noGrp="1"/>
          </p:cNvSpPr>
          <p:nvPr>
            <p:ph sz="quarter" idx="15"/>
          </p:nvPr>
        </p:nvSpPr>
        <p:spPr>
          <a:xfrm>
            <a:off x="8214756" y="1333499"/>
            <a:ext cx="3596640"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Content Placeholder 4">
            <a:extLst>
              <a:ext uri="{FF2B5EF4-FFF2-40B4-BE49-F238E27FC236}">
                <a16:creationId xmlns:a16="http://schemas.microsoft.com/office/drawing/2014/main" id="{09F16552-C4D5-48C0-CDA6-2987018C5570}"/>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Content Placeholder 4">
            <a:extLst>
              <a:ext uri="{FF2B5EF4-FFF2-40B4-BE49-F238E27FC236}">
                <a16:creationId xmlns:a16="http://schemas.microsoft.com/office/drawing/2014/main" id="{29763435-B584-D3DC-86E2-80A73259CC43}"/>
              </a:ext>
            </a:extLst>
          </p:cNvPr>
          <p:cNvSpPr>
            <a:spLocks noGrp="1"/>
          </p:cNvSpPr>
          <p:nvPr>
            <p:ph sz="quarter" idx="17"/>
          </p:nvPr>
        </p:nvSpPr>
        <p:spPr>
          <a:xfrm>
            <a:off x="392480" y="1333499"/>
            <a:ext cx="3587116"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560AD44F-3000-535A-CFBE-0699167A65B0}"/>
              </a:ext>
            </a:extLst>
          </p:cNvPr>
          <p:cNvSpPr>
            <a:spLocks noGrp="1"/>
          </p:cNvSpPr>
          <p:nvPr>
            <p:ph type="title"/>
          </p:nvPr>
        </p:nvSpPr>
        <p:spPr>
          <a:xfrm>
            <a:off x="381000" y="381000"/>
            <a:ext cx="11430000" cy="822960"/>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39F549C1-718D-B6B3-E1A2-BFA14322F4C1}"/>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92681CB5-B444-A603-83CC-C69B88E444F6}"/>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907480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ubtitle, 3 Conten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BF7E9A7-0974-7004-4C78-B749604B49E6}"/>
              </a:ext>
            </a:extLst>
          </p:cNvPr>
          <p:cNvSpPr>
            <a:spLocks noGrp="1"/>
          </p:cNvSpPr>
          <p:nvPr>
            <p:ph type="title"/>
          </p:nvPr>
        </p:nvSpPr>
        <p:spPr>
          <a:xfrm>
            <a:off x="381000" y="381000"/>
            <a:ext cx="11430001" cy="822960"/>
          </a:xfrm>
        </p:spPr>
        <p:txBody>
          <a:bodyPr/>
          <a:lstStyle/>
          <a:p>
            <a:r>
              <a:rPr lang="en-US"/>
              <a:t>Click to edit Master title style</a:t>
            </a:r>
          </a:p>
        </p:txBody>
      </p:sp>
      <p:sp>
        <p:nvSpPr>
          <p:cNvPr id="6" name="Text Placeholder 4"/>
          <p:cNvSpPr>
            <a:spLocks noGrp="1"/>
          </p:cNvSpPr>
          <p:nvPr>
            <p:ph type="body" sz="quarter" idx="10"/>
          </p:nvPr>
        </p:nvSpPr>
        <p:spPr>
          <a:xfrm>
            <a:off x="380998" y="841248"/>
            <a:ext cx="11430002" cy="365760"/>
          </a:xfrm>
        </p:spPr>
        <p:txBody>
          <a:bodyPr/>
          <a:lstStyle>
            <a:lvl1pPr>
              <a:defRPr sz="2400" b="0"/>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4B7E9B0E-4BFF-0AB4-91E1-BEED2DDEB9AB}"/>
              </a:ext>
            </a:extLst>
          </p:cNvPr>
          <p:cNvSpPr>
            <a:spLocks noGrp="1"/>
          </p:cNvSpPr>
          <p:nvPr>
            <p:ph sz="quarter" idx="15"/>
          </p:nvPr>
        </p:nvSpPr>
        <p:spPr>
          <a:xfrm>
            <a:off x="8224280" y="1333499"/>
            <a:ext cx="3587115"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Content Placeholder 4">
            <a:extLst>
              <a:ext uri="{FF2B5EF4-FFF2-40B4-BE49-F238E27FC236}">
                <a16:creationId xmlns:a16="http://schemas.microsoft.com/office/drawing/2014/main" id="{4C665CB5-2AB0-98DF-02B1-5E2D190A62CA}"/>
              </a:ext>
            </a:extLst>
          </p:cNvPr>
          <p:cNvSpPr>
            <a:spLocks noGrp="1"/>
          </p:cNvSpPr>
          <p:nvPr>
            <p:ph sz="quarter" idx="16"/>
          </p:nvPr>
        </p:nvSpPr>
        <p:spPr>
          <a:xfrm>
            <a:off x="4261102" y="1333499"/>
            <a:ext cx="3666744"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Content Placeholder 4">
            <a:extLst>
              <a:ext uri="{FF2B5EF4-FFF2-40B4-BE49-F238E27FC236}">
                <a16:creationId xmlns:a16="http://schemas.microsoft.com/office/drawing/2014/main" id="{EFA3750A-40B0-3477-29BD-6B7F9B9532D9}"/>
              </a:ext>
            </a:extLst>
          </p:cNvPr>
          <p:cNvSpPr>
            <a:spLocks noGrp="1"/>
          </p:cNvSpPr>
          <p:nvPr>
            <p:ph sz="quarter" idx="17"/>
          </p:nvPr>
        </p:nvSpPr>
        <p:spPr>
          <a:xfrm>
            <a:off x="392478" y="1333499"/>
            <a:ext cx="3596641" cy="491490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999ED8AC-F0E8-C1FB-0A1D-6D36C8872239}"/>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0" name="Slide Number Placeholder 9">
            <a:extLst>
              <a:ext uri="{FF2B5EF4-FFF2-40B4-BE49-F238E27FC236}">
                <a16:creationId xmlns:a16="http://schemas.microsoft.com/office/drawing/2014/main" id="{7C9DB7DA-497D-793C-BDB0-D402E959DCE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61924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130734"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79412" y="384048"/>
            <a:ext cx="3666744" cy="58613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3">
            <a:extLst>
              <a:ext uri="{FF2B5EF4-FFF2-40B4-BE49-F238E27FC236}">
                <a16:creationId xmlns:a16="http://schemas.microsoft.com/office/drawing/2014/main" id="{440174CF-5E47-7442-5424-BEA2EE7B20A2}"/>
              </a:ext>
            </a:extLst>
          </p:cNvPr>
          <p:cNvSpPr>
            <a:spLocks noGrp="1"/>
          </p:cNvSpPr>
          <p:nvPr>
            <p:ph type="ftr" sz="quarter" idx="3"/>
          </p:nvPr>
        </p:nvSpPr>
        <p:spPr>
          <a:xfrm>
            <a:off x="381000" y="6431851"/>
            <a:ext cx="2716160" cy="365125"/>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6">
            <a:extLst>
              <a:ext uri="{FF2B5EF4-FFF2-40B4-BE49-F238E27FC236}">
                <a16:creationId xmlns:a16="http://schemas.microsoft.com/office/drawing/2014/main" id="{AF15972C-72DF-913D-9E4C-9A0657097BAA}"/>
              </a:ext>
            </a:extLst>
          </p:cNvPr>
          <p:cNvSpPr>
            <a:spLocks noGrp="1"/>
          </p:cNvSpPr>
          <p:nvPr>
            <p:ph type="sldNum" sz="quarter" idx="4"/>
          </p:nvPr>
        </p:nvSpPr>
        <p:spPr>
          <a:xfrm>
            <a:off x="8610600" y="6431851"/>
            <a:ext cx="3200400" cy="365125"/>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3570647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ubtitle, 3 Content, outline">
    <p:spTree>
      <p:nvGrpSpPr>
        <p:cNvPr id="1" name=""/>
        <p:cNvGrpSpPr/>
        <p:nvPr/>
      </p:nvGrpSpPr>
      <p:grpSpPr>
        <a:xfrm>
          <a:off x="0" y="0"/>
          <a:ext cx="0" cy="0"/>
          <a:chOff x="0" y="0"/>
          <a:chExt cx="0" cy="0"/>
        </a:xfrm>
      </p:grpSpPr>
      <p:sp>
        <p:nvSpPr>
          <p:cNvPr id="20" name="Content Placeholder 4">
            <a:extLst>
              <a:ext uri="{FF2B5EF4-FFF2-40B4-BE49-F238E27FC236}">
                <a16:creationId xmlns:a16="http://schemas.microsoft.com/office/drawing/2014/main" id="{B95B33E1-666B-9309-F10B-347C5E210A7A}"/>
              </a:ext>
            </a:extLst>
          </p:cNvPr>
          <p:cNvSpPr>
            <a:spLocks noGrp="1"/>
          </p:cNvSpPr>
          <p:nvPr>
            <p:ph sz="quarter" idx="17"/>
          </p:nvPr>
        </p:nvSpPr>
        <p:spPr>
          <a:xfrm>
            <a:off x="392479"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Content Placeholder 4">
            <a:extLst>
              <a:ext uri="{FF2B5EF4-FFF2-40B4-BE49-F238E27FC236}">
                <a16:creationId xmlns:a16="http://schemas.microsoft.com/office/drawing/2014/main" id="{B016FEAD-FEF1-AFDE-25E0-2F5D8117D5C2}"/>
              </a:ext>
            </a:extLst>
          </p:cNvPr>
          <p:cNvSpPr>
            <a:spLocks noGrp="1"/>
          </p:cNvSpPr>
          <p:nvPr>
            <p:ph sz="quarter" idx="18"/>
          </p:nvPr>
        </p:nvSpPr>
        <p:spPr>
          <a:xfrm>
            <a:off x="4303768" y="1338760"/>
            <a:ext cx="3584447"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Content Placeholder 4">
            <a:extLst>
              <a:ext uri="{FF2B5EF4-FFF2-40B4-BE49-F238E27FC236}">
                <a16:creationId xmlns:a16="http://schemas.microsoft.com/office/drawing/2014/main" id="{33AF90E3-D98D-5ADF-D0C7-E5C01BA8BF38}"/>
              </a:ext>
            </a:extLst>
          </p:cNvPr>
          <p:cNvSpPr>
            <a:spLocks noGrp="1"/>
          </p:cNvSpPr>
          <p:nvPr>
            <p:ph sz="quarter" idx="19"/>
          </p:nvPr>
        </p:nvSpPr>
        <p:spPr>
          <a:xfrm>
            <a:off x="8226932" y="1331664"/>
            <a:ext cx="3584446" cy="4916732"/>
          </a:xfrm>
        </p:spPr>
        <p:txBody>
          <a:bodyPr lIns="91440" tIns="91440" rIns="91440" bIns="9144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p:cNvSpPr>
            <a:spLocks noGrp="1"/>
          </p:cNvSpPr>
          <p:nvPr>
            <p:ph type="body" sz="quarter" idx="10"/>
          </p:nvPr>
        </p:nvSpPr>
        <p:spPr>
          <a:xfrm>
            <a:off x="392475" y="841248"/>
            <a:ext cx="11418886" cy="365760"/>
          </a:xfrm>
        </p:spPr>
        <p:txBody>
          <a:bodyPr/>
          <a:lstStyle>
            <a:lvl1pPr>
              <a:defRPr sz="2400" b="0">
                <a:latin typeface="+mn-lt"/>
              </a:defRPr>
            </a:lvl1pPr>
          </a:lstStyle>
          <a:p>
            <a:pPr lvl="0"/>
            <a:r>
              <a:rPr lang="en-US"/>
              <a:t>Click to edit Master text styles</a:t>
            </a:r>
          </a:p>
        </p:txBody>
      </p:sp>
      <p:cxnSp>
        <p:nvCxnSpPr>
          <p:cNvPr id="3" name="Straight Connector 2">
            <a:extLst>
              <a:ext uri="{FF2B5EF4-FFF2-40B4-BE49-F238E27FC236}">
                <a16:creationId xmlns:a16="http://schemas.microsoft.com/office/drawing/2014/main" id="{59947A48-4785-62A1-21AC-F5C8E67752F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16A5FE0-490C-433A-F32F-345F0F777DD5}"/>
              </a:ext>
            </a:extLst>
          </p:cNvPr>
          <p:cNvSpPr/>
          <p:nvPr userDrawn="1"/>
        </p:nvSpPr>
        <p:spPr>
          <a:xfrm>
            <a:off x="392478"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9" name="Rectangle 8">
            <a:extLst>
              <a:ext uri="{FF2B5EF4-FFF2-40B4-BE49-F238E27FC236}">
                <a16:creationId xmlns:a16="http://schemas.microsoft.com/office/drawing/2014/main" id="{9F0FE476-FDBD-94C1-D3C8-E7DC45669EE9}"/>
              </a:ext>
            </a:extLst>
          </p:cNvPr>
          <p:cNvSpPr/>
          <p:nvPr userDrawn="1"/>
        </p:nvSpPr>
        <p:spPr>
          <a:xfrm>
            <a:off x="8226943" y="1333500"/>
            <a:ext cx="3584448" cy="4923766"/>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19" name="Rectangle 18">
            <a:extLst>
              <a:ext uri="{FF2B5EF4-FFF2-40B4-BE49-F238E27FC236}">
                <a16:creationId xmlns:a16="http://schemas.microsoft.com/office/drawing/2014/main" id="{FBB1CF7F-EBDA-0CEB-35BD-5C4857A5A3A0}"/>
              </a:ext>
            </a:extLst>
          </p:cNvPr>
          <p:cNvSpPr/>
          <p:nvPr userDrawn="1"/>
        </p:nvSpPr>
        <p:spPr>
          <a:xfrm>
            <a:off x="4303773" y="1336986"/>
            <a:ext cx="3584448" cy="491673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23" name="Title 22">
            <a:extLst>
              <a:ext uri="{FF2B5EF4-FFF2-40B4-BE49-F238E27FC236}">
                <a16:creationId xmlns:a16="http://schemas.microsoft.com/office/drawing/2014/main" id="{56B0264A-94E4-9D84-7C28-64D90AF9C1CA}"/>
              </a:ext>
            </a:extLst>
          </p:cNvPr>
          <p:cNvSpPr>
            <a:spLocks noGrp="1"/>
          </p:cNvSpPr>
          <p:nvPr>
            <p:ph type="title"/>
          </p:nvPr>
        </p:nvSpPr>
        <p:spPr>
          <a:xfrm>
            <a:off x="392478" y="381000"/>
            <a:ext cx="11418900" cy="458472"/>
          </a:xfrm>
        </p:spPr>
        <p:txBody>
          <a:bodyPr/>
          <a:lstStyle/>
          <a:p>
            <a:r>
              <a:rPr lang="en-US"/>
              <a:t>Click to edit Master title style</a:t>
            </a:r>
          </a:p>
        </p:txBody>
      </p:sp>
      <p:sp>
        <p:nvSpPr>
          <p:cNvPr id="10" name="Footer Placeholder 9">
            <a:extLst>
              <a:ext uri="{FF2B5EF4-FFF2-40B4-BE49-F238E27FC236}">
                <a16:creationId xmlns:a16="http://schemas.microsoft.com/office/drawing/2014/main" id="{85F00213-880F-86A0-FE9E-AD6980B5A772}"/>
              </a:ext>
            </a:extLst>
          </p:cNvPr>
          <p:cNvSpPr>
            <a:spLocks noGrp="1"/>
          </p:cNvSpPr>
          <p:nvPr>
            <p:ph type="ftr" sz="quarter" idx="2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10">
            <a:extLst>
              <a:ext uri="{FF2B5EF4-FFF2-40B4-BE49-F238E27FC236}">
                <a16:creationId xmlns:a16="http://schemas.microsoft.com/office/drawing/2014/main" id="{7A89D0BB-131F-C107-C61B-10EEB0A2593A}"/>
              </a:ext>
            </a:extLst>
          </p:cNvPr>
          <p:cNvSpPr>
            <a:spLocks noGrp="1"/>
          </p:cNvSpPr>
          <p:nvPr>
            <p:ph type="sldNum" sz="quarter" idx="2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6306168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312539" y="1337045"/>
            <a:ext cx="2651760" cy="4921691"/>
          </a:xfrm>
        </p:spPr>
        <p:txBody>
          <a:bodyPr lIns="0" tIns="0" rIns="182880" bIns="18288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0" tIns="0" rIns="182880" bIns="18288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36087"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59635" y="1337045"/>
            <a:ext cx="2651760" cy="4921691"/>
          </a:xfrm>
        </p:spPr>
        <p:txBody>
          <a:bodyPr lIns="0" tIns="0" rIns="182880" bIns="18288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0997" y="841248"/>
            <a:ext cx="11430001"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1000" y="381000"/>
            <a:ext cx="11430000" cy="460244"/>
          </a:xfrm>
        </p:spPr>
        <p:txBody>
          <a:bodyPr/>
          <a:lstStyle/>
          <a:p>
            <a:r>
              <a:rPr lang="en-US"/>
              <a:t>Click to edit Master title style</a:t>
            </a:r>
          </a:p>
        </p:txBody>
      </p:sp>
      <p:sp>
        <p:nvSpPr>
          <p:cNvPr id="5" name="Footer Placeholder 4">
            <a:extLst>
              <a:ext uri="{FF2B5EF4-FFF2-40B4-BE49-F238E27FC236}">
                <a16:creationId xmlns:a16="http://schemas.microsoft.com/office/drawing/2014/main" id="{CF0A7273-05A1-B864-2B2E-733DD5FCEBB8}"/>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35437F4F-E49A-BFD4-CA15-2C47FCED0FCB}"/>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4670730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ubtitle, 4 Content, outline">
    <p:spTree>
      <p:nvGrpSpPr>
        <p:cNvPr id="1" name=""/>
        <p:cNvGrpSpPr/>
        <p:nvPr/>
      </p:nvGrpSpPr>
      <p:grpSpPr>
        <a:xfrm>
          <a:off x="0" y="0"/>
          <a:ext cx="0" cy="0"/>
          <a:chOff x="0" y="0"/>
          <a:chExt cx="0" cy="0"/>
        </a:xfrm>
      </p:grpSpPr>
      <p:sp>
        <p:nvSpPr>
          <p:cNvPr id="40" name="Content Placeholder 4">
            <a:extLst>
              <a:ext uri="{FF2B5EF4-FFF2-40B4-BE49-F238E27FC236}">
                <a16:creationId xmlns:a16="http://schemas.microsoft.com/office/drawing/2014/main" id="{2D7A5D30-28DA-16F0-1C15-BCFC4454FACF}"/>
              </a:ext>
            </a:extLst>
          </p:cNvPr>
          <p:cNvSpPr>
            <a:spLocks noGrp="1"/>
          </p:cNvSpPr>
          <p:nvPr>
            <p:ph sz="quarter" idx="21"/>
          </p:nvPr>
        </p:nvSpPr>
        <p:spPr>
          <a:xfrm>
            <a:off x="3274934" y="1337045"/>
            <a:ext cx="2651760" cy="4921691"/>
          </a:xfrm>
        </p:spPr>
        <p:txBody>
          <a:bodyPr lIns="91440" tIns="91440" rIns="91440" bIns="91440"/>
          <a:lstStyle>
            <a:lvl1pPr>
              <a:defRPr sz="1800">
                <a:solidFill>
                  <a:schemeClr val="tx1"/>
                </a:solidFill>
              </a:defRPr>
            </a:lvl1pPr>
            <a:lvl2pPr>
              <a:defRPr sz="1600" b="0">
                <a:solidFill>
                  <a:schemeClr val="tx1"/>
                </a:solidFill>
                <a:latin typeface="+mn-lt"/>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9" name="Content Placeholder 4">
            <a:extLst>
              <a:ext uri="{FF2B5EF4-FFF2-40B4-BE49-F238E27FC236}">
                <a16:creationId xmlns:a16="http://schemas.microsoft.com/office/drawing/2014/main" id="{753C8B97-484F-6EF5-3093-C7E9FAB0EC27}"/>
              </a:ext>
            </a:extLst>
          </p:cNvPr>
          <p:cNvSpPr>
            <a:spLocks noGrp="1"/>
          </p:cNvSpPr>
          <p:nvPr>
            <p:ph sz="quarter" idx="20"/>
          </p:nvPr>
        </p:nvSpPr>
        <p:spPr>
          <a:xfrm>
            <a:off x="388991" y="1340592"/>
            <a:ext cx="2651760" cy="4921691"/>
          </a:xfrm>
        </p:spPr>
        <p:txBody>
          <a:bodyPr lIns="91440" tIns="91440" rIns="91440" bIns="91440"/>
          <a:lstStyle>
            <a:lvl1pPr>
              <a:defRPr sz="1800">
                <a:solidFill>
                  <a:schemeClr val="tx1"/>
                </a:solidFill>
              </a:defRPr>
            </a:lvl1pPr>
            <a:lvl2pPr>
              <a:defRPr sz="1600" b="0" i="0">
                <a:solidFill>
                  <a:schemeClr val="tx1"/>
                </a:solidFill>
                <a:latin typeface="3M Circular TT Book" panose="020B0604020101020102" pitchFamily="34" charset="77"/>
                <a:cs typeface="3M Circular TT Book" panose="020B0604020101020102" pitchFamily="34" charset="77"/>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1" name="Content Placeholder 4">
            <a:extLst>
              <a:ext uri="{FF2B5EF4-FFF2-40B4-BE49-F238E27FC236}">
                <a16:creationId xmlns:a16="http://schemas.microsoft.com/office/drawing/2014/main" id="{C0BFF683-EBF3-7F9E-C183-018A11FE5BD4}"/>
              </a:ext>
            </a:extLst>
          </p:cNvPr>
          <p:cNvSpPr>
            <a:spLocks noGrp="1"/>
          </p:cNvSpPr>
          <p:nvPr>
            <p:ph sz="quarter" idx="22"/>
          </p:nvPr>
        </p:nvSpPr>
        <p:spPr>
          <a:xfrm>
            <a:off x="6265308"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2" name="Content Placeholder 4">
            <a:extLst>
              <a:ext uri="{FF2B5EF4-FFF2-40B4-BE49-F238E27FC236}">
                <a16:creationId xmlns:a16="http://schemas.microsoft.com/office/drawing/2014/main" id="{91B9C66F-8F68-4100-BDB1-DBDBBBC068EC}"/>
              </a:ext>
            </a:extLst>
          </p:cNvPr>
          <p:cNvSpPr>
            <a:spLocks noGrp="1"/>
          </p:cNvSpPr>
          <p:nvPr>
            <p:ph sz="quarter" idx="23"/>
          </p:nvPr>
        </p:nvSpPr>
        <p:spPr>
          <a:xfrm>
            <a:off x="9171510" y="1337045"/>
            <a:ext cx="2651760" cy="4921691"/>
          </a:xfrm>
        </p:spPr>
        <p:txBody>
          <a:bodyPr lIns="91440" tIns="91440" rIns="91440" bIns="91440"/>
          <a:lstStyle>
            <a:lvl1pPr>
              <a:defRPr sz="1800">
                <a:solidFill>
                  <a:schemeClr val="tx1"/>
                </a:solidFill>
              </a:defRPr>
            </a:lvl1pPr>
            <a:lvl2pPr>
              <a:defRPr sz="1600" b="0">
                <a:solidFill>
                  <a:schemeClr val="tx1"/>
                </a:solidFill>
              </a:defRPr>
            </a:lvl2pPr>
            <a:lvl3pPr>
              <a:defRPr sz="1400">
                <a:solidFill>
                  <a:schemeClr val="tx1"/>
                </a:solidFill>
              </a:defRPr>
            </a:lvl3pPr>
            <a:lvl4pPr>
              <a:defRPr sz="1200">
                <a:solidFill>
                  <a:schemeClr val="tx1"/>
                </a:solidFill>
              </a:defRPr>
            </a:lvl4pPr>
            <a:lvl5pPr>
              <a:defRPr sz="1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6" name="Rectangle 35">
            <a:extLst>
              <a:ext uri="{FF2B5EF4-FFF2-40B4-BE49-F238E27FC236}">
                <a16:creationId xmlns:a16="http://schemas.microsoft.com/office/drawing/2014/main" id="{EECF3549-A75C-6100-F136-033964CEEFF5}"/>
              </a:ext>
            </a:extLst>
          </p:cNvPr>
          <p:cNvSpPr/>
          <p:nvPr userDrawn="1"/>
        </p:nvSpPr>
        <p:spPr>
          <a:xfrm>
            <a:off x="3274934"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cxnSp>
        <p:nvCxnSpPr>
          <p:cNvPr id="3" name="Straight Connector 2">
            <a:extLst>
              <a:ext uri="{FF2B5EF4-FFF2-40B4-BE49-F238E27FC236}">
                <a16:creationId xmlns:a16="http://schemas.microsoft.com/office/drawing/2014/main" id="{92E99188-9D32-DA2B-7426-AF241E56B29D}"/>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BEA8B3D4-7B94-43D3-72AE-4095FB37E836}"/>
              </a:ext>
            </a:extLst>
          </p:cNvPr>
          <p:cNvSpPr>
            <a:spLocks noGrp="1"/>
          </p:cNvSpPr>
          <p:nvPr>
            <p:ph type="body" sz="quarter" idx="10"/>
          </p:nvPr>
        </p:nvSpPr>
        <p:spPr>
          <a:xfrm>
            <a:off x="388988" y="841248"/>
            <a:ext cx="11422010" cy="365760"/>
          </a:xfrm>
        </p:spPr>
        <p:txBody>
          <a:bodyPr/>
          <a:lstStyle>
            <a:lvl1pPr>
              <a:defRPr sz="2400" b="0"/>
            </a:lvl1pPr>
          </a:lstStyle>
          <a:p>
            <a:pPr lvl="0"/>
            <a:r>
              <a:rPr lang="en-US"/>
              <a:t>Click to edit Master text styles</a:t>
            </a:r>
          </a:p>
        </p:txBody>
      </p:sp>
      <p:sp>
        <p:nvSpPr>
          <p:cNvPr id="7" name="Title 6">
            <a:extLst>
              <a:ext uri="{FF2B5EF4-FFF2-40B4-BE49-F238E27FC236}">
                <a16:creationId xmlns:a16="http://schemas.microsoft.com/office/drawing/2014/main" id="{0C28BA6A-21D7-673B-7FB7-3A0DE0DE2D40}"/>
              </a:ext>
            </a:extLst>
          </p:cNvPr>
          <p:cNvSpPr>
            <a:spLocks noGrp="1"/>
          </p:cNvSpPr>
          <p:nvPr>
            <p:ph type="title"/>
          </p:nvPr>
        </p:nvSpPr>
        <p:spPr>
          <a:xfrm>
            <a:off x="388990" y="381000"/>
            <a:ext cx="11422009" cy="460244"/>
          </a:xfrm>
        </p:spPr>
        <p:txBody>
          <a:bodyPr/>
          <a:lstStyle/>
          <a:p>
            <a:r>
              <a:rPr lang="en-US"/>
              <a:t>Click to edit Master title style</a:t>
            </a:r>
          </a:p>
        </p:txBody>
      </p:sp>
      <p:sp>
        <p:nvSpPr>
          <p:cNvPr id="34" name="Rectangle 33">
            <a:extLst>
              <a:ext uri="{FF2B5EF4-FFF2-40B4-BE49-F238E27FC236}">
                <a16:creationId xmlns:a16="http://schemas.microsoft.com/office/drawing/2014/main" id="{0A37E957-F3B4-AEB2-41EC-EB148D714A5F}"/>
              </a:ext>
            </a:extLst>
          </p:cNvPr>
          <p:cNvSpPr/>
          <p:nvPr userDrawn="1"/>
        </p:nvSpPr>
        <p:spPr>
          <a:xfrm>
            <a:off x="392477" y="1333500"/>
            <a:ext cx="2648274"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7" name="Rectangle 36">
            <a:extLst>
              <a:ext uri="{FF2B5EF4-FFF2-40B4-BE49-F238E27FC236}">
                <a16:creationId xmlns:a16="http://schemas.microsoft.com/office/drawing/2014/main" id="{8AA90212-13D9-85BC-02E0-775CFF7266D3}"/>
              </a:ext>
            </a:extLst>
          </p:cNvPr>
          <p:cNvSpPr/>
          <p:nvPr userDrawn="1"/>
        </p:nvSpPr>
        <p:spPr>
          <a:xfrm>
            <a:off x="6265308"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38" name="Rectangle 37">
            <a:extLst>
              <a:ext uri="{FF2B5EF4-FFF2-40B4-BE49-F238E27FC236}">
                <a16:creationId xmlns:a16="http://schemas.microsoft.com/office/drawing/2014/main" id="{3C674E14-EA94-C245-021C-64A092103EBB}"/>
              </a:ext>
            </a:extLst>
          </p:cNvPr>
          <p:cNvSpPr/>
          <p:nvPr userDrawn="1"/>
        </p:nvSpPr>
        <p:spPr>
          <a:xfrm>
            <a:off x="9164682" y="1333500"/>
            <a:ext cx="2651760" cy="4921692"/>
          </a:xfrm>
          <a:prstGeom prst="rect">
            <a:avLst/>
          </a:prstGeom>
          <a:noFill/>
          <a:ln w="28575">
            <a:solidFill>
              <a:srgbClr val="5F0E1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5" name="Footer Placeholder 4">
            <a:extLst>
              <a:ext uri="{FF2B5EF4-FFF2-40B4-BE49-F238E27FC236}">
                <a16:creationId xmlns:a16="http://schemas.microsoft.com/office/drawing/2014/main" id="{6C19A9D4-3E34-B417-09B8-67024ADAEB4C}"/>
              </a:ext>
            </a:extLst>
          </p:cNvPr>
          <p:cNvSpPr>
            <a:spLocks noGrp="1"/>
          </p:cNvSpPr>
          <p:nvPr>
            <p:ph type="ftr" sz="quarter" idx="24"/>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46718878-B667-8652-5E2F-53BC7E789F12}"/>
              </a:ext>
            </a:extLst>
          </p:cNvPr>
          <p:cNvSpPr>
            <a:spLocks noGrp="1"/>
          </p:cNvSpPr>
          <p:nvPr>
            <p:ph type="sldNum" sz="quarter" idx="25"/>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13050721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84048"/>
            <a:ext cx="11430000" cy="5861304"/>
          </a:xfrm>
        </p:spPr>
        <p:txBody>
          <a:bodyPr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4" name="Straight Connector 3">
            <a:extLst>
              <a:ext uri="{FF2B5EF4-FFF2-40B4-BE49-F238E27FC236}">
                <a16:creationId xmlns:a16="http://schemas.microsoft.com/office/drawing/2014/main" id="{6FBCA657-7BAA-9458-53C4-C43626B7D49E}"/>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4BB758F2-2047-99AB-9A8C-60A381117AEB}"/>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AF6ECE3A-D46C-9F5D-B7F4-3F3935BB75EA}"/>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456645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 Content Only_ 1/3  2/3">
    <p:spTree>
      <p:nvGrpSpPr>
        <p:cNvPr id="1" name=""/>
        <p:cNvGrpSpPr/>
        <p:nvPr/>
      </p:nvGrpSpPr>
      <p:grpSpPr>
        <a:xfrm>
          <a:off x="0" y="0"/>
          <a:ext cx="0" cy="0"/>
          <a:chOff x="0" y="0"/>
          <a:chExt cx="0" cy="0"/>
        </a:xfrm>
      </p:grpSpPr>
      <p:sp>
        <p:nvSpPr>
          <p:cNvPr id="5" name="Content Placeholder 4"/>
          <p:cNvSpPr>
            <a:spLocks noGrp="1"/>
          </p:cNvSpPr>
          <p:nvPr>
            <p:ph sz="quarter" idx="14"/>
          </p:nvPr>
        </p:nvSpPr>
        <p:spPr>
          <a:xfrm>
            <a:off x="4203700" y="384048"/>
            <a:ext cx="7607300"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9C3DB1E1-9D59-8C7C-FE4F-7FD562E94F2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4">
            <a:extLst>
              <a:ext uri="{FF2B5EF4-FFF2-40B4-BE49-F238E27FC236}">
                <a16:creationId xmlns:a16="http://schemas.microsoft.com/office/drawing/2014/main" id="{3C1C0E57-EC59-F43E-FA7F-2327FF64DBFB}"/>
              </a:ext>
            </a:extLst>
          </p:cNvPr>
          <p:cNvSpPr>
            <a:spLocks noGrp="1"/>
          </p:cNvSpPr>
          <p:nvPr>
            <p:ph sz="quarter" idx="16"/>
          </p:nvPr>
        </p:nvSpPr>
        <p:spPr>
          <a:xfrm>
            <a:off x="381000" y="384048"/>
            <a:ext cx="370411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8F3A1600-F7F5-EFF2-64FC-7D7162B01342}"/>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347F50AD-EF66-8DDE-2EC1-B4A7173D4D1C}"/>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40095853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Content Only">
    <p:spTree>
      <p:nvGrpSpPr>
        <p:cNvPr id="1" name=""/>
        <p:cNvGrpSpPr/>
        <p:nvPr/>
      </p:nvGrpSpPr>
      <p:grpSpPr>
        <a:xfrm>
          <a:off x="0" y="0"/>
          <a:ext cx="0" cy="0"/>
          <a:chOff x="0" y="0"/>
          <a:chExt cx="0" cy="0"/>
        </a:xfrm>
      </p:grpSpPr>
      <p:sp>
        <p:nvSpPr>
          <p:cNvPr id="6" name="Content Placeholder 4"/>
          <p:cNvSpPr>
            <a:spLocks noGrp="1"/>
          </p:cNvSpPr>
          <p:nvPr>
            <p:ph sz="quarter" idx="14"/>
          </p:nvPr>
        </p:nvSpPr>
        <p:spPr>
          <a:xfrm>
            <a:off x="4262628" y="384048"/>
            <a:ext cx="3666744"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p:cNvSpPr>
            <a:spLocks noGrp="1"/>
          </p:cNvSpPr>
          <p:nvPr>
            <p:ph sz="quarter" idx="15"/>
          </p:nvPr>
        </p:nvSpPr>
        <p:spPr>
          <a:xfrm>
            <a:off x="8224275" y="384048"/>
            <a:ext cx="3587117"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3" name="Straight Connector 2">
            <a:extLst>
              <a:ext uri="{FF2B5EF4-FFF2-40B4-BE49-F238E27FC236}">
                <a16:creationId xmlns:a16="http://schemas.microsoft.com/office/drawing/2014/main" id="{50C6C8BA-B4B1-39F8-EAAF-4A46D2EBD531}"/>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Content Placeholder 4">
            <a:extLst>
              <a:ext uri="{FF2B5EF4-FFF2-40B4-BE49-F238E27FC236}">
                <a16:creationId xmlns:a16="http://schemas.microsoft.com/office/drawing/2014/main" id="{E0AD69CB-027F-F94F-16AC-03B74EEBAC2C}"/>
              </a:ext>
            </a:extLst>
          </p:cNvPr>
          <p:cNvSpPr>
            <a:spLocks noGrp="1"/>
          </p:cNvSpPr>
          <p:nvPr>
            <p:ph sz="quarter" idx="16"/>
          </p:nvPr>
        </p:nvSpPr>
        <p:spPr>
          <a:xfrm>
            <a:off x="392477" y="384048"/>
            <a:ext cx="3596642"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5D42A121-9AFC-305F-94F4-F59D5F5DA3BE}"/>
              </a:ext>
            </a:extLst>
          </p:cNvPr>
          <p:cNvSpPr>
            <a:spLocks noGrp="1"/>
          </p:cNvSpPr>
          <p:nvPr>
            <p:ph type="ftr" sz="quarter" idx="17"/>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9669A3E-1AA0-9A4E-2C44-58C478267F4B}"/>
              </a:ext>
            </a:extLst>
          </p:cNvPr>
          <p:cNvSpPr>
            <a:spLocks noGrp="1"/>
          </p:cNvSpPr>
          <p:nvPr>
            <p:ph type="sldNum" sz="quarter" idx="18"/>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5101250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Image">
    <p:spTree>
      <p:nvGrpSpPr>
        <p:cNvPr id="1" name=""/>
        <p:cNvGrpSpPr/>
        <p:nvPr/>
      </p:nvGrpSpPr>
      <p:grpSpPr>
        <a:xfrm>
          <a:off x="0" y="0"/>
          <a:ext cx="0" cy="0"/>
          <a:chOff x="0" y="0"/>
          <a:chExt cx="0" cy="0"/>
        </a:xfrm>
      </p:grpSpPr>
      <p:sp>
        <p:nvSpPr>
          <p:cNvPr id="8" name="Content Placeholder 4"/>
          <p:cNvSpPr>
            <a:spLocks noGrp="1"/>
          </p:cNvSpPr>
          <p:nvPr>
            <p:ph sz="quarter" idx="13"/>
          </p:nvPr>
        </p:nvSpPr>
        <p:spPr>
          <a:xfrm>
            <a:off x="381000" y="383675"/>
            <a:ext cx="7039131" cy="5861304"/>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p:cNvSpPr>
            <a:spLocks noGrp="1"/>
          </p:cNvSpPr>
          <p:nvPr>
            <p:ph type="pic" sz="quarter" idx="14"/>
          </p:nvPr>
        </p:nvSpPr>
        <p:spPr>
          <a:xfrm>
            <a:off x="7553374" y="381000"/>
            <a:ext cx="4044268" cy="5864225"/>
          </a:xfrm>
          <a:solidFill>
            <a:schemeClr val="bg1">
              <a:lumMod val="8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663D4BB0-8793-7E16-B305-E9D4DB5A0088}"/>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85ECDFFE-1D99-9F3F-3E14-738B340F284D}"/>
              </a:ext>
            </a:extLst>
          </p:cNvPr>
          <p:cNvSpPr>
            <a:spLocks noGrp="1"/>
          </p:cNvSpPr>
          <p:nvPr>
            <p:ph type="ftr" sz="quarter" idx="15"/>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7" name="Slide Number Placeholder 6">
            <a:extLst>
              <a:ext uri="{FF2B5EF4-FFF2-40B4-BE49-F238E27FC236}">
                <a16:creationId xmlns:a16="http://schemas.microsoft.com/office/drawing/2014/main" id="{50BFA3FB-534E-37C9-9023-E828307AD471}"/>
              </a:ext>
            </a:extLst>
          </p:cNvPr>
          <p:cNvSpPr>
            <a:spLocks noGrp="1"/>
          </p:cNvSpPr>
          <p:nvPr>
            <p:ph type="sldNum" sz="quarter" idx="16"/>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3642740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Bulleted list- 2 Column with image-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60244"/>
          </a:xfrm>
        </p:spPr>
        <p:txBody>
          <a:bodyPr rIns="0"/>
          <a:lstStyle/>
          <a:p>
            <a:r>
              <a:rPr lang="en-US"/>
              <a:t>Image right</a:t>
            </a:r>
            <a:endParaRPr lang="en-GB"/>
          </a:p>
        </p:txBody>
      </p:sp>
      <p:sp>
        <p:nvSpPr>
          <p:cNvPr id="6" name="Picture Placeholder 4">
            <a:extLst>
              <a:ext uri="{FF2B5EF4-FFF2-40B4-BE49-F238E27FC236}">
                <a16:creationId xmlns:a16="http://schemas.microsoft.com/office/drawing/2014/main" id="{1408C6FB-BB0C-CD4B-B374-025253E647E7}"/>
              </a:ext>
            </a:extLst>
          </p:cNvPr>
          <p:cNvSpPr>
            <a:spLocks noGrp="1"/>
          </p:cNvSpPr>
          <p:nvPr>
            <p:ph type="pic" sz="quarter" idx="10"/>
          </p:nvPr>
        </p:nvSpPr>
        <p:spPr>
          <a:xfrm>
            <a:off x="7758871" y="1333499"/>
            <a:ext cx="4052127" cy="4914901"/>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9E03BD9-04C1-D6E1-C622-4E428E32314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Content Placeholder 4">
            <a:extLst>
              <a:ext uri="{FF2B5EF4-FFF2-40B4-BE49-F238E27FC236}">
                <a16:creationId xmlns:a16="http://schemas.microsoft.com/office/drawing/2014/main" id="{912A264E-068A-359F-96EA-E6E0A6B8FCA6}"/>
              </a:ext>
            </a:extLst>
          </p:cNvPr>
          <p:cNvSpPr>
            <a:spLocks noGrp="1"/>
          </p:cNvSpPr>
          <p:nvPr>
            <p:ph sz="quarter" idx="17"/>
          </p:nvPr>
        </p:nvSpPr>
        <p:spPr>
          <a:xfrm>
            <a:off x="380999" y="1358039"/>
            <a:ext cx="7039132"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2" name="Text Placeholder 4">
            <a:extLst>
              <a:ext uri="{FF2B5EF4-FFF2-40B4-BE49-F238E27FC236}">
                <a16:creationId xmlns:a16="http://schemas.microsoft.com/office/drawing/2014/main" id="{FC0A7F85-9D6A-11E3-9FCB-FCA60CC1ECB0}"/>
              </a:ext>
            </a:extLst>
          </p:cNvPr>
          <p:cNvSpPr>
            <a:spLocks noGrp="1"/>
          </p:cNvSpPr>
          <p:nvPr>
            <p:ph type="body" sz="quarter" idx="18"/>
          </p:nvPr>
        </p:nvSpPr>
        <p:spPr>
          <a:xfrm>
            <a:off x="380998" y="841248"/>
            <a:ext cx="11430000" cy="365760"/>
          </a:xfrm>
        </p:spPr>
        <p:txBody>
          <a:bodyPr/>
          <a:lstStyle>
            <a:lvl1pPr>
              <a:defRPr sz="2400"/>
            </a:lvl1pPr>
          </a:lstStyle>
          <a:p>
            <a:pPr lvl="0"/>
            <a:r>
              <a:rPr lang="en-US"/>
              <a:t>Click to edit Master text styles</a:t>
            </a:r>
          </a:p>
        </p:txBody>
      </p:sp>
      <p:sp>
        <p:nvSpPr>
          <p:cNvPr id="7" name="Footer Placeholder 6">
            <a:extLst>
              <a:ext uri="{FF2B5EF4-FFF2-40B4-BE49-F238E27FC236}">
                <a16:creationId xmlns:a16="http://schemas.microsoft.com/office/drawing/2014/main" id="{E13C9473-0371-72C3-D967-C1EB97100BB0}"/>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52EF5F7-E3DC-7C69-4B2B-3857AF61D3E5}"/>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6078874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29999" cy="435864"/>
          </a:xfrm>
        </p:spPr>
        <p:txBody>
          <a:bodyPr rIns="0"/>
          <a:lstStyle>
            <a:lvl1pPr>
              <a:defRPr/>
            </a:lvl1pPr>
          </a:lstStyle>
          <a:p>
            <a:r>
              <a:rPr lang="en-US"/>
              <a:t>Image left</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79" y="1333500"/>
            <a:ext cx="5708649" cy="4914900"/>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0422A09F-94C8-6798-2668-6BF8F0171C5C}"/>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7C0EADDF-D1E3-82FB-FCCE-377285E99801}"/>
              </a:ext>
            </a:extLst>
          </p:cNvPr>
          <p:cNvSpPr>
            <a:spLocks noGrp="1"/>
          </p:cNvSpPr>
          <p:nvPr>
            <p:ph sz="quarter" idx="17"/>
          </p:nvPr>
        </p:nvSpPr>
        <p:spPr>
          <a:xfrm>
            <a:off x="6234545" y="1358039"/>
            <a:ext cx="5576454" cy="4890361"/>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EA9C9E93-BEBB-B212-8BEC-7F60FB693392}"/>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8" name="Slide Number Placeholder 7">
            <a:extLst>
              <a:ext uri="{FF2B5EF4-FFF2-40B4-BE49-F238E27FC236}">
                <a16:creationId xmlns:a16="http://schemas.microsoft.com/office/drawing/2014/main" id="{AA8D042F-E515-5FD4-4C67-A5BEC62167CD}"/>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413596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with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2 images</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404356" y="1476219"/>
            <a:ext cx="3379977" cy="2185416"/>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DD33E0B6-FA3C-4C42-8E9A-A34DC203DBF2}"/>
              </a:ext>
            </a:extLst>
          </p:cNvPr>
          <p:cNvSpPr>
            <a:spLocks noGrp="1"/>
          </p:cNvSpPr>
          <p:nvPr>
            <p:ph type="pic" sz="quarter" idx="11"/>
          </p:nvPr>
        </p:nvSpPr>
        <p:spPr>
          <a:xfrm>
            <a:off x="404356" y="4060235"/>
            <a:ext cx="3379977" cy="2185416"/>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DB192762-37CB-42EA-957C-2F9ECF3798EF}"/>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Content Placeholder 4">
            <a:extLst>
              <a:ext uri="{FF2B5EF4-FFF2-40B4-BE49-F238E27FC236}">
                <a16:creationId xmlns:a16="http://schemas.microsoft.com/office/drawing/2014/main" id="{67D846EE-978C-CD22-DC70-D10472644613}"/>
              </a:ext>
            </a:extLst>
          </p:cNvPr>
          <p:cNvSpPr>
            <a:spLocks noGrp="1"/>
          </p:cNvSpPr>
          <p:nvPr>
            <p:ph sz="quarter" idx="17"/>
          </p:nvPr>
        </p:nvSpPr>
        <p:spPr>
          <a:xfrm>
            <a:off x="4181474" y="1476218"/>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4">
            <a:extLst>
              <a:ext uri="{FF2B5EF4-FFF2-40B4-BE49-F238E27FC236}">
                <a16:creationId xmlns:a16="http://schemas.microsoft.com/office/drawing/2014/main" id="{8BA7E71C-B932-1ACC-C4A8-86D292A078E3}"/>
              </a:ext>
            </a:extLst>
          </p:cNvPr>
          <p:cNvSpPr>
            <a:spLocks noGrp="1"/>
          </p:cNvSpPr>
          <p:nvPr>
            <p:ph sz="quarter" idx="18"/>
          </p:nvPr>
        </p:nvSpPr>
        <p:spPr>
          <a:xfrm>
            <a:off x="4203700" y="4060234"/>
            <a:ext cx="7629525" cy="2185417"/>
          </a:xfrm>
        </p:spPr>
        <p:txBody>
          <a:bodyPr/>
          <a:lstStyle>
            <a:lvl2pPr>
              <a:defRPr b="0"/>
            </a:lvl2pPr>
            <a:lvl3pPr>
              <a:defRPr b="0"/>
            </a:lvl3pPr>
            <a:lvl4pPr>
              <a:defRPr b="0"/>
            </a:lvl4pPr>
            <a:lvl5pPr>
              <a:defRPr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ooter Placeholder 7">
            <a:extLst>
              <a:ext uri="{FF2B5EF4-FFF2-40B4-BE49-F238E27FC236}">
                <a16:creationId xmlns:a16="http://schemas.microsoft.com/office/drawing/2014/main" id="{17E6EF63-EF9D-A932-E980-0FBEDE90FD8B}"/>
              </a:ext>
            </a:extLst>
          </p:cNvPr>
          <p:cNvSpPr>
            <a:spLocks noGrp="1"/>
          </p:cNvSpPr>
          <p:nvPr>
            <p:ph type="ftr" sz="quarter" idx="19"/>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9" name="Slide Number Placeholder 8">
            <a:extLst>
              <a:ext uri="{FF2B5EF4-FFF2-40B4-BE49-F238E27FC236}">
                <a16:creationId xmlns:a16="http://schemas.microsoft.com/office/drawing/2014/main" id="{83AFCCC0-5826-06F6-8DF2-FE728E3D8D7B}"/>
              </a:ext>
            </a:extLst>
          </p:cNvPr>
          <p:cNvSpPr>
            <a:spLocks noGrp="1"/>
          </p:cNvSpPr>
          <p:nvPr>
            <p:ph type="sldNum" sz="quarter" idx="20"/>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401092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able with Content -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3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0" y="1471758"/>
            <a:ext cx="3379977" cy="2334202"/>
          </a:xfrm>
          <a:solidFill>
            <a:schemeClr val="bg1">
              <a:lumMod val="95000"/>
            </a:schemeClr>
          </a:solidFill>
        </p:spPr>
        <p:txBody>
          <a:bodyPr/>
          <a:lstStyle/>
          <a:p>
            <a:r>
              <a:rPr lang="en-US"/>
              <a:t>Click icon to add picture</a:t>
            </a:r>
          </a:p>
        </p:txBody>
      </p:sp>
      <p:sp>
        <p:nvSpPr>
          <p:cNvPr id="16" name="Picture Placeholder 4">
            <a:extLst>
              <a:ext uri="{FF2B5EF4-FFF2-40B4-BE49-F238E27FC236}">
                <a16:creationId xmlns:a16="http://schemas.microsoft.com/office/drawing/2014/main" id="{645E584F-5DE2-B141-AC84-3A34A02CE5EF}"/>
              </a:ext>
            </a:extLst>
          </p:cNvPr>
          <p:cNvSpPr>
            <a:spLocks noGrp="1"/>
          </p:cNvSpPr>
          <p:nvPr>
            <p:ph type="pic" sz="quarter" idx="11"/>
          </p:nvPr>
        </p:nvSpPr>
        <p:spPr>
          <a:xfrm>
            <a:off x="8434043" y="1471758"/>
            <a:ext cx="3379977" cy="2334202"/>
          </a:xfrm>
          <a:solidFill>
            <a:schemeClr val="bg1">
              <a:lumMod val="95000"/>
            </a:schemeClr>
          </a:solidFill>
        </p:spPr>
        <p:txBody>
          <a:bodyPr/>
          <a:lstStyle/>
          <a:p>
            <a:r>
              <a:rPr lang="en-US"/>
              <a:t>Click icon to add picture</a:t>
            </a:r>
          </a:p>
        </p:txBody>
      </p:sp>
      <p:sp>
        <p:nvSpPr>
          <p:cNvPr id="9" name="Picture Placeholder 4">
            <a:extLst>
              <a:ext uri="{FF2B5EF4-FFF2-40B4-BE49-F238E27FC236}">
                <a16:creationId xmlns:a16="http://schemas.microsoft.com/office/drawing/2014/main" id="{055D5057-AB79-EC43-800A-30C61EFE7C32}"/>
              </a:ext>
            </a:extLst>
          </p:cNvPr>
          <p:cNvSpPr>
            <a:spLocks noGrp="1"/>
          </p:cNvSpPr>
          <p:nvPr>
            <p:ph type="pic" sz="quarter" idx="12"/>
          </p:nvPr>
        </p:nvSpPr>
        <p:spPr>
          <a:xfrm>
            <a:off x="4401386" y="1471758"/>
            <a:ext cx="3379977"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22E15917-84EE-0247-DFE0-E55995F90BD4}"/>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 Placeholder 21">
            <a:extLst>
              <a:ext uri="{FF2B5EF4-FFF2-40B4-BE49-F238E27FC236}">
                <a16:creationId xmlns:a16="http://schemas.microsoft.com/office/drawing/2014/main" id="{712E9F84-8F17-5CDB-2064-62321244373F}"/>
              </a:ext>
            </a:extLst>
          </p:cNvPr>
          <p:cNvSpPr>
            <a:spLocks noGrp="1"/>
          </p:cNvSpPr>
          <p:nvPr>
            <p:ph type="body" sz="quarter" idx="15"/>
          </p:nvPr>
        </p:nvSpPr>
        <p:spPr>
          <a:xfrm>
            <a:off x="391845" y="3978275"/>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1">
            <a:extLst>
              <a:ext uri="{FF2B5EF4-FFF2-40B4-BE49-F238E27FC236}">
                <a16:creationId xmlns:a16="http://schemas.microsoft.com/office/drawing/2014/main" id="{5DFF2BD6-4ECF-9E7B-E0CA-9251EA155510}"/>
              </a:ext>
            </a:extLst>
          </p:cNvPr>
          <p:cNvSpPr>
            <a:spLocks noGrp="1"/>
          </p:cNvSpPr>
          <p:nvPr>
            <p:ph type="body" sz="quarter" idx="16"/>
          </p:nvPr>
        </p:nvSpPr>
        <p:spPr>
          <a:xfrm>
            <a:off x="4399988" y="3978274"/>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21">
            <a:extLst>
              <a:ext uri="{FF2B5EF4-FFF2-40B4-BE49-F238E27FC236}">
                <a16:creationId xmlns:a16="http://schemas.microsoft.com/office/drawing/2014/main" id="{725E0EF6-EC2E-4653-46E5-AB8A12865CC6}"/>
              </a:ext>
            </a:extLst>
          </p:cNvPr>
          <p:cNvSpPr>
            <a:spLocks noGrp="1"/>
          </p:cNvSpPr>
          <p:nvPr>
            <p:ph type="body" sz="quarter" idx="17"/>
          </p:nvPr>
        </p:nvSpPr>
        <p:spPr>
          <a:xfrm>
            <a:off x="8431882" y="3978273"/>
            <a:ext cx="3381375"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Footer Placeholder 24">
            <a:extLst>
              <a:ext uri="{FF2B5EF4-FFF2-40B4-BE49-F238E27FC236}">
                <a16:creationId xmlns:a16="http://schemas.microsoft.com/office/drawing/2014/main" id="{7503ACF6-E8BA-954B-9553-74B961F621EA}"/>
              </a:ext>
            </a:extLst>
          </p:cNvPr>
          <p:cNvSpPr>
            <a:spLocks noGrp="1"/>
          </p:cNvSpPr>
          <p:nvPr>
            <p:ph type="ftr" sz="quarter" idx="18"/>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26" name="Slide Number Placeholder 25">
            <a:extLst>
              <a:ext uri="{FF2B5EF4-FFF2-40B4-BE49-F238E27FC236}">
                <a16:creationId xmlns:a16="http://schemas.microsoft.com/office/drawing/2014/main" id="{E2929769-AE1B-32B8-CD3F-7802C5F4C29F}"/>
              </a:ext>
            </a:extLst>
          </p:cNvPr>
          <p:cNvSpPr>
            <a:spLocks noGrp="1"/>
          </p:cNvSpPr>
          <p:nvPr>
            <p:ph type="sldNum" sz="quarter" idx="19"/>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3139362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with Content - 4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1000" y="381000"/>
            <a:ext cx="11430000" cy="435864"/>
          </a:xfrm>
        </p:spPr>
        <p:txBody>
          <a:bodyPr rIns="0"/>
          <a:lstStyle>
            <a:lvl1pPr>
              <a:defRPr/>
            </a:lvl1pPr>
          </a:lstStyle>
          <a:p>
            <a:r>
              <a:rPr lang="en-US"/>
              <a:t>4 Column</a:t>
            </a:r>
            <a:endParaRPr lang="en-GB"/>
          </a:p>
        </p:txBody>
      </p:sp>
      <p:sp>
        <p:nvSpPr>
          <p:cNvPr id="11" name="Picture Placeholder 4">
            <a:extLst>
              <a:ext uri="{FF2B5EF4-FFF2-40B4-BE49-F238E27FC236}">
                <a16:creationId xmlns:a16="http://schemas.microsoft.com/office/drawing/2014/main" id="{DEF009F2-17EF-7F4F-91BC-C9D2B62F45CC}"/>
              </a:ext>
            </a:extLst>
          </p:cNvPr>
          <p:cNvSpPr>
            <a:spLocks noGrp="1"/>
          </p:cNvSpPr>
          <p:nvPr>
            <p:ph type="pic" sz="quarter" idx="10"/>
          </p:nvPr>
        </p:nvSpPr>
        <p:spPr>
          <a:xfrm>
            <a:off x="392481" y="1473408"/>
            <a:ext cx="2599689" cy="2334202"/>
          </a:xfrm>
          <a:solidFill>
            <a:schemeClr val="bg1">
              <a:lumMod val="95000"/>
            </a:schemeClr>
          </a:solidFill>
        </p:spPr>
        <p:txBody>
          <a:bodyPr/>
          <a:lstStyle/>
          <a:p>
            <a:r>
              <a:rPr lang="en-US"/>
              <a:t>Click icon to add picture</a:t>
            </a:r>
          </a:p>
        </p:txBody>
      </p:sp>
      <p:sp>
        <p:nvSpPr>
          <p:cNvPr id="14" name="Picture Placeholder 4">
            <a:extLst>
              <a:ext uri="{FF2B5EF4-FFF2-40B4-BE49-F238E27FC236}">
                <a16:creationId xmlns:a16="http://schemas.microsoft.com/office/drawing/2014/main" id="{28E301B7-7692-CC4B-B7B1-C6AF36DB6871}"/>
              </a:ext>
            </a:extLst>
          </p:cNvPr>
          <p:cNvSpPr>
            <a:spLocks noGrp="1"/>
          </p:cNvSpPr>
          <p:nvPr>
            <p:ph type="pic" sz="quarter" idx="14"/>
          </p:nvPr>
        </p:nvSpPr>
        <p:spPr>
          <a:xfrm>
            <a:off x="3332223" y="1473408"/>
            <a:ext cx="2599689" cy="2334202"/>
          </a:xfrm>
          <a:solidFill>
            <a:schemeClr val="bg1">
              <a:lumMod val="95000"/>
            </a:schemeClr>
          </a:solidFill>
        </p:spPr>
        <p:txBody>
          <a:bodyPr/>
          <a:lstStyle/>
          <a:p>
            <a:r>
              <a:rPr lang="en-US"/>
              <a:t>Click icon to add picture</a:t>
            </a:r>
          </a:p>
        </p:txBody>
      </p:sp>
      <p:sp>
        <p:nvSpPr>
          <p:cNvPr id="15" name="Picture Placeholder 4">
            <a:extLst>
              <a:ext uri="{FF2B5EF4-FFF2-40B4-BE49-F238E27FC236}">
                <a16:creationId xmlns:a16="http://schemas.microsoft.com/office/drawing/2014/main" id="{B70A4A61-55BF-B84F-A6BF-9C4D85C5EBC1}"/>
              </a:ext>
            </a:extLst>
          </p:cNvPr>
          <p:cNvSpPr>
            <a:spLocks noGrp="1"/>
          </p:cNvSpPr>
          <p:nvPr>
            <p:ph type="pic" sz="quarter" idx="15"/>
          </p:nvPr>
        </p:nvSpPr>
        <p:spPr>
          <a:xfrm>
            <a:off x="6271965" y="1473408"/>
            <a:ext cx="2599689" cy="2334202"/>
          </a:xfrm>
          <a:solidFill>
            <a:schemeClr val="bg1">
              <a:lumMod val="95000"/>
            </a:schemeClr>
          </a:solidFill>
        </p:spPr>
        <p:txBody>
          <a:bodyPr/>
          <a:lstStyle/>
          <a:p>
            <a:r>
              <a:rPr lang="en-US"/>
              <a:t>Click icon to add picture</a:t>
            </a:r>
          </a:p>
        </p:txBody>
      </p:sp>
      <p:sp>
        <p:nvSpPr>
          <p:cNvPr id="17" name="Picture Placeholder 4">
            <a:extLst>
              <a:ext uri="{FF2B5EF4-FFF2-40B4-BE49-F238E27FC236}">
                <a16:creationId xmlns:a16="http://schemas.microsoft.com/office/drawing/2014/main" id="{C7A4C35A-34A5-B54C-BA60-9A722D578705}"/>
              </a:ext>
            </a:extLst>
          </p:cNvPr>
          <p:cNvSpPr>
            <a:spLocks noGrp="1"/>
          </p:cNvSpPr>
          <p:nvPr>
            <p:ph type="pic" sz="quarter" idx="16"/>
          </p:nvPr>
        </p:nvSpPr>
        <p:spPr>
          <a:xfrm>
            <a:off x="9211707" y="1473408"/>
            <a:ext cx="2599689" cy="2334202"/>
          </a:xfrm>
          <a:solidFill>
            <a:schemeClr val="bg1">
              <a:lumMod val="95000"/>
            </a:schemeClr>
          </a:solidFill>
        </p:spPr>
        <p:txBody>
          <a:bodyPr/>
          <a:lstStyle/>
          <a:p>
            <a:r>
              <a:rPr lang="en-US"/>
              <a:t>Click icon to add picture</a:t>
            </a:r>
          </a:p>
        </p:txBody>
      </p:sp>
      <p:cxnSp>
        <p:nvCxnSpPr>
          <p:cNvPr id="4" name="Straight Connector 3">
            <a:extLst>
              <a:ext uri="{FF2B5EF4-FFF2-40B4-BE49-F238E27FC236}">
                <a16:creationId xmlns:a16="http://schemas.microsoft.com/office/drawing/2014/main" id="{704270DA-B3EA-0DDA-3AFA-1166EC07030B}"/>
              </a:ext>
            </a:extLst>
          </p:cNvPr>
          <p:cNvCxnSpPr>
            <a:cxnSpLocks/>
          </p:cNvCxnSpPr>
          <p:nvPr userDrawn="1"/>
        </p:nvCxnSpPr>
        <p:spPr>
          <a:xfrm>
            <a:off x="0" y="71748"/>
            <a:ext cx="12192000" cy="0"/>
          </a:xfrm>
          <a:prstGeom prst="line">
            <a:avLst/>
          </a:prstGeom>
          <a:ln w="152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1">
            <a:extLst>
              <a:ext uri="{FF2B5EF4-FFF2-40B4-BE49-F238E27FC236}">
                <a16:creationId xmlns:a16="http://schemas.microsoft.com/office/drawing/2014/main" id="{DF508D61-B5A5-93B2-1680-3DEDB109A63C}"/>
              </a:ext>
            </a:extLst>
          </p:cNvPr>
          <p:cNvSpPr>
            <a:spLocks noGrp="1"/>
          </p:cNvSpPr>
          <p:nvPr>
            <p:ph type="body" sz="quarter" idx="19"/>
          </p:nvPr>
        </p:nvSpPr>
        <p:spPr>
          <a:xfrm>
            <a:off x="392481" y="3978275"/>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1">
            <a:extLst>
              <a:ext uri="{FF2B5EF4-FFF2-40B4-BE49-F238E27FC236}">
                <a16:creationId xmlns:a16="http://schemas.microsoft.com/office/drawing/2014/main" id="{6FFD9E11-B7A5-12AE-3CFE-FE28E1FCDFFC}"/>
              </a:ext>
            </a:extLst>
          </p:cNvPr>
          <p:cNvSpPr>
            <a:spLocks noGrp="1"/>
          </p:cNvSpPr>
          <p:nvPr>
            <p:ph type="body" sz="quarter" idx="20"/>
          </p:nvPr>
        </p:nvSpPr>
        <p:spPr>
          <a:xfrm>
            <a:off x="3332221" y="3978274"/>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1">
            <a:extLst>
              <a:ext uri="{FF2B5EF4-FFF2-40B4-BE49-F238E27FC236}">
                <a16:creationId xmlns:a16="http://schemas.microsoft.com/office/drawing/2014/main" id="{7F181976-6695-3F10-F946-5B7E6D9E5A59}"/>
              </a:ext>
            </a:extLst>
          </p:cNvPr>
          <p:cNvSpPr>
            <a:spLocks noGrp="1"/>
          </p:cNvSpPr>
          <p:nvPr>
            <p:ph type="body" sz="quarter" idx="21"/>
          </p:nvPr>
        </p:nvSpPr>
        <p:spPr>
          <a:xfrm>
            <a:off x="6271961" y="397827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1">
            <a:extLst>
              <a:ext uri="{FF2B5EF4-FFF2-40B4-BE49-F238E27FC236}">
                <a16:creationId xmlns:a16="http://schemas.microsoft.com/office/drawing/2014/main" id="{C1456A88-2492-3007-F72C-0F64BAAABA5F}"/>
              </a:ext>
            </a:extLst>
          </p:cNvPr>
          <p:cNvSpPr>
            <a:spLocks noGrp="1"/>
          </p:cNvSpPr>
          <p:nvPr>
            <p:ph type="body" sz="quarter" idx="22"/>
          </p:nvPr>
        </p:nvSpPr>
        <p:spPr>
          <a:xfrm>
            <a:off x="9211701" y="3991063"/>
            <a:ext cx="2599689" cy="2270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ED3AF68B-63E9-B27C-ACD7-0CCC89F93E3B}"/>
              </a:ext>
            </a:extLst>
          </p:cNvPr>
          <p:cNvSpPr>
            <a:spLocks noGrp="1"/>
          </p:cNvSpPr>
          <p:nvPr>
            <p:ph type="ftr" sz="quarter" idx="23"/>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6" name="Slide Number Placeholder 15">
            <a:extLst>
              <a:ext uri="{FF2B5EF4-FFF2-40B4-BE49-F238E27FC236}">
                <a16:creationId xmlns:a16="http://schemas.microsoft.com/office/drawing/2014/main" id="{56154CE9-F8A9-0DBF-FBFA-1B4FF215D785}"/>
              </a:ext>
            </a:extLst>
          </p:cNvPr>
          <p:cNvSpPr>
            <a:spLocks noGrp="1"/>
          </p:cNvSpPr>
          <p:nvPr>
            <p:ph type="sldNum" sz="quarter" idx="24"/>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20441661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5" name="Media Placeholder 4">
            <a:extLst>
              <a:ext uri="{FF2B5EF4-FFF2-40B4-BE49-F238E27FC236}">
                <a16:creationId xmlns:a16="http://schemas.microsoft.com/office/drawing/2014/main" id="{30DA5EFA-4F73-A14E-A503-3A05AC686437}"/>
              </a:ext>
            </a:extLst>
          </p:cNvPr>
          <p:cNvSpPr>
            <a:spLocks noGrp="1"/>
          </p:cNvSpPr>
          <p:nvPr>
            <p:ph type="media" sz="quarter" idx="10"/>
          </p:nvPr>
        </p:nvSpPr>
        <p:spPr>
          <a:xfrm>
            <a:off x="0" y="0"/>
            <a:ext cx="12192000" cy="6858000"/>
          </a:xfrm>
          <a:solidFill>
            <a:schemeClr val="bg1">
              <a:lumMod val="95000"/>
            </a:schemeClr>
          </a:solidFill>
        </p:spPr>
        <p:txBody>
          <a:bodyPr/>
          <a:lstStyle/>
          <a:p>
            <a:r>
              <a:rPr lang="en-US"/>
              <a:t>Click icon to add media</a:t>
            </a:r>
          </a:p>
        </p:txBody>
      </p:sp>
      <p:sp>
        <p:nvSpPr>
          <p:cNvPr id="3" name="Title 2">
            <a:extLst>
              <a:ext uri="{FF2B5EF4-FFF2-40B4-BE49-F238E27FC236}">
                <a16:creationId xmlns:a16="http://schemas.microsoft.com/office/drawing/2014/main" id="{ADF5FB02-BFF6-9385-0F10-B9DDBEDD3010}"/>
              </a:ext>
            </a:extLst>
          </p:cNvPr>
          <p:cNvSpPr>
            <a:spLocks noGrp="1"/>
          </p:cNvSpPr>
          <p:nvPr>
            <p:ph type="title" hasCustomPrompt="1"/>
          </p:nvPr>
        </p:nvSpPr>
        <p:spPr>
          <a:xfrm>
            <a:off x="381000" y="381000"/>
            <a:ext cx="11430000" cy="822960"/>
          </a:xfrm>
        </p:spPr>
        <p:txBody>
          <a:bodyPr/>
          <a:lstStyle/>
          <a:p>
            <a:r>
              <a:rPr lang="en-US"/>
              <a:t>Video</a:t>
            </a:r>
          </a:p>
        </p:txBody>
      </p:sp>
    </p:spTree>
    <p:extLst>
      <p:ext uri="{BB962C8B-B14F-4D97-AF65-F5344CB8AC3E}">
        <p14:creationId xmlns:p14="http://schemas.microsoft.com/office/powerpoint/2010/main" val="1896849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32140086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26951466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a:ln>
            <a:noFill/>
          </a:ln>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descr="A black background with white text&#10;&#10;Description automatically generated">
            <a:extLst>
              <a:ext uri="{FF2B5EF4-FFF2-40B4-BE49-F238E27FC236}">
                <a16:creationId xmlns:a16="http://schemas.microsoft.com/office/drawing/2014/main" id="{B20F6144-EB47-10A6-6B8E-16714533036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94360" y="594360"/>
            <a:ext cx="3749039" cy="668147"/>
          </a:xfrm>
          <a:prstGeom prst="rect">
            <a:avLst/>
          </a:prstGeom>
        </p:spPr>
      </p:pic>
    </p:spTree>
    <p:extLst>
      <p:ext uri="{BB962C8B-B14F-4D97-AF65-F5344CB8AC3E}">
        <p14:creationId xmlns:p14="http://schemas.microsoft.com/office/powerpoint/2010/main" val="172486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_Intro: custom image, fill squa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A18002-4482-E2AC-238F-D31A4CA23A43}"/>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2" name="Rectangle 1">
            <a:extLst>
              <a:ext uri="{FF2B5EF4-FFF2-40B4-BE49-F238E27FC236}">
                <a16:creationId xmlns:a16="http://schemas.microsoft.com/office/drawing/2014/main" id="{447766D6-8AA6-89B5-E50D-E501CE1A7B3A}"/>
              </a:ext>
            </a:extLst>
          </p:cNvPr>
          <p:cNvSpPr/>
          <p:nvPr userDrawn="1"/>
        </p:nvSpPr>
        <p:spPr>
          <a:xfrm>
            <a:off x="594360" y="2206013"/>
            <a:ext cx="4053466" cy="405346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8" name="Text Placeholder 67">
            <a:extLst>
              <a:ext uri="{FF2B5EF4-FFF2-40B4-BE49-F238E27FC236}">
                <a16:creationId xmlns:a16="http://schemas.microsoft.com/office/drawing/2014/main" id="{FEAFA5FD-BC40-F1A6-47FB-53C8C02E17DA}"/>
              </a:ext>
            </a:extLst>
          </p:cNvPr>
          <p:cNvSpPr>
            <a:spLocks noGrp="1"/>
          </p:cNvSpPr>
          <p:nvPr>
            <p:ph type="body" sz="quarter" idx="12" hasCustomPrompt="1"/>
          </p:nvPr>
        </p:nvSpPr>
        <p:spPr>
          <a:xfrm>
            <a:off x="594360" y="2206014"/>
            <a:ext cx="4053466" cy="2701652"/>
          </a:xfrm>
          <a:ln>
            <a:solidFill>
              <a:srgbClr val="C00000"/>
            </a:solidFill>
          </a:ln>
        </p:spPr>
        <p:txBody>
          <a:bodyPr lIns="228600" tIns="228600" rIns="228600" bIns="228600">
            <a:normAutofit/>
          </a:bodyPr>
          <a:lstStyle>
            <a:lvl1pPr marL="0" indent="0">
              <a:lnSpc>
                <a:spcPct val="88000"/>
              </a:lnSpc>
              <a:spcAft>
                <a:spcPts val="0"/>
              </a:spcAft>
              <a:buFontTx/>
              <a:buNone/>
              <a:defRPr sz="3200" b="1" i="0">
                <a:solidFill>
                  <a:schemeClr val="bg1"/>
                </a:solidFill>
                <a:latin typeface="3M Circular TT Bold" panose="020B0604020101020102" pitchFamily="34" charset="77"/>
                <a:cs typeface="3M Circular TT Bold" panose="020B0604020101020102" pitchFamily="34" charset="77"/>
              </a:defRPr>
            </a:lvl1pPr>
          </a:lstStyle>
          <a:p>
            <a:pPr lvl="0"/>
            <a:r>
              <a:rPr lang="en-US"/>
              <a:t>Insert headline copy here</a:t>
            </a:r>
          </a:p>
        </p:txBody>
      </p:sp>
      <p:sp>
        <p:nvSpPr>
          <p:cNvPr id="9" name="Text Placeholder 67">
            <a:extLst>
              <a:ext uri="{FF2B5EF4-FFF2-40B4-BE49-F238E27FC236}">
                <a16:creationId xmlns:a16="http://schemas.microsoft.com/office/drawing/2014/main" id="{976DD9C0-FB1F-81EC-4F66-CB33493D197F}"/>
              </a:ext>
            </a:extLst>
          </p:cNvPr>
          <p:cNvSpPr>
            <a:spLocks noGrp="1"/>
          </p:cNvSpPr>
          <p:nvPr>
            <p:ph type="body" sz="quarter" idx="13" hasCustomPrompt="1"/>
          </p:nvPr>
        </p:nvSpPr>
        <p:spPr>
          <a:xfrm>
            <a:off x="594360" y="4907666"/>
            <a:ext cx="4053466" cy="1355974"/>
          </a:xfrm>
        </p:spPr>
        <p:txBody>
          <a:bodyPr lIns="228600" tIns="228600" rIns="228600" bIns="228600" anchor="b" anchorCtr="0">
            <a:noAutofit/>
          </a:bodyPr>
          <a:lstStyle>
            <a:lvl1pPr marL="0" indent="0">
              <a:lnSpc>
                <a:spcPct val="100000"/>
              </a:lnSpc>
              <a:buFontTx/>
              <a:buNone/>
              <a:defRPr sz="1900" b="0" i="0">
                <a:solidFill>
                  <a:schemeClr val="bg1"/>
                </a:solidFill>
                <a:latin typeface="3M Circular TT Book" panose="020B0604020101020102" pitchFamily="34" charset="77"/>
                <a:cs typeface="3M Circular TT Book" panose="020B0604020101020102" pitchFamily="34" charset="77"/>
              </a:defRPr>
            </a:lvl1pPr>
          </a:lstStyle>
          <a:p>
            <a:pPr lvl="0"/>
            <a:r>
              <a:rPr lang="en-US"/>
              <a:t>Insert subhead information here</a:t>
            </a:r>
          </a:p>
        </p:txBody>
      </p:sp>
      <p:pic>
        <p:nvPicPr>
          <p:cNvPr id="5" name="Picture 4">
            <a:extLst>
              <a:ext uri="{FF2B5EF4-FFF2-40B4-BE49-F238E27FC236}">
                <a16:creationId xmlns:a16="http://schemas.microsoft.com/office/drawing/2014/main" id="{B20F6144-EB47-10A6-6B8E-16714533036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94360" y="594361"/>
            <a:ext cx="3749039" cy="668145"/>
          </a:xfrm>
          <a:prstGeom prst="rect">
            <a:avLst/>
          </a:prstGeom>
        </p:spPr>
      </p:pic>
    </p:spTree>
    <p:extLst>
      <p:ext uri="{BB962C8B-B14F-4D97-AF65-F5344CB8AC3E}">
        <p14:creationId xmlns:p14="http://schemas.microsoft.com/office/powerpoint/2010/main" val="33217899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Divider: safety glasse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A68D81F-D5CC-E801-7701-63F44225C264}"/>
              </a:ext>
            </a:extLst>
          </p:cNvPr>
          <p:cNvPicPr>
            <a:picLocks noChangeAspect="1"/>
          </p:cNvPicPr>
          <p:nvPr userDrawn="1"/>
        </p:nvPicPr>
        <p:blipFill>
          <a:blip r:embed="rId2"/>
          <a:stretch>
            <a:fillRect/>
          </a:stretch>
        </p:blipFill>
        <p:spPr>
          <a:xfrm>
            <a:off x="0" y="6096"/>
            <a:ext cx="12192000" cy="6845807"/>
          </a:xfrm>
          <a:prstGeom prst="rect">
            <a:avLst/>
          </a:prstGeom>
        </p:spPr>
      </p:pic>
      <p:sp>
        <p:nvSpPr>
          <p:cNvPr id="5" name="Rectangle 4">
            <a:extLst>
              <a:ext uri="{FF2B5EF4-FFF2-40B4-BE49-F238E27FC236}">
                <a16:creationId xmlns:a16="http://schemas.microsoft.com/office/drawing/2014/main" id="{90C2DD9C-6849-1210-8E55-BAC8DA04E3D3}"/>
              </a:ext>
            </a:extLst>
          </p:cNvPr>
          <p:cNvSpPr/>
          <p:nvPr userDrawn="1"/>
        </p:nvSpPr>
        <p:spPr>
          <a:xfrm>
            <a:off x="594360" y="6010761"/>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FB4ABBD-AB68-EAFD-3F5A-F79AE8358CCB}"/>
              </a:ext>
            </a:extLst>
          </p:cNvPr>
          <p:cNvSpPr>
            <a:spLocks noGrp="1"/>
          </p:cNvSpPr>
          <p:nvPr>
            <p:ph type="title" hasCustomPrompt="1"/>
          </p:nvPr>
        </p:nvSpPr>
        <p:spPr>
          <a:xfrm>
            <a:off x="594360" y="4902492"/>
            <a:ext cx="7621589" cy="955185"/>
          </a:xfrm>
        </p:spPr>
        <p:txBody>
          <a:bodyPr anchor="b" anchorCtr="0"/>
          <a:lstStyle>
            <a:lvl1pPr>
              <a:defRPr b="1" i="0">
                <a:solidFill>
                  <a:schemeClr val="bg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2" name="Footer Placeholder 1">
            <a:extLst>
              <a:ext uri="{FF2B5EF4-FFF2-40B4-BE49-F238E27FC236}">
                <a16:creationId xmlns:a16="http://schemas.microsoft.com/office/drawing/2014/main" id="{09AEE7FC-EF55-7EF8-C124-123BE9AD76C2}"/>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6" name="Slide Number Placeholder 5">
            <a:extLst>
              <a:ext uri="{FF2B5EF4-FFF2-40B4-BE49-F238E27FC236}">
                <a16:creationId xmlns:a16="http://schemas.microsoft.com/office/drawing/2014/main" id="{D3325EBE-3142-DEB8-B5BE-7B0EB5C887FB}"/>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042915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DA28B1-00D7-60AC-9819-0E589AE6FD26}"/>
              </a:ext>
            </a:extLst>
          </p:cNvPr>
          <p:cNvSpPr/>
          <p:nvPr userDrawn="1"/>
        </p:nvSpPr>
        <p:spPr>
          <a:xfrm>
            <a:off x="5830784" y="6388925"/>
            <a:ext cx="522515" cy="3443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20728272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vider: red bkg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F3FB3-278F-E599-F498-3DAE1F43E137}"/>
              </a:ext>
            </a:extLst>
          </p:cNvPr>
          <p:cNvSpPr>
            <a:spLocks noGrp="1"/>
          </p:cNvSpPr>
          <p:nvPr>
            <p:ph type="title" hasCustomPrompt="1"/>
          </p:nvPr>
        </p:nvSpPr>
        <p:spPr>
          <a:xfrm>
            <a:off x="594360" y="1228556"/>
            <a:ext cx="7621589" cy="955185"/>
          </a:xfrm>
        </p:spPr>
        <p:txBody>
          <a:bodyPr anchor="b" anchorCtr="0"/>
          <a:lstStyle>
            <a:lvl1pPr>
              <a:defRPr b="1" i="0">
                <a:solidFill>
                  <a:schemeClr val="tx1"/>
                </a:solidFill>
                <a:latin typeface="3M Circular TT Book" panose="020B0604020101020102" pitchFamily="34" charset="77"/>
                <a:cs typeface="3M Circular TT Book" panose="020B0604020101020102" pitchFamily="34" charset="77"/>
              </a:defRPr>
            </a:lvl1pPr>
          </a:lstStyle>
          <a:p>
            <a:r>
              <a:rPr lang="en-US"/>
              <a:t>Insert headline here</a:t>
            </a:r>
          </a:p>
        </p:txBody>
      </p:sp>
      <p:sp>
        <p:nvSpPr>
          <p:cNvPr id="3" name="Rectangle 2">
            <a:extLst>
              <a:ext uri="{FF2B5EF4-FFF2-40B4-BE49-F238E27FC236}">
                <a16:creationId xmlns:a16="http://schemas.microsoft.com/office/drawing/2014/main" id="{273F5031-149B-AB64-4939-51A152C1F551}"/>
              </a:ext>
            </a:extLst>
          </p:cNvPr>
          <p:cNvSpPr/>
          <p:nvPr userDrawn="1"/>
        </p:nvSpPr>
        <p:spPr>
          <a:xfrm>
            <a:off x="594360" y="2336825"/>
            <a:ext cx="918271" cy="10972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4BD6A75-8FE8-D788-7D95-3C988A4461B0}"/>
              </a:ext>
            </a:extLst>
          </p:cNvPr>
          <p:cNvSpPr>
            <a:spLocks noGrp="1"/>
          </p:cNvSpPr>
          <p:nvPr>
            <p:ph type="ftr" sz="quarter" idx="10"/>
          </p:nvPr>
        </p:nvSpPr>
        <p:spPr/>
        <p:txBody>
          <a:body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Slide Number Placeholder 4">
            <a:extLst>
              <a:ext uri="{FF2B5EF4-FFF2-40B4-BE49-F238E27FC236}">
                <a16:creationId xmlns:a16="http://schemas.microsoft.com/office/drawing/2014/main" id="{6519A5AB-EE6A-3BB1-8A99-2477AB7AFD32}"/>
              </a:ext>
            </a:extLst>
          </p:cNvPr>
          <p:cNvSpPr>
            <a:spLocks noGrp="1"/>
          </p:cNvSpPr>
          <p:nvPr>
            <p:ph type="sldNum" sz="quarter" idx="11"/>
          </p:nvPr>
        </p:nvSpPr>
        <p:spPr/>
        <p:txBody>
          <a:bodyPr/>
          <a:lstStyle/>
          <a:p>
            <a:fld id="{70D5124F-2089-5247-B7B9-A8C28FACD56A}" type="slidenum">
              <a:rPr lang="en-US" smtClean="0"/>
              <a:pPr/>
              <a:t>‹#›</a:t>
            </a:fld>
            <a:endParaRPr lang="en-US"/>
          </a:p>
        </p:txBody>
      </p:sp>
    </p:spTree>
    <p:extLst>
      <p:ext uri="{BB962C8B-B14F-4D97-AF65-F5344CB8AC3E}">
        <p14:creationId xmlns:p14="http://schemas.microsoft.com/office/powerpoint/2010/main" val="3229136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21" Type="http://schemas.openxmlformats.org/officeDocument/2006/relationships/slideLayout" Target="../slideLayouts/slideLayout49.xml"/><Relationship Id="rId34" Type="http://schemas.openxmlformats.org/officeDocument/2006/relationships/slideLayout" Target="../slideLayouts/slideLayout6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33" Type="http://schemas.openxmlformats.org/officeDocument/2006/relationships/slideLayout" Target="../slideLayouts/slideLayout61.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32" Type="http://schemas.openxmlformats.org/officeDocument/2006/relationships/slideLayout" Target="../slideLayouts/slideLayout60.xml"/><Relationship Id="rId37" Type="http://schemas.openxmlformats.org/officeDocument/2006/relationships/theme" Target="../theme/theme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36" Type="http://schemas.openxmlformats.org/officeDocument/2006/relationships/slideLayout" Target="../slideLayouts/slideLayout64.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slideLayout" Target="../slideLayouts/slideLayout59.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slideLayout" Target="../slideLayouts/slideLayout58.xml"/><Relationship Id="rId35" Type="http://schemas.openxmlformats.org/officeDocument/2006/relationships/slideLayout" Target="../slideLayouts/slideLayout63.xml"/><Relationship Id="rId8" Type="http://schemas.openxmlformats.org/officeDocument/2006/relationships/slideLayout" Target="../slideLayouts/slideLayout36.xml"/><Relationship Id="rId3"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94361" y="381000"/>
            <a:ext cx="1100328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594360" y="1295400"/>
            <a:ext cx="11003280" cy="49530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E43B4197-6342-13E2-9B96-B06142E3013E}"/>
              </a:ext>
            </a:extLst>
          </p:cNvPr>
          <p:cNvSpPr>
            <a:spLocks noGrp="1"/>
          </p:cNvSpPr>
          <p:nvPr>
            <p:ph type="ftr" sz="quarter" idx="3"/>
          </p:nvPr>
        </p:nvSpPr>
        <p:spPr>
          <a:xfrm>
            <a:off x="594360" y="6356350"/>
            <a:ext cx="2502800" cy="365125"/>
          </a:xfrm>
          <a:prstGeom prst="rect">
            <a:avLst/>
          </a:prstGeom>
        </p:spPr>
        <p:txBody>
          <a:bodyPr vert="horz" lIns="91440" tIns="45720" rIns="91440" bIns="45720" rtlCol="0" anchor="ctr"/>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10048" y="6477000"/>
            <a:ext cx="363963" cy="194400"/>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7" name="Slide Number Placeholder 6">
            <a:extLst>
              <a:ext uri="{FF2B5EF4-FFF2-40B4-BE49-F238E27FC236}">
                <a16:creationId xmlns:a16="http://schemas.microsoft.com/office/drawing/2014/main" id="{244021EE-6AA3-3C43-BBF1-486386EE09A4}"/>
              </a:ext>
            </a:extLst>
          </p:cNvPr>
          <p:cNvSpPr>
            <a:spLocks noGrp="1"/>
          </p:cNvSpPr>
          <p:nvPr>
            <p:ph type="sldNum" sz="quarter" idx="4"/>
          </p:nvPr>
        </p:nvSpPr>
        <p:spPr>
          <a:xfrm>
            <a:off x="8610600" y="6356350"/>
            <a:ext cx="2987040" cy="365125"/>
          </a:xfrm>
          <a:prstGeom prst="rect">
            <a:avLst/>
          </a:prstGeom>
        </p:spPr>
        <p:txBody>
          <a:bodyPr vert="horz" lIns="91440" tIns="45720" rIns="91440" bIns="45720" rtlCol="0" anchor="ctr"/>
          <a:lstStyle>
            <a:lvl1pPr algn="r">
              <a:defRPr sz="800">
                <a:solidFill>
                  <a:schemeClr val="tx1">
                    <a:tint val="82000"/>
                  </a:schemeClr>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001595595"/>
      </p:ext>
    </p:extLst>
  </p:cSld>
  <p:clrMap bg1="lt1" tx1="dk1" bg2="lt2" tx2="dk2" accent1="accent1" accent2="accent2" accent3="accent3" accent4="accent4" accent5="accent5" accent6="accent6" hlink="hlink" folHlink="folHlink"/>
  <p:sldLayoutIdLst>
    <p:sldLayoutId id="2147484065" r:id="rId1"/>
    <p:sldLayoutId id="2147483954" r:id="rId2"/>
    <p:sldLayoutId id="2147483955" r:id="rId3"/>
    <p:sldLayoutId id="2147483956" r:id="rId4"/>
    <p:sldLayoutId id="2147483957" r:id="rId5"/>
    <p:sldLayoutId id="2147483958" r:id="rId6"/>
    <p:sldLayoutId id="2147483959" r:id="rId7"/>
    <p:sldLayoutId id="2147483960" r:id="rId8"/>
    <p:sldLayoutId id="2147483961" r:id="rId9"/>
    <p:sldLayoutId id="2147483962" r:id="rId10"/>
    <p:sldLayoutId id="2147483963" r:id="rId11"/>
    <p:sldLayoutId id="2147483964" r:id="rId12"/>
    <p:sldLayoutId id="2147483965" r:id="rId13"/>
    <p:sldLayoutId id="2147483966" r:id="rId14"/>
    <p:sldLayoutId id="2147483967" r:id="rId15"/>
    <p:sldLayoutId id="2147483968" r:id="rId16"/>
    <p:sldLayoutId id="2147484052" r:id="rId17"/>
    <p:sldLayoutId id="2147484053" r:id="rId18"/>
    <p:sldLayoutId id="2147484054" r:id="rId19"/>
    <p:sldLayoutId id="2147484055" r:id="rId20"/>
    <p:sldLayoutId id="2147484056" r:id="rId21"/>
    <p:sldLayoutId id="2147484057" r:id="rId22"/>
    <p:sldLayoutId id="2147484058" r:id="rId23"/>
    <p:sldLayoutId id="2147484059" r:id="rId24"/>
    <p:sldLayoutId id="2147484060" r:id="rId25"/>
    <p:sldLayoutId id="2147484061" r:id="rId26"/>
    <p:sldLayoutId id="2147484062" r:id="rId27"/>
    <p:sldLayoutId id="2147484066" r:id="rId2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lack" panose="020B0604020101020102" pitchFamily="34" charset="77"/>
          <a:ea typeface="+mj-ea"/>
          <a:cs typeface="3M Circular TT Black"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20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800" b="1"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2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381000"/>
            <a:ext cx="11430000" cy="822960"/>
          </a:xfrm>
          <a:prstGeom prst="rect">
            <a:avLst/>
          </a:prstGeom>
        </p:spPr>
        <p:txBody>
          <a:bodyPr vert="horz" wrap="square"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381000" y="1333500"/>
            <a:ext cx="11430000" cy="4914900"/>
          </a:xfrm>
          <a:prstGeom prst="rect">
            <a:avLst/>
          </a:prstGeom>
        </p:spPr>
        <p:txBody>
          <a:bodyPr vert="horz" wrap="square" lIns="0" tIns="0" rIns="18000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reeform 5">
            <a:extLst>
              <a:ext uri="{FF2B5EF4-FFF2-40B4-BE49-F238E27FC236}">
                <a16:creationId xmlns:a16="http://schemas.microsoft.com/office/drawing/2014/main" id="{65C42799-17FD-B4DA-2B26-8116888E32FD}"/>
              </a:ext>
            </a:extLst>
          </p:cNvPr>
          <p:cNvSpPr>
            <a:spLocks noChangeAspect="1" noEditPoints="1"/>
          </p:cNvSpPr>
          <p:nvPr userDrawn="1"/>
        </p:nvSpPr>
        <p:spPr bwMode="auto">
          <a:xfrm>
            <a:off x="5952224" y="6643389"/>
            <a:ext cx="287552" cy="153587"/>
          </a:xfrm>
          <a:custGeom>
            <a:avLst/>
            <a:gdLst>
              <a:gd name="T0" fmla="*/ 134 w 170"/>
              <a:gd name="T1" fmla="*/ 3 h 90"/>
              <a:gd name="T2" fmla="*/ 122 w 170"/>
              <a:gd name="T3" fmla="*/ 52 h 90"/>
              <a:gd name="T4" fmla="*/ 109 w 170"/>
              <a:gd name="T5" fmla="*/ 3 h 90"/>
              <a:gd name="T6" fmla="*/ 74 w 170"/>
              <a:gd name="T7" fmla="*/ 3 h 90"/>
              <a:gd name="T8" fmla="*/ 74 w 170"/>
              <a:gd name="T9" fmla="*/ 21 h 90"/>
              <a:gd name="T10" fmla="*/ 40 w 170"/>
              <a:gd name="T11" fmla="*/ 1 h 90"/>
              <a:gd name="T12" fmla="*/ 4 w 170"/>
              <a:gd name="T13" fmla="*/ 31 h 90"/>
              <a:gd name="T14" fmla="*/ 28 w 170"/>
              <a:gd name="T15" fmla="*/ 31 h 90"/>
              <a:gd name="T16" fmla="*/ 39 w 170"/>
              <a:gd name="T17" fmla="*/ 20 h 90"/>
              <a:gd name="T18" fmla="*/ 50 w 170"/>
              <a:gd name="T19" fmla="*/ 28 h 90"/>
              <a:gd name="T20" fmla="*/ 39 w 170"/>
              <a:gd name="T21" fmla="*/ 35 h 90"/>
              <a:gd name="T22" fmla="*/ 31 w 170"/>
              <a:gd name="T23" fmla="*/ 35 h 90"/>
              <a:gd name="T24" fmla="*/ 31 w 170"/>
              <a:gd name="T25" fmla="*/ 51 h 90"/>
              <a:gd name="T26" fmla="*/ 38 w 170"/>
              <a:gd name="T27" fmla="*/ 51 h 90"/>
              <a:gd name="T28" fmla="*/ 48 w 170"/>
              <a:gd name="T29" fmla="*/ 60 h 90"/>
              <a:gd name="T30" fmla="*/ 38 w 170"/>
              <a:gd name="T31" fmla="*/ 70 h 90"/>
              <a:gd name="T32" fmla="*/ 25 w 170"/>
              <a:gd name="T33" fmla="*/ 54 h 90"/>
              <a:gd name="T34" fmla="*/ 1 w 170"/>
              <a:gd name="T35" fmla="*/ 54 h 90"/>
              <a:gd name="T36" fmla="*/ 38 w 170"/>
              <a:gd name="T37" fmla="*/ 90 h 90"/>
              <a:gd name="T38" fmla="*/ 74 w 170"/>
              <a:gd name="T39" fmla="*/ 71 h 90"/>
              <a:gd name="T40" fmla="*/ 74 w 170"/>
              <a:gd name="T41" fmla="*/ 88 h 90"/>
              <a:gd name="T42" fmla="*/ 98 w 170"/>
              <a:gd name="T43" fmla="*/ 88 h 90"/>
              <a:gd name="T44" fmla="*/ 98 w 170"/>
              <a:gd name="T45" fmla="*/ 34 h 90"/>
              <a:gd name="T46" fmla="*/ 111 w 170"/>
              <a:gd name="T47" fmla="*/ 88 h 90"/>
              <a:gd name="T48" fmla="*/ 132 w 170"/>
              <a:gd name="T49" fmla="*/ 88 h 90"/>
              <a:gd name="T50" fmla="*/ 146 w 170"/>
              <a:gd name="T51" fmla="*/ 34 h 90"/>
              <a:gd name="T52" fmla="*/ 146 w 170"/>
              <a:gd name="T53" fmla="*/ 88 h 90"/>
              <a:gd name="T54" fmla="*/ 170 w 170"/>
              <a:gd name="T55" fmla="*/ 88 h 90"/>
              <a:gd name="T56" fmla="*/ 170 w 170"/>
              <a:gd name="T57" fmla="*/ 3 h 90"/>
              <a:gd name="T58" fmla="*/ 134 w 170"/>
              <a:gd name="T59" fmla="*/ 3 h 90"/>
              <a:gd name="T60" fmla="*/ 74 w 170"/>
              <a:gd name="T61" fmla="*/ 52 h 90"/>
              <a:gd name="T62" fmla="*/ 64 w 170"/>
              <a:gd name="T63" fmla="*/ 42 h 90"/>
              <a:gd name="T64" fmla="*/ 74 w 170"/>
              <a:gd name="T65" fmla="*/ 31 h 90"/>
              <a:gd name="T66" fmla="*/ 74 w 170"/>
              <a:gd name="T67" fmla="*/ 5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90">
                <a:moveTo>
                  <a:pt x="134" y="3"/>
                </a:moveTo>
                <a:cubicBezTo>
                  <a:pt x="122" y="52"/>
                  <a:pt x="122" y="52"/>
                  <a:pt x="122" y="52"/>
                </a:cubicBezTo>
                <a:cubicBezTo>
                  <a:pt x="109" y="3"/>
                  <a:pt x="109" y="3"/>
                  <a:pt x="109" y="3"/>
                </a:cubicBezTo>
                <a:cubicBezTo>
                  <a:pt x="74" y="3"/>
                  <a:pt x="74" y="3"/>
                  <a:pt x="74" y="3"/>
                </a:cubicBezTo>
                <a:cubicBezTo>
                  <a:pt x="74" y="21"/>
                  <a:pt x="74" y="21"/>
                  <a:pt x="74" y="21"/>
                </a:cubicBezTo>
                <a:cubicBezTo>
                  <a:pt x="69" y="5"/>
                  <a:pt x="54" y="1"/>
                  <a:pt x="40" y="1"/>
                </a:cubicBezTo>
                <a:cubicBezTo>
                  <a:pt x="23" y="0"/>
                  <a:pt x="5" y="8"/>
                  <a:pt x="4" y="31"/>
                </a:cubicBezTo>
                <a:cubicBezTo>
                  <a:pt x="28" y="31"/>
                  <a:pt x="28" y="31"/>
                  <a:pt x="28" y="31"/>
                </a:cubicBezTo>
                <a:cubicBezTo>
                  <a:pt x="28" y="24"/>
                  <a:pt x="33" y="20"/>
                  <a:pt x="39" y="20"/>
                </a:cubicBezTo>
                <a:cubicBezTo>
                  <a:pt x="46" y="20"/>
                  <a:pt x="50" y="23"/>
                  <a:pt x="50" y="28"/>
                </a:cubicBezTo>
                <a:cubicBezTo>
                  <a:pt x="49" y="32"/>
                  <a:pt x="47" y="35"/>
                  <a:pt x="39" y="35"/>
                </a:cubicBezTo>
                <a:cubicBezTo>
                  <a:pt x="31" y="35"/>
                  <a:pt x="31" y="35"/>
                  <a:pt x="31" y="35"/>
                </a:cubicBezTo>
                <a:cubicBezTo>
                  <a:pt x="31" y="51"/>
                  <a:pt x="31" y="51"/>
                  <a:pt x="31" y="51"/>
                </a:cubicBezTo>
                <a:cubicBezTo>
                  <a:pt x="38" y="51"/>
                  <a:pt x="38" y="51"/>
                  <a:pt x="38" y="51"/>
                </a:cubicBezTo>
                <a:cubicBezTo>
                  <a:pt x="42" y="51"/>
                  <a:pt x="48" y="54"/>
                  <a:pt x="48" y="60"/>
                </a:cubicBezTo>
                <a:cubicBezTo>
                  <a:pt x="49" y="67"/>
                  <a:pt x="44" y="70"/>
                  <a:pt x="38" y="70"/>
                </a:cubicBezTo>
                <a:cubicBezTo>
                  <a:pt x="27" y="69"/>
                  <a:pt x="25" y="61"/>
                  <a:pt x="25" y="54"/>
                </a:cubicBezTo>
                <a:cubicBezTo>
                  <a:pt x="1" y="54"/>
                  <a:pt x="1" y="54"/>
                  <a:pt x="1" y="54"/>
                </a:cubicBezTo>
                <a:cubicBezTo>
                  <a:pt x="1" y="59"/>
                  <a:pt x="0" y="90"/>
                  <a:pt x="38" y="90"/>
                </a:cubicBezTo>
                <a:cubicBezTo>
                  <a:pt x="57" y="90"/>
                  <a:pt x="70" y="82"/>
                  <a:pt x="74" y="71"/>
                </a:cubicBezTo>
                <a:cubicBezTo>
                  <a:pt x="74" y="88"/>
                  <a:pt x="74" y="88"/>
                  <a:pt x="74" y="88"/>
                </a:cubicBezTo>
                <a:cubicBezTo>
                  <a:pt x="98" y="88"/>
                  <a:pt x="98" y="88"/>
                  <a:pt x="98" y="88"/>
                </a:cubicBezTo>
                <a:cubicBezTo>
                  <a:pt x="98" y="34"/>
                  <a:pt x="98" y="34"/>
                  <a:pt x="98" y="34"/>
                </a:cubicBezTo>
                <a:cubicBezTo>
                  <a:pt x="111" y="88"/>
                  <a:pt x="111" y="88"/>
                  <a:pt x="111" y="88"/>
                </a:cubicBezTo>
                <a:cubicBezTo>
                  <a:pt x="132" y="88"/>
                  <a:pt x="132" y="88"/>
                  <a:pt x="132" y="88"/>
                </a:cubicBezTo>
                <a:cubicBezTo>
                  <a:pt x="146" y="34"/>
                  <a:pt x="146" y="34"/>
                  <a:pt x="146" y="34"/>
                </a:cubicBezTo>
                <a:cubicBezTo>
                  <a:pt x="146" y="88"/>
                  <a:pt x="146" y="88"/>
                  <a:pt x="146" y="88"/>
                </a:cubicBezTo>
                <a:cubicBezTo>
                  <a:pt x="170" y="88"/>
                  <a:pt x="170" y="88"/>
                  <a:pt x="170" y="88"/>
                </a:cubicBezTo>
                <a:cubicBezTo>
                  <a:pt x="170" y="3"/>
                  <a:pt x="170" y="3"/>
                  <a:pt x="170" y="3"/>
                </a:cubicBezTo>
                <a:lnTo>
                  <a:pt x="134" y="3"/>
                </a:lnTo>
                <a:close/>
                <a:moveTo>
                  <a:pt x="74" y="52"/>
                </a:moveTo>
                <a:cubicBezTo>
                  <a:pt x="71" y="46"/>
                  <a:pt x="66" y="43"/>
                  <a:pt x="64" y="42"/>
                </a:cubicBezTo>
                <a:cubicBezTo>
                  <a:pt x="69" y="40"/>
                  <a:pt x="72" y="37"/>
                  <a:pt x="74" y="31"/>
                </a:cubicBezTo>
                <a:lnTo>
                  <a:pt x="74" y="5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GB"/>
          </a:p>
        </p:txBody>
      </p:sp>
      <p:sp>
        <p:nvSpPr>
          <p:cNvPr id="10" name="Footer Placeholder 3">
            <a:extLst>
              <a:ext uri="{FF2B5EF4-FFF2-40B4-BE49-F238E27FC236}">
                <a16:creationId xmlns:a16="http://schemas.microsoft.com/office/drawing/2014/main" id="{4946CD55-C136-FA8D-93BE-95F9E28EE00A}"/>
              </a:ext>
            </a:extLst>
          </p:cNvPr>
          <p:cNvSpPr>
            <a:spLocks noGrp="1"/>
          </p:cNvSpPr>
          <p:nvPr>
            <p:ph type="ftr" sz="quarter" idx="3"/>
          </p:nvPr>
        </p:nvSpPr>
        <p:spPr>
          <a:xfrm>
            <a:off x="381000" y="6641741"/>
            <a:ext cx="2716160" cy="233616"/>
          </a:xfrm>
          <a:prstGeom prst="rect">
            <a:avLst/>
          </a:prstGeom>
        </p:spPr>
        <p:txBody>
          <a:bodyPr vert="horz" lIns="91440" tIns="45720" rIns="91440" bIns="45720" rtlCol="0" anchor="t"/>
          <a:lstStyle>
            <a:lvl1pPr algn="l">
              <a:defRPr sz="800">
                <a:solidFill>
                  <a:schemeClr val="tx1">
                    <a:tint val="82000"/>
                  </a:schemeClr>
                </a:solidFill>
              </a:defRPr>
            </a:lvl1pPr>
          </a:lstStyle>
          <a:p>
            <a:r>
              <a:rPr lang="en-US" kern="0">
                <a:solidFill>
                  <a:prstClr val="black"/>
                </a:solidFill>
                <a:ea typeface="ＭＳ Ｐゴシック" charset="0"/>
                <a:cs typeface="3M Circular TT Book" panose="020B0604020101020102" pitchFamily="34" charset="0"/>
              </a:rPr>
              <a:t>© 3M </a:t>
            </a:r>
            <a:fld id="{8E59BD97-1E34-BA4E-82B3-B29ECD06FDBF}" type="datetimeyyyy">
              <a:rPr lang="en-US" kern="0" smtClean="0">
                <a:solidFill>
                  <a:prstClr val="black"/>
                </a:solidFill>
                <a:ea typeface="ＭＳ Ｐゴシック" charset="0"/>
                <a:cs typeface="3M Circular TT Book" panose="020B0604020101020102" pitchFamily="34" charset="0"/>
              </a:rPr>
              <a:pPr/>
              <a:t>2026</a:t>
            </a:fld>
            <a:r>
              <a:rPr lang="en-US" kern="0">
                <a:solidFill>
                  <a:prstClr val="black"/>
                </a:solidFill>
                <a:ea typeface="ＭＳ Ｐゴシック" charset="0"/>
                <a:cs typeface="3M Circular TT Book" panose="020B0604020101020102" pitchFamily="34" charset="0"/>
              </a:rPr>
              <a:t>. All Rights Reserved. 3M Confidential.</a:t>
            </a:r>
          </a:p>
          <a:p>
            <a:endParaRPr lang="en-US"/>
          </a:p>
        </p:txBody>
      </p:sp>
      <p:sp>
        <p:nvSpPr>
          <p:cNvPr id="11" name="Slide Number Placeholder 6">
            <a:extLst>
              <a:ext uri="{FF2B5EF4-FFF2-40B4-BE49-F238E27FC236}">
                <a16:creationId xmlns:a16="http://schemas.microsoft.com/office/drawing/2014/main" id="{1341C577-0A7A-B145-2337-5C0BF0452F55}"/>
              </a:ext>
            </a:extLst>
          </p:cNvPr>
          <p:cNvSpPr>
            <a:spLocks noGrp="1"/>
          </p:cNvSpPr>
          <p:nvPr>
            <p:ph type="sldNum" sz="quarter" idx="4"/>
          </p:nvPr>
        </p:nvSpPr>
        <p:spPr>
          <a:xfrm>
            <a:off x="8610600" y="6641741"/>
            <a:ext cx="3200400" cy="233616"/>
          </a:xfrm>
          <a:prstGeom prst="rect">
            <a:avLst/>
          </a:prstGeom>
        </p:spPr>
        <p:txBody>
          <a:bodyPr vert="horz" lIns="91440" tIns="45720" rIns="91440" bIns="45720" rtlCol="0" anchor="t"/>
          <a:lstStyle>
            <a:lvl1pPr algn="r">
              <a:defRPr sz="800">
                <a:solidFill>
                  <a:schemeClr val="tx1"/>
                </a:solidFill>
                <a:latin typeface="+mn-lt"/>
              </a:defRPr>
            </a:lvl1pPr>
          </a:lstStyle>
          <a:p>
            <a:fld id="{70D5124F-2089-5247-B7B9-A8C28FACD56A}" type="slidenum">
              <a:rPr lang="en-US" smtClean="0"/>
              <a:pPr/>
              <a:t>‹#›</a:t>
            </a:fld>
            <a:endParaRPr lang="en-US"/>
          </a:p>
        </p:txBody>
      </p:sp>
    </p:spTree>
    <p:extLst>
      <p:ext uri="{BB962C8B-B14F-4D97-AF65-F5344CB8AC3E}">
        <p14:creationId xmlns:p14="http://schemas.microsoft.com/office/powerpoint/2010/main" val="194180384"/>
      </p:ext>
    </p:extLst>
  </p:cSld>
  <p:clrMap bg1="lt1" tx1="dk1" bg2="lt2" tx2="dk2" accent1="accent1" accent2="accent2" accent3="accent3" accent4="accent4" accent5="accent5" accent6="accent6" hlink="hlink" folHlink="folHlink"/>
  <p:sldLayoutIdLst>
    <p:sldLayoutId id="2147484014" r:id="rId1"/>
    <p:sldLayoutId id="2147484015" r:id="rId2"/>
    <p:sldLayoutId id="2147484016" r:id="rId3"/>
    <p:sldLayoutId id="2147484017" r:id="rId4"/>
    <p:sldLayoutId id="2147484018" r:id="rId5"/>
    <p:sldLayoutId id="2147484019" r:id="rId6"/>
    <p:sldLayoutId id="2147484020" r:id="rId7"/>
    <p:sldLayoutId id="2147484021" r:id="rId8"/>
    <p:sldLayoutId id="2147484022" r:id="rId9"/>
    <p:sldLayoutId id="2147484023" r:id="rId10"/>
    <p:sldLayoutId id="2147484024" r:id="rId11"/>
    <p:sldLayoutId id="2147484025" r:id="rId12"/>
    <p:sldLayoutId id="2147484026" r:id="rId13"/>
    <p:sldLayoutId id="2147484027" r:id="rId14"/>
    <p:sldLayoutId id="2147484028" r:id="rId15"/>
    <p:sldLayoutId id="2147484029" r:id="rId16"/>
    <p:sldLayoutId id="2147484030" r:id="rId17"/>
    <p:sldLayoutId id="2147484031" r:id="rId18"/>
    <p:sldLayoutId id="2147484032" r:id="rId19"/>
    <p:sldLayoutId id="2147484033" r:id="rId20"/>
    <p:sldLayoutId id="2147484034" r:id="rId21"/>
    <p:sldLayoutId id="2147484035" r:id="rId22"/>
    <p:sldLayoutId id="2147484036" r:id="rId23"/>
    <p:sldLayoutId id="2147484037" r:id="rId24"/>
    <p:sldLayoutId id="2147484038" r:id="rId25"/>
    <p:sldLayoutId id="2147484039" r:id="rId26"/>
    <p:sldLayoutId id="2147484040" r:id="rId27"/>
    <p:sldLayoutId id="2147484041" r:id="rId28"/>
    <p:sldLayoutId id="2147484042" r:id="rId29"/>
    <p:sldLayoutId id="2147484043" r:id="rId30"/>
    <p:sldLayoutId id="2147484044" r:id="rId31"/>
    <p:sldLayoutId id="2147484045" r:id="rId32"/>
    <p:sldLayoutId id="2147484046" r:id="rId33"/>
    <p:sldLayoutId id="2147484047" r:id="rId34"/>
    <p:sldLayoutId id="2147484048" r:id="rId35"/>
    <p:sldLayoutId id="2147484049" r:id="rId36"/>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p:txStyles>
    <p:titleStyle>
      <a:lvl1pPr algn="l" defTabSz="914400" rtl="0" eaLnBrk="1" latinLnBrk="0" hangingPunct="1">
        <a:lnSpc>
          <a:spcPct val="88000"/>
        </a:lnSpc>
        <a:spcBef>
          <a:spcPct val="0"/>
        </a:spcBef>
        <a:buNone/>
        <a:defRPr sz="3200" b="1" i="0" kern="1200">
          <a:solidFill>
            <a:schemeClr val="tx1"/>
          </a:solidFill>
          <a:latin typeface="3M Circular TT Bold" panose="020B0604020101020102" pitchFamily="34" charset="77"/>
          <a:ea typeface="+mj-ea"/>
          <a:cs typeface="3M Circular TT Bold" panose="020B0604020101020102" pitchFamily="34" charset="77"/>
        </a:defRPr>
      </a:lvl1pPr>
    </p:titleStyle>
    <p:bodyStyle>
      <a:lvl1pPr marL="0" indent="0" algn="l" defTabSz="914400" rtl="0" eaLnBrk="1" latinLnBrk="0" hangingPunct="1">
        <a:lnSpc>
          <a:spcPct val="88000"/>
        </a:lnSpc>
        <a:spcBef>
          <a:spcPts val="0"/>
        </a:spcBef>
        <a:spcAft>
          <a:spcPts val="600"/>
        </a:spcAft>
        <a:buFont typeface="Arial" panose="020B0604020202020204" pitchFamily="34" charset="0"/>
        <a:buNone/>
        <a:defRPr lang="en-US" sz="1800" b="1" i="0" kern="1200" dirty="0" smtClean="0">
          <a:solidFill>
            <a:schemeClr val="tx1"/>
          </a:solidFill>
          <a:latin typeface="3M Circular TT Book" panose="020B0604020101020102" pitchFamily="34" charset="77"/>
          <a:ea typeface="+mj-ea"/>
          <a:cs typeface="3M Circular TT Book" panose="020B0604020101020102" pitchFamily="34" charset="77"/>
        </a:defRPr>
      </a:lvl1pPr>
      <a:lvl2pPr marL="182563" indent="-182563" algn="l" defTabSz="914400" rtl="0" eaLnBrk="1" latinLnBrk="0" hangingPunct="1">
        <a:lnSpc>
          <a:spcPct val="88000"/>
        </a:lnSpc>
        <a:spcBef>
          <a:spcPts val="0"/>
        </a:spcBef>
        <a:spcAft>
          <a:spcPts val="600"/>
        </a:spcAft>
        <a:buFont typeface="Arial" panose="020B0604020202020204" pitchFamily="34" charset="0"/>
        <a:buChar char="•"/>
        <a:defRPr lang="en-US" sz="1600" b="0" i="0" kern="1200" dirty="0" smtClean="0">
          <a:solidFill>
            <a:schemeClr val="tx1"/>
          </a:solidFill>
          <a:latin typeface="3M Circular TT Book" panose="020B0604020101020102" pitchFamily="34" charset="77"/>
          <a:ea typeface="+mn-ea"/>
          <a:cs typeface="3M Circular TT Book" panose="020B0604020101020102" pitchFamily="34" charset="77"/>
        </a:defRPr>
      </a:lvl2pPr>
      <a:lvl3pPr marL="314325" indent="-131763" algn="l" defTabSz="914400" rtl="0" eaLnBrk="1" latinLnBrk="0" hangingPunct="1">
        <a:lnSpc>
          <a:spcPct val="110000"/>
        </a:lnSpc>
        <a:spcBef>
          <a:spcPts val="0"/>
        </a:spcBef>
        <a:spcAft>
          <a:spcPts val="600"/>
        </a:spcAft>
        <a:buFont typeface="Arial" panose="020B0604020202020204" pitchFamily="34" charset="0"/>
        <a:buChar char="•"/>
        <a:defRPr lang="en-US" sz="1400" b="0" i="0" kern="1200" dirty="0" smtClean="0">
          <a:solidFill>
            <a:schemeClr val="tx1"/>
          </a:solidFill>
          <a:latin typeface="3M Circular TT Book" panose="020B0604020101020102" pitchFamily="34" charset="77"/>
          <a:ea typeface="+mn-ea"/>
          <a:cs typeface="3M Circular TT Book" panose="020B0604020101020102" pitchFamily="34" charset="77"/>
        </a:defRPr>
      </a:lvl3pPr>
      <a:lvl4pPr marL="473075" indent="-115888" algn="l" defTabSz="914400" rtl="0" eaLnBrk="1" latinLnBrk="0" hangingPunct="1">
        <a:lnSpc>
          <a:spcPct val="110000"/>
        </a:lnSpc>
        <a:spcBef>
          <a:spcPts val="0"/>
        </a:spcBef>
        <a:spcAft>
          <a:spcPts val="600"/>
        </a:spcAft>
        <a:buFont typeface="Arial" panose="020B0604020202020204" pitchFamily="34" charset="0"/>
        <a:buChar char="•"/>
        <a:defRPr lang="en-US" sz="1200" b="0" i="0" kern="1200" dirty="0" smtClean="0">
          <a:solidFill>
            <a:schemeClr val="tx1"/>
          </a:solidFill>
          <a:latin typeface="+mn-lt"/>
          <a:ea typeface="+mn-ea"/>
          <a:cs typeface="+mn-cs"/>
        </a:defRPr>
      </a:lvl4pPr>
      <a:lvl5pPr marL="642938" indent="-103188" algn="l" defTabSz="914400" rtl="0" eaLnBrk="1" latinLnBrk="0" hangingPunct="1">
        <a:lnSpc>
          <a:spcPct val="110000"/>
        </a:lnSpc>
        <a:spcBef>
          <a:spcPts val="0"/>
        </a:spcBef>
        <a:spcAft>
          <a:spcPts val="600"/>
        </a:spcAft>
        <a:buFont typeface="Arial" panose="020B0604020202020204" pitchFamily="34" charset="0"/>
        <a:buChar char="•"/>
        <a:defRPr lang="en-GB" sz="1000" b="0" i="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88">
          <p15:clr>
            <a:srgbClr val="F26B43"/>
          </p15:clr>
        </p15:guide>
        <p15:guide id="2" pos="3840">
          <p15:clr>
            <a:srgbClr val="F26B43"/>
          </p15:clr>
        </p15:guide>
        <p15:guide id="3" pos="2640">
          <p15:clr>
            <a:srgbClr val="F26B43"/>
          </p15:clr>
        </p15:guide>
        <p15:guide id="4" pos="1440">
          <p15:clr>
            <a:srgbClr val="F26B43"/>
          </p15:clr>
        </p15:guide>
        <p15:guide id="5" pos="240">
          <p15:clr>
            <a:srgbClr val="F26B43"/>
          </p15:clr>
        </p15:guide>
        <p15:guide id="6" pos="5040">
          <p15:clr>
            <a:srgbClr val="F26B43"/>
          </p15:clr>
        </p15:guide>
        <p15:guide id="7" pos="6240">
          <p15:clr>
            <a:srgbClr val="F26B43"/>
          </p15:clr>
        </p15:guide>
        <p15:guide id="8" pos="7440">
          <p15:clr>
            <a:srgbClr val="F26B43"/>
          </p15:clr>
        </p15:guide>
        <p15:guide id="9" orient="horz" pos="1474">
          <p15:clr>
            <a:srgbClr val="F26B43"/>
          </p15:clr>
        </p15:guide>
        <p15:guide id="10" orient="horz" pos="840">
          <p15:clr>
            <a:srgbClr val="F26B43"/>
          </p15:clr>
        </p15:guide>
        <p15:guide id="11" orient="horz" pos="240">
          <p15:clr>
            <a:srgbClr val="F26B43"/>
          </p15:clr>
        </p15:guide>
        <p15:guide id="12" orient="horz" pos="2696">
          <p15:clr>
            <a:srgbClr val="F26B43"/>
          </p15:clr>
        </p15:guide>
        <p15:guide id="14" orient="horz" pos="4080">
          <p15:clr>
            <a:srgbClr val="F26B43"/>
          </p15:clr>
        </p15:guide>
        <p15:guide id="15" orient="horz" pos="3936">
          <p15:clr>
            <a:srgbClr val="F26B43"/>
          </p15:clr>
        </p15:guide>
        <p15:guide id="17" pos="5034">
          <p15:clr>
            <a:srgbClr val="F26B43"/>
          </p15:clr>
        </p15:guide>
        <p15:guide id="18" orient="horz" pos="3312">
          <p15:clr>
            <a:srgbClr val="F26B43"/>
          </p15:clr>
        </p15:guide>
        <p15:guide id="19" orient="horz" pos="2702">
          <p15:clr>
            <a:srgbClr val="F26B43"/>
          </p15:clr>
        </p15:guide>
        <p15:guide id="21" pos="2634">
          <p15:clr>
            <a:srgbClr val="F26B43"/>
          </p15:clr>
        </p15:guide>
        <p15:guide id="22" pos="5046">
          <p15:clr>
            <a:srgbClr val="F26B43"/>
          </p15:clr>
        </p15:guide>
        <p15:guide id="23" orient="horz" pos="1468">
          <p15:clr>
            <a:srgbClr val="F26B43"/>
          </p15:clr>
        </p15:guide>
        <p15:guide id="25" orient="horz" pos="1480">
          <p15:clr>
            <a:srgbClr val="F26B43"/>
          </p15:clr>
        </p15:guide>
        <p15:guide id="26" orient="horz" pos="2706">
          <p15:clr>
            <a:srgbClr val="F26B43"/>
          </p15:clr>
        </p15:guide>
        <p15:guide id="27" pos="2648">
          <p15:clr>
            <a:srgbClr val="F26B43"/>
          </p15:clr>
        </p15:guide>
        <p15:guide id="28" orient="horz" pos="576">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8.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8.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8.xml"/></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8.xml"/></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8.xml"/></Relationships>
</file>

<file path=ppt/slides/_rels/slide5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E9A0C9C-59D4-623E-FB90-E183BA11C465}"/>
              </a:ext>
            </a:extLst>
          </p:cNvPr>
          <p:cNvSpPr>
            <a:spLocks noGrp="1"/>
          </p:cNvSpPr>
          <p:nvPr>
            <p:ph type="body" sz="quarter" idx="10"/>
          </p:nvPr>
        </p:nvSpPr>
        <p:spPr/>
        <p:txBody>
          <a:bodyPr/>
          <a:lstStyle/>
          <a:p>
            <a:r>
              <a:rPr lang="en-US"/>
              <a:t>Supplier Registration &amp; </a:t>
            </a:r>
          </a:p>
          <a:p>
            <a:r>
              <a:rPr lang="en-US"/>
              <a:t>Profile Management QRG</a:t>
            </a:r>
          </a:p>
        </p:txBody>
      </p:sp>
    </p:spTree>
    <p:extLst>
      <p:ext uri="{BB962C8B-B14F-4D97-AF65-F5344CB8AC3E}">
        <p14:creationId xmlns:p14="http://schemas.microsoft.com/office/powerpoint/2010/main" val="29354328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BBA21-152B-F5BF-586C-A10850DE0CCE}"/>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F37A13E-8035-3A7B-4753-8129AAE1E25A}"/>
              </a:ext>
            </a:extLst>
          </p:cNvPr>
          <p:cNvSpPr>
            <a:spLocks noGrp="1"/>
          </p:cNvSpPr>
          <p:nvPr>
            <p:ph type="title"/>
          </p:nvPr>
        </p:nvSpPr>
        <p:spPr>
          <a:xfrm>
            <a:off x="594361" y="381000"/>
            <a:ext cx="11003280" cy="822960"/>
          </a:xfrm>
        </p:spPr>
        <p:txBody>
          <a:bodyPr/>
          <a:lstStyle/>
          <a:p>
            <a:r>
              <a:rPr lang="en-US"/>
              <a:t>Introduction to the GEP Business Network</a:t>
            </a:r>
          </a:p>
        </p:txBody>
      </p:sp>
      <p:sp>
        <p:nvSpPr>
          <p:cNvPr id="3" name="Text 0">
            <a:extLst>
              <a:ext uri="{FF2B5EF4-FFF2-40B4-BE49-F238E27FC236}">
                <a16:creationId xmlns:a16="http://schemas.microsoft.com/office/drawing/2014/main" id="{8A5966C7-3960-A5AF-2B39-5B5DB69131A8}"/>
              </a:ext>
            </a:extLst>
          </p:cNvPr>
          <p:cNvSpPr/>
          <p:nvPr/>
        </p:nvSpPr>
        <p:spPr>
          <a:xfrm>
            <a:off x="485274" y="1182029"/>
            <a:ext cx="11694161" cy="4928839"/>
          </a:xfrm>
          <a:prstGeom prst="rect">
            <a:avLst/>
          </a:prstGeom>
          <a:noFill/>
          <a:ln/>
        </p:spPr>
        <p:txBody>
          <a:bodyPr wrap="square" rtlCol="0" anchor="t">
            <a:noAutofit/>
          </a:bodyPr>
          <a:lstStyle/>
          <a:p>
            <a:pPr marL="285750" indent="-285750">
              <a:buFont typeface="Arial" panose="020B0604020202020204" pitchFamily="34" charset="0"/>
              <a:buChar char="•"/>
            </a:pPr>
            <a:r>
              <a:rPr lang="en-US">
                <a:solidFill>
                  <a:srgbClr val="1F2937"/>
                </a:solidFill>
                <a:ea typeface="Arial" pitchFamily="34" charset="-122"/>
                <a:cs typeface="Arial" pitchFamily="34" charset="-120"/>
              </a:rPr>
              <a:t>The GEP Business Network is a secure online platform that 3M uses to work with its suppliers — one place to manage sourcing events, proposals, onboarding, contracts, and offboarding tasks.</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Instead of emails, spreadsheets, or disconnected systems, everything is handled in a single, centralized platform, making the process clearer, more efficient, and easier to track for both 3M and its suppliers. Registration and use of the platform are free of charge.</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By joining the GEP Business Network, you can respond to sourcing events and submit proposals, view and manage contracts and risk forms, track the status of your submissions in real time, and complete required compliance and risk forms.</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Note: Some topics are not in scope of the Aug’26 go-live, like responding to risk forms and creating tickets — though suppliers can view and respond to assigned tickets. From the next phase, suppliers can also use GEP to manage P2O processes such as Purchase Order acknowledgement, Advance Shipment Notification (ASN), and invoice sharing.</a:t>
            </a:r>
          </a:p>
        </p:txBody>
      </p:sp>
    </p:spTree>
    <p:extLst>
      <p:ext uri="{BB962C8B-B14F-4D97-AF65-F5344CB8AC3E}">
        <p14:creationId xmlns:p14="http://schemas.microsoft.com/office/powerpoint/2010/main" val="2664926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Registration via Invitation Email</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Refer to the invitation email containing the link to register for GEP. Select Click Here to access the registration portal.</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235662" y="1350000"/>
            <a:ext cx="7720676" cy="3300000"/>
          </a:xfrm>
          <a:prstGeom prst="rect">
            <a:avLst/>
          </a:prstGeom>
          <a:ln>
            <a:solidFill>
              <a:schemeClr val="accent3"/>
            </a:solidFill>
          </a:ln>
        </p:spPr>
      </p:pic>
      <p:sp>
        <p:nvSpPr>
          <p:cNvPr id="2" name="Rectangle 1">
            <a:extLst>
              <a:ext uri="{FF2B5EF4-FFF2-40B4-BE49-F238E27FC236}">
                <a16:creationId xmlns:a16="http://schemas.microsoft.com/office/drawing/2014/main" id="{E05E7ED6-83E3-DBA3-56E3-8D9D46764398}"/>
              </a:ext>
            </a:extLst>
          </p:cNvPr>
          <p:cNvSpPr/>
          <p:nvPr/>
        </p:nvSpPr>
        <p:spPr>
          <a:xfrm>
            <a:off x="4267200" y="4332514"/>
            <a:ext cx="729343" cy="31748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Registration via Invitation Email</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Enter the required details — the highlighted fields must be completed to register.</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Review the disclaimer carefully. The Terms &amp; Conditions, Privacy Policy, and Non-Disclosure Agreement (NDA) are provided as hyperlinks that open in a new browser tab.</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871841" y="1350000"/>
            <a:ext cx="6448318" cy="3300000"/>
          </a:xfrm>
          <a:prstGeom prst="rect">
            <a:avLst/>
          </a:prstGeom>
          <a:ln>
            <a:solidFill>
              <a:schemeClr val="accent3"/>
            </a:solidFill>
          </a:ln>
        </p:spPr>
      </p:pic>
      <p:sp>
        <p:nvSpPr>
          <p:cNvPr id="4" name="Rectangle 3">
            <a:extLst>
              <a:ext uri="{FF2B5EF4-FFF2-40B4-BE49-F238E27FC236}">
                <a16:creationId xmlns:a16="http://schemas.microsoft.com/office/drawing/2014/main" id="{D71027AE-1360-30E4-B00A-15BCC799B163}"/>
              </a:ext>
            </a:extLst>
          </p:cNvPr>
          <p:cNvSpPr/>
          <p:nvPr/>
        </p:nvSpPr>
        <p:spPr>
          <a:xfrm>
            <a:off x="6945085" y="1665513"/>
            <a:ext cx="2375074" cy="212271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Registration via Invitation Email</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Click Supplier FAQs: Quick Guide for additional resources to assist with the registration process.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3731129" y="1350000"/>
            <a:ext cx="4729742" cy="3300000"/>
          </a:xfrm>
          <a:prstGeom prst="rect">
            <a:avLst/>
          </a:prstGeom>
          <a:ln>
            <a:solidFill>
              <a:schemeClr val="accent3"/>
            </a:solidFill>
          </a:ln>
        </p:spPr>
      </p:pic>
      <p:sp>
        <p:nvSpPr>
          <p:cNvPr id="4" name="Rectangle 3">
            <a:extLst>
              <a:ext uri="{FF2B5EF4-FFF2-40B4-BE49-F238E27FC236}">
                <a16:creationId xmlns:a16="http://schemas.microsoft.com/office/drawing/2014/main" id="{28040EB8-90EC-8B42-7B83-2A8B01D4FD1E}"/>
              </a:ext>
            </a:extLst>
          </p:cNvPr>
          <p:cNvSpPr/>
          <p:nvPr/>
        </p:nvSpPr>
        <p:spPr>
          <a:xfrm>
            <a:off x="5029199" y="4354285"/>
            <a:ext cx="2375074" cy="29571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Registration via Invitation Email</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The Frequently Asked Questions (FAQ) page opens in a new browser tab, providing practical guidance and answers to common questions on registration, profile management, and system functionality.</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51662" y="1350000"/>
            <a:ext cx="7088675" cy="3300000"/>
          </a:xfrm>
          <a:prstGeom prst="rect">
            <a:avLst/>
          </a:prstGeom>
          <a:ln>
            <a:solidFill>
              <a:schemeClr val="accent3"/>
            </a:solidFill>
          </a:ln>
        </p:spPr>
      </p:pic>
      <p:sp>
        <p:nvSpPr>
          <p:cNvPr id="4" name="Rectangle 3">
            <a:extLst>
              <a:ext uri="{FF2B5EF4-FFF2-40B4-BE49-F238E27FC236}">
                <a16:creationId xmlns:a16="http://schemas.microsoft.com/office/drawing/2014/main" id="{E78B640A-0822-6AA1-5F55-06F09AFC3CE7}"/>
              </a:ext>
            </a:extLst>
          </p:cNvPr>
          <p:cNvSpPr/>
          <p:nvPr/>
        </p:nvSpPr>
        <p:spPr>
          <a:xfrm>
            <a:off x="2551662" y="2367642"/>
            <a:ext cx="7088674" cy="228235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Registration via Invitation Email</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After submitting your registration, a verification code is sent to your registered mobile number. Enter the six-digit code and select Confirm Verification Code.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337892" y="1350000"/>
            <a:ext cx="7516216" cy="3300000"/>
          </a:xfrm>
          <a:prstGeom prst="rect">
            <a:avLst/>
          </a:prstGeom>
          <a:ln>
            <a:solidFill>
              <a:schemeClr val="accent3"/>
            </a:solidFill>
          </a:ln>
        </p:spPr>
      </p:pic>
      <p:sp>
        <p:nvSpPr>
          <p:cNvPr id="4" name="Rectangle 3">
            <a:extLst>
              <a:ext uri="{FF2B5EF4-FFF2-40B4-BE49-F238E27FC236}">
                <a16:creationId xmlns:a16="http://schemas.microsoft.com/office/drawing/2014/main" id="{34C28451-3C95-2DDA-14BC-75B116B36B2B}"/>
              </a:ext>
            </a:extLst>
          </p:cNvPr>
          <p:cNvSpPr/>
          <p:nvPr/>
        </p:nvSpPr>
        <p:spPr>
          <a:xfrm>
            <a:off x="6879770" y="2035627"/>
            <a:ext cx="2375074" cy="212271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Registration via Invitation Email</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Once verification is complete, your supplier profile opens in Invited status. Click Edit Profile to review and edit your supplier profile.</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Note: Both Supplier and Buyer (3M) must fill in all mandatory fields — the profile can only be submitted once complete, changing the status from Invited to GEP Registered.</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421064"/>
            <a:ext cx="8583168" cy="3157871"/>
          </a:xfrm>
          <a:prstGeom prst="rect">
            <a:avLst/>
          </a:prstGeom>
          <a:ln>
            <a:solidFill>
              <a:schemeClr val="accent3"/>
            </a:solidFill>
          </a:ln>
        </p:spPr>
      </p:pic>
      <p:sp>
        <p:nvSpPr>
          <p:cNvPr id="4" name="Rectangle 3">
            <a:extLst>
              <a:ext uri="{FF2B5EF4-FFF2-40B4-BE49-F238E27FC236}">
                <a16:creationId xmlns:a16="http://schemas.microsoft.com/office/drawing/2014/main" id="{3929A54F-D94C-C3E1-EE9E-43B98CD853B7}"/>
              </a:ext>
            </a:extLst>
          </p:cNvPr>
          <p:cNvSpPr/>
          <p:nvPr/>
        </p:nvSpPr>
        <p:spPr>
          <a:xfrm>
            <a:off x="9797143" y="1421063"/>
            <a:ext cx="590441" cy="35330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 name="Rectangle 6">
            <a:extLst>
              <a:ext uri="{FF2B5EF4-FFF2-40B4-BE49-F238E27FC236}">
                <a16:creationId xmlns:a16="http://schemas.microsoft.com/office/drawing/2014/main" id="{3437342E-5A9C-D5EE-7484-98A0B44ADA39}"/>
              </a:ext>
            </a:extLst>
          </p:cNvPr>
          <p:cNvSpPr/>
          <p:nvPr/>
        </p:nvSpPr>
        <p:spPr>
          <a:xfrm>
            <a:off x="3984172" y="1519035"/>
            <a:ext cx="590441" cy="35330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Existing Accounts with GEP</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When your supplier profile is created in GEP, you receive an email notification to register. Select the hyperlink in the email.</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277312" y="1350000"/>
            <a:ext cx="7637376" cy="3300000"/>
          </a:xfrm>
          <a:prstGeom prst="rect">
            <a:avLst/>
          </a:prstGeom>
          <a:ln>
            <a:solidFill>
              <a:schemeClr val="accent3"/>
            </a:solidFill>
          </a:ln>
        </p:spPr>
      </p:pic>
      <p:sp>
        <p:nvSpPr>
          <p:cNvPr id="4" name="Rectangle 3">
            <a:extLst>
              <a:ext uri="{FF2B5EF4-FFF2-40B4-BE49-F238E27FC236}">
                <a16:creationId xmlns:a16="http://schemas.microsoft.com/office/drawing/2014/main" id="{EC8D95E6-72EB-6C68-3097-B4E4957335FA}"/>
              </a:ext>
            </a:extLst>
          </p:cNvPr>
          <p:cNvSpPr/>
          <p:nvPr/>
        </p:nvSpPr>
        <p:spPr>
          <a:xfrm>
            <a:off x="3984172" y="4386943"/>
            <a:ext cx="1077685" cy="26305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Existing Accounts with GEP</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When you open the registration link in your browser, a message notes that since it's a single username, the new account will be linked to your existing username and you'll be auto-registered for Business Network.</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032704" y="1350000"/>
            <a:ext cx="8126592" cy="3300000"/>
          </a:xfrm>
          <a:prstGeom prst="rect">
            <a:avLst/>
          </a:prstGeom>
          <a:ln>
            <a:solidFill>
              <a:schemeClr val="accent3"/>
            </a:solidFill>
          </a:ln>
        </p:spPr>
      </p:pic>
      <p:sp>
        <p:nvSpPr>
          <p:cNvPr id="4" name="Rectangle 3">
            <a:extLst>
              <a:ext uri="{FF2B5EF4-FFF2-40B4-BE49-F238E27FC236}">
                <a16:creationId xmlns:a16="http://schemas.microsoft.com/office/drawing/2014/main" id="{6DCF9E90-ED27-4AC3-1C1E-6B0873B93D26}"/>
              </a:ext>
            </a:extLst>
          </p:cNvPr>
          <p:cNvSpPr/>
          <p:nvPr/>
        </p:nvSpPr>
        <p:spPr>
          <a:xfrm>
            <a:off x="7761515" y="3075693"/>
            <a:ext cx="590441" cy="35330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Existing Accounts with GEP</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Log in using your existing user ID and password.</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36471" y="1350000"/>
            <a:ext cx="7119058" cy="3300000"/>
          </a:xfrm>
          <a:prstGeom prst="rect">
            <a:avLst/>
          </a:prstGeom>
          <a:ln>
            <a:solidFill>
              <a:schemeClr val="accent3"/>
            </a:solidFill>
          </a:ln>
        </p:spPr>
      </p:pic>
      <p:sp>
        <p:nvSpPr>
          <p:cNvPr id="4" name="Rectangle 3">
            <a:extLst>
              <a:ext uri="{FF2B5EF4-FFF2-40B4-BE49-F238E27FC236}">
                <a16:creationId xmlns:a16="http://schemas.microsoft.com/office/drawing/2014/main" id="{7AD33A1E-3E9E-C0FC-44EC-00F872AFC820}"/>
              </a:ext>
            </a:extLst>
          </p:cNvPr>
          <p:cNvSpPr/>
          <p:nvPr/>
        </p:nvSpPr>
        <p:spPr>
          <a:xfrm>
            <a:off x="6738257" y="1981201"/>
            <a:ext cx="2416629" cy="154577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Existing Accounts with GEP</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Open the registration link mapped to the 3M client.</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121380" y="1350000"/>
            <a:ext cx="7949240" cy="3300000"/>
          </a:xfrm>
          <a:prstGeom prst="rect">
            <a:avLst/>
          </a:prstGeom>
          <a:ln>
            <a:solidFill>
              <a:schemeClr val="accent3"/>
            </a:solidFill>
          </a:ln>
        </p:spPr>
      </p:pic>
      <p:sp>
        <p:nvSpPr>
          <p:cNvPr id="4" name="Rectangle 3">
            <a:extLst>
              <a:ext uri="{FF2B5EF4-FFF2-40B4-BE49-F238E27FC236}">
                <a16:creationId xmlns:a16="http://schemas.microsoft.com/office/drawing/2014/main" id="{7B961FD8-2066-E163-8B26-DC33987309FC}"/>
              </a:ext>
            </a:extLst>
          </p:cNvPr>
          <p:cNvSpPr/>
          <p:nvPr/>
        </p:nvSpPr>
        <p:spPr>
          <a:xfrm>
            <a:off x="7957458" y="2177143"/>
            <a:ext cx="685800" cy="34834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Existing Accounts with GEP</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Your supplier profile opens in Invited status. Click Edit Profile to review and edit your supplier profile.</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Note: Both Supplier and Buyer (3M) must fill in all mandatory fields before the profile can be submitted, changing the status from Invited to GEP Registered.</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458675" y="1350000"/>
            <a:ext cx="7274649" cy="3300000"/>
          </a:xfrm>
          <a:prstGeom prst="rect">
            <a:avLst/>
          </a:prstGeom>
          <a:ln>
            <a:solidFill>
              <a:schemeClr val="accent3"/>
            </a:solidFill>
          </a:ln>
        </p:spPr>
      </p:pic>
      <p:sp>
        <p:nvSpPr>
          <p:cNvPr id="4" name="Rectangle 3">
            <a:extLst>
              <a:ext uri="{FF2B5EF4-FFF2-40B4-BE49-F238E27FC236}">
                <a16:creationId xmlns:a16="http://schemas.microsoft.com/office/drawing/2014/main" id="{685CEED5-2372-92E0-3C3F-06C1CC23DC2C}"/>
              </a:ext>
            </a:extLst>
          </p:cNvPr>
          <p:cNvSpPr/>
          <p:nvPr/>
        </p:nvSpPr>
        <p:spPr>
          <a:xfrm>
            <a:off x="3875315" y="1894114"/>
            <a:ext cx="685800" cy="34834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
        <p:nvSpPr>
          <p:cNvPr id="7" name="Rectangle 6">
            <a:extLst>
              <a:ext uri="{FF2B5EF4-FFF2-40B4-BE49-F238E27FC236}">
                <a16:creationId xmlns:a16="http://schemas.microsoft.com/office/drawing/2014/main" id="{E4CD3ABB-228E-A385-F3B1-2C875C0E21BC}"/>
              </a:ext>
            </a:extLst>
          </p:cNvPr>
          <p:cNvSpPr/>
          <p:nvPr/>
        </p:nvSpPr>
        <p:spPr>
          <a:xfrm>
            <a:off x="9144000" y="1861456"/>
            <a:ext cx="589324" cy="26125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b="1"/>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BBA21-152B-F5BF-586C-A10850DE0CCE}"/>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F37A13E-8035-3A7B-4753-8129AAE1E25A}"/>
              </a:ext>
            </a:extLst>
          </p:cNvPr>
          <p:cNvSpPr>
            <a:spLocks noGrp="1"/>
          </p:cNvSpPr>
          <p:nvPr>
            <p:ph type="title"/>
          </p:nvPr>
        </p:nvSpPr>
        <p:spPr>
          <a:xfrm>
            <a:off x="594361" y="381000"/>
            <a:ext cx="11003280" cy="822960"/>
          </a:xfrm>
        </p:spPr>
        <p:txBody>
          <a:bodyPr/>
          <a:lstStyle/>
          <a:p>
            <a:r>
              <a:rPr lang="en-US"/>
              <a:t>Logging into GEP</a:t>
            </a:r>
          </a:p>
        </p:txBody>
      </p:sp>
      <p:sp>
        <p:nvSpPr>
          <p:cNvPr id="3" name="Text 0">
            <a:extLst>
              <a:ext uri="{FF2B5EF4-FFF2-40B4-BE49-F238E27FC236}">
                <a16:creationId xmlns:a16="http://schemas.microsoft.com/office/drawing/2014/main" id="{8A5966C7-3960-A5AF-2B39-5B5DB69131A8}"/>
              </a:ext>
            </a:extLst>
          </p:cNvPr>
          <p:cNvSpPr/>
          <p:nvPr/>
        </p:nvSpPr>
        <p:spPr>
          <a:xfrm>
            <a:off x="485274" y="1182029"/>
            <a:ext cx="11694161" cy="4928839"/>
          </a:xfrm>
          <a:prstGeom prst="rect">
            <a:avLst/>
          </a:prstGeom>
          <a:noFill/>
          <a:ln/>
        </p:spPr>
        <p:txBody>
          <a:bodyPr wrap="square" rtlCol="0" anchor="t">
            <a:noAutofit/>
          </a:bodyPr>
          <a:lstStyle/>
          <a:p>
            <a:pPr marL="285750" indent="-285750">
              <a:buFont typeface="Arial" panose="020B0604020202020204" pitchFamily="34" charset="0"/>
              <a:buChar char="•"/>
            </a:pPr>
            <a:r>
              <a:rPr lang="en-US">
                <a:solidFill>
                  <a:srgbClr val="1F2937"/>
                </a:solidFill>
                <a:ea typeface="Arial" pitchFamily="34" charset="-122"/>
                <a:cs typeface="Arial" pitchFamily="34" charset="-120"/>
              </a:rPr>
              <a:t>Log in to GEP using your registered credentials to access your profile and dashboard.</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Your profile includes company details, tax information, compliance documents, and banking data.</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The dashboard lets you update profile and company information, participate in and manage sourcing events, and maintain compliance requirements.</a:t>
            </a:r>
          </a:p>
        </p:txBody>
      </p:sp>
    </p:spTree>
    <p:extLst>
      <p:ext uri="{BB962C8B-B14F-4D97-AF65-F5344CB8AC3E}">
        <p14:creationId xmlns:p14="http://schemas.microsoft.com/office/powerpoint/2010/main" val="2664926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Login Instructions</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Access the link provided by your 3M Supplier Manager and enter your username to log in to GEP.</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80570" y="1350000"/>
            <a:ext cx="7030860" cy="3300000"/>
          </a:xfrm>
          <a:prstGeom prst="rect">
            <a:avLst/>
          </a:prstGeom>
          <a:ln>
            <a:solidFill>
              <a:schemeClr val="accent3"/>
            </a:solidFill>
          </a:ln>
        </p:spPr>
      </p:pic>
      <p:sp>
        <p:nvSpPr>
          <p:cNvPr id="4" name="Rectangle 3">
            <a:extLst>
              <a:ext uri="{FF2B5EF4-FFF2-40B4-BE49-F238E27FC236}">
                <a16:creationId xmlns:a16="http://schemas.microsoft.com/office/drawing/2014/main" id="{84084F8A-2AAD-5679-2824-224BD333F743}"/>
              </a:ext>
            </a:extLst>
          </p:cNvPr>
          <p:cNvSpPr/>
          <p:nvPr/>
        </p:nvSpPr>
        <p:spPr>
          <a:xfrm>
            <a:off x="6716485" y="2057401"/>
            <a:ext cx="2220685" cy="92528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Login Instructions</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Enter your password and click Sign in.</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186099" y="1350000"/>
            <a:ext cx="7819801" cy="3300000"/>
          </a:xfrm>
          <a:prstGeom prst="rect">
            <a:avLst/>
          </a:prstGeom>
          <a:ln>
            <a:solidFill>
              <a:schemeClr val="accent3"/>
            </a:solidFill>
          </a:ln>
        </p:spPr>
      </p:pic>
      <p:sp>
        <p:nvSpPr>
          <p:cNvPr id="4" name="Rectangle 3">
            <a:extLst>
              <a:ext uri="{FF2B5EF4-FFF2-40B4-BE49-F238E27FC236}">
                <a16:creationId xmlns:a16="http://schemas.microsoft.com/office/drawing/2014/main" id="{BDF0FB15-5E67-AE79-8693-7E41D2E89112}"/>
              </a:ext>
            </a:extLst>
          </p:cNvPr>
          <p:cNvSpPr/>
          <p:nvPr/>
        </p:nvSpPr>
        <p:spPr>
          <a:xfrm>
            <a:off x="6716485" y="2057400"/>
            <a:ext cx="2558144" cy="137159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Forgot Username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Click Forgot Username on the login screen.</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39998" y="1350000"/>
            <a:ext cx="7112004" cy="3300000"/>
          </a:xfrm>
          <a:prstGeom prst="rect">
            <a:avLst/>
          </a:prstGeom>
          <a:ln>
            <a:solidFill>
              <a:schemeClr val="accent3"/>
            </a:solidFill>
          </a:ln>
        </p:spPr>
      </p:pic>
      <p:sp>
        <p:nvSpPr>
          <p:cNvPr id="4" name="Rectangle 3">
            <a:extLst>
              <a:ext uri="{FF2B5EF4-FFF2-40B4-BE49-F238E27FC236}">
                <a16:creationId xmlns:a16="http://schemas.microsoft.com/office/drawing/2014/main" id="{67615B78-5166-A945-89E4-97334D4A227A}"/>
              </a:ext>
            </a:extLst>
          </p:cNvPr>
          <p:cNvSpPr/>
          <p:nvPr/>
        </p:nvSpPr>
        <p:spPr>
          <a:xfrm>
            <a:off x="7794171" y="2057401"/>
            <a:ext cx="587829" cy="25037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Forgot Username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Enter your registered email address and click Submit to retrieve your username.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59582" y="1350000"/>
            <a:ext cx="7072835" cy="3300000"/>
          </a:xfrm>
          <a:prstGeom prst="rect">
            <a:avLst/>
          </a:prstGeom>
          <a:ln>
            <a:solidFill>
              <a:schemeClr val="accent3"/>
            </a:solidFill>
          </a:ln>
        </p:spPr>
      </p:pic>
      <p:sp>
        <p:nvSpPr>
          <p:cNvPr id="4" name="Rectangle 3">
            <a:extLst>
              <a:ext uri="{FF2B5EF4-FFF2-40B4-BE49-F238E27FC236}">
                <a16:creationId xmlns:a16="http://schemas.microsoft.com/office/drawing/2014/main" id="{67CBE9C7-ABBD-18AF-4B8A-79AC3E66D5FD}"/>
              </a:ext>
            </a:extLst>
          </p:cNvPr>
          <p:cNvSpPr/>
          <p:nvPr/>
        </p:nvSpPr>
        <p:spPr>
          <a:xfrm>
            <a:off x="6705600" y="2449287"/>
            <a:ext cx="2275114" cy="38099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Forgot Username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The system triggers a username retrieval email to your registered email address.</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Note: If you don't see the email in your inbox, check your Spam or Junk folder.</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59582" y="1350000"/>
            <a:ext cx="7072835" cy="3300000"/>
          </a:xfrm>
          <a:prstGeom prst="rect">
            <a:avLst/>
          </a:prstGeom>
          <a:ln>
            <a:solidFill>
              <a:schemeClr val="accent3"/>
            </a:solidFill>
          </a:ln>
        </p:spPr>
      </p:pic>
      <p:sp>
        <p:nvSpPr>
          <p:cNvPr id="4" name="Rectangle 3">
            <a:extLst>
              <a:ext uri="{FF2B5EF4-FFF2-40B4-BE49-F238E27FC236}">
                <a16:creationId xmlns:a16="http://schemas.microsoft.com/office/drawing/2014/main" id="{3D1E4269-0192-41EA-D7C5-8BB329B9DDD8}"/>
              </a:ext>
            </a:extLst>
          </p:cNvPr>
          <p:cNvSpPr/>
          <p:nvPr/>
        </p:nvSpPr>
        <p:spPr>
          <a:xfrm flipV="1">
            <a:off x="4746172" y="2471058"/>
            <a:ext cx="2699657" cy="109945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Forgot Password</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Click Forgot Password on the login screen.</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Resetting your password is secure and fully automated — for added security, you may be required to complete multi-factor authentication (MFA) during the reset process.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38342" y="1350000"/>
            <a:ext cx="7115315" cy="3300000"/>
          </a:xfrm>
          <a:prstGeom prst="rect">
            <a:avLst/>
          </a:prstGeom>
          <a:ln>
            <a:solidFill>
              <a:schemeClr val="accent3"/>
            </a:solidFill>
          </a:ln>
        </p:spPr>
      </p:pic>
      <p:sp>
        <p:nvSpPr>
          <p:cNvPr id="4" name="Rectangle 3">
            <a:extLst>
              <a:ext uri="{FF2B5EF4-FFF2-40B4-BE49-F238E27FC236}">
                <a16:creationId xmlns:a16="http://schemas.microsoft.com/office/drawing/2014/main" id="{64101B5D-F9E8-A926-B9CF-D3AF7D44945C}"/>
              </a:ext>
            </a:extLst>
          </p:cNvPr>
          <p:cNvSpPr/>
          <p:nvPr/>
        </p:nvSpPr>
        <p:spPr>
          <a:xfrm>
            <a:off x="8294914" y="2100945"/>
            <a:ext cx="707571" cy="19594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Forgot Password</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Enter your registered email or username and click Submit.</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59582" y="1350000"/>
            <a:ext cx="7072835" cy="3300000"/>
          </a:xfrm>
          <a:prstGeom prst="rect">
            <a:avLst/>
          </a:prstGeom>
          <a:ln>
            <a:solidFill>
              <a:schemeClr val="accent3"/>
            </a:solidFill>
          </a:ln>
        </p:spPr>
      </p:pic>
      <p:sp>
        <p:nvSpPr>
          <p:cNvPr id="4" name="Rectangle 3">
            <a:extLst>
              <a:ext uri="{FF2B5EF4-FFF2-40B4-BE49-F238E27FC236}">
                <a16:creationId xmlns:a16="http://schemas.microsoft.com/office/drawing/2014/main" id="{2E1B7230-37A7-401B-165F-B2496C7A97FD}"/>
              </a:ext>
            </a:extLst>
          </p:cNvPr>
          <p:cNvSpPr/>
          <p:nvPr/>
        </p:nvSpPr>
        <p:spPr>
          <a:xfrm>
            <a:off x="6662057" y="2503717"/>
            <a:ext cx="2318657" cy="29391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Forgot Password</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You will receive an email to reset your password.</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577442"/>
            <a:ext cx="8583168" cy="2845116"/>
          </a:xfrm>
          <a:prstGeom prst="rect">
            <a:avLst/>
          </a:prstGeom>
          <a:ln>
            <a:solidFill>
              <a:schemeClr val="accent3"/>
            </a:solidFill>
          </a:ln>
        </p:spPr>
      </p:pic>
      <p:sp>
        <p:nvSpPr>
          <p:cNvPr id="4" name="Rectangle 3">
            <a:extLst>
              <a:ext uri="{FF2B5EF4-FFF2-40B4-BE49-F238E27FC236}">
                <a16:creationId xmlns:a16="http://schemas.microsoft.com/office/drawing/2014/main" id="{54AB3153-9C7E-AF0E-D277-A26719AE8502}"/>
              </a:ext>
            </a:extLst>
          </p:cNvPr>
          <p:cNvSpPr/>
          <p:nvPr/>
        </p:nvSpPr>
        <p:spPr>
          <a:xfrm>
            <a:off x="4419599" y="2492829"/>
            <a:ext cx="3352801" cy="106679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BBA21-152B-F5BF-586C-A10850DE0CCE}"/>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F37A13E-8035-3A7B-4753-8129AAE1E25A}"/>
              </a:ext>
            </a:extLst>
          </p:cNvPr>
          <p:cNvSpPr>
            <a:spLocks noGrp="1"/>
          </p:cNvSpPr>
          <p:nvPr>
            <p:ph type="title"/>
          </p:nvPr>
        </p:nvSpPr>
        <p:spPr>
          <a:xfrm>
            <a:off x="594361" y="381000"/>
            <a:ext cx="11003280" cy="822960"/>
          </a:xfrm>
        </p:spPr>
        <p:txBody>
          <a:bodyPr/>
          <a:lstStyle/>
          <a:p>
            <a:r>
              <a:rPr lang="en-US"/>
              <a:t>Supplier Profile Management</a:t>
            </a:r>
          </a:p>
        </p:txBody>
      </p:sp>
      <p:sp>
        <p:nvSpPr>
          <p:cNvPr id="3" name="Text 0">
            <a:extLst>
              <a:ext uri="{FF2B5EF4-FFF2-40B4-BE49-F238E27FC236}">
                <a16:creationId xmlns:a16="http://schemas.microsoft.com/office/drawing/2014/main" id="{8A5966C7-3960-A5AF-2B39-5B5DB69131A8}"/>
              </a:ext>
            </a:extLst>
          </p:cNvPr>
          <p:cNvSpPr/>
          <p:nvPr/>
        </p:nvSpPr>
        <p:spPr>
          <a:xfrm>
            <a:off x="485274" y="1182029"/>
            <a:ext cx="11694161" cy="4928839"/>
          </a:xfrm>
          <a:prstGeom prst="rect">
            <a:avLst/>
          </a:prstGeom>
          <a:noFill/>
          <a:ln/>
        </p:spPr>
        <p:txBody>
          <a:bodyPr wrap="square" rtlCol="0" anchor="t">
            <a:noAutofit/>
          </a:bodyPr>
          <a:lstStyle/>
          <a:p>
            <a:pPr marL="285750" indent="-285750">
              <a:buFont typeface="Arial" panose="020B0604020202020204" pitchFamily="34" charset="0"/>
              <a:buChar char="•"/>
            </a:pPr>
            <a:r>
              <a:rPr lang="en-US">
                <a:solidFill>
                  <a:srgbClr val="1F2937"/>
                </a:solidFill>
                <a:ea typeface="Arial" pitchFamily="34" charset="-122"/>
                <a:cs typeface="Arial" pitchFamily="34" charset="-120"/>
              </a:rPr>
              <a:t>Supplier Profile Management is a core feature that simplifies and centralizes supplier information, enabling seamless collaboration with 3M.</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Through a secure, cloud-based platform, suppliers can create a comprehensive profile that highlights their capabilities, certifications, and compliance credentials.</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The sections a Supplier can view depend on the relationship type — see the visibility matrix on the next page.</a:t>
            </a:r>
          </a:p>
        </p:txBody>
      </p:sp>
    </p:spTree>
    <p:extLst>
      <p:ext uri="{BB962C8B-B14F-4D97-AF65-F5344CB8AC3E}">
        <p14:creationId xmlns:p14="http://schemas.microsoft.com/office/powerpoint/2010/main" val="2664926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BBA21-152B-F5BF-586C-A10850DE0CCE}"/>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F37A13E-8035-3A7B-4753-8129AAE1E25A}"/>
              </a:ext>
            </a:extLst>
          </p:cNvPr>
          <p:cNvSpPr>
            <a:spLocks noGrp="1"/>
          </p:cNvSpPr>
          <p:nvPr>
            <p:ph type="title"/>
          </p:nvPr>
        </p:nvSpPr>
        <p:spPr>
          <a:xfrm>
            <a:off x="594361" y="381000"/>
            <a:ext cx="11003280" cy="822960"/>
          </a:xfrm>
        </p:spPr>
        <p:txBody>
          <a:bodyPr/>
          <a:lstStyle/>
          <a:p>
            <a:r>
              <a:rPr lang="en-US"/>
              <a:t>Section Visibility by Relationship Type</a:t>
            </a:r>
          </a:p>
        </p:txBody>
      </p:sp>
      <p:graphicFrame>
        <p:nvGraphicFramePr>
          <p:cNvPr id="20" name="Table 1"/>
          <p:cNvGraphicFramePr>
            <a:graphicFrameLocks noGrp="1"/>
          </p:cNvGraphicFramePr>
          <p:nvPr/>
        </p:nvGraphicFramePr>
        <p:xfrm>
          <a:off x="485274" y="1250000"/>
          <a:ext cx="11221450" cy="4899999"/>
        </p:xfrm>
        <a:graphic>
          <a:graphicData uri="http://schemas.openxmlformats.org/drawingml/2006/table">
            <a:tbl>
              <a:tblPr firstRow="1" bandRow="1">
                <a:tableStyleId>{5C22544A-7EE6-4342-B048-85BDC9FD1C3A}</a:tableStyleId>
              </a:tblPr>
              <a:tblGrid>
                <a:gridCol w="2244290">
                  <a:extLst>
                    <a:ext uri="{9D8B030D-6E8A-4147-A177-3AD203B41FA5}">
                      <a16:colId xmlns:a16="http://schemas.microsoft.com/office/drawing/2014/main" val="20000"/>
                    </a:ext>
                  </a:extLst>
                </a:gridCol>
                <a:gridCol w="2244290">
                  <a:extLst>
                    <a:ext uri="{9D8B030D-6E8A-4147-A177-3AD203B41FA5}">
                      <a16:colId xmlns:a16="http://schemas.microsoft.com/office/drawing/2014/main" val="20001"/>
                    </a:ext>
                  </a:extLst>
                </a:gridCol>
                <a:gridCol w="2244290">
                  <a:extLst>
                    <a:ext uri="{9D8B030D-6E8A-4147-A177-3AD203B41FA5}">
                      <a16:colId xmlns:a16="http://schemas.microsoft.com/office/drawing/2014/main" val="20002"/>
                    </a:ext>
                  </a:extLst>
                </a:gridCol>
                <a:gridCol w="2244290">
                  <a:extLst>
                    <a:ext uri="{9D8B030D-6E8A-4147-A177-3AD203B41FA5}">
                      <a16:colId xmlns:a16="http://schemas.microsoft.com/office/drawing/2014/main" val="20003"/>
                    </a:ext>
                  </a:extLst>
                </a:gridCol>
                <a:gridCol w="2244290">
                  <a:extLst>
                    <a:ext uri="{9D8B030D-6E8A-4147-A177-3AD203B41FA5}">
                      <a16:colId xmlns:a16="http://schemas.microsoft.com/office/drawing/2014/main" val="20004"/>
                    </a:ext>
                  </a:extLst>
                </a:gridCol>
              </a:tblGrid>
              <a:tr h="376923">
                <a:tc>
                  <a:txBody>
                    <a:bodyPr/>
                    <a:lstStyle/>
                    <a:p>
                      <a:pPr algn="l"/>
                      <a:endParaRPr/>
                    </a:p>
                  </a:txBody>
                  <a:tcPr marL="45720" marR="45720" marT="22860" marB="22860" anchor="ctr">
                    <a:solidFill>
                      <a:srgbClr val="990011"/>
                    </a:solidFill>
                  </a:tcPr>
                </a:tc>
                <a:tc>
                  <a:txBody>
                    <a:bodyPr/>
                    <a:lstStyle/>
                    <a:p>
                      <a:pPr algn="ctr"/>
                      <a:r>
                        <a:rPr lang="en-US" sz="1200" b="1">
                          <a:solidFill>
                            <a:srgbClr val="FFFFFF"/>
                          </a:solidFill>
                          <a:latin typeface="Arial"/>
                          <a:cs typeface="Arial"/>
                        </a:rPr>
                        <a:t>Lite Onboarding</a:t>
                      </a:r>
                    </a:p>
                  </a:txBody>
                  <a:tcPr marL="45720" marR="45720" marT="22860" marB="22860" anchor="ctr">
                    <a:solidFill>
                      <a:srgbClr val="990011"/>
                    </a:solidFill>
                  </a:tcPr>
                </a:tc>
                <a:tc>
                  <a:txBody>
                    <a:bodyPr/>
                    <a:lstStyle/>
                    <a:p>
                      <a:pPr algn="ctr"/>
                      <a:r>
                        <a:rPr lang="en-US" sz="1200" b="1">
                          <a:solidFill>
                            <a:srgbClr val="FFFFFF"/>
                          </a:solidFill>
                          <a:latin typeface="Arial"/>
                          <a:cs typeface="Arial"/>
                        </a:rPr>
                        <a:t>Full Onboarding</a:t>
                      </a:r>
                    </a:p>
                  </a:txBody>
                  <a:tcPr marL="45720" marR="45720" marT="22860" marB="22860" anchor="ctr">
                    <a:solidFill>
                      <a:srgbClr val="990011"/>
                    </a:solidFill>
                  </a:tcPr>
                </a:tc>
                <a:tc>
                  <a:txBody>
                    <a:bodyPr/>
                    <a:lstStyle/>
                    <a:p>
                      <a:pPr algn="ctr"/>
                      <a:r>
                        <a:rPr lang="en-US" sz="1200" b="1">
                          <a:solidFill>
                            <a:srgbClr val="FFFFFF"/>
                          </a:solidFill>
                          <a:latin typeface="Arial"/>
                          <a:cs typeface="Arial"/>
                        </a:rPr>
                        <a:t>Payee</a:t>
                      </a:r>
                    </a:p>
                  </a:txBody>
                  <a:tcPr marL="45720" marR="45720" marT="22860" marB="22860" anchor="ctr">
                    <a:solidFill>
                      <a:srgbClr val="990011"/>
                    </a:solidFill>
                  </a:tcPr>
                </a:tc>
                <a:tc>
                  <a:txBody>
                    <a:bodyPr/>
                    <a:lstStyle/>
                    <a:p>
                      <a:pPr algn="ctr"/>
                      <a:r>
                        <a:rPr lang="en-US" sz="1200" b="1">
                          <a:solidFill>
                            <a:srgbClr val="FFFFFF"/>
                          </a:solidFill>
                          <a:latin typeface="Arial"/>
                          <a:cs typeface="Arial"/>
                        </a:rPr>
                        <a:t>Intercompany Vendor</a:t>
                      </a:r>
                    </a:p>
                  </a:txBody>
                  <a:tcPr marL="45720" marR="45720" marT="22860" marB="22860" anchor="ctr">
                    <a:solidFill>
                      <a:srgbClr val="990011"/>
                    </a:solidFill>
                  </a:tcPr>
                </a:tc>
                <a:extLst>
                  <a:ext uri="{0D108BD9-81ED-4DB2-BD59-A6C34878D82A}">
                    <a16:rowId xmlns:a16="http://schemas.microsoft.com/office/drawing/2014/main" val="10000"/>
                  </a:ext>
                </a:extLst>
              </a:tr>
              <a:tr h="376923">
                <a:tc>
                  <a:txBody>
                    <a:bodyPr/>
                    <a:lstStyle/>
                    <a:p>
                      <a:pPr algn="l"/>
                      <a:r>
                        <a:rPr lang="en-US" sz="1200">
                          <a:solidFill>
                            <a:srgbClr val="1F2937"/>
                          </a:solidFill>
                          <a:latin typeface="Arial"/>
                          <a:cs typeface="Arial"/>
                        </a:rPr>
                        <a:t>Basic Details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extLst>
                  <a:ext uri="{0D108BD9-81ED-4DB2-BD59-A6C34878D82A}">
                    <a16:rowId xmlns:a16="http://schemas.microsoft.com/office/drawing/2014/main" val="10001"/>
                  </a:ext>
                </a:extLst>
              </a:tr>
              <a:tr h="376923">
                <a:tc>
                  <a:txBody>
                    <a:bodyPr/>
                    <a:lstStyle/>
                    <a:p>
                      <a:pPr algn="l"/>
                      <a:r>
                        <a:rPr lang="en-US" sz="1200">
                          <a:solidFill>
                            <a:srgbClr val="1F2937"/>
                          </a:solidFill>
                          <a:latin typeface="Arial"/>
                          <a:cs typeface="Arial"/>
                        </a:rPr>
                        <a:t>Contact Information</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extLst>
                  <a:ext uri="{0D108BD9-81ED-4DB2-BD59-A6C34878D82A}">
                    <a16:rowId xmlns:a16="http://schemas.microsoft.com/office/drawing/2014/main" val="10002"/>
                  </a:ext>
                </a:extLst>
              </a:tr>
              <a:tr h="376923">
                <a:tc>
                  <a:txBody>
                    <a:bodyPr/>
                    <a:lstStyle/>
                    <a:p>
                      <a:pPr algn="l"/>
                      <a:r>
                        <a:rPr lang="en-US" sz="1200">
                          <a:solidFill>
                            <a:srgbClr val="1F2937"/>
                          </a:solidFill>
                          <a:latin typeface="Arial"/>
                          <a:cs typeface="Arial"/>
                        </a:rPr>
                        <a:t>Identification Information</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extLst>
                  <a:ext uri="{0D108BD9-81ED-4DB2-BD59-A6C34878D82A}">
                    <a16:rowId xmlns:a16="http://schemas.microsoft.com/office/drawing/2014/main" val="10003"/>
                  </a:ext>
                </a:extLst>
              </a:tr>
              <a:tr h="376923">
                <a:tc>
                  <a:txBody>
                    <a:bodyPr/>
                    <a:lstStyle/>
                    <a:p>
                      <a:pPr algn="l"/>
                      <a:r>
                        <a:rPr lang="en-US" sz="1200">
                          <a:solidFill>
                            <a:srgbClr val="1F2937"/>
                          </a:solidFill>
                          <a:latin typeface="Arial"/>
                          <a:cs typeface="Arial"/>
                        </a:rPr>
                        <a:t>Certificates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extLst>
                  <a:ext uri="{0D108BD9-81ED-4DB2-BD59-A6C34878D82A}">
                    <a16:rowId xmlns:a16="http://schemas.microsoft.com/office/drawing/2014/main" val="10004"/>
                  </a:ext>
                </a:extLst>
              </a:tr>
              <a:tr h="376923">
                <a:tc>
                  <a:txBody>
                    <a:bodyPr/>
                    <a:lstStyle/>
                    <a:p>
                      <a:pPr algn="l"/>
                      <a:r>
                        <a:rPr lang="en-US" sz="1200">
                          <a:solidFill>
                            <a:srgbClr val="1F2937"/>
                          </a:solidFill>
                          <a:latin typeface="Arial"/>
                          <a:cs typeface="Arial"/>
                        </a:rPr>
                        <a:t>Business Information</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extLst>
                  <a:ext uri="{0D108BD9-81ED-4DB2-BD59-A6C34878D82A}">
                    <a16:rowId xmlns:a16="http://schemas.microsoft.com/office/drawing/2014/main" val="10005"/>
                  </a:ext>
                </a:extLst>
              </a:tr>
              <a:tr h="376923">
                <a:tc>
                  <a:txBody>
                    <a:bodyPr/>
                    <a:lstStyle/>
                    <a:p>
                      <a:pPr algn="l"/>
                      <a:r>
                        <a:rPr lang="en-US" sz="1200">
                          <a:solidFill>
                            <a:srgbClr val="1F2937"/>
                          </a:solidFill>
                          <a:latin typeface="Arial"/>
                          <a:cs typeface="Arial"/>
                        </a:rPr>
                        <a:t>Banking</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No</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extLst>
                  <a:ext uri="{0D108BD9-81ED-4DB2-BD59-A6C34878D82A}">
                    <a16:rowId xmlns:a16="http://schemas.microsoft.com/office/drawing/2014/main" val="10006"/>
                  </a:ext>
                </a:extLst>
              </a:tr>
              <a:tr h="376923">
                <a:tc>
                  <a:txBody>
                    <a:bodyPr/>
                    <a:lstStyle/>
                    <a:p>
                      <a:pPr algn="l"/>
                      <a:r>
                        <a:rPr lang="en-US" sz="1200">
                          <a:solidFill>
                            <a:srgbClr val="1F2937"/>
                          </a:solidFill>
                          <a:latin typeface="Arial"/>
                          <a:cs typeface="Arial"/>
                        </a:rPr>
                        <a:t>Location &gt; Location Details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No</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No</a:t>
                      </a:r>
                    </a:p>
                  </a:txBody>
                  <a:tcPr marL="45720" marR="45720" marT="22860" marB="22860" anchor="ctr">
                    <a:solidFill>
                      <a:srgbClr val="F2F2F2"/>
                    </a:solidFill>
                  </a:tcPr>
                </a:tc>
                <a:extLst>
                  <a:ext uri="{0D108BD9-81ED-4DB2-BD59-A6C34878D82A}">
                    <a16:rowId xmlns:a16="http://schemas.microsoft.com/office/drawing/2014/main" val="10007"/>
                  </a:ext>
                </a:extLst>
              </a:tr>
              <a:tr h="376923">
                <a:tc>
                  <a:txBody>
                    <a:bodyPr/>
                    <a:lstStyle/>
                    <a:p>
                      <a:pPr algn="l"/>
                      <a:r>
                        <a:rPr lang="en-US" sz="1200">
                          <a:solidFill>
                            <a:srgbClr val="1F2937"/>
                          </a:solidFill>
                          <a:latin typeface="Arial"/>
                          <a:cs typeface="Arial"/>
                        </a:rPr>
                        <a:t>Location &gt; Address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No</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No</a:t>
                      </a:r>
                    </a:p>
                  </a:txBody>
                  <a:tcPr marL="45720" marR="45720" marT="22860" marB="22860" anchor="ctr">
                    <a:solidFill>
                      <a:srgbClr val="FFFFFF"/>
                    </a:solidFill>
                  </a:tcPr>
                </a:tc>
                <a:extLst>
                  <a:ext uri="{0D108BD9-81ED-4DB2-BD59-A6C34878D82A}">
                    <a16:rowId xmlns:a16="http://schemas.microsoft.com/office/drawing/2014/main" val="10008"/>
                  </a:ext>
                </a:extLst>
              </a:tr>
              <a:tr h="376923">
                <a:tc>
                  <a:txBody>
                    <a:bodyPr/>
                    <a:lstStyle/>
                    <a:p>
                      <a:pPr algn="l"/>
                      <a:r>
                        <a:rPr lang="en-US" sz="1200">
                          <a:solidFill>
                            <a:srgbClr val="1F2937"/>
                          </a:solidFill>
                          <a:latin typeface="Arial"/>
                          <a:cs typeface="Arial"/>
                        </a:rPr>
                        <a:t>Location &gt; Roles &amp; Contacts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No</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No</a:t>
                      </a:r>
                    </a:p>
                  </a:txBody>
                  <a:tcPr marL="45720" marR="45720" marT="22860" marB="22860" anchor="ctr">
                    <a:solidFill>
                      <a:srgbClr val="F2F2F2"/>
                    </a:solidFill>
                  </a:tcPr>
                </a:tc>
                <a:extLst>
                  <a:ext uri="{0D108BD9-81ED-4DB2-BD59-A6C34878D82A}">
                    <a16:rowId xmlns:a16="http://schemas.microsoft.com/office/drawing/2014/main" val="10009"/>
                  </a:ext>
                </a:extLst>
              </a:tr>
              <a:tr h="376923">
                <a:tc>
                  <a:txBody>
                    <a:bodyPr/>
                    <a:lstStyle/>
                    <a:p>
                      <a:pPr algn="l"/>
                      <a:r>
                        <a:rPr lang="en-US" sz="1200">
                          <a:solidFill>
                            <a:srgbClr val="1F2937"/>
                          </a:solidFill>
                          <a:latin typeface="Arial"/>
                          <a:cs typeface="Arial"/>
                        </a:rPr>
                        <a:t>Notes and Attachments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extLst>
                  <a:ext uri="{0D108BD9-81ED-4DB2-BD59-A6C34878D82A}">
                    <a16:rowId xmlns:a16="http://schemas.microsoft.com/office/drawing/2014/main" val="10010"/>
                  </a:ext>
                </a:extLst>
              </a:tr>
              <a:tr h="376923">
                <a:tc>
                  <a:txBody>
                    <a:bodyPr/>
                    <a:lstStyle/>
                    <a:p>
                      <a:pPr algn="l"/>
                      <a:r>
                        <a:rPr lang="en-US" sz="1200">
                          <a:solidFill>
                            <a:srgbClr val="1F2937"/>
                          </a:solidFill>
                          <a:latin typeface="Arial"/>
                          <a:cs typeface="Arial"/>
                        </a:rPr>
                        <a:t>Related Content</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tc>
                  <a:txBody>
                    <a:bodyPr/>
                    <a:lstStyle/>
                    <a:p>
                      <a:pPr algn="ctr"/>
                      <a:r>
                        <a:rPr lang="en-US" sz="1200">
                          <a:solidFill>
                            <a:srgbClr val="1F2937"/>
                          </a:solidFill>
                          <a:latin typeface="Arial"/>
                          <a:cs typeface="Arial"/>
                        </a:rPr>
                        <a:t>Yes</a:t>
                      </a:r>
                    </a:p>
                  </a:txBody>
                  <a:tcPr marL="45720" marR="45720" marT="22860" marB="22860" anchor="ctr">
                    <a:solidFill>
                      <a:srgbClr val="F2F2F2"/>
                    </a:solidFill>
                  </a:tcPr>
                </a:tc>
                <a:extLst>
                  <a:ext uri="{0D108BD9-81ED-4DB2-BD59-A6C34878D82A}">
                    <a16:rowId xmlns:a16="http://schemas.microsoft.com/office/drawing/2014/main" val="10011"/>
                  </a:ext>
                </a:extLst>
              </a:tr>
              <a:tr h="376923">
                <a:tc>
                  <a:txBody>
                    <a:bodyPr/>
                    <a:lstStyle/>
                    <a:p>
                      <a:pPr algn="l"/>
                      <a:r>
                        <a:rPr lang="en-US" sz="1200">
                          <a:solidFill>
                            <a:srgbClr val="1F2937"/>
                          </a:solidFill>
                          <a:latin typeface="Arial"/>
                          <a:cs typeface="Arial"/>
                        </a:rPr>
                        <a:t>Onboarding Details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tc>
                  <a:txBody>
                    <a:bodyPr/>
                    <a:lstStyle/>
                    <a:p>
                      <a:pPr algn="ctr"/>
                      <a:r>
                        <a:rPr lang="en-US" sz="1200">
                          <a:solidFill>
                            <a:srgbClr val="1F2937"/>
                          </a:solidFill>
                          <a:latin typeface="Arial"/>
                          <a:cs typeface="Arial"/>
                        </a:rPr>
                        <a:t>Yes</a:t>
                      </a:r>
                    </a:p>
                  </a:txBody>
                  <a:tcPr marL="45720" marR="45720" marT="22860" marB="22860" anchor="ctr">
                    <a:solidFill>
                      <a:srgbClr val="FFFFFF"/>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664926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BBA21-152B-F5BF-586C-A10850DE0CCE}"/>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5F37A13E-8035-3A7B-4753-8129AAE1E25A}"/>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A5966C7-3960-A5AF-2B39-5B5DB69131A8}"/>
              </a:ext>
            </a:extLst>
          </p:cNvPr>
          <p:cNvSpPr/>
          <p:nvPr/>
        </p:nvSpPr>
        <p:spPr>
          <a:xfrm>
            <a:off x="485274" y="1182029"/>
            <a:ext cx="11694161" cy="4928839"/>
          </a:xfrm>
          <a:prstGeom prst="rect">
            <a:avLst/>
          </a:prstGeom>
          <a:noFill/>
          <a:ln/>
        </p:spPr>
        <p:txBody>
          <a:bodyPr wrap="square" rtlCol="0" anchor="t">
            <a:noAutofit/>
          </a:bodyPr>
          <a:lstStyle/>
          <a:p>
            <a:pPr marL="285750" indent="-285750">
              <a:buFont typeface="Arial" panose="020B0604020202020204" pitchFamily="34" charset="0"/>
              <a:buChar char="•"/>
            </a:pPr>
            <a:r>
              <a:rPr lang="en-US">
                <a:solidFill>
                  <a:srgbClr val="1F2937"/>
                </a:solidFill>
                <a:ea typeface="Arial" pitchFamily="34" charset="-122"/>
                <a:cs typeface="Arial" pitchFamily="34" charset="-120"/>
              </a:rPr>
              <a:t>When specific profile details are updated, the changes are automatically submitted as a Change Request and must be approved before taking effect.</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Changes in these sections require 3M's approval before they reflect on the Supplier's profile: Basic Details, Identification Information, Location (Location Details, Address, Roles &amp; Contacts), Certificate, Banking Information, Business Information, and Contact Information.</a:t>
            </a:r>
          </a:p>
          <a:p>
            <a:pPr marL="285750" indent="-285750">
              <a:buFont typeface="Arial" panose="020B0604020202020204" pitchFamily="34" charset="0"/>
              <a:buChar char="•"/>
            </a:pPr>
            <a:r>
              <a:rPr lang="en-US">
                <a:solidFill>
                  <a:srgbClr val="1F2937"/>
                </a:solidFill>
                <a:ea typeface="Arial" pitchFamily="34" charset="-122"/>
                <a:cs typeface="Arial" pitchFamily="34" charset="-120"/>
              </a:rPr>
              <a:t>Approval is not required for changes to: Notes and Attachments, Onboarding Details (non-editable), and Related Content (non-editable).</a:t>
            </a:r>
          </a:p>
        </p:txBody>
      </p:sp>
    </p:spTree>
    <p:extLst>
      <p:ext uri="{BB962C8B-B14F-4D97-AF65-F5344CB8AC3E}">
        <p14:creationId xmlns:p14="http://schemas.microsoft.com/office/powerpoint/2010/main" val="26649264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From the Supplier Landing Page, click the Review Profile button to access your Supplier Profile.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421353" y="1350000"/>
            <a:ext cx="7349294" cy="3300000"/>
          </a:xfrm>
          <a:prstGeom prst="rect">
            <a:avLst/>
          </a:prstGeom>
          <a:ln>
            <a:solidFill>
              <a:schemeClr val="accent3"/>
            </a:solidFill>
          </a:ln>
        </p:spPr>
      </p:pic>
      <p:sp>
        <p:nvSpPr>
          <p:cNvPr id="4" name="Rectangle 3">
            <a:extLst>
              <a:ext uri="{FF2B5EF4-FFF2-40B4-BE49-F238E27FC236}">
                <a16:creationId xmlns:a16="http://schemas.microsoft.com/office/drawing/2014/main" id="{5357DA60-0CC5-60B4-5683-B3AA107AB5CF}"/>
              </a:ext>
            </a:extLst>
          </p:cNvPr>
          <p:cNvSpPr/>
          <p:nvPr/>
        </p:nvSpPr>
        <p:spPr>
          <a:xfrm>
            <a:off x="6248400" y="2286001"/>
            <a:ext cx="947057" cy="348341"/>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Click the Edit Profile button in the top-right corner to update your profile information.</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Note: Some fields are read-only and can only be updated by 3M. Fields marked with an asterisk (*) require your update, and fields highlighted in yellow are fields you can edit.</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545341"/>
            <a:ext cx="8583168" cy="2909318"/>
          </a:xfrm>
          <a:prstGeom prst="rect">
            <a:avLst/>
          </a:prstGeom>
          <a:ln>
            <a:solidFill>
              <a:schemeClr val="accent3"/>
            </a:solidFill>
          </a:ln>
        </p:spPr>
      </p:pic>
      <p:sp>
        <p:nvSpPr>
          <p:cNvPr id="4" name="Rectangle 3">
            <a:extLst>
              <a:ext uri="{FF2B5EF4-FFF2-40B4-BE49-F238E27FC236}">
                <a16:creationId xmlns:a16="http://schemas.microsoft.com/office/drawing/2014/main" id="{9A0CE37F-5F71-BBFD-9CCD-62DE93E61C0B}"/>
              </a:ext>
            </a:extLst>
          </p:cNvPr>
          <p:cNvSpPr/>
          <p:nvPr/>
        </p:nvSpPr>
        <p:spPr>
          <a:xfrm>
            <a:off x="9680013" y="1545341"/>
            <a:ext cx="707571" cy="32700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Basic Details — update the highlighted fields and make sure your information is up to date.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114039"/>
            <a:ext cx="8583168" cy="1771921"/>
          </a:xfrm>
          <a:prstGeom prst="rect">
            <a:avLst/>
          </a:prstGeom>
          <a:ln>
            <a:solidFill>
              <a:schemeClr val="accent3"/>
            </a:solidFill>
          </a:ln>
        </p:spPr>
      </p:pic>
      <p:sp>
        <p:nvSpPr>
          <p:cNvPr id="4" name="Rectangle 3">
            <a:extLst>
              <a:ext uri="{FF2B5EF4-FFF2-40B4-BE49-F238E27FC236}">
                <a16:creationId xmlns:a16="http://schemas.microsoft.com/office/drawing/2014/main" id="{709050D5-2356-BF0F-5A18-EA68954F26CA}"/>
              </a:ext>
            </a:extLst>
          </p:cNvPr>
          <p:cNvSpPr/>
          <p:nvPr/>
        </p:nvSpPr>
        <p:spPr>
          <a:xfrm>
            <a:off x="3660213" y="2828478"/>
            <a:ext cx="6727371" cy="91620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Identification Information is a mandatory section and must be completed accurately. Click Add — the Identification Type varies depending on the country selected.</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499875"/>
            <a:ext cx="8583168" cy="3000250"/>
          </a:xfrm>
          <a:prstGeom prst="rect">
            <a:avLst/>
          </a:prstGeom>
          <a:ln>
            <a:solidFill>
              <a:schemeClr val="accent3"/>
            </a:solidFill>
          </a:ln>
        </p:spPr>
      </p:pic>
      <p:sp>
        <p:nvSpPr>
          <p:cNvPr id="4" name="Rectangle 3">
            <a:extLst>
              <a:ext uri="{FF2B5EF4-FFF2-40B4-BE49-F238E27FC236}">
                <a16:creationId xmlns:a16="http://schemas.microsoft.com/office/drawing/2014/main" id="{8D131AD0-3244-85E0-B256-F0A98F4A7E48}"/>
              </a:ext>
            </a:extLst>
          </p:cNvPr>
          <p:cNvSpPr/>
          <p:nvPr/>
        </p:nvSpPr>
        <p:spPr>
          <a:xfrm>
            <a:off x="3660213" y="2893794"/>
            <a:ext cx="6727371" cy="916207"/>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Business Information — enter or select the Supplier's business information. These are generic details typically filled in by the 3M Supplier contact.</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265951"/>
            <a:ext cx="8583168" cy="1468097"/>
          </a:xfrm>
          <a:prstGeom prst="rect">
            <a:avLst/>
          </a:prstGeom>
          <a:ln>
            <a:solidFill>
              <a:schemeClr val="accent3"/>
            </a:solidFill>
          </a:ln>
        </p:spPr>
      </p:pic>
      <p:sp>
        <p:nvSpPr>
          <p:cNvPr id="4" name="Rectangle 3">
            <a:extLst>
              <a:ext uri="{FF2B5EF4-FFF2-40B4-BE49-F238E27FC236}">
                <a16:creationId xmlns:a16="http://schemas.microsoft.com/office/drawing/2014/main" id="{688730FD-B8AC-17B8-0012-1675DB3DAE4A}"/>
              </a:ext>
            </a:extLst>
          </p:cNvPr>
          <p:cNvSpPr/>
          <p:nvPr/>
        </p:nvSpPr>
        <p:spPr>
          <a:xfrm>
            <a:off x="1804416" y="2371279"/>
            <a:ext cx="8583168" cy="1362769"/>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Contact Information — shows Supplier points of contact (email, phone, title) for efficient communication. Every profile needs at least one primary contact; additional contacts can be added as secondary.</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849855"/>
            <a:ext cx="8583168" cy="2300289"/>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Contact Mapping — map Supplier contacts to different 3M roles, helping assign contacts to the right assignments, such as Accounts Receivable or Delivery.</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Note: When making changes to the profile, Supplier must first submit the changes and get the newly added contact approved by 3M before sending invitations.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900721"/>
            <a:ext cx="8583168" cy="2198557"/>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Location — the central place for managing Supplier sites, plants, or offices, each with independent transactional and compliance information. Subsections: Location Details, Address, and Roles &amp; Contact.</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231187"/>
            <a:ext cx="8583168" cy="1537626"/>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Click Add Location to navigate to the Locations tab, then click each section shown to add or update information.</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361766"/>
            <a:ext cx="8583168" cy="3276468"/>
          </a:xfrm>
          <a:prstGeom prst="rect">
            <a:avLst/>
          </a:prstGeom>
          <a:ln>
            <a:solidFill>
              <a:schemeClr val="accent3"/>
            </a:solidFill>
          </a:ln>
        </p:spPr>
      </p:pic>
      <p:sp>
        <p:nvSpPr>
          <p:cNvPr id="4" name="Rectangle 3">
            <a:extLst>
              <a:ext uri="{FF2B5EF4-FFF2-40B4-BE49-F238E27FC236}">
                <a16:creationId xmlns:a16="http://schemas.microsoft.com/office/drawing/2014/main" id="{49259A83-F0D6-08C8-F086-2928D88BFDAC}"/>
              </a:ext>
            </a:extLst>
          </p:cNvPr>
          <p:cNvSpPr/>
          <p:nvPr/>
        </p:nvSpPr>
        <p:spPr>
          <a:xfrm>
            <a:off x="1804416" y="2055594"/>
            <a:ext cx="1766098" cy="11556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Location — this section contains mandatory Supplier location-related information; select or enter information in each field.</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170216"/>
            <a:ext cx="8583168" cy="1659567"/>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Address — enter the Supplier's physical and mailing address, required for logistics and tax documentation, such as City, Country, and Zip Code.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247242"/>
            <a:ext cx="8583168" cy="1505515"/>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Roles and Contacts — specify the Supplier point of contact and role assigned to a location, such as Plant Manager or Invoicing Contact. You can also add Role and Contacts here.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139365"/>
            <a:ext cx="8583168" cy="1721270"/>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Once location information is filled out, click Save Location. You'll return to the Supplier Profile page to fill in other onboarding details.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461167"/>
            <a:ext cx="8583168" cy="3077665"/>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Certificate — captures the Supplier's professional certification details, including expiration date, status, compliance requirements, and issuing authority. Certificates fall under two business categories: Professional Certificate and Business Size Certificate.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327652"/>
            <a:ext cx="8583168" cy="1344696"/>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Onboarding Details — shows the Supplier's onboarding workflow information, including relationship type, onboarding status, onboarding form, risk/control, and approver comments.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008064"/>
            <a:ext cx="8583168" cy="1983872"/>
          </a:xfrm>
          <a:prstGeom prst="rect">
            <a:avLst/>
          </a:prstGeom>
          <a:ln>
            <a:solidFill>
              <a:schemeClr val="accent3"/>
            </a:solidFill>
          </a:ln>
        </p:spPr>
      </p:pic>
      <p:sp>
        <p:nvSpPr>
          <p:cNvPr id="4" name="Rectangle 3">
            <a:extLst>
              <a:ext uri="{FF2B5EF4-FFF2-40B4-BE49-F238E27FC236}">
                <a16:creationId xmlns:a16="http://schemas.microsoft.com/office/drawing/2014/main" id="{D302692D-040B-93A1-2E03-A10E2E6574E0}"/>
              </a:ext>
            </a:extLst>
          </p:cNvPr>
          <p:cNvSpPr/>
          <p:nvPr/>
        </p:nvSpPr>
        <p:spPr>
          <a:xfrm>
            <a:off x="1885841" y="2371280"/>
            <a:ext cx="8501743" cy="1253663"/>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Attaching support documents is mandatory to proceed with the full onboarding relationship — the expectation is for the Supplier to attach documents in their profile rather than send them to 3M separately.</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3M provides guidance on which supporting documents are required — hover over the red exclamation icon in the Attachments section for details.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235706"/>
            <a:ext cx="8583168" cy="1528588"/>
          </a:xfrm>
          <a:prstGeom prst="rect">
            <a:avLst/>
          </a:prstGeom>
          <a:ln>
            <a:solidFill>
              <a:schemeClr val="accent3"/>
            </a:solidFill>
          </a:ln>
        </p:spPr>
      </p:pic>
      <p:sp>
        <p:nvSpPr>
          <p:cNvPr id="4" name="Rectangle 3">
            <a:extLst>
              <a:ext uri="{FF2B5EF4-FFF2-40B4-BE49-F238E27FC236}">
                <a16:creationId xmlns:a16="http://schemas.microsoft.com/office/drawing/2014/main" id="{0E2132A8-5ACD-10F3-90C9-2FB8D0EC5F14}"/>
              </a:ext>
            </a:extLst>
          </p:cNvPr>
          <p:cNvSpPr/>
          <p:nvPr/>
        </p:nvSpPr>
        <p:spPr>
          <a:xfrm>
            <a:off x="8904514" y="2235706"/>
            <a:ext cx="1483070" cy="376865"/>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To upload a document, click the Add icon.</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118516"/>
            <a:ext cx="8583168" cy="1762968"/>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Click Browse to select the document (or drag and drop it), then click Save and Close once the upload is complete.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3465966" y="1350000"/>
            <a:ext cx="5260067" cy="3300000"/>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Once uploaded, specify the document's Classification Type and Visibility — for example, select Banking Information for a banking-related document.</a:t>
            </a:r>
          </a:p>
          <a:p>
            <a:pPr marL="285750" indent="-285750">
              <a:buFont typeface="Arial" panose="020B0604020202020204" pitchFamily="34" charset="0"/>
              <a:buChar char="•"/>
            </a:pPr>
            <a:r>
              <a:rPr lang="en-US" sz="1400">
                <a:solidFill>
                  <a:srgbClr val="1F2937"/>
                </a:solidFill>
                <a:ea typeface="Arial" pitchFamily="34" charset="-122"/>
                <a:cs typeface="Arial" pitchFamily="34" charset="-120"/>
              </a:rPr>
              <a:t>Visibility has three options: Public (Supplier and Buyer users can view), Buyer Only (all 3M users with access can view), and Confidential (only the uploader can access it).</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115431"/>
            <a:ext cx="8583168" cy="1769137"/>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To delete an existing attachment, select it and click Delete, then confirm in the dialog that appears.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177423"/>
            <a:ext cx="8583168" cy="1645154"/>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Notes — click Notes, enter a Name and Description, select the Classification type, Visibility, and Criticality, then click Add Note.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937554" y="1350000"/>
            <a:ext cx="8316891" cy="3300000"/>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In the Notes table, scroll right and click the edit icon to modify an existing note, or the delete icon to remove it.</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958521" y="1350000"/>
            <a:ext cx="8274957" cy="3300000"/>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Banking Information — go to the Banking Information section and click Add.</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468741"/>
            <a:ext cx="8583168" cy="3062517"/>
          </a:xfrm>
          <a:prstGeom prst="rect">
            <a:avLst/>
          </a:prstGeom>
          <a:ln>
            <a:solidFill>
              <a:schemeClr val="accent3"/>
            </a:solidFill>
          </a:ln>
        </p:spPr>
      </p:pic>
      <p:sp>
        <p:nvSpPr>
          <p:cNvPr id="4" name="Rectangle 3">
            <a:extLst>
              <a:ext uri="{FF2B5EF4-FFF2-40B4-BE49-F238E27FC236}">
                <a16:creationId xmlns:a16="http://schemas.microsoft.com/office/drawing/2014/main" id="{EBF8ACF2-297E-58BB-CDEB-A449303C63A0}"/>
              </a:ext>
            </a:extLst>
          </p:cNvPr>
          <p:cNvSpPr/>
          <p:nvPr/>
        </p:nvSpPr>
        <p:spPr>
          <a:xfrm>
            <a:off x="3660213" y="2558144"/>
            <a:ext cx="6727371" cy="125185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Select the country, provide the banking details, and click Save Banking Information.</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3388500" y="1350000"/>
            <a:ext cx="5415000" cy="3300000"/>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Related Content — displays all documents related to a Supplier, such as RFx, Contracts, Forms, Ticket Management, Scorecard, Invoice Order, Project, and Catalog. Click a tab to view the associated documents.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2343332"/>
            <a:ext cx="8583168" cy="1313335"/>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Discussion Forum — review the forum to check for pending messages requiring a response, and reply by including a message and clicking Post.</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339659" y="1350000"/>
            <a:ext cx="7512681" cy="3300000"/>
          </a:xfrm>
          <a:prstGeom prst="rect">
            <a:avLst/>
          </a:prstGeom>
          <a:ln>
            <a:solidFill>
              <a:schemeClr val="accent3"/>
            </a:solidFill>
          </a:ln>
        </p:spPr>
      </p:pic>
      <p:sp>
        <p:nvSpPr>
          <p:cNvPr id="4" name="Rectangle 3">
            <a:extLst>
              <a:ext uri="{FF2B5EF4-FFF2-40B4-BE49-F238E27FC236}">
                <a16:creationId xmlns:a16="http://schemas.microsoft.com/office/drawing/2014/main" id="{2E56FE05-629B-E4FD-6599-644C964ABB10}"/>
              </a:ext>
            </a:extLst>
          </p:cNvPr>
          <p:cNvSpPr/>
          <p:nvPr/>
        </p:nvSpPr>
        <p:spPr>
          <a:xfrm>
            <a:off x="8044543" y="1783452"/>
            <a:ext cx="927898" cy="39369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This triggers an automated email and platform notification to the 3M team. The Discussion Forum can also serve as a real-time chat, keeping all messages recorded.</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2502372" y="1350000"/>
            <a:ext cx="7187256" cy="3300000"/>
          </a:xfrm>
          <a:prstGeom prst="rect">
            <a:avLst/>
          </a:prstGeom>
          <a:ln>
            <a:solidFill>
              <a:schemeClr val="accent3"/>
            </a:solidFill>
          </a:ln>
        </p:spPr>
      </p:pic>
      <p:sp>
        <p:nvSpPr>
          <p:cNvPr id="4" name="Rectangle 3">
            <a:extLst>
              <a:ext uri="{FF2B5EF4-FFF2-40B4-BE49-F238E27FC236}">
                <a16:creationId xmlns:a16="http://schemas.microsoft.com/office/drawing/2014/main" id="{A7635947-FA6D-838F-00B4-73CF5933F0CA}"/>
              </a:ext>
            </a:extLst>
          </p:cNvPr>
          <p:cNvSpPr/>
          <p:nvPr/>
        </p:nvSpPr>
        <p:spPr>
          <a:xfrm>
            <a:off x="3799114" y="3429000"/>
            <a:ext cx="5704116" cy="1221000"/>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ctr"/>
            <a:endParaRPr lang="en-US" sz="2000"/>
          </a:p>
        </p:txBody>
      </p:sp>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Once changes are complete, click Submit to send the profile changes for 3M approval.</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437365"/>
            <a:ext cx="8583168" cy="3125269"/>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A banner appears at the top of the Supplier profile page noting that the profile change request is pending approval.</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56014" y="1350000"/>
            <a:ext cx="8479972" cy="3300000"/>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Click Track Change Requests to view the status of your change approval.</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543327"/>
            <a:ext cx="8583168" cy="2913346"/>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View the change request approval status, including any Approver comments.</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853479"/>
            <a:ext cx="8583168" cy="2293041"/>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9625C-D196-38C9-A465-25A8FA795221}"/>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3817C068-E90E-D09A-0599-0A573C89E1C1}"/>
              </a:ext>
            </a:extLst>
          </p:cNvPr>
          <p:cNvSpPr>
            <a:spLocks noGrp="1"/>
          </p:cNvSpPr>
          <p:nvPr>
            <p:ph type="title"/>
          </p:nvPr>
        </p:nvSpPr>
        <p:spPr>
          <a:xfrm>
            <a:off x="594361" y="381000"/>
            <a:ext cx="11003280" cy="822960"/>
          </a:xfrm>
        </p:spPr>
        <p:txBody>
          <a:bodyPr/>
          <a:lstStyle/>
          <a:p>
            <a:r>
              <a:rPr lang="en-US"/>
              <a:t>Changes to Supplier Profile</a:t>
            </a:r>
          </a:p>
        </p:txBody>
      </p:sp>
      <p:sp>
        <p:nvSpPr>
          <p:cNvPr id="3" name="Text 0">
            <a:extLst>
              <a:ext uri="{FF2B5EF4-FFF2-40B4-BE49-F238E27FC236}">
                <a16:creationId xmlns:a16="http://schemas.microsoft.com/office/drawing/2014/main" id="{870E5A18-1D08-9964-D2A8-24740F53DE62}"/>
              </a:ext>
            </a:extLst>
          </p:cNvPr>
          <p:cNvSpPr/>
          <p:nvPr/>
        </p:nvSpPr>
        <p:spPr>
          <a:xfrm>
            <a:off x="701040" y="4780000"/>
            <a:ext cx="10789920" cy="1450000"/>
          </a:xfrm>
          <a:prstGeom prst="rect">
            <a:avLst/>
          </a:prstGeom>
          <a:noFill/>
          <a:ln/>
        </p:spPr>
        <p:txBody>
          <a:bodyPr wrap="square" rtlCol="0" anchor="t">
            <a:noAutofit/>
          </a:bodyPr>
          <a:lstStyle/>
          <a:p>
            <a:pPr marL="285750" indent="-285750">
              <a:buFont typeface="Arial" panose="020B0604020202020204" pitchFamily="34" charset="0"/>
              <a:buChar char="•"/>
            </a:pPr>
            <a:r>
              <a:rPr lang="en-US" sz="1600">
                <a:solidFill>
                  <a:srgbClr val="1F2937"/>
                </a:solidFill>
                <a:ea typeface="Arial" pitchFamily="34" charset="-122"/>
                <a:cs typeface="Arial" pitchFamily="34" charset="-120"/>
              </a:rPr>
              <a:t>Once approved or rejected, the status updates and the pending-approval banner disappears — if approved, the changes begin reflecting on the Supplier profile page.</a:t>
            </a:r>
          </a:p>
        </p:txBody>
      </p:sp>
      <p:pic>
        <p:nvPicPr>
          <p:cNvPr id="5" name="Image 0" descr="Screenshot">
            <a:extLst>
              <a:ext uri="{FF2B5EF4-FFF2-40B4-BE49-F238E27FC236}">
                <a16:creationId xmlns:a16="http://schemas.microsoft.com/office/drawing/2014/main" id="{057004A2-E5C8-89B3-6FDA-274520D5CE24}"/>
              </a:ext>
            </a:extLst>
          </p:cNvPr>
          <p:cNvPicPr>
            <a:picLocks/>
          </p:cNvPicPr>
          <p:nvPr/>
        </p:nvPicPr>
        <p:blipFill>
          <a:blip r:embed="rId2"/>
          <a:stretch>
            <a:fillRect/>
          </a:stretch>
        </p:blipFill>
        <p:spPr>
          <a:xfrm>
            <a:off x="1804416" y="1365431"/>
            <a:ext cx="8583168" cy="3269137"/>
          </a:xfrm>
          <a:prstGeom prst="rect">
            <a:avLst/>
          </a:prstGeom>
          <a:ln>
            <a:solidFill>
              <a:schemeClr val="accent3"/>
            </a:solidFill>
          </a:ln>
        </p:spPr>
      </p:pic>
    </p:spTree>
    <p:extLst>
      <p:ext uri="{BB962C8B-B14F-4D97-AF65-F5344CB8AC3E}">
        <p14:creationId xmlns:p14="http://schemas.microsoft.com/office/powerpoint/2010/main" val="1483126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7D6CC-2E5D-F3FB-898E-27CD314E7694}"/>
              </a:ext>
            </a:extLst>
          </p:cNvPr>
          <p:cNvSpPr>
            <a:spLocks noGrp="1"/>
          </p:cNvSpPr>
          <p:nvPr>
            <p:ph type="title"/>
          </p:nvPr>
        </p:nvSpPr>
        <p:spPr/>
        <p:txBody>
          <a:bodyPr/>
          <a:lstStyle/>
          <a:p>
            <a:r>
              <a:rPr lang="en-US"/>
              <a:t>Thank You</a:t>
            </a:r>
          </a:p>
        </p:txBody>
      </p:sp>
    </p:spTree>
    <p:extLst>
      <p:ext uri="{BB962C8B-B14F-4D97-AF65-F5344CB8AC3E}">
        <p14:creationId xmlns:p14="http://schemas.microsoft.com/office/powerpoint/2010/main" val="27164196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2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Presentation1" id="{3D35A1A3-EFFB-F54F-84B1-6E6742E5C7FD}" vid="{B2A7AF33-EFC3-5F42-AC20-A241931C0970}"/>
    </a:ext>
  </a:extLst>
</a:theme>
</file>

<file path=ppt/theme/theme2.xml><?xml version="1.0" encoding="utf-8"?>
<a:theme xmlns:a="http://schemas.openxmlformats.org/drawingml/2006/main" name="4_3M_PPTtemplate_v6">
  <a:themeElements>
    <a:clrScheme name="Corporate brand color scheme">
      <a:dk1>
        <a:srgbClr val="000000"/>
      </a:dk1>
      <a:lt1>
        <a:srgbClr val="FFFFFF"/>
      </a:lt1>
      <a:dk2>
        <a:srgbClr val="CBCBD3"/>
      </a:dk2>
      <a:lt2>
        <a:srgbClr val="303036"/>
      </a:lt2>
      <a:accent1>
        <a:srgbClr val="D10411"/>
      </a:accent1>
      <a:accent2>
        <a:srgbClr val="8A041F"/>
      </a:accent2>
      <a:accent3>
        <a:srgbClr val="41000F"/>
      </a:accent3>
      <a:accent4>
        <a:srgbClr val="D39700"/>
      </a:accent4>
      <a:accent5>
        <a:srgbClr val="5DA87B"/>
      </a:accent5>
      <a:accent6>
        <a:srgbClr val="2A55A0"/>
      </a:accent6>
      <a:hlink>
        <a:srgbClr val="0563C1"/>
      </a:hlink>
      <a:folHlink>
        <a:srgbClr val="1E4E79"/>
      </a:folHlink>
    </a:clrScheme>
    <a:fontScheme name="3M_Theme_v6">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0000"/>
        </a:solidFill>
        <a:ln>
          <a:noFill/>
        </a:ln>
      </a:spPr>
      <a:bodyPr lIns="180000" tIns="180000" rIns="180000" bIns="180000" rtlCol="0" anchor="t"/>
      <a:lstStyle>
        <a:defPPr>
          <a:defRPr sz="2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2000" dirty="0" err="1" smtClean="0"/>
        </a:defPPr>
      </a:lstStyle>
    </a:txDef>
  </a:objectDefaults>
  <a:extraClrSchemeLst/>
  <a:extLst>
    <a:ext uri="{05A4C25C-085E-4340-85A3-A5531E510DB2}">
      <thm15:themeFamily xmlns:thm15="http://schemas.microsoft.com/office/thememl/2012/main" name="3M-Corp-Powerpoint-template-V3-BaseTemplate  -  Read-Only" id="{4B88D44A-49CD-1345-9B3F-9353F410328D}" vid="{ADA52098-80BD-844F-91EC-752F592F3321}"/>
    </a:ext>
  </a:extLst>
</a:theme>
</file>

<file path=ppt/theme/theme3.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3M Colours">
      <a:dk1>
        <a:sysClr val="windowText" lastClr="000000"/>
      </a:dk1>
      <a:lt1>
        <a:sysClr val="window" lastClr="FFFFFF"/>
      </a:lt1>
      <a:dk2>
        <a:srgbClr val="595959"/>
      </a:dk2>
      <a:lt2>
        <a:srgbClr val="D2D2D2"/>
      </a:lt2>
      <a:accent1>
        <a:srgbClr val="FF0000"/>
      </a:accent1>
      <a:accent2>
        <a:srgbClr val="F5821E"/>
      </a:accent2>
      <a:accent3>
        <a:srgbClr val="FAAA19"/>
      </a:accent3>
      <a:accent4>
        <a:srgbClr val="FF0000"/>
      </a:accent4>
      <a:accent5>
        <a:srgbClr val="F5821E"/>
      </a:accent5>
      <a:accent6>
        <a:srgbClr val="FAAA19"/>
      </a:accent6>
      <a:hlink>
        <a:srgbClr val="000000"/>
      </a:hlink>
      <a:folHlink>
        <a:srgbClr val="000000"/>
      </a:folHlink>
    </a:clrScheme>
    <a:fontScheme name="3M">
      <a:majorFont>
        <a:latin typeface="3M Circular TT Bold"/>
        <a:ea typeface=""/>
        <a:cs typeface=""/>
      </a:majorFont>
      <a:minorFont>
        <a:latin typeface="3M Circular TT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203C587ADE634EA392EE4212C4B256" ma:contentTypeVersion="15" ma:contentTypeDescription="Create a new document." ma:contentTypeScope="" ma:versionID="aea589765208cd61a70450b72dfa16b5">
  <xsd:schema xmlns:xsd="http://www.w3.org/2001/XMLSchema" xmlns:xs="http://www.w3.org/2001/XMLSchema" xmlns:p="http://schemas.microsoft.com/office/2006/metadata/properties" xmlns:ns2="f57bf306-8619-47db-b15d-4d1b1301185b" xmlns:ns3="2e840ac6-496d-4b18-8470-54e78dc2862a" targetNamespace="http://schemas.microsoft.com/office/2006/metadata/properties" ma:root="true" ma:fieldsID="51db20da472e20d33e8c4275f7b7ecef" ns2:_="" ns3:_="">
    <xsd:import namespace="f57bf306-8619-47db-b15d-4d1b1301185b"/>
    <xsd:import namespace="2e840ac6-496d-4b18-8470-54e78dc286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BillingMetadata" minOccurs="0"/>
                <xsd:element ref="ns2:Question_x0020_1" minOccurs="0"/>
                <xsd:element ref="ns2:Question_x0020_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7bf306-8619-47db-b15d-4d1b130118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727abb3-b6a4-4605-be73-24578a989ce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Question_x0020_1" ma:index="21" nillable="true" ma:displayName="Question 1" ma:internalName="Question_x0020_1">
      <xsd:simpleType>
        <xsd:restriction base="dms:Note">
          <xsd:maxLength value="255"/>
        </xsd:restriction>
      </xsd:simpleType>
    </xsd:element>
    <xsd:element name="Question_x0020_2" ma:index="22" nillable="true" ma:displayName="Question 2" ma:internalName="Question_x0020_2">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e840ac6-496d-4b18-8470-54e78dc2862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19db39-f014-459b-84af-0d39a148a9bc}" ma:internalName="TaxCatchAll" ma:showField="CatchAllData" ma:web="2e840ac6-496d-4b18-8470-54e78dc286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Question_x0020_2 xmlns="f57bf306-8619-47db-b15d-4d1b1301185b" xsi:nil="true"/>
    <TaxCatchAll xmlns="2e840ac6-496d-4b18-8470-54e78dc2862a" xsi:nil="true"/>
    <lcf76f155ced4ddcb4097134ff3c332f xmlns="f57bf306-8619-47db-b15d-4d1b1301185b">
      <Terms xmlns="http://schemas.microsoft.com/office/infopath/2007/PartnerControls"/>
    </lcf76f155ced4ddcb4097134ff3c332f>
    <Question_x0020_1 xmlns="f57bf306-8619-47db-b15d-4d1b1301185b" xsi:nil="true"/>
  </documentManagement>
</p:properties>
</file>

<file path=customXml/itemProps1.xml><?xml version="1.0" encoding="utf-8"?>
<ds:datastoreItem xmlns:ds="http://schemas.openxmlformats.org/officeDocument/2006/customXml" ds:itemID="{CE3FE1E2-8E84-4B41-B80F-A4517C451F40}">
  <ds:schemaRefs>
    <ds:schemaRef ds:uri="2e840ac6-496d-4b18-8470-54e78dc2862a"/>
    <ds:schemaRef ds:uri="f57bf306-8619-47db-b15d-4d1b1301185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34A05AA-1686-429E-892A-36E3B2BF9983}">
  <ds:schemaRefs>
    <ds:schemaRef ds:uri="http://schemas.microsoft.com/sharepoint/v3/contenttype/forms"/>
  </ds:schemaRefs>
</ds:datastoreItem>
</file>

<file path=customXml/itemProps3.xml><?xml version="1.0" encoding="utf-8"?>
<ds:datastoreItem xmlns:ds="http://schemas.openxmlformats.org/officeDocument/2006/customXml" ds:itemID="{78CFD99F-A484-4EFD-8952-5781F1052586}">
  <ds:schemaRefs>
    <ds:schemaRef ds:uri="2e840ac6-496d-4b18-8470-54e78dc2862a"/>
    <ds:schemaRef ds:uri="f57bf306-8619-47db-b15d-4d1b1301185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acac3c4-e2a5-4257-af76-205c8a821ddb}" enabled="0" method="" siteId="{facac3c4-e2a5-4257-af76-205c8a821ddb}" removed="1"/>
</clbl:labelList>
</file>

<file path=docProps/app.xml><?xml version="1.0" encoding="utf-8"?>
<Properties xmlns="http://schemas.openxmlformats.org/officeDocument/2006/extended-properties" xmlns:vt="http://schemas.openxmlformats.org/officeDocument/2006/docPropsVTypes">
  <Template>blank</Template>
  <Application>Microsoft Office PowerPoint</Application>
  <PresentationFormat>Widescreen</PresentationFormat>
  <Slides>58</Slides>
  <Notes>0</Notes>
  <HiddenSlides>0</HiddenSlides>
  <ScaleCrop>false</ScaleCrop>
  <HeadingPairs>
    <vt:vector size="4" baseType="variant">
      <vt:variant>
        <vt:lpstr>Theme</vt:lpstr>
      </vt:variant>
      <vt:variant>
        <vt:i4>2</vt:i4>
      </vt:variant>
      <vt:variant>
        <vt:lpstr>Slide Titles</vt:lpstr>
      </vt:variant>
      <vt:variant>
        <vt:i4>58</vt:i4>
      </vt:variant>
    </vt:vector>
  </HeadingPairs>
  <TitlesOfParts>
    <vt:vector size="60" baseType="lpstr">
      <vt:lpstr>2_3M_PPTtemplate_v6</vt:lpstr>
      <vt:lpstr>4_3M_PPTtemplate_v6</vt:lpstr>
      <vt:lpstr>PowerPoint Presentation</vt:lpstr>
      <vt:lpstr>Introduction to the GEP Business Network</vt:lpstr>
      <vt:lpstr>Registration via Invitation Email</vt:lpstr>
      <vt:lpstr>Registration via Invitation Email</vt:lpstr>
      <vt:lpstr>Registration via Invitation Email</vt:lpstr>
      <vt:lpstr>Registration via Invitation Email</vt:lpstr>
      <vt:lpstr>Registration via Invitation Email</vt:lpstr>
      <vt:lpstr>Registration via Invitation Email</vt:lpstr>
      <vt:lpstr>Existing Accounts with GEP</vt:lpstr>
      <vt:lpstr>Existing Accounts with GEP</vt:lpstr>
      <vt:lpstr>Existing Accounts with GEP</vt:lpstr>
      <vt:lpstr>Existing Accounts with GEP</vt:lpstr>
      <vt:lpstr>Existing Accounts with GEP</vt:lpstr>
      <vt:lpstr>Logging into GEP</vt:lpstr>
      <vt:lpstr>Login Instructions</vt:lpstr>
      <vt:lpstr>Login Instructions</vt:lpstr>
      <vt:lpstr>Forgot Username</vt:lpstr>
      <vt:lpstr>Forgot Username</vt:lpstr>
      <vt:lpstr>Forgot Username</vt:lpstr>
      <vt:lpstr>Forgot Password</vt:lpstr>
      <vt:lpstr>Forgot Password</vt:lpstr>
      <vt:lpstr>Forgot Password</vt:lpstr>
      <vt:lpstr>Supplier Profile Management</vt:lpstr>
      <vt:lpstr>Section Visibility by Relationship Type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Changes to Supplier Profile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Fanna Haile-Selassie</dc:creator>
  <dc:description>access at brand.3M.com</dc:description>
  <cp:revision>1</cp:revision>
  <dcterms:created xsi:type="dcterms:W3CDTF">2026-01-22T01:41:10Z</dcterms:created>
  <dcterms:modified xsi:type="dcterms:W3CDTF">2026-09-22T02:47:43Z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1958178</vt:lpwstr>
  </property>
  <property fmtid="{D5CDD505-2E9C-101B-9397-08002B2CF9AE}" pid="3" name="NXPowerLiteSettings">
    <vt:lpwstr>A74006B004C800</vt:lpwstr>
  </property>
  <property fmtid="{D5CDD505-2E9C-101B-9397-08002B2CF9AE}" pid="4" name="NXPowerLiteVersion">
    <vt:lpwstr>D6.0.7</vt:lpwstr>
  </property>
  <property fmtid="{D5CDD505-2E9C-101B-9397-08002B2CF9AE}" pid="5" name="ContentTypeId">
    <vt:lpwstr>0x010100E3203C587ADE634EA392EE4212C4B256</vt:lpwstr>
  </property>
  <property fmtid="{D5CDD505-2E9C-101B-9397-08002B2CF9AE}" pid="6" name="MediaServiceImageTags">
    <vt:lpwstr/>
  </property>
</Properties>
</file>