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2.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953" r:id="rId5"/>
    <p:sldMasterId id="2147484013" r:id="rId6"/>
  </p:sldMasterIdLst>
  <p:notesMasterIdLst>
    <p:notesMasterId r:id="rId39"/>
  </p:notesMasterIdLst>
  <p:handoutMasterIdLst>
    <p:handoutMasterId r:id="rId40"/>
  </p:handoutMasterIdLst>
  <p:sldIdLst>
    <p:sldId id="256" r:id="rId7"/>
    <p:sldId id="269" r:id="rId8"/>
    <p:sldId id="294" r:id="rId9"/>
    <p:sldId id="258" r:id="rId10"/>
    <p:sldId id="260" r:id="rId11"/>
    <p:sldId id="261" r:id="rId12"/>
    <p:sldId id="262" r:id="rId13"/>
    <p:sldId id="264" r:id="rId14"/>
    <p:sldId id="295" r:id="rId15"/>
    <p:sldId id="296" r:id="rId16"/>
    <p:sldId id="266" r:id="rId17"/>
    <p:sldId id="267" r:id="rId18"/>
    <p:sldId id="291" r:id="rId19"/>
    <p:sldId id="292" r:id="rId20"/>
    <p:sldId id="293" r:id="rId21"/>
    <p:sldId id="271" r:id="rId22"/>
    <p:sldId id="272" r:id="rId23"/>
    <p:sldId id="273" r:id="rId24"/>
    <p:sldId id="274" r:id="rId25"/>
    <p:sldId id="275" r:id="rId26"/>
    <p:sldId id="276" r:id="rId27"/>
    <p:sldId id="277" r:id="rId28"/>
    <p:sldId id="278" r:id="rId29"/>
    <p:sldId id="279" r:id="rId30"/>
    <p:sldId id="281" r:id="rId31"/>
    <p:sldId id="282" r:id="rId32"/>
    <p:sldId id="283" r:id="rId33"/>
    <p:sldId id="284" r:id="rId34"/>
    <p:sldId id="285" r:id="rId35"/>
    <p:sldId id="286" r:id="rId36"/>
    <p:sldId id="287" r:id="rId37"/>
    <p:sldId id="257" r:id="rId38"/>
  </p:sldIdLst>
  <p:sldSz cx="12192000" cy="6858000"/>
  <p:notesSz cx="7010400" cy="9296400"/>
  <p:embeddedFontLst>
    <p:embeddedFont>
      <p:font typeface="3M Circular TT Black" panose="020B0604020202020204" charset="0"/>
      <p:bold r:id="rId41"/>
      <p:boldItalic r:id="rId42"/>
    </p:embeddedFont>
    <p:embeddedFont>
      <p:font typeface="3M Circular TT Bold" panose="020B0804020101010102" charset="0"/>
      <p:bold r:id="rId43"/>
      <p:boldItalic r:id="rId44"/>
    </p:embeddedFont>
    <p:embeddedFont>
      <p:font typeface="3M Circular TT Book" panose="020B0804020101010102" charset="0"/>
      <p:regular r:id="rId45"/>
      <p:bold r:id="rId46"/>
      <p:italic r:id="rId47"/>
      <p:boldItalic r:id="rId48"/>
    </p:embeddedFont>
    <p:embeddedFont>
      <p:font typeface="MS PGothic" panose="020B0600070205080204" pitchFamily="34" charset="-128"/>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71C21D-3AC9-4C6E-B9E9-9080F0CE10E2}">
          <p14:sldIdLst>
            <p14:sldId id="256"/>
            <p14:sldId id="269"/>
            <p14:sldId id="294"/>
            <p14:sldId id="258"/>
            <p14:sldId id="260"/>
            <p14:sldId id="261"/>
            <p14:sldId id="262"/>
            <p14:sldId id="264"/>
            <p14:sldId id="295"/>
            <p14:sldId id="296"/>
            <p14:sldId id="266"/>
            <p14:sldId id="267"/>
            <p14:sldId id="291"/>
            <p14:sldId id="292"/>
            <p14:sldId id="293"/>
            <p14:sldId id="271"/>
            <p14:sldId id="272"/>
            <p14:sldId id="273"/>
            <p14:sldId id="274"/>
            <p14:sldId id="275"/>
            <p14:sldId id="276"/>
            <p14:sldId id="277"/>
            <p14:sldId id="278"/>
            <p14:sldId id="279"/>
            <p14:sldId id="281"/>
            <p14:sldId id="282"/>
            <p14:sldId id="283"/>
            <p14:sldId id="284"/>
            <p14:sldId id="285"/>
            <p14:sldId id="286"/>
            <p14:sldId id="287"/>
            <p14:sldId id="2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0A0F77-A57A-69F7-F04A-F67FFDB73422}" name="Kathrin Gunjaca" initials="KG" userId="S::GE400357@mmm.com::4551ed21-7e29-479c-be09-d0404f46dde4" providerId="AD"/>
  <p188:author id="{613EC8A5-83F4-A0ED-1E79-CC4E11D8CD5C}" name="Sam Sventek" initials="SS" userId="S::a4yqqzz@mmm.com::87d68474-232f-4a7a-9a8a-8aff09cfd4ec" providerId="AD"/>
  <p188:author id="{18E8F3A5-5253-8E13-EC61-8F0D5A7F1A1D}" name="Andrew Langdell" initials="AL" userId="S::A9AW8ZZ@mmm.com::3910af48-b353-44cb-9c29-6a765295c1bc" providerId="AD"/>
  <p188:author id="{2B965EF1-17BA-99E7-CAFE-7B0290EFAC68}" name="Fanna Haile-Selassie" initials="FH" userId="S::A53QBZZ@mmm.com::c55739df-b488-4066-962c-f0b6e1618ccb" providerId="AD"/>
  <p188:author id="{FD5697FE-97CC-013E-6F4A-2572801519D7}" name="Kirsten Salmanowicz" initials="KS" userId="S::ACVJBZZ@mmm.com::2991d299-6954-4edb-94f7-657c6332816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y Hanscom" initials="CH" lastIdx="1" clrIdx="0">
    <p:extLst>
      <p:ext uri="{19B8F6BF-5375-455C-9EA6-DF929625EA0E}">
        <p15:presenceInfo xmlns:p15="http://schemas.microsoft.com/office/powerpoint/2012/main" userId="S::US345876@mmm.com::6d697531-f294-401b-9c5b-18e19c75e3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B5"/>
    <a:srgbClr val="F5821F"/>
    <a:srgbClr val="FFE825"/>
    <a:srgbClr val="8C006E"/>
    <a:srgbClr val="FF0000"/>
    <a:srgbClr val="003DE6"/>
    <a:srgbClr val="00C7E6"/>
    <a:srgbClr val="1F1F96"/>
    <a:srgbClr val="DB14AB"/>
    <a:srgbClr val="FFF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9" d="100"/>
          <a:sy n="89" d="100"/>
        </p:scale>
        <p:origin x="-25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4.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6.fntdata"/><Relationship Id="rId20" Type="http://schemas.openxmlformats.org/officeDocument/2006/relationships/slide" Target="slides/slide14.xml"/><Relationship Id="rId41" Type="http://schemas.openxmlformats.org/officeDocument/2006/relationships/font" Target="fonts/font1.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43E2305-466C-4623-BA03-7D1ABB7C9E8B}" type="datetimeFigureOut">
              <a:rPr lang="en-GB" smtClean="0"/>
              <a:t>16/09/2026</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AB2DDB-3F36-4FB8-8004-74C0E9CD6F54}" type="slidenum">
              <a:rPr lang="en-GB" smtClean="0"/>
              <a:t>‹#›</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4DEE1-CFED-4862-80A6-C1C29819A1DC}" type="datetimeFigureOut">
              <a:rPr lang="en-GB" smtClean="0"/>
              <a:t>16/09/2026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4745B09-AD31-409C-B2BB-E7C534396A29}" type="slidenum">
              <a:rPr lang="en-GB" smtClean="0"/>
              <a:t>‹#›</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215AF-77D8-6C6A-38F1-3660938DEF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94548-1BD5-2FC2-48CC-7BE84C2BFC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4FC12-AB05-AD38-9574-7DBED34A98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4E9D48E-477D-199F-ADE0-8170EBF5F8B6}"/>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771479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2AFF6-0F09-BEB5-D9B1-A59B492A30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3B89A-E533-1E26-660E-36D839F832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07AB8-5D03-D740-45EF-032C0B7A75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B0E018-4BC4-9FCF-D349-6293DEE3A3A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57848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package" Target="../embeddings/Microsoft_Word_Document.docx"/><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sp>
        <p:nvSpPr>
          <p:cNvPr id="6" name="TextBox 5">
            <a:extLst>
              <a:ext uri="{FF2B5EF4-FFF2-40B4-BE49-F238E27FC236}">
                <a16:creationId xmlns:a16="http://schemas.microsoft.com/office/drawing/2014/main" id="{939E3FFE-217B-49A6-86E8-7E9F9B7610F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D2485E65-BDBF-494A-8847-8908887BED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8" name="Group 7">
            <a:extLst>
              <a:ext uri="{FF2B5EF4-FFF2-40B4-BE49-F238E27FC236}">
                <a16:creationId xmlns:a16="http://schemas.microsoft.com/office/drawing/2014/main" id="{4691A6D2-DA53-4227-B40D-F779479B11FD}"/>
              </a:ext>
            </a:extLst>
          </p:cNvPr>
          <p:cNvGrpSpPr/>
          <p:nvPr userDrawn="1"/>
        </p:nvGrpSpPr>
        <p:grpSpPr>
          <a:xfrm>
            <a:off x="-22860" y="6569823"/>
            <a:ext cx="2766060" cy="138337"/>
            <a:chOff x="-22860" y="6595827"/>
            <a:chExt cx="2766060" cy="138337"/>
          </a:xfrm>
        </p:grpSpPr>
        <p:sp>
          <p:nvSpPr>
            <p:cNvPr id="9" name="Footer Placeholder 3">
              <a:extLst>
                <a:ext uri="{FF2B5EF4-FFF2-40B4-BE49-F238E27FC236}">
                  <a16:creationId xmlns:a16="http://schemas.microsoft.com/office/drawing/2014/main" id="{06A12CDE-A5C8-4AB8-A340-617C75C20048}"/>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0" name="TextBox 25">
              <a:extLst>
                <a:ext uri="{FF2B5EF4-FFF2-40B4-BE49-F238E27FC236}">
                  <a16:creationId xmlns:a16="http://schemas.microsoft.com/office/drawing/2014/main" id="{FC01E7A2-4388-4932-997D-2EE6FDD0742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1" name="Rectangle 26">
              <a:extLst>
                <a:ext uri="{FF2B5EF4-FFF2-40B4-BE49-F238E27FC236}">
                  <a16:creationId xmlns:a16="http://schemas.microsoft.com/office/drawing/2014/main" id="{626847D3-351F-4DF7-B605-DB21CD18B4D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4" name="TextBox 24">
              <a:extLst>
                <a:ext uri="{FF2B5EF4-FFF2-40B4-BE49-F238E27FC236}">
                  <a16:creationId xmlns:a16="http://schemas.microsoft.com/office/drawing/2014/main" id="{8A3ED80A-D0A0-4513-8AB6-54D412B0012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15" name="Footer Placeholder 3">
              <a:extLst>
                <a:ext uri="{FF2B5EF4-FFF2-40B4-BE49-F238E27FC236}">
                  <a16:creationId xmlns:a16="http://schemas.microsoft.com/office/drawing/2014/main" id="{F9A1CC6D-3820-48BF-9B5D-DDE47D198728}"/>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115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3"/>
            <a:ext cx="11425237" cy="82296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6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4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12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D7EA5B7C-FF4F-417B-956F-81F3E1FB79E9}"/>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ECD7EFF2-07E6-4CAD-9169-36648AED724B}"/>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157396FE-7B91-4A37-A6F8-03D47123C65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D8E6FC6-BA29-4FA4-8430-93640B1FD54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B14C4B13-84E7-42C9-95A5-A8B070CD01C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0F35879-CB8E-47B5-9FA9-89A9327E8FB5}"/>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77152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4480938-3206-419E-A8EA-E2EA8D0A416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899F1064-18BF-490B-A707-02D56B21C3B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73D8BF5E-BABD-4307-A975-CE6B8292D0AF}"/>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197BBD2F-C8FC-41AC-8A54-6620FE97E83F}"/>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8F42655D-1D76-44A2-8692-618F441A114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F658D05-1FA7-456B-AB45-E1BCA3B0611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6A32BB7E-90E2-48B7-B6D5-6B89A3B316D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E6712454-D4FB-4CA8-AF72-62CE72D54D92}"/>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8505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2" name="Title 1"/>
          <p:cNvSpPr>
            <a:spLocks noGrp="1"/>
          </p:cNvSpPr>
          <p:nvPr>
            <p:ph type="title"/>
          </p:nvPr>
        </p:nvSpPr>
        <p:spPr>
          <a:xfrm>
            <a:off x="379412" y="381000"/>
            <a:ext cx="11425237" cy="457200"/>
          </a:xfrm>
        </p:spPr>
        <p:txBody>
          <a:bodyPr rIns="0"/>
          <a:lstStyle/>
          <a:p>
            <a:r>
              <a:rPr lang="en-US"/>
              <a:t>Click to edit Master title style</a:t>
            </a:r>
            <a:endParaRPr lang="en-GB"/>
          </a:p>
        </p:txBody>
      </p:sp>
      <p:sp>
        <p:nvSpPr>
          <p:cNvPr id="5"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6" name="TextBox 5"/>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B73D1EE9-2B80-40BD-BDBC-24FE247E9B85}"/>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B53E3DE4-FCB3-4112-BB04-3F9F80E8F91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8BB09BF7-6D5C-410D-B9C0-08691A43A6D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3BB37C5A-EDBE-46DF-9A84-30F2B279087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E17B547-4F83-4AAE-B260-EFF5DBE4F61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8EBAF093-0481-4F71-9AB6-8EA56E6623AA}"/>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939547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11430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EF62D8C6-B021-44AB-991D-D27E3330593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A9F5DEA1-F45C-49D2-B1E2-C4E09DE25DC9}"/>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A13DB14-D770-4457-A7FB-3A8BF2CCF49C}"/>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EC958F0-41CC-415D-88AA-89E3AECC28AB}"/>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92DB555B-1636-4883-B142-7A70C872051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EFE29A9D-69DC-4014-92B2-BF3B4CEAEDA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2C16C4E2-D24A-4BE8-BA35-9E5F7439087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687CA877-7465-498D-A094-11C5790112EE}"/>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007106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822960"/>
          </a:xfrm>
        </p:spPr>
        <p:txBody>
          <a:bodyPr/>
          <a:lstStyle/>
          <a:p>
            <a:r>
              <a:rPr lang="en-US"/>
              <a:t>Click to edit Master title style</a:t>
            </a:r>
            <a:endParaRPr lang="en-GB"/>
          </a:p>
        </p:txBody>
      </p:sp>
      <p:sp>
        <p:nvSpPr>
          <p:cNvPr id="5" name="Content Placeholder 4"/>
          <p:cNvSpPr>
            <a:spLocks noGrp="1"/>
          </p:cNvSpPr>
          <p:nvPr>
            <p:ph sz="quarter" idx="15"/>
          </p:nvPr>
        </p:nvSpPr>
        <p:spPr>
          <a:xfrm>
            <a:off x="37941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5" name="TextBox 14">
            <a:extLst>
              <a:ext uri="{FF2B5EF4-FFF2-40B4-BE49-F238E27FC236}">
                <a16:creationId xmlns:a16="http://schemas.microsoft.com/office/drawing/2014/main" id="{70174F9C-6CB5-4A2F-A4B8-934EE28448CE}"/>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7" name="Freeform 5">
            <a:extLst>
              <a:ext uri="{FF2B5EF4-FFF2-40B4-BE49-F238E27FC236}">
                <a16:creationId xmlns:a16="http://schemas.microsoft.com/office/drawing/2014/main" id="{4B8D1D55-AF9F-4150-8F96-C44CB174D6D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C71F8C14-A360-449D-B677-6B7CF8C1EAFE}"/>
              </a:ext>
            </a:extLst>
          </p:cNvPr>
          <p:cNvGrpSpPr/>
          <p:nvPr userDrawn="1"/>
        </p:nvGrpSpPr>
        <p:grpSpPr>
          <a:xfrm>
            <a:off x="-22860" y="6569823"/>
            <a:ext cx="2766060" cy="138337"/>
            <a:chOff x="-22860" y="6595827"/>
            <a:chExt cx="2766060" cy="138337"/>
          </a:xfrm>
        </p:grpSpPr>
        <p:sp>
          <p:nvSpPr>
            <p:cNvPr id="20" name="Footer Placeholder 3">
              <a:extLst>
                <a:ext uri="{FF2B5EF4-FFF2-40B4-BE49-F238E27FC236}">
                  <a16:creationId xmlns:a16="http://schemas.microsoft.com/office/drawing/2014/main" id="{70B932BA-7623-4B1C-A4D5-76E7DD37CF8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1" name="TextBox 25">
              <a:extLst>
                <a:ext uri="{FF2B5EF4-FFF2-40B4-BE49-F238E27FC236}">
                  <a16:creationId xmlns:a16="http://schemas.microsoft.com/office/drawing/2014/main" id="{A9DE7FBA-80D8-4C73-BD4C-FE34FF90C0A2}"/>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2" name="Rectangle 26">
              <a:extLst>
                <a:ext uri="{FF2B5EF4-FFF2-40B4-BE49-F238E27FC236}">
                  <a16:creationId xmlns:a16="http://schemas.microsoft.com/office/drawing/2014/main" id="{5F5A3B75-4D2E-41F1-BF16-3401337D781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76DAEA9E-42A3-4BA2-8549-50884FCFCFB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C82EC3C-34FB-4C56-9195-EEC9531370E7}"/>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213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79414"/>
            <a:ext cx="11425237" cy="457200"/>
          </a:xfrm>
        </p:spPr>
        <p:txBody>
          <a:bodyPr/>
          <a:lstStyle/>
          <a:p>
            <a:r>
              <a:rPr lang="en-US"/>
              <a:t>Click to edit Master title style</a:t>
            </a:r>
            <a:endParaRPr lang="en-GB"/>
          </a:p>
        </p:txBody>
      </p:sp>
      <p:sp>
        <p:nvSpPr>
          <p:cNvPr id="5" name="Content Placeholder 4"/>
          <p:cNvSpPr>
            <a:spLocks noGrp="1"/>
          </p:cNvSpPr>
          <p:nvPr>
            <p:ph sz="quarter" idx="15"/>
          </p:nvPr>
        </p:nvSpPr>
        <p:spPr>
          <a:xfrm>
            <a:off x="384048" y="1298448"/>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9"/>
          <p:cNvSpPr>
            <a:spLocks noGrp="1"/>
          </p:cNvSpPr>
          <p:nvPr>
            <p:ph sz="quarter" idx="16"/>
          </p:nvPr>
        </p:nvSpPr>
        <p:spPr>
          <a:xfrm>
            <a:off x="6096000" y="1295401"/>
            <a:ext cx="571500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Text Placeholder 4"/>
          <p:cNvSpPr>
            <a:spLocks noGrp="1"/>
          </p:cNvSpPr>
          <p:nvPr>
            <p:ph type="body" sz="quarter" idx="10"/>
          </p:nvPr>
        </p:nvSpPr>
        <p:spPr>
          <a:xfrm>
            <a:off x="381000" y="841248"/>
            <a:ext cx="11430000" cy="365760"/>
          </a:xfrm>
        </p:spPr>
        <p:txBody>
          <a:bodyPr/>
          <a:lstStyle>
            <a:lvl1pPr>
              <a:defRPr sz="2400"/>
            </a:lvl1pPr>
          </a:lstStyle>
          <a:p>
            <a:pPr lvl="0"/>
            <a:r>
              <a:rPr lang="en-US"/>
              <a:t>Click to edit Master text styles</a:t>
            </a:r>
          </a:p>
        </p:txBody>
      </p:sp>
      <p:sp>
        <p:nvSpPr>
          <p:cNvPr id="9" name="TextBox 8">
            <a:extLst>
              <a:ext uri="{FF2B5EF4-FFF2-40B4-BE49-F238E27FC236}">
                <a16:creationId xmlns:a16="http://schemas.microsoft.com/office/drawing/2014/main" id="{DB47A7D5-413B-478D-90A4-5DD546B558B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1" name="Freeform 5">
            <a:extLst>
              <a:ext uri="{FF2B5EF4-FFF2-40B4-BE49-F238E27FC236}">
                <a16:creationId xmlns:a16="http://schemas.microsoft.com/office/drawing/2014/main" id="{50CD2CEC-0C08-4BA9-A190-3D82368B229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FFA586AB-FA2D-42F4-8151-92085483233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1DCC11E6-50A6-4D60-90A3-DAC0F5C3141B}"/>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E4939CD9-310E-4888-B857-D2F0D9F2C26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09721296-013C-4CBD-81A5-04F2EA9AE930}"/>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59D013F-7193-4C4F-8884-8AE9416A735E}"/>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6A74E501-43F7-4892-86F3-3360305D16F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85023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821373"/>
          </a:xfrm>
        </p:spPr>
        <p:txBody>
          <a:bodyPr/>
          <a:lstStyle/>
          <a:p>
            <a:r>
              <a:rPr lang="en-US"/>
              <a:t>Click to edit Master title style</a:t>
            </a:r>
            <a:endParaRPr lang="en-GB"/>
          </a:p>
        </p:txBody>
      </p:sp>
      <p:sp>
        <p:nvSpPr>
          <p:cNvPr id="5"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0"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11"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Box 8">
            <a:extLst>
              <a:ext uri="{FF2B5EF4-FFF2-40B4-BE49-F238E27FC236}">
                <a16:creationId xmlns:a16="http://schemas.microsoft.com/office/drawing/2014/main" id="{F88C665B-2E7D-42CF-B622-947E87FE4C1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2" name="Freeform 5">
            <a:extLst>
              <a:ext uri="{FF2B5EF4-FFF2-40B4-BE49-F238E27FC236}">
                <a16:creationId xmlns:a16="http://schemas.microsoft.com/office/drawing/2014/main" id="{2C35CA9D-2B55-4C68-97BE-E1089D733FF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734DD406-AD63-472D-89DF-36E3AD48AD16}"/>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FE63EB8E-1452-4309-BCA5-FFA1AF4D0B97}"/>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4E2F2CB2-DD35-4673-B2EF-5FC8DEFB55C9}"/>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B2CCA12-74AC-434A-B551-B8159B0F2663}"/>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017161D6-4AB3-45E4-AEFE-00D880DDA6A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55D8F11E-F9F8-43F2-85D3-6DF19B9A2E03}"/>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76734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4" name="Title 3"/>
          <p:cNvSpPr>
            <a:spLocks noGrp="1"/>
          </p:cNvSpPr>
          <p:nvPr>
            <p:ph type="title"/>
          </p:nvPr>
        </p:nvSpPr>
        <p:spPr>
          <a:xfrm>
            <a:off x="379412" y="380999"/>
            <a:ext cx="11425237" cy="457200"/>
          </a:xfrm>
        </p:spPr>
        <p:txBody>
          <a:bodyPr/>
          <a:lstStyle/>
          <a:p>
            <a:r>
              <a:rPr lang="en-US"/>
              <a:t>Click to edit Master title style</a:t>
            </a:r>
            <a:endParaRPr lang="en-GB"/>
          </a:p>
        </p:txBody>
      </p:sp>
      <p:sp>
        <p:nvSpPr>
          <p:cNvPr id="6" name="Text Placeholder 4"/>
          <p:cNvSpPr>
            <a:spLocks noGrp="1"/>
          </p:cNvSpPr>
          <p:nvPr>
            <p:ph type="body" sz="quarter" idx="10"/>
          </p:nvPr>
        </p:nvSpPr>
        <p:spPr>
          <a:xfrm>
            <a:off x="384048" y="841248"/>
            <a:ext cx="11430000" cy="365760"/>
          </a:xfrm>
        </p:spPr>
        <p:txBody>
          <a:bodyPr/>
          <a:lstStyle>
            <a:lvl1pPr>
              <a:defRPr sz="2400"/>
            </a:lvl1pPr>
          </a:lstStyle>
          <a:p>
            <a:pPr lvl="0"/>
            <a:r>
              <a:rPr lang="en-US"/>
              <a:t>Click to edit Master text styles</a:t>
            </a:r>
          </a:p>
        </p:txBody>
      </p:sp>
      <p:sp>
        <p:nvSpPr>
          <p:cNvPr id="7" name="Content Placeholder 4"/>
          <p:cNvSpPr>
            <a:spLocks noGrp="1"/>
          </p:cNvSpPr>
          <p:nvPr>
            <p:ph sz="quarter" idx="13"/>
          </p:nvPr>
        </p:nvSpPr>
        <p:spPr>
          <a:xfrm>
            <a:off x="379412" y="1295401"/>
            <a:ext cx="3794760"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8" name="Content Placeholder 4"/>
          <p:cNvSpPr>
            <a:spLocks noGrp="1"/>
          </p:cNvSpPr>
          <p:nvPr>
            <p:ph sz="quarter" idx="14"/>
          </p:nvPr>
        </p:nvSpPr>
        <p:spPr>
          <a:xfrm>
            <a:off x="4187952" y="1295401"/>
            <a:ext cx="3803904" cy="4953000"/>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lang="en-GB"/>
          </a:p>
        </p:txBody>
      </p:sp>
      <p:sp>
        <p:nvSpPr>
          <p:cNvPr id="9" name="Content Placeholder 4"/>
          <p:cNvSpPr>
            <a:spLocks noGrp="1"/>
          </p:cNvSpPr>
          <p:nvPr>
            <p:ph sz="quarter" idx="15"/>
          </p:nvPr>
        </p:nvSpPr>
        <p:spPr>
          <a:xfrm>
            <a:off x="8010144" y="1295401"/>
            <a:ext cx="379476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Box 9">
            <a:extLst>
              <a:ext uri="{FF2B5EF4-FFF2-40B4-BE49-F238E27FC236}">
                <a16:creationId xmlns:a16="http://schemas.microsoft.com/office/drawing/2014/main" id="{C0B5BC73-EDDB-4E69-9DA6-20B368FBD0A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2" name="Freeform 5">
            <a:extLst>
              <a:ext uri="{FF2B5EF4-FFF2-40B4-BE49-F238E27FC236}">
                <a16:creationId xmlns:a16="http://schemas.microsoft.com/office/drawing/2014/main" id="{0DF48745-B946-447C-B11E-7E950DC5B0F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913FDAA3-870C-4058-9692-A85FB7929839}"/>
              </a:ext>
            </a:extLst>
          </p:cNvPr>
          <p:cNvGrpSpPr/>
          <p:nvPr userDrawn="1"/>
        </p:nvGrpSpPr>
        <p:grpSpPr>
          <a:xfrm>
            <a:off x="-22860" y="6569823"/>
            <a:ext cx="2766060" cy="138337"/>
            <a:chOff x="-22860" y="6595827"/>
            <a:chExt cx="2766060" cy="138337"/>
          </a:xfrm>
        </p:grpSpPr>
        <p:sp>
          <p:nvSpPr>
            <p:cNvPr id="16" name="Footer Placeholder 3">
              <a:extLst>
                <a:ext uri="{FF2B5EF4-FFF2-40B4-BE49-F238E27FC236}">
                  <a16:creationId xmlns:a16="http://schemas.microsoft.com/office/drawing/2014/main" id="{8DDA0244-1AB1-4FA1-96C0-D3041B253E1A}"/>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D50C54EB-18E0-40BE-A3D3-AEDC473B258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CBECC73C-B1F5-488F-A032-ABFF89610D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5" name="TextBox 24">
              <a:extLst>
                <a:ext uri="{FF2B5EF4-FFF2-40B4-BE49-F238E27FC236}">
                  <a16:creationId xmlns:a16="http://schemas.microsoft.com/office/drawing/2014/main" id="{E86C79C7-B6AB-49EA-9B30-DA8E231083F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D2A9C3FA-2221-49F3-B7C8-63D6669AC06B}"/>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59026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Message">
    <p:spTree>
      <p:nvGrpSpPr>
        <p:cNvPr id="1" name=""/>
        <p:cNvGrpSpPr/>
        <p:nvPr/>
      </p:nvGrpSpPr>
      <p:grpSpPr>
        <a:xfrm>
          <a:off x="0" y="0"/>
          <a:ext cx="0" cy="0"/>
          <a:chOff x="0" y="0"/>
          <a:chExt cx="0" cy="0"/>
        </a:xfrm>
      </p:grpSpPr>
      <p:sp>
        <p:nvSpPr>
          <p:cNvPr id="5" name="Content Placeholder 4"/>
          <p:cNvSpPr>
            <a:spLocks noGrp="1"/>
          </p:cNvSpPr>
          <p:nvPr>
            <p:ph sz="quarter" idx="15"/>
          </p:nvPr>
        </p:nvSpPr>
        <p:spPr>
          <a:xfrm>
            <a:off x="379410" y="1298448"/>
            <a:ext cx="11431590" cy="4956048"/>
          </a:xfrm>
        </p:spPr>
        <p:txBody>
          <a:bodyPr/>
          <a:lstStyle>
            <a:lvl1pPr>
              <a:lnSpc>
                <a:spcPct val="90000"/>
              </a:lnSpc>
              <a:defRPr sz="4800">
                <a:latin typeface="+mj-lt"/>
              </a:defRPr>
            </a:lvl1pPr>
            <a:lvl2pPr>
              <a:defRPr sz="4400">
                <a:latin typeface="+mj-lt"/>
              </a:defRPr>
            </a:lvl2pPr>
            <a:lvl3pPr>
              <a:defRPr sz="4000">
                <a:latin typeface="+mj-lt"/>
              </a:defRPr>
            </a:lvl3pPr>
            <a:lvl4pPr>
              <a:defRPr sz="3600">
                <a:latin typeface="+mj-lt"/>
              </a:defRPr>
            </a:lvl4pPr>
            <a:lvl5pPr>
              <a:defRPr sz="3200">
                <a:latin typeface="+mj-lt"/>
              </a:defRPr>
            </a:lvl5pPr>
          </a:lstStyle>
          <a:p>
            <a:pPr lvl="0"/>
            <a:r>
              <a:rPr lang="en-US"/>
              <a:t>Click to edit Master text styles</a:t>
            </a:r>
          </a:p>
        </p:txBody>
      </p:sp>
      <p:sp>
        <p:nvSpPr>
          <p:cNvPr id="6" name="TextBox 5">
            <a:extLst>
              <a:ext uri="{FF2B5EF4-FFF2-40B4-BE49-F238E27FC236}">
                <a16:creationId xmlns:a16="http://schemas.microsoft.com/office/drawing/2014/main" id="{7BC7E976-602E-4798-9040-9FC479C609E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29E3956E-4AE6-4089-8AFA-D06F2A3798E5}"/>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36A4CE49-6AFE-43E0-A9E4-47F733AAD2A0}"/>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AFCF6DEC-CB96-4F4F-A813-9FDC46678D6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BF3572EA-6A3D-45B7-BB6F-13DD9BF48C0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C488333E-1DA7-440F-A801-53A031415DE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113AB11E-BA43-44CB-91E3-75E3D9A8B7F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80EC80E9-2828-473B-B544-EA66FAC710D5}"/>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30704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4048" y="384048"/>
            <a:ext cx="11426952"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Box 5">
            <a:extLst>
              <a:ext uri="{FF2B5EF4-FFF2-40B4-BE49-F238E27FC236}">
                <a16:creationId xmlns:a16="http://schemas.microsoft.com/office/drawing/2014/main" id="{564C7818-7DB8-467B-9E38-AA676C0E5FD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7" name="Freeform 5">
            <a:extLst>
              <a:ext uri="{FF2B5EF4-FFF2-40B4-BE49-F238E27FC236}">
                <a16:creationId xmlns:a16="http://schemas.microsoft.com/office/drawing/2014/main" id="{E57F5270-7B0B-4F18-9CAE-ED7E9D8D9818}"/>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4B8DA49F-2A82-4A25-B7DF-68BDBD59F8E7}"/>
              </a:ext>
            </a:extLst>
          </p:cNvPr>
          <p:cNvGrpSpPr/>
          <p:nvPr userDrawn="1"/>
        </p:nvGrpSpPr>
        <p:grpSpPr>
          <a:xfrm>
            <a:off x="-22860" y="6569823"/>
            <a:ext cx="2766060" cy="138337"/>
            <a:chOff x="-22860" y="6595827"/>
            <a:chExt cx="2766060" cy="138337"/>
          </a:xfrm>
        </p:grpSpPr>
        <p:sp>
          <p:nvSpPr>
            <p:cNvPr id="12" name="Footer Placeholder 3">
              <a:extLst>
                <a:ext uri="{FF2B5EF4-FFF2-40B4-BE49-F238E27FC236}">
                  <a16:creationId xmlns:a16="http://schemas.microsoft.com/office/drawing/2014/main" id="{95677047-4885-4E97-A3DA-727BB67B768E}"/>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74B04A53-7DF9-4EFA-B87E-025996DD0DD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77D41B0-F83D-4452-8115-2E597916BE5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A0205578-7263-4EB1-8D3C-BF31A8B31A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470741EF-B2CA-40DC-B692-450CDF550948}"/>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909826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4"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5" name="Content Placeholder 4"/>
          <p:cNvSpPr>
            <a:spLocks noGrp="1"/>
          </p:cNvSpPr>
          <p:nvPr>
            <p:ph sz="quarter" idx="14"/>
          </p:nvPr>
        </p:nvSpPr>
        <p:spPr>
          <a:xfrm>
            <a:off x="4187952" y="384048"/>
            <a:ext cx="7623048"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Box 7">
            <a:extLst>
              <a:ext uri="{FF2B5EF4-FFF2-40B4-BE49-F238E27FC236}">
                <a16:creationId xmlns:a16="http://schemas.microsoft.com/office/drawing/2014/main" id="{75509AD8-1A9C-4EF5-B884-55D562DE900B}"/>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5017569D-9CE0-4BE3-B3CD-1A417F50828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4FAE10B0-6483-4DD3-9AC6-B316EB7FBB02}"/>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3946B169-B73F-47BE-BA5A-330CF1FA061E}"/>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C1C9907D-CB85-47D2-86D9-14E931DBEC6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302562C-C7B6-4A04-86B2-FD850E7581C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F5E5EC0E-7B9B-4EED-B3F6-84B5F2DFF76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FC03A5C1-226D-4759-A9FB-9012F2972C11}"/>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0450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5" name="Content Placeholder 4"/>
          <p:cNvSpPr>
            <a:spLocks noGrp="1"/>
          </p:cNvSpPr>
          <p:nvPr>
            <p:ph sz="quarter" idx="13"/>
          </p:nvPr>
        </p:nvSpPr>
        <p:spPr>
          <a:xfrm>
            <a:off x="379412" y="384048"/>
            <a:ext cx="3794760" cy="5861304"/>
          </a:xfrm>
        </p:spPr>
        <p:txBody>
          <a:bodyPr/>
          <a:lstStyle>
            <a:lvl1pPr marL="0" marR="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sz="2000"/>
            </a:lvl1pPr>
            <a:lvl2pPr marL="182563" marR="0" indent="-1825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2pPr>
            <a:lvl3pPr marL="314325" marR="0" indent="-131763"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3pPr>
            <a:lvl4pPr marL="473075" marR="0" indent="-1158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4pPr>
            <a:lvl5pPr marL="642938" marR="0" indent="-103188"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sz="2000"/>
            </a:lvl5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Click to edit Master text styles</a:t>
            </a:r>
          </a:p>
          <a:p>
            <a:pPr marL="0" marR="0" lvl="1"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Second level</a:t>
            </a:r>
          </a:p>
          <a:p>
            <a:pPr marL="0" marR="0" lvl="2"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Third level</a:t>
            </a:r>
          </a:p>
          <a:p>
            <a:pPr marL="0" marR="0" lvl="3"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Fourth level</a:t>
            </a:r>
          </a:p>
          <a:p>
            <a:pPr marL="0" marR="0" lvl="4"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black"/>
                </a:solidFill>
                <a:effectLst/>
                <a:uLnTx/>
                <a:uFillTx/>
                <a:latin typeface="+mn-lt"/>
                <a:ea typeface="+mj-ea"/>
                <a:cs typeface="+mj-cs"/>
              </a:rPr>
              <a:t>Fifth level</a:t>
            </a:r>
            <a:endParaRPr kumimoji="0" lang="en-GB" sz="1200" b="0" i="0" u="none" strike="noStrike" kern="1200" cap="none" spc="0" normalizeH="0" baseline="0" noProof="0">
              <a:ln>
                <a:noFill/>
              </a:ln>
              <a:solidFill>
                <a:prstClr val="black"/>
              </a:solidFill>
              <a:effectLst/>
              <a:uLnTx/>
              <a:uFillTx/>
              <a:latin typeface="+mn-lt"/>
              <a:ea typeface="+mn-ea"/>
              <a:cs typeface="+mn-cs"/>
            </a:endParaRPr>
          </a:p>
        </p:txBody>
      </p:sp>
      <p:sp>
        <p:nvSpPr>
          <p:cNvPr id="6" name="Content Placeholder 4"/>
          <p:cNvSpPr>
            <a:spLocks noGrp="1"/>
          </p:cNvSpPr>
          <p:nvPr>
            <p:ph sz="quarter" idx="14"/>
          </p:nvPr>
        </p:nvSpPr>
        <p:spPr>
          <a:xfrm>
            <a:off x="4187952" y="384048"/>
            <a:ext cx="380390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010144" y="384048"/>
            <a:ext cx="3794760"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Box 7">
            <a:extLst>
              <a:ext uri="{FF2B5EF4-FFF2-40B4-BE49-F238E27FC236}">
                <a16:creationId xmlns:a16="http://schemas.microsoft.com/office/drawing/2014/main" id="{AB629DD5-8302-44FC-A0B1-8337DE811511}"/>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C44D76EA-E240-4A6C-A525-7D54EE25181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41E4D0F6-5DAB-412C-8F1F-7CBE531A70F8}"/>
              </a:ext>
            </a:extLst>
          </p:cNvPr>
          <p:cNvGrpSpPr/>
          <p:nvPr userDrawn="1"/>
        </p:nvGrpSpPr>
        <p:grpSpPr>
          <a:xfrm>
            <a:off x="-22860" y="6569823"/>
            <a:ext cx="2766060" cy="138337"/>
            <a:chOff x="-22860" y="6595827"/>
            <a:chExt cx="2766060" cy="138337"/>
          </a:xfrm>
        </p:grpSpPr>
        <p:sp>
          <p:nvSpPr>
            <p:cNvPr id="14" name="Footer Placeholder 3">
              <a:extLst>
                <a:ext uri="{FF2B5EF4-FFF2-40B4-BE49-F238E27FC236}">
                  <a16:creationId xmlns:a16="http://schemas.microsoft.com/office/drawing/2014/main" id="{8BCDBED6-3957-4CF5-A8B4-BE0F0AA278C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06FAE734-6022-4CFB-BBE8-C6C087C0589F}"/>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57336218-C1BE-4B17-ACB9-E2CFA8EBC94F}"/>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3" name="TextBox 24">
              <a:extLst>
                <a:ext uri="{FF2B5EF4-FFF2-40B4-BE49-F238E27FC236}">
                  <a16:creationId xmlns:a16="http://schemas.microsoft.com/office/drawing/2014/main" id="{42D3CC64-9451-41B1-8CF4-F14302BA19FC}"/>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4" name="Footer Placeholder 3">
              <a:extLst>
                <a:ext uri="{FF2B5EF4-FFF2-40B4-BE49-F238E27FC236}">
                  <a16:creationId xmlns:a16="http://schemas.microsoft.com/office/drawing/2014/main" id="{969DFDB4-0D9B-4D5F-9E78-85E6F2FB9883}"/>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89582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4048" y="383675"/>
            <a:ext cx="7616952"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8019288" y="381000"/>
            <a:ext cx="3794760" cy="5864225"/>
          </a:xfrm>
          <a:solidFill>
            <a:schemeClr val="bg1">
              <a:lumMod val="8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5345CE4F-6F70-4BAD-A37D-4113302E4C1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7E8A698D-770C-494C-B31A-7D8FAE71D85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85B7AAFC-3AA8-49FF-BB2F-268106DDE51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1BB4D2D5-AFEF-4459-9BF9-8D067F6198E9}"/>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5" name="TextBox 25">
              <a:extLst>
                <a:ext uri="{FF2B5EF4-FFF2-40B4-BE49-F238E27FC236}">
                  <a16:creationId xmlns:a16="http://schemas.microsoft.com/office/drawing/2014/main" id="{77D2C44C-7B05-467B-A795-49CF2F50FB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46D3F0A3-CDF2-4060-8B2F-83A456E62B1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EEA5EC81-E79A-4C98-9B65-6C62E7DF25C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EC50136B-7BAF-40E7-B31A-EE90FE8E964C}"/>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529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384048" y="384048"/>
            <a:ext cx="3816000" cy="2930652"/>
          </a:xfrm>
          <a:solidFill>
            <a:schemeClr val="bg1">
              <a:lumMod val="85000"/>
            </a:schemeClr>
          </a:solidFill>
        </p:spPr>
        <p:txBody>
          <a:bodyPr lIns="0" rIns="0"/>
          <a:lstStyle/>
          <a:p>
            <a:r>
              <a:rPr lang="en-US"/>
              <a:t>Click icon to add picture</a:t>
            </a:r>
            <a:endParaRPr lang="en-GB"/>
          </a:p>
        </p:txBody>
      </p:sp>
      <p:sp>
        <p:nvSpPr>
          <p:cNvPr id="13" name="Picture Placeholder 9"/>
          <p:cNvSpPr>
            <a:spLocks noGrp="1"/>
          </p:cNvSpPr>
          <p:nvPr>
            <p:ph type="pic" sz="quarter" idx="16"/>
          </p:nvPr>
        </p:nvSpPr>
        <p:spPr>
          <a:xfrm>
            <a:off x="384048" y="3314645"/>
            <a:ext cx="3816000" cy="2938461"/>
          </a:xfrm>
          <a:solidFill>
            <a:schemeClr val="bg1">
              <a:lumMod val="85000"/>
            </a:schemeClr>
          </a:solidFill>
        </p:spPr>
        <p:txBody>
          <a:bodyPr lIns="0" rIns="0"/>
          <a:lstStyle/>
          <a:p>
            <a:r>
              <a:rPr lang="en-US"/>
              <a:t>Click icon to add picture</a:t>
            </a:r>
            <a:endParaRPr lang="en-GB"/>
          </a:p>
        </p:txBody>
      </p:sp>
      <p:sp>
        <p:nvSpPr>
          <p:cNvPr id="11" name="Picture Placeholder 9"/>
          <p:cNvSpPr>
            <a:spLocks noGrp="1"/>
          </p:cNvSpPr>
          <p:nvPr>
            <p:ph type="pic" sz="quarter" idx="14"/>
          </p:nvPr>
        </p:nvSpPr>
        <p:spPr>
          <a:xfrm>
            <a:off x="4200048" y="384048"/>
            <a:ext cx="3803262" cy="2930652"/>
          </a:xfrm>
          <a:solidFill>
            <a:schemeClr val="bg1">
              <a:lumMod val="85000"/>
            </a:schemeClr>
          </a:solidFill>
        </p:spPr>
        <p:txBody>
          <a:bodyPr lIns="0" rIns="0"/>
          <a:lstStyle/>
          <a:p>
            <a:r>
              <a:rPr lang="en-US"/>
              <a:t>Click icon to add picture</a:t>
            </a:r>
            <a:endParaRPr lang="en-GB"/>
          </a:p>
        </p:txBody>
      </p:sp>
      <p:sp>
        <p:nvSpPr>
          <p:cNvPr id="14" name="Picture Placeholder 9"/>
          <p:cNvSpPr>
            <a:spLocks noGrp="1"/>
          </p:cNvSpPr>
          <p:nvPr>
            <p:ph type="pic" sz="quarter" idx="17"/>
          </p:nvPr>
        </p:nvSpPr>
        <p:spPr>
          <a:xfrm>
            <a:off x="4200048" y="3314646"/>
            <a:ext cx="3803262" cy="2938462"/>
          </a:xfrm>
          <a:solidFill>
            <a:schemeClr val="bg1">
              <a:lumMod val="85000"/>
            </a:schemeClr>
          </a:solidFill>
        </p:spPr>
        <p:txBody>
          <a:bodyPr lIns="0" rIns="0"/>
          <a:lstStyle/>
          <a:p>
            <a:r>
              <a:rPr lang="en-US"/>
              <a:t>Click icon to add picture</a:t>
            </a:r>
            <a:endParaRPr lang="en-GB"/>
          </a:p>
        </p:txBody>
      </p:sp>
      <p:sp>
        <p:nvSpPr>
          <p:cNvPr id="12" name="Picture Placeholder 9"/>
          <p:cNvSpPr>
            <a:spLocks noGrp="1"/>
          </p:cNvSpPr>
          <p:nvPr>
            <p:ph type="pic" sz="quarter" idx="15"/>
          </p:nvPr>
        </p:nvSpPr>
        <p:spPr>
          <a:xfrm>
            <a:off x="8001000" y="384048"/>
            <a:ext cx="3816000" cy="2930652"/>
          </a:xfrm>
          <a:solidFill>
            <a:schemeClr val="bg1">
              <a:lumMod val="85000"/>
            </a:schemeClr>
          </a:solidFill>
        </p:spPr>
        <p:txBody>
          <a:bodyPr lIns="0" rIns="0"/>
          <a:lstStyle/>
          <a:p>
            <a:r>
              <a:rPr lang="en-US"/>
              <a:t>Click icon to add picture</a:t>
            </a:r>
            <a:endParaRPr lang="en-GB"/>
          </a:p>
        </p:txBody>
      </p:sp>
      <p:sp>
        <p:nvSpPr>
          <p:cNvPr id="15" name="Picture Placeholder 9"/>
          <p:cNvSpPr>
            <a:spLocks noGrp="1"/>
          </p:cNvSpPr>
          <p:nvPr>
            <p:ph type="pic" sz="quarter" idx="18"/>
          </p:nvPr>
        </p:nvSpPr>
        <p:spPr>
          <a:xfrm>
            <a:off x="8001000" y="3314646"/>
            <a:ext cx="3816000" cy="2938460"/>
          </a:xfrm>
          <a:solidFill>
            <a:schemeClr val="bg1">
              <a:lumMod val="85000"/>
            </a:schemeClr>
          </a:solidFill>
        </p:spPr>
        <p:txBody>
          <a:bodyPr lIns="0" rIns="0"/>
          <a:lstStyle/>
          <a:p>
            <a:r>
              <a:rPr lang="en-US"/>
              <a:t>Click icon to add picture</a:t>
            </a:r>
            <a:endParaRPr lang="en-GB"/>
          </a:p>
        </p:txBody>
      </p:sp>
      <p:sp>
        <p:nvSpPr>
          <p:cNvPr id="16" name="TextBox 15">
            <a:extLst>
              <a:ext uri="{FF2B5EF4-FFF2-40B4-BE49-F238E27FC236}">
                <a16:creationId xmlns:a16="http://schemas.microsoft.com/office/drawing/2014/main" id="{0D45E3E5-52BA-45CB-AE34-D170892E860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9" name="Freeform 5">
            <a:extLst>
              <a:ext uri="{FF2B5EF4-FFF2-40B4-BE49-F238E27FC236}">
                <a16:creationId xmlns:a16="http://schemas.microsoft.com/office/drawing/2014/main" id="{3B577B29-35AD-4376-AB85-5AD24BCE43D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CB0C0AC3-044D-4C91-A5BE-0F9CABC8550F}"/>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9CEA6B75-5546-49E7-8F15-5CCCBA27ADE1}"/>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DEAC9CD-B13E-4D35-AB68-7AE7A06F4433}"/>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01DA0C63-CE71-441C-8394-40BA33F4C9B5}"/>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CC87C814-250D-4D13-9F92-B437C3A596C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582DA2-7D06-400F-85D7-66EFEB14445C}"/>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58909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1/3 Image">
    <p:spTree>
      <p:nvGrpSpPr>
        <p:cNvPr id="1" name=""/>
        <p:cNvGrpSpPr/>
        <p:nvPr/>
      </p:nvGrpSpPr>
      <p:grpSpPr>
        <a:xfrm>
          <a:off x="0" y="0"/>
          <a:ext cx="0" cy="0"/>
          <a:chOff x="0" y="0"/>
          <a:chExt cx="0" cy="0"/>
        </a:xfrm>
      </p:grpSpPr>
      <p:sp>
        <p:nvSpPr>
          <p:cNvPr id="4" name="Title 3"/>
          <p:cNvSpPr>
            <a:spLocks noGrp="1"/>
          </p:cNvSpPr>
          <p:nvPr>
            <p:ph type="title"/>
          </p:nvPr>
        </p:nvSpPr>
        <p:spPr>
          <a:xfrm>
            <a:off x="379413" y="379413"/>
            <a:ext cx="6546044" cy="822960"/>
          </a:xfrm>
        </p:spPr>
        <p:txBody>
          <a:bodyPr/>
          <a:lstStyle/>
          <a:p>
            <a:r>
              <a:rPr lang="en-US"/>
              <a:t>Click to edit Master title style</a:t>
            </a:r>
            <a:endParaRPr lang="en-GB"/>
          </a:p>
        </p:txBody>
      </p:sp>
      <p:sp>
        <p:nvSpPr>
          <p:cNvPr id="5" name="Picture Placeholder 4">
            <a:extLst>
              <a:ext uri="{FF2B5EF4-FFF2-40B4-BE49-F238E27FC236}">
                <a16:creationId xmlns:a16="http://schemas.microsoft.com/office/drawing/2014/main" id="{32280423-D31A-0A49-9C46-7AC0C2A2DBAD}"/>
              </a:ext>
            </a:extLst>
          </p:cNvPr>
          <p:cNvSpPr>
            <a:spLocks noGrp="1"/>
          </p:cNvSpPr>
          <p:nvPr>
            <p:ph type="pic" sz="quarter" idx="11"/>
          </p:nvPr>
        </p:nvSpPr>
        <p:spPr>
          <a:xfrm>
            <a:off x="8128000" y="0"/>
            <a:ext cx="4064000" cy="6858000"/>
          </a:xfrm>
          <a:solidFill>
            <a:schemeClr val="bg1">
              <a:lumMod val="85000"/>
            </a:schemeClr>
          </a:solidFill>
        </p:spPr>
        <p:txBody>
          <a:bodyPr/>
          <a:lstStyle/>
          <a:p>
            <a:r>
              <a:rPr lang="en-US"/>
              <a:t>Click icon to add picture</a:t>
            </a:r>
          </a:p>
        </p:txBody>
      </p:sp>
      <p:sp>
        <p:nvSpPr>
          <p:cNvPr id="8" name="TextBox 7">
            <a:extLst>
              <a:ext uri="{FF2B5EF4-FFF2-40B4-BE49-F238E27FC236}">
                <a16:creationId xmlns:a16="http://schemas.microsoft.com/office/drawing/2014/main" id="{757A8E2A-4A36-49B7-97C5-B28B154DFB63}"/>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4E3195D2-07B8-4C69-B164-16DF82FEFA3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2" name="Group 11">
            <a:extLst>
              <a:ext uri="{FF2B5EF4-FFF2-40B4-BE49-F238E27FC236}">
                <a16:creationId xmlns:a16="http://schemas.microsoft.com/office/drawing/2014/main" id="{9D7375B6-2F05-435F-8405-D6A69B36C390}"/>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58D4024-932D-4BD7-8816-5439BEFB15B6}"/>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46614E42-7CF7-4D68-AFF2-220AA6709BA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4B979D3F-52C3-4CFF-86F5-716C60EDFCF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A4002AE0-1215-44D8-A69A-99D004368873}"/>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0DD60D4F-DDED-4FC0-904A-DE255BA26019}"/>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8302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6562597" y="1333500"/>
            <a:ext cx="5242052" cy="4787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7261D9E2-4BFB-4A6F-A885-AE3A5C254DC7}"/>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348D6E41-D129-47BF-8048-84CC50D0625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5D5AE57E-ED9D-4D30-B5BB-5B890BD8A6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A9D80115-46FD-4867-98CE-79D9ACB5A221}"/>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7D15C1AF-3889-495A-82E5-86D5347DA6A6}"/>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8F161AC0-C82E-449A-9774-6250C2166FA2}"/>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55AF0BF9-A59D-4ED9-AFDF-D217FEEC5D3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8A3495F-08B5-49B7-B8D0-854401294998}"/>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069402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3500"/>
            <a:ext cx="5708649" cy="4914900"/>
          </a:xfrm>
          <a:solidFill>
            <a:schemeClr val="bg1">
              <a:lumMod val="95000"/>
            </a:schemeClr>
          </a:solidFill>
        </p:spPr>
        <p:txBody>
          <a:bodyPr/>
          <a:lstStyle/>
          <a:p>
            <a:r>
              <a:rPr lang="en-US"/>
              <a:t>Click icon to add picture</a:t>
            </a:r>
          </a:p>
        </p:txBody>
      </p:sp>
      <p:sp>
        <p:nvSpPr>
          <p:cNvPr id="7" name="TextBox 6">
            <a:extLst>
              <a:ext uri="{FF2B5EF4-FFF2-40B4-BE49-F238E27FC236}">
                <a16:creationId xmlns:a16="http://schemas.microsoft.com/office/drawing/2014/main" id="{1C250FB7-BC1F-4D60-A1BA-8872DD950A0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A0C22D61-94E0-4F0C-876C-100C5DBEFFE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C2CE2885-9B92-43AC-A8FC-DE8903D555B8}"/>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049E853-7A75-419C-B2FB-00E3C243068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8632C330-393C-4984-86D5-59EC238378A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7" name="Rectangle 26">
              <a:extLst>
                <a:ext uri="{FF2B5EF4-FFF2-40B4-BE49-F238E27FC236}">
                  <a16:creationId xmlns:a16="http://schemas.microsoft.com/office/drawing/2014/main" id="{27A66FA0-7B4C-49EA-BEE1-A8F88221A77E}"/>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6F0A99C5-714E-4F9D-BC33-6413A242414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DF148B9C-D872-4166-937E-F26F48AF49E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423054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4048" y="1335024"/>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384048" y="3944207"/>
            <a:ext cx="3379977" cy="2185416"/>
          </a:xfrm>
          <a:solidFill>
            <a:schemeClr val="bg1">
              <a:lumMod val="95000"/>
            </a:schemeClr>
          </a:solidFill>
        </p:spPr>
        <p:txBody>
          <a:bodyPr/>
          <a:lstStyle/>
          <a:p>
            <a:r>
              <a:rPr lang="en-US"/>
              <a:t>Click icon to add picture</a:t>
            </a:r>
          </a:p>
        </p:txBody>
      </p:sp>
      <p:sp>
        <p:nvSpPr>
          <p:cNvPr id="8" name="TextBox 7">
            <a:extLst>
              <a:ext uri="{FF2B5EF4-FFF2-40B4-BE49-F238E27FC236}">
                <a16:creationId xmlns:a16="http://schemas.microsoft.com/office/drawing/2014/main" id="{7B726177-B364-4A05-B182-1F9BFBA166D4}"/>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5" name="Freeform 5">
            <a:extLst>
              <a:ext uri="{FF2B5EF4-FFF2-40B4-BE49-F238E27FC236}">
                <a16:creationId xmlns:a16="http://schemas.microsoft.com/office/drawing/2014/main" id="{BB0B2729-CE39-4D19-BEF6-01A72BE96E4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81194B9D-C2C5-4A01-9445-F1167CC4097A}"/>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BF360822-D4E6-421A-92DB-96F04DCB21A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72EB1BA-DBAA-4D01-83CC-39D54F8A17F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3124B40-703E-4D86-9A25-7FFA80B9E2F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B53BB185-470E-48F1-95C6-0B65571CB9A1}"/>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6" name="Footer Placeholder 3">
              <a:extLst>
                <a:ext uri="{FF2B5EF4-FFF2-40B4-BE49-F238E27FC236}">
                  <a16:creationId xmlns:a16="http://schemas.microsoft.com/office/drawing/2014/main" id="{EB3BE6BB-07F1-49C5-AAD2-3EE520F35DA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7196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012353" y="1335024"/>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199852" y="1335024"/>
            <a:ext cx="3379977"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8ED5E9CE-9795-46E1-895C-B0F36A871BD9}"/>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FF678131-3E5E-4604-85C7-310DDA047B9F}"/>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a:extLst>
              <a:ext uri="{FF2B5EF4-FFF2-40B4-BE49-F238E27FC236}">
                <a16:creationId xmlns:a16="http://schemas.microsoft.com/office/drawing/2014/main" id="{279BD488-A603-411E-A395-A807603835A7}"/>
              </a:ext>
            </a:extLst>
          </p:cNvPr>
          <p:cNvGrpSpPr/>
          <p:nvPr userDrawn="1"/>
        </p:nvGrpSpPr>
        <p:grpSpPr>
          <a:xfrm>
            <a:off x="-22860" y="6569823"/>
            <a:ext cx="2766060" cy="138337"/>
            <a:chOff x="-22860" y="6595827"/>
            <a:chExt cx="2766060" cy="138337"/>
          </a:xfrm>
        </p:grpSpPr>
        <p:sp>
          <p:nvSpPr>
            <p:cNvPr id="17" name="Footer Placeholder 3">
              <a:extLst>
                <a:ext uri="{FF2B5EF4-FFF2-40B4-BE49-F238E27FC236}">
                  <a16:creationId xmlns:a16="http://schemas.microsoft.com/office/drawing/2014/main" id="{F6397A6C-D3BC-4CBC-85E4-3125FBDFA67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8" name="TextBox 25">
              <a:extLst>
                <a:ext uri="{FF2B5EF4-FFF2-40B4-BE49-F238E27FC236}">
                  <a16:creationId xmlns:a16="http://schemas.microsoft.com/office/drawing/2014/main" id="{5A700EEE-3618-4A79-AC0B-5F3FD98B665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9" name="Rectangle 26">
              <a:extLst>
                <a:ext uri="{FF2B5EF4-FFF2-40B4-BE49-F238E27FC236}">
                  <a16:creationId xmlns:a16="http://schemas.microsoft.com/office/drawing/2014/main" id="{FA701E83-B5A4-449E-8FA9-E17581AA9F3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0" name="TextBox 24">
              <a:extLst>
                <a:ext uri="{FF2B5EF4-FFF2-40B4-BE49-F238E27FC236}">
                  <a16:creationId xmlns:a16="http://schemas.microsoft.com/office/drawing/2014/main" id="{7835B9E9-F5A4-41CF-8A76-3526280DCD6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1" name="Footer Placeholder 3">
              <a:extLst>
                <a:ext uri="{FF2B5EF4-FFF2-40B4-BE49-F238E27FC236}">
                  <a16:creationId xmlns:a16="http://schemas.microsoft.com/office/drawing/2014/main" id="{B12651EB-FF4D-4451-869B-9A195B4B931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5964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7"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87351" y="1335024"/>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240280" y="1333500"/>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092029" y="1333500"/>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8943778" y="1333500"/>
            <a:ext cx="2599689" cy="2334202"/>
          </a:xfrm>
          <a:solidFill>
            <a:schemeClr val="bg1">
              <a:lumMod val="95000"/>
            </a:schemeClr>
          </a:solidFill>
        </p:spPr>
        <p:txBody>
          <a:bodyPr/>
          <a:lstStyle/>
          <a:p>
            <a:r>
              <a:rPr lang="en-US"/>
              <a:t>Click icon to add picture</a:t>
            </a:r>
          </a:p>
        </p:txBody>
      </p:sp>
      <p:sp>
        <p:nvSpPr>
          <p:cNvPr id="10" name="TextBox 9">
            <a:extLst>
              <a:ext uri="{FF2B5EF4-FFF2-40B4-BE49-F238E27FC236}">
                <a16:creationId xmlns:a16="http://schemas.microsoft.com/office/drawing/2014/main" id="{BE185ABA-C846-45F4-8543-1819B45D5DC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6" name="Freeform 5">
            <a:extLst>
              <a:ext uri="{FF2B5EF4-FFF2-40B4-BE49-F238E27FC236}">
                <a16:creationId xmlns:a16="http://schemas.microsoft.com/office/drawing/2014/main" id="{A881C24B-2C5D-4CDB-A0BF-2744545C161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B098D8E4-0D63-4C3E-862D-CA1DED0434DE}"/>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F73DE3B-404F-4E5A-8B39-368646D5049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BF14E099-0E85-4EEE-8BB0-6E94402C332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B314DD-FA6E-4CDF-BC00-CB3B2AA26F4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0340319C-502E-4FEA-BBEC-10C7C73B8C60}"/>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1D911506-2972-4658-8B12-44E37743786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627006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p>
            <a:r>
              <a:rPr lang="en-US"/>
              <a:t>Video</a:t>
            </a:r>
            <a:endParaRPr lang="en-GB"/>
          </a:p>
        </p:txBody>
      </p:sp>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Tree>
    <p:extLst>
      <p:ext uri="{BB962C8B-B14F-4D97-AF65-F5344CB8AC3E}">
        <p14:creationId xmlns:p14="http://schemas.microsoft.com/office/powerpoint/2010/main" val="1048335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Gradient_Header_1">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333500"/>
          </a:xfrm>
          <a:gradFill>
            <a:gsLst>
              <a:gs pos="0">
                <a:srgbClr val="8229B5"/>
              </a:gs>
              <a:gs pos="10000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a:p>
        </p:txBody>
      </p:sp>
      <p:sp>
        <p:nvSpPr>
          <p:cNvPr id="6" name="TextBox 5">
            <a:extLst>
              <a:ext uri="{FF2B5EF4-FFF2-40B4-BE49-F238E27FC236}">
                <a16:creationId xmlns:a16="http://schemas.microsoft.com/office/drawing/2014/main" id="{321A96A0-FB6B-4EF9-93E7-F4B355625E8D}"/>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22" name="Freeform 5">
            <a:extLst>
              <a:ext uri="{FF2B5EF4-FFF2-40B4-BE49-F238E27FC236}">
                <a16:creationId xmlns:a16="http://schemas.microsoft.com/office/drawing/2014/main" id="{F5A62717-FB4E-41C9-A3D0-E7F0E01789B6}"/>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5139B986-6780-4BC3-8E7C-3EBBD1100B5B}"/>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58530264-2521-46EE-A155-808ED9E88230}"/>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F3161364-A058-4203-B80D-6BFEF627FF97}"/>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503B79C0-E6FE-4CF2-9D20-636E5EF71144}"/>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9FF987A-21EF-4B3F-8FC2-DCB25B2FA8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7442742E-5E3B-471F-849A-8154709D3035}"/>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325675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adient_Header_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91AA11D-67C5-5A47-A985-3F057C58E873}"/>
              </a:ext>
            </a:extLst>
          </p:cNvPr>
          <p:cNvSpPr>
            <a:spLocks noGrp="1"/>
          </p:cNvSpPr>
          <p:nvPr>
            <p:ph type="title"/>
          </p:nvPr>
        </p:nvSpPr>
        <p:spPr>
          <a:xfrm>
            <a:off x="0" y="0"/>
            <a:ext cx="12192000" cy="1333500"/>
          </a:xfrm>
          <a:gradFill>
            <a:gsLst>
              <a:gs pos="100000">
                <a:schemeClr val="accent2"/>
              </a:gs>
              <a:gs pos="0">
                <a:schemeClr val="accent3"/>
              </a:gs>
            </a:gsLst>
            <a:lin ang="0" scaled="0"/>
          </a:gradFill>
        </p:spPr>
        <p:txBody>
          <a:bodyPr lIns="374904" tIns="384048" rIns="182880" bIns="182880"/>
          <a:lstStyle>
            <a:lvl1pPr>
              <a:defRPr>
                <a:solidFill>
                  <a:schemeClr val="bg1"/>
                </a:solidFill>
              </a:defRPr>
            </a:lvl1pPr>
          </a:lstStyle>
          <a:p>
            <a:r>
              <a:rPr lang="en-US"/>
              <a:t>Click to edit Master title style</a:t>
            </a:r>
            <a:endParaRPr lang="en-GB"/>
          </a:p>
        </p:txBody>
      </p:sp>
      <p:sp>
        <p:nvSpPr>
          <p:cNvPr id="6" name="TextBox 5">
            <a:extLst>
              <a:ext uri="{FF2B5EF4-FFF2-40B4-BE49-F238E27FC236}">
                <a16:creationId xmlns:a16="http://schemas.microsoft.com/office/drawing/2014/main" id="{88E05D58-6CFB-4520-AC11-987761EBAE5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8" name="Freeform 5">
            <a:extLst>
              <a:ext uri="{FF2B5EF4-FFF2-40B4-BE49-F238E27FC236}">
                <a16:creationId xmlns:a16="http://schemas.microsoft.com/office/drawing/2014/main" id="{B8BE1E78-9439-424A-9A1D-11234F9FCC94}"/>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1" name="Group 10">
            <a:extLst>
              <a:ext uri="{FF2B5EF4-FFF2-40B4-BE49-F238E27FC236}">
                <a16:creationId xmlns:a16="http://schemas.microsoft.com/office/drawing/2014/main" id="{02D9B67C-279E-48B3-8CA7-93D57679E99A}"/>
              </a:ext>
            </a:extLst>
          </p:cNvPr>
          <p:cNvGrpSpPr/>
          <p:nvPr userDrawn="1"/>
        </p:nvGrpSpPr>
        <p:grpSpPr>
          <a:xfrm>
            <a:off x="-22860" y="6569823"/>
            <a:ext cx="2766060" cy="138337"/>
            <a:chOff x="-22860" y="6595827"/>
            <a:chExt cx="2766060" cy="138337"/>
          </a:xfrm>
        </p:grpSpPr>
        <p:sp>
          <p:nvSpPr>
            <p:cNvPr id="13" name="Footer Placeholder 3">
              <a:extLst>
                <a:ext uri="{FF2B5EF4-FFF2-40B4-BE49-F238E27FC236}">
                  <a16:creationId xmlns:a16="http://schemas.microsoft.com/office/drawing/2014/main" id="{68FFBEBE-4E47-4E43-9C52-DBBB9D308198}"/>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4" name="TextBox 25">
              <a:extLst>
                <a:ext uri="{FF2B5EF4-FFF2-40B4-BE49-F238E27FC236}">
                  <a16:creationId xmlns:a16="http://schemas.microsoft.com/office/drawing/2014/main" id="{061CD494-0033-465F-BF2D-B741078F1D8B}"/>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6" name="Rectangle 26">
              <a:extLst>
                <a:ext uri="{FF2B5EF4-FFF2-40B4-BE49-F238E27FC236}">
                  <a16:creationId xmlns:a16="http://schemas.microsoft.com/office/drawing/2014/main" id="{DE4BE242-B57B-4D24-8D6C-CDCE06E18CF6}"/>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1" name="TextBox 24">
              <a:extLst>
                <a:ext uri="{FF2B5EF4-FFF2-40B4-BE49-F238E27FC236}">
                  <a16:creationId xmlns:a16="http://schemas.microsoft.com/office/drawing/2014/main" id="{78800B63-CB02-463A-ACD7-B2D61BE1C9AB}"/>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2" name="Footer Placeholder 3">
              <a:extLst>
                <a:ext uri="{FF2B5EF4-FFF2-40B4-BE49-F238E27FC236}">
                  <a16:creationId xmlns:a16="http://schemas.microsoft.com/office/drawing/2014/main" id="{659500EB-D4F2-4C06-BE21-93F64AF61E8A}"/>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86803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olid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3" name="Text Placeholder 2">
            <a:extLst>
              <a:ext uri="{FF2B5EF4-FFF2-40B4-BE49-F238E27FC236}">
                <a16:creationId xmlns:a16="http://schemas.microsoft.com/office/drawing/2014/main" id="{88AC27ED-6574-954C-8065-FC85F5AF4C06}"/>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3" name="TextBox 12">
            <a:extLst>
              <a:ext uri="{FF2B5EF4-FFF2-40B4-BE49-F238E27FC236}">
                <a16:creationId xmlns:a16="http://schemas.microsoft.com/office/drawing/2014/main" id="{264ECFDB-A70D-45F8-BD99-1ADC6D4E4AC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22AC48E2-D92B-4024-88B6-AC22B227784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760A95D4-C738-4A03-97DE-8716E38F4607}"/>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D807F769-FB37-4B29-8EC9-8D89F85D67A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1E275CB0-76BC-4450-AA7E-64AABF3B373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47C7A700-0E67-4741-AC85-0AB12BFAF34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79A5B815-BC8D-477C-BA11-52C7A4B1D925}"/>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084BD9F7-C231-470C-96F1-543ED9CAA810}"/>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70432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dient_Color_Block_Mesh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0">
                <a:schemeClr val="accent2"/>
              </a:gs>
              <a:gs pos="9900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pic>
        <p:nvPicPr>
          <p:cNvPr id="3" name="Graphic 2">
            <a:extLst>
              <a:ext uri="{FF2B5EF4-FFF2-40B4-BE49-F238E27FC236}">
                <a16:creationId xmlns:a16="http://schemas.microsoft.com/office/drawing/2014/main" id="{7AEB768E-18A3-0749-B9F7-5F9A347DA5D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4" name="TextBox 13">
            <a:extLst>
              <a:ext uri="{FF2B5EF4-FFF2-40B4-BE49-F238E27FC236}">
                <a16:creationId xmlns:a16="http://schemas.microsoft.com/office/drawing/2014/main" id="{79EA4F4F-2B32-4709-9AA6-BCA874F6E43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5" name="Freeform 5">
            <a:extLst>
              <a:ext uri="{FF2B5EF4-FFF2-40B4-BE49-F238E27FC236}">
                <a16:creationId xmlns:a16="http://schemas.microsoft.com/office/drawing/2014/main" id="{835ADEF9-B077-41BF-8CF0-A8967F7CC3C2}"/>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0BACA35E-1245-4A8F-8E3C-E239BCC90C7D}"/>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C546CCAF-1A63-493D-B010-A266ACF02CFA}"/>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A6A4F38F-1598-4A9D-8CA6-267FC1DDE3F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62E864EA-7EEE-4E26-925F-BC8B075E6199}"/>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6E05ABD0-C03A-4E33-96B3-97345552C3E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A826DE7E-05A6-4D67-B72D-8A6BC4EF4FDB}"/>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93573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dient_Color_Block_Mesh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pic>
        <p:nvPicPr>
          <p:cNvPr id="13" name="Graphic 12">
            <a:extLst>
              <a:ext uri="{FF2B5EF4-FFF2-40B4-BE49-F238E27FC236}">
                <a16:creationId xmlns:a16="http://schemas.microsoft.com/office/drawing/2014/main" id="{E2573D53-395C-3147-8FCC-58BFBF75056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132064" y="13523"/>
            <a:ext cx="4059936" cy="6858000"/>
          </a:xfrm>
          <a:prstGeom prst="rect">
            <a:avLst/>
          </a:prstGeom>
        </p:spPr>
      </p:pic>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14" name="TextBox 13">
            <a:extLst>
              <a:ext uri="{FF2B5EF4-FFF2-40B4-BE49-F238E27FC236}">
                <a16:creationId xmlns:a16="http://schemas.microsoft.com/office/drawing/2014/main" id="{12655F80-BED0-474B-97AE-C486624F02E2}"/>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5" name="Freeform 5">
            <a:extLst>
              <a:ext uri="{FF2B5EF4-FFF2-40B4-BE49-F238E27FC236}">
                <a16:creationId xmlns:a16="http://schemas.microsoft.com/office/drawing/2014/main" id="{D5DC9E90-FD0C-4703-9AF1-EAAE97122760}"/>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5C9428AC-CA43-45BE-B001-D9EE8F330BCA}"/>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79E526A7-8629-44F2-AC52-4C7E9C9629D2}"/>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4DD6A61F-3AA4-4F5B-A233-C15CA0AC88CD}"/>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76727C73-9392-4765-9FC4-024D9B03973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1" name="TextBox 24">
              <a:extLst>
                <a:ext uri="{FF2B5EF4-FFF2-40B4-BE49-F238E27FC236}">
                  <a16:creationId xmlns:a16="http://schemas.microsoft.com/office/drawing/2014/main" id="{F760CB5E-D585-4F5B-854E-29F83716555F}"/>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2" name="Footer Placeholder 3">
              <a:extLst>
                <a:ext uri="{FF2B5EF4-FFF2-40B4-BE49-F238E27FC236}">
                  <a16:creationId xmlns:a16="http://schemas.microsoft.com/office/drawing/2014/main" id="{510B5251-3806-4867-BAE1-7BD248EF431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06169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dient_Color_Block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2"/>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10" name="Text Placeholder 2">
            <a:extLst>
              <a:ext uri="{FF2B5EF4-FFF2-40B4-BE49-F238E27FC236}">
                <a16:creationId xmlns:a16="http://schemas.microsoft.com/office/drawing/2014/main" id="{70246F82-4DFB-0B4E-8300-43707EA96E11}"/>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1" name="TextBox 10">
            <a:extLst>
              <a:ext uri="{FF2B5EF4-FFF2-40B4-BE49-F238E27FC236}">
                <a16:creationId xmlns:a16="http://schemas.microsoft.com/office/drawing/2014/main" id="{AEA04334-E4B3-4A90-8F6B-14FA9BFDB1B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95808A60-566E-400E-9966-26E84C7B268E}"/>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E938DFEE-1778-40CB-9CDD-5757084DFE32}"/>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8C88DD85-836F-4565-AE3B-7EE4FCB96FD7}"/>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4358FD89-AC97-42E8-8EC3-0ACC5345FEE8}"/>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9311E741-EDE2-41CC-B9E2-D3D16AA4B2FA}"/>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ECF4CD5E-69ED-4ABF-9E20-38AA6E8C8754}"/>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6DD55DD-4AC7-478E-BABB-02D435622826}"/>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93773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dient_Color_Block_2">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8132064" y="0"/>
            <a:ext cx="4059936" cy="6871523"/>
          </a:xfrm>
          <a:prstGeom prst="rect">
            <a:avLst/>
          </a:prstGeom>
          <a:gradFill>
            <a:gsLst>
              <a:gs pos="100000">
                <a:schemeClr val="accent3"/>
              </a:gs>
              <a:gs pos="0">
                <a:schemeClr val="accent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8514506" y="1649072"/>
            <a:ext cx="3295052" cy="2995994"/>
          </a:xfrm>
        </p:spPr>
        <p:txBody>
          <a:bodyPr/>
          <a:lstStyle>
            <a:lvl1pPr>
              <a:defRPr sz="1600" b="0" i="0">
                <a:solidFill>
                  <a:schemeClr val="bg1"/>
                </a:solidFill>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p:txBody>
      </p:sp>
      <p:sp>
        <p:nvSpPr>
          <p:cNvPr id="9" name="Title 1">
            <a:extLst>
              <a:ext uri="{FF2B5EF4-FFF2-40B4-BE49-F238E27FC236}">
                <a16:creationId xmlns:a16="http://schemas.microsoft.com/office/drawing/2014/main" id="{03CA6A73-5884-C241-9B9D-891E265D656D}"/>
              </a:ext>
            </a:extLst>
          </p:cNvPr>
          <p:cNvSpPr>
            <a:spLocks noGrp="1"/>
          </p:cNvSpPr>
          <p:nvPr>
            <p:ph type="title"/>
          </p:nvPr>
        </p:nvSpPr>
        <p:spPr>
          <a:xfrm>
            <a:off x="379413" y="381000"/>
            <a:ext cx="7491842" cy="822960"/>
          </a:xfrm>
        </p:spPr>
        <p:txBody>
          <a:bodyPr rIns="0"/>
          <a:lstStyle/>
          <a:p>
            <a:r>
              <a:rPr lang="en-US"/>
              <a:t>Click to edit Master title style</a:t>
            </a:r>
            <a:endParaRPr lang="en-GB"/>
          </a:p>
        </p:txBody>
      </p:sp>
      <p:sp>
        <p:nvSpPr>
          <p:cNvPr id="8" name="Text Placeholder 2">
            <a:extLst>
              <a:ext uri="{FF2B5EF4-FFF2-40B4-BE49-F238E27FC236}">
                <a16:creationId xmlns:a16="http://schemas.microsoft.com/office/drawing/2014/main" id="{1CE9659E-4F37-7E49-A4ED-B95170C77DBB}"/>
              </a:ext>
            </a:extLst>
          </p:cNvPr>
          <p:cNvSpPr>
            <a:spLocks noGrp="1"/>
          </p:cNvSpPr>
          <p:nvPr>
            <p:ph type="body" sz="quarter" idx="11" hasCustomPrompt="1"/>
          </p:nvPr>
        </p:nvSpPr>
        <p:spPr>
          <a:xfrm>
            <a:off x="379413" y="1557338"/>
            <a:ext cx="7145337" cy="4691062"/>
          </a:xfrm>
        </p:spPr>
        <p:txBody>
          <a:bodyPr/>
          <a:lstStyle>
            <a:lvl1pPr>
              <a:defRPr sz="1800"/>
            </a:lvl1pPr>
          </a:lstStyle>
          <a:p>
            <a:r>
              <a:rPr lang="en-US" sz="2000"/>
              <a:t>Lorem ipsum dolor sit </a:t>
            </a:r>
            <a:r>
              <a:rPr lang="en-US" sz="2000" err="1"/>
              <a:t>amet</a:t>
            </a:r>
            <a:r>
              <a:rPr lang="en-US" sz="2000"/>
              <a:t>, </a:t>
            </a:r>
            <a:r>
              <a:rPr lang="en-US" sz="2000" err="1"/>
              <a:t>consectetur</a:t>
            </a:r>
            <a:r>
              <a:rPr lang="en-US" sz="2000"/>
              <a:t> </a:t>
            </a:r>
            <a:r>
              <a:rPr lang="en-US" sz="2000" err="1"/>
              <a:t>adipiscing</a:t>
            </a:r>
            <a:r>
              <a:rPr lang="en-US" sz="2000"/>
              <a:t> </a:t>
            </a:r>
            <a:r>
              <a:rPr lang="en-US" sz="2000" err="1"/>
              <a:t>elit</a:t>
            </a:r>
            <a:r>
              <a:rPr lang="en-US" sz="2000"/>
              <a:t>, sed do </a:t>
            </a:r>
            <a:r>
              <a:rPr lang="en-US" sz="2000" err="1"/>
              <a:t>eiusmod</a:t>
            </a:r>
            <a:r>
              <a:rPr lang="en-US" sz="2000"/>
              <a:t> </a:t>
            </a:r>
            <a:r>
              <a:rPr lang="en-US" sz="2000" err="1"/>
              <a:t>tempor</a:t>
            </a:r>
            <a:r>
              <a:rPr lang="en-US" sz="2000"/>
              <a:t> </a:t>
            </a:r>
            <a:r>
              <a:rPr lang="en-US" sz="2000" err="1"/>
              <a:t>incididunt</a:t>
            </a:r>
            <a:r>
              <a:rPr lang="en-US" sz="2000"/>
              <a:t> </a:t>
            </a:r>
            <a:r>
              <a:rPr lang="en-US" sz="2000" err="1"/>
              <a:t>ut</a:t>
            </a:r>
            <a:r>
              <a:rPr lang="en-US" sz="2000"/>
              <a:t> </a:t>
            </a:r>
            <a:r>
              <a:rPr lang="en-US" sz="2000" err="1"/>
              <a:t>labore</a:t>
            </a:r>
            <a:r>
              <a:rPr lang="en-US" sz="2000"/>
              <a:t> et dolore magna </a:t>
            </a:r>
            <a:r>
              <a:rPr lang="en-US" sz="2000" err="1"/>
              <a:t>aliqua</a:t>
            </a:r>
            <a:r>
              <a:rPr lang="en-US" sz="2000"/>
              <a:t>. </a:t>
            </a:r>
            <a:r>
              <a:rPr lang="en-US" sz="2000" err="1"/>
              <a:t>Tincidunt</a:t>
            </a:r>
            <a:r>
              <a:rPr lang="en-US" sz="2000"/>
              <a:t> </a:t>
            </a:r>
            <a:r>
              <a:rPr lang="en-US" sz="2000" err="1"/>
              <a:t>nunc</a:t>
            </a:r>
            <a:r>
              <a:rPr lang="en-US" sz="2000"/>
              <a:t> pulvinar </a:t>
            </a:r>
            <a:r>
              <a:rPr lang="en-US" sz="2000" err="1"/>
              <a:t>sapien</a:t>
            </a:r>
            <a:r>
              <a:rPr lang="en-US" sz="2000"/>
              <a:t> et ligula </a:t>
            </a:r>
            <a:r>
              <a:rPr lang="en-US" sz="2000" err="1"/>
              <a:t>ullamcorper</a:t>
            </a:r>
            <a:r>
              <a:rPr lang="en-US" sz="2000"/>
              <a:t>. </a:t>
            </a:r>
            <a:r>
              <a:rPr lang="en-US" sz="2000" err="1"/>
              <a:t>Nec</a:t>
            </a:r>
            <a:r>
              <a:rPr lang="en-US" sz="2000"/>
              <a:t> </a:t>
            </a:r>
            <a:r>
              <a:rPr lang="en-US" sz="2000" err="1"/>
              <a:t>feugiat</a:t>
            </a:r>
            <a:r>
              <a:rPr lang="en-US" sz="2000"/>
              <a:t> </a:t>
            </a:r>
            <a:r>
              <a:rPr lang="en-US" sz="2000" err="1"/>
              <a:t>nisl</a:t>
            </a:r>
            <a:r>
              <a:rPr lang="en-US" sz="2000"/>
              <a:t> </a:t>
            </a:r>
            <a:r>
              <a:rPr lang="en-US" sz="2000" err="1"/>
              <a:t>pretium</a:t>
            </a:r>
            <a:r>
              <a:rPr lang="en-US" sz="2000"/>
              <a:t> </a:t>
            </a:r>
            <a:r>
              <a:rPr lang="en-US" sz="2000" err="1"/>
              <a:t>fusce</a:t>
            </a:r>
            <a:r>
              <a:rPr lang="en-US" sz="2000"/>
              <a:t> id </a:t>
            </a:r>
            <a:r>
              <a:rPr lang="en-US" sz="2000" err="1"/>
              <a:t>velit</a:t>
            </a:r>
            <a:r>
              <a:rPr lang="en-US" sz="2000"/>
              <a:t> </a:t>
            </a:r>
            <a:r>
              <a:rPr lang="en-US" sz="2000" err="1"/>
              <a:t>ut</a:t>
            </a:r>
            <a:r>
              <a:rPr lang="en-US" sz="2000"/>
              <a:t> </a:t>
            </a:r>
            <a:r>
              <a:rPr lang="en-US" sz="2000" err="1"/>
              <a:t>tortor</a:t>
            </a:r>
            <a:r>
              <a:rPr lang="en-US" sz="2000"/>
              <a:t>. Ipsum </a:t>
            </a:r>
            <a:r>
              <a:rPr lang="en-US" sz="2000" err="1"/>
              <a:t>suspendisse</a:t>
            </a:r>
            <a:r>
              <a:rPr lang="en-US" sz="2000"/>
              <a:t> </a:t>
            </a:r>
            <a:r>
              <a:rPr lang="en-US" sz="2000" err="1"/>
              <a:t>ultrices</a:t>
            </a:r>
            <a:r>
              <a:rPr lang="en-US" sz="2000"/>
              <a:t> gravida dictum </a:t>
            </a:r>
            <a:r>
              <a:rPr lang="en-US" sz="2000" err="1"/>
              <a:t>fusce</a:t>
            </a:r>
            <a:r>
              <a:rPr lang="en-US" sz="2000"/>
              <a:t> </a:t>
            </a:r>
            <a:r>
              <a:rPr lang="en-US" sz="2000" err="1"/>
              <a:t>ut</a:t>
            </a:r>
            <a:r>
              <a:rPr lang="en-US" sz="2000"/>
              <a:t> </a:t>
            </a:r>
            <a:r>
              <a:rPr lang="en-US" sz="2000" err="1"/>
              <a:t>placerat</a:t>
            </a:r>
            <a:r>
              <a:rPr lang="en-US" sz="2000"/>
              <a:t> </a:t>
            </a:r>
            <a:r>
              <a:rPr lang="en-US" sz="2000" err="1"/>
              <a:t>orci</a:t>
            </a:r>
            <a:r>
              <a:rPr lang="en-US" sz="2000"/>
              <a:t>. Pharetra sit </a:t>
            </a:r>
            <a:r>
              <a:rPr lang="en-US" sz="2000" err="1"/>
              <a:t>amet</a:t>
            </a:r>
            <a:r>
              <a:rPr lang="en-US" sz="2000"/>
              <a:t> </a:t>
            </a:r>
            <a:r>
              <a:rPr lang="en-US" sz="2000" err="1"/>
              <a:t>aliquam</a:t>
            </a:r>
            <a:r>
              <a:rPr lang="en-US" sz="2000"/>
              <a:t> id diam </a:t>
            </a:r>
            <a:r>
              <a:rPr lang="en-US" sz="2000" err="1"/>
              <a:t>maecenas</a:t>
            </a:r>
            <a:r>
              <a:rPr lang="en-US" sz="2000"/>
              <a:t> </a:t>
            </a:r>
            <a:r>
              <a:rPr lang="en-US" sz="2000" err="1"/>
              <a:t>ultricies</a:t>
            </a:r>
            <a:r>
              <a:rPr lang="en-US" sz="2000"/>
              <a:t> mi </a:t>
            </a:r>
            <a:r>
              <a:rPr lang="en-US" sz="2000" err="1"/>
              <a:t>eget</a:t>
            </a:r>
            <a:r>
              <a:rPr lang="en-US" sz="2000"/>
              <a:t>. Vitae </a:t>
            </a:r>
            <a:r>
              <a:rPr lang="en-US" sz="2000" err="1"/>
              <a:t>proin</a:t>
            </a:r>
            <a:r>
              <a:rPr lang="en-US" sz="2000"/>
              <a:t> </a:t>
            </a:r>
            <a:r>
              <a:rPr lang="en-US" sz="2000" err="1"/>
              <a:t>sagittis</a:t>
            </a:r>
            <a:r>
              <a:rPr lang="en-US" sz="2000"/>
              <a:t> </a:t>
            </a:r>
            <a:r>
              <a:rPr lang="en-US" sz="2000" err="1"/>
              <a:t>nisl</a:t>
            </a:r>
            <a:r>
              <a:rPr lang="en-US" sz="2000"/>
              <a:t> </a:t>
            </a:r>
            <a:r>
              <a:rPr lang="en-US" sz="2000" err="1"/>
              <a:t>rhoncus</a:t>
            </a:r>
            <a:r>
              <a:rPr lang="en-US" sz="2000"/>
              <a:t> </a:t>
            </a:r>
            <a:r>
              <a:rPr lang="en-US" sz="2000" err="1"/>
              <a:t>mattis</a:t>
            </a:r>
            <a:r>
              <a:rPr lang="en-US" sz="2000"/>
              <a:t> </a:t>
            </a:r>
            <a:r>
              <a:rPr lang="en-US" sz="2000" err="1"/>
              <a:t>rhoncus</a:t>
            </a:r>
            <a:r>
              <a:rPr lang="en-US" sz="2000"/>
              <a:t> </a:t>
            </a:r>
            <a:r>
              <a:rPr lang="en-US" sz="2000" err="1"/>
              <a:t>urna</a:t>
            </a:r>
            <a:r>
              <a:rPr lang="en-US" sz="2000"/>
              <a:t> </a:t>
            </a:r>
            <a:r>
              <a:rPr lang="en-US" sz="2000" err="1"/>
              <a:t>neque</a:t>
            </a:r>
            <a:r>
              <a:rPr lang="en-US" sz="2000"/>
              <a:t>. Mi </a:t>
            </a:r>
            <a:r>
              <a:rPr lang="en-US" sz="2000" err="1"/>
              <a:t>eget</a:t>
            </a:r>
            <a:r>
              <a:rPr lang="en-US" sz="2000"/>
              <a:t> </a:t>
            </a:r>
            <a:r>
              <a:rPr lang="en-US" sz="2000" err="1"/>
              <a:t>mauris</a:t>
            </a:r>
            <a:r>
              <a:rPr lang="en-US" sz="2000"/>
              <a:t> pharetra et. Ut </a:t>
            </a:r>
            <a:r>
              <a:rPr lang="en-US" sz="2000" err="1"/>
              <a:t>faucibus</a:t>
            </a:r>
            <a:r>
              <a:rPr lang="en-US" sz="2000"/>
              <a:t> pulvinar </a:t>
            </a:r>
            <a:r>
              <a:rPr lang="en-US" sz="2000" err="1"/>
              <a:t>elementum</a:t>
            </a:r>
            <a:r>
              <a:rPr lang="en-US" sz="2000"/>
              <a:t> integer </a:t>
            </a:r>
            <a:r>
              <a:rPr lang="en-US" sz="2000" err="1"/>
              <a:t>enim</a:t>
            </a:r>
            <a:r>
              <a:rPr lang="en-US" sz="2000"/>
              <a:t> </a:t>
            </a:r>
            <a:r>
              <a:rPr lang="en-US" sz="2000" err="1"/>
              <a:t>neque</a:t>
            </a:r>
            <a:r>
              <a:rPr lang="en-US" sz="2000"/>
              <a:t>. </a:t>
            </a:r>
          </a:p>
        </p:txBody>
      </p:sp>
      <p:sp>
        <p:nvSpPr>
          <p:cNvPr id="13" name="TextBox 12">
            <a:extLst>
              <a:ext uri="{FF2B5EF4-FFF2-40B4-BE49-F238E27FC236}">
                <a16:creationId xmlns:a16="http://schemas.microsoft.com/office/drawing/2014/main" id="{87C19F5F-9238-4A49-B397-33928EDA4376}"/>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4" name="Freeform 5">
            <a:extLst>
              <a:ext uri="{FF2B5EF4-FFF2-40B4-BE49-F238E27FC236}">
                <a16:creationId xmlns:a16="http://schemas.microsoft.com/office/drawing/2014/main" id="{EA5A8FFB-B23B-4D05-907A-8CCC673069FC}"/>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7" name="Group 16">
            <a:extLst>
              <a:ext uri="{FF2B5EF4-FFF2-40B4-BE49-F238E27FC236}">
                <a16:creationId xmlns:a16="http://schemas.microsoft.com/office/drawing/2014/main" id="{443DE515-0A3B-4CB1-96F0-1EE4DFBE113D}"/>
              </a:ext>
            </a:extLst>
          </p:cNvPr>
          <p:cNvGrpSpPr/>
          <p:nvPr userDrawn="1"/>
        </p:nvGrpSpPr>
        <p:grpSpPr>
          <a:xfrm>
            <a:off x="-22860" y="6569823"/>
            <a:ext cx="2766060" cy="138337"/>
            <a:chOff x="-22860" y="6595827"/>
            <a:chExt cx="2766060" cy="138337"/>
          </a:xfrm>
        </p:grpSpPr>
        <p:sp>
          <p:nvSpPr>
            <p:cNvPr id="18" name="Footer Placeholder 3">
              <a:extLst>
                <a:ext uri="{FF2B5EF4-FFF2-40B4-BE49-F238E27FC236}">
                  <a16:creationId xmlns:a16="http://schemas.microsoft.com/office/drawing/2014/main" id="{6063B5A1-5BB6-4B85-AFA5-07CDE48BDA1A}"/>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9" name="TextBox 25">
              <a:extLst>
                <a:ext uri="{FF2B5EF4-FFF2-40B4-BE49-F238E27FC236}">
                  <a16:creationId xmlns:a16="http://schemas.microsoft.com/office/drawing/2014/main" id="{CE774327-7D3C-493C-AA9A-D396312EAB9C}"/>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0" name="Rectangle 26">
              <a:extLst>
                <a:ext uri="{FF2B5EF4-FFF2-40B4-BE49-F238E27FC236}">
                  <a16:creationId xmlns:a16="http://schemas.microsoft.com/office/drawing/2014/main" id="{DE737C78-39DE-49C3-882B-8E9FDDAC7A21}"/>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30" name="TextBox 24">
              <a:extLst>
                <a:ext uri="{FF2B5EF4-FFF2-40B4-BE49-F238E27FC236}">
                  <a16:creationId xmlns:a16="http://schemas.microsoft.com/office/drawing/2014/main" id="{0F6F756B-F087-4BD5-8047-C0EE6552909A}"/>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31" name="Footer Placeholder 3">
              <a:extLst>
                <a:ext uri="{FF2B5EF4-FFF2-40B4-BE49-F238E27FC236}">
                  <a16:creationId xmlns:a16="http://schemas.microsoft.com/office/drawing/2014/main" id="{EF54F063-7EC1-4707-A6EA-1930F024B684}"/>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517045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age 1">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p>
        </p:txBody>
      </p:sp>
      <p:sp>
        <p:nvSpPr>
          <p:cNvPr id="6" name="Text Placeholder 5">
            <a:extLst>
              <a:ext uri="{FF2B5EF4-FFF2-40B4-BE49-F238E27FC236}">
                <a16:creationId xmlns:a16="http://schemas.microsoft.com/office/drawing/2014/main" id="{CFDBB18F-F33E-2448-8A54-44C7F0BA8059}"/>
              </a:ext>
            </a:extLst>
          </p:cNvPr>
          <p:cNvSpPr>
            <a:spLocks noGrp="1"/>
          </p:cNvSpPr>
          <p:nvPr>
            <p:ph type="body" sz="quarter" idx="10" hasCustomPrompt="1"/>
          </p:nvPr>
        </p:nvSpPr>
        <p:spPr>
          <a:xfrm>
            <a:off x="379412" y="1787585"/>
            <a:ext cx="11211399" cy="3049109"/>
          </a:xfrm>
        </p:spPr>
        <p:txBody>
          <a:bodyPr/>
          <a:lstStyle>
            <a:lvl1pPr algn="l">
              <a:defRPr sz="3000" b="0" i="1">
                <a:latin typeface="3M Circular TT Light" panose="020B0404020101020102" pitchFamily="34" charset="77"/>
                <a:cs typeface="3M Circular TT Light" panose="020B0404020101020102" pitchFamily="34" charset="77"/>
              </a:defRPr>
            </a:lvl1pPr>
          </a:lstStyle>
          <a:p>
            <a:pPr algn="l"/>
            <a:r>
              <a:rPr lang="en-US"/>
              <a:t>“Lorem ipsum dolor sit </a:t>
            </a:r>
            <a:r>
              <a:rPr lang="en-US" err="1"/>
              <a:t>amet</a:t>
            </a:r>
            <a:r>
              <a:rPr lang="en-US"/>
              <a:t>, </a:t>
            </a:r>
            <a:r>
              <a:rPr lang="en-US" err="1"/>
              <a:t>consectetur</a:t>
            </a:r>
            <a:r>
              <a:rPr lang="en-US"/>
              <a:t> </a:t>
            </a:r>
            <a:r>
              <a:rPr lang="en-US" err="1"/>
              <a:t>adipiscing</a:t>
            </a:r>
            <a:r>
              <a:rPr lang="en-US"/>
              <a:t> </a:t>
            </a:r>
            <a:r>
              <a:rPr lang="en-US" err="1"/>
              <a:t>elid</a:t>
            </a:r>
            <a:r>
              <a:rPr lang="en-US"/>
              <a:t>, </a:t>
            </a:r>
            <a:r>
              <a:rPr lang="en-US" err="1"/>
              <a:t>sd</a:t>
            </a:r>
            <a:r>
              <a:rPr lang="en-US"/>
              <a:t> do </a:t>
            </a:r>
            <a:r>
              <a:rPr lang="en-US" err="1"/>
              <a:t>euismod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Massa </a:t>
            </a:r>
            <a:r>
              <a:rPr lang="en-US" err="1"/>
              <a:t>ultricies</a:t>
            </a:r>
            <a:r>
              <a:rPr lang="en-US"/>
              <a:t> mi </a:t>
            </a:r>
            <a:r>
              <a:rPr lang="en-US" err="1"/>
              <a:t>quis</a:t>
            </a:r>
            <a:r>
              <a:rPr lang="en-US"/>
              <a:t> </a:t>
            </a:r>
            <a:r>
              <a:rPr lang="en-US" err="1"/>
              <a:t>hendrerit</a:t>
            </a:r>
            <a:r>
              <a:rPr lang="en-US"/>
              <a:t> dolor. </a:t>
            </a:r>
            <a:r>
              <a:rPr lang="en-US" err="1"/>
              <a:t>Donec</a:t>
            </a:r>
            <a:r>
              <a:rPr lang="en-US"/>
              <a:t> et </a:t>
            </a:r>
            <a:r>
              <a:rPr lang="en-US" err="1"/>
              <a:t>odio</a:t>
            </a:r>
            <a:r>
              <a:rPr lang="en-US"/>
              <a:t> </a:t>
            </a:r>
            <a:r>
              <a:rPr lang="en-US" err="1"/>
              <a:t>pellentesque</a:t>
            </a:r>
            <a:r>
              <a:rPr lang="en-US"/>
              <a:t> diam </a:t>
            </a:r>
            <a:r>
              <a:rPr lang="en-US" err="1"/>
              <a:t>volutpat</a:t>
            </a:r>
            <a:r>
              <a:rPr lang="en-US"/>
              <a:t> </a:t>
            </a:r>
            <a:r>
              <a:rPr lang="en-US" err="1"/>
              <a:t>commodo</a:t>
            </a:r>
            <a:r>
              <a:rPr lang="en-US"/>
              <a:t> set </a:t>
            </a:r>
            <a:r>
              <a:rPr lang="en-US" err="1"/>
              <a:t>egestas</a:t>
            </a:r>
            <a:r>
              <a:rPr lang="en-US"/>
              <a:t> </a:t>
            </a:r>
            <a:r>
              <a:rPr lang="en-US" err="1"/>
              <a:t>egestas</a:t>
            </a:r>
            <a:r>
              <a:rPr lang="en-US"/>
              <a:t>.”</a:t>
            </a:r>
          </a:p>
        </p:txBody>
      </p:sp>
      <p:sp>
        <p:nvSpPr>
          <p:cNvPr id="8" name="Text Placeholder 7">
            <a:extLst>
              <a:ext uri="{FF2B5EF4-FFF2-40B4-BE49-F238E27FC236}">
                <a16:creationId xmlns:a16="http://schemas.microsoft.com/office/drawing/2014/main" id="{DAF21279-1DBF-8E49-A4ED-CDA7BA6EEFD2}"/>
              </a:ext>
            </a:extLst>
          </p:cNvPr>
          <p:cNvSpPr>
            <a:spLocks noGrp="1"/>
          </p:cNvSpPr>
          <p:nvPr>
            <p:ph type="body" sz="quarter" idx="11" hasCustomPrompt="1"/>
          </p:nvPr>
        </p:nvSpPr>
        <p:spPr>
          <a:xfrm>
            <a:off x="379413" y="4991894"/>
            <a:ext cx="4145380" cy="795295"/>
          </a:xfrm>
        </p:spPr>
        <p:txBody>
          <a:bodyPr/>
          <a:lstStyle>
            <a:lvl1pPr>
              <a:defRPr sz="2700" b="0" i="0">
                <a:latin typeface="3M Circular TT Light" panose="020B0404020101020102" pitchFamily="34" charset="77"/>
                <a:cs typeface="3M Circular TT Light" panose="020B0404020101020102" pitchFamily="34" charset="77"/>
              </a:defRPr>
            </a:lvl1pPr>
          </a:lstStyle>
          <a:p>
            <a:pPr lvl="0"/>
            <a:r>
              <a:rPr lang="en-US"/>
              <a:t>- Lorem ipsum</a:t>
            </a:r>
          </a:p>
        </p:txBody>
      </p:sp>
      <p:sp>
        <p:nvSpPr>
          <p:cNvPr id="9" name="TextBox 8">
            <a:extLst>
              <a:ext uri="{FF2B5EF4-FFF2-40B4-BE49-F238E27FC236}">
                <a16:creationId xmlns:a16="http://schemas.microsoft.com/office/drawing/2014/main" id="{4BFDCF94-A093-4696-81FB-451141098C5F}"/>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C23270C2-1DA2-4294-8627-F9BCDF3D4813}"/>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BDDD78E-CA68-4691-AFE2-6A2582831D6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EC71EC67-F369-49D8-8435-CB7B3DEECB65}"/>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CA04BF21-382F-4FAE-B497-AE3D4E9309F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2AAE4066-75BD-4495-B398-FD33ACAC2587}"/>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F9B09BAC-F5DB-4EC1-9EC1-713DA80506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986831FD-A743-40F3-AAA5-15B4C0C4456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32644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Quote Page 2">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p:nvPr>
        </p:nvSpPr>
        <p:spPr>
          <a:xfrm>
            <a:off x="379412" y="374904"/>
            <a:ext cx="11425237" cy="822960"/>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06843C-DA19-0C4A-AD23-CA53FB454BDF}"/>
              </a:ext>
            </a:extLst>
          </p:cNvPr>
          <p:cNvSpPr>
            <a:spLocks noGrp="1"/>
          </p:cNvSpPr>
          <p:nvPr>
            <p:ph type="body" sz="quarter" idx="10" hasCustomPrompt="1"/>
          </p:nvPr>
        </p:nvSpPr>
        <p:spPr>
          <a:xfrm>
            <a:off x="391858" y="2554048"/>
            <a:ext cx="11425237" cy="813540"/>
          </a:xfrm>
        </p:spPr>
        <p:txBody>
          <a:bodyPr/>
          <a:lstStyle>
            <a:lvl1pPr>
              <a:defRPr sz="5000" b="0" i="1">
                <a:latin typeface="3M Circular TT Book" panose="020B0604020101020102" pitchFamily="34" charset="77"/>
                <a:cs typeface="3M Circular TT Book" panose="020B0604020101020102" pitchFamily="34" charset="77"/>
              </a:defRPr>
            </a:lvl1pPr>
          </a:lstStyle>
          <a:p>
            <a:pPr lvl="0"/>
            <a:r>
              <a:rPr lang="en-US"/>
              <a:t>“Lorem ipsum dolor sit </a:t>
            </a:r>
            <a:r>
              <a:rPr lang="en-US" err="1"/>
              <a:t>amet</a:t>
            </a:r>
            <a:r>
              <a:rPr lang="en-US"/>
              <a:t> sed </a:t>
            </a:r>
            <a:r>
              <a:rPr lang="en-US" err="1"/>
              <a:t>eges</a:t>
            </a:r>
            <a:r>
              <a:rPr lang="en-US"/>
              <a:t>.”</a:t>
            </a:r>
          </a:p>
        </p:txBody>
      </p:sp>
      <p:sp>
        <p:nvSpPr>
          <p:cNvPr id="6" name="Text Placeholder 5">
            <a:extLst>
              <a:ext uri="{FF2B5EF4-FFF2-40B4-BE49-F238E27FC236}">
                <a16:creationId xmlns:a16="http://schemas.microsoft.com/office/drawing/2014/main" id="{893EA499-98AD-A041-A57E-01FF1DEF4922}"/>
              </a:ext>
            </a:extLst>
          </p:cNvPr>
          <p:cNvSpPr>
            <a:spLocks noGrp="1"/>
          </p:cNvSpPr>
          <p:nvPr>
            <p:ph type="body" sz="quarter" idx="11" hasCustomPrompt="1"/>
          </p:nvPr>
        </p:nvSpPr>
        <p:spPr>
          <a:xfrm>
            <a:off x="391858" y="3863557"/>
            <a:ext cx="2970184" cy="660318"/>
          </a:xfrm>
        </p:spPr>
        <p:txBody>
          <a:bodyPr/>
          <a:lstStyle>
            <a:lvl1pPr>
              <a:defRPr sz="3000"/>
            </a:lvl1pPr>
          </a:lstStyle>
          <a:p>
            <a:pPr lvl="0"/>
            <a:r>
              <a:rPr lang="en-US"/>
              <a:t>- Lorem ipsum</a:t>
            </a:r>
          </a:p>
        </p:txBody>
      </p:sp>
      <p:sp>
        <p:nvSpPr>
          <p:cNvPr id="8" name="TextBox 7">
            <a:extLst>
              <a:ext uri="{FF2B5EF4-FFF2-40B4-BE49-F238E27FC236}">
                <a16:creationId xmlns:a16="http://schemas.microsoft.com/office/drawing/2014/main" id="{9F33CDCE-4482-4421-8AD1-152BFF46AB85}"/>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9" name="Freeform 5">
            <a:extLst>
              <a:ext uri="{FF2B5EF4-FFF2-40B4-BE49-F238E27FC236}">
                <a16:creationId xmlns:a16="http://schemas.microsoft.com/office/drawing/2014/main" id="{C5103BAD-AB67-466C-AF9B-011745F9CF27}"/>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69F7BF8E-516A-4A4D-8DC2-B52EA6C200A0}"/>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7B294557-5683-463F-8A25-2DF7C4BF5FD9}"/>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3A0AA628-A17F-455D-A01E-03F3067DB35A}"/>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F6B5E178-71C7-462D-96A9-A854BDBD7B5B}"/>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24" name="TextBox 24">
              <a:extLst>
                <a:ext uri="{FF2B5EF4-FFF2-40B4-BE49-F238E27FC236}">
                  <a16:creationId xmlns:a16="http://schemas.microsoft.com/office/drawing/2014/main" id="{746EE82E-A100-4183-99AB-05CD2A0F6129}"/>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B377B704-4866-4ACB-BC39-CA9652C385D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00624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Page 3">
    <p:spTree>
      <p:nvGrpSpPr>
        <p:cNvPr id="1" name=""/>
        <p:cNvGrpSpPr/>
        <p:nvPr/>
      </p:nvGrpSpPr>
      <p:grpSpPr>
        <a:xfrm>
          <a:off x="0" y="0"/>
          <a:ext cx="0" cy="0"/>
          <a:chOff x="0" y="0"/>
          <a:chExt cx="0" cy="0"/>
        </a:xfrm>
      </p:grpSpPr>
      <p:sp>
        <p:nvSpPr>
          <p:cNvPr id="13" name="Title 3">
            <a:extLst>
              <a:ext uri="{FF2B5EF4-FFF2-40B4-BE49-F238E27FC236}">
                <a16:creationId xmlns:a16="http://schemas.microsoft.com/office/drawing/2014/main" id="{B3E3824F-1E19-1D4D-B126-171AF4527B4C}"/>
              </a:ext>
            </a:extLst>
          </p:cNvPr>
          <p:cNvSpPr>
            <a:spLocks noGrp="1"/>
          </p:cNvSpPr>
          <p:nvPr>
            <p:ph type="title" hasCustomPrompt="1"/>
          </p:nvPr>
        </p:nvSpPr>
        <p:spPr>
          <a:xfrm>
            <a:off x="379412" y="374904"/>
            <a:ext cx="11425237" cy="822960"/>
          </a:xfrm>
        </p:spPr>
        <p:txBody>
          <a:bodyPr/>
          <a:lstStyle/>
          <a:p>
            <a:r>
              <a:rPr lang="en-US"/>
              <a:t>Quote page + Image</a:t>
            </a:r>
          </a:p>
        </p:txBody>
      </p:sp>
      <p:sp>
        <p:nvSpPr>
          <p:cNvPr id="3" name="Picture Placeholder 2">
            <a:extLst>
              <a:ext uri="{FF2B5EF4-FFF2-40B4-BE49-F238E27FC236}">
                <a16:creationId xmlns:a16="http://schemas.microsoft.com/office/drawing/2014/main" id="{FBD9849C-B90B-F443-ACCA-332B6EEC5F1F}"/>
              </a:ext>
            </a:extLst>
          </p:cNvPr>
          <p:cNvSpPr>
            <a:spLocks noGrp="1"/>
          </p:cNvSpPr>
          <p:nvPr>
            <p:ph type="pic" sz="quarter" idx="10"/>
          </p:nvPr>
        </p:nvSpPr>
        <p:spPr>
          <a:xfrm>
            <a:off x="379412" y="1824038"/>
            <a:ext cx="3430587" cy="3209925"/>
          </a:xfrm>
          <a:solidFill>
            <a:schemeClr val="bg1">
              <a:lumMod val="85000"/>
            </a:schemeClr>
          </a:solidFill>
        </p:spPr>
        <p:txBody>
          <a:bodyPr/>
          <a:lstStyle/>
          <a:p>
            <a:r>
              <a:rPr lang="en-US"/>
              <a:t>Click icon to add picture</a:t>
            </a:r>
          </a:p>
        </p:txBody>
      </p:sp>
      <p:sp>
        <p:nvSpPr>
          <p:cNvPr id="5" name="Text Placeholder 4">
            <a:extLst>
              <a:ext uri="{FF2B5EF4-FFF2-40B4-BE49-F238E27FC236}">
                <a16:creationId xmlns:a16="http://schemas.microsoft.com/office/drawing/2014/main" id="{14BA0F4F-CE16-9E4D-9237-4CEEFC8A27E2}"/>
              </a:ext>
            </a:extLst>
          </p:cNvPr>
          <p:cNvSpPr>
            <a:spLocks noGrp="1"/>
          </p:cNvSpPr>
          <p:nvPr>
            <p:ph type="body" sz="quarter" idx="11" hasCustomPrompt="1"/>
          </p:nvPr>
        </p:nvSpPr>
        <p:spPr>
          <a:xfrm>
            <a:off x="4200365" y="1824038"/>
            <a:ext cx="7174771" cy="2676154"/>
          </a:xfrm>
        </p:spPr>
        <p:txBody>
          <a:bodyPr rIns="0"/>
          <a:lstStyle>
            <a:lvl1pPr algn="l">
              <a:defRPr sz="2000" b="0" i="1">
                <a:latin typeface="3M Circular TT Book" panose="020B0604020101020102" pitchFamily="34" charset="77"/>
                <a:cs typeface="3M Circular TT Book" panose="020B0604020101020102" pitchFamily="34" charset="77"/>
              </a:defRPr>
            </a:lvl1pPr>
          </a:lstStyle>
          <a:p>
            <a:pPr algn="l"/>
            <a:r>
              <a:rPr lang="en-US" sz="2000" b="0" i="1">
                <a:latin typeface="+mn-lt"/>
                <a:cs typeface="3M Circular TT Book" panose="020B0604020101020102" pitchFamily="34" charset="77"/>
              </a:rPr>
              <a: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Lorem ipsum dolor sit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amet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consectetur</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adipiscing</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elit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sed do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eiusmod</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tempor</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incididunt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ut</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labore</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et dolore magna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aliqua</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Ut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enim</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ad minim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veniam</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quis</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a:t>
            </a:r>
            <a:r>
              <a:rPr lang="en-US" sz="2000" b="0" i="1" u="none" strike="noStrike" kern="1200" err="1">
                <a:solidFill>
                  <a:schemeClr val="tx1"/>
                </a:solidFill>
                <a:effectLst/>
                <a:latin typeface="3M Circular TT Book" panose="020B0604020101020102" pitchFamily="34" charset="77"/>
                <a:ea typeface="+mj-ea"/>
                <a:cs typeface="3M Circular TT Book" panose="020B0604020101020102" pitchFamily="34" charset="77"/>
              </a:rPr>
              <a:t>nostrud</a:t>
            </a:r>
            <a:r>
              <a:rPr lang="en-US" sz="2000" b="0" i="1" u="none" strike="noStrike" kern="1200">
                <a:solidFill>
                  <a:schemeClr val="tx1"/>
                </a:solidFill>
                <a:effectLst/>
                <a:latin typeface="3M Circular TT Book" panose="020B0604020101020102" pitchFamily="34" charset="77"/>
                <a:ea typeface="+mj-ea"/>
                <a:cs typeface="3M Circular TT Book" panose="020B0604020101020102" pitchFamily="34" charset="77"/>
              </a:rPr>
              <a:t> exercitation.</a:t>
            </a:r>
            <a:r>
              <a:rPr lang="en-US" sz="2000" b="0" i="1">
                <a:latin typeface="3M Circular TT Book" panose="020B0604020101020102" pitchFamily="34" charset="77"/>
                <a:cs typeface="3M Circular TT Book" panose="020B0604020101020102" pitchFamily="34" charset="77"/>
              </a:rPr>
              <a:t>”</a:t>
            </a:r>
          </a:p>
        </p:txBody>
      </p:sp>
      <p:sp>
        <p:nvSpPr>
          <p:cNvPr id="7" name="Text Placeholder 6">
            <a:extLst>
              <a:ext uri="{FF2B5EF4-FFF2-40B4-BE49-F238E27FC236}">
                <a16:creationId xmlns:a16="http://schemas.microsoft.com/office/drawing/2014/main" id="{7BB8E8CC-62C3-7D44-8C21-52519669EB84}"/>
              </a:ext>
            </a:extLst>
          </p:cNvPr>
          <p:cNvSpPr>
            <a:spLocks noGrp="1"/>
          </p:cNvSpPr>
          <p:nvPr>
            <p:ph type="body" sz="quarter" idx="12" hasCustomPrompt="1"/>
          </p:nvPr>
        </p:nvSpPr>
        <p:spPr>
          <a:xfrm>
            <a:off x="4200365" y="4657218"/>
            <a:ext cx="2511996" cy="376745"/>
          </a:xfrm>
        </p:spPr>
        <p:txBody>
          <a:bodyPr rIns="0"/>
          <a:lstStyle>
            <a:lvl1pPr algn="l">
              <a:defRPr/>
            </a:lvl1pPr>
          </a:lstStyle>
          <a:p>
            <a:pPr lvl="0"/>
            <a:r>
              <a:rPr lang="en-US"/>
              <a:t>- Lorem Ipsum</a:t>
            </a:r>
          </a:p>
        </p:txBody>
      </p:sp>
      <p:sp>
        <p:nvSpPr>
          <p:cNvPr id="9" name="TextBox 8">
            <a:extLst>
              <a:ext uri="{FF2B5EF4-FFF2-40B4-BE49-F238E27FC236}">
                <a16:creationId xmlns:a16="http://schemas.microsoft.com/office/drawing/2014/main" id="{556C8F57-9B53-4CD1-AC8C-C61B7D3FB59C}"/>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0" name="Freeform 5">
            <a:extLst>
              <a:ext uri="{FF2B5EF4-FFF2-40B4-BE49-F238E27FC236}">
                <a16:creationId xmlns:a16="http://schemas.microsoft.com/office/drawing/2014/main" id="{93C81769-7E46-4502-A00C-8EEE8AAADF8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4" name="Group 13">
            <a:extLst>
              <a:ext uri="{FF2B5EF4-FFF2-40B4-BE49-F238E27FC236}">
                <a16:creationId xmlns:a16="http://schemas.microsoft.com/office/drawing/2014/main" id="{D78F6A52-CCD0-4CCC-9ECB-3BB69F0A6511}"/>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9A0F2698-FCBC-4BDF-83E5-151AEB0F6A13}"/>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6" name="TextBox 25">
              <a:extLst>
                <a:ext uri="{FF2B5EF4-FFF2-40B4-BE49-F238E27FC236}">
                  <a16:creationId xmlns:a16="http://schemas.microsoft.com/office/drawing/2014/main" id="{F7EDB742-1CC4-42AE-99B5-018E38BC2301}"/>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9D21A217-D7EB-412D-BC8A-403F378E463D}"/>
                </a:ext>
              </a:extLst>
            </p:cNvPr>
            <p:cNvSpPr>
              <a:spLocks noChangeArrowheads="1"/>
            </p:cNvSpPr>
            <p:nvPr/>
          </p:nvSpPr>
          <p:spPr bwMode="auto">
            <a:xfrm>
              <a:off x="0" y="6595827"/>
              <a:ext cx="666749" cy="123087"/>
            </a:xfrm>
            <a:prstGeom prst="rect">
              <a:avLst/>
            </a:prstGeom>
            <a:solidFill>
              <a:sysClr val="window" lastClr="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prstClr val="black"/>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72690EB9-CE4C-47DE-9610-FE1E70D39AC7}"/>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prstClr val="black"/>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5" name="Footer Placeholder 3">
              <a:extLst>
                <a:ext uri="{FF2B5EF4-FFF2-40B4-BE49-F238E27FC236}">
                  <a16:creationId xmlns:a16="http://schemas.microsoft.com/office/drawing/2014/main" id="{8FACE325-EC48-45F6-BE1B-DAE75F09B2B2}"/>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prstClr val="black"/>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119964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Page 5">
    <p:bg>
      <p:bgPr>
        <a:solidFill>
          <a:schemeClr val="accent1"/>
        </a:solidFill>
        <a:effectLst/>
      </p:bgPr>
    </p:bg>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Text Placeholder 45">
            <a:extLst>
              <a:ext uri="{FF2B5EF4-FFF2-40B4-BE49-F238E27FC236}">
                <a16:creationId xmlns:a16="http://schemas.microsoft.com/office/drawing/2014/main" id="{92975E16-80FD-144A-B61E-D0F2ED73282E}"/>
              </a:ext>
            </a:extLst>
          </p:cNvPr>
          <p:cNvSpPr>
            <a:spLocks noGrp="1"/>
          </p:cNvSpPr>
          <p:nvPr>
            <p:ph type="body" sz="quarter" idx="10" hasCustomPrompt="1"/>
          </p:nvPr>
        </p:nvSpPr>
        <p:spPr>
          <a:xfrm>
            <a:off x="381000" y="938024"/>
            <a:ext cx="11430000" cy="3682514"/>
          </a:xfrm>
        </p:spPr>
        <p:txBody>
          <a:bodyPr/>
          <a:lstStyle>
            <a:lvl1pPr>
              <a:defRPr sz="5500" b="1" i="1">
                <a:solidFill>
                  <a:schemeClr val="bg1"/>
                </a:solidFill>
                <a:latin typeface="3M Circular TT Book" panose="020B0604020101020102" pitchFamily="34" charset="0"/>
                <a:cs typeface="3M Circular TT Book" panose="020B0604020101020102" pitchFamily="34" charset="0"/>
              </a:defRPr>
            </a:lvl1pPr>
          </a:lstStyle>
          <a:p>
            <a:pPr lvl="0"/>
            <a:r>
              <a:rPr lang="en-US"/>
              <a:t>“Lorem ipsum dolor sit </a:t>
            </a:r>
            <a:r>
              <a:rPr lang="en-US" err="1"/>
              <a:t>amet</a:t>
            </a:r>
            <a:r>
              <a:rPr lang="en-US"/>
              <a:t>, </a:t>
            </a:r>
            <a:br>
              <a:rPr lang="en-US"/>
            </a:br>
            <a:r>
              <a:rPr lang="en-US"/>
              <a:t>  </a:t>
            </a:r>
            <a:r>
              <a:rPr lang="en-US" err="1"/>
              <a:t>consectetur</a:t>
            </a:r>
            <a:r>
              <a:rPr lang="en-US"/>
              <a:t> </a:t>
            </a:r>
            <a:r>
              <a:rPr lang="en-US" err="1"/>
              <a:t>adipiscing</a:t>
            </a:r>
            <a:r>
              <a:rPr lang="en-US"/>
              <a:t> </a:t>
            </a:r>
            <a:r>
              <a:rPr lang="en-US" err="1"/>
              <a:t>elit</a:t>
            </a:r>
            <a:r>
              <a:rPr lang="en-US"/>
              <a:t>, sed </a:t>
            </a:r>
            <a:br>
              <a:rPr lang="en-US"/>
            </a:b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br>
              <a:rPr lang="en-US"/>
            </a:br>
            <a:r>
              <a:rPr lang="en-US"/>
              <a:t>  </a:t>
            </a:r>
            <a:r>
              <a:rPr lang="en-US" err="1"/>
              <a:t>labore</a:t>
            </a:r>
            <a:r>
              <a:rPr lang="en-US"/>
              <a:t> et dolore magna </a:t>
            </a:r>
            <a:r>
              <a:rPr lang="en-US" err="1"/>
              <a:t>aliqua</a:t>
            </a:r>
            <a:r>
              <a:rPr lang="en-US"/>
              <a:t>.”</a:t>
            </a:r>
          </a:p>
        </p:txBody>
      </p:sp>
      <p:sp>
        <p:nvSpPr>
          <p:cNvPr id="8" name="Text Placeholder 45">
            <a:extLst>
              <a:ext uri="{FF2B5EF4-FFF2-40B4-BE49-F238E27FC236}">
                <a16:creationId xmlns:a16="http://schemas.microsoft.com/office/drawing/2014/main" id="{B6DAF542-3ACE-ED4E-8316-1343A459B1B0}"/>
              </a:ext>
            </a:extLst>
          </p:cNvPr>
          <p:cNvSpPr>
            <a:spLocks noGrp="1"/>
          </p:cNvSpPr>
          <p:nvPr>
            <p:ph type="body" sz="quarter" idx="11" hasCustomPrompt="1"/>
          </p:nvPr>
        </p:nvSpPr>
        <p:spPr>
          <a:xfrm>
            <a:off x="690665" y="5016157"/>
            <a:ext cx="6872802" cy="977961"/>
          </a:xfrm>
        </p:spPr>
        <p:txBody>
          <a:bodyPr/>
          <a:lstStyle>
            <a:lvl1pPr algn="l">
              <a:defRPr sz="3500" b="1" i="1">
                <a:solidFill>
                  <a:schemeClr val="bg1"/>
                </a:solidFill>
                <a:latin typeface="3M Circular TT Book" panose="020B0604020101020102" pitchFamily="34" charset="0"/>
                <a:cs typeface="3M Circular TT Book" panose="020B0604020101020102" pitchFamily="34" charset="0"/>
              </a:defRPr>
            </a:lvl1pPr>
          </a:lstStyle>
          <a:p>
            <a:pPr lvl="0"/>
            <a:r>
              <a:rPr lang="en-US"/>
              <a:t>– Lorem Ipsum</a:t>
            </a:r>
          </a:p>
        </p:txBody>
      </p:sp>
    </p:spTree>
    <p:extLst>
      <p:ext uri="{BB962C8B-B14F-4D97-AF65-F5344CB8AC3E}">
        <p14:creationId xmlns:p14="http://schemas.microsoft.com/office/powerpoint/2010/main" val="246563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a:t>
            </a:fld>
            <a:endParaRPr lang="en-US" sz="800">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3" name="Group 12">
            <a:extLst>
              <a:ext uri="{FF2B5EF4-FFF2-40B4-BE49-F238E27FC236}">
                <a16:creationId xmlns:a16="http://schemas.microsoft.com/office/drawing/2014/main" id="{089FBA2E-D2EC-478C-A6BE-46EC83ECCC2F}"/>
              </a:ext>
            </a:extLst>
          </p:cNvPr>
          <p:cNvGrpSpPr/>
          <p:nvPr userDrawn="1"/>
        </p:nvGrpSpPr>
        <p:grpSpPr>
          <a:xfrm>
            <a:off x="-22860" y="6569823"/>
            <a:ext cx="2766060" cy="138337"/>
            <a:chOff x="-22860" y="6595827"/>
            <a:chExt cx="2766060" cy="138337"/>
          </a:xfrm>
        </p:grpSpPr>
        <p:sp>
          <p:nvSpPr>
            <p:cNvPr id="15" name="Footer Placeholder 3">
              <a:extLst>
                <a:ext uri="{FF2B5EF4-FFF2-40B4-BE49-F238E27FC236}">
                  <a16:creationId xmlns:a16="http://schemas.microsoft.com/office/drawing/2014/main" id="{D29C4339-7767-42E3-9BD1-45FF45AF077E}"/>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17" name="TextBox 25">
              <a:extLst>
                <a:ext uri="{FF2B5EF4-FFF2-40B4-BE49-F238E27FC236}">
                  <a16:creationId xmlns:a16="http://schemas.microsoft.com/office/drawing/2014/main" id="{BDCC712C-DD43-4518-A1F4-28D3C4F6DE50}"/>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18" name="Rectangle 26">
              <a:extLst>
                <a:ext uri="{FF2B5EF4-FFF2-40B4-BE49-F238E27FC236}">
                  <a16:creationId xmlns:a16="http://schemas.microsoft.com/office/drawing/2014/main" id="{8C3D5B2E-F604-4E5C-BDA9-BEBF31C10EF0}"/>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19" name="TextBox 24">
              <a:extLst>
                <a:ext uri="{FF2B5EF4-FFF2-40B4-BE49-F238E27FC236}">
                  <a16:creationId xmlns:a16="http://schemas.microsoft.com/office/drawing/2014/main" id="{95184A0A-9866-4D44-9390-D75D4A12B236}"/>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0" name="Footer Placeholder 3">
              <a:extLst>
                <a:ext uri="{FF2B5EF4-FFF2-40B4-BE49-F238E27FC236}">
                  <a16:creationId xmlns:a16="http://schemas.microsoft.com/office/drawing/2014/main" id="{8685A8E0-6775-4CA6-880C-60F47FE4F25D}"/>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24325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itle - Black bkg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2F7BA7-EC2E-4292-A559-789E7B774EF7}"/>
              </a:ext>
            </a:extLst>
          </p:cNvPr>
          <p:cNvSpPr/>
          <p:nvPr userDrawn="1"/>
        </p:nvSpPr>
        <p:spPr>
          <a:xfrm>
            <a:off x="0" y="0"/>
            <a:ext cx="1224689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5" name="Content Placeholder 3">
            <a:extLst>
              <a:ext uri="{FF2B5EF4-FFF2-40B4-BE49-F238E27FC236}">
                <a16:creationId xmlns:a16="http://schemas.microsoft.com/office/drawing/2014/main" id="{FB22E745-74AA-44BB-8254-818FFAA993DF}"/>
              </a:ext>
            </a:extLst>
          </p:cNvPr>
          <p:cNvSpPr>
            <a:spLocks noGrp="1"/>
          </p:cNvSpPr>
          <p:nvPr>
            <p:ph sz="half" idx="2"/>
          </p:nvPr>
        </p:nvSpPr>
        <p:spPr>
          <a:xfrm>
            <a:off x="379410" y="1294802"/>
            <a:ext cx="11433180" cy="499559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a:xfrm>
            <a:off x="379412" y="379413"/>
            <a:ext cx="11425237" cy="822960"/>
          </a:xfrm>
        </p:spPr>
        <p:txBody>
          <a:bodyPr/>
          <a:lstStyle>
            <a:lvl1pPr>
              <a:defRPr>
                <a:solidFill>
                  <a:schemeClr val="bg1"/>
                </a:solidFill>
              </a:defRPr>
            </a:lvl1pPr>
          </a:lstStyle>
          <a:p>
            <a:r>
              <a:rPr lang="en-US"/>
              <a:t>Click to edit Master title style</a:t>
            </a:r>
            <a:endParaRPr lang="en-GB"/>
          </a:p>
        </p:txBody>
      </p:sp>
      <p:sp>
        <p:nvSpPr>
          <p:cNvPr id="14" name="TextBox 13">
            <a:extLst>
              <a:ext uri="{FF2B5EF4-FFF2-40B4-BE49-F238E27FC236}">
                <a16:creationId xmlns:a16="http://schemas.microsoft.com/office/drawing/2014/main" id="{C387DB69-820F-41BD-AED8-27F06F0EF12A}"/>
              </a:ext>
            </a:extLst>
          </p:cNvPr>
          <p:cNvSpPr txBox="1"/>
          <p:nvPr userDrawn="1"/>
        </p:nvSpPr>
        <p:spPr>
          <a:xfrm>
            <a:off x="11590811" y="6574731"/>
            <a:ext cx="218681" cy="123111"/>
          </a:xfrm>
          <a:prstGeom prst="rect">
            <a:avLst/>
          </a:prstGeom>
          <a:noFill/>
        </p:spPr>
        <p:txBody>
          <a:bodyPr wrap="square" lIns="0" tIns="0" rIns="0" bIns="0" rtlCol="0">
            <a:spAutoFit/>
          </a:bodyPr>
          <a:lstStyle/>
          <a:p>
            <a:pPr algn="r"/>
            <a:fld id="{29B7B62B-0732-4BEA-A6C8-5CF96588F2B9}" type="slidenum">
              <a:rPr lang="en-US" sz="800" smtClean="0">
                <a:solidFill>
                  <a:schemeClr val="bg1"/>
                </a:solidFill>
              </a:rPr>
              <a:pPr algn="r"/>
              <a:t>‹#›</a:t>
            </a:fld>
            <a:endParaRPr lang="en-US" sz="800">
              <a:solidFill>
                <a:schemeClr val="bg1"/>
              </a:solidFill>
            </a:endParaRPr>
          </a:p>
        </p:txBody>
      </p:sp>
      <p:sp>
        <p:nvSpPr>
          <p:cNvPr id="16" name="Freeform 5">
            <a:extLst>
              <a:ext uri="{FF2B5EF4-FFF2-40B4-BE49-F238E27FC236}">
                <a16:creationId xmlns:a16="http://schemas.microsoft.com/office/drawing/2014/main" id="{F6A4115B-255F-4168-995A-C88FF2AE586A}"/>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18" name="Group 17">
            <a:extLst>
              <a:ext uri="{FF2B5EF4-FFF2-40B4-BE49-F238E27FC236}">
                <a16:creationId xmlns:a16="http://schemas.microsoft.com/office/drawing/2014/main" id="{1E96ADAD-B604-4AF9-A845-A9BF1E5FCDF6}"/>
              </a:ext>
            </a:extLst>
          </p:cNvPr>
          <p:cNvGrpSpPr/>
          <p:nvPr userDrawn="1"/>
        </p:nvGrpSpPr>
        <p:grpSpPr>
          <a:xfrm>
            <a:off x="-22860" y="6569823"/>
            <a:ext cx="2766060" cy="138337"/>
            <a:chOff x="-22860" y="6595827"/>
            <a:chExt cx="2766060" cy="138337"/>
          </a:xfrm>
        </p:grpSpPr>
        <p:sp>
          <p:nvSpPr>
            <p:cNvPr id="19" name="Footer Placeholder 3">
              <a:extLst>
                <a:ext uri="{FF2B5EF4-FFF2-40B4-BE49-F238E27FC236}">
                  <a16:creationId xmlns:a16="http://schemas.microsoft.com/office/drawing/2014/main" id="{A8CC7D7F-D45C-4D90-84FF-31F9165642D8}"/>
                </a:ext>
              </a:extLst>
            </p:cNvPr>
            <p:cNvSpPr txBox="1">
              <a:spLocks/>
            </p:cNvSpPr>
            <p:nvPr/>
          </p:nvSpPr>
          <p:spPr bwMode="auto">
            <a:xfrm>
              <a:off x="807721" y="6596419"/>
              <a:ext cx="1064702" cy="137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defTabSz="912813" eaLnBrk="0" hangingPunct="0">
                <a:tabLst>
                  <a:tab pos="798513" algn="r"/>
                </a:tabLst>
                <a:defRPr sz="2400">
                  <a:solidFill>
                    <a:schemeClr val="tx1"/>
                  </a:solidFill>
                  <a:latin typeface="Arial" charset="0"/>
                  <a:ea typeface="ＭＳ Ｐゴシック" charset="0"/>
                  <a:cs typeface="Arial" charset="0"/>
                </a:defRPr>
              </a:lvl1pPr>
              <a:lvl2pPr marL="742950" indent="-285750" defTabSz="912813" eaLnBrk="0" hangingPunct="0">
                <a:tabLst>
                  <a:tab pos="798513" algn="r"/>
                </a:tabLst>
                <a:defRPr sz="2400">
                  <a:solidFill>
                    <a:schemeClr val="tx1"/>
                  </a:solidFill>
                  <a:latin typeface="Arial" charset="0"/>
                  <a:ea typeface="Arial" charset="0"/>
                  <a:cs typeface="Arial" charset="0"/>
                </a:defRPr>
              </a:lvl2pPr>
              <a:lvl3pPr marL="1143000" indent="-228600" defTabSz="912813" eaLnBrk="0" hangingPunct="0">
                <a:tabLst>
                  <a:tab pos="798513" algn="r"/>
                </a:tabLst>
                <a:defRPr sz="2400">
                  <a:solidFill>
                    <a:schemeClr val="tx1"/>
                  </a:solidFill>
                  <a:latin typeface="Arial" charset="0"/>
                  <a:ea typeface="Arial" charset="0"/>
                  <a:cs typeface="Arial" charset="0"/>
                </a:defRPr>
              </a:lvl3pPr>
              <a:lvl4pPr marL="1600200" indent="-228600" defTabSz="912813" eaLnBrk="0" hangingPunct="0">
                <a:tabLst>
                  <a:tab pos="798513" algn="r"/>
                </a:tabLst>
                <a:defRPr sz="2400">
                  <a:solidFill>
                    <a:schemeClr val="tx1"/>
                  </a:solidFill>
                  <a:latin typeface="Arial" charset="0"/>
                  <a:ea typeface="Arial" charset="0"/>
                  <a:cs typeface="Arial" charset="0"/>
                </a:defRPr>
              </a:lvl4pPr>
              <a:lvl5pPr marL="2057400" indent="-228600" defTabSz="912813" eaLnBrk="0" hangingPunct="0">
                <a:tabLst>
                  <a:tab pos="798513" algn="r"/>
                </a:tabLst>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tabLst>
                  <a:tab pos="798513" algn="r"/>
                </a:tabLs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tab pos="798513" algn="r"/>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All Rights Reserved.</a:t>
              </a:r>
            </a:p>
          </p:txBody>
        </p:sp>
        <p:sp>
          <p:nvSpPr>
            <p:cNvPr id="20" name="TextBox 25">
              <a:extLst>
                <a:ext uri="{FF2B5EF4-FFF2-40B4-BE49-F238E27FC236}">
                  <a16:creationId xmlns:a16="http://schemas.microsoft.com/office/drawing/2014/main" id="{6A821A92-2EBC-42E0-A478-3B663FEEC444}"/>
                </a:ext>
              </a:extLst>
            </p:cNvPr>
            <p:cNvSpPr txBox="1">
              <a:spLocks noChangeArrowheads="1"/>
            </p:cNvSpPr>
            <p:nvPr/>
          </p:nvSpPr>
          <p:spPr bwMode="auto">
            <a:xfrm>
              <a:off x="-22860" y="6596425"/>
              <a:ext cx="927172" cy="123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defTabSz="912813" eaLnBrk="0" hangingPunct="0">
                <a:defRPr sz="2400">
                  <a:solidFill>
                    <a:schemeClr val="tx1"/>
                  </a:solidFill>
                  <a:latin typeface="Arial" charset="0"/>
                  <a:ea typeface="ＭＳ Ｐゴシック" charset="0"/>
                  <a:cs typeface="Arial" charset="0"/>
                </a:defRPr>
              </a:lvl1pPr>
              <a:lvl2pPr marL="742950" indent="-285750" defTabSz="912813" eaLnBrk="0" hangingPunct="0">
                <a:defRPr sz="2400">
                  <a:solidFill>
                    <a:schemeClr val="tx1"/>
                  </a:solidFill>
                  <a:latin typeface="Arial" charset="0"/>
                  <a:ea typeface="Arial" charset="0"/>
                  <a:cs typeface="Arial" charset="0"/>
                </a:defRPr>
              </a:lvl2pPr>
              <a:lvl3pPr marL="1143000" indent="-228600" defTabSz="912813" eaLnBrk="0" hangingPunct="0">
                <a:defRPr sz="2400">
                  <a:solidFill>
                    <a:schemeClr val="tx1"/>
                  </a:solidFill>
                  <a:latin typeface="Arial" charset="0"/>
                  <a:ea typeface="Arial" charset="0"/>
                  <a:cs typeface="Arial" charset="0"/>
                </a:defRPr>
              </a:lvl3pPr>
              <a:lvl4pPr marL="1600200" indent="-228600" defTabSz="912813" eaLnBrk="0" hangingPunct="0">
                <a:defRPr sz="2400">
                  <a:solidFill>
                    <a:schemeClr val="tx1"/>
                  </a:solidFill>
                  <a:latin typeface="Arial" charset="0"/>
                  <a:ea typeface="Arial" charset="0"/>
                  <a:cs typeface="Arial" charset="0"/>
                </a:defRPr>
              </a:lvl4pPr>
              <a:lvl5pPr marL="2057400" indent="-228600" defTabSz="912813" eaLnBrk="0" hangingPunct="0">
                <a:defRPr sz="2400">
                  <a:solidFill>
                    <a:schemeClr val="tx1"/>
                  </a:solidFill>
                  <a:latin typeface="Arial" charset="0"/>
                  <a:ea typeface="Arial" charset="0"/>
                  <a:cs typeface="Arial" charset="0"/>
                </a:defRPr>
              </a:lvl5pPr>
              <a:lvl6pPr marL="2514600" indent="-228600" defTabSz="912813"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defTabSz="912813"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defTabSz="912813"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defTabSz="912813"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2813" eaLnBrk="1" fontAlgn="base" latinLnBrk="0" hangingPunct="1">
                <a:lnSpc>
                  <a:spcPct val="100000"/>
                </a:lnSpc>
                <a:spcBef>
                  <a:spcPct val="0"/>
                </a:spcBef>
                <a:spcAft>
                  <a:spcPct val="0"/>
                </a:spcAft>
                <a:buClrTx/>
                <a:buSzTx/>
                <a:buFontTx/>
                <a:buNone/>
                <a:tabLst/>
                <a:defRPr/>
              </a:pPr>
              <a:fld id="{7297CC28-9273-45A3-A669-8857AEF43BF8}" type="datetime3">
                <a:rPr kumimoji="0" lang="en-US" sz="800" b="0" i="0" u="none" strike="noStrike" kern="0" cap="none" spc="0" normalizeH="0" baseline="0" noProof="0" smtClean="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16 September 2026</a:t>
              </a:fld>
              <a:endPar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endParaRPr>
            </a:p>
          </p:txBody>
        </p:sp>
        <p:sp>
          <p:nvSpPr>
            <p:cNvPr id="21" name="Rectangle 26">
              <a:extLst>
                <a:ext uri="{FF2B5EF4-FFF2-40B4-BE49-F238E27FC236}">
                  <a16:creationId xmlns:a16="http://schemas.microsoft.com/office/drawing/2014/main" id="{A67085B5-0BDD-409B-858E-71477D82B0E7}"/>
                </a:ext>
              </a:extLst>
            </p:cNvPr>
            <p:cNvSpPr>
              <a:spLocks noChangeArrowheads="1"/>
            </p:cNvSpPr>
            <p:nvPr/>
          </p:nvSpPr>
          <p:spPr bwMode="auto">
            <a:xfrm>
              <a:off x="0" y="6595827"/>
              <a:ext cx="666749" cy="123087"/>
            </a:xfrm>
            <a:prstGeom prst="rect">
              <a:avLst/>
            </a:prstGeom>
            <a:solidFill>
              <a:schemeClr val="tx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2813" eaLnBrk="1" fontAlgn="base" latinLnBrk="0" hangingPunct="1">
                <a:lnSpc>
                  <a:spcPct val="100000"/>
                </a:lnSpc>
                <a:spcBef>
                  <a:spcPct val="0"/>
                </a:spcBef>
                <a:spcAft>
                  <a:spcPct val="0"/>
                </a:spcAft>
                <a:buClrTx/>
                <a:buSzTx/>
                <a:buFontTx/>
                <a:buNone/>
                <a:tabLst/>
                <a:defRPr/>
              </a:pPr>
              <a:endParaRPr kumimoji="0" lang="en-US" sz="800" b="0" i="0" u="none" strike="noStrike" kern="0" cap="none" spc="0" normalizeH="0" baseline="0" noProof="0">
                <a:ln>
                  <a:noFill/>
                </a:ln>
                <a:solidFill>
                  <a:schemeClr val="bg1"/>
                </a:solidFill>
                <a:effectLst/>
                <a:uLnTx/>
                <a:uFillTx/>
                <a:ea typeface="ＭＳ Ｐゴシック" charset="0"/>
                <a:cs typeface="3M Circular TT Book" panose="020B0604020101020102" pitchFamily="34" charset="0"/>
              </a:endParaRPr>
            </a:p>
          </p:txBody>
        </p:sp>
        <p:sp>
          <p:nvSpPr>
            <p:cNvPr id="22" name="TextBox 24">
              <a:extLst>
                <a:ext uri="{FF2B5EF4-FFF2-40B4-BE49-F238E27FC236}">
                  <a16:creationId xmlns:a16="http://schemas.microsoft.com/office/drawing/2014/main" id="{27F97256-AC67-4AB3-BA50-CE7054BE27A8}"/>
                </a:ext>
              </a:extLst>
            </p:cNvPr>
            <p:cNvSpPr txBox="1">
              <a:spLocks noChangeArrowheads="1"/>
            </p:cNvSpPr>
            <p:nvPr/>
          </p:nvSpPr>
          <p:spPr bwMode="auto">
            <a:xfrm>
              <a:off x="372839" y="6596418"/>
              <a:ext cx="279621" cy="1224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800" b="0" i="0" u="none" strike="noStrike" kern="0" cap="none" spc="0" normalizeH="0" baseline="0" noProof="0">
                  <a:ln>
                    <a:noFill/>
                  </a:ln>
                  <a:solidFill>
                    <a:schemeClr val="bg1"/>
                  </a:solidFill>
                  <a:effectLst/>
                  <a:uLnTx/>
                  <a:uFillTx/>
                  <a:latin typeface="3M Circular TT Book" panose="020B0604020101020102" pitchFamily="34" charset="0"/>
                  <a:ea typeface="ＭＳ Ｐゴシック" charset="0"/>
                  <a:cs typeface="3M Circular TT Book" panose="020B0604020101020102" pitchFamily="34" charset="0"/>
                </a:rPr>
                <a:t>© 3M</a:t>
              </a:r>
            </a:p>
          </p:txBody>
        </p:sp>
        <p:sp>
          <p:nvSpPr>
            <p:cNvPr id="23" name="Footer Placeholder 3">
              <a:extLst>
                <a:ext uri="{FF2B5EF4-FFF2-40B4-BE49-F238E27FC236}">
                  <a16:creationId xmlns:a16="http://schemas.microsoft.com/office/drawing/2014/main" id="{526A957D-7984-46C2-9736-3E6FE2F14250}"/>
                </a:ext>
              </a:extLst>
            </p:cNvPr>
            <p:cNvSpPr txBox="1">
              <a:spLocks/>
            </p:cNvSpPr>
            <p:nvPr/>
          </p:nvSpPr>
          <p:spPr bwMode="auto">
            <a:xfrm>
              <a:off x="1905198" y="6596401"/>
              <a:ext cx="838002" cy="137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lstStyle>
              <a:lvl1pPr eaLnBrk="0" hangingPunct="0">
                <a:defRPr sz="2400">
                  <a:solidFill>
                    <a:schemeClr val="tx1"/>
                  </a:solidFill>
                  <a:latin typeface="Arial" charset="0"/>
                  <a:ea typeface="ＭＳ Ｐゴシック" charset="0"/>
                  <a:cs typeface="Arial" charset="0"/>
                </a:defRPr>
              </a:lvl1pPr>
              <a:lvl2pPr marL="742950" indent="-285750" eaLnBrk="0" hangingPunct="0">
                <a:defRPr sz="2400">
                  <a:solidFill>
                    <a:schemeClr val="tx1"/>
                  </a:solidFill>
                  <a:latin typeface="Arial" charset="0"/>
                  <a:ea typeface="Arial" charset="0"/>
                  <a:cs typeface="Arial" charset="0"/>
                </a:defRPr>
              </a:lvl2pPr>
              <a:lvl3pPr marL="1143000" indent="-228600" eaLnBrk="0" hangingPunct="0">
                <a:defRPr sz="2400">
                  <a:solidFill>
                    <a:schemeClr val="tx1"/>
                  </a:solidFill>
                  <a:latin typeface="Arial" charset="0"/>
                  <a:ea typeface="Arial" charset="0"/>
                  <a:cs typeface="Arial" charset="0"/>
                </a:defRPr>
              </a:lvl3pPr>
              <a:lvl4pPr marL="1600200" indent="-228600" eaLnBrk="0" hangingPunct="0">
                <a:defRPr sz="2400">
                  <a:solidFill>
                    <a:schemeClr val="tx1"/>
                  </a:solidFill>
                  <a:latin typeface="Arial" charset="0"/>
                  <a:ea typeface="Arial" charset="0"/>
                  <a:cs typeface="Arial" charset="0"/>
                </a:defRPr>
              </a:lvl4pPr>
              <a:lvl5pPr marL="2057400" indent="-228600" eaLnBrk="0" hangingPunct="0">
                <a:defRPr sz="2400">
                  <a:solidFill>
                    <a:schemeClr val="tx1"/>
                  </a:solidFill>
                  <a:latin typeface="Arial" charset="0"/>
                  <a:ea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ea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ea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ea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ea typeface="Arial" charset="0"/>
                  <a:cs typeface="Arial" charset="0"/>
                </a:defRPr>
              </a:lvl9pPr>
            </a:lstStyle>
            <a:p>
              <a:pPr algn="l" eaLnBrk="1" fontAlgn="base" hangingPunct="1">
                <a:spcBef>
                  <a:spcPct val="0"/>
                </a:spcBef>
                <a:spcAft>
                  <a:spcPct val="0"/>
                </a:spcAft>
                <a:defRPr/>
              </a:pPr>
              <a:r>
                <a:rPr lang="en-US" sz="800">
                  <a:solidFill>
                    <a:schemeClr val="bg1"/>
                  </a:solidFill>
                  <a:latin typeface="3M Circular TT Book" panose="020B0604020101020102" pitchFamily="34" charset="0"/>
                  <a:cs typeface="3M Circular TT Book" panose="020B0604020101020102" pitchFamily="34" charset="0"/>
                </a:rPr>
                <a:t>3M Confidential.</a:t>
              </a:r>
            </a:p>
          </p:txBody>
        </p:sp>
      </p:grpSp>
    </p:spTree>
    <p:extLst>
      <p:ext uri="{BB962C8B-B14F-4D97-AF65-F5344CB8AC3E}">
        <p14:creationId xmlns:p14="http://schemas.microsoft.com/office/powerpoint/2010/main" val="329071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Total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743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ver_1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3FE18D-BD67-4342-83B9-99FDAEA009CB}"/>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46208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_2 line">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D2584105-D651-4938-A160-25870760367E}"/>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1" hasCustomPrompt="1"/>
          </p:nvPr>
        </p:nvSpPr>
        <p:spPr>
          <a:xfrm>
            <a:off x="384048"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91105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_3 lin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BCA8D533-57ED-4E00-83D4-4A50A6F3D6B8}"/>
              </a:ext>
            </a:extLst>
          </p:cNvPr>
          <p:cNvPicPr>
            <a:picLocks noChangeAspect="1"/>
          </p:cNvPicPr>
          <p:nvPr userDrawn="1"/>
        </p:nvPicPr>
        <p:blipFill>
          <a:blip r:embed="rId2"/>
          <a:stretch>
            <a:fillRect/>
          </a:stretch>
        </p:blipFill>
        <p:spPr>
          <a:xfrm>
            <a:off x="0" y="5136"/>
            <a:ext cx="12192000" cy="6847728"/>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1" name="TextBox 40">
            <a:extLst>
              <a:ext uri="{FF2B5EF4-FFF2-40B4-BE49-F238E27FC236}">
                <a16:creationId xmlns:a16="http://schemas.microsoft.com/office/drawing/2014/main" id="{2471EAA5-8631-4C62-BCEE-C03088CBA08D}"/>
              </a:ext>
            </a:extLst>
          </p:cNvPr>
          <p:cNvSpPr txBox="1"/>
          <p:nvPr userDrawn="1"/>
        </p:nvSpPr>
        <p:spPr>
          <a:xfrm>
            <a:off x="7600520" y="5378105"/>
            <a:ext cx="4162999" cy="984885"/>
          </a:xfrm>
          <a:prstGeom prst="rect">
            <a:avLst/>
          </a:prstGeom>
          <a:noFill/>
        </p:spPr>
        <p:txBody>
          <a:bodyPr wrap="none" lIns="0" tIns="0" rIns="0" bIns="0" rtlCol="0">
            <a:spAutoFit/>
          </a:bodyPr>
          <a:lstStyle/>
          <a:p>
            <a:r>
              <a:rPr lang="en-US" sz="1600" i="1">
                <a:solidFill>
                  <a:schemeClr val="bg1">
                    <a:lumMod val="50000"/>
                  </a:schemeClr>
                </a:solidFill>
              </a:rPr>
              <a:t>To change background, in Slide Master View,</a:t>
            </a:r>
          </a:p>
          <a:p>
            <a:r>
              <a:rPr lang="en-US" sz="1600" i="1">
                <a:solidFill>
                  <a:schemeClr val="bg1">
                    <a:lumMod val="50000"/>
                  </a:schemeClr>
                </a:solidFill>
              </a:rPr>
              <a:t>right-click on the gray and select </a:t>
            </a:r>
          </a:p>
          <a:p>
            <a:r>
              <a:rPr lang="en-US" sz="1600" i="1">
                <a:solidFill>
                  <a:schemeClr val="bg1">
                    <a:lumMod val="50000"/>
                  </a:schemeClr>
                </a:solidFill>
              </a:rPr>
              <a:t>“Change Picture + From a File”,  choose your </a:t>
            </a:r>
          </a:p>
          <a:p>
            <a:r>
              <a:rPr lang="en-US" sz="1600" i="1">
                <a:solidFill>
                  <a:schemeClr val="bg1">
                    <a:lumMod val="50000"/>
                  </a:schemeClr>
                </a:solidFill>
              </a:rPr>
              <a:t>image and click “Insert”</a:t>
            </a:r>
          </a:p>
        </p:txBody>
      </p:sp>
    </p:spTree>
    <p:extLst>
      <p:ext uri="{BB962C8B-B14F-4D97-AF65-F5344CB8AC3E}">
        <p14:creationId xmlns:p14="http://schemas.microsoft.com/office/powerpoint/2010/main" val="88278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_4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B6E09-CC11-4830-9272-DE4691465E57}"/>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8"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70403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_5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F7BBD-7951-4581-A372-FAD3232485D3}"/>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tx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2" name="Group 11"/>
          <p:cNvGrpSpPr>
            <a:grpSpLocks noChangeAspect="1"/>
          </p:cNvGrpSpPr>
          <p:nvPr userDrawn="1"/>
        </p:nvGrpSpPr>
        <p:grpSpPr>
          <a:xfrm>
            <a:off x="381000" y="384048"/>
            <a:ext cx="2384269" cy="432000"/>
            <a:chOff x="3024188" y="2847975"/>
            <a:chExt cx="18767426" cy="3400426"/>
          </a:xfrm>
        </p:grpSpPr>
        <p:sp>
          <p:nvSpPr>
            <p:cNvPr id="13"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45345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ver_1 REVERSED line/subhea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ADD3B5-49BD-4E57-B297-A48105FD8A15}"/>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9" name="Freeform 18"/>
          <p:cNvSpPr/>
          <p:nvPr userDrawn="1"/>
        </p:nvSpPr>
        <p:spPr>
          <a:xfrm flipH="1" flipV="1">
            <a:off x="-18560" y="0"/>
            <a:ext cx="12188952"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Lst>
            <a:ahLst/>
            <a:cxnLst>
              <a:cxn ang="0">
                <a:pos x="connsiteX0" y="connsiteY0"/>
              </a:cxn>
              <a:cxn ang="0">
                <a:pos x="connsiteX1" y="connsiteY1"/>
              </a:cxn>
              <a:cxn ang="0">
                <a:pos x="connsiteX2" y="connsiteY2"/>
              </a:cxn>
              <a:cxn ang="0">
                <a:pos x="connsiteX3" y="connsiteY3"/>
              </a:cxn>
            </a:cxnLst>
            <a:rect l="l" t="t" r="r" b="b"/>
            <a:pathLst>
              <a:path w="9178997" h="5154183">
                <a:moveTo>
                  <a:pt x="3048116" y="5154183"/>
                </a:moveTo>
                <a:lnTo>
                  <a:pt x="0" y="0"/>
                </a:lnTo>
                <a:lnTo>
                  <a:pt x="9178997" y="1698542"/>
                </a:lnTo>
                <a:lnTo>
                  <a:pt x="3048116" y="5154183"/>
                </a:lnTo>
                <a:close/>
              </a:path>
            </a:pathLst>
          </a:custGeom>
          <a:gradFill flip="none" rotWithShape="1">
            <a:gsLst>
              <a:gs pos="61000">
                <a:schemeClr val="accent2"/>
              </a:gs>
              <a:gs pos="31000">
                <a:schemeClr val="accent3"/>
              </a:gs>
              <a:gs pos="100000">
                <a:schemeClr val="accent1"/>
              </a:gs>
            </a:gsLst>
            <a:lin ang="12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4048" y="2282634"/>
            <a:ext cx="9521825" cy="1051116"/>
          </a:xfrm>
          <a:prstGeom prst="rect">
            <a:avLst/>
          </a:prstGeom>
        </p:spPr>
        <p:txBody>
          <a:bodyPr vert="horz" wrap="square" lIns="0" tIns="0" rIns="0" bIns="0" anchor="t" anchorCtr="0">
            <a:noAutofit/>
          </a:bodyPr>
          <a:lstStyle>
            <a:lvl1pPr algn="l">
              <a:defRPr sz="7200" b="0">
                <a:solidFill>
                  <a:schemeClr val="bg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13" name="Text Placeholder 7"/>
          <p:cNvSpPr>
            <a:spLocks noGrp="1"/>
          </p:cNvSpPr>
          <p:nvPr>
            <p:ph type="body" sz="quarter" idx="10" hasCustomPrompt="1"/>
          </p:nvPr>
        </p:nvSpPr>
        <p:spPr>
          <a:xfrm>
            <a:off x="384048" y="3581263"/>
            <a:ext cx="4449209"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8" name="Group 7"/>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41529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_2 REVERSED line/subhea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D37DA281-45BD-4264-92AA-C1F19FF7145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0"/>
            <a:ext cx="12188950" cy="6858000"/>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4202163 w 6073111"/>
              <a:gd name="connsiteY1" fmla="*/ 0 h 5201391"/>
              <a:gd name="connsiteX2" fmla="*/ 6073111 w 6073111"/>
              <a:gd name="connsiteY2" fmla="*/ 1924807 h 5201391"/>
              <a:gd name="connsiteX3" fmla="*/ 0 w 6073111"/>
              <a:gd name="connsiteY3" fmla="*/ 5201391 h 5201391"/>
              <a:gd name="connsiteX0" fmla="*/ 0 w 6093450"/>
              <a:gd name="connsiteY0" fmla="*/ 5201391 h 5201391"/>
              <a:gd name="connsiteX1" fmla="*/ 4202163 w 6093450"/>
              <a:gd name="connsiteY1" fmla="*/ 0 h 5201391"/>
              <a:gd name="connsiteX2" fmla="*/ 6093450 w 6093450"/>
              <a:gd name="connsiteY2" fmla="*/ 1739044 h 5201391"/>
              <a:gd name="connsiteX3" fmla="*/ 0 w 6093450"/>
              <a:gd name="connsiteY3" fmla="*/ 5201391 h 5201391"/>
              <a:gd name="connsiteX0" fmla="*/ 0 w 6093450"/>
              <a:gd name="connsiteY0" fmla="*/ 5201391 h 5201391"/>
              <a:gd name="connsiteX1" fmla="*/ 4055721 w 6093450"/>
              <a:gd name="connsiteY1" fmla="*/ 0 h 5201391"/>
              <a:gd name="connsiteX2" fmla="*/ 6093450 w 6093450"/>
              <a:gd name="connsiteY2" fmla="*/ 1739044 h 5201391"/>
              <a:gd name="connsiteX3" fmla="*/ 0 w 6093450"/>
              <a:gd name="connsiteY3" fmla="*/ 5201391 h 5201391"/>
            </a:gdLst>
            <a:ahLst/>
            <a:cxnLst>
              <a:cxn ang="0">
                <a:pos x="connsiteX0" y="connsiteY0"/>
              </a:cxn>
              <a:cxn ang="0">
                <a:pos x="connsiteX1" y="connsiteY1"/>
              </a:cxn>
              <a:cxn ang="0">
                <a:pos x="connsiteX2" y="connsiteY2"/>
              </a:cxn>
              <a:cxn ang="0">
                <a:pos x="connsiteX3" y="connsiteY3"/>
              </a:cxn>
            </a:cxnLst>
            <a:rect l="l" t="t" r="r" b="b"/>
            <a:pathLst>
              <a:path w="6093450" h="5201391">
                <a:moveTo>
                  <a:pt x="0" y="5201391"/>
                </a:moveTo>
                <a:lnTo>
                  <a:pt x="4055721" y="0"/>
                </a:lnTo>
                <a:lnTo>
                  <a:pt x="6093450" y="1739044"/>
                </a:lnTo>
                <a:lnTo>
                  <a:pt x="0" y="5201391"/>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15" name="Text Placeholder 7"/>
          <p:cNvSpPr>
            <a:spLocks noGrp="1"/>
          </p:cNvSpPr>
          <p:nvPr>
            <p:ph type="body" sz="quarter" idx="10" hasCustomPrompt="1"/>
          </p:nvPr>
        </p:nvSpPr>
        <p:spPr>
          <a:xfrm>
            <a:off x="384047" y="3764326"/>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9" name="Group 8"/>
          <p:cNvGrpSpPr/>
          <p:nvPr userDrawn="1"/>
        </p:nvGrpSpPr>
        <p:grpSpPr>
          <a:xfrm>
            <a:off x="381000" y="384048"/>
            <a:ext cx="2384269" cy="432000"/>
            <a:chOff x="381000" y="384048"/>
            <a:chExt cx="2384269" cy="432000"/>
          </a:xfrm>
        </p:grpSpPr>
        <p:grpSp>
          <p:nvGrpSpPr>
            <p:cNvPr id="10" name="Group 9"/>
            <p:cNvGrpSpPr>
              <a:grpSpLocks noChangeAspect="1"/>
            </p:cNvGrpSpPr>
            <p:nvPr userDrawn="1"/>
          </p:nvGrpSpPr>
          <p:grpSpPr>
            <a:xfrm>
              <a:off x="1246412" y="392922"/>
              <a:ext cx="1518857" cy="423126"/>
              <a:chOff x="9836151" y="2917825"/>
              <a:chExt cx="11955463" cy="3330576"/>
            </a:xfrm>
            <a:solidFill>
              <a:schemeClr val="bg1"/>
            </a:solidFill>
          </p:grpSpPr>
          <p:sp>
            <p:nvSpPr>
              <p:cNvPr id="12"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1"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84969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_3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62347A-61B6-456B-BCB6-6444886D550F}"/>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8" name="Freeform 7"/>
          <p:cNvSpPr/>
          <p:nvPr userDrawn="1"/>
        </p:nvSpPr>
        <p:spPr>
          <a:xfrm flipH="1" flipV="1">
            <a:off x="1" y="-17420"/>
            <a:ext cx="8130732" cy="6875419"/>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6053933"/>
              <a:gd name="connsiteY0" fmla="*/ 5175181 h 5175181"/>
              <a:gd name="connsiteX1" fmla="*/ 2883458 w 6053933"/>
              <a:gd name="connsiteY1" fmla="*/ 0 h 5175181"/>
              <a:gd name="connsiteX2" fmla="*/ 6053933 w 6053933"/>
              <a:gd name="connsiteY2" fmla="*/ 1755636 h 5175181"/>
              <a:gd name="connsiteX3" fmla="*/ 0 w 6053933"/>
              <a:gd name="connsiteY3" fmla="*/ 5175181 h 5175181"/>
              <a:gd name="connsiteX0" fmla="*/ 0 w 6053933"/>
              <a:gd name="connsiteY0" fmla="*/ 5182329 h 5182329"/>
              <a:gd name="connsiteX1" fmla="*/ 2869075 w 6053933"/>
              <a:gd name="connsiteY1" fmla="*/ 0 h 5182329"/>
              <a:gd name="connsiteX2" fmla="*/ 6053933 w 6053933"/>
              <a:gd name="connsiteY2" fmla="*/ 1762784 h 5182329"/>
              <a:gd name="connsiteX3" fmla="*/ 0 w 6053933"/>
              <a:gd name="connsiteY3" fmla="*/ 5182329 h 5182329"/>
              <a:gd name="connsiteX0" fmla="*/ 0 w 6025167"/>
              <a:gd name="connsiteY0" fmla="*/ 5182329 h 5182329"/>
              <a:gd name="connsiteX1" fmla="*/ 2869075 w 6025167"/>
              <a:gd name="connsiteY1" fmla="*/ 0 h 5182329"/>
              <a:gd name="connsiteX2" fmla="*/ 6025167 w 6025167"/>
              <a:gd name="connsiteY2" fmla="*/ 1905745 h 5182329"/>
              <a:gd name="connsiteX3" fmla="*/ 0 w 6025167"/>
              <a:gd name="connsiteY3" fmla="*/ 5182329 h 5182329"/>
              <a:gd name="connsiteX0" fmla="*/ 0 w 6053933"/>
              <a:gd name="connsiteY0" fmla="*/ 5182329 h 5182329"/>
              <a:gd name="connsiteX1" fmla="*/ 2869075 w 6053933"/>
              <a:gd name="connsiteY1" fmla="*/ 0 h 5182329"/>
              <a:gd name="connsiteX2" fmla="*/ 6053933 w 6053933"/>
              <a:gd name="connsiteY2" fmla="*/ 1905745 h 5182329"/>
              <a:gd name="connsiteX3" fmla="*/ 0 w 6053933"/>
              <a:gd name="connsiteY3" fmla="*/ 5182329 h 5182329"/>
              <a:gd name="connsiteX0" fmla="*/ 0 w 6063522"/>
              <a:gd name="connsiteY0" fmla="*/ 5191860 h 5191860"/>
              <a:gd name="connsiteX1" fmla="*/ 2878664 w 6063522"/>
              <a:gd name="connsiteY1" fmla="*/ 0 h 5191860"/>
              <a:gd name="connsiteX2" fmla="*/ 6063522 w 6063522"/>
              <a:gd name="connsiteY2" fmla="*/ 1905745 h 5191860"/>
              <a:gd name="connsiteX3" fmla="*/ 0 w 6063522"/>
              <a:gd name="connsiteY3" fmla="*/ 5191860 h 5191860"/>
              <a:gd name="connsiteX0" fmla="*/ 0 w 6073111"/>
              <a:gd name="connsiteY0" fmla="*/ 5191860 h 5191860"/>
              <a:gd name="connsiteX1" fmla="*/ 2878664 w 6073111"/>
              <a:gd name="connsiteY1" fmla="*/ 0 h 5191860"/>
              <a:gd name="connsiteX2" fmla="*/ 6073111 w 6073111"/>
              <a:gd name="connsiteY2" fmla="*/ 1915276 h 5191860"/>
              <a:gd name="connsiteX3" fmla="*/ 0 w 6073111"/>
              <a:gd name="connsiteY3" fmla="*/ 5191860 h 5191860"/>
              <a:gd name="connsiteX0" fmla="*/ 0 w 6073111"/>
              <a:gd name="connsiteY0" fmla="*/ 5201391 h 5201391"/>
              <a:gd name="connsiteX1" fmla="*/ 2888253 w 6073111"/>
              <a:gd name="connsiteY1" fmla="*/ 0 h 5201391"/>
              <a:gd name="connsiteX2" fmla="*/ 6073111 w 6073111"/>
              <a:gd name="connsiteY2" fmla="*/ 1924807 h 5201391"/>
              <a:gd name="connsiteX3" fmla="*/ 0 w 6073111"/>
              <a:gd name="connsiteY3" fmla="*/ 5201391 h 5201391"/>
              <a:gd name="connsiteX0" fmla="*/ 0 w 6073111"/>
              <a:gd name="connsiteY0" fmla="*/ 5201391 h 5201391"/>
              <a:gd name="connsiteX1" fmla="*/ 2888253 w 6073111"/>
              <a:gd name="connsiteY1" fmla="*/ 0 h 5201391"/>
              <a:gd name="connsiteX2" fmla="*/ 6073111 w 6073111"/>
              <a:gd name="connsiteY2" fmla="*/ 1739869 h 5201391"/>
              <a:gd name="connsiteX3" fmla="*/ 0 w 6073111"/>
              <a:gd name="connsiteY3" fmla="*/ 5201391 h 5201391"/>
              <a:gd name="connsiteX0" fmla="*/ 0 w 6073111"/>
              <a:gd name="connsiteY0" fmla="*/ 5201391 h 5201391"/>
              <a:gd name="connsiteX1" fmla="*/ 2973730 w 6073111"/>
              <a:gd name="connsiteY1" fmla="*/ 0 h 5201391"/>
              <a:gd name="connsiteX2" fmla="*/ 6073111 w 6073111"/>
              <a:gd name="connsiteY2" fmla="*/ 1739869 h 5201391"/>
              <a:gd name="connsiteX3" fmla="*/ 0 w 6073111"/>
              <a:gd name="connsiteY3" fmla="*/ 5201391 h 5201391"/>
              <a:gd name="connsiteX0" fmla="*/ 0 w 6112562"/>
              <a:gd name="connsiteY0" fmla="*/ 5201391 h 5201391"/>
              <a:gd name="connsiteX1" fmla="*/ 3013181 w 6112562"/>
              <a:gd name="connsiteY1" fmla="*/ 0 h 5201391"/>
              <a:gd name="connsiteX2" fmla="*/ 6112562 w 6112562"/>
              <a:gd name="connsiteY2" fmla="*/ 1739869 h 5201391"/>
              <a:gd name="connsiteX3" fmla="*/ 0 w 6112562"/>
              <a:gd name="connsiteY3" fmla="*/ 5201391 h 5201391"/>
              <a:gd name="connsiteX0" fmla="*/ 0 w 6138863"/>
              <a:gd name="connsiteY0" fmla="*/ 5214602 h 5214602"/>
              <a:gd name="connsiteX1" fmla="*/ 3039482 w 6138863"/>
              <a:gd name="connsiteY1" fmla="*/ 0 h 5214602"/>
              <a:gd name="connsiteX2" fmla="*/ 6138863 w 6138863"/>
              <a:gd name="connsiteY2" fmla="*/ 1739869 h 5214602"/>
              <a:gd name="connsiteX3" fmla="*/ 0 w 6138863"/>
              <a:gd name="connsiteY3" fmla="*/ 5214602 h 5214602"/>
            </a:gdLst>
            <a:ahLst/>
            <a:cxnLst>
              <a:cxn ang="0">
                <a:pos x="connsiteX0" y="connsiteY0"/>
              </a:cxn>
              <a:cxn ang="0">
                <a:pos x="connsiteX1" y="connsiteY1"/>
              </a:cxn>
              <a:cxn ang="0">
                <a:pos x="connsiteX2" y="connsiteY2"/>
              </a:cxn>
              <a:cxn ang="0">
                <a:pos x="connsiteX3" y="connsiteY3"/>
              </a:cxn>
            </a:cxnLst>
            <a:rect l="l" t="t" r="r" b="b"/>
            <a:pathLst>
              <a:path w="6138863" h="5214602">
                <a:moveTo>
                  <a:pt x="0" y="5214602"/>
                </a:moveTo>
                <a:lnTo>
                  <a:pt x="3039482" y="0"/>
                </a:lnTo>
                <a:lnTo>
                  <a:pt x="6138863" y="1739869"/>
                </a:lnTo>
                <a:lnTo>
                  <a:pt x="0" y="5214602"/>
                </a:lnTo>
                <a:close/>
              </a:path>
            </a:pathLst>
          </a:custGeom>
          <a:gradFill flip="none" rotWithShape="1">
            <a:gsLst>
              <a:gs pos="52000">
                <a:schemeClr val="accent2"/>
              </a:gs>
              <a:gs pos="100000">
                <a:schemeClr val="accent1"/>
              </a:gs>
              <a:gs pos="20000">
                <a:schemeClr val="accent3"/>
              </a:gs>
            </a:gsLst>
            <a:lin ang="7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5593" y="1652428"/>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22"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p:nvPr userDrawn="1"/>
        </p:nvGrpSpPr>
        <p:grpSpPr>
          <a:xfrm>
            <a:off x="381000" y="384048"/>
            <a:ext cx="2384269" cy="432000"/>
            <a:chOff x="381000" y="384048"/>
            <a:chExt cx="2384269" cy="432000"/>
          </a:xfrm>
        </p:grpSpPr>
        <p:grpSp>
          <p:nvGrpSpPr>
            <p:cNvPr id="9" name="Group 8"/>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0"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199335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ver_4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FAC13C-97D4-4E56-A737-9501774A69F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10" name="Freeform 9"/>
          <p:cNvSpPr/>
          <p:nvPr userDrawn="1"/>
        </p:nvSpPr>
        <p:spPr>
          <a:xfrm flipH="1" flipV="1">
            <a:off x="-8709" y="-8709"/>
            <a:ext cx="8136266" cy="6875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0 w 6075372"/>
              <a:gd name="connsiteY0" fmla="*/ 5175181 h 5175181"/>
              <a:gd name="connsiteX1" fmla="*/ 2883458 w 6075372"/>
              <a:gd name="connsiteY1" fmla="*/ 0 h 5175181"/>
              <a:gd name="connsiteX2" fmla="*/ 6075372 w 6075372"/>
              <a:gd name="connsiteY2" fmla="*/ 1769932 h 5175181"/>
              <a:gd name="connsiteX3" fmla="*/ 0 w 6075372"/>
              <a:gd name="connsiteY3" fmla="*/ 5175181 h 5175181"/>
              <a:gd name="connsiteX0" fmla="*/ 0 w 3202595"/>
              <a:gd name="connsiteY0" fmla="*/ 5189477 h 5189477"/>
              <a:gd name="connsiteX1" fmla="*/ 10681 w 3202595"/>
              <a:gd name="connsiteY1" fmla="*/ 0 h 5189477"/>
              <a:gd name="connsiteX2" fmla="*/ 3202595 w 3202595"/>
              <a:gd name="connsiteY2" fmla="*/ 1769932 h 5189477"/>
              <a:gd name="connsiteX3" fmla="*/ 0 w 3202595"/>
              <a:gd name="connsiteY3" fmla="*/ 5189477 h 5189477"/>
              <a:gd name="connsiteX0" fmla="*/ 2962146 w 6164741"/>
              <a:gd name="connsiteY0" fmla="*/ 5403918 h 5403918"/>
              <a:gd name="connsiteX1" fmla="*/ 3 w 6164741"/>
              <a:gd name="connsiteY1" fmla="*/ 0 h 5403918"/>
              <a:gd name="connsiteX2" fmla="*/ 6164741 w 6164741"/>
              <a:gd name="connsiteY2" fmla="*/ 1984373 h 5403918"/>
              <a:gd name="connsiteX3" fmla="*/ 2962146 w 6164741"/>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962143 w 6164738"/>
              <a:gd name="connsiteY0" fmla="*/ 5403918 h 5403918"/>
              <a:gd name="connsiteX1" fmla="*/ 0 w 6164738"/>
              <a:gd name="connsiteY1" fmla="*/ 0 h 5403918"/>
              <a:gd name="connsiteX2" fmla="*/ 6164738 w 6164738"/>
              <a:gd name="connsiteY2" fmla="*/ 1984373 h 5403918"/>
              <a:gd name="connsiteX3" fmla="*/ 2962143 w 6164738"/>
              <a:gd name="connsiteY3" fmla="*/ 5403918 h 5403918"/>
              <a:gd name="connsiteX0" fmla="*/ 2819219 w 6021814"/>
              <a:gd name="connsiteY0" fmla="*/ 5189477 h 5189477"/>
              <a:gd name="connsiteX1" fmla="*/ 0 w 6021814"/>
              <a:gd name="connsiteY1" fmla="*/ 0 h 5189477"/>
              <a:gd name="connsiteX2" fmla="*/ 6021814 w 6021814"/>
              <a:gd name="connsiteY2" fmla="*/ 1769932 h 5189477"/>
              <a:gd name="connsiteX3" fmla="*/ 2819219 w 6021814"/>
              <a:gd name="connsiteY3" fmla="*/ 5189477 h 5189477"/>
              <a:gd name="connsiteX0" fmla="*/ 2819219 w 6007522"/>
              <a:gd name="connsiteY0" fmla="*/ 5189477 h 5189477"/>
              <a:gd name="connsiteX1" fmla="*/ 0 w 6007522"/>
              <a:gd name="connsiteY1" fmla="*/ 0 h 5189477"/>
              <a:gd name="connsiteX2" fmla="*/ 6007522 w 6007522"/>
              <a:gd name="connsiteY2" fmla="*/ 3299613 h 5189477"/>
              <a:gd name="connsiteX3" fmla="*/ 2819219 w 6007522"/>
              <a:gd name="connsiteY3" fmla="*/ 5189477 h 5189477"/>
              <a:gd name="connsiteX0" fmla="*/ 2819219 w 6021814"/>
              <a:gd name="connsiteY0" fmla="*/ 5189477 h 5189477"/>
              <a:gd name="connsiteX1" fmla="*/ 0 w 6021814"/>
              <a:gd name="connsiteY1" fmla="*/ 0 h 5189477"/>
              <a:gd name="connsiteX2" fmla="*/ 6021814 w 6021814"/>
              <a:gd name="connsiteY2" fmla="*/ 3385390 h 5189477"/>
              <a:gd name="connsiteX3" fmla="*/ 2819219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6021814"/>
              <a:gd name="connsiteY0" fmla="*/ 5189477 h 5189477"/>
              <a:gd name="connsiteX1" fmla="*/ 0 w 6021814"/>
              <a:gd name="connsiteY1" fmla="*/ 0 h 5189477"/>
              <a:gd name="connsiteX2" fmla="*/ 6021814 w 6021814"/>
              <a:gd name="connsiteY2" fmla="*/ 3385390 h 5189477"/>
              <a:gd name="connsiteX3" fmla="*/ 2862096 w 6021814"/>
              <a:gd name="connsiteY3" fmla="*/ 5189477 h 5189477"/>
              <a:gd name="connsiteX0" fmla="*/ 2862096 w 5993229"/>
              <a:gd name="connsiteY0" fmla="*/ 5189477 h 5189477"/>
              <a:gd name="connsiteX1" fmla="*/ 0 w 5993229"/>
              <a:gd name="connsiteY1" fmla="*/ 0 h 5189477"/>
              <a:gd name="connsiteX2" fmla="*/ 5993229 w 5993229"/>
              <a:gd name="connsiteY2" fmla="*/ 3394921 h 5189477"/>
              <a:gd name="connsiteX3" fmla="*/ 2862096 w 5993229"/>
              <a:gd name="connsiteY3" fmla="*/ 5189477 h 5189477"/>
              <a:gd name="connsiteX0" fmla="*/ 2940500 w 5993229"/>
              <a:gd name="connsiteY0" fmla="*/ 5196067 h 5196067"/>
              <a:gd name="connsiteX1" fmla="*/ 0 w 5993229"/>
              <a:gd name="connsiteY1" fmla="*/ 0 h 5196067"/>
              <a:gd name="connsiteX2" fmla="*/ 5993229 w 5993229"/>
              <a:gd name="connsiteY2" fmla="*/ 3394921 h 5196067"/>
              <a:gd name="connsiteX3" fmla="*/ 2940500 w 5993229"/>
              <a:gd name="connsiteY3" fmla="*/ 5196067 h 5196067"/>
              <a:gd name="connsiteX0" fmla="*/ 2940500 w 5999763"/>
              <a:gd name="connsiteY0" fmla="*/ 5196067 h 5196067"/>
              <a:gd name="connsiteX1" fmla="*/ 0 w 5999763"/>
              <a:gd name="connsiteY1" fmla="*/ 0 h 5196067"/>
              <a:gd name="connsiteX2" fmla="*/ 5999763 w 5999763"/>
              <a:gd name="connsiteY2" fmla="*/ 3467409 h 5196067"/>
              <a:gd name="connsiteX3" fmla="*/ 2940500 w 5999763"/>
              <a:gd name="connsiteY3" fmla="*/ 5196067 h 5196067"/>
              <a:gd name="connsiteX0" fmla="*/ 3045039 w 6104302"/>
              <a:gd name="connsiteY0" fmla="*/ 5202656 h 5202656"/>
              <a:gd name="connsiteX1" fmla="*/ 0 w 6104302"/>
              <a:gd name="connsiteY1" fmla="*/ 0 h 5202656"/>
              <a:gd name="connsiteX2" fmla="*/ 6104302 w 6104302"/>
              <a:gd name="connsiteY2" fmla="*/ 3473998 h 5202656"/>
              <a:gd name="connsiteX3" fmla="*/ 3045039 w 6104302"/>
              <a:gd name="connsiteY3" fmla="*/ 5202656 h 5202656"/>
            </a:gdLst>
            <a:ahLst/>
            <a:cxnLst>
              <a:cxn ang="0">
                <a:pos x="connsiteX0" y="connsiteY0"/>
              </a:cxn>
              <a:cxn ang="0">
                <a:pos x="connsiteX1" y="connsiteY1"/>
              </a:cxn>
              <a:cxn ang="0">
                <a:pos x="connsiteX2" y="connsiteY2"/>
              </a:cxn>
              <a:cxn ang="0">
                <a:pos x="connsiteX3" y="connsiteY3"/>
              </a:cxn>
            </a:cxnLst>
            <a:rect l="l" t="t" r="r" b="b"/>
            <a:pathLst>
              <a:path w="6104302" h="5202656">
                <a:moveTo>
                  <a:pt x="3045039" y="5202656"/>
                </a:moveTo>
                <a:cubicBezTo>
                  <a:pt x="3034307" y="5174064"/>
                  <a:pt x="10732" y="42888"/>
                  <a:pt x="0" y="0"/>
                </a:cubicBezTo>
                <a:lnTo>
                  <a:pt x="6104302" y="3473998"/>
                </a:lnTo>
                <a:lnTo>
                  <a:pt x="3045039" y="5202656"/>
                </a:lnTo>
                <a:close/>
              </a:path>
            </a:pathLst>
          </a:custGeom>
          <a:gradFill flip="none" rotWithShape="1">
            <a:gsLst>
              <a:gs pos="22000">
                <a:schemeClr val="accent3"/>
              </a:gs>
              <a:gs pos="51000">
                <a:schemeClr val="accent2"/>
              </a:gs>
              <a:gs pos="98374">
                <a:schemeClr val="accent1"/>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p:nvPr userDrawn="1"/>
        </p:nvGrpSpPr>
        <p:grpSpPr>
          <a:xfrm>
            <a:off x="381000" y="384048"/>
            <a:ext cx="2384269" cy="432000"/>
            <a:chOff x="381000" y="384048"/>
            <a:chExt cx="2384269" cy="432000"/>
          </a:xfrm>
        </p:grpSpPr>
        <p:grpSp>
          <p:nvGrpSpPr>
            <p:cNvPr id="8" name="Group 7"/>
            <p:cNvGrpSpPr>
              <a:grpSpLocks noChangeAspect="1"/>
            </p:cNvGrpSpPr>
            <p:nvPr userDrawn="1"/>
          </p:nvGrpSpPr>
          <p:grpSpPr>
            <a:xfrm>
              <a:off x="1246412" y="392922"/>
              <a:ext cx="1518857" cy="423126"/>
              <a:chOff x="9836151" y="2917825"/>
              <a:chExt cx="11955463" cy="3330576"/>
            </a:xfrm>
            <a:solidFill>
              <a:schemeClr val="bg1"/>
            </a:solidFill>
          </p:grpSpPr>
          <p:sp>
            <p:nvSpPr>
              <p:cNvPr id="11"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9"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01657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ver_5 REVERSED lin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33D2F-79F8-48A4-B442-5E38F9CD5C51}"/>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22" name="Group 21"/>
          <p:cNvGrpSpPr/>
          <p:nvPr userDrawn="1"/>
        </p:nvGrpSpPr>
        <p:grpSpPr>
          <a:xfrm>
            <a:off x="6095262" y="0"/>
            <a:ext cx="6101116" cy="6858864"/>
            <a:chOff x="6095262" y="0"/>
            <a:chExt cx="6101116" cy="6858864"/>
          </a:xfrm>
        </p:grpSpPr>
        <p:sp>
          <p:nvSpPr>
            <p:cNvPr id="23" name="Freeform 22"/>
            <p:cNvSpPr/>
            <p:nvPr userDrawn="1"/>
          </p:nvSpPr>
          <p:spPr>
            <a:xfrm>
              <a:off x="6105525" y="0"/>
              <a:ext cx="6082158" cy="6858000"/>
            </a:xfrm>
            <a:custGeom>
              <a:avLst/>
              <a:gdLst>
                <a:gd name="connsiteX0" fmla="*/ 6096000 w 6096000"/>
                <a:gd name="connsiteY0" fmla="*/ 0 h 6867525"/>
                <a:gd name="connsiteX1" fmla="*/ 0 w 6096000"/>
                <a:gd name="connsiteY1" fmla="*/ 9525 h 6867525"/>
                <a:gd name="connsiteX2" fmla="*/ 3362325 w 6096000"/>
                <a:gd name="connsiteY2" fmla="*/ 6867525 h 6867525"/>
                <a:gd name="connsiteX3" fmla="*/ 6096000 w 6096000"/>
                <a:gd name="connsiteY3" fmla="*/ 6858000 h 6867525"/>
                <a:gd name="connsiteX4" fmla="*/ 6096000 w 6096000"/>
                <a:gd name="connsiteY4" fmla="*/ 0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67525">
                  <a:moveTo>
                    <a:pt x="6096000" y="0"/>
                  </a:moveTo>
                  <a:lnTo>
                    <a:pt x="0" y="9525"/>
                  </a:lnTo>
                  <a:lnTo>
                    <a:pt x="3362325" y="6867525"/>
                  </a:lnTo>
                  <a:lnTo>
                    <a:pt x="6096000" y="6858000"/>
                  </a:lnTo>
                  <a:lnTo>
                    <a:pt x="60960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userDrawn="1"/>
          </p:nvSpPr>
          <p:spPr>
            <a:xfrm flipH="1">
              <a:off x="6099048" y="0"/>
              <a:ext cx="6096736" cy="4569416"/>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2623 w 3395129"/>
                <a:gd name="connsiteY0" fmla="*/ 652 h 3446751"/>
                <a:gd name="connsiteX1" fmla="*/ 0 w 3395129"/>
                <a:gd name="connsiteY1" fmla="*/ 3446751 h 3446751"/>
                <a:gd name="connsiteX2" fmla="*/ 3395129 w 3395129"/>
                <a:gd name="connsiteY2" fmla="*/ 0 h 3446751"/>
                <a:gd name="connsiteX3" fmla="*/ 2623 w 3395129"/>
                <a:gd name="connsiteY3" fmla="*/ 652 h 3446751"/>
              </a:gdLst>
              <a:ahLst/>
              <a:cxnLst>
                <a:cxn ang="0">
                  <a:pos x="connsiteX0" y="connsiteY0"/>
                </a:cxn>
                <a:cxn ang="0">
                  <a:pos x="connsiteX1" y="connsiteY1"/>
                </a:cxn>
                <a:cxn ang="0">
                  <a:pos x="connsiteX2" y="connsiteY2"/>
                </a:cxn>
                <a:cxn ang="0">
                  <a:pos x="connsiteX3" y="connsiteY3"/>
                </a:cxn>
              </a:cxnLst>
              <a:rect l="l" t="t" r="r" b="b"/>
              <a:pathLst>
                <a:path w="3395129" h="3446751">
                  <a:moveTo>
                    <a:pt x="2623" y="652"/>
                  </a:moveTo>
                  <a:cubicBezTo>
                    <a:pt x="1749" y="1149352"/>
                    <a:pt x="874" y="2298051"/>
                    <a:pt x="0" y="3446751"/>
                  </a:cubicBezTo>
                  <a:lnTo>
                    <a:pt x="3395129" y="0"/>
                  </a:lnTo>
                  <a:lnTo>
                    <a:pt x="2623" y="652"/>
                  </a:lnTo>
                  <a:close/>
                </a:path>
              </a:pathLst>
            </a:custGeom>
            <a:gradFill flip="none" rotWithShape="1">
              <a:gsLst>
                <a:gs pos="1000">
                  <a:schemeClr val="accent2"/>
                </a:gs>
                <a:gs pos="100000">
                  <a:schemeClr val="accent3"/>
                </a:gs>
              </a:gsLst>
              <a:lin ang="120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userDrawn="1"/>
          </p:nvSpPr>
          <p:spPr>
            <a:xfrm flipH="1">
              <a:off x="9451181" y="4569416"/>
              <a:ext cx="2745197" cy="2289448"/>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 name="connsiteX0" fmla="*/ 1529836 w 1529836"/>
                <a:gd name="connsiteY0" fmla="*/ 1726951 h 1726951"/>
                <a:gd name="connsiteX1" fmla="*/ 4894 w 1529836"/>
                <a:gd name="connsiteY1" fmla="*/ 0 h 1726951"/>
                <a:gd name="connsiteX2" fmla="*/ 0 w 1529836"/>
                <a:gd name="connsiteY2" fmla="*/ 1719114 h 1726951"/>
                <a:gd name="connsiteX3" fmla="*/ 1529836 w 1529836"/>
                <a:gd name="connsiteY3" fmla="*/ 1726951 h 1726951"/>
                <a:gd name="connsiteX0" fmla="*/ 1524956 w 1524956"/>
                <a:gd name="connsiteY0" fmla="*/ 1726951 h 1726951"/>
                <a:gd name="connsiteX1" fmla="*/ 14 w 1524956"/>
                <a:gd name="connsiteY1" fmla="*/ 0 h 1726951"/>
                <a:gd name="connsiteX2" fmla="*/ 139661 w 1524956"/>
                <a:gd name="connsiteY2" fmla="*/ 1496385 h 1726951"/>
                <a:gd name="connsiteX3" fmla="*/ 1524956 w 1524956"/>
                <a:gd name="connsiteY3" fmla="*/ 1726951 h 1726951"/>
                <a:gd name="connsiteX0" fmla="*/ 1525273 w 1525273"/>
                <a:gd name="connsiteY0" fmla="*/ 1726951 h 1726951"/>
                <a:gd name="connsiteX1" fmla="*/ 331 w 1525273"/>
                <a:gd name="connsiteY1" fmla="*/ 0 h 1726951"/>
                <a:gd name="connsiteX2" fmla="*/ 2068 w 1525273"/>
                <a:gd name="connsiteY2" fmla="*/ 1726299 h 1726951"/>
                <a:gd name="connsiteX3" fmla="*/ 1525273 w 1525273"/>
                <a:gd name="connsiteY3" fmla="*/ 1726951 h 1726951"/>
              </a:gdLst>
              <a:ahLst/>
              <a:cxnLst>
                <a:cxn ang="0">
                  <a:pos x="connsiteX0" y="connsiteY0"/>
                </a:cxn>
                <a:cxn ang="0">
                  <a:pos x="connsiteX1" y="connsiteY1"/>
                </a:cxn>
                <a:cxn ang="0">
                  <a:pos x="connsiteX2" y="connsiteY2"/>
                </a:cxn>
                <a:cxn ang="0">
                  <a:pos x="connsiteX3" y="connsiteY3"/>
                </a:cxn>
              </a:cxnLst>
              <a:rect l="l" t="t" r="r" b="b"/>
              <a:pathLst>
                <a:path w="1525273" h="1726951">
                  <a:moveTo>
                    <a:pt x="1525273" y="1726951"/>
                  </a:moveTo>
                  <a:lnTo>
                    <a:pt x="331" y="0"/>
                  </a:lnTo>
                  <a:cubicBezTo>
                    <a:pt x="-1300" y="573038"/>
                    <a:pt x="3699" y="1153261"/>
                    <a:pt x="2068" y="1726299"/>
                  </a:cubicBezTo>
                  <a:lnTo>
                    <a:pt x="1525273" y="1726951"/>
                  </a:lnTo>
                  <a:close/>
                </a:path>
              </a:pathLst>
            </a:custGeom>
            <a:gradFill flip="none" rotWithShape="1">
              <a:gsLst>
                <a:gs pos="100000">
                  <a:schemeClr val="accent2"/>
                </a:gs>
                <a:gs pos="0">
                  <a:schemeClr val="accent3"/>
                </a:gs>
              </a:gsLst>
              <a:lin ang="13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userDrawn="1"/>
          </p:nvSpPr>
          <p:spPr>
            <a:xfrm flipH="1">
              <a:off x="6095262" y="0"/>
              <a:ext cx="6100521" cy="6858864"/>
            </a:xfrm>
            <a:custGeom>
              <a:avLst/>
              <a:gdLst>
                <a:gd name="connsiteX0" fmla="*/ 0 w 9162535"/>
                <a:gd name="connsiteY0" fmla="*/ 5146589 h 5146589"/>
                <a:gd name="connsiteX1" fmla="*/ 5999206 w 9162535"/>
                <a:gd name="connsiteY1" fmla="*/ 0 h 5146589"/>
                <a:gd name="connsiteX2" fmla="*/ 9162535 w 9162535"/>
                <a:gd name="connsiteY2" fmla="*/ 3342502 h 5146589"/>
                <a:gd name="connsiteX3" fmla="*/ 0 w 9162535"/>
                <a:gd name="connsiteY3" fmla="*/ 5146589 h 5146589"/>
                <a:gd name="connsiteX0" fmla="*/ 0 w 6061080"/>
                <a:gd name="connsiteY0" fmla="*/ 5160885 h 5160885"/>
                <a:gd name="connsiteX1" fmla="*/ 2897751 w 6061080"/>
                <a:gd name="connsiteY1" fmla="*/ 0 h 5160885"/>
                <a:gd name="connsiteX2" fmla="*/ 6061080 w 6061080"/>
                <a:gd name="connsiteY2" fmla="*/ 3342502 h 5160885"/>
                <a:gd name="connsiteX3" fmla="*/ 0 w 6061080"/>
                <a:gd name="connsiteY3" fmla="*/ 5160885 h 5160885"/>
                <a:gd name="connsiteX0" fmla="*/ 0 w 6075372"/>
                <a:gd name="connsiteY0" fmla="*/ 5160885 h 5160885"/>
                <a:gd name="connsiteX1" fmla="*/ 2897751 w 6075372"/>
                <a:gd name="connsiteY1" fmla="*/ 0 h 5160885"/>
                <a:gd name="connsiteX2" fmla="*/ 6075372 w 6075372"/>
                <a:gd name="connsiteY2" fmla="*/ 1755636 h 5160885"/>
                <a:gd name="connsiteX3" fmla="*/ 0 w 6075372"/>
                <a:gd name="connsiteY3" fmla="*/ 5160885 h 5160885"/>
                <a:gd name="connsiteX0" fmla="*/ 3119359 w 9194731"/>
                <a:gd name="connsiteY0" fmla="*/ 5203773 h 5203773"/>
                <a:gd name="connsiteX1" fmla="*/ 0 w 9194731"/>
                <a:gd name="connsiteY1" fmla="*/ 0 h 5203773"/>
                <a:gd name="connsiteX2" fmla="*/ 9194731 w 9194731"/>
                <a:gd name="connsiteY2" fmla="*/ 1798524 h 5203773"/>
                <a:gd name="connsiteX3" fmla="*/ 3119359 w 9194731"/>
                <a:gd name="connsiteY3" fmla="*/ 5203773 h 5203773"/>
                <a:gd name="connsiteX0" fmla="*/ 3119359 w 9194731"/>
                <a:gd name="connsiteY0" fmla="*/ 5147756 h 5147756"/>
                <a:gd name="connsiteX1" fmla="*/ 0 w 9194731"/>
                <a:gd name="connsiteY1" fmla="*/ 0 h 5147756"/>
                <a:gd name="connsiteX2" fmla="*/ 9194731 w 9194731"/>
                <a:gd name="connsiteY2" fmla="*/ 1742507 h 5147756"/>
                <a:gd name="connsiteX3" fmla="*/ 3119359 w 9194731"/>
                <a:gd name="connsiteY3" fmla="*/ 5147756 h 5147756"/>
                <a:gd name="connsiteX0" fmla="*/ 3151267 w 9226639"/>
                <a:gd name="connsiteY0" fmla="*/ 5163714 h 5163714"/>
                <a:gd name="connsiteX1" fmla="*/ 0 w 9226639"/>
                <a:gd name="connsiteY1" fmla="*/ 0 h 5163714"/>
                <a:gd name="connsiteX2" fmla="*/ 9226639 w 9226639"/>
                <a:gd name="connsiteY2" fmla="*/ 1758465 h 5163714"/>
                <a:gd name="connsiteX3" fmla="*/ 3151267 w 9226639"/>
                <a:gd name="connsiteY3" fmla="*/ 5163714 h 5163714"/>
                <a:gd name="connsiteX0" fmla="*/ 3151267 w 9198054"/>
                <a:gd name="connsiteY0" fmla="*/ 5163714 h 5163714"/>
                <a:gd name="connsiteX1" fmla="*/ 0 w 9198054"/>
                <a:gd name="connsiteY1" fmla="*/ 0 h 5163714"/>
                <a:gd name="connsiteX2" fmla="*/ 9198054 w 9198054"/>
                <a:gd name="connsiteY2" fmla="*/ 1901426 h 5163714"/>
                <a:gd name="connsiteX3" fmla="*/ 3151267 w 9198054"/>
                <a:gd name="connsiteY3" fmla="*/ 5163714 h 5163714"/>
                <a:gd name="connsiteX0" fmla="*/ 3208437 w 9198054"/>
                <a:gd name="connsiteY0" fmla="*/ 5163714 h 5163714"/>
                <a:gd name="connsiteX1" fmla="*/ 0 w 9198054"/>
                <a:gd name="connsiteY1" fmla="*/ 0 h 5163714"/>
                <a:gd name="connsiteX2" fmla="*/ 9198054 w 9198054"/>
                <a:gd name="connsiteY2" fmla="*/ 1901426 h 5163714"/>
                <a:gd name="connsiteX3" fmla="*/ 3208437 w 9198054"/>
                <a:gd name="connsiteY3" fmla="*/ 5163714 h 5163714"/>
                <a:gd name="connsiteX0" fmla="*/ 3160796 w 9198054"/>
                <a:gd name="connsiteY0" fmla="*/ 5154183 h 5154183"/>
                <a:gd name="connsiteX1" fmla="*/ 0 w 9198054"/>
                <a:gd name="connsiteY1" fmla="*/ 0 h 5154183"/>
                <a:gd name="connsiteX2" fmla="*/ 9198054 w 9198054"/>
                <a:gd name="connsiteY2" fmla="*/ 1901426 h 5154183"/>
                <a:gd name="connsiteX3" fmla="*/ 3160796 w 9198054"/>
                <a:gd name="connsiteY3" fmla="*/ 5154183 h 5154183"/>
                <a:gd name="connsiteX0" fmla="*/ 3160796 w 9178997"/>
                <a:gd name="connsiteY0" fmla="*/ 5154183 h 5154183"/>
                <a:gd name="connsiteX1" fmla="*/ 0 w 9178997"/>
                <a:gd name="connsiteY1" fmla="*/ 0 h 5154183"/>
                <a:gd name="connsiteX2" fmla="*/ 9178997 w 9178997"/>
                <a:gd name="connsiteY2" fmla="*/ 1910957 h 5154183"/>
                <a:gd name="connsiteX3" fmla="*/ 3160796 w 9178997"/>
                <a:gd name="connsiteY3" fmla="*/ 5154183 h 5154183"/>
                <a:gd name="connsiteX0" fmla="*/ 3048116 w 9178997"/>
                <a:gd name="connsiteY0" fmla="*/ 5154183 h 5154183"/>
                <a:gd name="connsiteX1" fmla="*/ 0 w 9178997"/>
                <a:gd name="connsiteY1" fmla="*/ 0 h 5154183"/>
                <a:gd name="connsiteX2" fmla="*/ 9178997 w 9178997"/>
                <a:gd name="connsiteY2" fmla="*/ 1910957 h 5154183"/>
                <a:gd name="connsiteX3" fmla="*/ 3048116 w 9178997"/>
                <a:gd name="connsiteY3" fmla="*/ 5154183 h 5154183"/>
                <a:gd name="connsiteX0" fmla="*/ 3048116 w 9178997"/>
                <a:gd name="connsiteY0" fmla="*/ 5154183 h 5154183"/>
                <a:gd name="connsiteX1" fmla="*/ 0 w 9178997"/>
                <a:gd name="connsiteY1" fmla="*/ 0 h 5154183"/>
                <a:gd name="connsiteX2" fmla="*/ 9178997 w 9178997"/>
                <a:gd name="connsiteY2" fmla="*/ 1698542 h 5154183"/>
                <a:gd name="connsiteX3" fmla="*/ 3048116 w 9178997"/>
                <a:gd name="connsiteY3" fmla="*/ 5154183 h 5154183"/>
                <a:gd name="connsiteX0" fmla="*/ 1498773 w 9178997"/>
                <a:gd name="connsiteY0" fmla="*/ 5154183 h 5154183"/>
                <a:gd name="connsiteX1" fmla="*/ 0 w 9178997"/>
                <a:gd name="connsiteY1" fmla="*/ 0 h 5154183"/>
                <a:gd name="connsiteX2" fmla="*/ 9178997 w 9178997"/>
                <a:gd name="connsiteY2" fmla="*/ 1698542 h 5154183"/>
                <a:gd name="connsiteX3" fmla="*/ 1498773 w 9178997"/>
                <a:gd name="connsiteY3" fmla="*/ 5154183 h 5154183"/>
                <a:gd name="connsiteX0" fmla="*/ 1498773 w 3368960"/>
                <a:gd name="connsiteY0" fmla="*/ 5173702 h 5173702"/>
                <a:gd name="connsiteX1" fmla="*/ 0 w 3368960"/>
                <a:gd name="connsiteY1" fmla="*/ 19519 h 5173702"/>
                <a:gd name="connsiteX2" fmla="*/ 3368960 w 3368960"/>
                <a:gd name="connsiteY2" fmla="*/ 0 h 5173702"/>
                <a:gd name="connsiteX3" fmla="*/ 1498773 w 3368960"/>
                <a:gd name="connsiteY3" fmla="*/ 5173702 h 5173702"/>
                <a:gd name="connsiteX0" fmla="*/ 1513119 w 3383306"/>
                <a:gd name="connsiteY0" fmla="*/ 5173702 h 5173702"/>
                <a:gd name="connsiteX1" fmla="*/ 0 w 3383306"/>
                <a:gd name="connsiteY1" fmla="*/ 1730421 h 5173702"/>
                <a:gd name="connsiteX2" fmla="*/ 3383306 w 3383306"/>
                <a:gd name="connsiteY2" fmla="*/ 0 h 5173702"/>
                <a:gd name="connsiteX3" fmla="*/ 1513119 w 3383306"/>
                <a:gd name="connsiteY3" fmla="*/ 5173702 h 5173702"/>
                <a:gd name="connsiteX0" fmla="*/ 1524942 w 3395129"/>
                <a:gd name="connsiteY0" fmla="*/ 5173702 h 5173702"/>
                <a:gd name="connsiteX1" fmla="*/ 0 w 3395129"/>
                <a:gd name="connsiteY1" fmla="*/ 3446751 h 5173702"/>
                <a:gd name="connsiteX2" fmla="*/ 3395129 w 3395129"/>
                <a:gd name="connsiteY2" fmla="*/ 0 h 5173702"/>
                <a:gd name="connsiteX3" fmla="*/ 1524942 w 3395129"/>
                <a:gd name="connsiteY3" fmla="*/ 5173702 h 5173702"/>
              </a:gdLst>
              <a:ahLst/>
              <a:cxnLst>
                <a:cxn ang="0">
                  <a:pos x="connsiteX0" y="connsiteY0"/>
                </a:cxn>
                <a:cxn ang="0">
                  <a:pos x="connsiteX1" y="connsiteY1"/>
                </a:cxn>
                <a:cxn ang="0">
                  <a:pos x="connsiteX2" y="connsiteY2"/>
                </a:cxn>
                <a:cxn ang="0">
                  <a:pos x="connsiteX3" y="connsiteY3"/>
                </a:cxn>
              </a:cxnLst>
              <a:rect l="l" t="t" r="r" b="b"/>
              <a:pathLst>
                <a:path w="3395129" h="5173702">
                  <a:moveTo>
                    <a:pt x="1524942" y="5173702"/>
                  </a:moveTo>
                  <a:lnTo>
                    <a:pt x="0" y="3446751"/>
                  </a:lnTo>
                  <a:lnTo>
                    <a:pt x="3395129" y="0"/>
                  </a:lnTo>
                  <a:lnTo>
                    <a:pt x="1524942" y="5173702"/>
                  </a:lnTo>
                  <a:close/>
                </a:path>
              </a:pathLst>
            </a:custGeom>
            <a:gradFill flip="none" rotWithShape="1">
              <a:gsLst>
                <a:gs pos="1000">
                  <a:schemeClr val="accent2"/>
                </a:gs>
                <a:gs pos="100000">
                  <a:schemeClr val="accent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519913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70EA2B7B-E16A-41D4-A353-D8E2DCC1A1A5}"/>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256697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D0D2FA82-BCA9-44DB-8EC6-D59D75A3BE86}"/>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24483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ver_5 REVERSED line">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90506E7F-501D-4E00-B17D-E3B501AD1FF0}"/>
              </a:ext>
            </a:extLst>
          </p:cNvPr>
          <p:cNvPicPr>
            <a:picLocks noChangeAspect="1"/>
          </p:cNvPicPr>
          <p:nvPr userDrawn="1"/>
        </p:nvPicPr>
        <p:blipFill>
          <a:blip r:embed="rId2"/>
          <a:stretch>
            <a:fillRect/>
          </a:stretch>
        </p:blipFill>
        <p:spPr>
          <a:xfrm>
            <a:off x="0" y="6096"/>
            <a:ext cx="12192000" cy="6845807"/>
          </a:xfrm>
          <a:prstGeom prst="rect">
            <a:avLst/>
          </a:prstGeom>
        </p:spPr>
      </p:pic>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6" name="Triangle 1">
            <a:extLst>
              <a:ext uri="{FF2B5EF4-FFF2-40B4-BE49-F238E27FC236}">
                <a16:creationId xmlns:a16="http://schemas.microsoft.com/office/drawing/2014/main" id="{E398D872-4587-514E-ADAF-03FA743D0AFC}"/>
              </a:ext>
            </a:extLst>
          </p:cNvPr>
          <p:cNvSpPr/>
          <p:nvPr userDrawn="1"/>
        </p:nvSpPr>
        <p:spPr>
          <a:xfrm>
            <a:off x="34371" y="20861"/>
            <a:ext cx="12131361" cy="6821841"/>
          </a:xfrm>
          <a:custGeom>
            <a:avLst/>
            <a:gdLst>
              <a:gd name="connsiteX0" fmla="*/ 0 w 3806687"/>
              <a:gd name="connsiteY0" fmla="*/ 4855312 h 4855312"/>
              <a:gd name="connsiteX1" fmla="*/ 1903344 w 3806687"/>
              <a:gd name="connsiteY1" fmla="*/ 0 h 4855312"/>
              <a:gd name="connsiteX2" fmla="*/ 3806687 w 3806687"/>
              <a:gd name="connsiteY2" fmla="*/ 4855312 h 4855312"/>
              <a:gd name="connsiteX3" fmla="*/ 0 w 3806687"/>
              <a:gd name="connsiteY3" fmla="*/ 4855312 h 4855312"/>
              <a:gd name="connsiteX0" fmla="*/ 0 w 4089953"/>
              <a:gd name="connsiteY0" fmla="*/ 6147399 h 6147399"/>
              <a:gd name="connsiteX1" fmla="*/ 4089953 w 4089953"/>
              <a:gd name="connsiteY1" fmla="*/ 0 h 6147399"/>
              <a:gd name="connsiteX2" fmla="*/ 3806687 w 4089953"/>
              <a:gd name="connsiteY2" fmla="*/ 6147399 h 6147399"/>
              <a:gd name="connsiteX3" fmla="*/ 0 w 4089953"/>
              <a:gd name="connsiteY3" fmla="*/ 6147399 h 6147399"/>
              <a:gd name="connsiteX0" fmla="*/ 0 w 8169965"/>
              <a:gd name="connsiteY0" fmla="*/ 6147399 h 6872956"/>
              <a:gd name="connsiteX1" fmla="*/ 4089953 w 8169965"/>
              <a:gd name="connsiteY1" fmla="*/ 0 h 6872956"/>
              <a:gd name="connsiteX2" fmla="*/ 8169965 w 8169965"/>
              <a:gd name="connsiteY2" fmla="*/ 6872956 h 6872956"/>
              <a:gd name="connsiteX3" fmla="*/ 0 w 8169965"/>
              <a:gd name="connsiteY3" fmla="*/ 6147399 h 6872956"/>
              <a:gd name="connsiteX0" fmla="*/ 0 w 12205252"/>
              <a:gd name="connsiteY0" fmla="*/ 4626712 h 6872956"/>
              <a:gd name="connsiteX1" fmla="*/ 8125240 w 12205252"/>
              <a:gd name="connsiteY1" fmla="*/ 0 h 6872956"/>
              <a:gd name="connsiteX2" fmla="*/ 12205252 w 12205252"/>
              <a:gd name="connsiteY2" fmla="*/ 6872956 h 6872956"/>
              <a:gd name="connsiteX3" fmla="*/ 0 w 12205252"/>
              <a:gd name="connsiteY3" fmla="*/ 4626712 h 6872956"/>
              <a:gd name="connsiteX0" fmla="*/ 0 w 12194861"/>
              <a:gd name="connsiteY0" fmla="*/ 4626712 h 6841715"/>
              <a:gd name="connsiteX1" fmla="*/ 8125240 w 12194861"/>
              <a:gd name="connsiteY1" fmla="*/ 0 h 6841715"/>
              <a:gd name="connsiteX2" fmla="*/ 12194861 w 12194861"/>
              <a:gd name="connsiteY2" fmla="*/ 6841715 h 6841715"/>
              <a:gd name="connsiteX3" fmla="*/ 0 w 12194861"/>
              <a:gd name="connsiteY3" fmla="*/ 4626712 h 6841715"/>
              <a:gd name="connsiteX0" fmla="*/ 0 w 12191686"/>
              <a:gd name="connsiteY0" fmla="*/ 4626712 h 6867170"/>
              <a:gd name="connsiteX1" fmla="*/ 8125240 w 12191686"/>
              <a:gd name="connsiteY1" fmla="*/ 0 h 6867170"/>
              <a:gd name="connsiteX2" fmla="*/ 12191686 w 12191686"/>
              <a:gd name="connsiteY2" fmla="*/ 6867170 h 6867170"/>
              <a:gd name="connsiteX3" fmla="*/ 0 w 12191686"/>
              <a:gd name="connsiteY3" fmla="*/ 4626712 h 6867170"/>
              <a:gd name="connsiteX0" fmla="*/ 0 w 12188511"/>
              <a:gd name="connsiteY0" fmla="*/ 4626712 h 6857624"/>
              <a:gd name="connsiteX1" fmla="*/ 8125240 w 12188511"/>
              <a:gd name="connsiteY1" fmla="*/ 0 h 6857624"/>
              <a:gd name="connsiteX2" fmla="*/ 12188511 w 12188511"/>
              <a:gd name="connsiteY2" fmla="*/ 6857624 h 6857624"/>
              <a:gd name="connsiteX3" fmla="*/ 0 w 12188511"/>
              <a:gd name="connsiteY3" fmla="*/ 4626712 h 6857624"/>
              <a:gd name="connsiteX0" fmla="*/ 0 w 12178986"/>
              <a:gd name="connsiteY0" fmla="*/ 4626712 h 6857624"/>
              <a:gd name="connsiteX1" fmla="*/ 8125240 w 12178986"/>
              <a:gd name="connsiteY1" fmla="*/ 0 h 6857624"/>
              <a:gd name="connsiteX2" fmla="*/ 12178986 w 12178986"/>
              <a:gd name="connsiteY2" fmla="*/ 6857624 h 6857624"/>
              <a:gd name="connsiteX3" fmla="*/ 0 w 12178986"/>
              <a:gd name="connsiteY3" fmla="*/ 4626712 h 6857624"/>
              <a:gd name="connsiteX0" fmla="*/ 0 w 12163111"/>
              <a:gd name="connsiteY0" fmla="*/ 4626713 h 6857624"/>
              <a:gd name="connsiteX1" fmla="*/ 8109365 w 12163111"/>
              <a:gd name="connsiteY1" fmla="*/ 0 h 6857624"/>
              <a:gd name="connsiteX2" fmla="*/ 12163111 w 12163111"/>
              <a:gd name="connsiteY2" fmla="*/ 6857624 h 6857624"/>
              <a:gd name="connsiteX3" fmla="*/ 0 w 12163111"/>
              <a:gd name="connsiteY3" fmla="*/ 4626713 h 6857624"/>
              <a:gd name="connsiteX0" fmla="*/ 0 w 12150411"/>
              <a:gd name="connsiteY0" fmla="*/ 4629896 h 6857624"/>
              <a:gd name="connsiteX1" fmla="*/ 8096665 w 12150411"/>
              <a:gd name="connsiteY1" fmla="*/ 0 h 6857624"/>
              <a:gd name="connsiteX2" fmla="*/ 12150411 w 12150411"/>
              <a:gd name="connsiteY2" fmla="*/ 6857624 h 6857624"/>
              <a:gd name="connsiteX3" fmla="*/ 0 w 12150411"/>
              <a:gd name="connsiteY3" fmla="*/ 4629896 h 6857624"/>
              <a:gd name="connsiteX0" fmla="*/ 0 w 12131361"/>
              <a:gd name="connsiteY0" fmla="*/ 4629897 h 6857624"/>
              <a:gd name="connsiteX1" fmla="*/ 8077615 w 12131361"/>
              <a:gd name="connsiteY1" fmla="*/ 0 h 6857624"/>
              <a:gd name="connsiteX2" fmla="*/ 12131361 w 12131361"/>
              <a:gd name="connsiteY2" fmla="*/ 6857624 h 6857624"/>
              <a:gd name="connsiteX3" fmla="*/ 0 w 12131361"/>
              <a:gd name="connsiteY3" fmla="*/ 4629897 h 6857624"/>
              <a:gd name="connsiteX0" fmla="*/ 0 w 12131361"/>
              <a:gd name="connsiteY0" fmla="*/ 4608991 h 6836718"/>
              <a:gd name="connsiteX1" fmla="*/ 8074138 w 12131361"/>
              <a:gd name="connsiteY1" fmla="*/ 0 h 6836718"/>
              <a:gd name="connsiteX2" fmla="*/ 12131361 w 12131361"/>
              <a:gd name="connsiteY2" fmla="*/ 6836718 h 6836718"/>
              <a:gd name="connsiteX3" fmla="*/ 0 w 12131361"/>
              <a:gd name="connsiteY3" fmla="*/ 4608991 h 6836718"/>
            </a:gdLst>
            <a:ahLst/>
            <a:cxnLst>
              <a:cxn ang="0">
                <a:pos x="connsiteX0" y="connsiteY0"/>
              </a:cxn>
              <a:cxn ang="0">
                <a:pos x="connsiteX1" y="connsiteY1"/>
              </a:cxn>
              <a:cxn ang="0">
                <a:pos x="connsiteX2" y="connsiteY2"/>
              </a:cxn>
              <a:cxn ang="0">
                <a:pos x="connsiteX3" y="connsiteY3"/>
              </a:cxn>
            </a:cxnLst>
            <a:rect l="l" t="t" r="r" b="b"/>
            <a:pathLst>
              <a:path w="12131361" h="6836718">
                <a:moveTo>
                  <a:pt x="0" y="4608991"/>
                </a:moveTo>
                <a:lnTo>
                  <a:pt x="8074138" y="0"/>
                </a:lnTo>
                <a:lnTo>
                  <a:pt x="12131361" y="6836718"/>
                </a:lnTo>
                <a:lnTo>
                  <a:pt x="0" y="4608991"/>
                </a:lnTo>
                <a:close/>
              </a:path>
            </a:pathLst>
          </a:custGeom>
          <a:noFill/>
          <a:ln w="12700">
            <a:gradFill>
              <a:gsLst>
                <a:gs pos="0">
                  <a:schemeClr val="accent1"/>
                </a:gs>
                <a:gs pos="99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sp>
        <p:nvSpPr>
          <p:cNvPr id="2" name="Title 1"/>
          <p:cNvSpPr>
            <a:spLocks noGrp="1"/>
          </p:cNvSpPr>
          <p:nvPr>
            <p:ph type="ctrTitle" hasCustomPrompt="1"/>
          </p:nvPr>
        </p:nvSpPr>
        <p:spPr>
          <a:xfrm>
            <a:off x="383035" y="1655791"/>
            <a:ext cx="11468909" cy="199439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Tree>
    <p:extLst>
      <p:ext uri="{BB962C8B-B14F-4D97-AF65-F5344CB8AC3E}">
        <p14:creationId xmlns:p14="http://schemas.microsoft.com/office/powerpoint/2010/main" val="195823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ver_Image_Background">
    <p:spTree>
      <p:nvGrpSpPr>
        <p:cNvPr id="1" name=""/>
        <p:cNvGrpSpPr/>
        <p:nvPr/>
      </p:nvGrpSpPr>
      <p:grpSpPr>
        <a:xfrm>
          <a:off x="0" y="0"/>
          <a:ext cx="0" cy="0"/>
          <a:chOff x="0" y="0"/>
          <a:chExt cx="0" cy="0"/>
        </a:xfrm>
      </p:grpSpPr>
      <p:sp>
        <p:nvSpPr>
          <p:cNvPr id="46" name="Picture Placeholder 9">
            <a:extLst>
              <a:ext uri="{FF2B5EF4-FFF2-40B4-BE49-F238E27FC236}">
                <a16:creationId xmlns:a16="http://schemas.microsoft.com/office/drawing/2014/main" id="{88B13BD0-CE12-DD4B-A861-5939A7C11AEA}"/>
              </a:ext>
            </a:extLst>
          </p:cNvPr>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2" name="Title 1"/>
          <p:cNvSpPr>
            <a:spLocks noGrp="1"/>
          </p:cNvSpPr>
          <p:nvPr>
            <p:ph type="ctrTitle" hasCustomPrompt="1"/>
          </p:nvPr>
        </p:nvSpPr>
        <p:spPr>
          <a:xfrm>
            <a:off x="383035" y="1655791"/>
            <a:ext cx="9980173" cy="1619072"/>
          </a:xfrm>
          <a:prstGeom prst="rect">
            <a:avLst/>
          </a:prstGeom>
        </p:spPr>
        <p:txBody>
          <a:bodyPr vert="horz" wrap="square" lIns="0" tIns="0" rIns="0" bIns="0" anchor="t" anchorCtr="0">
            <a:noAutofit/>
          </a:bodyPr>
          <a:lstStyle>
            <a:lvl1pPr algn="l">
              <a:lnSpc>
                <a:spcPct val="80000"/>
              </a:lnSpc>
              <a:defRPr sz="7200" b="0">
                <a:solidFill>
                  <a:schemeClr val="bg1"/>
                </a:solidFill>
                <a:latin typeface="3M Circular TT Bold" panose="020B0804020101010102" pitchFamily="34" charset="0"/>
                <a:cs typeface="3M Circular TT Bold" panose="020B0804020101010102" pitchFamily="34" charset="0"/>
              </a:defRPr>
            </a:lvl1pPr>
          </a:lstStyle>
          <a:p>
            <a:r>
              <a:rPr lang="en-US"/>
              <a:t>Two line title</a:t>
            </a:r>
            <a:br>
              <a:rPr lang="en-US"/>
            </a:br>
            <a:r>
              <a:rPr lang="en-US"/>
              <a:t>goes here</a:t>
            </a:r>
            <a:endParaRPr lang="en-GB"/>
          </a:p>
        </p:txBody>
      </p:sp>
      <p:sp>
        <p:nvSpPr>
          <p:cNvPr id="4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bg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11" name="Group 10"/>
          <p:cNvGrpSpPr/>
          <p:nvPr userDrawn="1"/>
        </p:nvGrpSpPr>
        <p:grpSpPr>
          <a:xfrm>
            <a:off x="381000" y="384048"/>
            <a:ext cx="2384269" cy="432000"/>
            <a:chOff x="381000" y="384048"/>
            <a:chExt cx="2384269" cy="432000"/>
          </a:xfrm>
        </p:grpSpPr>
        <p:grpSp>
          <p:nvGrpSpPr>
            <p:cNvPr id="12" name="Group 11"/>
            <p:cNvGrpSpPr>
              <a:grpSpLocks noChangeAspect="1"/>
            </p:cNvGrpSpPr>
            <p:nvPr userDrawn="1"/>
          </p:nvGrpSpPr>
          <p:grpSpPr>
            <a:xfrm>
              <a:off x="1246412" y="392922"/>
              <a:ext cx="1518857" cy="423126"/>
              <a:chOff x="9836151" y="2917825"/>
              <a:chExt cx="11955463" cy="3330576"/>
            </a:xfrm>
            <a:solidFill>
              <a:schemeClr val="bg1"/>
            </a:solidFill>
          </p:grpSpPr>
          <p:sp>
            <p:nvSpPr>
              <p:cNvPr id="16"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Oval 13"/>
              <p:cNvSpPr>
                <a:spLocks noChangeArrowheads="1"/>
              </p:cNvSpPr>
              <p:nvPr userDrawn="1"/>
            </p:nvSpPr>
            <p:spPr bwMode="auto">
              <a:xfrm>
                <a:off x="15744826" y="3829050"/>
                <a:ext cx="312738" cy="315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Rectangle 17"/>
              <p:cNvSpPr>
                <a:spLocks noChangeArrowheads="1"/>
              </p:cNvSpPr>
              <p:nvPr userDrawn="1"/>
            </p:nvSpPr>
            <p:spPr bwMode="auto">
              <a:xfrm>
                <a:off x="13033376" y="4741863"/>
                <a:ext cx="207963" cy="1190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Oval 27"/>
              <p:cNvSpPr>
                <a:spLocks noChangeArrowheads="1"/>
              </p:cNvSpPr>
              <p:nvPr userDrawn="1"/>
            </p:nvSpPr>
            <p:spPr bwMode="auto">
              <a:xfrm>
                <a:off x="20748626" y="5653088"/>
                <a:ext cx="312738" cy="2794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13" name="Freeform 5"/>
            <p:cNvSpPr>
              <a:spLocks noEditPoints="1"/>
            </p:cNvSpPr>
            <p:nvPr userDrawn="1"/>
          </p:nvSpPr>
          <p:spPr bwMode="auto">
            <a:xfrm>
              <a:off x="381000" y="384048"/>
              <a:ext cx="750655" cy="400941"/>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269925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_Full_Image_Background">
    <p:spTree>
      <p:nvGrpSpPr>
        <p:cNvPr id="1" name=""/>
        <p:cNvGrpSpPr/>
        <p:nvPr/>
      </p:nvGrpSpPr>
      <p:grpSpPr>
        <a:xfrm>
          <a:off x="0" y="0"/>
          <a:ext cx="0" cy="0"/>
          <a:chOff x="0" y="0"/>
          <a:chExt cx="0" cy="0"/>
        </a:xfrm>
      </p:grpSpPr>
      <p:sp>
        <p:nvSpPr>
          <p:cNvPr id="33" name="Picture Placeholder 9">
            <a:extLst>
              <a:ext uri="{FF2B5EF4-FFF2-40B4-BE49-F238E27FC236}">
                <a16:creationId xmlns:a16="http://schemas.microsoft.com/office/drawing/2014/main" id="{9A0DF094-60F5-5747-B4D0-70DA429FAE65}"/>
              </a:ext>
            </a:extLst>
          </p:cNvPr>
          <p:cNvSpPr>
            <a:spLocks noGrp="1"/>
          </p:cNvSpPr>
          <p:nvPr>
            <p:ph type="pic" sz="quarter" idx="13"/>
          </p:nvPr>
        </p:nvSpPr>
        <p:spPr>
          <a:xfrm>
            <a:off x="0" y="0"/>
            <a:ext cx="12216858" cy="6858000"/>
          </a:xfrm>
          <a:solidFill>
            <a:schemeClr val="bg1">
              <a:lumMod val="85000"/>
            </a:schemeClr>
          </a:solidFill>
        </p:spPr>
        <p:txBody>
          <a:bodyPr lIns="0" rIns="0"/>
          <a:lstStyle/>
          <a:p>
            <a:r>
              <a:rPr lang="en-US"/>
              <a:t>Click icon to add picture</a:t>
            </a:r>
            <a:endParaRPr lang="en-GB"/>
          </a:p>
        </p:txBody>
      </p:sp>
      <p:sp>
        <p:nvSpPr>
          <p:cNvPr id="2" name="Title 1"/>
          <p:cNvSpPr>
            <a:spLocks noGrp="1"/>
          </p:cNvSpPr>
          <p:nvPr>
            <p:ph type="ctrTitle" hasCustomPrompt="1"/>
          </p:nvPr>
        </p:nvSpPr>
        <p:spPr>
          <a:xfrm>
            <a:off x="384049" y="2286000"/>
            <a:ext cx="5711952" cy="841834"/>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23" name="Text Placeholder 7"/>
          <p:cNvSpPr>
            <a:spLocks noGrp="1"/>
          </p:cNvSpPr>
          <p:nvPr>
            <p:ph type="body" sz="quarter" idx="10" hasCustomPrompt="1"/>
          </p:nvPr>
        </p:nvSpPr>
        <p:spPr>
          <a:xfrm>
            <a:off x="384047" y="3895344"/>
            <a:ext cx="4114800"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7" name="Group 6"/>
          <p:cNvGrpSpPr>
            <a:grpSpLocks noChangeAspect="1"/>
          </p:cNvGrpSpPr>
          <p:nvPr userDrawn="1"/>
        </p:nvGrpSpPr>
        <p:grpSpPr>
          <a:xfrm>
            <a:off x="381000" y="384048"/>
            <a:ext cx="2384269" cy="432000"/>
            <a:chOff x="3024188" y="2847975"/>
            <a:chExt cx="18767426" cy="3400426"/>
          </a:xfrm>
        </p:grpSpPr>
        <p:sp>
          <p:nvSpPr>
            <p:cNvPr id="9"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137837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_1 line_Bo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48" y="2286000"/>
            <a:ext cx="9521825" cy="1051116"/>
          </a:xfrm>
          <a:prstGeom prst="rect">
            <a:avLst/>
          </a:prstGeom>
        </p:spPr>
        <p:txBody>
          <a:bodyPr vert="horz" wrap="square" lIns="0" tIns="0" rIns="0" bIns="0" anchor="t" anchorCtr="0">
            <a:noAutofit/>
          </a:bodyPr>
          <a:lstStyle>
            <a:lvl1pPr algn="l">
              <a:defRPr sz="7200" b="0">
                <a:solidFill>
                  <a:schemeClr val="tx1"/>
                </a:solidFill>
                <a:latin typeface="3M Circular TT Bold" panose="020B0804020101010102" pitchFamily="34" charset="0"/>
                <a:cs typeface="3M Circular TT Bold" panose="020B0804020101010102" pitchFamily="34" charset="0"/>
              </a:defRPr>
            </a:lvl1pPr>
          </a:lstStyle>
          <a:p>
            <a:r>
              <a:rPr lang="en-US"/>
              <a:t>One-line title</a:t>
            </a:r>
            <a:endParaRPr lang="en-GB"/>
          </a:p>
        </p:txBody>
      </p:sp>
      <p:sp>
        <p:nvSpPr>
          <p:cNvPr id="10" name="Text Placeholder 7"/>
          <p:cNvSpPr>
            <a:spLocks noGrp="1"/>
          </p:cNvSpPr>
          <p:nvPr>
            <p:ph type="body" sz="quarter" idx="12" hasCustomPrompt="1"/>
          </p:nvPr>
        </p:nvSpPr>
        <p:spPr>
          <a:xfrm>
            <a:off x="384048" y="4257741"/>
            <a:ext cx="1978025" cy="480462"/>
          </a:xfrm>
          <a:prstGeom prst="rect">
            <a:avLst/>
          </a:prstGeom>
        </p:spPr>
        <p:txBody>
          <a:bodyPr lIns="0" tIns="0" rIns="0" bIns="0"/>
          <a:lstStyle>
            <a:lvl1pPr marL="0" indent="0">
              <a:buNone/>
              <a:defRPr sz="2800">
                <a:solidFill>
                  <a:schemeClr val="tx1"/>
                </a:solidFill>
                <a:latin typeface="3M Circular TT Book" panose="020B0604020101020102" pitchFamily="34" charset="0"/>
                <a:cs typeface="3M Circular TT Book" panose="020B0604020101020102" pitchFamily="34" charset="0"/>
              </a:defRPr>
            </a:lvl1pPr>
            <a:lvl5pPr>
              <a:defRPr/>
            </a:lvl5pPr>
          </a:lstStyle>
          <a:p>
            <a:pPr lvl="0"/>
            <a:r>
              <a:rPr lang="en-US"/>
              <a:t>Date</a:t>
            </a:r>
          </a:p>
        </p:txBody>
      </p:sp>
      <p:grpSp>
        <p:nvGrpSpPr>
          <p:cNvPr id="5" name="Group 4"/>
          <p:cNvGrpSpPr>
            <a:grpSpLocks noChangeAspect="1"/>
          </p:cNvGrpSpPr>
          <p:nvPr userDrawn="1"/>
        </p:nvGrpSpPr>
        <p:grpSpPr>
          <a:xfrm>
            <a:off x="381000" y="384048"/>
            <a:ext cx="2384269" cy="432000"/>
            <a:chOff x="3024188" y="2847975"/>
            <a:chExt cx="18767426" cy="3400426"/>
          </a:xfrm>
        </p:grpSpPr>
        <p:sp>
          <p:nvSpPr>
            <p:cNvPr id="7" name="Freeform 5"/>
            <p:cNvSpPr>
              <a:spLocks noEditPoints="1"/>
            </p:cNvSpPr>
            <p:nvPr userDrawn="1"/>
          </p:nvSpPr>
          <p:spPr bwMode="auto">
            <a:xfrm>
              <a:off x="3024188" y="2847975"/>
              <a:ext cx="5908675" cy="315595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9871076" y="2952750"/>
              <a:ext cx="868363" cy="1192213"/>
            </a:xfrm>
            <a:custGeom>
              <a:avLst/>
              <a:gdLst>
                <a:gd name="T0" fmla="*/ 19 w 25"/>
                <a:gd name="T1" fmla="*/ 10 h 34"/>
                <a:gd name="T2" fmla="*/ 13 w 25"/>
                <a:gd name="T3" fmla="*/ 5 h 34"/>
                <a:gd name="T4" fmla="*/ 8 w 25"/>
                <a:gd name="T5" fmla="*/ 9 h 34"/>
                <a:gd name="T6" fmla="*/ 11 w 25"/>
                <a:gd name="T7" fmla="*/ 13 h 34"/>
                <a:gd name="T8" fmla="*/ 16 w 25"/>
                <a:gd name="T9" fmla="*/ 14 h 34"/>
                <a:gd name="T10" fmla="*/ 25 w 25"/>
                <a:gd name="T11" fmla="*/ 24 h 34"/>
                <a:gd name="T12" fmla="*/ 13 w 25"/>
                <a:gd name="T13" fmla="*/ 34 h 34"/>
                <a:gd name="T14" fmla="*/ 0 w 25"/>
                <a:gd name="T15" fmla="*/ 24 h 34"/>
                <a:gd name="T16" fmla="*/ 6 w 25"/>
                <a:gd name="T17" fmla="*/ 22 h 34"/>
                <a:gd name="T18" fmla="*/ 13 w 25"/>
                <a:gd name="T19" fmla="*/ 28 h 34"/>
                <a:gd name="T20" fmla="*/ 19 w 25"/>
                <a:gd name="T21" fmla="*/ 24 h 34"/>
                <a:gd name="T22" fmla="*/ 15 w 25"/>
                <a:gd name="T23" fmla="*/ 20 h 34"/>
                <a:gd name="T24" fmla="*/ 10 w 25"/>
                <a:gd name="T25" fmla="*/ 19 h 34"/>
                <a:gd name="T26" fmla="*/ 1 w 25"/>
                <a:gd name="T27" fmla="*/ 10 h 34"/>
                <a:gd name="T28" fmla="*/ 13 w 25"/>
                <a:gd name="T29" fmla="*/ 0 h 34"/>
                <a:gd name="T30" fmla="*/ 25 w 25"/>
                <a:gd name="T31" fmla="*/ 8 h 34"/>
                <a:gd name="T32" fmla="*/ 19 w 25"/>
                <a:gd name="T3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34">
                  <a:moveTo>
                    <a:pt x="19" y="10"/>
                  </a:moveTo>
                  <a:cubicBezTo>
                    <a:pt x="19" y="8"/>
                    <a:pt x="17" y="5"/>
                    <a:pt x="13" y="5"/>
                  </a:cubicBezTo>
                  <a:cubicBezTo>
                    <a:pt x="10" y="5"/>
                    <a:pt x="8" y="7"/>
                    <a:pt x="8" y="9"/>
                  </a:cubicBezTo>
                  <a:cubicBezTo>
                    <a:pt x="8" y="11"/>
                    <a:pt x="9" y="13"/>
                    <a:pt x="11" y="13"/>
                  </a:cubicBezTo>
                  <a:cubicBezTo>
                    <a:pt x="16" y="14"/>
                    <a:pt x="16" y="14"/>
                    <a:pt x="16" y="14"/>
                  </a:cubicBezTo>
                  <a:cubicBezTo>
                    <a:pt x="22" y="15"/>
                    <a:pt x="25" y="19"/>
                    <a:pt x="25" y="24"/>
                  </a:cubicBezTo>
                  <a:cubicBezTo>
                    <a:pt x="25" y="29"/>
                    <a:pt x="21" y="34"/>
                    <a:pt x="13" y="34"/>
                  </a:cubicBezTo>
                  <a:cubicBezTo>
                    <a:pt x="4" y="34"/>
                    <a:pt x="1" y="28"/>
                    <a:pt x="0" y="24"/>
                  </a:cubicBezTo>
                  <a:cubicBezTo>
                    <a:pt x="6" y="22"/>
                    <a:pt x="6" y="22"/>
                    <a:pt x="6" y="22"/>
                  </a:cubicBezTo>
                  <a:cubicBezTo>
                    <a:pt x="6" y="25"/>
                    <a:pt x="9" y="28"/>
                    <a:pt x="13" y="28"/>
                  </a:cubicBezTo>
                  <a:cubicBezTo>
                    <a:pt x="17" y="28"/>
                    <a:pt x="19" y="27"/>
                    <a:pt x="19" y="24"/>
                  </a:cubicBezTo>
                  <a:cubicBezTo>
                    <a:pt x="19" y="22"/>
                    <a:pt x="17" y="21"/>
                    <a:pt x="15" y="20"/>
                  </a:cubicBezTo>
                  <a:cubicBezTo>
                    <a:pt x="10" y="19"/>
                    <a:pt x="10" y="19"/>
                    <a:pt x="10" y="19"/>
                  </a:cubicBezTo>
                  <a:cubicBezTo>
                    <a:pt x="5" y="18"/>
                    <a:pt x="1" y="15"/>
                    <a:pt x="1" y="10"/>
                  </a:cubicBezTo>
                  <a:cubicBezTo>
                    <a:pt x="1" y="4"/>
                    <a:pt x="7" y="0"/>
                    <a:pt x="13" y="0"/>
                  </a:cubicBezTo>
                  <a:cubicBezTo>
                    <a:pt x="21" y="0"/>
                    <a:pt x="24" y="4"/>
                    <a:pt x="25" y="8"/>
                  </a:cubicBezTo>
                  <a:lnTo>
                    <a:pt x="19"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userDrawn="1"/>
          </p:nvSpPr>
          <p:spPr bwMode="auto">
            <a:xfrm>
              <a:off x="10844213" y="3303588"/>
              <a:ext cx="798513"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3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2" y="20"/>
                    <a:pt x="18" y="24"/>
                    <a:pt x="12" y="24"/>
                  </a:cubicBezTo>
                  <a:cubicBezTo>
                    <a:pt x="5" y="24"/>
                    <a:pt x="0" y="19"/>
                    <a:pt x="0" y="12"/>
                  </a:cubicBezTo>
                  <a:cubicBezTo>
                    <a:pt x="0" y="5"/>
                    <a:pt x="5" y="0"/>
                    <a:pt x="12" y="0"/>
                  </a:cubicBezTo>
                  <a:cubicBezTo>
                    <a:pt x="18" y="0"/>
                    <a:pt x="22" y="4"/>
                    <a:pt x="23" y="7"/>
                  </a:cubicBezTo>
                  <a:cubicBezTo>
                    <a:pt x="17" y="9"/>
                    <a:pt x="17" y="9"/>
                    <a:pt x="17" y="9"/>
                  </a:cubicBezTo>
                  <a:cubicBezTo>
                    <a:pt x="17"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8"/>
            <p:cNvSpPr>
              <a:spLocks noEditPoints="1"/>
            </p:cNvSpPr>
            <p:nvPr userDrawn="1"/>
          </p:nvSpPr>
          <p:spPr bwMode="auto">
            <a:xfrm>
              <a:off x="11747501" y="2917825"/>
              <a:ext cx="277813" cy="1192213"/>
            </a:xfrm>
            <a:custGeom>
              <a:avLst/>
              <a:gdLst>
                <a:gd name="T0" fmla="*/ 4 w 8"/>
                <a:gd name="T1" fmla="*/ 0 h 34"/>
                <a:gd name="T2" fmla="*/ 8 w 8"/>
                <a:gd name="T3" fmla="*/ 4 h 34"/>
                <a:gd name="T4" fmla="*/ 4 w 8"/>
                <a:gd name="T5" fmla="*/ 8 h 34"/>
                <a:gd name="T6" fmla="*/ 0 w 8"/>
                <a:gd name="T7" fmla="*/ 4 h 34"/>
                <a:gd name="T8" fmla="*/ 4 w 8"/>
                <a:gd name="T9" fmla="*/ 0 h 34"/>
                <a:gd name="T10" fmla="*/ 1 w 8"/>
                <a:gd name="T11" fmla="*/ 34 h 34"/>
                <a:gd name="T12" fmla="*/ 1 w 8"/>
                <a:gd name="T13" fmla="*/ 11 h 34"/>
                <a:gd name="T14" fmla="*/ 7 w 8"/>
                <a:gd name="T15" fmla="*/ 11 h 34"/>
                <a:gd name="T16" fmla="*/ 7 w 8"/>
                <a:gd name="T17" fmla="*/ 34 h 34"/>
                <a:gd name="T18" fmla="*/ 1 w 8"/>
                <a:gd name="T19"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4">
                  <a:moveTo>
                    <a:pt x="4" y="0"/>
                  </a:moveTo>
                  <a:cubicBezTo>
                    <a:pt x="6" y="0"/>
                    <a:pt x="8" y="2"/>
                    <a:pt x="8" y="4"/>
                  </a:cubicBezTo>
                  <a:cubicBezTo>
                    <a:pt x="8" y="6"/>
                    <a:pt x="6" y="8"/>
                    <a:pt x="4" y="8"/>
                  </a:cubicBezTo>
                  <a:cubicBezTo>
                    <a:pt x="2" y="8"/>
                    <a:pt x="0" y="6"/>
                    <a:pt x="0" y="4"/>
                  </a:cubicBezTo>
                  <a:cubicBezTo>
                    <a:pt x="0" y="2"/>
                    <a:pt x="2" y="0"/>
                    <a:pt x="4" y="0"/>
                  </a:cubicBezTo>
                  <a:close/>
                  <a:moveTo>
                    <a:pt x="1" y="34"/>
                  </a:moveTo>
                  <a:cubicBezTo>
                    <a:pt x="1" y="11"/>
                    <a:pt x="1" y="11"/>
                    <a:pt x="1" y="11"/>
                  </a:cubicBezTo>
                  <a:cubicBezTo>
                    <a:pt x="7" y="11"/>
                    <a:pt x="7" y="11"/>
                    <a:pt x="7" y="11"/>
                  </a:cubicBezTo>
                  <a:cubicBezTo>
                    <a:pt x="7" y="34"/>
                    <a:pt x="7" y="34"/>
                    <a:pt x="7" y="34"/>
                  </a:cubicBezTo>
                  <a:lnTo>
                    <a:pt x="1"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9"/>
            <p:cNvSpPr>
              <a:spLocks noEditPoints="1"/>
            </p:cNvSpPr>
            <p:nvPr userDrawn="1"/>
          </p:nvSpPr>
          <p:spPr bwMode="auto">
            <a:xfrm>
              <a:off x="12165013" y="3303588"/>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5 h 24"/>
                <a:gd name="T18" fmla="*/ 22 w 22"/>
                <a:gd name="T19" fmla="*/ 17 h 24"/>
                <a:gd name="T20" fmla="*/ 16 w 22"/>
                <a:gd name="T21" fmla="*/ 9 h 24"/>
                <a:gd name="T22" fmla="*/ 11 w 22"/>
                <a:gd name="T23" fmla="*/ 5 h 24"/>
                <a:gd name="T24" fmla="*/ 6 w 22"/>
                <a:gd name="T25" fmla="*/ 9 h 24"/>
                <a:gd name="T26" fmla="*/ 16 w 22"/>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4"/>
                    <a:pt x="5" y="0"/>
                    <a:pt x="11" y="0"/>
                  </a:cubicBezTo>
                  <a:cubicBezTo>
                    <a:pt x="18" y="0"/>
                    <a:pt x="22" y="4"/>
                    <a:pt x="22" y="12"/>
                  </a:cubicBezTo>
                  <a:cubicBezTo>
                    <a:pt x="22" y="12"/>
                    <a:pt x="22" y="13"/>
                    <a:pt x="22"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0"/>
            <p:cNvSpPr>
              <a:spLocks/>
            </p:cNvSpPr>
            <p:nvPr userDrawn="1"/>
          </p:nvSpPr>
          <p:spPr bwMode="auto">
            <a:xfrm>
              <a:off x="13103226" y="3303588"/>
              <a:ext cx="730250" cy="806450"/>
            </a:xfrm>
            <a:custGeom>
              <a:avLst/>
              <a:gdLst>
                <a:gd name="T0" fmla="*/ 6 w 21"/>
                <a:gd name="T1" fmla="*/ 23 h 23"/>
                <a:gd name="T2" fmla="*/ 0 w 21"/>
                <a:gd name="T3" fmla="*/ 23 h 23"/>
                <a:gd name="T4" fmla="*/ 0 w 21"/>
                <a:gd name="T5" fmla="*/ 0 h 23"/>
                <a:gd name="T6" fmla="*/ 6 w 21"/>
                <a:gd name="T7" fmla="*/ 0 h 23"/>
                <a:gd name="T8" fmla="*/ 6 w 21"/>
                <a:gd name="T9" fmla="*/ 3 h 23"/>
                <a:gd name="T10" fmla="*/ 13 w 21"/>
                <a:gd name="T11" fmla="*/ 0 h 23"/>
                <a:gd name="T12" fmla="*/ 21 w 21"/>
                <a:gd name="T13" fmla="*/ 9 h 23"/>
                <a:gd name="T14" fmla="*/ 21 w 21"/>
                <a:gd name="T15" fmla="*/ 23 h 23"/>
                <a:gd name="T16" fmla="*/ 15 w 21"/>
                <a:gd name="T17" fmla="*/ 23 h 23"/>
                <a:gd name="T18" fmla="*/ 15 w 21"/>
                <a:gd name="T19" fmla="*/ 10 h 23"/>
                <a:gd name="T20" fmla="*/ 10 w 21"/>
                <a:gd name="T21" fmla="*/ 5 h 23"/>
                <a:gd name="T22" fmla="*/ 6 w 21"/>
                <a:gd name="T23" fmla="*/ 10 h 23"/>
                <a:gd name="T24" fmla="*/ 6 w 21"/>
                <a:gd name="T25"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3">
                  <a:moveTo>
                    <a:pt x="6" y="23"/>
                  </a:moveTo>
                  <a:cubicBezTo>
                    <a:pt x="0" y="23"/>
                    <a:pt x="0" y="23"/>
                    <a:pt x="0" y="23"/>
                  </a:cubicBezTo>
                  <a:cubicBezTo>
                    <a:pt x="0" y="0"/>
                    <a:pt x="0" y="0"/>
                    <a:pt x="0" y="0"/>
                  </a:cubicBezTo>
                  <a:cubicBezTo>
                    <a:pt x="6" y="0"/>
                    <a:pt x="6" y="0"/>
                    <a:pt x="6" y="0"/>
                  </a:cubicBezTo>
                  <a:cubicBezTo>
                    <a:pt x="6" y="3"/>
                    <a:pt x="6" y="3"/>
                    <a:pt x="6" y="3"/>
                  </a:cubicBezTo>
                  <a:cubicBezTo>
                    <a:pt x="7" y="1"/>
                    <a:pt x="10" y="0"/>
                    <a:pt x="13" y="0"/>
                  </a:cubicBezTo>
                  <a:cubicBezTo>
                    <a:pt x="18" y="0"/>
                    <a:pt x="21" y="4"/>
                    <a:pt x="21" y="9"/>
                  </a:cubicBezTo>
                  <a:cubicBezTo>
                    <a:pt x="21" y="23"/>
                    <a:pt x="21" y="23"/>
                    <a:pt x="21" y="23"/>
                  </a:cubicBezTo>
                  <a:cubicBezTo>
                    <a:pt x="15" y="23"/>
                    <a:pt x="15" y="23"/>
                    <a:pt x="15" y="23"/>
                  </a:cubicBezTo>
                  <a:cubicBezTo>
                    <a:pt x="15" y="10"/>
                    <a:pt x="15" y="10"/>
                    <a:pt x="15" y="10"/>
                  </a:cubicBezTo>
                  <a:cubicBezTo>
                    <a:pt x="15" y="7"/>
                    <a:pt x="13" y="5"/>
                    <a:pt x="10" y="5"/>
                  </a:cubicBezTo>
                  <a:cubicBezTo>
                    <a:pt x="8" y="5"/>
                    <a:pt x="6" y="8"/>
                    <a:pt x="6" y="10"/>
                  </a:cubicBezTo>
                  <a:lnTo>
                    <a:pt x="6"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1"/>
            <p:cNvSpPr>
              <a:spLocks/>
            </p:cNvSpPr>
            <p:nvPr userDrawn="1"/>
          </p:nvSpPr>
          <p:spPr bwMode="auto">
            <a:xfrm>
              <a:off x="13971588" y="3303588"/>
              <a:ext cx="800100" cy="841375"/>
            </a:xfrm>
            <a:custGeom>
              <a:avLst/>
              <a:gdLst>
                <a:gd name="T0" fmla="*/ 6 w 23"/>
                <a:gd name="T1" fmla="*/ 12 h 24"/>
                <a:gd name="T2" fmla="*/ 12 w 23"/>
                <a:gd name="T3" fmla="*/ 18 h 24"/>
                <a:gd name="T4" fmla="*/ 17 w 23"/>
                <a:gd name="T5" fmla="*/ 15 h 24"/>
                <a:gd name="T6" fmla="*/ 23 w 23"/>
                <a:gd name="T7" fmla="*/ 16 h 24"/>
                <a:gd name="T8" fmla="*/ 12 w 23"/>
                <a:gd name="T9" fmla="*/ 24 h 24"/>
                <a:gd name="T10" fmla="*/ 0 w 23"/>
                <a:gd name="T11" fmla="*/ 12 h 24"/>
                <a:gd name="T12" fmla="*/ 12 w 23"/>
                <a:gd name="T13" fmla="*/ 0 h 24"/>
                <a:gd name="T14" fmla="*/ 22 w 23"/>
                <a:gd name="T15" fmla="*/ 7 h 24"/>
                <a:gd name="T16" fmla="*/ 17 w 23"/>
                <a:gd name="T17" fmla="*/ 9 h 24"/>
                <a:gd name="T18" fmla="*/ 12 w 23"/>
                <a:gd name="T19" fmla="*/ 5 h 24"/>
                <a:gd name="T20" fmla="*/ 6 w 23"/>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4">
                  <a:moveTo>
                    <a:pt x="6" y="12"/>
                  </a:moveTo>
                  <a:cubicBezTo>
                    <a:pt x="6" y="16"/>
                    <a:pt x="9" y="18"/>
                    <a:pt x="12" y="18"/>
                  </a:cubicBezTo>
                  <a:cubicBezTo>
                    <a:pt x="15" y="18"/>
                    <a:pt x="17" y="16"/>
                    <a:pt x="17" y="15"/>
                  </a:cubicBezTo>
                  <a:cubicBezTo>
                    <a:pt x="23" y="16"/>
                    <a:pt x="23" y="16"/>
                    <a:pt x="23" y="16"/>
                  </a:cubicBezTo>
                  <a:cubicBezTo>
                    <a:pt x="21" y="20"/>
                    <a:pt x="18" y="24"/>
                    <a:pt x="12" y="24"/>
                  </a:cubicBezTo>
                  <a:cubicBezTo>
                    <a:pt x="5" y="24"/>
                    <a:pt x="0" y="19"/>
                    <a:pt x="0" y="12"/>
                  </a:cubicBezTo>
                  <a:cubicBezTo>
                    <a:pt x="0" y="5"/>
                    <a:pt x="5" y="0"/>
                    <a:pt x="12" y="0"/>
                  </a:cubicBezTo>
                  <a:cubicBezTo>
                    <a:pt x="18" y="0"/>
                    <a:pt x="21" y="4"/>
                    <a:pt x="22" y="7"/>
                  </a:cubicBezTo>
                  <a:cubicBezTo>
                    <a:pt x="17" y="9"/>
                    <a:pt x="17" y="9"/>
                    <a:pt x="17" y="9"/>
                  </a:cubicBezTo>
                  <a:cubicBezTo>
                    <a:pt x="16" y="7"/>
                    <a:pt x="15" y="5"/>
                    <a:pt x="12" y="5"/>
                  </a:cubicBezTo>
                  <a:cubicBezTo>
                    <a:pt x="9" y="5"/>
                    <a:pt x="6" y="8"/>
                    <a:pt x="6"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2"/>
            <p:cNvSpPr>
              <a:spLocks noEditPoints="1"/>
            </p:cNvSpPr>
            <p:nvPr userDrawn="1"/>
          </p:nvSpPr>
          <p:spPr bwMode="auto">
            <a:xfrm>
              <a:off x="14839951" y="3303588"/>
              <a:ext cx="800100" cy="841375"/>
            </a:xfrm>
            <a:custGeom>
              <a:avLst/>
              <a:gdLst>
                <a:gd name="T0" fmla="*/ 22 w 23"/>
                <a:gd name="T1" fmla="*/ 17 h 24"/>
                <a:gd name="T2" fmla="*/ 12 w 23"/>
                <a:gd name="T3" fmla="*/ 24 h 24"/>
                <a:gd name="T4" fmla="*/ 0 w 23"/>
                <a:gd name="T5" fmla="*/ 12 h 24"/>
                <a:gd name="T6" fmla="*/ 11 w 23"/>
                <a:gd name="T7" fmla="*/ 0 h 24"/>
                <a:gd name="T8" fmla="*/ 23 w 23"/>
                <a:gd name="T9" fmla="*/ 12 h 24"/>
                <a:gd name="T10" fmla="*/ 23 w 23"/>
                <a:gd name="T11" fmla="*/ 14 h 24"/>
                <a:gd name="T12" fmla="*/ 6 w 23"/>
                <a:gd name="T13" fmla="*/ 14 h 24"/>
                <a:gd name="T14" fmla="*/ 12 w 23"/>
                <a:gd name="T15" fmla="*/ 19 h 24"/>
                <a:gd name="T16" fmla="*/ 17 w 23"/>
                <a:gd name="T17" fmla="*/ 15 h 24"/>
                <a:gd name="T18" fmla="*/ 22 w 23"/>
                <a:gd name="T19" fmla="*/ 17 h 24"/>
                <a:gd name="T20" fmla="*/ 16 w 23"/>
                <a:gd name="T21" fmla="*/ 9 h 24"/>
                <a:gd name="T22" fmla="*/ 11 w 23"/>
                <a:gd name="T23" fmla="*/ 5 h 24"/>
                <a:gd name="T24" fmla="*/ 6 w 23"/>
                <a:gd name="T25" fmla="*/ 9 h 24"/>
                <a:gd name="T26" fmla="*/ 16 w 23"/>
                <a:gd name="T27" fmla="*/ 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4">
                  <a:moveTo>
                    <a:pt x="22" y="17"/>
                  </a:moveTo>
                  <a:cubicBezTo>
                    <a:pt x="21" y="21"/>
                    <a:pt x="17" y="24"/>
                    <a:pt x="12" y="24"/>
                  </a:cubicBezTo>
                  <a:cubicBezTo>
                    <a:pt x="6" y="24"/>
                    <a:pt x="0" y="20"/>
                    <a:pt x="0" y="12"/>
                  </a:cubicBezTo>
                  <a:cubicBezTo>
                    <a:pt x="0" y="4"/>
                    <a:pt x="5" y="0"/>
                    <a:pt x="11" y="0"/>
                  </a:cubicBezTo>
                  <a:cubicBezTo>
                    <a:pt x="18" y="0"/>
                    <a:pt x="23" y="4"/>
                    <a:pt x="23" y="12"/>
                  </a:cubicBezTo>
                  <a:cubicBezTo>
                    <a:pt x="23" y="12"/>
                    <a:pt x="23" y="13"/>
                    <a:pt x="23" y="14"/>
                  </a:cubicBezTo>
                  <a:cubicBezTo>
                    <a:pt x="6" y="14"/>
                    <a:pt x="6" y="14"/>
                    <a:pt x="6" y="14"/>
                  </a:cubicBezTo>
                  <a:cubicBezTo>
                    <a:pt x="6" y="17"/>
                    <a:pt x="9" y="19"/>
                    <a:pt x="12" y="19"/>
                  </a:cubicBezTo>
                  <a:cubicBezTo>
                    <a:pt x="15" y="19"/>
                    <a:pt x="16" y="17"/>
                    <a:pt x="17" y="15"/>
                  </a:cubicBezTo>
                  <a:lnTo>
                    <a:pt x="22" y="17"/>
                  </a:lnTo>
                  <a:close/>
                  <a:moveTo>
                    <a:pt x="16" y="9"/>
                  </a:moveTo>
                  <a:cubicBezTo>
                    <a:pt x="16" y="7"/>
                    <a:pt x="15" y="5"/>
                    <a:pt x="11" y="5"/>
                  </a:cubicBezTo>
                  <a:cubicBezTo>
                    <a:pt x="8" y="5"/>
                    <a:pt x="6" y="7"/>
                    <a:pt x="6" y="9"/>
                  </a:cubicBezTo>
                  <a:lnTo>
                    <a:pt x="1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3"/>
            <p:cNvSpPr>
              <a:spLocks noChangeArrowheads="1"/>
            </p:cNvSpPr>
            <p:nvPr userDrawn="1"/>
          </p:nvSpPr>
          <p:spPr bwMode="auto">
            <a:xfrm>
              <a:off x="15744826" y="3829050"/>
              <a:ext cx="312738" cy="31591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4"/>
            <p:cNvSpPr>
              <a:spLocks noEditPoints="1"/>
            </p:cNvSpPr>
            <p:nvPr userDrawn="1"/>
          </p:nvSpPr>
          <p:spPr bwMode="auto">
            <a:xfrm>
              <a:off x="9836151" y="4776788"/>
              <a:ext cx="1146175" cy="1155700"/>
            </a:xfrm>
            <a:custGeom>
              <a:avLst/>
              <a:gdLst>
                <a:gd name="T0" fmla="*/ 503 w 722"/>
                <a:gd name="T1" fmla="*/ 552 h 728"/>
                <a:gd name="T2" fmla="*/ 219 w 722"/>
                <a:gd name="T3" fmla="*/ 552 h 728"/>
                <a:gd name="T4" fmla="*/ 153 w 722"/>
                <a:gd name="T5" fmla="*/ 728 h 728"/>
                <a:gd name="T6" fmla="*/ 0 w 722"/>
                <a:gd name="T7" fmla="*/ 728 h 728"/>
                <a:gd name="T8" fmla="*/ 285 w 722"/>
                <a:gd name="T9" fmla="*/ 0 h 728"/>
                <a:gd name="T10" fmla="*/ 438 w 722"/>
                <a:gd name="T11" fmla="*/ 0 h 728"/>
                <a:gd name="T12" fmla="*/ 722 w 722"/>
                <a:gd name="T13" fmla="*/ 728 h 728"/>
                <a:gd name="T14" fmla="*/ 569 w 722"/>
                <a:gd name="T15" fmla="*/ 728 h 728"/>
                <a:gd name="T16" fmla="*/ 503 w 722"/>
                <a:gd name="T17" fmla="*/ 552 h 728"/>
                <a:gd name="T18" fmla="*/ 263 w 722"/>
                <a:gd name="T19" fmla="*/ 419 h 728"/>
                <a:gd name="T20" fmla="*/ 460 w 722"/>
                <a:gd name="T21" fmla="*/ 419 h 728"/>
                <a:gd name="T22" fmla="*/ 350 w 722"/>
                <a:gd name="T23" fmla="*/ 154 h 728"/>
                <a:gd name="T24" fmla="*/ 263 w 722"/>
                <a:gd name="T25" fmla="*/ 41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2" h="728">
                  <a:moveTo>
                    <a:pt x="503" y="552"/>
                  </a:moveTo>
                  <a:lnTo>
                    <a:pt x="219" y="552"/>
                  </a:lnTo>
                  <a:lnTo>
                    <a:pt x="153" y="728"/>
                  </a:lnTo>
                  <a:lnTo>
                    <a:pt x="0" y="728"/>
                  </a:lnTo>
                  <a:lnTo>
                    <a:pt x="285" y="0"/>
                  </a:lnTo>
                  <a:lnTo>
                    <a:pt x="438" y="0"/>
                  </a:lnTo>
                  <a:lnTo>
                    <a:pt x="722" y="728"/>
                  </a:lnTo>
                  <a:lnTo>
                    <a:pt x="569" y="728"/>
                  </a:lnTo>
                  <a:lnTo>
                    <a:pt x="503" y="552"/>
                  </a:lnTo>
                  <a:close/>
                  <a:moveTo>
                    <a:pt x="263" y="419"/>
                  </a:moveTo>
                  <a:lnTo>
                    <a:pt x="460" y="419"/>
                  </a:lnTo>
                  <a:lnTo>
                    <a:pt x="350" y="154"/>
                  </a:lnTo>
                  <a:lnTo>
                    <a:pt x="263" y="4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5"/>
            <p:cNvSpPr>
              <a:spLocks noEditPoints="1"/>
            </p:cNvSpPr>
            <p:nvPr userDrawn="1"/>
          </p:nvSpPr>
          <p:spPr bwMode="auto">
            <a:xfrm>
              <a:off x="11087101"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7 w 24"/>
                <a:gd name="T15" fmla="*/ 22 h 33"/>
                <a:gd name="T16" fmla="*/ 7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20" y="24"/>
                    <a:pt x="13" y="24"/>
                  </a:cubicBezTo>
                  <a:cubicBezTo>
                    <a:pt x="10" y="24"/>
                    <a:pt x="8" y="23"/>
                    <a:pt x="7" y="22"/>
                  </a:cubicBezTo>
                  <a:cubicBezTo>
                    <a:pt x="7" y="33"/>
                    <a:pt x="7" y="33"/>
                    <a:pt x="7"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6"/>
            <p:cNvSpPr>
              <a:spLocks noEditPoints="1"/>
            </p:cNvSpPr>
            <p:nvPr userDrawn="1"/>
          </p:nvSpPr>
          <p:spPr bwMode="auto">
            <a:xfrm>
              <a:off x="12060238" y="5091113"/>
              <a:ext cx="833438" cy="1157288"/>
            </a:xfrm>
            <a:custGeom>
              <a:avLst/>
              <a:gdLst>
                <a:gd name="T0" fmla="*/ 0 w 24"/>
                <a:gd name="T1" fmla="*/ 33 h 33"/>
                <a:gd name="T2" fmla="*/ 0 w 24"/>
                <a:gd name="T3" fmla="*/ 1 h 33"/>
                <a:gd name="T4" fmla="*/ 6 w 24"/>
                <a:gd name="T5" fmla="*/ 1 h 33"/>
                <a:gd name="T6" fmla="*/ 6 w 24"/>
                <a:gd name="T7" fmla="*/ 4 h 33"/>
                <a:gd name="T8" fmla="*/ 13 w 24"/>
                <a:gd name="T9" fmla="*/ 0 h 33"/>
                <a:gd name="T10" fmla="*/ 24 w 24"/>
                <a:gd name="T11" fmla="*/ 12 h 33"/>
                <a:gd name="T12" fmla="*/ 13 w 24"/>
                <a:gd name="T13" fmla="*/ 24 h 33"/>
                <a:gd name="T14" fmla="*/ 6 w 24"/>
                <a:gd name="T15" fmla="*/ 22 h 33"/>
                <a:gd name="T16" fmla="*/ 6 w 24"/>
                <a:gd name="T17" fmla="*/ 33 h 33"/>
                <a:gd name="T18" fmla="*/ 0 w 24"/>
                <a:gd name="T19" fmla="*/ 33 h 33"/>
                <a:gd name="T20" fmla="*/ 12 w 24"/>
                <a:gd name="T21" fmla="*/ 6 h 33"/>
                <a:gd name="T22" fmla="*/ 6 w 24"/>
                <a:gd name="T23" fmla="*/ 12 h 33"/>
                <a:gd name="T24" fmla="*/ 12 w 24"/>
                <a:gd name="T25" fmla="*/ 19 h 33"/>
                <a:gd name="T26" fmla="*/ 18 w 24"/>
                <a:gd name="T27" fmla="*/ 12 h 33"/>
                <a:gd name="T28" fmla="*/ 12 w 24"/>
                <a:gd name="T29"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33">
                  <a:moveTo>
                    <a:pt x="0" y="33"/>
                  </a:moveTo>
                  <a:cubicBezTo>
                    <a:pt x="0" y="1"/>
                    <a:pt x="0" y="1"/>
                    <a:pt x="0" y="1"/>
                  </a:cubicBezTo>
                  <a:cubicBezTo>
                    <a:pt x="6" y="1"/>
                    <a:pt x="6" y="1"/>
                    <a:pt x="6" y="1"/>
                  </a:cubicBezTo>
                  <a:cubicBezTo>
                    <a:pt x="6" y="4"/>
                    <a:pt x="6" y="4"/>
                    <a:pt x="6" y="4"/>
                  </a:cubicBezTo>
                  <a:cubicBezTo>
                    <a:pt x="7" y="2"/>
                    <a:pt x="10" y="0"/>
                    <a:pt x="13" y="0"/>
                  </a:cubicBezTo>
                  <a:cubicBezTo>
                    <a:pt x="20" y="0"/>
                    <a:pt x="24" y="5"/>
                    <a:pt x="24" y="12"/>
                  </a:cubicBezTo>
                  <a:cubicBezTo>
                    <a:pt x="24" y="19"/>
                    <a:pt x="19" y="24"/>
                    <a:pt x="13" y="24"/>
                  </a:cubicBezTo>
                  <a:cubicBezTo>
                    <a:pt x="10" y="24"/>
                    <a:pt x="7" y="23"/>
                    <a:pt x="6" y="22"/>
                  </a:cubicBezTo>
                  <a:cubicBezTo>
                    <a:pt x="6" y="33"/>
                    <a:pt x="6" y="33"/>
                    <a:pt x="6" y="33"/>
                  </a:cubicBezTo>
                  <a:lnTo>
                    <a:pt x="0" y="33"/>
                  </a:lnTo>
                  <a:close/>
                  <a:moveTo>
                    <a:pt x="12" y="6"/>
                  </a:moveTo>
                  <a:cubicBezTo>
                    <a:pt x="9" y="6"/>
                    <a:pt x="6" y="8"/>
                    <a:pt x="6" y="12"/>
                  </a:cubicBezTo>
                  <a:cubicBezTo>
                    <a:pt x="6" y="16"/>
                    <a:pt x="9" y="19"/>
                    <a:pt x="12" y="19"/>
                  </a:cubicBezTo>
                  <a:cubicBezTo>
                    <a:pt x="15" y="19"/>
                    <a:pt x="18" y="16"/>
                    <a:pt x="18" y="12"/>
                  </a:cubicBezTo>
                  <a:cubicBezTo>
                    <a:pt x="18" y="8"/>
                    <a:pt x="15" y="6"/>
                    <a:pt x="1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Rectangle 17"/>
            <p:cNvSpPr>
              <a:spLocks noChangeArrowheads="1"/>
            </p:cNvSpPr>
            <p:nvPr userDrawn="1"/>
          </p:nvSpPr>
          <p:spPr bwMode="auto">
            <a:xfrm>
              <a:off x="13033376" y="4741863"/>
              <a:ext cx="207963" cy="11906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8"/>
            <p:cNvSpPr>
              <a:spLocks noEditPoints="1"/>
            </p:cNvSpPr>
            <p:nvPr userDrawn="1"/>
          </p:nvSpPr>
          <p:spPr bwMode="auto">
            <a:xfrm>
              <a:off x="13450888" y="4705350"/>
              <a:ext cx="242888" cy="1227138"/>
            </a:xfrm>
            <a:custGeom>
              <a:avLst/>
              <a:gdLst>
                <a:gd name="T0" fmla="*/ 4 w 7"/>
                <a:gd name="T1" fmla="*/ 0 h 35"/>
                <a:gd name="T2" fmla="*/ 7 w 7"/>
                <a:gd name="T3" fmla="*/ 4 h 35"/>
                <a:gd name="T4" fmla="*/ 4 w 7"/>
                <a:gd name="T5" fmla="*/ 8 h 35"/>
                <a:gd name="T6" fmla="*/ 0 w 7"/>
                <a:gd name="T7" fmla="*/ 4 h 35"/>
                <a:gd name="T8" fmla="*/ 4 w 7"/>
                <a:gd name="T9" fmla="*/ 0 h 35"/>
                <a:gd name="T10" fmla="*/ 1 w 7"/>
                <a:gd name="T11" fmla="*/ 35 h 35"/>
                <a:gd name="T12" fmla="*/ 1 w 7"/>
                <a:gd name="T13" fmla="*/ 12 h 35"/>
                <a:gd name="T14" fmla="*/ 7 w 7"/>
                <a:gd name="T15" fmla="*/ 12 h 35"/>
                <a:gd name="T16" fmla="*/ 7 w 7"/>
                <a:gd name="T17" fmla="*/ 35 h 35"/>
                <a:gd name="T18" fmla="*/ 1 w 7"/>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5">
                  <a:moveTo>
                    <a:pt x="4" y="0"/>
                  </a:moveTo>
                  <a:cubicBezTo>
                    <a:pt x="6" y="0"/>
                    <a:pt x="7" y="2"/>
                    <a:pt x="7" y="4"/>
                  </a:cubicBezTo>
                  <a:cubicBezTo>
                    <a:pt x="7"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9"/>
            <p:cNvSpPr>
              <a:spLocks noEditPoints="1"/>
            </p:cNvSpPr>
            <p:nvPr userDrawn="1"/>
          </p:nvSpPr>
          <p:spPr bwMode="auto">
            <a:xfrm>
              <a:off x="13866813" y="5091113"/>
              <a:ext cx="765175" cy="841375"/>
            </a:xfrm>
            <a:custGeom>
              <a:avLst/>
              <a:gdLst>
                <a:gd name="T0" fmla="*/ 22 w 22"/>
                <a:gd name="T1" fmla="*/ 17 h 24"/>
                <a:gd name="T2" fmla="*/ 11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1"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0"/>
            <p:cNvSpPr>
              <a:spLocks noEditPoints="1"/>
            </p:cNvSpPr>
            <p:nvPr userDrawn="1"/>
          </p:nvSpPr>
          <p:spPr bwMode="auto">
            <a:xfrm>
              <a:off x="14736763" y="4741863"/>
              <a:ext cx="833438" cy="1190625"/>
            </a:xfrm>
            <a:custGeom>
              <a:avLst/>
              <a:gdLst>
                <a:gd name="T0" fmla="*/ 24 w 24"/>
                <a:gd name="T1" fmla="*/ 30 h 34"/>
                <a:gd name="T2" fmla="*/ 24 w 24"/>
                <a:gd name="T3" fmla="*/ 34 h 34"/>
                <a:gd name="T4" fmla="*/ 18 w 24"/>
                <a:gd name="T5" fmla="*/ 34 h 34"/>
                <a:gd name="T6" fmla="*/ 18 w 24"/>
                <a:gd name="T7" fmla="*/ 31 h 34"/>
                <a:gd name="T8" fmla="*/ 12 w 24"/>
                <a:gd name="T9" fmla="*/ 34 h 34"/>
                <a:gd name="T10" fmla="*/ 0 w 24"/>
                <a:gd name="T11" fmla="*/ 22 h 34"/>
                <a:gd name="T12" fmla="*/ 11 w 24"/>
                <a:gd name="T13" fmla="*/ 10 h 34"/>
                <a:gd name="T14" fmla="*/ 18 w 24"/>
                <a:gd name="T15" fmla="*/ 13 h 34"/>
                <a:gd name="T16" fmla="*/ 18 w 24"/>
                <a:gd name="T17" fmla="*/ 0 h 34"/>
                <a:gd name="T18" fmla="*/ 24 w 24"/>
                <a:gd name="T19" fmla="*/ 0 h 34"/>
                <a:gd name="T20" fmla="*/ 24 w 24"/>
                <a:gd name="T21" fmla="*/ 30 h 34"/>
                <a:gd name="T22" fmla="*/ 12 w 24"/>
                <a:gd name="T23" fmla="*/ 29 h 34"/>
                <a:gd name="T24" fmla="*/ 18 w 24"/>
                <a:gd name="T25" fmla="*/ 22 h 34"/>
                <a:gd name="T26" fmla="*/ 12 w 24"/>
                <a:gd name="T27" fmla="*/ 16 h 34"/>
                <a:gd name="T28" fmla="*/ 7 w 24"/>
                <a:gd name="T29" fmla="*/ 22 h 34"/>
                <a:gd name="T30" fmla="*/ 12 w 24"/>
                <a:gd name="T31" fmla="*/ 2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34">
                  <a:moveTo>
                    <a:pt x="24" y="30"/>
                  </a:moveTo>
                  <a:cubicBezTo>
                    <a:pt x="24" y="31"/>
                    <a:pt x="24" y="33"/>
                    <a:pt x="24" y="34"/>
                  </a:cubicBezTo>
                  <a:cubicBezTo>
                    <a:pt x="18" y="34"/>
                    <a:pt x="18" y="34"/>
                    <a:pt x="18" y="34"/>
                  </a:cubicBezTo>
                  <a:cubicBezTo>
                    <a:pt x="18" y="33"/>
                    <a:pt x="18" y="32"/>
                    <a:pt x="18" y="31"/>
                  </a:cubicBezTo>
                  <a:cubicBezTo>
                    <a:pt x="17" y="33"/>
                    <a:pt x="15" y="34"/>
                    <a:pt x="12" y="34"/>
                  </a:cubicBezTo>
                  <a:cubicBezTo>
                    <a:pt x="5" y="34"/>
                    <a:pt x="0" y="29"/>
                    <a:pt x="0" y="22"/>
                  </a:cubicBezTo>
                  <a:cubicBezTo>
                    <a:pt x="0" y="15"/>
                    <a:pt x="5" y="10"/>
                    <a:pt x="11" y="10"/>
                  </a:cubicBezTo>
                  <a:cubicBezTo>
                    <a:pt x="15" y="10"/>
                    <a:pt x="17" y="12"/>
                    <a:pt x="18" y="13"/>
                  </a:cubicBezTo>
                  <a:cubicBezTo>
                    <a:pt x="18" y="0"/>
                    <a:pt x="18" y="0"/>
                    <a:pt x="18" y="0"/>
                  </a:cubicBezTo>
                  <a:cubicBezTo>
                    <a:pt x="24" y="0"/>
                    <a:pt x="24" y="0"/>
                    <a:pt x="24" y="0"/>
                  </a:cubicBezTo>
                  <a:lnTo>
                    <a:pt x="24" y="30"/>
                  </a:lnTo>
                  <a:close/>
                  <a:moveTo>
                    <a:pt x="12" y="29"/>
                  </a:moveTo>
                  <a:cubicBezTo>
                    <a:pt x="15" y="29"/>
                    <a:pt x="18" y="26"/>
                    <a:pt x="18" y="22"/>
                  </a:cubicBezTo>
                  <a:cubicBezTo>
                    <a:pt x="18" y="18"/>
                    <a:pt x="15" y="16"/>
                    <a:pt x="12" y="16"/>
                  </a:cubicBezTo>
                  <a:cubicBezTo>
                    <a:pt x="9" y="16"/>
                    <a:pt x="7" y="18"/>
                    <a:pt x="7" y="22"/>
                  </a:cubicBezTo>
                  <a:cubicBezTo>
                    <a:pt x="7" y="26"/>
                    <a:pt x="9" y="29"/>
                    <a:pt x="1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1"/>
            <p:cNvSpPr>
              <a:spLocks/>
            </p:cNvSpPr>
            <p:nvPr userDrawn="1"/>
          </p:nvSpPr>
          <p:spPr bwMode="auto">
            <a:xfrm>
              <a:off x="16057563" y="4881563"/>
              <a:ext cx="520700" cy="1050925"/>
            </a:xfrm>
            <a:custGeom>
              <a:avLst/>
              <a:gdLst>
                <a:gd name="T0" fmla="*/ 10 w 15"/>
                <a:gd name="T1" fmla="*/ 7 h 30"/>
                <a:gd name="T2" fmla="*/ 15 w 15"/>
                <a:gd name="T3" fmla="*/ 7 h 30"/>
                <a:gd name="T4" fmla="*/ 15 w 15"/>
                <a:gd name="T5" fmla="*/ 12 h 30"/>
                <a:gd name="T6" fmla="*/ 10 w 15"/>
                <a:gd name="T7" fmla="*/ 12 h 30"/>
                <a:gd name="T8" fmla="*/ 10 w 15"/>
                <a:gd name="T9" fmla="*/ 22 h 30"/>
                <a:gd name="T10" fmla="*/ 13 w 15"/>
                <a:gd name="T11" fmla="*/ 25 h 30"/>
                <a:gd name="T12" fmla="*/ 15 w 15"/>
                <a:gd name="T13" fmla="*/ 24 h 30"/>
                <a:gd name="T14" fmla="*/ 15 w 15"/>
                <a:gd name="T15" fmla="*/ 30 h 30"/>
                <a:gd name="T16" fmla="*/ 11 w 15"/>
                <a:gd name="T17" fmla="*/ 30 h 30"/>
                <a:gd name="T18" fmla="*/ 4 w 15"/>
                <a:gd name="T19" fmla="*/ 23 h 30"/>
                <a:gd name="T20" fmla="*/ 4 w 15"/>
                <a:gd name="T21" fmla="*/ 12 h 30"/>
                <a:gd name="T22" fmla="*/ 0 w 15"/>
                <a:gd name="T23" fmla="*/ 12 h 30"/>
                <a:gd name="T24" fmla="*/ 0 w 15"/>
                <a:gd name="T25" fmla="*/ 7 h 30"/>
                <a:gd name="T26" fmla="*/ 1 w 15"/>
                <a:gd name="T27" fmla="*/ 7 h 30"/>
                <a:gd name="T28" fmla="*/ 5 w 15"/>
                <a:gd name="T29" fmla="*/ 3 h 30"/>
                <a:gd name="T30" fmla="*/ 5 w 15"/>
                <a:gd name="T31" fmla="*/ 0 h 30"/>
                <a:gd name="T32" fmla="*/ 10 w 15"/>
                <a:gd name="T33" fmla="*/ 0 h 30"/>
                <a:gd name="T34" fmla="*/ 10 w 15"/>
                <a:gd name="T35"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30">
                  <a:moveTo>
                    <a:pt x="10" y="7"/>
                  </a:moveTo>
                  <a:cubicBezTo>
                    <a:pt x="15" y="7"/>
                    <a:pt x="15" y="7"/>
                    <a:pt x="15" y="7"/>
                  </a:cubicBezTo>
                  <a:cubicBezTo>
                    <a:pt x="15" y="12"/>
                    <a:pt x="15" y="12"/>
                    <a:pt x="15" y="12"/>
                  </a:cubicBezTo>
                  <a:cubicBezTo>
                    <a:pt x="10" y="12"/>
                    <a:pt x="10" y="12"/>
                    <a:pt x="10" y="12"/>
                  </a:cubicBezTo>
                  <a:cubicBezTo>
                    <a:pt x="10" y="22"/>
                    <a:pt x="10" y="22"/>
                    <a:pt x="10" y="22"/>
                  </a:cubicBezTo>
                  <a:cubicBezTo>
                    <a:pt x="10" y="24"/>
                    <a:pt x="11" y="25"/>
                    <a:pt x="13" y="25"/>
                  </a:cubicBezTo>
                  <a:cubicBezTo>
                    <a:pt x="14" y="25"/>
                    <a:pt x="15" y="24"/>
                    <a:pt x="15" y="24"/>
                  </a:cubicBezTo>
                  <a:cubicBezTo>
                    <a:pt x="15" y="30"/>
                    <a:pt x="15" y="30"/>
                    <a:pt x="15" y="30"/>
                  </a:cubicBezTo>
                  <a:cubicBezTo>
                    <a:pt x="14" y="30"/>
                    <a:pt x="13" y="30"/>
                    <a:pt x="11" y="30"/>
                  </a:cubicBezTo>
                  <a:cubicBezTo>
                    <a:pt x="7" y="30"/>
                    <a:pt x="4" y="27"/>
                    <a:pt x="4" y="23"/>
                  </a:cubicBezTo>
                  <a:cubicBezTo>
                    <a:pt x="4" y="12"/>
                    <a:pt x="4" y="12"/>
                    <a:pt x="4" y="12"/>
                  </a:cubicBezTo>
                  <a:cubicBezTo>
                    <a:pt x="0" y="12"/>
                    <a:pt x="0" y="12"/>
                    <a:pt x="0" y="12"/>
                  </a:cubicBezTo>
                  <a:cubicBezTo>
                    <a:pt x="0" y="7"/>
                    <a:pt x="0" y="7"/>
                    <a:pt x="0" y="7"/>
                  </a:cubicBezTo>
                  <a:cubicBezTo>
                    <a:pt x="1" y="7"/>
                    <a:pt x="1" y="7"/>
                    <a:pt x="1" y="7"/>
                  </a:cubicBezTo>
                  <a:cubicBezTo>
                    <a:pt x="4" y="7"/>
                    <a:pt x="5" y="5"/>
                    <a:pt x="5" y="3"/>
                  </a:cubicBezTo>
                  <a:cubicBezTo>
                    <a:pt x="5" y="0"/>
                    <a:pt x="5" y="0"/>
                    <a:pt x="5" y="0"/>
                  </a:cubicBezTo>
                  <a:cubicBezTo>
                    <a:pt x="10" y="0"/>
                    <a:pt x="10" y="0"/>
                    <a:pt x="10" y="0"/>
                  </a:cubicBezTo>
                  <a:lnTo>
                    <a:pt x="10"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22"/>
            <p:cNvSpPr>
              <a:spLocks noEditPoints="1"/>
            </p:cNvSpPr>
            <p:nvPr userDrawn="1"/>
          </p:nvSpPr>
          <p:spPr bwMode="auto">
            <a:xfrm>
              <a:off x="16683038" y="5091113"/>
              <a:ext cx="833438" cy="841375"/>
            </a:xfrm>
            <a:custGeom>
              <a:avLst/>
              <a:gdLst>
                <a:gd name="T0" fmla="*/ 24 w 24"/>
                <a:gd name="T1" fmla="*/ 12 h 24"/>
                <a:gd name="T2" fmla="*/ 12 w 24"/>
                <a:gd name="T3" fmla="*/ 24 h 24"/>
                <a:gd name="T4" fmla="*/ 0 w 24"/>
                <a:gd name="T5" fmla="*/ 12 h 24"/>
                <a:gd name="T6" fmla="*/ 12 w 24"/>
                <a:gd name="T7" fmla="*/ 0 h 24"/>
                <a:gd name="T8" fmla="*/ 24 w 24"/>
                <a:gd name="T9" fmla="*/ 12 h 24"/>
                <a:gd name="T10" fmla="*/ 18 w 24"/>
                <a:gd name="T11" fmla="*/ 12 h 24"/>
                <a:gd name="T12" fmla="*/ 12 w 24"/>
                <a:gd name="T13" fmla="*/ 6 h 24"/>
                <a:gd name="T14" fmla="*/ 6 w 24"/>
                <a:gd name="T15" fmla="*/ 12 h 24"/>
                <a:gd name="T16" fmla="*/ 12 w 24"/>
                <a:gd name="T17" fmla="*/ 19 h 24"/>
                <a:gd name="T18" fmla="*/ 18 w 24"/>
                <a:gd name="T19"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12"/>
                  </a:moveTo>
                  <a:cubicBezTo>
                    <a:pt x="24" y="19"/>
                    <a:pt x="19" y="24"/>
                    <a:pt x="12" y="24"/>
                  </a:cubicBezTo>
                  <a:cubicBezTo>
                    <a:pt x="5" y="24"/>
                    <a:pt x="0" y="19"/>
                    <a:pt x="0" y="12"/>
                  </a:cubicBezTo>
                  <a:cubicBezTo>
                    <a:pt x="0" y="5"/>
                    <a:pt x="5" y="0"/>
                    <a:pt x="12" y="0"/>
                  </a:cubicBezTo>
                  <a:cubicBezTo>
                    <a:pt x="19" y="0"/>
                    <a:pt x="24" y="5"/>
                    <a:pt x="24" y="12"/>
                  </a:cubicBezTo>
                  <a:close/>
                  <a:moveTo>
                    <a:pt x="18" y="12"/>
                  </a:moveTo>
                  <a:cubicBezTo>
                    <a:pt x="18" y="8"/>
                    <a:pt x="15" y="6"/>
                    <a:pt x="12" y="6"/>
                  </a:cubicBezTo>
                  <a:cubicBezTo>
                    <a:pt x="9" y="6"/>
                    <a:pt x="6" y="8"/>
                    <a:pt x="6" y="12"/>
                  </a:cubicBezTo>
                  <a:cubicBezTo>
                    <a:pt x="6" y="17"/>
                    <a:pt x="9" y="19"/>
                    <a:pt x="12" y="19"/>
                  </a:cubicBezTo>
                  <a:cubicBezTo>
                    <a:pt x="15" y="19"/>
                    <a:pt x="18" y="17"/>
                    <a:pt x="18"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3"/>
            <p:cNvSpPr>
              <a:spLocks/>
            </p:cNvSpPr>
            <p:nvPr userDrawn="1"/>
          </p:nvSpPr>
          <p:spPr bwMode="auto">
            <a:xfrm>
              <a:off x="18003838" y="4776788"/>
              <a:ext cx="728663" cy="1155700"/>
            </a:xfrm>
            <a:custGeom>
              <a:avLst/>
              <a:gdLst>
                <a:gd name="T0" fmla="*/ 0 w 459"/>
                <a:gd name="T1" fmla="*/ 728 h 728"/>
                <a:gd name="T2" fmla="*/ 0 w 459"/>
                <a:gd name="T3" fmla="*/ 0 h 728"/>
                <a:gd name="T4" fmla="*/ 131 w 459"/>
                <a:gd name="T5" fmla="*/ 0 h 728"/>
                <a:gd name="T6" fmla="*/ 131 w 459"/>
                <a:gd name="T7" fmla="*/ 596 h 728"/>
                <a:gd name="T8" fmla="*/ 459 w 459"/>
                <a:gd name="T9" fmla="*/ 596 h 728"/>
                <a:gd name="T10" fmla="*/ 459 w 459"/>
                <a:gd name="T11" fmla="*/ 728 h 728"/>
                <a:gd name="T12" fmla="*/ 0 w 459"/>
                <a:gd name="T13" fmla="*/ 728 h 728"/>
              </a:gdLst>
              <a:ahLst/>
              <a:cxnLst>
                <a:cxn ang="0">
                  <a:pos x="T0" y="T1"/>
                </a:cxn>
                <a:cxn ang="0">
                  <a:pos x="T2" y="T3"/>
                </a:cxn>
                <a:cxn ang="0">
                  <a:pos x="T4" y="T5"/>
                </a:cxn>
                <a:cxn ang="0">
                  <a:pos x="T6" y="T7"/>
                </a:cxn>
                <a:cxn ang="0">
                  <a:pos x="T8" y="T9"/>
                </a:cxn>
                <a:cxn ang="0">
                  <a:pos x="T10" y="T11"/>
                </a:cxn>
                <a:cxn ang="0">
                  <a:pos x="T12" y="T13"/>
                </a:cxn>
              </a:cxnLst>
              <a:rect l="0" t="0" r="r" b="b"/>
              <a:pathLst>
                <a:path w="459" h="728">
                  <a:moveTo>
                    <a:pt x="0" y="728"/>
                  </a:moveTo>
                  <a:lnTo>
                    <a:pt x="0" y="0"/>
                  </a:lnTo>
                  <a:lnTo>
                    <a:pt x="131" y="0"/>
                  </a:lnTo>
                  <a:lnTo>
                    <a:pt x="131" y="596"/>
                  </a:lnTo>
                  <a:lnTo>
                    <a:pt x="459" y="596"/>
                  </a:lnTo>
                  <a:lnTo>
                    <a:pt x="459" y="728"/>
                  </a:lnTo>
                  <a:lnTo>
                    <a:pt x="0" y="7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4"/>
            <p:cNvSpPr>
              <a:spLocks noEditPoints="1"/>
            </p:cNvSpPr>
            <p:nvPr userDrawn="1"/>
          </p:nvSpPr>
          <p:spPr bwMode="auto">
            <a:xfrm>
              <a:off x="18837276" y="4705350"/>
              <a:ext cx="277813" cy="1227138"/>
            </a:xfrm>
            <a:custGeom>
              <a:avLst/>
              <a:gdLst>
                <a:gd name="T0" fmla="*/ 4 w 8"/>
                <a:gd name="T1" fmla="*/ 0 h 35"/>
                <a:gd name="T2" fmla="*/ 8 w 8"/>
                <a:gd name="T3" fmla="*/ 4 h 35"/>
                <a:gd name="T4" fmla="*/ 4 w 8"/>
                <a:gd name="T5" fmla="*/ 8 h 35"/>
                <a:gd name="T6" fmla="*/ 0 w 8"/>
                <a:gd name="T7" fmla="*/ 4 h 35"/>
                <a:gd name="T8" fmla="*/ 4 w 8"/>
                <a:gd name="T9" fmla="*/ 0 h 35"/>
                <a:gd name="T10" fmla="*/ 1 w 8"/>
                <a:gd name="T11" fmla="*/ 35 h 35"/>
                <a:gd name="T12" fmla="*/ 1 w 8"/>
                <a:gd name="T13" fmla="*/ 12 h 35"/>
                <a:gd name="T14" fmla="*/ 7 w 8"/>
                <a:gd name="T15" fmla="*/ 12 h 35"/>
                <a:gd name="T16" fmla="*/ 7 w 8"/>
                <a:gd name="T17" fmla="*/ 35 h 35"/>
                <a:gd name="T18" fmla="*/ 1 w 8"/>
                <a:gd name="T19"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5">
                  <a:moveTo>
                    <a:pt x="4" y="0"/>
                  </a:moveTo>
                  <a:cubicBezTo>
                    <a:pt x="6" y="0"/>
                    <a:pt x="8" y="2"/>
                    <a:pt x="8" y="4"/>
                  </a:cubicBezTo>
                  <a:cubicBezTo>
                    <a:pt x="8" y="6"/>
                    <a:pt x="6" y="8"/>
                    <a:pt x="4" y="8"/>
                  </a:cubicBezTo>
                  <a:cubicBezTo>
                    <a:pt x="2" y="8"/>
                    <a:pt x="0" y="6"/>
                    <a:pt x="0" y="4"/>
                  </a:cubicBezTo>
                  <a:cubicBezTo>
                    <a:pt x="0" y="2"/>
                    <a:pt x="2" y="0"/>
                    <a:pt x="4" y="0"/>
                  </a:cubicBezTo>
                  <a:close/>
                  <a:moveTo>
                    <a:pt x="1" y="35"/>
                  </a:moveTo>
                  <a:cubicBezTo>
                    <a:pt x="1" y="12"/>
                    <a:pt x="1" y="12"/>
                    <a:pt x="1" y="12"/>
                  </a:cubicBezTo>
                  <a:cubicBezTo>
                    <a:pt x="7" y="12"/>
                    <a:pt x="7" y="12"/>
                    <a:pt x="7" y="12"/>
                  </a:cubicBezTo>
                  <a:cubicBezTo>
                    <a:pt x="7" y="35"/>
                    <a:pt x="7" y="35"/>
                    <a:pt x="7" y="35"/>
                  </a:cubicBezTo>
                  <a:lnTo>
                    <a:pt x="1" y="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5"/>
            <p:cNvSpPr>
              <a:spLocks/>
            </p:cNvSpPr>
            <p:nvPr userDrawn="1"/>
          </p:nvSpPr>
          <p:spPr bwMode="auto">
            <a:xfrm>
              <a:off x="19254788" y="4741863"/>
              <a:ext cx="520700" cy="1190625"/>
            </a:xfrm>
            <a:custGeom>
              <a:avLst/>
              <a:gdLst>
                <a:gd name="T0" fmla="*/ 10 w 15"/>
                <a:gd name="T1" fmla="*/ 8 h 34"/>
                <a:gd name="T2" fmla="*/ 10 w 15"/>
                <a:gd name="T3" fmla="*/ 11 h 34"/>
                <a:gd name="T4" fmla="*/ 15 w 15"/>
                <a:gd name="T5" fmla="*/ 11 h 34"/>
                <a:gd name="T6" fmla="*/ 15 w 15"/>
                <a:gd name="T7" fmla="*/ 16 h 34"/>
                <a:gd name="T8" fmla="*/ 10 w 15"/>
                <a:gd name="T9" fmla="*/ 16 h 34"/>
                <a:gd name="T10" fmla="*/ 10 w 15"/>
                <a:gd name="T11" fmla="*/ 34 h 34"/>
                <a:gd name="T12" fmla="*/ 4 w 15"/>
                <a:gd name="T13" fmla="*/ 34 h 34"/>
                <a:gd name="T14" fmla="*/ 4 w 15"/>
                <a:gd name="T15" fmla="*/ 16 h 34"/>
                <a:gd name="T16" fmla="*/ 0 w 15"/>
                <a:gd name="T17" fmla="*/ 16 h 34"/>
                <a:gd name="T18" fmla="*/ 0 w 15"/>
                <a:gd name="T19" fmla="*/ 11 h 34"/>
                <a:gd name="T20" fmla="*/ 4 w 15"/>
                <a:gd name="T21" fmla="*/ 11 h 34"/>
                <a:gd name="T22" fmla="*/ 4 w 15"/>
                <a:gd name="T23" fmla="*/ 8 h 34"/>
                <a:gd name="T24" fmla="*/ 12 w 15"/>
                <a:gd name="T25" fmla="*/ 0 h 34"/>
                <a:gd name="T26" fmla="*/ 15 w 15"/>
                <a:gd name="T27" fmla="*/ 0 h 34"/>
                <a:gd name="T28" fmla="*/ 15 w 15"/>
                <a:gd name="T29" fmla="*/ 5 h 34"/>
                <a:gd name="T30" fmla="*/ 13 w 15"/>
                <a:gd name="T31" fmla="*/ 5 h 34"/>
                <a:gd name="T32" fmla="*/ 10 w 15"/>
                <a:gd name="T33"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34">
                  <a:moveTo>
                    <a:pt x="10" y="8"/>
                  </a:moveTo>
                  <a:cubicBezTo>
                    <a:pt x="10" y="11"/>
                    <a:pt x="10" y="11"/>
                    <a:pt x="10" y="11"/>
                  </a:cubicBezTo>
                  <a:cubicBezTo>
                    <a:pt x="15" y="11"/>
                    <a:pt x="15" y="11"/>
                    <a:pt x="15" y="11"/>
                  </a:cubicBezTo>
                  <a:cubicBezTo>
                    <a:pt x="15" y="16"/>
                    <a:pt x="15" y="16"/>
                    <a:pt x="15" y="16"/>
                  </a:cubicBezTo>
                  <a:cubicBezTo>
                    <a:pt x="10" y="16"/>
                    <a:pt x="10" y="16"/>
                    <a:pt x="10" y="16"/>
                  </a:cubicBezTo>
                  <a:cubicBezTo>
                    <a:pt x="10" y="34"/>
                    <a:pt x="10" y="34"/>
                    <a:pt x="10" y="34"/>
                  </a:cubicBezTo>
                  <a:cubicBezTo>
                    <a:pt x="4" y="34"/>
                    <a:pt x="4" y="34"/>
                    <a:pt x="4" y="34"/>
                  </a:cubicBezTo>
                  <a:cubicBezTo>
                    <a:pt x="4" y="16"/>
                    <a:pt x="4" y="16"/>
                    <a:pt x="4" y="16"/>
                  </a:cubicBezTo>
                  <a:cubicBezTo>
                    <a:pt x="0" y="16"/>
                    <a:pt x="0" y="16"/>
                    <a:pt x="0" y="16"/>
                  </a:cubicBezTo>
                  <a:cubicBezTo>
                    <a:pt x="0" y="11"/>
                    <a:pt x="0" y="11"/>
                    <a:pt x="0" y="11"/>
                  </a:cubicBezTo>
                  <a:cubicBezTo>
                    <a:pt x="4" y="11"/>
                    <a:pt x="4" y="11"/>
                    <a:pt x="4" y="11"/>
                  </a:cubicBezTo>
                  <a:cubicBezTo>
                    <a:pt x="4" y="8"/>
                    <a:pt x="4" y="8"/>
                    <a:pt x="4" y="8"/>
                  </a:cubicBezTo>
                  <a:cubicBezTo>
                    <a:pt x="4" y="3"/>
                    <a:pt x="7" y="0"/>
                    <a:pt x="12" y="0"/>
                  </a:cubicBezTo>
                  <a:cubicBezTo>
                    <a:pt x="13" y="0"/>
                    <a:pt x="15" y="0"/>
                    <a:pt x="15" y="0"/>
                  </a:cubicBezTo>
                  <a:cubicBezTo>
                    <a:pt x="15" y="5"/>
                    <a:pt x="15" y="5"/>
                    <a:pt x="15" y="5"/>
                  </a:cubicBezTo>
                  <a:cubicBezTo>
                    <a:pt x="15" y="5"/>
                    <a:pt x="14" y="5"/>
                    <a:pt x="13" y="5"/>
                  </a:cubicBezTo>
                  <a:cubicBezTo>
                    <a:pt x="12" y="5"/>
                    <a:pt x="10" y="6"/>
                    <a:pt x="1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6"/>
            <p:cNvSpPr>
              <a:spLocks noEditPoints="1"/>
            </p:cNvSpPr>
            <p:nvPr userDrawn="1"/>
          </p:nvSpPr>
          <p:spPr bwMode="auto">
            <a:xfrm>
              <a:off x="19845338" y="5091113"/>
              <a:ext cx="763588" cy="841375"/>
            </a:xfrm>
            <a:custGeom>
              <a:avLst/>
              <a:gdLst>
                <a:gd name="T0" fmla="*/ 22 w 22"/>
                <a:gd name="T1" fmla="*/ 17 h 24"/>
                <a:gd name="T2" fmla="*/ 12 w 22"/>
                <a:gd name="T3" fmla="*/ 24 h 24"/>
                <a:gd name="T4" fmla="*/ 0 w 22"/>
                <a:gd name="T5" fmla="*/ 12 h 24"/>
                <a:gd name="T6" fmla="*/ 11 w 22"/>
                <a:gd name="T7" fmla="*/ 0 h 24"/>
                <a:gd name="T8" fmla="*/ 22 w 22"/>
                <a:gd name="T9" fmla="*/ 12 h 24"/>
                <a:gd name="T10" fmla="*/ 22 w 22"/>
                <a:gd name="T11" fmla="*/ 14 h 24"/>
                <a:gd name="T12" fmla="*/ 6 w 22"/>
                <a:gd name="T13" fmla="*/ 14 h 24"/>
                <a:gd name="T14" fmla="*/ 12 w 22"/>
                <a:gd name="T15" fmla="*/ 19 h 24"/>
                <a:gd name="T16" fmla="*/ 17 w 22"/>
                <a:gd name="T17" fmla="*/ 16 h 24"/>
                <a:gd name="T18" fmla="*/ 22 w 22"/>
                <a:gd name="T19" fmla="*/ 17 h 24"/>
                <a:gd name="T20" fmla="*/ 16 w 22"/>
                <a:gd name="T21" fmla="*/ 10 h 24"/>
                <a:gd name="T22" fmla="*/ 11 w 22"/>
                <a:gd name="T23" fmla="*/ 5 h 24"/>
                <a:gd name="T24" fmla="*/ 6 w 22"/>
                <a:gd name="T25" fmla="*/ 10 h 24"/>
                <a:gd name="T26" fmla="*/ 16 w 22"/>
                <a:gd name="T27"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4">
                  <a:moveTo>
                    <a:pt x="22" y="17"/>
                  </a:moveTo>
                  <a:cubicBezTo>
                    <a:pt x="21" y="21"/>
                    <a:pt x="17" y="24"/>
                    <a:pt x="12" y="24"/>
                  </a:cubicBezTo>
                  <a:cubicBezTo>
                    <a:pt x="5" y="24"/>
                    <a:pt x="0" y="20"/>
                    <a:pt x="0" y="12"/>
                  </a:cubicBezTo>
                  <a:cubicBezTo>
                    <a:pt x="0" y="5"/>
                    <a:pt x="5" y="0"/>
                    <a:pt x="11" y="0"/>
                  </a:cubicBezTo>
                  <a:cubicBezTo>
                    <a:pt x="18" y="0"/>
                    <a:pt x="22" y="5"/>
                    <a:pt x="22" y="12"/>
                  </a:cubicBezTo>
                  <a:cubicBezTo>
                    <a:pt x="22" y="13"/>
                    <a:pt x="22" y="14"/>
                    <a:pt x="22" y="14"/>
                  </a:cubicBezTo>
                  <a:cubicBezTo>
                    <a:pt x="6" y="14"/>
                    <a:pt x="6" y="14"/>
                    <a:pt x="6" y="14"/>
                  </a:cubicBezTo>
                  <a:cubicBezTo>
                    <a:pt x="6" y="17"/>
                    <a:pt x="8" y="19"/>
                    <a:pt x="12" y="19"/>
                  </a:cubicBezTo>
                  <a:cubicBezTo>
                    <a:pt x="14" y="19"/>
                    <a:pt x="16" y="18"/>
                    <a:pt x="17" y="16"/>
                  </a:cubicBezTo>
                  <a:lnTo>
                    <a:pt x="22" y="17"/>
                  </a:lnTo>
                  <a:close/>
                  <a:moveTo>
                    <a:pt x="16" y="10"/>
                  </a:moveTo>
                  <a:cubicBezTo>
                    <a:pt x="16" y="7"/>
                    <a:pt x="15" y="5"/>
                    <a:pt x="11" y="5"/>
                  </a:cubicBezTo>
                  <a:cubicBezTo>
                    <a:pt x="8" y="5"/>
                    <a:pt x="6" y="8"/>
                    <a:pt x="6" y="10"/>
                  </a:cubicBezTo>
                  <a:lnTo>
                    <a:pt x="16" y="1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Oval 27"/>
            <p:cNvSpPr>
              <a:spLocks noChangeArrowheads="1"/>
            </p:cNvSpPr>
            <p:nvPr userDrawn="1"/>
          </p:nvSpPr>
          <p:spPr bwMode="auto">
            <a:xfrm>
              <a:off x="20748626" y="5653088"/>
              <a:ext cx="312738" cy="27940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8"/>
            <p:cNvSpPr>
              <a:spLocks/>
            </p:cNvSpPr>
            <p:nvPr userDrawn="1"/>
          </p:nvSpPr>
          <p:spPr bwMode="auto">
            <a:xfrm>
              <a:off x="21409026" y="4776788"/>
              <a:ext cx="382588" cy="349250"/>
            </a:xfrm>
            <a:custGeom>
              <a:avLst/>
              <a:gdLst>
                <a:gd name="T0" fmla="*/ 0 w 241"/>
                <a:gd name="T1" fmla="*/ 220 h 220"/>
                <a:gd name="T2" fmla="*/ 0 w 241"/>
                <a:gd name="T3" fmla="*/ 0 h 220"/>
                <a:gd name="T4" fmla="*/ 44 w 241"/>
                <a:gd name="T5" fmla="*/ 0 h 220"/>
                <a:gd name="T6" fmla="*/ 109 w 241"/>
                <a:gd name="T7" fmla="*/ 154 h 220"/>
                <a:gd name="T8" fmla="*/ 175 w 241"/>
                <a:gd name="T9" fmla="*/ 0 h 220"/>
                <a:gd name="T10" fmla="*/ 241 w 241"/>
                <a:gd name="T11" fmla="*/ 0 h 220"/>
                <a:gd name="T12" fmla="*/ 241 w 241"/>
                <a:gd name="T13" fmla="*/ 220 h 220"/>
                <a:gd name="T14" fmla="*/ 197 w 241"/>
                <a:gd name="T15" fmla="*/ 220 h 220"/>
                <a:gd name="T16" fmla="*/ 197 w 241"/>
                <a:gd name="T17" fmla="*/ 66 h 220"/>
                <a:gd name="T18" fmla="*/ 131 w 241"/>
                <a:gd name="T19" fmla="*/ 220 h 220"/>
                <a:gd name="T20" fmla="*/ 109 w 241"/>
                <a:gd name="T21" fmla="*/ 220 h 220"/>
                <a:gd name="T22" fmla="*/ 44 w 241"/>
                <a:gd name="T23" fmla="*/ 66 h 220"/>
                <a:gd name="T24" fmla="*/ 44 w 241"/>
                <a:gd name="T25" fmla="*/ 220 h 220"/>
                <a:gd name="T26" fmla="*/ 0 w 241"/>
                <a:gd name="T27" fmla="*/ 22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1" h="220">
                  <a:moveTo>
                    <a:pt x="0" y="220"/>
                  </a:moveTo>
                  <a:lnTo>
                    <a:pt x="0" y="0"/>
                  </a:lnTo>
                  <a:lnTo>
                    <a:pt x="44" y="0"/>
                  </a:lnTo>
                  <a:lnTo>
                    <a:pt x="109" y="154"/>
                  </a:lnTo>
                  <a:lnTo>
                    <a:pt x="175" y="0"/>
                  </a:lnTo>
                  <a:lnTo>
                    <a:pt x="241" y="0"/>
                  </a:lnTo>
                  <a:lnTo>
                    <a:pt x="241" y="220"/>
                  </a:lnTo>
                  <a:lnTo>
                    <a:pt x="197" y="220"/>
                  </a:lnTo>
                  <a:lnTo>
                    <a:pt x="197" y="66"/>
                  </a:lnTo>
                  <a:lnTo>
                    <a:pt x="131" y="220"/>
                  </a:lnTo>
                  <a:lnTo>
                    <a:pt x="109" y="220"/>
                  </a:lnTo>
                  <a:lnTo>
                    <a:pt x="44" y="66"/>
                  </a:lnTo>
                  <a:lnTo>
                    <a:pt x="44" y="220"/>
                  </a:lnTo>
                  <a:lnTo>
                    <a:pt x="0" y="2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9"/>
            <p:cNvSpPr>
              <a:spLocks/>
            </p:cNvSpPr>
            <p:nvPr userDrawn="1"/>
          </p:nvSpPr>
          <p:spPr bwMode="auto">
            <a:xfrm>
              <a:off x="21061363" y="4776788"/>
              <a:ext cx="277813" cy="349250"/>
            </a:xfrm>
            <a:custGeom>
              <a:avLst/>
              <a:gdLst>
                <a:gd name="T0" fmla="*/ 0 w 175"/>
                <a:gd name="T1" fmla="*/ 0 h 220"/>
                <a:gd name="T2" fmla="*/ 175 w 175"/>
                <a:gd name="T3" fmla="*/ 0 h 220"/>
                <a:gd name="T4" fmla="*/ 175 w 175"/>
                <a:gd name="T5" fmla="*/ 44 h 220"/>
                <a:gd name="T6" fmla="*/ 110 w 175"/>
                <a:gd name="T7" fmla="*/ 44 h 220"/>
                <a:gd name="T8" fmla="*/ 110 w 175"/>
                <a:gd name="T9" fmla="*/ 220 h 220"/>
                <a:gd name="T10" fmla="*/ 66 w 175"/>
                <a:gd name="T11" fmla="*/ 220 h 220"/>
                <a:gd name="T12" fmla="*/ 66 w 175"/>
                <a:gd name="T13" fmla="*/ 44 h 220"/>
                <a:gd name="T14" fmla="*/ 0 w 175"/>
                <a:gd name="T15" fmla="*/ 44 h 220"/>
                <a:gd name="T16" fmla="*/ 0 w 175"/>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220">
                  <a:moveTo>
                    <a:pt x="0" y="0"/>
                  </a:moveTo>
                  <a:lnTo>
                    <a:pt x="175" y="0"/>
                  </a:lnTo>
                  <a:lnTo>
                    <a:pt x="175" y="44"/>
                  </a:lnTo>
                  <a:lnTo>
                    <a:pt x="110" y="44"/>
                  </a:lnTo>
                  <a:lnTo>
                    <a:pt x="110" y="220"/>
                  </a:lnTo>
                  <a:lnTo>
                    <a:pt x="66" y="220"/>
                  </a:lnTo>
                  <a:lnTo>
                    <a:pt x="66" y="44"/>
                  </a:lnTo>
                  <a:lnTo>
                    <a:pt x="0" y="4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297287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vider_Gradient_1">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gradFill>
            <a:gsLst>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6" name="Text Placeholder 45">
            <a:extLst>
              <a:ext uri="{FF2B5EF4-FFF2-40B4-BE49-F238E27FC236}">
                <a16:creationId xmlns:a16="http://schemas.microsoft.com/office/drawing/2014/main" id="{28CD6D42-3E48-3442-8BD1-469134AE2ADD}"/>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369069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vider_Color_Block">
    <p:spTree>
      <p:nvGrpSpPr>
        <p:cNvPr id="1" name=""/>
        <p:cNvGrpSpPr/>
        <p:nvPr/>
      </p:nvGrpSpPr>
      <p:grpSpPr>
        <a:xfrm>
          <a:off x="0" y="0"/>
          <a:ext cx="0" cy="0"/>
          <a:chOff x="0" y="0"/>
          <a:chExt cx="0" cy="0"/>
        </a:xfrm>
      </p:grpSpPr>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1" name="Rectangle 40">
            <a:extLst>
              <a:ext uri="{FF2B5EF4-FFF2-40B4-BE49-F238E27FC236}">
                <a16:creationId xmlns:a16="http://schemas.microsoft.com/office/drawing/2014/main" id="{B34349EE-095D-4F41-A12A-9F3D57FC2C79}"/>
              </a:ext>
            </a:extLst>
          </p:cNvPr>
          <p:cNvSpPr/>
          <p:nvPr userDrawn="1"/>
        </p:nvSpPr>
        <p:spPr>
          <a:xfrm>
            <a:off x="-2" y="-2"/>
            <a:ext cx="12192001" cy="69291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Text Placeholder 45">
            <a:extLst>
              <a:ext uri="{FF2B5EF4-FFF2-40B4-BE49-F238E27FC236}">
                <a16:creationId xmlns:a16="http://schemas.microsoft.com/office/drawing/2014/main" id="{FB9BB99E-0EE0-DA49-8096-DEC2AA0FC1EB}"/>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276063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grpSp>
        <p:nvGrpSpPr>
          <p:cNvPr id="3" name="Group 2"/>
          <p:cNvGrpSpPr/>
          <p:nvPr userDrawn="1"/>
        </p:nvGrpSpPr>
        <p:grpSpPr>
          <a:xfrm>
            <a:off x="-9845" y="-7221"/>
            <a:ext cx="12210731" cy="6884165"/>
            <a:chOff x="-9845" y="-7221"/>
            <a:chExt cx="12210731" cy="6884165"/>
          </a:xfrm>
        </p:grpSpPr>
        <p:sp>
          <p:nvSpPr>
            <p:cNvPr id="6" name="Freeform 5"/>
            <p:cNvSpPr/>
            <p:nvPr/>
          </p:nvSpPr>
          <p:spPr>
            <a:xfrm>
              <a:off x="-6314" y="3602940"/>
              <a:ext cx="3593122" cy="3267566"/>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00000">
                  <a:schemeClr val="accent3"/>
                </a:gs>
                <a:gs pos="44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Freeform 6"/>
            <p:cNvSpPr/>
            <p:nvPr/>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00000">
                  <a:schemeClr val="accent3"/>
                </a:gs>
                <a:gs pos="44000">
                  <a:schemeClr val="accent2"/>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Freeform 7"/>
            <p:cNvSpPr/>
            <p:nvPr/>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3"/>
                </a:gs>
                <a:gs pos="35000">
                  <a:schemeClr val="accent2"/>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100000">
                  <a:schemeClr val="accent3"/>
                </a:gs>
                <a:gs pos="44000">
                  <a:schemeClr val="accent2"/>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0" name="Freeform 9"/>
            <p:cNvSpPr/>
            <p:nvPr/>
          </p:nvSpPr>
          <p:spPr>
            <a:xfrm>
              <a:off x="-3085" y="0"/>
              <a:ext cx="3366670" cy="1804474"/>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3"/>
                </a:gs>
                <a:gs pos="39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1" name="Freeform 10"/>
            <p:cNvSpPr/>
            <p:nvPr/>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2" name="Freeform 11"/>
            <p:cNvSpPr/>
            <p:nvPr/>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100000">
                  <a:schemeClr val="accent3"/>
                </a:gs>
                <a:gs pos="36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3" name="Freeform 12"/>
            <p:cNvSpPr/>
            <p:nvPr/>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4" name="Freeform 13"/>
            <p:cNvSpPr/>
            <p:nvPr/>
          </p:nvSpPr>
          <p:spPr>
            <a:xfrm>
              <a:off x="-227" y="-2"/>
              <a:ext cx="1040749" cy="6875699"/>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96000">
                  <a:schemeClr val="accent3"/>
                </a:gs>
                <a:gs pos="18000">
                  <a:schemeClr val="accent2"/>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5" name="Freeform 14"/>
            <p:cNvSpPr/>
            <p:nvPr/>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100000">
                  <a:schemeClr val="accent3"/>
                </a:gs>
                <a:gs pos="6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6" name="Freeform 15"/>
            <p:cNvSpPr/>
            <p:nvPr/>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0">
                  <a:schemeClr val="accent3"/>
                </a:gs>
                <a:gs pos="44000">
                  <a:schemeClr val="accent2"/>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p>
          </p:txBody>
        </p:sp>
        <p:sp>
          <p:nvSpPr>
            <p:cNvPr id="17" name="Freeform 16"/>
            <p:cNvSpPr/>
            <p:nvPr/>
          </p:nvSpPr>
          <p:spPr>
            <a:xfrm>
              <a:off x="7667625" y="1"/>
              <a:ext cx="4533261"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8" name="Freeform 17"/>
            <p:cNvSpPr/>
            <p:nvPr/>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100000">
                  <a:schemeClr val="accent3"/>
                </a:gs>
                <a:gs pos="44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Freeform 18"/>
            <p:cNvSpPr/>
            <p:nvPr/>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Freeform 19"/>
            <p:cNvSpPr/>
            <p:nvPr/>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100000">
                  <a:schemeClr val="accent3"/>
                </a:gs>
                <a:gs pos="44000">
                  <a:schemeClr val="accent2"/>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1" name="Freeform 20"/>
            <p:cNvSpPr/>
            <p:nvPr/>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100000">
                  <a:schemeClr val="accent3"/>
                </a:gs>
                <a:gs pos="44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2" name="Freeform 21"/>
            <p:cNvSpPr/>
            <p:nvPr/>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Freeform 22"/>
            <p:cNvSpPr/>
            <p:nvPr/>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100000">
                  <a:schemeClr val="accent3"/>
                </a:gs>
                <a:gs pos="44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4" name="Freeform 23"/>
            <p:cNvSpPr/>
            <p:nvPr/>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p:cNvSpPr/>
            <p:nvPr/>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6" name="Freeform 25"/>
            <p:cNvSpPr/>
            <p:nvPr/>
          </p:nvSpPr>
          <p:spPr>
            <a:xfrm>
              <a:off x="10990536" y="3785435"/>
              <a:ext cx="1209457"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100000">
                  <a:schemeClr val="accent3"/>
                </a:gs>
                <a:gs pos="44000">
                  <a:schemeClr val="accent2"/>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7" name="Freeform 26"/>
            <p:cNvSpPr/>
            <p:nvPr/>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100000">
                  <a:schemeClr val="accent3"/>
                </a:gs>
                <a:gs pos="44000">
                  <a:schemeClr val="accent2"/>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8" name="Freeform 27"/>
            <p:cNvSpPr/>
            <p:nvPr/>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9" name="Freeform 28"/>
            <p:cNvSpPr/>
            <p:nvPr/>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0" name="Freeform 29"/>
            <p:cNvSpPr/>
            <p:nvPr/>
          </p:nvSpPr>
          <p:spPr>
            <a:xfrm>
              <a:off x="-9845" y="-7221"/>
              <a:ext cx="3120462" cy="1793286"/>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62000">
                  <a:schemeClr val="accent3"/>
                </a:gs>
                <a:gs pos="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1" name="Freeform 30"/>
            <p:cNvSpPr/>
            <p:nvPr/>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00000">
                  <a:schemeClr val="accent3"/>
                </a:gs>
                <a:gs pos="44000">
                  <a:schemeClr val="accent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2" name="Freeform 31"/>
            <p:cNvSpPr/>
            <p:nvPr/>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100000">
                  <a:schemeClr val="accent3"/>
                </a:gs>
                <a:gs pos="29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3" name="Freeform 32"/>
            <p:cNvSpPr/>
            <p:nvPr/>
          </p:nvSpPr>
          <p:spPr>
            <a:xfrm>
              <a:off x="9669015" y="1066800"/>
              <a:ext cx="2530575" cy="2762250"/>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4" name="Freeform 33"/>
            <p:cNvSpPr/>
            <p:nvPr/>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3"/>
                </a:gs>
                <a:gs pos="8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a:off x="8690614" y="3782459"/>
              <a:ext cx="2818349" cy="3087424"/>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00000">
                  <a:schemeClr val="accent3"/>
                </a:gs>
                <a:gs pos="32000">
                  <a:schemeClr val="accent2"/>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6" name="Freeform 35"/>
            <p:cNvSpPr/>
            <p:nvPr/>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100000">
                  <a:schemeClr val="accent3"/>
                </a:gs>
                <a:gs pos="44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Freeform 36"/>
            <p:cNvSpPr/>
            <p:nvPr/>
          </p:nvSpPr>
          <p:spPr>
            <a:xfrm>
              <a:off x="4067336" y="4700371"/>
              <a:ext cx="4645354" cy="2166557"/>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Lst>
              <a:ahLst/>
              <a:cxnLst>
                <a:cxn ang="0">
                  <a:pos x="connsiteX0" y="connsiteY0"/>
                </a:cxn>
                <a:cxn ang="0">
                  <a:pos x="connsiteX1" y="connsiteY1"/>
                </a:cxn>
                <a:cxn ang="0">
                  <a:pos x="connsiteX2" y="connsiteY2"/>
                </a:cxn>
                <a:cxn ang="0">
                  <a:pos x="connsiteX3" y="connsiteY3"/>
                </a:cxn>
              </a:cxnLst>
              <a:rect l="l" t="t" r="r" b="b"/>
              <a:pathLst>
                <a:path w="4645354" h="2166557">
                  <a:moveTo>
                    <a:pt x="0" y="1243230"/>
                  </a:moveTo>
                  <a:lnTo>
                    <a:pt x="3652962" y="0"/>
                  </a:lnTo>
                  <a:lnTo>
                    <a:pt x="4645354" y="2166557"/>
                  </a:lnTo>
                  <a:lnTo>
                    <a:pt x="0" y="1243230"/>
                  </a:lnTo>
                  <a:close/>
                </a:path>
              </a:pathLst>
            </a:custGeom>
            <a:gradFill>
              <a:gsLst>
                <a:gs pos="100000">
                  <a:schemeClr val="accent3"/>
                </a:gs>
                <a:gs pos="4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Freeform 37"/>
            <p:cNvSpPr/>
            <p:nvPr/>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00000">
                  <a:schemeClr val="accent3"/>
                </a:gs>
                <a:gs pos="44000">
                  <a:schemeClr val="accent2"/>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gr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145249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Divider_Mesh">
    <p:spTree>
      <p:nvGrpSpPr>
        <p:cNvPr id="1" name=""/>
        <p:cNvGrpSpPr/>
        <p:nvPr/>
      </p:nvGrpSpPr>
      <p:grpSpPr>
        <a:xfrm>
          <a:off x="0" y="0"/>
          <a:ext cx="0" cy="0"/>
          <a:chOff x="0" y="0"/>
          <a:chExt cx="0" cy="0"/>
        </a:xfrm>
      </p:grpSpPr>
      <p:sp>
        <p:nvSpPr>
          <p:cNvPr id="41" name="Rectangle 40"/>
          <p:cNvSpPr/>
          <p:nvPr userDrawn="1"/>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0" name="Rectangle 39">
            <a:extLst>
              <a:ext uri="{FF2B5EF4-FFF2-40B4-BE49-F238E27FC236}">
                <a16:creationId xmlns:a16="http://schemas.microsoft.com/office/drawing/2014/main" id="{568CD001-DB0A-434C-A4D9-C996D29C984E}"/>
              </a:ext>
            </a:extLst>
          </p:cNvPr>
          <p:cNvSpPr/>
          <p:nvPr userDrawn="1"/>
        </p:nvSpPr>
        <p:spPr>
          <a:xfrm>
            <a:off x="3532" y="33077"/>
            <a:ext cx="12185420" cy="6829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2" name="Freeform 5">
            <a:extLst>
              <a:ext uri="{FF2B5EF4-FFF2-40B4-BE49-F238E27FC236}">
                <a16:creationId xmlns:a16="http://schemas.microsoft.com/office/drawing/2014/main" id="{664B3331-1A95-491B-A362-BB7B41288F0C}"/>
              </a:ext>
            </a:extLst>
          </p:cNvPr>
          <p:cNvSpPr/>
          <p:nvPr userDrawn="1"/>
        </p:nvSpPr>
        <p:spPr>
          <a:xfrm>
            <a:off x="0" y="3602940"/>
            <a:ext cx="3586808" cy="3259673"/>
          </a:xfrm>
          <a:custGeom>
            <a:avLst/>
            <a:gdLst>
              <a:gd name="connsiteX0" fmla="*/ 1392248 w 3580909"/>
              <a:gd name="connsiteY0" fmla="*/ 0 h 3209249"/>
              <a:gd name="connsiteX1" fmla="*/ 0 w 3580909"/>
              <a:gd name="connsiteY1" fmla="*/ 3209249 h 3209249"/>
              <a:gd name="connsiteX2" fmla="*/ 3580909 w 3580909"/>
              <a:gd name="connsiteY2" fmla="*/ 1215267 h 3209249"/>
              <a:gd name="connsiteX3" fmla="*/ 1392248 w 3580909"/>
              <a:gd name="connsiteY3" fmla="*/ 0 h 3209249"/>
              <a:gd name="connsiteX0" fmla="*/ 1406371 w 3595032"/>
              <a:gd name="connsiteY0" fmla="*/ 0 h 3209249"/>
              <a:gd name="connsiteX1" fmla="*/ 0 w 3595032"/>
              <a:gd name="connsiteY1" fmla="*/ 3209249 h 3209249"/>
              <a:gd name="connsiteX2" fmla="*/ 3595032 w 3595032"/>
              <a:gd name="connsiteY2" fmla="*/ 1215267 h 3209249"/>
              <a:gd name="connsiteX3" fmla="*/ 1406371 w 3595032"/>
              <a:gd name="connsiteY3" fmla="*/ 0 h 3209249"/>
              <a:gd name="connsiteX0" fmla="*/ 1399310 w 3587971"/>
              <a:gd name="connsiteY0" fmla="*/ 0 h 3209249"/>
              <a:gd name="connsiteX1" fmla="*/ 0 w 3587971"/>
              <a:gd name="connsiteY1" fmla="*/ 3209249 h 3209249"/>
              <a:gd name="connsiteX2" fmla="*/ 3587971 w 3587971"/>
              <a:gd name="connsiteY2" fmla="*/ 1215267 h 3209249"/>
              <a:gd name="connsiteX3" fmla="*/ 1399310 w 3587971"/>
              <a:gd name="connsiteY3" fmla="*/ 0 h 3209249"/>
              <a:gd name="connsiteX0" fmla="*/ 1399310 w 3587971"/>
              <a:gd name="connsiteY0" fmla="*/ 0 h 3252111"/>
              <a:gd name="connsiteX1" fmla="*/ 0 w 3587971"/>
              <a:gd name="connsiteY1" fmla="*/ 3252111 h 3252111"/>
              <a:gd name="connsiteX2" fmla="*/ 3587971 w 3587971"/>
              <a:gd name="connsiteY2" fmla="*/ 1258129 h 3252111"/>
              <a:gd name="connsiteX3" fmla="*/ 1399310 w 3587971"/>
              <a:gd name="connsiteY3" fmla="*/ 0 h 3252111"/>
              <a:gd name="connsiteX0" fmla="*/ 1396734 w 3585395"/>
              <a:gd name="connsiteY0" fmla="*/ 0 h 3264990"/>
              <a:gd name="connsiteX1" fmla="*/ 0 w 3585395"/>
              <a:gd name="connsiteY1" fmla="*/ 3264990 h 3264990"/>
              <a:gd name="connsiteX2" fmla="*/ 3585395 w 3585395"/>
              <a:gd name="connsiteY2" fmla="*/ 1258129 h 3264990"/>
              <a:gd name="connsiteX3" fmla="*/ 1396734 w 3585395"/>
              <a:gd name="connsiteY3" fmla="*/ 0 h 3264990"/>
              <a:gd name="connsiteX0" fmla="*/ 1404461 w 3593122"/>
              <a:gd name="connsiteY0" fmla="*/ 0 h 3267566"/>
              <a:gd name="connsiteX1" fmla="*/ 0 w 3593122"/>
              <a:gd name="connsiteY1" fmla="*/ 3267566 h 3267566"/>
              <a:gd name="connsiteX2" fmla="*/ 3593122 w 3593122"/>
              <a:gd name="connsiteY2" fmla="*/ 1258129 h 3267566"/>
              <a:gd name="connsiteX3" fmla="*/ 1404461 w 3593122"/>
              <a:gd name="connsiteY3" fmla="*/ 0 h 3267566"/>
            </a:gdLst>
            <a:ahLst/>
            <a:cxnLst>
              <a:cxn ang="0">
                <a:pos x="connsiteX0" y="connsiteY0"/>
              </a:cxn>
              <a:cxn ang="0">
                <a:pos x="connsiteX1" y="connsiteY1"/>
              </a:cxn>
              <a:cxn ang="0">
                <a:pos x="connsiteX2" y="connsiteY2"/>
              </a:cxn>
              <a:cxn ang="0">
                <a:pos x="connsiteX3" y="connsiteY3"/>
              </a:cxn>
            </a:cxnLst>
            <a:rect l="l" t="t" r="r" b="b"/>
            <a:pathLst>
              <a:path w="3593122" h="3267566">
                <a:moveTo>
                  <a:pt x="1404461" y="0"/>
                </a:moveTo>
                <a:lnTo>
                  <a:pt x="0" y="3267566"/>
                </a:lnTo>
                <a:lnTo>
                  <a:pt x="3593122" y="1258129"/>
                </a:lnTo>
                <a:lnTo>
                  <a:pt x="1404461"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3" name="Freeform 6">
            <a:extLst>
              <a:ext uri="{FF2B5EF4-FFF2-40B4-BE49-F238E27FC236}">
                <a16:creationId xmlns:a16="http://schemas.microsoft.com/office/drawing/2014/main" id="{D4AC202D-B2C2-465A-947A-C1FD0D782096}"/>
              </a:ext>
            </a:extLst>
          </p:cNvPr>
          <p:cNvSpPr/>
          <p:nvPr userDrawn="1"/>
        </p:nvSpPr>
        <p:spPr>
          <a:xfrm>
            <a:off x="1390330" y="1741468"/>
            <a:ext cx="2199979" cy="3164694"/>
          </a:xfrm>
          <a:custGeom>
            <a:avLst/>
            <a:gdLst>
              <a:gd name="connsiteX0" fmla="*/ 1739462 w 2186152"/>
              <a:gd name="connsiteY0" fmla="*/ 0 h 3095296"/>
              <a:gd name="connsiteX1" fmla="*/ 0 w 2186152"/>
              <a:gd name="connsiteY1" fmla="*/ 1891862 h 3095296"/>
              <a:gd name="connsiteX2" fmla="*/ 2186152 w 2186152"/>
              <a:gd name="connsiteY2" fmla="*/ 3095296 h 3095296"/>
              <a:gd name="connsiteX3" fmla="*/ 1739462 w 2186152"/>
              <a:gd name="connsiteY3" fmla="*/ 0 h 3095296"/>
              <a:gd name="connsiteX0" fmla="*/ 1733563 w 2186152"/>
              <a:gd name="connsiteY0" fmla="*/ 0 h 3112994"/>
              <a:gd name="connsiteX1" fmla="*/ 0 w 2186152"/>
              <a:gd name="connsiteY1" fmla="*/ 1909560 h 3112994"/>
              <a:gd name="connsiteX2" fmla="*/ 2186152 w 2186152"/>
              <a:gd name="connsiteY2" fmla="*/ 3112994 h 3112994"/>
              <a:gd name="connsiteX3" fmla="*/ 1733563 w 2186152"/>
              <a:gd name="connsiteY3" fmla="*/ 0 h 3112994"/>
              <a:gd name="connsiteX0" fmla="*/ 1752613 w 2186152"/>
              <a:gd name="connsiteY0" fmla="*/ 0 h 3108232"/>
              <a:gd name="connsiteX1" fmla="*/ 0 w 2186152"/>
              <a:gd name="connsiteY1" fmla="*/ 1904798 h 3108232"/>
              <a:gd name="connsiteX2" fmla="*/ 2186152 w 2186152"/>
              <a:gd name="connsiteY2" fmla="*/ 3108232 h 3108232"/>
              <a:gd name="connsiteX3" fmla="*/ 1752613 w 2186152"/>
              <a:gd name="connsiteY3" fmla="*/ 0 h 3108232"/>
              <a:gd name="connsiteX0" fmla="*/ 1738326 w 2186152"/>
              <a:gd name="connsiteY0" fmla="*/ 0 h 3108232"/>
              <a:gd name="connsiteX1" fmla="*/ 0 w 2186152"/>
              <a:gd name="connsiteY1" fmla="*/ 1904798 h 3108232"/>
              <a:gd name="connsiteX2" fmla="*/ 2186152 w 2186152"/>
              <a:gd name="connsiteY2" fmla="*/ 3108232 h 3108232"/>
              <a:gd name="connsiteX3" fmla="*/ 1738326 w 2186152"/>
              <a:gd name="connsiteY3" fmla="*/ 0 h 3108232"/>
              <a:gd name="connsiteX0" fmla="*/ 1724039 w 2186152"/>
              <a:gd name="connsiteY0" fmla="*/ 0 h 3089182"/>
              <a:gd name="connsiteX1" fmla="*/ 0 w 2186152"/>
              <a:gd name="connsiteY1" fmla="*/ 1885748 h 3089182"/>
              <a:gd name="connsiteX2" fmla="*/ 2186152 w 2186152"/>
              <a:gd name="connsiteY2" fmla="*/ 3089182 h 3089182"/>
              <a:gd name="connsiteX3" fmla="*/ 1724039 w 2186152"/>
              <a:gd name="connsiteY3" fmla="*/ 0 h 3089182"/>
              <a:gd name="connsiteX0" fmla="*/ 1743089 w 2205202"/>
              <a:gd name="connsiteY0" fmla="*/ 0 h 3089182"/>
              <a:gd name="connsiteX1" fmla="*/ 0 w 2205202"/>
              <a:gd name="connsiteY1" fmla="*/ 1861935 h 3089182"/>
              <a:gd name="connsiteX2" fmla="*/ 2205202 w 2205202"/>
              <a:gd name="connsiteY2" fmla="*/ 3089182 h 3089182"/>
              <a:gd name="connsiteX3" fmla="*/ 1743089 w 2205202"/>
              <a:gd name="connsiteY3" fmla="*/ 0 h 3089182"/>
              <a:gd name="connsiteX0" fmla="*/ 1733564 w 2205202"/>
              <a:gd name="connsiteY0" fmla="*/ 0 h 3079657"/>
              <a:gd name="connsiteX1" fmla="*/ 0 w 2205202"/>
              <a:gd name="connsiteY1" fmla="*/ 1852410 h 3079657"/>
              <a:gd name="connsiteX2" fmla="*/ 2205202 w 2205202"/>
              <a:gd name="connsiteY2" fmla="*/ 3079657 h 3079657"/>
              <a:gd name="connsiteX3" fmla="*/ 1733564 w 2205202"/>
              <a:gd name="connsiteY3" fmla="*/ 0 h 3079657"/>
              <a:gd name="connsiteX0" fmla="*/ 1695464 w 2167102"/>
              <a:gd name="connsiteY0" fmla="*/ 0 h 3079657"/>
              <a:gd name="connsiteX1" fmla="*/ 0 w 2167102"/>
              <a:gd name="connsiteY1" fmla="*/ 1871460 h 3079657"/>
              <a:gd name="connsiteX2" fmla="*/ 2167102 w 2167102"/>
              <a:gd name="connsiteY2" fmla="*/ 3079657 h 3079657"/>
              <a:gd name="connsiteX3" fmla="*/ 1695464 w 2167102"/>
              <a:gd name="connsiteY3" fmla="*/ 0 h 3079657"/>
              <a:gd name="connsiteX0" fmla="*/ 1724039 w 2195677"/>
              <a:gd name="connsiteY0" fmla="*/ 0 h 3079657"/>
              <a:gd name="connsiteX1" fmla="*/ 0 w 2195677"/>
              <a:gd name="connsiteY1" fmla="*/ 1866698 h 3079657"/>
              <a:gd name="connsiteX2" fmla="*/ 2195677 w 2195677"/>
              <a:gd name="connsiteY2" fmla="*/ 3079657 h 3079657"/>
              <a:gd name="connsiteX3" fmla="*/ 1724039 w 2195677"/>
              <a:gd name="connsiteY3" fmla="*/ 0 h 3079657"/>
              <a:gd name="connsiteX0" fmla="*/ 1746073 w 2195677"/>
              <a:gd name="connsiteY0" fmla="*/ 0 h 3079657"/>
              <a:gd name="connsiteX1" fmla="*/ 0 w 2195677"/>
              <a:gd name="connsiteY1" fmla="*/ 1866698 h 3079657"/>
              <a:gd name="connsiteX2" fmla="*/ 2195677 w 2195677"/>
              <a:gd name="connsiteY2" fmla="*/ 3079657 h 3079657"/>
              <a:gd name="connsiteX3" fmla="*/ 1746073 w 2195677"/>
              <a:gd name="connsiteY3" fmla="*/ 0 h 3079657"/>
              <a:gd name="connsiteX0" fmla="*/ 1714323 w 2195677"/>
              <a:gd name="connsiteY0" fmla="*/ 0 h 3098707"/>
              <a:gd name="connsiteX1" fmla="*/ 0 w 2195677"/>
              <a:gd name="connsiteY1" fmla="*/ 1885748 h 3098707"/>
              <a:gd name="connsiteX2" fmla="*/ 2195677 w 2195677"/>
              <a:gd name="connsiteY2" fmla="*/ 3098707 h 3098707"/>
              <a:gd name="connsiteX3" fmla="*/ 1714323 w 2195677"/>
              <a:gd name="connsiteY3" fmla="*/ 0 h 3098707"/>
              <a:gd name="connsiteX0" fmla="*/ 1720673 w 2195677"/>
              <a:gd name="connsiteY0" fmla="*/ 0 h 3092357"/>
              <a:gd name="connsiteX1" fmla="*/ 0 w 2195677"/>
              <a:gd name="connsiteY1" fmla="*/ 1879398 h 3092357"/>
              <a:gd name="connsiteX2" fmla="*/ 2195677 w 2195677"/>
              <a:gd name="connsiteY2" fmla="*/ 3092357 h 3092357"/>
              <a:gd name="connsiteX3" fmla="*/ 1720673 w 2195677"/>
              <a:gd name="connsiteY3" fmla="*/ 0 h 3092357"/>
              <a:gd name="connsiteX0" fmla="*/ 1739723 w 2195677"/>
              <a:gd name="connsiteY0" fmla="*/ 0 h 3086007"/>
              <a:gd name="connsiteX1" fmla="*/ 0 w 2195677"/>
              <a:gd name="connsiteY1" fmla="*/ 1873048 h 3086007"/>
              <a:gd name="connsiteX2" fmla="*/ 2195677 w 2195677"/>
              <a:gd name="connsiteY2" fmla="*/ 3086007 h 3086007"/>
              <a:gd name="connsiteX3" fmla="*/ 1739723 w 2195677"/>
              <a:gd name="connsiteY3" fmla="*/ 0 h 3086007"/>
              <a:gd name="connsiteX0" fmla="*/ 1720673 w 2195677"/>
              <a:gd name="connsiteY0" fmla="*/ 0 h 3155857"/>
              <a:gd name="connsiteX1" fmla="*/ 0 w 2195677"/>
              <a:gd name="connsiteY1" fmla="*/ 1942898 h 3155857"/>
              <a:gd name="connsiteX2" fmla="*/ 2195677 w 2195677"/>
              <a:gd name="connsiteY2" fmla="*/ 3155857 h 3155857"/>
              <a:gd name="connsiteX3" fmla="*/ 1720673 w 2195677"/>
              <a:gd name="connsiteY3" fmla="*/ 0 h 3155857"/>
              <a:gd name="connsiteX0" fmla="*/ 1720673 w 2195677"/>
              <a:gd name="connsiteY0" fmla="*/ 0 h 3079657"/>
              <a:gd name="connsiteX1" fmla="*/ 0 w 2195677"/>
              <a:gd name="connsiteY1" fmla="*/ 1866698 h 3079657"/>
              <a:gd name="connsiteX2" fmla="*/ 2195677 w 2195677"/>
              <a:gd name="connsiteY2" fmla="*/ 3079657 h 3079657"/>
              <a:gd name="connsiteX3" fmla="*/ 1720673 w 2195677"/>
              <a:gd name="connsiteY3" fmla="*/ 0 h 3079657"/>
              <a:gd name="connsiteX0" fmla="*/ 1720673 w 2195677"/>
              <a:gd name="connsiteY0" fmla="*/ 0 h 3149507"/>
              <a:gd name="connsiteX1" fmla="*/ 0 w 2195677"/>
              <a:gd name="connsiteY1" fmla="*/ 1936548 h 3149507"/>
              <a:gd name="connsiteX2" fmla="*/ 2195677 w 2195677"/>
              <a:gd name="connsiteY2" fmla="*/ 3149507 h 3149507"/>
              <a:gd name="connsiteX3" fmla="*/ 1720673 w 219567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39723 w 2214727"/>
              <a:gd name="connsiteY0" fmla="*/ 0 h 3149507"/>
              <a:gd name="connsiteX1" fmla="*/ 0 w 2214727"/>
              <a:gd name="connsiteY1" fmla="*/ 1936548 h 3149507"/>
              <a:gd name="connsiteX2" fmla="*/ 2214727 w 2214727"/>
              <a:gd name="connsiteY2" fmla="*/ 3149507 h 3149507"/>
              <a:gd name="connsiteX3" fmla="*/ 1739723 w 2214727"/>
              <a:gd name="connsiteY3" fmla="*/ 0 h 3149507"/>
              <a:gd name="connsiteX0" fmla="*/ 1724975 w 2199979"/>
              <a:gd name="connsiteY0" fmla="*/ 0 h 3149507"/>
              <a:gd name="connsiteX1" fmla="*/ 0 w 2199979"/>
              <a:gd name="connsiteY1" fmla="*/ 1921800 h 3149507"/>
              <a:gd name="connsiteX2" fmla="*/ 2199979 w 2199979"/>
              <a:gd name="connsiteY2" fmla="*/ 3149507 h 3149507"/>
              <a:gd name="connsiteX3" fmla="*/ 1724975 w 2199979"/>
              <a:gd name="connsiteY3" fmla="*/ 0 h 3149507"/>
              <a:gd name="connsiteX0" fmla="*/ 1722399 w 2199979"/>
              <a:gd name="connsiteY0" fmla="*/ 0 h 3072234"/>
              <a:gd name="connsiteX1" fmla="*/ 0 w 2199979"/>
              <a:gd name="connsiteY1" fmla="*/ 1844527 h 3072234"/>
              <a:gd name="connsiteX2" fmla="*/ 2199979 w 2199979"/>
              <a:gd name="connsiteY2" fmla="*/ 3072234 h 3072234"/>
              <a:gd name="connsiteX3" fmla="*/ 1722399 w 2199979"/>
              <a:gd name="connsiteY3" fmla="*/ 0 h 3072234"/>
              <a:gd name="connsiteX0" fmla="*/ 1722399 w 2199979"/>
              <a:gd name="connsiteY0" fmla="*/ 0 h 3123750"/>
              <a:gd name="connsiteX1" fmla="*/ 0 w 2199979"/>
              <a:gd name="connsiteY1" fmla="*/ 1896043 h 3123750"/>
              <a:gd name="connsiteX2" fmla="*/ 2199979 w 2199979"/>
              <a:gd name="connsiteY2" fmla="*/ 3123750 h 3123750"/>
              <a:gd name="connsiteX3" fmla="*/ 1722399 w 2199979"/>
              <a:gd name="connsiteY3" fmla="*/ 0 h 3123750"/>
              <a:gd name="connsiteX0" fmla="*/ 1736047 w 2199979"/>
              <a:gd name="connsiteY0" fmla="*/ 0 h 3164694"/>
              <a:gd name="connsiteX1" fmla="*/ 0 w 2199979"/>
              <a:gd name="connsiteY1" fmla="*/ 1936987 h 3164694"/>
              <a:gd name="connsiteX2" fmla="*/ 2199979 w 2199979"/>
              <a:gd name="connsiteY2" fmla="*/ 3164694 h 3164694"/>
              <a:gd name="connsiteX3" fmla="*/ 1736047 w 2199979"/>
              <a:gd name="connsiteY3" fmla="*/ 0 h 3164694"/>
            </a:gdLst>
            <a:ahLst/>
            <a:cxnLst>
              <a:cxn ang="0">
                <a:pos x="connsiteX0" y="connsiteY0"/>
              </a:cxn>
              <a:cxn ang="0">
                <a:pos x="connsiteX1" y="connsiteY1"/>
              </a:cxn>
              <a:cxn ang="0">
                <a:pos x="connsiteX2" y="connsiteY2"/>
              </a:cxn>
              <a:cxn ang="0">
                <a:pos x="connsiteX3" y="connsiteY3"/>
              </a:cxn>
            </a:cxnLst>
            <a:rect l="l" t="t" r="r" b="b"/>
            <a:pathLst>
              <a:path w="2199979" h="3164694">
                <a:moveTo>
                  <a:pt x="1736047" y="0"/>
                </a:moveTo>
                <a:lnTo>
                  <a:pt x="0" y="1936987"/>
                </a:lnTo>
                <a:lnTo>
                  <a:pt x="2199979" y="3164694"/>
                </a:lnTo>
                <a:lnTo>
                  <a:pt x="1736047" y="0"/>
                </a:lnTo>
                <a:close/>
              </a:path>
            </a:pathLst>
          </a:custGeom>
          <a:gradFill>
            <a:gsLst>
              <a:gs pos="15000">
                <a:schemeClr val="accent2"/>
              </a:gs>
              <a:gs pos="100000">
                <a:schemeClr val="accent1"/>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4" name="Freeform 7">
            <a:extLst>
              <a:ext uri="{FF2B5EF4-FFF2-40B4-BE49-F238E27FC236}">
                <a16:creationId xmlns:a16="http://schemas.microsoft.com/office/drawing/2014/main" id="{61EF25C6-527F-4054-B2C4-13E661ACC907}"/>
              </a:ext>
            </a:extLst>
          </p:cNvPr>
          <p:cNvSpPr/>
          <p:nvPr userDrawn="1"/>
        </p:nvSpPr>
        <p:spPr>
          <a:xfrm>
            <a:off x="6375805" y="1"/>
            <a:ext cx="4644129" cy="1222744"/>
          </a:xfrm>
          <a:custGeom>
            <a:avLst/>
            <a:gdLst>
              <a:gd name="connsiteX0" fmla="*/ 0 w 4550735"/>
              <a:gd name="connsiteY0" fmla="*/ 0 h 1222745"/>
              <a:gd name="connsiteX1" fmla="*/ 1222744 w 4550735"/>
              <a:gd name="connsiteY1" fmla="*/ 1222745 h 1222745"/>
              <a:gd name="connsiteX2" fmla="*/ 4550735 w 4550735"/>
              <a:gd name="connsiteY2" fmla="*/ 10633 h 1222745"/>
              <a:gd name="connsiteX3" fmla="*/ 0 w 4550735"/>
              <a:gd name="connsiteY3" fmla="*/ 0 h 1222745"/>
              <a:gd name="connsiteX0" fmla="*/ 0 w 4582633"/>
              <a:gd name="connsiteY0" fmla="*/ 10633 h 1212112"/>
              <a:gd name="connsiteX1" fmla="*/ 1254642 w 4582633"/>
              <a:gd name="connsiteY1" fmla="*/ 1212112 h 1212112"/>
              <a:gd name="connsiteX2" fmla="*/ 4582633 w 4582633"/>
              <a:gd name="connsiteY2" fmla="*/ 0 h 1212112"/>
              <a:gd name="connsiteX3" fmla="*/ 0 w 4582633"/>
              <a:gd name="connsiteY3" fmla="*/ 10633 h 1212112"/>
              <a:gd name="connsiteX0" fmla="*/ 0 w 4566685"/>
              <a:gd name="connsiteY0" fmla="*/ 0 h 1228061"/>
              <a:gd name="connsiteX1" fmla="*/ 1238694 w 4566685"/>
              <a:gd name="connsiteY1" fmla="*/ 1228061 h 1228061"/>
              <a:gd name="connsiteX2" fmla="*/ 4566685 w 4566685"/>
              <a:gd name="connsiteY2" fmla="*/ 15949 h 1228061"/>
              <a:gd name="connsiteX3" fmla="*/ 0 w 4566685"/>
              <a:gd name="connsiteY3" fmla="*/ 0 h 1228061"/>
              <a:gd name="connsiteX0" fmla="*/ 0 w 4566685"/>
              <a:gd name="connsiteY0" fmla="*/ 0 h 1217428"/>
              <a:gd name="connsiteX1" fmla="*/ 1238694 w 4566685"/>
              <a:gd name="connsiteY1" fmla="*/ 1217428 h 1217428"/>
              <a:gd name="connsiteX2" fmla="*/ 4566685 w 4566685"/>
              <a:gd name="connsiteY2" fmla="*/ 5316 h 1217428"/>
              <a:gd name="connsiteX3" fmla="*/ 0 w 4566685"/>
              <a:gd name="connsiteY3" fmla="*/ 0 h 1217428"/>
              <a:gd name="connsiteX0" fmla="*/ 0 w 4614532"/>
              <a:gd name="connsiteY0" fmla="*/ 0 h 1217428"/>
              <a:gd name="connsiteX1" fmla="*/ 1238694 w 4614532"/>
              <a:gd name="connsiteY1" fmla="*/ 1217428 h 1217428"/>
              <a:gd name="connsiteX2" fmla="*/ 4614532 w 4614532"/>
              <a:gd name="connsiteY2" fmla="*/ 5316 h 1217428"/>
              <a:gd name="connsiteX3" fmla="*/ 0 w 4614532"/>
              <a:gd name="connsiteY3" fmla="*/ 0 h 1217428"/>
              <a:gd name="connsiteX0" fmla="*/ 0 w 4614532"/>
              <a:gd name="connsiteY0" fmla="*/ 0 h 1228060"/>
              <a:gd name="connsiteX1" fmla="*/ 1286541 w 4614532"/>
              <a:gd name="connsiteY1" fmla="*/ 1228060 h 1228060"/>
              <a:gd name="connsiteX2" fmla="*/ 4614532 w 4614532"/>
              <a:gd name="connsiteY2" fmla="*/ 5316 h 1228060"/>
              <a:gd name="connsiteX3" fmla="*/ 0 w 4614532"/>
              <a:gd name="connsiteY3" fmla="*/ 0 h 1228060"/>
              <a:gd name="connsiteX0" fmla="*/ 0 w 4614532"/>
              <a:gd name="connsiteY0" fmla="*/ 10633 h 1222744"/>
              <a:gd name="connsiteX1" fmla="*/ 1286541 w 4614532"/>
              <a:gd name="connsiteY1" fmla="*/ 1222744 h 1222744"/>
              <a:gd name="connsiteX2" fmla="*/ 4614532 w 4614532"/>
              <a:gd name="connsiteY2" fmla="*/ 0 h 1222744"/>
              <a:gd name="connsiteX3" fmla="*/ 0 w 4614532"/>
              <a:gd name="connsiteY3" fmla="*/ 10633 h 1222744"/>
              <a:gd name="connsiteX0" fmla="*/ 0 w 4614532"/>
              <a:gd name="connsiteY0" fmla="*/ 10633 h 1201479"/>
              <a:gd name="connsiteX1" fmla="*/ 1238695 w 4614532"/>
              <a:gd name="connsiteY1" fmla="*/ 1201479 h 1201479"/>
              <a:gd name="connsiteX2" fmla="*/ 4614532 w 4614532"/>
              <a:gd name="connsiteY2" fmla="*/ 0 h 1201479"/>
              <a:gd name="connsiteX3" fmla="*/ 0 w 4614532"/>
              <a:gd name="connsiteY3" fmla="*/ 10633 h 1201479"/>
              <a:gd name="connsiteX0" fmla="*/ 0 w 4614532"/>
              <a:gd name="connsiteY0" fmla="*/ 10633 h 1222744"/>
              <a:gd name="connsiteX1" fmla="*/ 1249328 w 4614532"/>
              <a:gd name="connsiteY1" fmla="*/ 1222744 h 1222744"/>
              <a:gd name="connsiteX2" fmla="*/ 4614532 w 4614532"/>
              <a:gd name="connsiteY2" fmla="*/ 0 h 1222744"/>
              <a:gd name="connsiteX3" fmla="*/ 0 w 4614532"/>
              <a:gd name="connsiteY3" fmla="*/ 10633 h 1222744"/>
              <a:gd name="connsiteX0" fmla="*/ 0 w 4614532"/>
              <a:gd name="connsiteY0" fmla="*/ 0 h 1222744"/>
              <a:gd name="connsiteX1" fmla="*/ 1249328 w 4614532"/>
              <a:gd name="connsiteY1" fmla="*/ 1222744 h 1222744"/>
              <a:gd name="connsiteX2" fmla="*/ 4614532 w 4614532"/>
              <a:gd name="connsiteY2" fmla="*/ 0 h 1222744"/>
              <a:gd name="connsiteX3" fmla="*/ 0 w 4614532"/>
              <a:gd name="connsiteY3" fmla="*/ 0 h 1222744"/>
              <a:gd name="connsiteX0" fmla="*/ 0 w 4630481"/>
              <a:gd name="connsiteY0" fmla="*/ 0 h 1222744"/>
              <a:gd name="connsiteX1" fmla="*/ 1249328 w 4630481"/>
              <a:gd name="connsiteY1" fmla="*/ 1222744 h 1222744"/>
              <a:gd name="connsiteX2" fmla="*/ 4630481 w 4630481"/>
              <a:gd name="connsiteY2" fmla="*/ 0 h 1222744"/>
              <a:gd name="connsiteX3" fmla="*/ 0 w 4630481"/>
              <a:gd name="connsiteY3" fmla="*/ 0 h 1222744"/>
              <a:gd name="connsiteX0" fmla="*/ 0 w 4671425"/>
              <a:gd name="connsiteY0" fmla="*/ 0 h 1222744"/>
              <a:gd name="connsiteX1" fmla="*/ 1290272 w 4671425"/>
              <a:gd name="connsiteY1" fmla="*/ 1222744 h 1222744"/>
              <a:gd name="connsiteX2" fmla="*/ 4671425 w 4671425"/>
              <a:gd name="connsiteY2" fmla="*/ 0 h 1222744"/>
              <a:gd name="connsiteX3" fmla="*/ 0 w 4671425"/>
              <a:gd name="connsiteY3" fmla="*/ 0 h 1222744"/>
              <a:gd name="connsiteX0" fmla="*/ 0 w 4671425"/>
              <a:gd name="connsiteY0" fmla="*/ 0 h 1222744"/>
              <a:gd name="connsiteX1" fmla="*/ 1290272 w 4671425"/>
              <a:gd name="connsiteY1" fmla="*/ 1222744 h 1222744"/>
              <a:gd name="connsiteX2" fmla="*/ 4671425 w 4671425"/>
              <a:gd name="connsiteY2" fmla="*/ 614149 h 1222744"/>
              <a:gd name="connsiteX3" fmla="*/ 0 w 4671425"/>
              <a:gd name="connsiteY3" fmla="*/ 0 h 1222744"/>
              <a:gd name="connsiteX0" fmla="*/ 0 w 4657777"/>
              <a:gd name="connsiteY0" fmla="*/ 13648 h 1236392"/>
              <a:gd name="connsiteX1" fmla="*/ 1290272 w 4657777"/>
              <a:gd name="connsiteY1" fmla="*/ 1236392 h 1236392"/>
              <a:gd name="connsiteX2" fmla="*/ 4657777 w 4657777"/>
              <a:gd name="connsiteY2" fmla="*/ 0 h 1236392"/>
              <a:gd name="connsiteX3" fmla="*/ 0 w 4657777"/>
              <a:gd name="connsiteY3" fmla="*/ 13648 h 1236392"/>
              <a:gd name="connsiteX0" fmla="*/ 0 w 4644129"/>
              <a:gd name="connsiteY0" fmla="*/ 0 h 1222744"/>
              <a:gd name="connsiteX1" fmla="*/ 1290272 w 4644129"/>
              <a:gd name="connsiteY1" fmla="*/ 1222744 h 1222744"/>
              <a:gd name="connsiteX2" fmla="*/ 4644129 w 4644129"/>
              <a:gd name="connsiteY2" fmla="*/ 0 h 1222744"/>
              <a:gd name="connsiteX3" fmla="*/ 0 w 4644129"/>
              <a:gd name="connsiteY3" fmla="*/ 0 h 1222744"/>
            </a:gdLst>
            <a:ahLst/>
            <a:cxnLst>
              <a:cxn ang="0">
                <a:pos x="connsiteX0" y="connsiteY0"/>
              </a:cxn>
              <a:cxn ang="0">
                <a:pos x="connsiteX1" y="connsiteY1"/>
              </a:cxn>
              <a:cxn ang="0">
                <a:pos x="connsiteX2" y="connsiteY2"/>
              </a:cxn>
              <a:cxn ang="0">
                <a:pos x="connsiteX3" y="connsiteY3"/>
              </a:cxn>
            </a:cxnLst>
            <a:rect l="l" t="t" r="r" b="b"/>
            <a:pathLst>
              <a:path w="4644129" h="1222744">
                <a:moveTo>
                  <a:pt x="0" y="0"/>
                </a:moveTo>
                <a:lnTo>
                  <a:pt x="1290272" y="1222744"/>
                </a:lnTo>
                <a:lnTo>
                  <a:pt x="4644129" y="0"/>
                </a:lnTo>
                <a:lnTo>
                  <a:pt x="0" y="0"/>
                </a:lnTo>
                <a:close/>
              </a:path>
            </a:pathLst>
          </a:custGeom>
          <a:gradFill>
            <a:gsLst>
              <a:gs pos="100000">
                <a:schemeClr val="accent2"/>
              </a:gs>
              <a:gs pos="44000">
                <a:schemeClr val="accent1"/>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8">
            <a:extLst>
              <a:ext uri="{FF2B5EF4-FFF2-40B4-BE49-F238E27FC236}">
                <a16:creationId xmlns:a16="http://schemas.microsoft.com/office/drawing/2014/main" id="{A8F1371B-B0E6-4D84-8A45-10D9839F6269}"/>
              </a:ext>
            </a:extLst>
          </p:cNvPr>
          <p:cNvSpPr/>
          <p:nvPr userDrawn="1"/>
        </p:nvSpPr>
        <p:spPr>
          <a:xfrm>
            <a:off x="4052439" y="2989173"/>
            <a:ext cx="3708351" cy="2971471"/>
          </a:xfrm>
          <a:custGeom>
            <a:avLst/>
            <a:gdLst>
              <a:gd name="connsiteX0" fmla="*/ 2291255 w 3641834"/>
              <a:gd name="connsiteY0" fmla="*/ 0 h 2958662"/>
              <a:gd name="connsiteX1" fmla="*/ 3641834 w 3641834"/>
              <a:gd name="connsiteY1" fmla="*/ 1692165 h 2958662"/>
              <a:gd name="connsiteX2" fmla="*/ 0 w 3641834"/>
              <a:gd name="connsiteY2" fmla="*/ 2958662 h 2958662"/>
              <a:gd name="connsiteX3" fmla="*/ 2291255 w 3641834"/>
              <a:gd name="connsiteY3" fmla="*/ 0 h 2958662"/>
              <a:gd name="connsiteX0" fmla="*/ 2291255 w 3641834"/>
              <a:gd name="connsiteY0" fmla="*/ 0 h 2963917"/>
              <a:gd name="connsiteX1" fmla="*/ 3641834 w 3641834"/>
              <a:gd name="connsiteY1" fmla="*/ 1697420 h 2963917"/>
              <a:gd name="connsiteX2" fmla="*/ 0 w 3641834"/>
              <a:gd name="connsiteY2" fmla="*/ 2963917 h 2963917"/>
              <a:gd name="connsiteX3" fmla="*/ 2291255 w 3641834"/>
              <a:gd name="connsiteY3" fmla="*/ 0 h 2963917"/>
              <a:gd name="connsiteX0" fmla="*/ 2301765 w 3641834"/>
              <a:gd name="connsiteY0" fmla="*/ 0 h 2948152"/>
              <a:gd name="connsiteX1" fmla="*/ 3641834 w 3641834"/>
              <a:gd name="connsiteY1" fmla="*/ 1681655 h 2948152"/>
              <a:gd name="connsiteX2" fmla="*/ 0 w 3641834"/>
              <a:gd name="connsiteY2" fmla="*/ 2948152 h 2948152"/>
              <a:gd name="connsiteX3" fmla="*/ 2301765 w 3641834"/>
              <a:gd name="connsiteY3" fmla="*/ 0 h 2948152"/>
              <a:gd name="connsiteX0" fmla="*/ 2293452 w 3641834"/>
              <a:gd name="connsiteY0" fmla="*/ 0 h 2948152"/>
              <a:gd name="connsiteX1" fmla="*/ 3641834 w 3641834"/>
              <a:gd name="connsiteY1" fmla="*/ 1681655 h 2948152"/>
              <a:gd name="connsiteX2" fmla="*/ 0 w 3641834"/>
              <a:gd name="connsiteY2" fmla="*/ 2948152 h 2948152"/>
              <a:gd name="connsiteX3" fmla="*/ 2293452 w 3641834"/>
              <a:gd name="connsiteY3" fmla="*/ 0 h 2948152"/>
              <a:gd name="connsiteX0" fmla="*/ 2305379 w 3653761"/>
              <a:gd name="connsiteY0" fmla="*/ 0 h 2944176"/>
              <a:gd name="connsiteX1" fmla="*/ 3653761 w 3653761"/>
              <a:gd name="connsiteY1" fmla="*/ 1681655 h 2944176"/>
              <a:gd name="connsiteX2" fmla="*/ 0 w 3653761"/>
              <a:gd name="connsiteY2" fmla="*/ 2944176 h 2944176"/>
              <a:gd name="connsiteX3" fmla="*/ 2305379 w 3653761"/>
              <a:gd name="connsiteY3" fmla="*/ 0 h 2944176"/>
              <a:gd name="connsiteX0" fmla="*/ 2291731 w 3653761"/>
              <a:gd name="connsiteY0" fmla="*/ 0 h 2944176"/>
              <a:gd name="connsiteX1" fmla="*/ 3653761 w 3653761"/>
              <a:gd name="connsiteY1" fmla="*/ 1681655 h 2944176"/>
              <a:gd name="connsiteX2" fmla="*/ 0 w 3653761"/>
              <a:gd name="connsiteY2" fmla="*/ 2944176 h 2944176"/>
              <a:gd name="connsiteX3" fmla="*/ 2291731 w 3653761"/>
              <a:gd name="connsiteY3" fmla="*/ 0 h 2944176"/>
              <a:gd name="connsiteX0" fmla="*/ 2305378 w 3653761"/>
              <a:gd name="connsiteY0" fmla="*/ 0 h 2971471"/>
              <a:gd name="connsiteX1" fmla="*/ 3653761 w 3653761"/>
              <a:gd name="connsiteY1" fmla="*/ 1708950 h 2971471"/>
              <a:gd name="connsiteX2" fmla="*/ 0 w 3653761"/>
              <a:gd name="connsiteY2" fmla="*/ 2971471 h 2971471"/>
              <a:gd name="connsiteX3" fmla="*/ 2305378 w 3653761"/>
              <a:gd name="connsiteY3" fmla="*/ 0 h 2971471"/>
              <a:gd name="connsiteX0" fmla="*/ 2305378 w 3694704"/>
              <a:gd name="connsiteY0" fmla="*/ 0 h 2971471"/>
              <a:gd name="connsiteX1" fmla="*/ 3694704 w 3694704"/>
              <a:gd name="connsiteY1" fmla="*/ 1722598 h 2971471"/>
              <a:gd name="connsiteX2" fmla="*/ 0 w 3694704"/>
              <a:gd name="connsiteY2" fmla="*/ 2971471 h 2971471"/>
              <a:gd name="connsiteX3" fmla="*/ 2305378 w 3694704"/>
              <a:gd name="connsiteY3" fmla="*/ 0 h 2971471"/>
              <a:gd name="connsiteX0" fmla="*/ 2319025 w 3708351"/>
              <a:gd name="connsiteY0" fmla="*/ 0 h 2971471"/>
              <a:gd name="connsiteX1" fmla="*/ 3708351 w 3708351"/>
              <a:gd name="connsiteY1" fmla="*/ 1722598 h 2971471"/>
              <a:gd name="connsiteX2" fmla="*/ 0 w 3708351"/>
              <a:gd name="connsiteY2" fmla="*/ 2971471 h 2971471"/>
              <a:gd name="connsiteX3" fmla="*/ 2319025 w 3708351"/>
              <a:gd name="connsiteY3" fmla="*/ 0 h 2971471"/>
            </a:gdLst>
            <a:ahLst/>
            <a:cxnLst>
              <a:cxn ang="0">
                <a:pos x="connsiteX0" y="connsiteY0"/>
              </a:cxn>
              <a:cxn ang="0">
                <a:pos x="connsiteX1" y="connsiteY1"/>
              </a:cxn>
              <a:cxn ang="0">
                <a:pos x="connsiteX2" y="connsiteY2"/>
              </a:cxn>
              <a:cxn ang="0">
                <a:pos x="connsiteX3" y="connsiteY3"/>
              </a:cxn>
            </a:cxnLst>
            <a:rect l="l" t="t" r="r" b="b"/>
            <a:pathLst>
              <a:path w="3708351" h="2971471">
                <a:moveTo>
                  <a:pt x="2319025" y="0"/>
                </a:moveTo>
                <a:lnTo>
                  <a:pt x="3708351" y="1722598"/>
                </a:lnTo>
                <a:lnTo>
                  <a:pt x="0" y="2971471"/>
                </a:lnTo>
                <a:lnTo>
                  <a:pt x="2319025" y="0"/>
                </a:lnTo>
                <a:close/>
              </a:path>
            </a:pathLst>
          </a:custGeom>
          <a:gradFill>
            <a:gsLst>
              <a:gs pos="0">
                <a:schemeClr val="accent1"/>
              </a:gs>
              <a:gs pos="85000">
                <a:schemeClr val="accent2"/>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6" name="Freeform 9">
            <a:extLst>
              <a:ext uri="{FF2B5EF4-FFF2-40B4-BE49-F238E27FC236}">
                <a16:creationId xmlns:a16="http://schemas.microsoft.com/office/drawing/2014/main" id="{471EC3F5-CC6A-4DEA-B75F-5A096101FEED}"/>
              </a:ext>
            </a:extLst>
          </p:cNvPr>
          <p:cNvSpPr/>
          <p:nvPr userDrawn="1"/>
        </p:nvSpPr>
        <p:spPr>
          <a:xfrm>
            <a:off x="-3085" y="-4317"/>
            <a:ext cx="3366670" cy="1808791"/>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346198"/>
              <a:gd name="connsiteY0" fmla="*/ 0 h 1771137"/>
              <a:gd name="connsiteX1" fmla="*/ 3346198 w 3346198"/>
              <a:gd name="connsiteY1" fmla="*/ 3282 h 1771137"/>
              <a:gd name="connsiteX2" fmla="*/ 3153403 w 3346198"/>
              <a:gd name="connsiteY2" fmla="*/ 1771137 h 1771137"/>
              <a:gd name="connsiteX3" fmla="*/ 0 w 3346198"/>
              <a:gd name="connsiteY3" fmla="*/ 0 h 1771137"/>
              <a:gd name="connsiteX0" fmla="*/ 0 w 3346198"/>
              <a:gd name="connsiteY0" fmla="*/ 0 h 1766374"/>
              <a:gd name="connsiteX1" fmla="*/ 3346198 w 3346198"/>
              <a:gd name="connsiteY1" fmla="*/ 3282 h 1766374"/>
              <a:gd name="connsiteX2" fmla="*/ 3110540 w 3346198"/>
              <a:gd name="connsiteY2" fmla="*/ 1766374 h 1766374"/>
              <a:gd name="connsiteX3" fmla="*/ 0 w 3346198"/>
              <a:gd name="connsiteY3" fmla="*/ 0 h 1766374"/>
              <a:gd name="connsiteX0" fmla="*/ 0 w 3346198"/>
              <a:gd name="connsiteY0" fmla="*/ 0 h 1780662"/>
              <a:gd name="connsiteX1" fmla="*/ 3346198 w 3346198"/>
              <a:gd name="connsiteY1" fmla="*/ 3282 h 1780662"/>
              <a:gd name="connsiteX2" fmla="*/ 3091490 w 3346198"/>
              <a:gd name="connsiteY2" fmla="*/ 1780662 h 1780662"/>
              <a:gd name="connsiteX3" fmla="*/ 0 w 3346198"/>
              <a:gd name="connsiteY3" fmla="*/ 0 h 1780662"/>
              <a:gd name="connsiteX0" fmla="*/ 0 w 3346198"/>
              <a:gd name="connsiteY0" fmla="*/ 0 h 1804474"/>
              <a:gd name="connsiteX1" fmla="*/ 3346198 w 3346198"/>
              <a:gd name="connsiteY1" fmla="*/ 3282 h 1804474"/>
              <a:gd name="connsiteX2" fmla="*/ 3115303 w 3346198"/>
              <a:gd name="connsiteY2" fmla="*/ 1804474 h 1804474"/>
              <a:gd name="connsiteX3" fmla="*/ 0 w 3346198"/>
              <a:gd name="connsiteY3" fmla="*/ 0 h 1804474"/>
              <a:gd name="connsiteX0" fmla="*/ 0 w 3346198"/>
              <a:gd name="connsiteY0" fmla="*/ 10366 h 1801192"/>
              <a:gd name="connsiteX1" fmla="*/ 3346198 w 3346198"/>
              <a:gd name="connsiteY1" fmla="*/ 0 h 1801192"/>
              <a:gd name="connsiteX2" fmla="*/ 3115303 w 3346198"/>
              <a:gd name="connsiteY2" fmla="*/ 1801192 h 1801192"/>
              <a:gd name="connsiteX3" fmla="*/ 0 w 3346198"/>
              <a:gd name="connsiteY3" fmla="*/ 10366 h 1801192"/>
              <a:gd name="connsiteX0" fmla="*/ 0 w 3366670"/>
              <a:gd name="connsiteY0" fmla="*/ 0 h 1818122"/>
              <a:gd name="connsiteX1" fmla="*/ 3366670 w 3366670"/>
              <a:gd name="connsiteY1" fmla="*/ 16930 h 1818122"/>
              <a:gd name="connsiteX2" fmla="*/ 3135775 w 3366670"/>
              <a:gd name="connsiteY2" fmla="*/ 1818122 h 1818122"/>
              <a:gd name="connsiteX3" fmla="*/ 0 w 3366670"/>
              <a:gd name="connsiteY3" fmla="*/ 0 h 1818122"/>
              <a:gd name="connsiteX0" fmla="*/ 0 w 3363258"/>
              <a:gd name="connsiteY0" fmla="*/ 0 h 1811298"/>
              <a:gd name="connsiteX1" fmla="*/ 3363258 w 3363258"/>
              <a:gd name="connsiteY1" fmla="*/ 10106 h 1811298"/>
              <a:gd name="connsiteX2" fmla="*/ 3132363 w 3363258"/>
              <a:gd name="connsiteY2" fmla="*/ 1811298 h 1811298"/>
              <a:gd name="connsiteX3" fmla="*/ 0 w 3363258"/>
              <a:gd name="connsiteY3" fmla="*/ 0 h 1811298"/>
              <a:gd name="connsiteX0" fmla="*/ 0 w 3363258"/>
              <a:gd name="connsiteY0" fmla="*/ 0 h 1807886"/>
              <a:gd name="connsiteX1" fmla="*/ 3363258 w 3363258"/>
              <a:gd name="connsiteY1" fmla="*/ 6694 h 1807886"/>
              <a:gd name="connsiteX2" fmla="*/ 3132363 w 3363258"/>
              <a:gd name="connsiteY2" fmla="*/ 1807886 h 1807886"/>
              <a:gd name="connsiteX3" fmla="*/ 0 w 3363258"/>
              <a:gd name="connsiteY3" fmla="*/ 0 h 1807886"/>
              <a:gd name="connsiteX0" fmla="*/ 0 w 3363258"/>
              <a:gd name="connsiteY0" fmla="*/ 3542 h 1801192"/>
              <a:gd name="connsiteX1" fmla="*/ 3363258 w 3363258"/>
              <a:gd name="connsiteY1" fmla="*/ 0 h 1801192"/>
              <a:gd name="connsiteX2" fmla="*/ 3132363 w 3363258"/>
              <a:gd name="connsiteY2" fmla="*/ 1801192 h 1801192"/>
              <a:gd name="connsiteX3" fmla="*/ 0 w 3363258"/>
              <a:gd name="connsiteY3" fmla="*/ 3542 h 1801192"/>
              <a:gd name="connsiteX0" fmla="*/ 0 w 3366670"/>
              <a:gd name="connsiteY0" fmla="*/ 0 h 1804474"/>
              <a:gd name="connsiteX1" fmla="*/ 3366670 w 3366670"/>
              <a:gd name="connsiteY1" fmla="*/ 3282 h 1804474"/>
              <a:gd name="connsiteX2" fmla="*/ 3135775 w 3366670"/>
              <a:gd name="connsiteY2" fmla="*/ 1804474 h 1804474"/>
              <a:gd name="connsiteX3" fmla="*/ 0 w 3366670"/>
              <a:gd name="connsiteY3" fmla="*/ 0 h 1804474"/>
            </a:gdLst>
            <a:ahLst/>
            <a:cxnLst>
              <a:cxn ang="0">
                <a:pos x="connsiteX0" y="connsiteY0"/>
              </a:cxn>
              <a:cxn ang="0">
                <a:pos x="connsiteX1" y="connsiteY1"/>
              </a:cxn>
              <a:cxn ang="0">
                <a:pos x="connsiteX2" y="connsiteY2"/>
              </a:cxn>
              <a:cxn ang="0">
                <a:pos x="connsiteX3" y="connsiteY3"/>
              </a:cxn>
            </a:cxnLst>
            <a:rect l="l" t="t" r="r" b="b"/>
            <a:pathLst>
              <a:path w="3366670" h="1804474">
                <a:moveTo>
                  <a:pt x="0" y="0"/>
                </a:moveTo>
                <a:lnTo>
                  <a:pt x="3366670" y="3282"/>
                </a:lnTo>
                <a:lnTo>
                  <a:pt x="3135775" y="180447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7" name="Freeform 10">
            <a:extLst>
              <a:ext uri="{FF2B5EF4-FFF2-40B4-BE49-F238E27FC236}">
                <a16:creationId xmlns:a16="http://schemas.microsoft.com/office/drawing/2014/main" id="{CBD29963-234B-4479-A113-3D789647E2EE}"/>
              </a:ext>
            </a:extLst>
          </p:cNvPr>
          <p:cNvSpPr/>
          <p:nvPr userDrawn="1"/>
        </p:nvSpPr>
        <p:spPr>
          <a:xfrm>
            <a:off x="3111696" y="1778988"/>
            <a:ext cx="3269644" cy="3085357"/>
          </a:xfrm>
          <a:custGeom>
            <a:avLst/>
            <a:gdLst>
              <a:gd name="connsiteX0" fmla="*/ 0 w 3237186"/>
              <a:gd name="connsiteY0" fmla="*/ 0 h 3095296"/>
              <a:gd name="connsiteX1" fmla="*/ 441434 w 3237186"/>
              <a:gd name="connsiteY1" fmla="*/ 3095296 h 3095296"/>
              <a:gd name="connsiteX2" fmla="*/ 3237186 w 3237186"/>
              <a:gd name="connsiteY2" fmla="*/ 1255986 h 3095296"/>
              <a:gd name="connsiteX3" fmla="*/ 0 w 3237186"/>
              <a:gd name="connsiteY3" fmla="*/ 0 h 3095296"/>
              <a:gd name="connsiteX0" fmla="*/ 0 w 3237186"/>
              <a:gd name="connsiteY0" fmla="*/ 0 h 3109584"/>
              <a:gd name="connsiteX1" fmla="*/ 441434 w 3237186"/>
              <a:gd name="connsiteY1" fmla="*/ 3109584 h 3109584"/>
              <a:gd name="connsiteX2" fmla="*/ 3237186 w 3237186"/>
              <a:gd name="connsiteY2" fmla="*/ 1270274 h 3109584"/>
              <a:gd name="connsiteX3" fmla="*/ 0 w 3237186"/>
              <a:gd name="connsiteY3" fmla="*/ 0 h 3109584"/>
              <a:gd name="connsiteX0" fmla="*/ 0 w 3237186"/>
              <a:gd name="connsiteY0" fmla="*/ 0 h 3085764"/>
              <a:gd name="connsiteX1" fmla="*/ 441434 w 3237186"/>
              <a:gd name="connsiteY1" fmla="*/ 3085764 h 3085764"/>
              <a:gd name="connsiteX2" fmla="*/ 3237186 w 3237186"/>
              <a:gd name="connsiteY2" fmla="*/ 1246454 h 3085764"/>
              <a:gd name="connsiteX3" fmla="*/ 0 w 3237186"/>
              <a:gd name="connsiteY3" fmla="*/ 0 h 3085764"/>
              <a:gd name="connsiteX0" fmla="*/ 0 w 3255520"/>
              <a:gd name="connsiteY0" fmla="*/ 0 h 3085764"/>
              <a:gd name="connsiteX1" fmla="*/ 441434 w 3255520"/>
              <a:gd name="connsiteY1" fmla="*/ 3085764 h 3085764"/>
              <a:gd name="connsiteX2" fmla="*/ 3255520 w 3255520"/>
              <a:gd name="connsiteY2" fmla="*/ 1239108 h 3085764"/>
              <a:gd name="connsiteX3" fmla="*/ 0 w 3255520"/>
              <a:gd name="connsiteY3" fmla="*/ 0 h 3085764"/>
              <a:gd name="connsiteX0" fmla="*/ 0 w 3255520"/>
              <a:gd name="connsiteY0" fmla="*/ 0 h 3088940"/>
              <a:gd name="connsiteX1" fmla="*/ 460457 w 3255520"/>
              <a:gd name="connsiteY1" fmla="*/ 3088940 h 3088940"/>
              <a:gd name="connsiteX2" fmla="*/ 3255520 w 3255520"/>
              <a:gd name="connsiteY2" fmla="*/ 1239108 h 3088940"/>
              <a:gd name="connsiteX3" fmla="*/ 0 w 3255520"/>
              <a:gd name="connsiteY3" fmla="*/ 0 h 3088940"/>
              <a:gd name="connsiteX0" fmla="*/ 0 w 3262334"/>
              <a:gd name="connsiteY0" fmla="*/ 0 h 3088940"/>
              <a:gd name="connsiteX1" fmla="*/ 460457 w 3262334"/>
              <a:gd name="connsiteY1" fmla="*/ 3088940 h 3088940"/>
              <a:gd name="connsiteX2" fmla="*/ 3262334 w 3262334"/>
              <a:gd name="connsiteY2" fmla="*/ 1239108 h 3088940"/>
              <a:gd name="connsiteX3" fmla="*/ 0 w 3262334"/>
              <a:gd name="connsiteY3" fmla="*/ 0 h 3088940"/>
              <a:gd name="connsiteX0" fmla="*/ 0 w 3264905"/>
              <a:gd name="connsiteY0" fmla="*/ 0 h 3086363"/>
              <a:gd name="connsiteX1" fmla="*/ 463028 w 3264905"/>
              <a:gd name="connsiteY1" fmla="*/ 3086363 h 3086363"/>
              <a:gd name="connsiteX2" fmla="*/ 3264905 w 3264905"/>
              <a:gd name="connsiteY2" fmla="*/ 1236531 h 3086363"/>
              <a:gd name="connsiteX3" fmla="*/ 0 w 3264905"/>
              <a:gd name="connsiteY3" fmla="*/ 0 h 3086363"/>
            </a:gdLst>
            <a:ahLst/>
            <a:cxnLst>
              <a:cxn ang="0">
                <a:pos x="connsiteX0" y="connsiteY0"/>
              </a:cxn>
              <a:cxn ang="0">
                <a:pos x="connsiteX1" y="connsiteY1"/>
              </a:cxn>
              <a:cxn ang="0">
                <a:pos x="connsiteX2" y="connsiteY2"/>
              </a:cxn>
              <a:cxn ang="0">
                <a:pos x="connsiteX3" y="connsiteY3"/>
              </a:cxn>
            </a:cxnLst>
            <a:rect l="l" t="t" r="r" b="b"/>
            <a:pathLst>
              <a:path w="3264905" h="3086363">
                <a:moveTo>
                  <a:pt x="0" y="0"/>
                </a:moveTo>
                <a:lnTo>
                  <a:pt x="463028" y="3086363"/>
                </a:lnTo>
                <a:lnTo>
                  <a:pt x="3264905" y="1236531"/>
                </a:lnTo>
                <a:lnTo>
                  <a:pt x="0" y="0"/>
                </a:lnTo>
                <a:close/>
              </a:path>
            </a:pathLst>
          </a:custGeom>
          <a:gradFill>
            <a:gsLst>
              <a:gs pos="15000">
                <a:schemeClr val="accent2"/>
              </a:gs>
              <a:gs pos="100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8" name="Freeform 11">
            <a:extLst>
              <a:ext uri="{FF2B5EF4-FFF2-40B4-BE49-F238E27FC236}">
                <a16:creationId xmlns:a16="http://schemas.microsoft.com/office/drawing/2014/main" id="{C52C0FCD-0904-467F-B004-E180179231D3}"/>
              </a:ext>
            </a:extLst>
          </p:cNvPr>
          <p:cNvSpPr/>
          <p:nvPr userDrawn="1"/>
        </p:nvSpPr>
        <p:spPr>
          <a:xfrm>
            <a:off x="7713406" y="2411362"/>
            <a:ext cx="1983659" cy="4457360"/>
          </a:xfrm>
          <a:custGeom>
            <a:avLst/>
            <a:gdLst>
              <a:gd name="connsiteX0" fmla="*/ 1983659 w 1983659"/>
              <a:gd name="connsiteY0" fmla="*/ 0 h 4431891"/>
              <a:gd name="connsiteX1" fmla="*/ 1032388 w 1983659"/>
              <a:gd name="connsiteY1" fmla="*/ 4431891 h 4431891"/>
              <a:gd name="connsiteX2" fmla="*/ 0 w 1983659"/>
              <a:gd name="connsiteY2" fmla="*/ 2286000 h 4431891"/>
              <a:gd name="connsiteX3" fmla="*/ 1983659 w 1983659"/>
              <a:gd name="connsiteY3" fmla="*/ 0 h 4431891"/>
              <a:gd name="connsiteX0" fmla="*/ 1983659 w 1983659"/>
              <a:gd name="connsiteY0" fmla="*/ 0 h 4439842"/>
              <a:gd name="connsiteX1" fmla="*/ 1000583 w 1983659"/>
              <a:gd name="connsiteY1" fmla="*/ 4439842 h 4439842"/>
              <a:gd name="connsiteX2" fmla="*/ 0 w 1983659"/>
              <a:gd name="connsiteY2" fmla="*/ 2286000 h 4439842"/>
              <a:gd name="connsiteX3" fmla="*/ 1983659 w 1983659"/>
              <a:gd name="connsiteY3" fmla="*/ 0 h 4439842"/>
              <a:gd name="connsiteX0" fmla="*/ 1983659 w 1983659"/>
              <a:gd name="connsiteY0" fmla="*/ 0 h 4447794"/>
              <a:gd name="connsiteX1" fmla="*/ 1000583 w 1983659"/>
              <a:gd name="connsiteY1" fmla="*/ 4447794 h 4447794"/>
              <a:gd name="connsiteX2" fmla="*/ 0 w 1983659"/>
              <a:gd name="connsiteY2" fmla="*/ 2286000 h 4447794"/>
              <a:gd name="connsiteX3" fmla="*/ 1983659 w 1983659"/>
              <a:gd name="connsiteY3" fmla="*/ 0 h 4447794"/>
              <a:gd name="connsiteX0" fmla="*/ 1983659 w 1983659"/>
              <a:gd name="connsiteY0" fmla="*/ 0 h 4471648"/>
              <a:gd name="connsiteX1" fmla="*/ 1000583 w 1983659"/>
              <a:gd name="connsiteY1" fmla="*/ 4471648 h 4471648"/>
              <a:gd name="connsiteX2" fmla="*/ 0 w 1983659"/>
              <a:gd name="connsiteY2" fmla="*/ 2286000 h 4471648"/>
              <a:gd name="connsiteX3" fmla="*/ 1983659 w 1983659"/>
              <a:gd name="connsiteY3" fmla="*/ 0 h 4471648"/>
              <a:gd name="connsiteX0" fmla="*/ 1983659 w 1983659"/>
              <a:gd name="connsiteY0" fmla="*/ 0 h 4457360"/>
              <a:gd name="connsiteX1" fmla="*/ 995820 w 1983659"/>
              <a:gd name="connsiteY1" fmla="*/ 4457360 h 4457360"/>
              <a:gd name="connsiteX2" fmla="*/ 0 w 1983659"/>
              <a:gd name="connsiteY2" fmla="*/ 2286000 h 4457360"/>
              <a:gd name="connsiteX3" fmla="*/ 1983659 w 1983659"/>
              <a:gd name="connsiteY3" fmla="*/ 0 h 4457360"/>
              <a:gd name="connsiteX0" fmla="*/ 1983659 w 1983659"/>
              <a:gd name="connsiteY0" fmla="*/ 0 h 4457360"/>
              <a:gd name="connsiteX1" fmla="*/ 991058 w 1983659"/>
              <a:gd name="connsiteY1" fmla="*/ 4457360 h 4457360"/>
              <a:gd name="connsiteX2" fmla="*/ 0 w 1983659"/>
              <a:gd name="connsiteY2" fmla="*/ 2286000 h 4457360"/>
              <a:gd name="connsiteX3" fmla="*/ 1983659 w 1983659"/>
              <a:gd name="connsiteY3" fmla="*/ 0 h 4457360"/>
            </a:gdLst>
            <a:ahLst/>
            <a:cxnLst>
              <a:cxn ang="0">
                <a:pos x="connsiteX0" y="connsiteY0"/>
              </a:cxn>
              <a:cxn ang="0">
                <a:pos x="connsiteX1" y="connsiteY1"/>
              </a:cxn>
              <a:cxn ang="0">
                <a:pos x="connsiteX2" y="connsiteY2"/>
              </a:cxn>
              <a:cxn ang="0">
                <a:pos x="connsiteX3" y="connsiteY3"/>
              </a:cxn>
            </a:cxnLst>
            <a:rect l="l" t="t" r="r" b="b"/>
            <a:pathLst>
              <a:path w="1983659" h="4457360">
                <a:moveTo>
                  <a:pt x="1983659" y="0"/>
                </a:moveTo>
                <a:lnTo>
                  <a:pt x="991058" y="4457360"/>
                </a:lnTo>
                <a:lnTo>
                  <a:pt x="0" y="2286000"/>
                </a:lnTo>
                <a:lnTo>
                  <a:pt x="1983659" y="0"/>
                </a:lnTo>
                <a:close/>
              </a:path>
            </a:pathLst>
          </a:custGeom>
          <a:gradFill>
            <a:gsLst>
              <a:gs pos="0">
                <a:schemeClr val="accent1"/>
              </a:gs>
              <a:gs pos="73000">
                <a:schemeClr val="accent2"/>
              </a:gs>
            </a:gsLst>
            <a:lin ang="9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49" name="Freeform 12">
            <a:extLst>
              <a:ext uri="{FF2B5EF4-FFF2-40B4-BE49-F238E27FC236}">
                <a16:creationId xmlns:a16="http://schemas.microsoft.com/office/drawing/2014/main" id="{3A7FBB23-08F5-44B8-A990-8EED679C6703}"/>
              </a:ext>
            </a:extLst>
          </p:cNvPr>
          <p:cNvSpPr/>
          <p:nvPr userDrawn="1"/>
        </p:nvSpPr>
        <p:spPr>
          <a:xfrm>
            <a:off x="6341757" y="1209676"/>
            <a:ext cx="3359456" cy="1822946"/>
          </a:xfrm>
          <a:custGeom>
            <a:avLst/>
            <a:gdLst>
              <a:gd name="connsiteX0" fmla="*/ 1271587 w 3305175"/>
              <a:gd name="connsiteY0" fmla="*/ 0 h 1809750"/>
              <a:gd name="connsiteX1" fmla="*/ 3305175 w 3305175"/>
              <a:gd name="connsiteY1" fmla="*/ 1233487 h 1809750"/>
              <a:gd name="connsiteX2" fmla="*/ 0 w 3305175"/>
              <a:gd name="connsiteY2" fmla="*/ 1809750 h 1809750"/>
              <a:gd name="connsiteX3" fmla="*/ 1271587 w 3305175"/>
              <a:gd name="connsiteY3" fmla="*/ 0 h 1809750"/>
              <a:gd name="connsiteX0" fmla="*/ 1281112 w 3314700"/>
              <a:gd name="connsiteY0" fmla="*/ 0 h 1828800"/>
              <a:gd name="connsiteX1" fmla="*/ 3314700 w 3314700"/>
              <a:gd name="connsiteY1" fmla="*/ 1233487 h 1828800"/>
              <a:gd name="connsiteX2" fmla="*/ 0 w 3314700"/>
              <a:gd name="connsiteY2" fmla="*/ 1828800 h 1828800"/>
              <a:gd name="connsiteX3" fmla="*/ 1281112 w 3314700"/>
              <a:gd name="connsiteY3" fmla="*/ 0 h 1828800"/>
              <a:gd name="connsiteX0" fmla="*/ 1300162 w 3333750"/>
              <a:gd name="connsiteY0" fmla="*/ 0 h 1824037"/>
              <a:gd name="connsiteX1" fmla="*/ 3333750 w 3333750"/>
              <a:gd name="connsiteY1" fmla="*/ 1233487 h 1824037"/>
              <a:gd name="connsiteX2" fmla="*/ 0 w 3333750"/>
              <a:gd name="connsiteY2" fmla="*/ 1824037 h 1824037"/>
              <a:gd name="connsiteX3" fmla="*/ 1300162 w 3333750"/>
              <a:gd name="connsiteY3" fmla="*/ 0 h 1824037"/>
              <a:gd name="connsiteX0" fmla="*/ 1314449 w 3333750"/>
              <a:gd name="connsiteY0" fmla="*/ 0 h 1381124"/>
              <a:gd name="connsiteX1" fmla="*/ 3333750 w 3333750"/>
              <a:gd name="connsiteY1" fmla="*/ 790574 h 1381124"/>
              <a:gd name="connsiteX2" fmla="*/ 0 w 3333750"/>
              <a:gd name="connsiteY2" fmla="*/ 1381124 h 1381124"/>
              <a:gd name="connsiteX3" fmla="*/ 1314449 w 3333750"/>
              <a:gd name="connsiteY3" fmla="*/ 0 h 138112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00162 w 3333750"/>
              <a:gd name="connsiteY0" fmla="*/ 0 h 1819274"/>
              <a:gd name="connsiteX1" fmla="*/ 3333750 w 3333750"/>
              <a:gd name="connsiteY1" fmla="*/ 1228724 h 1819274"/>
              <a:gd name="connsiteX2" fmla="*/ 0 w 3333750"/>
              <a:gd name="connsiteY2" fmla="*/ 1819274 h 1819274"/>
              <a:gd name="connsiteX3" fmla="*/ 1300162 w 3333750"/>
              <a:gd name="connsiteY3" fmla="*/ 0 h 1819274"/>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 name="connsiteX0" fmla="*/ 1325868 w 3359456"/>
              <a:gd name="connsiteY0" fmla="*/ 0 h 1822946"/>
              <a:gd name="connsiteX1" fmla="*/ 3359456 w 3359456"/>
              <a:gd name="connsiteY1" fmla="*/ 1228724 h 1822946"/>
              <a:gd name="connsiteX2" fmla="*/ 0 w 3359456"/>
              <a:gd name="connsiteY2" fmla="*/ 1822946 h 1822946"/>
              <a:gd name="connsiteX3" fmla="*/ 1325868 w 3359456"/>
              <a:gd name="connsiteY3" fmla="*/ 0 h 1822946"/>
            </a:gdLst>
            <a:ahLst/>
            <a:cxnLst>
              <a:cxn ang="0">
                <a:pos x="connsiteX0" y="connsiteY0"/>
              </a:cxn>
              <a:cxn ang="0">
                <a:pos x="connsiteX1" y="connsiteY1"/>
              </a:cxn>
              <a:cxn ang="0">
                <a:pos x="connsiteX2" y="connsiteY2"/>
              </a:cxn>
              <a:cxn ang="0">
                <a:pos x="connsiteX3" y="connsiteY3"/>
              </a:cxn>
            </a:cxnLst>
            <a:rect l="l" t="t" r="r" b="b"/>
            <a:pathLst>
              <a:path w="3359456" h="1822946">
                <a:moveTo>
                  <a:pt x="1325868" y="0"/>
                </a:moveTo>
                <a:lnTo>
                  <a:pt x="3359456" y="1228724"/>
                </a:lnTo>
                <a:lnTo>
                  <a:pt x="0" y="1822946"/>
                </a:lnTo>
                <a:lnTo>
                  <a:pt x="1325868" y="0"/>
                </a:lnTo>
                <a:close/>
              </a:path>
            </a:pathLst>
          </a:custGeom>
          <a:gradFill>
            <a:gsLst>
              <a:gs pos="0">
                <a:schemeClr val="accent1"/>
              </a:gs>
              <a:gs pos="96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0" name="Freeform 13">
            <a:extLst>
              <a:ext uri="{FF2B5EF4-FFF2-40B4-BE49-F238E27FC236}">
                <a16:creationId xmlns:a16="http://schemas.microsoft.com/office/drawing/2014/main" id="{95CADEBE-28BC-4B2A-9D43-A8CFE1E222D6}"/>
              </a:ext>
            </a:extLst>
          </p:cNvPr>
          <p:cNvSpPr/>
          <p:nvPr userDrawn="1"/>
        </p:nvSpPr>
        <p:spPr>
          <a:xfrm>
            <a:off x="-227" y="-2"/>
            <a:ext cx="1040749" cy="6862615"/>
          </a:xfrm>
          <a:custGeom>
            <a:avLst/>
            <a:gdLst>
              <a:gd name="connsiteX0" fmla="*/ 0 w 1076445"/>
              <a:gd name="connsiteY0" fmla="*/ 0 h 6817489"/>
              <a:gd name="connsiteX1" fmla="*/ 1076445 w 1076445"/>
              <a:gd name="connsiteY1" fmla="*/ 1805651 h 6817489"/>
              <a:gd name="connsiteX2" fmla="*/ 11574 w 1076445"/>
              <a:gd name="connsiteY2" fmla="*/ 6817489 h 6817489"/>
              <a:gd name="connsiteX3" fmla="*/ 0 w 1076445"/>
              <a:gd name="connsiteY3" fmla="*/ 0 h 6817489"/>
              <a:gd name="connsiteX0" fmla="*/ 0 w 873245"/>
              <a:gd name="connsiteY0" fmla="*/ 0 h 6817489"/>
              <a:gd name="connsiteX1" fmla="*/ 873245 w 873245"/>
              <a:gd name="connsiteY1" fmla="*/ 1764376 h 6817489"/>
              <a:gd name="connsiteX2" fmla="*/ 11574 w 873245"/>
              <a:gd name="connsiteY2" fmla="*/ 6817489 h 6817489"/>
              <a:gd name="connsiteX3" fmla="*/ 0 w 873245"/>
              <a:gd name="connsiteY3" fmla="*/ 0 h 6817489"/>
              <a:gd name="connsiteX0" fmla="*/ 0 w 1047870"/>
              <a:gd name="connsiteY0" fmla="*/ 0 h 6817489"/>
              <a:gd name="connsiteX1" fmla="*/ 1047870 w 1047870"/>
              <a:gd name="connsiteY1" fmla="*/ 1770726 h 6817489"/>
              <a:gd name="connsiteX2" fmla="*/ 11574 w 1047870"/>
              <a:gd name="connsiteY2" fmla="*/ 6817489 h 6817489"/>
              <a:gd name="connsiteX3" fmla="*/ 0 w 1047870"/>
              <a:gd name="connsiteY3" fmla="*/ 0 h 6817489"/>
              <a:gd name="connsiteX0" fmla="*/ 0 w 698013"/>
              <a:gd name="connsiteY0" fmla="*/ 0 h 6817489"/>
              <a:gd name="connsiteX1" fmla="*/ 698013 w 698013"/>
              <a:gd name="connsiteY1" fmla="*/ 2181752 h 6817489"/>
              <a:gd name="connsiteX2" fmla="*/ 11574 w 698013"/>
              <a:gd name="connsiteY2" fmla="*/ 6817489 h 6817489"/>
              <a:gd name="connsiteX3" fmla="*/ 0 w 698013"/>
              <a:gd name="connsiteY3" fmla="*/ 0 h 6817489"/>
              <a:gd name="connsiteX0" fmla="*/ 0 w 1039919"/>
              <a:gd name="connsiteY0" fmla="*/ 0 h 6817489"/>
              <a:gd name="connsiteX1" fmla="*/ 1039919 w 1039919"/>
              <a:gd name="connsiteY1" fmla="*/ 1762823 h 6817489"/>
              <a:gd name="connsiteX2" fmla="*/ 11574 w 1039919"/>
              <a:gd name="connsiteY2" fmla="*/ 6817489 h 6817489"/>
              <a:gd name="connsiteX3" fmla="*/ 0 w 1039919"/>
              <a:gd name="connsiteY3" fmla="*/ 0 h 6817489"/>
              <a:gd name="connsiteX0" fmla="*/ 0 w 823788"/>
              <a:gd name="connsiteY0" fmla="*/ 0 h 6817489"/>
              <a:gd name="connsiteX1" fmla="*/ 823788 w 823788"/>
              <a:gd name="connsiteY1" fmla="*/ 1820668 h 6817489"/>
              <a:gd name="connsiteX2" fmla="*/ 11574 w 823788"/>
              <a:gd name="connsiteY2" fmla="*/ 6817489 h 6817489"/>
              <a:gd name="connsiteX3" fmla="*/ 0 w 823788"/>
              <a:gd name="connsiteY3" fmla="*/ 0 h 6817489"/>
              <a:gd name="connsiteX0" fmla="*/ 0 w 1035762"/>
              <a:gd name="connsiteY0" fmla="*/ 0 h 6817489"/>
              <a:gd name="connsiteX1" fmla="*/ 1035762 w 1035762"/>
              <a:gd name="connsiteY1" fmla="*/ 1766955 h 6817489"/>
              <a:gd name="connsiteX2" fmla="*/ 11574 w 1035762"/>
              <a:gd name="connsiteY2" fmla="*/ 6817489 h 6817489"/>
              <a:gd name="connsiteX3" fmla="*/ 0 w 1035762"/>
              <a:gd name="connsiteY3" fmla="*/ 0 h 6817489"/>
              <a:gd name="connsiteX0" fmla="*/ 0 w 1040524"/>
              <a:gd name="connsiteY0" fmla="*/ 0 h 6817489"/>
              <a:gd name="connsiteX1" fmla="*/ 1040524 w 1040524"/>
              <a:gd name="connsiteY1" fmla="*/ 1762221 h 6817489"/>
              <a:gd name="connsiteX2" fmla="*/ 11574 w 1040524"/>
              <a:gd name="connsiteY2" fmla="*/ 6817489 h 6817489"/>
              <a:gd name="connsiteX3" fmla="*/ 0 w 1040524"/>
              <a:gd name="connsiteY3" fmla="*/ 0 h 6817489"/>
              <a:gd name="connsiteX0" fmla="*/ 225 w 1040749"/>
              <a:gd name="connsiteY0" fmla="*/ 0 h 6858541"/>
              <a:gd name="connsiteX1" fmla="*/ 1040749 w 1040749"/>
              <a:gd name="connsiteY1" fmla="*/ 1762221 h 6858541"/>
              <a:gd name="connsiteX2" fmla="*/ 0 w 1040749"/>
              <a:gd name="connsiteY2" fmla="*/ 6858541 h 6858541"/>
              <a:gd name="connsiteX3" fmla="*/ 225 w 1040749"/>
              <a:gd name="connsiteY3" fmla="*/ 0 h 6858541"/>
              <a:gd name="connsiteX0" fmla="*/ 225 w 1040749"/>
              <a:gd name="connsiteY0" fmla="*/ 0 h 6835083"/>
              <a:gd name="connsiteX1" fmla="*/ 1040749 w 1040749"/>
              <a:gd name="connsiteY1" fmla="*/ 1762221 h 6835083"/>
              <a:gd name="connsiteX2" fmla="*/ 0 w 1040749"/>
              <a:gd name="connsiteY2" fmla="*/ 6835083 h 6835083"/>
              <a:gd name="connsiteX3" fmla="*/ 225 w 1040749"/>
              <a:gd name="connsiteY3" fmla="*/ 0 h 6835083"/>
            </a:gdLst>
            <a:ahLst/>
            <a:cxnLst>
              <a:cxn ang="0">
                <a:pos x="connsiteX0" y="connsiteY0"/>
              </a:cxn>
              <a:cxn ang="0">
                <a:pos x="connsiteX1" y="connsiteY1"/>
              </a:cxn>
              <a:cxn ang="0">
                <a:pos x="connsiteX2" y="connsiteY2"/>
              </a:cxn>
              <a:cxn ang="0">
                <a:pos x="connsiteX3" y="connsiteY3"/>
              </a:cxn>
            </a:cxnLst>
            <a:rect l="l" t="t" r="r" b="b"/>
            <a:pathLst>
              <a:path w="1040749" h="6835083">
                <a:moveTo>
                  <a:pt x="225" y="0"/>
                </a:moveTo>
                <a:lnTo>
                  <a:pt x="1040749" y="1762221"/>
                </a:lnTo>
                <a:lnTo>
                  <a:pt x="0" y="6835083"/>
                </a:lnTo>
                <a:lnTo>
                  <a:pt x="225" y="0"/>
                </a:lnTo>
                <a:close/>
              </a:path>
            </a:pathLst>
          </a:custGeom>
          <a:gradFill>
            <a:gsLst>
              <a:gs pos="19000">
                <a:schemeClr val="accent2"/>
              </a:gs>
              <a:gs pos="94000">
                <a:schemeClr val="accent1"/>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1" name="Freeform 14">
            <a:extLst>
              <a:ext uri="{FF2B5EF4-FFF2-40B4-BE49-F238E27FC236}">
                <a16:creationId xmlns:a16="http://schemas.microsoft.com/office/drawing/2014/main" id="{689972AC-691D-4D9E-A951-543009639D12}"/>
              </a:ext>
            </a:extLst>
          </p:cNvPr>
          <p:cNvSpPr/>
          <p:nvPr userDrawn="1"/>
        </p:nvSpPr>
        <p:spPr>
          <a:xfrm>
            <a:off x="3119436" y="-1"/>
            <a:ext cx="3260163" cy="3022037"/>
          </a:xfrm>
          <a:custGeom>
            <a:avLst/>
            <a:gdLst>
              <a:gd name="connsiteX0" fmla="*/ 185737 w 3228975"/>
              <a:gd name="connsiteY0" fmla="*/ 0 h 3024188"/>
              <a:gd name="connsiteX1" fmla="*/ 0 w 3228975"/>
              <a:gd name="connsiteY1" fmla="*/ 1771650 h 3024188"/>
              <a:gd name="connsiteX2" fmla="*/ 3228975 w 3228975"/>
              <a:gd name="connsiteY2" fmla="*/ 3024188 h 3024188"/>
              <a:gd name="connsiteX3" fmla="*/ 185737 w 3228975"/>
              <a:gd name="connsiteY3"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1976437 w 3228975"/>
              <a:gd name="connsiteY3" fmla="*/ 1776413 h 3024188"/>
              <a:gd name="connsiteX4" fmla="*/ 185737 w 3228975"/>
              <a:gd name="connsiteY4" fmla="*/ 0 h 3024188"/>
              <a:gd name="connsiteX0" fmla="*/ 185737 w 3228975"/>
              <a:gd name="connsiteY0" fmla="*/ 0 h 3024188"/>
              <a:gd name="connsiteX1" fmla="*/ 0 w 3228975"/>
              <a:gd name="connsiteY1" fmla="*/ 1771650 h 3024188"/>
              <a:gd name="connsiteX2" fmla="*/ 3228975 w 3228975"/>
              <a:gd name="connsiteY2" fmla="*/ 3024188 h 3024188"/>
              <a:gd name="connsiteX3" fmla="*/ 2733674 w 3228975"/>
              <a:gd name="connsiteY3" fmla="*/ 1281113 h 3024188"/>
              <a:gd name="connsiteX4" fmla="*/ 185737 w 3228975"/>
              <a:gd name="connsiteY4" fmla="*/ 0 h 3024188"/>
              <a:gd name="connsiteX0" fmla="*/ 185737 w 3181350"/>
              <a:gd name="connsiteY0" fmla="*/ 0 h 2481263"/>
              <a:gd name="connsiteX1" fmla="*/ 0 w 3181350"/>
              <a:gd name="connsiteY1" fmla="*/ 1771650 h 2481263"/>
              <a:gd name="connsiteX2" fmla="*/ 3181350 w 3181350"/>
              <a:gd name="connsiteY2" fmla="*/ 2481263 h 2481263"/>
              <a:gd name="connsiteX3" fmla="*/ 2733674 w 3181350"/>
              <a:gd name="connsiteY3" fmla="*/ 1281113 h 2481263"/>
              <a:gd name="connsiteX4" fmla="*/ 185737 w 3181350"/>
              <a:gd name="connsiteY4" fmla="*/ 0 h 24812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1113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2733674 w 3214688"/>
              <a:gd name="connsiteY3" fmla="*/ 1285876 h 3014663"/>
              <a:gd name="connsiteX4" fmla="*/ 185737 w 3214688"/>
              <a:gd name="connsiteY4" fmla="*/ 0 h 3014663"/>
              <a:gd name="connsiteX0" fmla="*/ 185737 w 3214688"/>
              <a:gd name="connsiteY0" fmla="*/ 0 h 3014663"/>
              <a:gd name="connsiteX1" fmla="*/ 0 w 3214688"/>
              <a:gd name="connsiteY1" fmla="*/ 1771650 h 3014663"/>
              <a:gd name="connsiteX2" fmla="*/ 3214688 w 3214688"/>
              <a:gd name="connsiteY2" fmla="*/ 3014663 h 3014663"/>
              <a:gd name="connsiteX3" fmla="*/ 185737 w 3214688"/>
              <a:gd name="connsiteY3" fmla="*/ 0 h 3014663"/>
              <a:gd name="connsiteX0" fmla="*/ 190500 w 3219451"/>
              <a:gd name="connsiteY0" fmla="*/ 0 h 3014663"/>
              <a:gd name="connsiteX1" fmla="*/ 0 w 3219451"/>
              <a:gd name="connsiteY1" fmla="*/ 1781175 h 3014663"/>
              <a:gd name="connsiteX2" fmla="*/ 3219451 w 3219451"/>
              <a:gd name="connsiteY2" fmla="*/ 3014663 h 3014663"/>
              <a:gd name="connsiteX3" fmla="*/ 190500 w 3219451"/>
              <a:gd name="connsiteY3" fmla="*/ 0 h 3014663"/>
              <a:gd name="connsiteX0" fmla="*/ 190500 w 3219451"/>
              <a:gd name="connsiteY0" fmla="*/ 0 h 3014663"/>
              <a:gd name="connsiteX1" fmla="*/ 0 w 3219451"/>
              <a:gd name="connsiteY1" fmla="*/ 1766887 h 3014663"/>
              <a:gd name="connsiteX2" fmla="*/ 3219451 w 3219451"/>
              <a:gd name="connsiteY2" fmla="*/ 3014663 h 3014663"/>
              <a:gd name="connsiteX3" fmla="*/ 190500 w 3219451"/>
              <a:gd name="connsiteY3" fmla="*/ 0 h 3014663"/>
              <a:gd name="connsiteX0" fmla="*/ 223838 w 3252789"/>
              <a:gd name="connsiteY0" fmla="*/ 0 h 3014663"/>
              <a:gd name="connsiteX1" fmla="*/ 0 w 3252789"/>
              <a:gd name="connsiteY1" fmla="*/ 1771650 h 3014663"/>
              <a:gd name="connsiteX2" fmla="*/ 3252789 w 3252789"/>
              <a:gd name="connsiteY2" fmla="*/ 3014663 h 3014663"/>
              <a:gd name="connsiteX3" fmla="*/ 223838 w 3252789"/>
              <a:gd name="connsiteY3" fmla="*/ 0 h 3014663"/>
              <a:gd name="connsiteX0" fmla="*/ 223838 w 3252789"/>
              <a:gd name="connsiteY0" fmla="*/ 0 h 3014663"/>
              <a:gd name="connsiteX1" fmla="*/ 0 w 3252789"/>
              <a:gd name="connsiteY1" fmla="*/ 1790700 h 3014663"/>
              <a:gd name="connsiteX2" fmla="*/ 3252789 w 3252789"/>
              <a:gd name="connsiteY2" fmla="*/ 3014663 h 3014663"/>
              <a:gd name="connsiteX3" fmla="*/ 223838 w 3252789"/>
              <a:gd name="connsiteY3" fmla="*/ 0 h 3014663"/>
              <a:gd name="connsiteX0" fmla="*/ 223838 w 3252789"/>
              <a:gd name="connsiteY0" fmla="*/ 0 h 3022037"/>
              <a:gd name="connsiteX1" fmla="*/ 0 w 3252789"/>
              <a:gd name="connsiteY1" fmla="*/ 1790700 h 3022037"/>
              <a:gd name="connsiteX2" fmla="*/ 3252789 w 3252789"/>
              <a:gd name="connsiteY2" fmla="*/ 3022037 h 3022037"/>
              <a:gd name="connsiteX3" fmla="*/ 223838 w 3252789"/>
              <a:gd name="connsiteY3" fmla="*/ 0 h 3022037"/>
              <a:gd name="connsiteX0" fmla="*/ 223838 w 3260163"/>
              <a:gd name="connsiteY0" fmla="*/ 0 h 3014663"/>
              <a:gd name="connsiteX1" fmla="*/ 0 w 3260163"/>
              <a:gd name="connsiteY1" fmla="*/ 1790700 h 3014663"/>
              <a:gd name="connsiteX2" fmla="*/ 3260163 w 3260163"/>
              <a:gd name="connsiteY2" fmla="*/ 3014663 h 3014663"/>
              <a:gd name="connsiteX3" fmla="*/ 223838 w 3260163"/>
              <a:gd name="connsiteY3" fmla="*/ 0 h 3014663"/>
              <a:gd name="connsiteX0" fmla="*/ 223838 w 3260163"/>
              <a:gd name="connsiteY0" fmla="*/ 0 h 3022037"/>
              <a:gd name="connsiteX1" fmla="*/ 0 w 3260163"/>
              <a:gd name="connsiteY1" fmla="*/ 1790700 h 3022037"/>
              <a:gd name="connsiteX2" fmla="*/ 3260163 w 3260163"/>
              <a:gd name="connsiteY2" fmla="*/ 3022037 h 3022037"/>
              <a:gd name="connsiteX3" fmla="*/ 223838 w 3260163"/>
              <a:gd name="connsiteY3" fmla="*/ 0 h 3022037"/>
            </a:gdLst>
            <a:ahLst/>
            <a:cxnLst>
              <a:cxn ang="0">
                <a:pos x="connsiteX0" y="connsiteY0"/>
              </a:cxn>
              <a:cxn ang="0">
                <a:pos x="connsiteX1" y="connsiteY1"/>
              </a:cxn>
              <a:cxn ang="0">
                <a:pos x="connsiteX2" y="connsiteY2"/>
              </a:cxn>
              <a:cxn ang="0">
                <a:pos x="connsiteX3" y="connsiteY3"/>
              </a:cxn>
            </a:cxnLst>
            <a:rect l="l" t="t" r="r" b="b"/>
            <a:pathLst>
              <a:path w="3260163" h="3022037">
                <a:moveTo>
                  <a:pt x="223838" y="0"/>
                </a:moveTo>
                <a:lnTo>
                  <a:pt x="0" y="1790700"/>
                </a:lnTo>
                <a:lnTo>
                  <a:pt x="3260163" y="3022037"/>
                </a:lnTo>
                <a:lnTo>
                  <a:pt x="223838" y="0"/>
                </a:lnTo>
                <a:close/>
              </a:path>
            </a:pathLst>
          </a:custGeom>
          <a:gradFill>
            <a:gsLst>
              <a:gs pos="58000">
                <a:schemeClr val="accent2"/>
              </a:gs>
              <a:gs pos="0">
                <a:schemeClr val="accent1"/>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2" name="Freeform 15">
            <a:extLst>
              <a:ext uri="{FF2B5EF4-FFF2-40B4-BE49-F238E27FC236}">
                <a16:creationId xmlns:a16="http://schemas.microsoft.com/office/drawing/2014/main" id="{29215CAF-AE99-44F2-B129-6AFBB24C8735}"/>
              </a:ext>
            </a:extLst>
          </p:cNvPr>
          <p:cNvSpPr/>
          <p:nvPr userDrawn="1"/>
        </p:nvSpPr>
        <p:spPr>
          <a:xfrm>
            <a:off x="3343275" y="0"/>
            <a:ext cx="4337998" cy="3019426"/>
          </a:xfrm>
          <a:custGeom>
            <a:avLst/>
            <a:gdLst>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24350"/>
              <a:gd name="connsiteY0" fmla="*/ 0 h 3019426"/>
              <a:gd name="connsiteX1" fmla="*/ 4324350 w 4324350"/>
              <a:gd name="connsiteY1" fmla="*/ 1214438 h 3019426"/>
              <a:gd name="connsiteX2" fmla="*/ 3028950 w 4324350"/>
              <a:gd name="connsiteY2" fmla="*/ 3019426 h 3019426"/>
              <a:gd name="connsiteX3" fmla="*/ 0 w 4324350"/>
              <a:gd name="connsiteY3" fmla="*/ 0 h 3019426"/>
              <a:gd name="connsiteX0" fmla="*/ 0 w 4337998"/>
              <a:gd name="connsiteY0" fmla="*/ 0 h 3019426"/>
              <a:gd name="connsiteX1" fmla="*/ 4337998 w 4337998"/>
              <a:gd name="connsiteY1" fmla="*/ 1214438 h 3019426"/>
              <a:gd name="connsiteX2" fmla="*/ 3028950 w 4337998"/>
              <a:gd name="connsiteY2" fmla="*/ 3019426 h 3019426"/>
              <a:gd name="connsiteX3" fmla="*/ 0 w 4337998"/>
              <a:gd name="connsiteY3" fmla="*/ 0 h 3019426"/>
              <a:gd name="connsiteX0" fmla="*/ 0 w 4337998"/>
              <a:gd name="connsiteY0" fmla="*/ 0 h 3019426"/>
              <a:gd name="connsiteX1" fmla="*/ 4337998 w 4337998"/>
              <a:gd name="connsiteY1" fmla="*/ 1214438 h 3019426"/>
              <a:gd name="connsiteX2" fmla="*/ 3015303 w 4337998"/>
              <a:gd name="connsiteY2" fmla="*/ 3019426 h 3019426"/>
              <a:gd name="connsiteX3" fmla="*/ 0 w 4337998"/>
              <a:gd name="connsiteY3" fmla="*/ 0 h 3019426"/>
            </a:gdLst>
            <a:ahLst/>
            <a:cxnLst>
              <a:cxn ang="0">
                <a:pos x="connsiteX0" y="connsiteY0"/>
              </a:cxn>
              <a:cxn ang="0">
                <a:pos x="connsiteX1" y="connsiteY1"/>
              </a:cxn>
              <a:cxn ang="0">
                <a:pos x="connsiteX2" y="connsiteY2"/>
              </a:cxn>
              <a:cxn ang="0">
                <a:pos x="connsiteX3" y="connsiteY3"/>
              </a:cxn>
            </a:cxnLst>
            <a:rect l="l" t="t" r="r" b="b"/>
            <a:pathLst>
              <a:path w="4337998" h="3019426">
                <a:moveTo>
                  <a:pt x="0" y="0"/>
                </a:moveTo>
                <a:lnTo>
                  <a:pt x="4337998" y="1214438"/>
                </a:lnTo>
                <a:lnTo>
                  <a:pt x="3015303" y="3019426"/>
                </a:lnTo>
                <a:lnTo>
                  <a:pt x="0" y="0"/>
                </a:lnTo>
                <a:close/>
              </a:path>
            </a:pathLst>
          </a:custGeom>
          <a:gradFill>
            <a:gsLst>
              <a:gs pos="10000">
                <a:schemeClr val="accent2"/>
              </a:gs>
              <a:gs pos="100000">
                <a:schemeClr val="accent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r>
              <a:rPr lang="en-US" sz="2000"/>
              <a:t>s</a:t>
            </a:r>
          </a:p>
        </p:txBody>
      </p:sp>
      <p:sp>
        <p:nvSpPr>
          <p:cNvPr id="53" name="Freeform 16">
            <a:extLst>
              <a:ext uri="{FF2B5EF4-FFF2-40B4-BE49-F238E27FC236}">
                <a16:creationId xmlns:a16="http://schemas.microsoft.com/office/drawing/2014/main" id="{BCD6455F-18DF-4DEA-86BD-88428229CB73}"/>
              </a:ext>
            </a:extLst>
          </p:cNvPr>
          <p:cNvSpPr/>
          <p:nvPr userDrawn="1"/>
        </p:nvSpPr>
        <p:spPr>
          <a:xfrm>
            <a:off x="7667625" y="1"/>
            <a:ext cx="4524375" cy="1214438"/>
          </a:xfrm>
          <a:custGeom>
            <a:avLst/>
            <a:gdLst>
              <a:gd name="connsiteX0" fmla="*/ 3367088 w 4524375"/>
              <a:gd name="connsiteY0" fmla="*/ 0 h 1223963"/>
              <a:gd name="connsiteX1" fmla="*/ 0 w 4524375"/>
              <a:gd name="connsiteY1" fmla="*/ 1223963 h 1223963"/>
              <a:gd name="connsiteX2" fmla="*/ 4524375 w 4524375"/>
              <a:gd name="connsiteY2" fmla="*/ 1071563 h 1223963"/>
              <a:gd name="connsiteX3" fmla="*/ 3367088 w 4524375"/>
              <a:gd name="connsiteY3" fmla="*/ 0 h 1223963"/>
              <a:gd name="connsiteX0" fmla="*/ 3352800 w 4524375"/>
              <a:gd name="connsiteY0" fmla="*/ 0 h 1233489"/>
              <a:gd name="connsiteX1" fmla="*/ 0 w 4524375"/>
              <a:gd name="connsiteY1" fmla="*/ 1233489 h 1233489"/>
              <a:gd name="connsiteX2" fmla="*/ 4524375 w 4524375"/>
              <a:gd name="connsiteY2" fmla="*/ 1081089 h 1233489"/>
              <a:gd name="connsiteX3" fmla="*/ 3352800 w 4524375"/>
              <a:gd name="connsiteY3" fmla="*/ 0 h 1233489"/>
              <a:gd name="connsiteX0" fmla="*/ 3352800 w 4524375"/>
              <a:gd name="connsiteY0" fmla="*/ 0 h 1228726"/>
              <a:gd name="connsiteX1" fmla="*/ 0 w 4524375"/>
              <a:gd name="connsiteY1" fmla="*/ 1228726 h 1228726"/>
              <a:gd name="connsiteX2" fmla="*/ 4524375 w 4524375"/>
              <a:gd name="connsiteY2" fmla="*/ 1076326 h 1228726"/>
              <a:gd name="connsiteX3" fmla="*/ 3352800 w 4524375"/>
              <a:gd name="connsiteY3" fmla="*/ 0 h 1228726"/>
              <a:gd name="connsiteX0" fmla="*/ 3357563 w 4524375"/>
              <a:gd name="connsiteY0" fmla="*/ 0 h 1223963"/>
              <a:gd name="connsiteX1" fmla="*/ 0 w 4524375"/>
              <a:gd name="connsiteY1" fmla="*/ 1223963 h 1223963"/>
              <a:gd name="connsiteX2" fmla="*/ 4524375 w 4524375"/>
              <a:gd name="connsiteY2" fmla="*/ 1071563 h 1223963"/>
              <a:gd name="connsiteX3" fmla="*/ 3357563 w 4524375"/>
              <a:gd name="connsiteY3" fmla="*/ 0 h 1223963"/>
              <a:gd name="connsiteX0" fmla="*/ 3371851 w 4538663"/>
              <a:gd name="connsiteY0" fmla="*/ 0 h 1219200"/>
              <a:gd name="connsiteX1" fmla="*/ 0 w 4538663"/>
              <a:gd name="connsiteY1" fmla="*/ 1219200 h 1219200"/>
              <a:gd name="connsiteX2" fmla="*/ 4538663 w 4538663"/>
              <a:gd name="connsiteY2" fmla="*/ 1071563 h 1219200"/>
              <a:gd name="connsiteX3" fmla="*/ 3371851 w 4538663"/>
              <a:gd name="connsiteY3" fmla="*/ 0 h 1219200"/>
              <a:gd name="connsiteX0" fmla="*/ 3243264 w 4410076"/>
              <a:gd name="connsiteY0" fmla="*/ 0 h 1071563"/>
              <a:gd name="connsiteX1" fmla="*/ 0 w 4410076"/>
              <a:gd name="connsiteY1" fmla="*/ 1033463 h 1071563"/>
              <a:gd name="connsiteX2" fmla="*/ 4410076 w 4410076"/>
              <a:gd name="connsiteY2" fmla="*/ 1071563 h 1071563"/>
              <a:gd name="connsiteX3" fmla="*/ 3243264 w 4410076"/>
              <a:gd name="connsiteY3" fmla="*/ 0 h 1071563"/>
              <a:gd name="connsiteX0" fmla="*/ 3352801 w 4519613"/>
              <a:gd name="connsiteY0" fmla="*/ 0 h 1214438"/>
              <a:gd name="connsiteX1" fmla="*/ 0 w 4519613"/>
              <a:gd name="connsiteY1" fmla="*/ 1214438 h 1214438"/>
              <a:gd name="connsiteX2" fmla="*/ 4519613 w 4519613"/>
              <a:gd name="connsiteY2" fmla="*/ 1071563 h 1214438"/>
              <a:gd name="connsiteX3" fmla="*/ 3352801 w 4519613"/>
              <a:gd name="connsiteY3" fmla="*/ 0 h 1214438"/>
              <a:gd name="connsiteX0" fmla="*/ 3352801 w 4533261"/>
              <a:gd name="connsiteY0" fmla="*/ 0 h 1214438"/>
              <a:gd name="connsiteX1" fmla="*/ 0 w 4533261"/>
              <a:gd name="connsiteY1" fmla="*/ 1214438 h 1214438"/>
              <a:gd name="connsiteX2" fmla="*/ 4533261 w 4533261"/>
              <a:gd name="connsiteY2" fmla="*/ 1071563 h 1214438"/>
              <a:gd name="connsiteX3" fmla="*/ 3352801 w 4533261"/>
              <a:gd name="connsiteY3" fmla="*/ 0 h 1214438"/>
              <a:gd name="connsiteX0" fmla="*/ 3352801 w 4533261"/>
              <a:gd name="connsiteY0" fmla="*/ 0 h 1214438"/>
              <a:gd name="connsiteX1" fmla="*/ 0 w 4533261"/>
              <a:gd name="connsiteY1" fmla="*/ 1214438 h 1214438"/>
              <a:gd name="connsiteX2" fmla="*/ 4533261 w 4533261"/>
              <a:gd name="connsiteY2" fmla="*/ 1098859 h 1214438"/>
              <a:gd name="connsiteX3" fmla="*/ 3352801 w 4533261"/>
              <a:gd name="connsiteY3" fmla="*/ 0 h 1214438"/>
            </a:gdLst>
            <a:ahLst/>
            <a:cxnLst>
              <a:cxn ang="0">
                <a:pos x="connsiteX0" y="connsiteY0"/>
              </a:cxn>
              <a:cxn ang="0">
                <a:pos x="connsiteX1" y="connsiteY1"/>
              </a:cxn>
              <a:cxn ang="0">
                <a:pos x="connsiteX2" y="connsiteY2"/>
              </a:cxn>
              <a:cxn ang="0">
                <a:pos x="connsiteX3" y="connsiteY3"/>
              </a:cxn>
            </a:cxnLst>
            <a:rect l="l" t="t" r="r" b="b"/>
            <a:pathLst>
              <a:path w="4533261" h="1214438">
                <a:moveTo>
                  <a:pt x="3352801" y="0"/>
                </a:moveTo>
                <a:lnTo>
                  <a:pt x="0" y="1214438"/>
                </a:lnTo>
                <a:lnTo>
                  <a:pt x="4533261" y="1098859"/>
                </a:lnTo>
                <a:lnTo>
                  <a:pt x="3352801" y="0"/>
                </a:lnTo>
                <a:close/>
              </a:path>
            </a:pathLst>
          </a:custGeom>
          <a:gradFill>
            <a:gsLst>
              <a:gs pos="15000">
                <a:schemeClr val="accent2"/>
              </a:gs>
              <a:gs pos="100000">
                <a:schemeClr val="accent1"/>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4" name="Freeform 17">
            <a:extLst>
              <a:ext uri="{FF2B5EF4-FFF2-40B4-BE49-F238E27FC236}">
                <a16:creationId xmlns:a16="http://schemas.microsoft.com/office/drawing/2014/main" id="{632F9E7A-EE16-4D14-B87D-C46C9EA0ADC2}"/>
              </a:ext>
            </a:extLst>
          </p:cNvPr>
          <p:cNvSpPr/>
          <p:nvPr userDrawn="1"/>
        </p:nvSpPr>
        <p:spPr>
          <a:xfrm>
            <a:off x="11015664" y="1"/>
            <a:ext cx="1176841" cy="1098080"/>
          </a:xfrm>
          <a:custGeom>
            <a:avLst/>
            <a:gdLst>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1575"/>
              <a:gd name="connsiteY0" fmla="*/ 0 h 1076325"/>
              <a:gd name="connsiteX1" fmla="*/ 1171575 w 1171575"/>
              <a:gd name="connsiteY1" fmla="*/ 1076325 h 1076325"/>
              <a:gd name="connsiteX2" fmla="*/ 1171575 w 1171575"/>
              <a:gd name="connsiteY2" fmla="*/ 0 h 1076325"/>
              <a:gd name="connsiteX3" fmla="*/ 0 w 1171575"/>
              <a:gd name="connsiteY3" fmla="*/ 0 h 1076325"/>
              <a:gd name="connsiteX0" fmla="*/ 0 w 1176299"/>
              <a:gd name="connsiteY0" fmla="*/ 0 h 1085850"/>
              <a:gd name="connsiteX1" fmla="*/ 1176299 w 1176299"/>
              <a:gd name="connsiteY1" fmla="*/ 1085850 h 1085850"/>
              <a:gd name="connsiteX2" fmla="*/ 1171575 w 1176299"/>
              <a:gd name="connsiteY2" fmla="*/ 0 h 1085850"/>
              <a:gd name="connsiteX3" fmla="*/ 0 w 1176299"/>
              <a:gd name="connsiteY3" fmla="*/ 0 h 1085850"/>
              <a:gd name="connsiteX0" fmla="*/ 0 w 1181344"/>
              <a:gd name="connsiteY0" fmla="*/ 0 h 1085850"/>
              <a:gd name="connsiteX1" fmla="*/ 1176299 w 1181344"/>
              <a:gd name="connsiteY1" fmla="*/ 1085850 h 1085850"/>
              <a:gd name="connsiteX2" fmla="*/ 1181138 w 1181344"/>
              <a:gd name="connsiteY2" fmla="*/ 0 h 1085850"/>
              <a:gd name="connsiteX3" fmla="*/ 0 w 1181344"/>
              <a:gd name="connsiteY3" fmla="*/ 0 h 1085850"/>
              <a:gd name="connsiteX0" fmla="*/ 0 w 1181586"/>
              <a:gd name="connsiteY0" fmla="*/ 0 h 1081088"/>
              <a:gd name="connsiteX1" fmla="*/ 1181080 w 1181586"/>
              <a:gd name="connsiteY1" fmla="*/ 1081088 h 1081088"/>
              <a:gd name="connsiteX2" fmla="*/ 1181138 w 1181586"/>
              <a:gd name="connsiteY2" fmla="*/ 0 h 1081088"/>
              <a:gd name="connsiteX3" fmla="*/ 0 w 1181586"/>
              <a:gd name="connsiteY3" fmla="*/ 0 h 1081088"/>
              <a:gd name="connsiteX0" fmla="*/ 0 w 1181586"/>
              <a:gd name="connsiteY0" fmla="*/ 0 h 1070785"/>
              <a:gd name="connsiteX1" fmla="*/ 1181080 w 1181586"/>
              <a:gd name="connsiteY1" fmla="*/ 1070785 h 1070785"/>
              <a:gd name="connsiteX2" fmla="*/ 1181138 w 1181586"/>
              <a:gd name="connsiteY2" fmla="*/ 0 h 1070785"/>
              <a:gd name="connsiteX3" fmla="*/ 0 w 1181586"/>
              <a:gd name="connsiteY3" fmla="*/ 0 h 1070785"/>
              <a:gd name="connsiteX0" fmla="*/ 0 w 1181152"/>
              <a:gd name="connsiteY0" fmla="*/ 0 h 593113"/>
              <a:gd name="connsiteX1" fmla="*/ 1057755 w 1181152"/>
              <a:gd name="connsiteY1" fmla="*/ 593113 h 593113"/>
              <a:gd name="connsiteX2" fmla="*/ 1181138 w 1181152"/>
              <a:gd name="connsiteY2" fmla="*/ 0 h 593113"/>
              <a:gd name="connsiteX3" fmla="*/ 0 w 1181152"/>
              <a:gd name="connsiteY3" fmla="*/ 0 h 593113"/>
              <a:gd name="connsiteX0" fmla="*/ 0 w 1181586"/>
              <a:gd name="connsiteY0" fmla="*/ 0 h 1098080"/>
              <a:gd name="connsiteX1" fmla="*/ 1181081 w 1181586"/>
              <a:gd name="connsiteY1" fmla="*/ 1098080 h 1098080"/>
              <a:gd name="connsiteX2" fmla="*/ 1181138 w 1181586"/>
              <a:gd name="connsiteY2" fmla="*/ 0 h 1098080"/>
              <a:gd name="connsiteX3" fmla="*/ 0 w 1181586"/>
              <a:gd name="connsiteY3" fmla="*/ 0 h 1098080"/>
            </a:gdLst>
            <a:ahLst/>
            <a:cxnLst>
              <a:cxn ang="0">
                <a:pos x="connsiteX0" y="connsiteY0"/>
              </a:cxn>
              <a:cxn ang="0">
                <a:pos x="connsiteX1" y="connsiteY1"/>
              </a:cxn>
              <a:cxn ang="0">
                <a:pos x="connsiteX2" y="connsiteY2"/>
              </a:cxn>
              <a:cxn ang="0">
                <a:pos x="connsiteX3" y="connsiteY3"/>
              </a:cxn>
            </a:cxnLst>
            <a:rect l="l" t="t" r="r" b="b"/>
            <a:pathLst>
              <a:path w="1181586" h="1098080">
                <a:moveTo>
                  <a:pt x="0" y="0"/>
                </a:moveTo>
                <a:lnTo>
                  <a:pt x="1181081" y="1098080"/>
                </a:lnTo>
                <a:cubicBezTo>
                  <a:pt x="1179506" y="736130"/>
                  <a:pt x="1182713" y="361950"/>
                  <a:pt x="1181138" y="0"/>
                </a:cubicBezTo>
                <a:lnTo>
                  <a:pt x="0" y="0"/>
                </a:lnTo>
                <a:close/>
              </a:path>
            </a:pathLst>
          </a:custGeom>
          <a:gradFill>
            <a:gsLst>
              <a:gs pos="23000">
                <a:schemeClr val="accent1"/>
              </a:gs>
              <a:gs pos="100000">
                <a:schemeClr val="accent2"/>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5" name="Freeform 18">
            <a:extLst>
              <a:ext uri="{FF2B5EF4-FFF2-40B4-BE49-F238E27FC236}">
                <a16:creationId xmlns:a16="http://schemas.microsoft.com/office/drawing/2014/main" id="{10FA9D68-988D-49B7-8DEE-D695AB9E55A4}"/>
              </a:ext>
            </a:extLst>
          </p:cNvPr>
          <p:cNvSpPr/>
          <p:nvPr userDrawn="1"/>
        </p:nvSpPr>
        <p:spPr>
          <a:xfrm>
            <a:off x="10959906" y="1057275"/>
            <a:ext cx="1232552" cy="3276600"/>
          </a:xfrm>
          <a:custGeom>
            <a:avLst/>
            <a:gdLst>
              <a:gd name="connsiteX0" fmla="*/ 1171575 w 1176337"/>
              <a:gd name="connsiteY0" fmla="*/ 0 h 3267075"/>
              <a:gd name="connsiteX1" fmla="*/ 0 w 1176337"/>
              <a:gd name="connsiteY1" fmla="*/ 2762250 h 3267075"/>
              <a:gd name="connsiteX2" fmla="*/ 1176337 w 1176337"/>
              <a:gd name="connsiteY2" fmla="*/ 3267075 h 3267075"/>
              <a:gd name="connsiteX3" fmla="*/ 1171575 w 1176337"/>
              <a:gd name="connsiteY3" fmla="*/ 0 h 3267075"/>
              <a:gd name="connsiteX0" fmla="*/ 1176337 w 1176795"/>
              <a:gd name="connsiteY0" fmla="*/ 0 h 3276600"/>
              <a:gd name="connsiteX1" fmla="*/ 0 w 1176795"/>
              <a:gd name="connsiteY1" fmla="*/ 2771775 h 3276600"/>
              <a:gd name="connsiteX2" fmla="*/ 1176337 w 1176795"/>
              <a:gd name="connsiteY2" fmla="*/ 3276600 h 3276600"/>
              <a:gd name="connsiteX3" fmla="*/ 1176337 w 1176795"/>
              <a:gd name="connsiteY3" fmla="*/ 0 h 3276600"/>
              <a:gd name="connsiteX0" fmla="*/ 1209791 w 1210249"/>
              <a:gd name="connsiteY0" fmla="*/ 0 h 3276600"/>
              <a:gd name="connsiteX1" fmla="*/ 0 w 1210249"/>
              <a:gd name="connsiteY1" fmla="*/ 2771775 h 3276600"/>
              <a:gd name="connsiteX2" fmla="*/ 1209791 w 1210249"/>
              <a:gd name="connsiteY2" fmla="*/ 3276600 h 3276600"/>
              <a:gd name="connsiteX3" fmla="*/ 1209791 w 1210249"/>
              <a:gd name="connsiteY3" fmla="*/ 0 h 3276600"/>
              <a:gd name="connsiteX0" fmla="*/ 1232094 w 1232552"/>
              <a:gd name="connsiteY0" fmla="*/ 0 h 3276600"/>
              <a:gd name="connsiteX1" fmla="*/ 0 w 1232552"/>
              <a:gd name="connsiteY1" fmla="*/ 2749472 h 3276600"/>
              <a:gd name="connsiteX2" fmla="*/ 1232094 w 1232552"/>
              <a:gd name="connsiteY2" fmla="*/ 3276600 h 3276600"/>
              <a:gd name="connsiteX3" fmla="*/ 1232094 w 1232552"/>
              <a:gd name="connsiteY3" fmla="*/ 0 h 3276600"/>
            </a:gdLst>
            <a:ahLst/>
            <a:cxnLst>
              <a:cxn ang="0">
                <a:pos x="connsiteX0" y="connsiteY0"/>
              </a:cxn>
              <a:cxn ang="0">
                <a:pos x="connsiteX1" y="connsiteY1"/>
              </a:cxn>
              <a:cxn ang="0">
                <a:pos x="connsiteX2" y="connsiteY2"/>
              </a:cxn>
              <a:cxn ang="0">
                <a:pos x="connsiteX3" y="connsiteY3"/>
              </a:cxn>
            </a:cxnLst>
            <a:rect l="l" t="t" r="r" b="b"/>
            <a:pathLst>
              <a:path w="1232552" h="3276600">
                <a:moveTo>
                  <a:pt x="1232094" y="0"/>
                </a:moveTo>
                <a:lnTo>
                  <a:pt x="0" y="2749472"/>
                </a:lnTo>
                <a:lnTo>
                  <a:pt x="1232094" y="3276600"/>
                </a:lnTo>
                <a:cubicBezTo>
                  <a:pt x="1230507" y="2187575"/>
                  <a:pt x="1233681" y="1089025"/>
                  <a:pt x="1232094" y="0"/>
                </a:cubicBezTo>
                <a:close/>
              </a:path>
            </a:pathLst>
          </a:custGeom>
          <a:gradFill>
            <a:gsLst>
              <a:gs pos="21000">
                <a:schemeClr val="accent1"/>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6" name="Freeform 19">
            <a:extLst>
              <a:ext uri="{FF2B5EF4-FFF2-40B4-BE49-F238E27FC236}">
                <a16:creationId xmlns:a16="http://schemas.microsoft.com/office/drawing/2014/main" id="{7F0FBD88-B12E-4D37-9D79-E4F4281AD5E2}"/>
              </a:ext>
            </a:extLst>
          </p:cNvPr>
          <p:cNvSpPr/>
          <p:nvPr userDrawn="1"/>
        </p:nvSpPr>
        <p:spPr>
          <a:xfrm>
            <a:off x="6366969" y="2428875"/>
            <a:ext cx="3339005" cy="2271713"/>
          </a:xfrm>
          <a:custGeom>
            <a:avLst/>
            <a:gdLst>
              <a:gd name="connsiteX0" fmla="*/ 0 w 3324225"/>
              <a:gd name="connsiteY0" fmla="*/ 590550 h 2271713"/>
              <a:gd name="connsiteX1" fmla="*/ 1343025 w 3324225"/>
              <a:gd name="connsiteY1" fmla="*/ 2271713 h 2271713"/>
              <a:gd name="connsiteX2" fmla="*/ 3324225 w 3324225"/>
              <a:gd name="connsiteY2" fmla="*/ 0 h 2271713"/>
              <a:gd name="connsiteX3" fmla="*/ 0 w 3324225"/>
              <a:gd name="connsiteY3" fmla="*/ 590550 h 2271713"/>
              <a:gd name="connsiteX0" fmla="*/ 0 w 3333750"/>
              <a:gd name="connsiteY0" fmla="*/ 585787 h 2271713"/>
              <a:gd name="connsiteX1" fmla="*/ 1352550 w 3333750"/>
              <a:gd name="connsiteY1" fmla="*/ 2271713 h 2271713"/>
              <a:gd name="connsiteX2" fmla="*/ 3333750 w 3333750"/>
              <a:gd name="connsiteY2" fmla="*/ 0 h 2271713"/>
              <a:gd name="connsiteX3" fmla="*/ 0 w 3333750"/>
              <a:gd name="connsiteY3" fmla="*/ 585787 h 2271713"/>
              <a:gd name="connsiteX0" fmla="*/ 0 w 3333750"/>
              <a:gd name="connsiteY0" fmla="*/ 591043 h 2271713"/>
              <a:gd name="connsiteX1" fmla="*/ 1352550 w 3333750"/>
              <a:gd name="connsiteY1" fmla="*/ 2271713 h 2271713"/>
              <a:gd name="connsiteX2" fmla="*/ 3333750 w 3333750"/>
              <a:gd name="connsiteY2" fmla="*/ 0 h 2271713"/>
              <a:gd name="connsiteX3" fmla="*/ 0 w 3333750"/>
              <a:gd name="connsiteY3" fmla="*/ 591043 h 2271713"/>
              <a:gd name="connsiteX0" fmla="*/ 0 w 3339005"/>
              <a:gd name="connsiteY0" fmla="*/ 591043 h 2271713"/>
              <a:gd name="connsiteX1" fmla="*/ 1357805 w 3339005"/>
              <a:gd name="connsiteY1" fmla="*/ 2271713 h 2271713"/>
              <a:gd name="connsiteX2" fmla="*/ 3339005 w 3339005"/>
              <a:gd name="connsiteY2" fmla="*/ 0 h 2271713"/>
              <a:gd name="connsiteX3" fmla="*/ 0 w 3339005"/>
              <a:gd name="connsiteY3" fmla="*/ 591043 h 2271713"/>
            </a:gdLst>
            <a:ahLst/>
            <a:cxnLst>
              <a:cxn ang="0">
                <a:pos x="connsiteX0" y="connsiteY0"/>
              </a:cxn>
              <a:cxn ang="0">
                <a:pos x="connsiteX1" y="connsiteY1"/>
              </a:cxn>
              <a:cxn ang="0">
                <a:pos x="connsiteX2" y="connsiteY2"/>
              </a:cxn>
              <a:cxn ang="0">
                <a:pos x="connsiteX3" y="connsiteY3"/>
              </a:cxn>
            </a:cxnLst>
            <a:rect l="l" t="t" r="r" b="b"/>
            <a:pathLst>
              <a:path w="3339005" h="2271713">
                <a:moveTo>
                  <a:pt x="0" y="591043"/>
                </a:moveTo>
                <a:lnTo>
                  <a:pt x="1357805" y="2271713"/>
                </a:lnTo>
                <a:lnTo>
                  <a:pt x="3339005" y="0"/>
                </a:lnTo>
                <a:lnTo>
                  <a:pt x="0" y="591043"/>
                </a:lnTo>
                <a:close/>
              </a:path>
            </a:pathLst>
          </a:custGeom>
          <a:gradFill>
            <a:gsLst>
              <a:gs pos="0">
                <a:schemeClr val="accent1"/>
              </a:gs>
              <a:gs pos="87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7" name="Freeform 20">
            <a:extLst>
              <a:ext uri="{FF2B5EF4-FFF2-40B4-BE49-F238E27FC236}">
                <a16:creationId xmlns:a16="http://schemas.microsoft.com/office/drawing/2014/main" id="{3CC05558-4AE9-4E14-86EE-EC88DB9F2E93}"/>
              </a:ext>
            </a:extLst>
          </p:cNvPr>
          <p:cNvSpPr/>
          <p:nvPr userDrawn="1"/>
        </p:nvSpPr>
        <p:spPr>
          <a:xfrm>
            <a:off x="1025774" y="1761707"/>
            <a:ext cx="2098477" cy="1910094"/>
          </a:xfrm>
          <a:custGeom>
            <a:avLst/>
            <a:gdLst>
              <a:gd name="connsiteX0" fmla="*/ 2086304 w 2086304"/>
              <a:gd name="connsiteY0" fmla="*/ 0 h 1886607"/>
              <a:gd name="connsiteX1" fmla="*/ 0 w 2086304"/>
              <a:gd name="connsiteY1" fmla="*/ 15765 h 1886607"/>
              <a:gd name="connsiteX2" fmla="*/ 362607 w 2086304"/>
              <a:gd name="connsiteY2" fmla="*/ 1886607 h 1886607"/>
              <a:gd name="connsiteX3" fmla="*/ 2086304 w 2086304"/>
              <a:gd name="connsiteY3" fmla="*/ 0 h 1886607"/>
              <a:gd name="connsiteX0" fmla="*/ 2101053 w 2101053"/>
              <a:gd name="connsiteY0" fmla="*/ 0 h 1886607"/>
              <a:gd name="connsiteX1" fmla="*/ 0 w 2101053"/>
              <a:gd name="connsiteY1" fmla="*/ 1207 h 1886607"/>
              <a:gd name="connsiteX2" fmla="*/ 377356 w 2101053"/>
              <a:gd name="connsiteY2" fmla="*/ 1886607 h 1886607"/>
              <a:gd name="connsiteX3" fmla="*/ 2101053 w 2101053"/>
              <a:gd name="connsiteY3" fmla="*/ 0 h 1886607"/>
              <a:gd name="connsiteX0" fmla="*/ 2098477 w 2098477"/>
              <a:gd name="connsiteY0" fmla="*/ 8963 h 1885400"/>
              <a:gd name="connsiteX1" fmla="*/ 0 w 2098477"/>
              <a:gd name="connsiteY1" fmla="*/ 0 h 1885400"/>
              <a:gd name="connsiteX2" fmla="*/ 377356 w 2098477"/>
              <a:gd name="connsiteY2" fmla="*/ 1885400 h 1885400"/>
              <a:gd name="connsiteX3" fmla="*/ 2098477 w 2098477"/>
              <a:gd name="connsiteY3" fmla="*/ 8963 h 1885400"/>
            </a:gdLst>
            <a:ahLst/>
            <a:cxnLst>
              <a:cxn ang="0">
                <a:pos x="connsiteX0" y="connsiteY0"/>
              </a:cxn>
              <a:cxn ang="0">
                <a:pos x="connsiteX1" y="connsiteY1"/>
              </a:cxn>
              <a:cxn ang="0">
                <a:pos x="connsiteX2" y="connsiteY2"/>
              </a:cxn>
              <a:cxn ang="0">
                <a:pos x="connsiteX3" y="connsiteY3"/>
              </a:cxn>
            </a:cxnLst>
            <a:rect l="l" t="t" r="r" b="b"/>
            <a:pathLst>
              <a:path w="2098477" h="1885400">
                <a:moveTo>
                  <a:pt x="2098477" y="8963"/>
                </a:moveTo>
                <a:lnTo>
                  <a:pt x="0" y="0"/>
                </a:lnTo>
                <a:lnTo>
                  <a:pt x="377356" y="1885400"/>
                </a:lnTo>
                <a:lnTo>
                  <a:pt x="2098477" y="8963"/>
                </a:lnTo>
                <a:close/>
              </a:path>
            </a:pathLst>
          </a:custGeom>
          <a:gradFill>
            <a:gsLst>
              <a:gs pos="8000">
                <a:schemeClr val="accent2"/>
              </a:gs>
              <a:gs pos="90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8" name="Freeform 21">
            <a:extLst>
              <a:ext uri="{FF2B5EF4-FFF2-40B4-BE49-F238E27FC236}">
                <a16:creationId xmlns:a16="http://schemas.microsoft.com/office/drawing/2014/main" id="{D557D87B-10A1-49E8-BA84-9A1AACF91CA8}"/>
              </a:ext>
            </a:extLst>
          </p:cNvPr>
          <p:cNvSpPr/>
          <p:nvPr userDrawn="1"/>
        </p:nvSpPr>
        <p:spPr>
          <a:xfrm>
            <a:off x="3532" y="4857972"/>
            <a:ext cx="4090198" cy="2007612"/>
          </a:xfrm>
          <a:custGeom>
            <a:avLst/>
            <a:gdLst>
              <a:gd name="connsiteX0" fmla="*/ 3576398 w 4077729"/>
              <a:gd name="connsiteY0" fmla="*/ 0 h 1994733"/>
              <a:gd name="connsiteX1" fmla="*/ 4077729 w 4077729"/>
              <a:gd name="connsiteY1" fmla="*/ 1101516 h 1994733"/>
              <a:gd name="connsiteX2" fmla="*/ 0 w 4077729"/>
              <a:gd name="connsiteY2" fmla="*/ 1994733 h 1994733"/>
              <a:gd name="connsiteX3" fmla="*/ 3576398 w 4077729"/>
              <a:gd name="connsiteY3" fmla="*/ 0 h 1994733"/>
              <a:gd name="connsiteX0" fmla="*/ 3576398 w 4086042"/>
              <a:gd name="connsiteY0" fmla="*/ 0 h 1994733"/>
              <a:gd name="connsiteX1" fmla="*/ 4086042 w 4086042"/>
              <a:gd name="connsiteY1" fmla="*/ 1093204 h 1994733"/>
              <a:gd name="connsiteX2" fmla="*/ 0 w 4086042"/>
              <a:gd name="connsiteY2" fmla="*/ 1994733 h 1994733"/>
              <a:gd name="connsiteX3" fmla="*/ 3576398 w 4086042"/>
              <a:gd name="connsiteY3" fmla="*/ 0 h 1994733"/>
              <a:gd name="connsiteX0" fmla="*/ 3576398 w 4090198"/>
              <a:gd name="connsiteY0" fmla="*/ 0 h 1994733"/>
              <a:gd name="connsiteX1" fmla="*/ 4090198 w 4090198"/>
              <a:gd name="connsiteY1" fmla="*/ 1084892 h 1994733"/>
              <a:gd name="connsiteX2" fmla="*/ 0 w 4090198"/>
              <a:gd name="connsiteY2" fmla="*/ 1994733 h 1994733"/>
              <a:gd name="connsiteX3" fmla="*/ 3576398 w 4090198"/>
              <a:gd name="connsiteY3" fmla="*/ 0 h 1994733"/>
              <a:gd name="connsiteX0" fmla="*/ 3576398 w 4090198"/>
              <a:gd name="connsiteY0" fmla="*/ 0 h 2007612"/>
              <a:gd name="connsiteX1" fmla="*/ 4090198 w 4090198"/>
              <a:gd name="connsiteY1" fmla="*/ 1084892 h 2007612"/>
              <a:gd name="connsiteX2" fmla="*/ 0 w 4090198"/>
              <a:gd name="connsiteY2" fmla="*/ 2007612 h 2007612"/>
              <a:gd name="connsiteX3" fmla="*/ 3576398 w 4090198"/>
              <a:gd name="connsiteY3" fmla="*/ 0 h 2007612"/>
            </a:gdLst>
            <a:ahLst/>
            <a:cxnLst>
              <a:cxn ang="0">
                <a:pos x="connsiteX0" y="connsiteY0"/>
              </a:cxn>
              <a:cxn ang="0">
                <a:pos x="connsiteX1" y="connsiteY1"/>
              </a:cxn>
              <a:cxn ang="0">
                <a:pos x="connsiteX2" y="connsiteY2"/>
              </a:cxn>
              <a:cxn ang="0">
                <a:pos x="connsiteX3" y="connsiteY3"/>
              </a:cxn>
            </a:cxnLst>
            <a:rect l="l" t="t" r="r" b="b"/>
            <a:pathLst>
              <a:path w="4090198" h="2007612">
                <a:moveTo>
                  <a:pt x="3576398" y="0"/>
                </a:moveTo>
                <a:lnTo>
                  <a:pt x="4090198" y="1084892"/>
                </a:lnTo>
                <a:lnTo>
                  <a:pt x="0" y="2007612"/>
                </a:lnTo>
                <a:lnTo>
                  <a:pt x="3576398" y="0"/>
                </a:lnTo>
                <a:close/>
              </a:path>
            </a:pathLst>
          </a:custGeom>
          <a:gradFill>
            <a:gsLst>
              <a:gs pos="15000">
                <a:schemeClr val="accent1"/>
              </a:gs>
              <a:gs pos="100000">
                <a:schemeClr val="accent2"/>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9" name="Freeform 22">
            <a:extLst>
              <a:ext uri="{FF2B5EF4-FFF2-40B4-BE49-F238E27FC236}">
                <a16:creationId xmlns:a16="http://schemas.microsoft.com/office/drawing/2014/main" id="{2D2C2567-47FC-4AD3-B234-DAF78BBD5B79}"/>
              </a:ext>
            </a:extLst>
          </p:cNvPr>
          <p:cNvSpPr/>
          <p:nvPr userDrawn="1"/>
        </p:nvSpPr>
        <p:spPr>
          <a:xfrm>
            <a:off x="-6301" y="5938309"/>
            <a:ext cx="4092304" cy="924304"/>
          </a:xfrm>
          <a:custGeom>
            <a:avLst/>
            <a:gdLst>
              <a:gd name="connsiteX0" fmla="*/ 4074199 w 4074199"/>
              <a:gd name="connsiteY0" fmla="*/ 0 h 907339"/>
              <a:gd name="connsiteX1" fmla="*/ 3357507 w 4074199"/>
              <a:gd name="connsiteY1" fmla="*/ 907339 h 907339"/>
              <a:gd name="connsiteX2" fmla="*/ 0 w 4074199"/>
              <a:gd name="connsiteY2" fmla="*/ 907339 h 907339"/>
              <a:gd name="connsiteX3" fmla="*/ 4074199 w 4074199"/>
              <a:gd name="connsiteY3" fmla="*/ 0 h 907339"/>
              <a:gd name="connsiteX0" fmla="*/ 4084791 w 4084791"/>
              <a:gd name="connsiteY0" fmla="*/ 0 h 907339"/>
              <a:gd name="connsiteX1" fmla="*/ 3368099 w 4084791"/>
              <a:gd name="connsiteY1" fmla="*/ 907339 h 907339"/>
              <a:gd name="connsiteX2" fmla="*/ 0 w 4084791"/>
              <a:gd name="connsiteY2" fmla="*/ 907339 h 907339"/>
              <a:gd name="connsiteX3" fmla="*/ 4084791 w 4084791"/>
              <a:gd name="connsiteY3" fmla="*/ 0 h 907339"/>
              <a:gd name="connsiteX0" fmla="*/ 4100031 w 4100031"/>
              <a:gd name="connsiteY0" fmla="*/ 0 h 907339"/>
              <a:gd name="connsiteX1" fmla="*/ 3368099 w 4100031"/>
              <a:gd name="connsiteY1" fmla="*/ 907339 h 907339"/>
              <a:gd name="connsiteX2" fmla="*/ 0 w 4100031"/>
              <a:gd name="connsiteY2" fmla="*/ 907339 h 907339"/>
              <a:gd name="connsiteX3" fmla="*/ 4100031 w 4100031"/>
              <a:gd name="connsiteY3" fmla="*/ 0 h 907339"/>
              <a:gd name="connsiteX0" fmla="*/ 4102607 w 4102607"/>
              <a:gd name="connsiteY0" fmla="*/ 0 h 907339"/>
              <a:gd name="connsiteX1" fmla="*/ 3370675 w 4102607"/>
              <a:gd name="connsiteY1" fmla="*/ 907339 h 907339"/>
              <a:gd name="connsiteX2" fmla="*/ 0 w 4102607"/>
              <a:gd name="connsiteY2" fmla="*/ 857464 h 907339"/>
              <a:gd name="connsiteX3" fmla="*/ 4102607 w 4102607"/>
              <a:gd name="connsiteY3" fmla="*/ 0 h 907339"/>
              <a:gd name="connsiteX0" fmla="*/ 4097455 w 4097455"/>
              <a:gd name="connsiteY0" fmla="*/ 0 h 907339"/>
              <a:gd name="connsiteX1" fmla="*/ 3365523 w 4097455"/>
              <a:gd name="connsiteY1" fmla="*/ 907339 h 907339"/>
              <a:gd name="connsiteX2" fmla="*/ 0 w 4097455"/>
              <a:gd name="connsiteY2" fmla="*/ 859958 h 907339"/>
              <a:gd name="connsiteX3" fmla="*/ 4097455 w 4097455"/>
              <a:gd name="connsiteY3" fmla="*/ 0 h 907339"/>
              <a:gd name="connsiteX0" fmla="*/ 4097455 w 4097455"/>
              <a:gd name="connsiteY0" fmla="*/ 0 h 862451"/>
              <a:gd name="connsiteX1" fmla="*/ 3411887 w 4097455"/>
              <a:gd name="connsiteY1" fmla="*/ 862451 h 862451"/>
              <a:gd name="connsiteX2" fmla="*/ 0 w 4097455"/>
              <a:gd name="connsiteY2" fmla="*/ 859958 h 862451"/>
              <a:gd name="connsiteX3" fmla="*/ 4097455 w 4097455"/>
              <a:gd name="connsiteY3" fmla="*/ 0 h 862451"/>
              <a:gd name="connsiteX0" fmla="*/ 4089728 w 4089728"/>
              <a:gd name="connsiteY0" fmla="*/ 0 h 892377"/>
              <a:gd name="connsiteX1" fmla="*/ 3411887 w 4089728"/>
              <a:gd name="connsiteY1" fmla="*/ 892377 h 892377"/>
              <a:gd name="connsiteX2" fmla="*/ 0 w 4089728"/>
              <a:gd name="connsiteY2" fmla="*/ 889884 h 892377"/>
              <a:gd name="connsiteX3" fmla="*/ 4089728 w 4089728"/>
              <a:gd name="connsiteY3" fmla="*/ 0 h 892377"/>
              <a:gd name="connsiteX0" fmla="*/ 4089728 w 4089728"/>
              <a:gd name="connsiteY0" fmla="*/ 0 h 892377"/>
              <a:gd name="connsiteX1" fmla="*/ 3424766 w 4089728"/>
              <a:gd name="connsiteY1" fmla="*/ 892377 h 892377"/>
              <a:gd name="connsiteX2" fmla="*/ 0 w 4089728"/>
              <a:gd name="connsiteY2" fmla="*/ 889884 h 892377"/>
              <a:gd name="connsiteX3" fmla="*/ 4089728 w 4089728"/>
              <a:gd name="connsiteY3" fmla="*/ 0 h 892377"/>
              <a:gd name="connsiteX0" fmla="*/ 4089728 w 4089728"/>
              <a:gd name="connsiteY0" fmla="*/ 0 h 889884"/>
              <a:gd name="connsiteX1" fmla="*/ 3360372 w 4089728"/>
              <a:gd name="connsiteY1" fmla="*/ 889884 h 889884"/>
              <a:gd name="connsiteX2" fmla="*/ 0 w 4089728"/>
              <a:gd name="connsiteY2" fmla="*/ 889884 h 889884"/>
              <a:gd name="connsiteX3" fmla="*/ 4089728 w 4089728"/>
              <a:gd name="connsiteY3" fmla="*/ 0 h 889884"/>
              <a:gd name="connsiteX0" fmla="*/ 4079425 w 4079425"/>
              <a:gd name="connsiteY0" fmla="*/ 0 h 889884"/>
              <a:gd name="connsiteX1" fmla="*/ 3350069 w 4079425"/>
              <a:gd name="connsiteY1" fmla="*/ 889884 h 889884"/>
              <a:gd name="connsiteX2" fmla="*/ 0 w 4079425"/>
              <a:gd name="connsiteY2" fmla="*/ 882403 h 889884"/>
              <a:gd name="connsiteX3" fmla="*/ 4079425 w 4079425"/>
              <a:gd name="connsiteY3" fmla="*/ 0 h 889884"/>
              <a:gd name="connsiteX0" fmla="*/ 4082000 w 4082000"/>
              <a:gd name="connsiteY0" fmla="*/ 0 h 889884"/>
              <a:gd name="connsiteX1" fmla="*/ 3352644 w 4082000"/>
              <a:gd name="connsiteY1" fmla="*/ 889884 h 889884"/>
              <a:gd name="connsiteX2" fmla="*/ 0 w 4082000"/>
              <a:gd name="connsiteY2" fmla="*/ 882403 h 889884"/>
              <a:gd name="connsiteX3" fmla="*/ 4082000 w 4082000"/>
              <a:gd name="connsiteY3" fmla="*/ 0 h 889884"/>
              <a:gd name="connsiteX0" fmla="*/ 4087152 w 4087152"/>
              <a:gd name="connsiteY0" fmla="*/ 0 h 1007091"/>
              <a:gd name="connsiteX1" fmla="*/ 3357796 w 4087152"/>
              <a:gd name="connsiteY1" fmla="*/ 889884 h 1007091"/>
              <a:gd name="connsiteX2" fmla="*/ 0 w 4087152"/>
              <a:gd name="connsiteY2" fmla="*/ 1007091 h 1007091"/>
              <a:gd name="connsiteX3" fmla="*/ 4087152 w 4087152"/>
              <a:gd name="connsiteY3" fmla="*/ 0 h 1007091"/>
              <a:gd name="connsiteX0" fmla="*/ 4092304 w 4092304"/>
              <a:gd name="connsiteY0" fmla="*/ 0 h 894872"/>
              <a:gd name="connsiteX1" fmla="*/ 3362948 w 4092304"/>
              <a:gd name="connsiteY1" fmla="*/ 889884 h 894872"/>
              <a:gd name="connsiteX2" fmla="*/ 0 w 4092304"/>
              <a:gd name="connsiteY2" fmla="*/ 894872 h 894872"/>
              <a:gd name="connsiteX3" fmla="*/ 4092304 w 4092304"/>
              <a:gd name="connsiteY3" fmla="*/ 0 h 894872"/>
            </a:gdLst>
            <a:ahLst/>
            <a:cxnLst>
              <a:cxn ang="0">
                <a:pos x="connsiteX0" y="connsiteY0"/>
              </a:cxn>
              <a:cxn ang="0">
                <a:pos x="connsiteX1" y="connsiteY1"/>
              </a:cxn>
              <a:cxn ang="0">
                <a:pos x="connsiteX2" y="connsiteY2"/>
              </a:cxn>
              <a:cxn ang="0">
                <a:pos x="connsiteX3" y="connsiteY3"/>
              </a:cxn>
            </a:cxnLst>
            <a:rect l="l" t="t" r="r" b="b"/>
            <a:pathLst>
              <a:path w="4092304" h="894872">
                <a:moveTo>
                  <a:pt x="4092304" y="0"/>
                </a:moveTo>
                <a:lnTo>
                  <a:pt x="3362948" y="889884"/>
                </a:lnTo>
                <a:lnTo>
                  <a:pt x="0" y="894872"/>
                </a:lnTo>
                <a:lnTo>
                  <a:pt x="4092304" y="0"/>
                </a:lnTo>
                <a:close/>
              </a:path>
            </a:pathLst>
          </a:custGeom>
          <a:gradFill>
            <a:gsLst>
              <a:gs pos="21000">
                <a:schemeClr val="accent1"/>
              </a:gs>
              <a:gs pos="100000">
                <a:schemeClr val="accent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0" name="Freeform 23">
            <a:extLst>
              <a:ext uri="{FF2B5EF4-FFF2-40B4-BE49-F238E27FC236}">
                <a16:creationId xmlns:a16="http://schemas.microsoft.com/office/drawing/2014/main" id="{79B2118E-BB71-4D0E-8A9D-6EE887B95CBB}"/>
              </a:ext>
            </a:extLst>
          </p:cNvPr>
          <p:cNvSpPr/>
          <p:nvPr userDrawn="1"/>
        </p:nvSpPr>
        <p:spPr>
          <a:xfrm>
            <a:off x="4102443" y="4914459"/>
            <a:ext cx="547228" cy="151811"/>
          </a:xfrm>
          <a:custGeom>
            <a:avLst/>
            <a:gdLst>
              <a:gd name="connsiteX0" fmla="*/ 0 w 547228"/>
              <a:gd name="connsiteY0" fmla="*/ 0 h 151811"/>
              <a:gd name="connsiteX1" fmla="*/ 547228 w 547228"/>
              <a:gd name="connsiteY1" fmla="*/ 70610 h 151811"/>
              <a:gd name="connsiteX2" fmla="*/ 526045 w 547228"/>
              <a:gd name="connsiteY2" fmla="*/ 151811 h 151811"/>
            </a:gdLst>
            <a:ahLst/>
            <a:cxnLst>
              <a:cxn ang="0">
                <a:pos x="connsiteX0" y="connsiteY0"/>
              </a:cxn>
              <a:cxn ang="0">
                <a:pos x="connsiteX1" y="connsiteY1"/>
              </a:cxn>
              <a:cxn ang="0">
                <a:pos x="connsiteX2" y="connsiteY2"/>
              </a:cxn>
            </a:cxnLst>
            <a:rect l="l" t="t" r="r" b="b"/>
            <a:pathLst>
              <a:path w="547228" h="151811">
                <a:moveTo>
                  <a:pt x="0" y="0"/>
                </a:moveTo>
                <a:lnTo>
                  <a:pt x="547228" y="70610"/>
                </a:lnTo>
                <a:lnTo>
                  <a:pt x="526045" y="15181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24">
            <a:extLst>
              <a:ext uri="{FF2B5EF4-FFF2-40B4-BE49-F238E27FC236}">
                <a16:creationId xmlns:a16="http://schemas.microsoft.com/office/drawing/2014/main" id="{25D13AFA-1C14-4F64-B213-2DB5B3ACE1C1}"/>
              </a:ext>
            </a:extLst>
          </p:cNvPr>
          <p:cNvSpPr/>
          <p:nvPr userDrawn="1"/>
        </p:nvSpPr>
        <p:spPr>
          <a:xfrm>
            <a:off x="3317876" y="5936217"/>
            <a:ext cx="5416584" cy="930949"/>
          </a:xfrm>
          <a:custGeom>
            <a:avLst/>
            <a:gdLst>
              <a:gd name="connsiteX0" fmla="*/ 683287 w 5365819"/>
              <a:gd name="connsiteY0" fmla="*/ 0 h 914400"/>
              <a:gd name="connsiteX1" fmla="*/ 5365819 w 5365819"/>
              <a:gd name="connsiteY1" fmla="*/ 904351 h 914400"/>
              <a:gd name="connsiteX2" fmla="*/ 0 w 5365819"/>
              <a:gd name="connsiteY2" fmla="*/ 914400 h 914400"/>
              <a:gd name="connsiteX3" fmla="*/ 683287 w 5365819"/>
              <a:gd name="connsiteY3" fmla="*/ 0 h 914400"/>
              <a:gd name="connsiteX0" fmla="*/ 711531 w 5394063"/>
              <a:gd name="connsiteY0" fmla="*/ 0 h 917930"/>
              <a:gd name="connsiteX1" fmla="*/ 5394063 w 5394063"/>
              <a:gd name="connsiteY1" fmla="*/ 904351 h 917930"/>
              <a:gd name="connsiteX2" fmla="*/ 0 w 5394063"/>
              <a:gd name="connsiteY2" fmla="*/ 917930 h 917930"/>
              <a:gd name="connsiteX3" fmla="*/ 711531 w 5394063"/>
              <a:gd name="connsiteY3" fmla="*/ 0 h 917930"/>
              <a:gd name="connsiteX0" fmla="*/ 725653 w 5394063"/>
              <a:gd name="connsiteY0" fmla="*/ 0 h 910869"/>
              <a:gd name="connsiteX1" fmla="*/ 5394063 w 5394063"/>
              <a:gd name="connsiteY1" fmla="*/ 897290 h 910869"/>
              <a:gd name="connsiteX2" fmla="*/ 0 w 5394063"/>
              <a:gd name="connsiteY2" fmla="*/ 910869 h 910869"/>
              <a:gd name="connsiteX3" fmla="*/ 725653 w 5394063"/>
              <a:gd name="connsiteY3" fmla="*/ 0 h 910869"/>
              <a:gd name="connsiteX0" fmla="*/ 725653 w 5376410"/>
              <a:gd name="connsiteY0" fmla="*/ 0 h 910869"/>
              <a:gd name="connsiteX1" fmla="*/ 5376410 w 5376410"/>
              <a:gd name="connsiteY1" fmla="*/ 907881 h 910869"/>
              <a:gd name="connsiteX2" fmla="*/ 0 w 5376410"/>
              <a:gd name="connsiteY2" fmla="*/ 910869 h 910869"/>
              <a:gd name="connsiteX3" fmla="*/ 725653 w 5376410"/>
              <a:gd name="connsiteY3" fmla="*/ 0 h 910869"/>
              <a:gd name="connsiteX0" fmla="*/ 783842 w 5376410"/>
              <a:gd name="connsiteY0" fmla="*/ 0 h 765396"/>
              <a:gd name="connsiteX1" fmla="*/ 5376410 w 5376410"/>
              <a:gd name="connsiteY1" fmla="*/ 762408 h 765396"/>
              <a:gd name="connsiteX2" fmla="*/ 0 w 5376410"/>
              <a:gd name="connsiteY2" fmla="*/ 765396 h 765396"/>
              <a:gd name="connsiteX3" fmla="*/ 783842 w 5376410"/>
              <a:gd name="connsiteY3" fmla="*/ 0 h 765396"/>
              <a:gd name="connsiteX0" fmla="*/ 729810 w 5376410"/>
              <a:gd name="connsiteY0" fmla="*/ 0 h 910869"/>
              <a:gd name="connsiteX1" fmla="*/ 5376410 w 5376410"/>
              <a:gd name="connsiteY1" fmla="*/ 907881 h 910869"/>
              <a:gd name="connsiteX2" fmla="*/ 0 w 5376410"/>
              <a:gd name="connsiteY2" fmla="*/ 910869 h 910869"/>
              <a:gd name="connsiteX3" fmla="*/ 729810 w 5376410"/>
              <a:gd name="connsiteY3" fmla="*/ 0 h 910869"/>
              <a:gd name="connsiteX0" fmla="*/ 714570 w 5376410"/>
              <a:gd name="connsiteY0" fmla="*/ 0 h 918489"/>
              <a:gd name="connsiteX1" fmla="*/ 5376410 w 5376410"/>
              <a:gd name="connsiteY1" fmla="*/ 915501 h 918489"/>
              <a:gd name="connsiteX2" fmla="*/ 0 w 5376410"/>
              <a:gd name="connsiteY2" fmla="*/ 918489 h 918489"/>
              <a:gd name="connsiteX3" fmla="*/ 714570 w 5376410"/>
              <a:gd name="connsiteY3" fmla="*/ 0 h 918489"/>
              <a:gd name="connsiteX0" fmla="*/ 809820 w 5376410"/>
              <a:gd name="connsiteY0" fmla="*/ 0 h 758469"/>
              <a:gd name="connsiteX1" fmla="*/ 5376410 w 5376410"/>
              <a:gd name="connsiteY1" fmla="*/ 755481 h 758469"/>
              <a:gd name="connsiteX2" fmla="*/ 0 w 5376410"/>
              <a:gd name="connsiteY2" fmla="*/ 758469 h 758469"/>
              <a:gd name="connsiteX3" fmla="*/ 809820 w 5376410"/>
              <a:gd name="connsiteY3" fmla="*/ 0 h 758469"/>
              <a:gd name="connsiteX0" fmla="*/ 710760 w 5376410"/>
              <a:gd name="connsiteY0" fmla="*/ 0 h 918489"/>
              <a:gd name="connsiteX1" fmla="*/ 5376410 w 5376410"/>
              <a:gd name="connsiteY1" fmla="*/ 915501 h 918489"/>
              <a:gd name="connsiteX2" fmla="*/ 0 w 5376410"/>
              <a:gd name="connsiteY2" fmla="*/ 918489 h 918489"/>
              <a:gd name="connsiteX3" fmla="*/ 710760 w 5376410"/>
              <a:gd name="connsiteY3" fmla="*/ 0 h 918489"/>
              <a:gd name="connsiteX0" fmla="*/ 722190 w 5376410"/>
              <a:gd name="connsiteY0" fmla="*/ 0 h 914679"/>
              <a:gd name="connsiteX1" fmla="*/ 5376410 w 5376410"/>
              <a:gd name="connsiteY1" fmla="*/ 911691 h 914679"/>
              <a:gd name="connsiteX2" fmla="*/ 0 w 5376410"/>
              <a:gd name="connsiteY2" fmla="*/ 914679 h 914679"/>
              <a:gd name="connsiteX3" fmla="*/ 722190 w 5376410"/>
              <a:gd name="connsiteY3" fmla="*/ 0 h 914679"/>
              <a:gd name="connsiteX0" fmla="*/ 735069 w 5389289"/>
              <a:gd name="connsiteY0" fmla="*/ 0 h 912104"/>
              <a:gd name="connsiteX1" fmla="*/ 5389289 w 5389289"/>
              <a:gd name="connsiteY1" fmla="*/ 911691 h 912104"/>
              <a:gd name="connsiteX2" fmla="*/ 0 w 5389289"/>
              <a:gd name="connsiteY2" fmla="*/ 912104 h 912104"/>
              <a:gd name="connsiteX3" fmla="*/ 735069 w 5389289"/>
              <a:gd name="connsiteY3" fmla="*/ 0 h 912104"/>
              <a:gd name="connsiteX0" fmla="*/ 735069 w 5389289"/>
              <a:gd name="connsiteY0" fmla="*/ 0 h 925339"/>
              <a:gd name="connsiteX1" fmla="*/ 5389289 w 5389289"/>
              <a:gd name="connsiteY1" fmla="*/ 925339 h 925339"/>
              <a:gd name="connsiteX2" fmla="*/ 0 w 5389289"/>
              <a:gd name="connsiteY2" fmla="*/ 912104 h 925339"/>
              <a:gd name="connsiteX3" fmla="*/ 735069 w 5389289"/>
              <a:gd name="connsiteY3" fmla="*/ 0 h 925339"/>
              <a:gd name="connsiteX0" fmla="*/ 762364 w 5416584"/>
              <a:gd name="connsiteY0" fmla="*/ 0 h 939400"/>
              <a:gd name="connsiteX1" fmla="*/ 5416584 w 5416584"/>
              <a:gd name="connsiteY1" fmla="*/ 925339 h 939400"/>
              <a:gd name="connsiteX2" fmla="*/ 0 w 5416584"/>
              <a:gd name="connsiteY2" fmla="*/ 939400 h 939400"/>
              <a:gd name="connsiteX3" fmla="*/ 762364 w 5416584"/>
              <a:gd name="connsiteY3" fmla="*/ 0 h 939400"/>
              <a:gd name="connsiteX0" fmla="*/ 762364 w 5416584"/>
              <a:gd name="connsiteY0" fmla="*/ 0 h 945010"/>
              <a:gd name="connsiteX1" fmla="*/ 5416584 w 5416584"/>
              <a:gd name="connsiteY1" fmla="*/ 930949 h 945010"/>
              <a:gd name="connsiteX2" fmla="*/ 0 w 5416584"/>
              <a:gd name="connsiteY2" fmla="*/ 945010 h 945010"/>
              <a:gd name="connsiteX3" fmla="*/ 762364 w 5416584"/>
              <a:gd name="connsiteY3" fmla="*/ 0 h 945010"/>
              <a:gd name="connsiteX0" fmla="*/ 762364 w 5416584"/>
              <a:gd name="connsiteY0" fmla="*/ 0 h 930949"/>
              <a:gd name="connsiteX1" fmla="*/ 5416584 w 5416584"/>
              <a:gd name="connsiteY1" fmla="*/ 930949 h 930949"/>
              <a:gd name="connsiteX2" fmla="*/ 0 w 5416584"/>
              <a:gd name="connsiteY2" fmla="*/ 921156 h 930949"/>
              <a:gd name="connsiteX3" fmla="*/ 762364 w 5416584"/>
              <a:gd name="connsiteY3" fmla="*/ 0 h 930949"/>
            </a:gdLst>
            <a:ahLst/>
            <a:cxnLst>
              <a:cxn ang="0">
                <a:pos x="connsiteX0" y="connsiteY0"/>
              </a:cxn>
              <a:cxn ang="0">
                <a:pos x="connsiteX1" y="connsiteY1"/>
              </a:cxn>
              <a:cxn ang="0">
                <a:pos x="connsiteX2" y="connsiteY2"/>
              </a:cxn>
              <a:cxn ang="0">
                <a:pos x="connsiteX3" y="connsiteY3"/>
              </a:cxn>
            </a:cxnLst>
            <a:rect l="l" t="t" r="r" b="b"/>
            <a:pathLst>
              <a:path w="5416584" h="930949">
                <a:moveTo>
                  <a:pt x="762364" y="0"/>
                </a:moveTo>
                <a:lnTo>
                  <a:pt x="5416584" y="930949"/>
                </a:lnTo>
                <a:lnTo>
                  <a:pt x="0" y="921156"/>
                </a:lnTo>
                <a:lnTo>
                  <a:pt x="762364" y="0"/>
                </a:lnTo>
                <a:close/>
              </a:path>
            </a:pathLst>
          </a:custGeom>
          <a:gradFill>
            <a:gsLst>
              <a:gs pos="4000">
                <a:schemeClr val="accent1"/>
              </a:gs>
              <a:gs pos="100000">
                <a:schemeClr val="accent2"/>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2" name="Freeform 25">
            <a:extLst>
              <a:ext uri="{FF2B5EF4-FFF2-40B4-BE49-F238E27FC236}">
                <a16:creationId xmlns:a16="http://schemas.microsoft.com/office/drawing/2014/main" id="{2188AD68-EAE9-4050-8E10-D9438C2243B1}"/>
              </a:ext>
            </a:extLst>
          </p:cNvPr>
          <p:cNvSpPr/>
          <p:nvPr userDrawn="1"/>
        </p:nvSpPr>
        <p:spPr>
          <a:xfrm>
            <a:off x="10990536" y="3785435"/>
            <a:ext cx="1203845" cy="3091509"/>
          </a:xfrm>
          <a:custGeom>
            <a:avLst/>
            <a:gdLst>
              <a:gd name="connsiteX0" fmla="*/ 0 w 1182718"/>
              <a:gd name="connsiteY0" fmla="*/ 0 h 3032701"/>
              <a:gd name="connsiteX1" fmla="*/ 497800 w 1182718"/>
              <a:gd name="connsiteY1" fmla="*/ 3032701 h 3032701"/>
              <a:gd name="connsiteX2" fmla="*/ 1182718 w 1182718"/>
              <a:gd name="connsiteY2" fmla="*/ 515453 h 3032701"/>
              <a:gd name="connsiteX3" fmla="*/ 0 w 1182718"/>
              <a:gd name="connsiteY3" fmla="*/ 0 h 3032701"/>
              <a:gd name="connsiteX0" fmla="*/ 0 w 1179187"/>
              <a:gd name="connsiteY0" fmla="*/ 0 h 3029170"/>
              <a:gd name="connsiteX1" fmla="*/ 494269 w 1179187"/>
              <a:gd name="connsiteY1" fmla="*/ 3029170 h 3029170"/>
              <a:gd name="connsiteX2" fmla="*/ 1179187 w 1179187"/>
              <a:gd name="connsiteY2" fmla="*/ 511922 h 3029170"/>
              <a:gd name="connsiteX3" fmla="*/ 0 w 1179187"/>
              <a:gd name="connsiteY3" fmla="*/ 0 h 3029170"/>
              <a:gd name="connsiteX0" fmla="*/ 0 w 1179187"/>
              <a:gd name="connsiteY0" fmla="*/ 0 h 3039761"/>
              <a:gd name="connsiteX1" fmla="*/ 483677 w 1179187"/>
              <a:gd name="connsiteY1" fmla="*/ 3039761 h 3039761"/>
              <a:gd name="connsiteX2" fmla="*/ 1179187 w 1179187"/>
              <a:gd name="connsiteY2" fmla="*/ 511922 h 3039761"/>
              <a:gd name="connsiteX3" fmla="*/ 0 w 1179187"/>
              <a:gd name="connsiteY3" fmla="*/ 0 h 3039761"/>
              <a:gd name="connsiteX0" fmla="*/ 0 w 1190407"/>
              <a:gd name="connsiteY0" fmla="*/ 0 h 3039761"/>
              <a:gd name="connsiteX1" fmla="*/ 494897 w 1190407"/>
              <a:gd name="connsiteY1" fmla="*/ 3039761 h 3039761"/>
              <a:gd name="connsiteX2" fmla="*/ 1190407 w 1190407"/>
              <a:gd name="connsiteY2" fmla="*/ 511922 h 3039761"/>
              <a:gd name="connsiteX3" fmla="*/ 0 w 1190407"/>
              <a:gd name="connsiteY3" fmla="*/ 0 h 3039761"/>
              <a:gd name="connsiteX0" fmla="*/ 0 w 1203107"/>
              <a:gd name="connsiteY0" fmla="*/ 0 h 3065161"/>
              <a:gd name="connsiteX1" fmla="*/ 507597 w 1203107"/>
              <a:gd name="connsiteY1" fmla="*/ 3065161 h 3065161"/>
              <a:gd name="connsiteX2" fmla="*/ 1203107 w 1203107"/>
              <a:gd name="connsiteY2" fmla="*/ 537322 h 3065161"/>
              <a:gd name="connsiteX3" fmla="*/ 0 w 1203107"/>
              <a:gd name="connsiteY3" fmla="*/ 0 h 3065161"/>
              <a:gd name="connsiteX0" fmla="*/ 0 w 1209457"/>
              <a:gd name="connsiteY0" fmla="*/ 0 h 3065161"/>
              <a:gd name="connsiteX1" fmla="*/ 507597 w 1209457"/>
              <a:gd name="connsiteY1" fmla="*/ 3065161 h 3065161"/>
              <a:gd name="connsiteX2" fmla="*/ 1209457 w 1209457"/>
              <a:gd name="connsiteY2" fmla="*/ 543672 h 3065161"/>
              <a:gd name="connsiteX3" fmla="*/ 0 w 1209457"/>
              <a:gd name="connsiteY3" fmla="*/ 0 h 3065161"/>
              <a:gd name="connsiteX0" fmla="*/ 0 w 1215807"/>
              <a:gd name="connsiteY0" fmla="*/ 0 h 3065161"/>
              <a:gd name="connsiteX1" fmla="*/ 507597 w 1215807"/>
              <a:gd name="connsiteY1" fmla="*/ 3065161 h 3065161"/>
              <a:gd name="connsiteX2" fmla="*/ 1215807 w 1215807"/>
              <a:gd name="connsiteY2" fmla="*/ 537322 h 3065161"/>
              <a:gd name="connsiteX3" fmla="*/ 0 w 1215807"/>
              <a:gd name="connsiteY3" fmla="*/ 0 h 3065161"/>
              <a:gd name="connsiteX0" fmla="*/ 0 w 1209457"/>
              <a:gd name="connsiteY0" fmla="*/ 0 h 3077861"/>
              <a:gd name="connsiteX1" fmla="*/ 501247 w 1209457"/>
              <a:gd name="connsiteY1" fmla="*/ 3077861 h 3077861"/>
              <a:gd name="connsiteX2" fmla="*/ 1209457 w 1209457"/>
              <a:gd name="connsiteY2" fmla="*/ 550022 h 3077861"/>
              <a:gd name="connsiteX3" fmla="*/ 0 w 1209457"/>
              <a:gd name="connsiteY3" fmla="*/ 0 h 3077861"/>
              <a:gd name="connsiteX0" fmla="*/ 0 w 1209457"/>
              <a:gd name="connsiteY0" fmla="*/ 0 h 3091509"/>
              <a:gd name="connsiteX1" fmla="*/ 501247 w 1209457"/>
              <a:gd name="connsiteY1" fmla="*/ 3091509 h 3091509"/>
              <a:gd name="connsiteX2" fmla="*/ 1209457 w 1209457"/>
              <a:gd name="connsiteY2" fmla="*/ 550022 h 3091509"/>
              <a:gd name="connsiteX3" fmla="*/ 0 w 1209457"/>
              <a:gd name="connsiteY3" fmla="*/ 0 h 3091509"/>
            </a:gdLst>
            <a:ahLst/>
            <a:cxnLst>
              <a:cxn ang="0">
                <a:pos x="connsiteX0" y="connsiteY0"/>
              </a:cxn>
              <a:cxn ang="0">
                <a:pos x="connsiteX1" y="connsiteY1"/>
              </a:cxn>
              <a:cxn ang="0">
                <a:pos x="connsiteX2" y="connsiteY2"/>
              </a:cxn>
              <a:cxn ang="0">
                <a:pos x="connsiteX3" y="connsiteY3"/>
              </a:cxn>
            </a:cxnLst>
            <a:rect l="l" t="t" r="r" b="b"/>
            <a:pathLst>
              <a:path w="1209457" h="3091509">
                <a:moveTo>
                  <a:pt x="0" y="0"/>
                </a:moveTo>
                <a:lnTo>
                  <a:pt x="501247" y="3091509"/>
                </a:lnTo>
                <a:lnTo>
                  <a:pt x="1209457" y="550022"/>
                </a:lnTo>
                <a:lnTo>
                  <a:pt x="0"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3" name="Freeform 26">
            <a:extLst>
              <a:ext uri="{FF2B5EF4-FFF2-40B4-BE49-F238E27FC236}">
                <a16:creationId xmlns:a16="http://schemas.microsoft.com/office/drawing/2014/main" id="{AB1FFB56-DFF5-407E-9579-733546E78D38}"/>
              </a:ext>
            </a:extLst>
          </p:cNvPr>
          <p:cNvSpPr/>
          <p:nvPr userDrawn="1"/>
        </p:nvSpPr>
        <p:spPr>
          <a:xfrm>
            <a:off x="11488254" y="4321334"/>
            <a:ext cx="708319" cy="2552078"/>
          </a:xfrm>
          <a:custGeom>
            <a:avLst/>
            <a:gdLst>
              <a:gd name="connsiteX0" fmla="*/ 691978 w 697728"/>
              <a:gd name="connsiteY0" fmla="*/ 0 h 2520778"/>
              <a:gd name="connsiteX1" fmla="*/ 0 w 697728"/>
              <a:gd name="connsiteY1" fmla="*/ 2520778 h 2520778"/>
              <a:gd name="connsiteX2" fmla="*/ 695509 w 697728"/>
              <a:gd name="connsiteY2" fmla="*/ 2517248 h 2520778"/>
              <a:gd name="connsiteX3" fmla="*/ 691978 w 697728"/>
              <a:gd name="connsiteY3" fmla="*/ 0 h 2520778"/>
              <a:gd name="connsiteX0" fmla="*/ 691978 w 697728"/>
              <a:gd name="connsiteY0" fmla="*/ 0 h 2531370"/>
              <a:gd name="connsiteX1" fmla="*/ 0 w 697728"/>
              <a:gd name="connsiteY1" fmla="*/ 2531370 h 2531370"/>
              <a:gd name="connsiteX2" fmla="*/ 695509 w 697728"/>
              <a:gd name="connsiteY2" fmla="*/ 2517248 h 2531370"/>
              <a:gd name="connsiteX3" fmla="*/ 691978 w 697728"/>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1978 w 703175"/>
              <a:gd name="connsiteY0" fmla="*/ 0 h 2531370"/>
              <a:gd name="connsiteX1" fmla="*/ 0 w 703175"/>
              <a:gd name="connsiteY1" fmla="*/ 2531370 h 2531370"/>
              <a:gd name="connsiteX2" fmla="*/ 702570 w 703175"/>
              <a:gd name="connsiteY2" fmla="*/ 2527839 h 2531370"/>
              <a:gd name="connsiteX3" fmla="*/ 691978 w 703175"/>
              <a:gd name="connsiteY3" fmla="*/ 0 h 2531370"/>
              <a:gd name="connsiteX0" fmla="*/ 699039 w 704789"/>
              <a:gd name="connsiteY0" fmla="*/ 0 h 2541962"/>
              <a:gd name="connsiteX1" fmla="*/ 0 w 704789"/>
              <a:gd name="connsiteY1" fmla="*/ 2541962 h 2541962"/>
              <a:gd name="connsiteX2" fmla="*/ 702570 w 704789"/>
              <a:gd name="connsiteY2" fmla="*/ 2538431 h 2541962"/>
              <a:gd name="connsiteX3" fmla="*/ 699039 w 704789"/>
              <a:gd name="connsiteY3" fmla="*/ 0 h 2541962"/>
              <a:gd name="connsiteX0" fmla="*/ 702569 w 708319"/>
              <a:gd name="connsiteY0" fmla="*/ 0 h 2538431"/>
              <a:gd name="connsiteX1" fmla="*/ 0 w 708319"/>
              <a:gd name="connsiteY1" fmla="*/ 2538431 h 2538431"/>
              <a:gd name="connsiteX2" fmla="*/ 706100 w 708319"/>
              <a:gd name="connsiteY2" fmla="*/ 2538431 h 2538431"/>
              <a:gd name="connsiteX3" fmla="*/ 702569 w 708319"/>
              <a:gd name="connsiteY3" fmla="*/ 0 h 2538431"/>
              <a:gd name="connsiteX0" fmla="*/ 667264 w 673014"/>
              <a:gd name="connsiteY0" fmla="*/ 0 h 2538431"/>
              <a:gd name="connsiteX1" fmla="*/ 0 w 673014"/>
              <a:gd name="connsiteY1" fmla="*/ 2252460 h 2538431"/>
              <a:gd name="connsiteX2" fmla="*/ 670795 w 673014"/>
              <a:gd name="connsiteY2" fmla="*/ 2538431 h 2538431"/>
              <a:gd name="connsiteX3" fmla="*/ 667264 w 673014"/>
              <a:gd name="connsiteY3" fmla="*/ 0 h 2538431"/>
              <a:gd name="connsiteX0" fmla="*/ 702569 w 708319"/>
              <a:gd name="connsiteY0" fmla="*/ 0 h 2541961"/>
              <a:gd name="connsiteX1" fmla="*/ 0 w 708319"/>
              <a:gd name="connsiteY1" fmla="*/ 2541961 h 2541961"/>
              <a:gd name="connsiteX2" fmla="*/ 706100 w 708319"/>
              <a:gd name="connsiteY2" fmla="*/ 2538431 h 2541961"/>
              <a:gd name="connsiteX3" fmla="*/ 702569 w 708319"/>
              <a:gd name="connsiteY3" fmla="*/ 0 h 2541961"/>
              <a:gd name="connsiteX0" fmla="*/ 702569 w 708319"/>
              <a:gd name="connsiteY0" fmla="*/ 0 h 2538431"/>
              <a:gd name="connsiteX1" fmla="*/ 0 w 708319"/>
              <a:gd name="connsiteY1" fmla="*/ 2534900 h 2538431"/>
              <a:gd name="connsiteX2" fmla="*/ 706100 w 708319"/>
              <a:gd name="connsiteY2" fmla="*/ 2538431 h 2538431"/>
              <a:gd name="connsiteX3" fmla="*/ 702569 w 708319"/>
              <a:gd name="connsiteY3" fmla="*/ 0 h 2538431"/>
              <a:gd name="connsiteX0" fmla="*/ 702569 w 708319"/>
              <a:gd name="connsiteY0" fmla="*/ 0 h 2548548"/>
              <a:gd name="connsiteX1" fmla="*/ 0 w 708319"/>
              <a:gd name="connsiteY1" fmla="*/ 2548548 h 2548548"/>
              <a:gd name="connsiteX2" fmla="*/ 706100 w 708319"/>
              <a:gd name="connsiteY2" fmla="*/ 2538431 h 2548548"/>
              <a:gd name="connsiteX3" fmla="*/ 702569 w 708319"/>
              <a:gd name="connsiteY3" fmla="*/ 0 h 2548548"/>
              <a:gd name="connsiteX0" fmla="*/ 702569 w 704906"/>
              <a:gd name="connsiteY0" fmla="*/ 0 h 2548548"/>
              <a:gd name="connsiteX1" fmla="*/ 0 w 704906"/>
              <a:gd name="connsiteY1" fmla="*/ 2548548 h 2548548"/>
              <a:gd name="connsiteX2" fmla="*/ 692452 w 704906"/>
              <a:gd name="connsiteY2" fmla="*/ 2538431 h 2548548"/>
              <a:gd name="connsiteX3" fmla="*/ 702569 w 704906"/>
              <a:gd name="connsiteY3" fmla="*/ 0 h 2548548"/>
              <a:gd name="connsiteX0" fmla="*/ 702569 w 708319"/>
              <a:gd name="connsiteY0" fmla="*/ 0 h 2565726"/>
              <a:gd name="connsiteX1" fmla="*/ 0 w 708319"/>
              <a:gd name="connsiteY1" fmla="*/ 2548548 h 2565726"/>
              <a:gd name="connsiteX2" fmla="*/ 706100 w 708319"/>
              <a:gd name="connsiteY2" fmla="*/ 2565726 h 2565726"/>
              <a:gd name="connsiteX3" fmla="*/ 702569 w 708319"/>
              <a:gd name="connsiteY3" fmla="*/ 0 h 2565726"/>
              <a:gd name="connsiteX0" fmla="*/ 702569 w 708319"/>
              <a:gd name="connsiteY0" fmla="*/ 0 h 2552078"/>
              <a:gd name="connsiteX1" fmla="*/ 0 w 708319"/>
              <a:gd name="connsiteY1" fmla="*/ 2548548 h 2552078"/>
              <a:gd name="connsiteX2" fmla="*/ 706100 w 708319"/>
              <a:gd name="connsiteY2" fmla="*/ 2552078 h 2552078"/>
              <a:gd name="connsiteX3" fmla="*/ 702569 w 708319"/>
              <a:gd name="connsiteY3" fmla="*/ 0 h 2552078"/>
            </a:gdLst>
            <a:ahLst/>
            <a:cxnLst>
              <a:cxn ang="0">
                <a:pos x="connsiteX0" y="connsiteY0"/>
              </a:cxn>
              <a:cxn ang="0">
                <a:pos x="connsiteX1" y="connsiteY1"/>
              </a:cxn>
              <a:cxn ang="0">
                <a:pos x="connsiteX2" y="connsiteY2"/>
              </a:cxn>
              <a:cxn ang="0">
                <a:pos x="connsiteX3" y="connsiteY3"/>
              </a:cxn>
            </a:cxnLst>
            <a:rect l="l" t="t" r="r" b="b"/>
            <a:pathLst>
              <a:path w="708319" h="2552078">
                <a:moveTo>
                  <a:pt x="702569" y="0"/>
                </a:moveTo>
                <a:lnTo>
                  <a:pt x="0" y="2548548"/>
                </a:lnTo>
                <a:lnTo>
                  <a:pt x="706100" y="2552078"/>
                </a:lnTo>
                <a:cubicBezTo>
                  <a:pt x="708454" y="1710642"/>
                  <a:pt x="710807" y="834375"/>
                  <a:pt x="702569" y="0"/>
                </a:cubicBezTo>
                <a:close/>
              </a:path>
            </a:pathLst>
          </a:custGeom>
          <a:gradFill>
            <a:gsLst>
              <a:gs pos="21000">
                <a:schemeClr val="accent2"/>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4" name="Freeform 27">
            <a:extLst>
              <a:ext uri="{FF2B5EF4-FFF2-40B4-BE49-F238E27FC236}">
                <a16:creationId xmlns:a16="http://schemas.microsoft.com/office/drawing/2014/main" id="{E5D000B4-7054-435E-BE68-3BE9D74FD10D}"/>
              </a:ext>
            </a:extLst>
          </p:cNvPr>
          <p:cNvSpPr/>
          <p:nvPr userDrawn="1"/>
        </p:nvSpPr>
        <p:spPr>
          <a:xfrm>
            <a:off x="8745794" y="2426110"/>
            <a:ext cx="2263877" cy="4424516"/>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Lst>
            <a:ahLst/>
            <a:cxnLst>
              <a:cxn ang="0">
                <a:pos x="connsiteX0" y="connsiteY0"/>
              </a:cxn>
              <a:cxn ang="0">
                <a:pos x="connsiteX1" y="connsiteY1"/>
              </a:cxn>
              <a:cxn ang="0">
                <a:pos x="connsiteX2" y="connsiteY2"/>
              </a:cxn>
              <a:cxn ang="0">
                <a:pos x="connsiteX3" y="connsiteY3"/>
              </a:cxn>
            </a:cxnLst>
            <a:rect l="l" t="t" r="r" b="b"/>
            <a:pathLst>
              <a:path w="2263877" h="4424516">
                <a:moveTo>
                  <a:pt x="958645" y="0"/>
                </a:moveTo>
                <a:lnTo>
                  <a:pt x="2263877" y="1393722"/>
                </a:lnTo>
                <a:lnTo>
                  <a:pt x="0" y="4424516"/>
                </a:lnTo>
                <a:lnTo>
                  <a:pt x="958645"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5" name="Freeform 28">
            <a:extLst>
              <a:ext uri="{FF2B5EF4-FFF2-40B4-BE49-F238E27FC236}">
                <a16:creationId xmlns:a16="http://schemas.microsoft.com/office/drawing/2014/main" id="{5F353CDE-4E8D-48D4-AAB0-127998E915F4}"/>
              </a:ext>
            </a:extLst>
          </p:cNvPr>
          <p:cNvSpPr/>
          <p:nvPr userDrawn="1"/>
        </p:nvSpPr>
        <p:spPr>
          <a:xfrm>
            <a:off x="-1" y="-1"/>
            <a:ext cx="3153403" cy="177371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Lst>
            <a:ahLst/>
            <a:cxnLst>
              <a:cxn ang="0">
                <a:pos x="connsiteX0" y="connsiteY0"/>
              </a:cxn>
              <a:cxn ang="0">
                <a:pos x="connsiteX1" y="connsiteY1"/>
              </a:cxn>
              <a:cxn ang="0">
                <a:pos x="connsiteX2" y="connsiteY2"/>
              </a:cxn>
              <a:cxn ang="0">
                <a:pos x="connsiteX3" y="connsiteY3"/>
              </a:cxn>
            </a:cxnLst>
            <a:rect l="l" t="t" r="r" b="b"/>
            <a:pathLst>
              <a:path w="3153403" h="1773715">
                <a:moveTo>
                  <a:pt x="0" y="0"/>
                </a:moveTo>
                <a:lnTo>
                  <a:pt x="1036790" y="1773715"/>
                </a:lnTo>
                <a:lnTo>
                  <a:pt x="3153403" y="1771137"/>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6" name="Freeform 29">
            <a:extLst>
              <a:ext uri="{FF2B5EF4-FFF2-40B4-BE49-F238E27FC236}">
                <a16:creationId xmlns:a16="http://schemas.microsoft.com/office/drawing/2014/main" id="{2BCCE37C-B509-4F9A-9A1A-A0B3FC4BD002}"/>
              </a:ext>
            </a:extLst>
          </p:cNvPr>
          <p:cNvSpPr/>
          <p:nvPr userDrawn="1"/>
        </p:nvSpPr>
        <p:spPr>
          <a:xfrm>
            <a:off x="-2381" y="-1"/>
            <a:ext cx="3112998" cy="1786065"/>
          </a:xfrm>
          <a:custGeom>
            <a:avLst/>
            <a:gdLst>
              <a:gd name="connsiteX0" fmla="*/ 0 w 3172858"/>
              <a:gd name="connsiteY0" fmla="*/ 0 h 1773716"/>
              <a:gd name="connsiteX1" fmla="*/ 1079653 w 3172858"/>
              <a:gd name="connsiteY1" fmla="*/ 1773716 h 1773716"/>
              <a:gd name="connsiteX2" fmla="*/ 3172858 w 3172858"/>
              <a:gd name="connsiteY2" fmla="*/ 1751682 h 1773716"/>
              <a:gd name="connsiteX3" fmla="*/ 0 w 3172858"/>
              <a:gd name="connsiteY3" fmla="*/ 0 h 1773716"/>
              <a:gd name="connsiteX0" fmla="*/ 0 w 3114492"/>
              <a:gd name="connsiteY0" fmla="*/ 0 h 1773716"/>
              <a:gd name="connsiteX1" fmla="*/ 1079653 w 3114492"/>
              <a:gd name="connsiteY1" fmla="*/ 1773716 h 1773716"/>
              <a:gd name="connsiteX2" fmla="*/ 3114492 w 3114492"/>
              <a:gd name="connsiteY2" fmla="*/ 1177750 h 1773716"/>
              <a:gd name="connsiteX3" fmla="*/ 0 w 3114492"/>
              <a:gd name="connsiteY3" fmla="*/ 0 h 1773716"/>
              <a:gd name="connsiteX0" fmla="*/ 0 w 3153403"/>
              <a:gd name="connsiteY0" fmla="*/ 0 h 1773716"/>
              <a:gd name="connsiteX1" fmla="*/ 1079653 w 3153403"/>
              <a:gd name="connsiteY1" fmla="*/ 1773716 h 1773716"/>
              <a:gd name="connsiteX2" fmla="*/ 3153403 w 3153403"/>
              <a:gd name="connsiteY2" fmla="*/ 1771137 h 1773716"/>
              <a:gd name="connsiteX3" fmla="*/ 0 w 3153403"/>
              <a:gd name="connsiteY3" fmla="*/ 0 h 1773716"/>
              <a:gd name="connsiteX0" fmla="*/ 0 w 3153403"/>
              <a:gd name="connsiteY0" fmla="*/ 0 h 1771137"/>
              <a:gd name="connsiteX1" fmla="*/ 1036790 w 3153403"/>
              <a:gd name="connsiteY1" fmla="*/ 1768953 h 1771137"/>
              <a:gd name="connsiteX2" fmla="*/ 3153403 w 3153403"/>
              <a:gd name="connsiteY2" fmla="*/ 1771137 h 1771137"/>
              <a:gd name="connsiteX3" fmla="*/ 0 w 3153403"/>
              <a:gd name="connsiteY3" fmla="*/ 0 h 1771137"/>
              <a:gd name="connsiteX0" fmla="*/ 0 w 3153403"/>
              <a:gd name="connsiteY0" fmla="*/ 0 h 1773715"/>
              <a:gd name="connsiteX1" fmla="*/ 1036790 w 3153403"/>
              <a:gd name="connsiteY1" fmla="*/ 1773715 h 1773715"/>
              <a:gd name="connsiteX2" fmla="*/ 3153403 w 3153403"/>
              <a:gd name="connsiteY2" fmla="*/ 1771137 h 1773715"/>
              <a:gd name="connsiteX3" fmla="*/ 0 w 3153403"/>
              <a:gd name="connsiteY3" fmla="*/ 0 h 1773715"/>
              <a:gd name="connsiteX0" fmla="*/ 0 w 3081965"/>
              <a:gd name="connsiteY0" fmla="*/ 0 h 1775900"/>
              <a:gd name="connsiteX1" fmla="*/ 1036790 w 3081965"/>
              <a:gd name="connsiteY1" fmla="*/ 1773715 h 1775900"/>
              <a:gd name="connsiteX2" fmla="*/ 3081965 w 3081965"/>
              <a:gd name="connsiteY2" fmla="*/ 1775900 h 1775900"/>
              <a:gd name="connsiteX3" fmla="*/ 0 w 3081965"/>
              <a:gd name="connsiteY3" fmla="*/ 0 h 1775900"/>
              <a:gd name="connsiteX0" fmla="*/ 0 w 3086728"/>
              <a:gd name="connsiteY0" fmla="*/ 0 h 1775900"/>
              <a:gd name="connsiteX1" fmla="*/ 1036790 w 3086728"/>
              <a:gd name="connsiteY1" fmla="*/ 1773715 h 1775900"/>
              <a:gd name="connsiteX2" fmla="*/ 3086728 w 3086728"/>
              <a:gd name="connsiteY2" fmla="*/ 1775900 h 1775900"/>
              <a:gd name="connsiteX3" fmla="*/ 0 w 3086728"/>
              <a:gd name="connsiteY3" fmla="*/ 0 h 1775900"/>
              <a:gd name="connsiteX0" fmla="*/ 0 w 3091491"/>
              <a:gd name="connsiteY0" fmla="*/ 0 h 1799713"/>
              <a:gd name="connsiteX1" fmla="*/ 1036790 w 3091491"/>
              <a:gd name="connsiteY1" fmla="*/ 1773715 h 1799713"/>
              <a:gd name="connsiteX2" fmla="*/ 3091491 w 3091491"/>
              <a:gd name="connsiteY2" fmla="*/ 1799713 h 1799713"/>
              <a:gd name="connsiteX3" fmla="*/ 0 w 3091491"/>
              <a:gd name="connsiteY3" fmla="*/ 0 h 1799713"/>
              <a:gd name="connsiteX0" fmla="*/ 0 w 3120066"/>
              <a:gd name="connsiteY0" fmla="*/ 0 h 1799713"/>
              <a:gd name="connsiteX1" fmla="*/ 1036790 w 3120066"/>
              <a:gd name="connsiteY1" fmla="*/ 1773715 h 1799713"/>
              <a:gd name="connsiteX2" fmla="*/ 3120066 w 3120066"/>
              <a:gd name="connsiteY2" fmla="*/ 1799713 h 1799713"/>
              <a:gd name="connsiteX3" fmla="*/ 0 w 3120066"/>
              <a:gd name="connsiteY3" fmla="*/ 0 h 1799713"/>
              <a:gd name="connsiteX0" fmla="*/ 0 w 3120066"/>
              <a:gd name="connsiteY0" fmla="*/ 0 h 1799713"/>
              <a:gd name="connsiteX1" fmla="*/ 1019730 w 3120066"/>
              <a:gd name="connsiteY1" fmla="*/ 1773715 h 1799713"/>
              <a:gd name="connsiteX2" fmla="*/ 3120066 w 3120066"/>
              <a:gd name="connsiteY2" fmla="*/ 1799713 h 1799713"/>
              <a:gd name="connsiteX3" fmla="*/ 0 w 3120066"/>
              <a:gd name="connsiteY3" fmla="*/ 0 h 1799713"/>
              <a:gd name="connsiteX0" fmla="*/ 0 w 3133714"/>
              <a:gd name="connsiteY0" fmla="*/ 0 h 1799713"/>
              <a:gd name="connsiteX1" fmla="*/ 1033378 w 3133714"/>
              <a:gd name="connsiteY1" fmla="*/ 1773715 h 1799713"/>
              <a:gd name="connsiteX2" fmla="*/ 3133714 w 3133714"/>
              <a:gd name="connsiteY2" fmla="*/ 1799713 h 1799713"/>
              <a:gd name="connsiteX3" fmla="*/ 0 w 3133714"/>
              <a:gd name="connsiteY3" fmla="*/ 0 h 1799713"/>
              <a:gd name="connsiteX0" fmla="*/ 0 w 3140538"/>
              <a:gd name="connsiteY0" fmla="*/ 0 h 1799713"/>
              <a:gd name="connsiteX1" fmla="*/ 1040202 w 3140538"/>
              <a:gd name="connsiteY1" fmla="*/ 1773715 h 1799713"/>
              <a:gd name="connsiteX2" fmla="*/ 3140538 w 3140538"/>
              <a:gd name="connsiteY2" fmla="*/ 1799713 h 1799713"/>
              <a:gd name="connsiteX3" fmla="*/ 0 w 3140538"/>
              <a:gd name="connsiteY3" fmla="*/ 0 h 1799713"/>
              <a:gd name="connsiteX0" fmla="*/ 0 w 3126890"/>
              <a:gd name="connsiteY0" fmla="*/ 0 h 1786065"/>
              <a:gd name="connsiteX1" fmla="*/ 1040202 w 3126890"/>
              <a:gd name="connsiteY1" fmla="*/ 1773715 h 1786065"/>
              <a:gd name="connsiteX2" fmla="*/ 3126890 w 3126890"/>
              <a:gd name="connsiteY2" fmla="*/ 1786065 h 1786065"/>
              <a:gd name="connsiteX3" fmla="*/ 0 w 3126890"/>
              <a:gd name="connsiteY3" fmla="*/ 0 h 1786065"/>
              <a:gd name="connsiteX0" fmla="*/ 0 w 3113242"/>
              <a:gd name="connsiteY0" fmla="*/ 0 h 1782653"/>
              <a:gd name="connsiteX1" fmla="*/ 1026554 w 3113242"/>
              <a:gd name="connsiteY1" fmla="*/ 1770303 h 1782653"/>
              <a:gd name="connsiteX2" fmla="*/ 3113242 w 3113242"/>
              <a:gd name="connsiteY2" fmla="*/ 1782653 h 1782653"/>
              <a:gd name="connsiteX3" fmla="*/ 0 w 3113242"/>
              <a:gd name="connsiteY3" fmla="*/ 0 h 1782653"/>
              <a:gd name="connsiteX0" fmla="*/ 0 w 3123478"/>
              <a:gd name="connsiteY0" fmla="*/ 0 h 1782653"/>
              <a:gd name="connsiteX1" fmla="*/ 1036790 w 3123478"/>
              <a:gd name="connsiteY1" fmla="*/ 1770303 h 1782653"/>
              <a:gd name="connsiteX2" fmla="*/ 3123478 w 3123478"/>
              <a:gd name="connsiteY2" fmla="*/ 1782653 h 1782653"/>
              <a:gd name="connsiteX3" fmla="*/ 0 w 3123478"/>
              <a:gd name="connsiteY3" fmla="*/ 0 h 1782653"/>
              <a:gd name="connsiteX0" fmla="*/ 0 w 3109830"/>
              <a:gd name="connsiteY0" fmla="*/ 0 h 1782653"/>
              <a:gd name="connsiteX1" fmla="*/ 1036790 w 3109830"/>
              <a:gd name="connsiteY1" fmla="*/ 1770303 h 1782653"/>
              <a:gd name="connsiteX2" fmla="*/ 3109830 w 3109830"/>
              <a:gd name="connsiteY2" fmla="*/ 1782653 h 1782653"/>
              <a:gd name="connsiteX3" fmla="*/ 0 w 3109830"/>
              <a:gd name="connsiteY3" fmla="*/ 0 h 1782653"/>
              <a:gd name="connsiteX0" fmla="*/ 0 w 3120462"/>
              <a:gd name="connsiteY0" fmla="*/ 0 h 1793286"/>
              <a:gd name="connsiteX1" fmla="*/ 1047422 w 3120462"/>
              <a:gd name="connsiteY1" fmla="*/ 1780936 h 1793286"/>
              <a:gd name="connsiteX2" fmla="*/ 3120462 w 3120462"/>
              <a:gd name="connsiteY2" fmla="*/ 1793286 h 1793286"/>
              <a:gd name="connsiteX3" fmla="*/ 0 w 3120462"/>
              <a:gd name="connsiteY3" fmla="*/ 0 h 1793286"/>
            </a:gdLst>
            <a:ahLst/>
            <a:cxnLst>
              <a:cxn ang="0">
                <a:pos x="connsiteX0" y="connsiteY0"/>
              </a:cxn>
              <a:cxn ang="0">
                <a:pos x="connsiteX1" y="connsiteY1"/>
              </a:cxn>
              <a:cxn ang="0">
                <a:pos x="connsiteX2" y="connsiteY2"/>
              </a:cxn>
              <a:cxn ang="0">
                <a:pos x="connsiteX3" y="connsiteY3"/>
              </a:cxn>
            </a:cxnLst>
            <a:rect l="l" t="t" r="r" b="b"/>
            <a:pathLst>
              <a:path w="3120462" h="1793286">
                <a:moveTo>
                  <a:pt x="0" y="0"/>
                </a:moveTo>
                <a:lnTo>
                  <a:pt x="1047422" y="1780936"/>
                </a:lnTo>
                <a:lnTo>
                  <a:pt x="3120462" y="1793286"/>
                </a:lnTo>
                <a:lnTo>
                  <a:pt x="0" y="0"/>
                </a:lnTo>
                <a:close/>
              </a:path>
            </a:pathLst>
          </a:custGeom>
          <a:gradFill>
            <a:gsLst>
              <a:gs pos="19000">
                <a:schemeClr val="accent2"/>
              </a:gs>
              <a:gs pos="9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7" name="Freeform 30">
            <a:extLst>
              <a:ext uri="{FF2B5EF4-FFF2-40B4-BE49-F238E27FC236}">
                <a16:creationId xmlns:a16="http://schemas.microsoft.com/office/drawing/2014/main" id="{98D5A9C8-1939-4DCC-934A-46B4AA8755D8}"/>
              </a:ext>
            </a:extLst>
          </p:cNvPr>
          <p:cNvSpPr/>
          <p:nvPr userDrawn="1"/>
        </p:nvSpPr>
        <p:spPr>
          <a:xfrm>
            <a:off x="-3295" y="1769807"/>
            <a:ext cx="1407341" cy="5098422"/>
          </a:xfrm>
          <a:custGeom>
            <a:avLst/>
            <a:gdLst>
              <a:gd name="connsiteX0" fmla="*/ 1026488 w 1398147"/>
              <a:gd name="connsiteY0" fmla="*/ 0 h 5073445"/>
              <a:gd name="connsiteX1" fmla="*/ 1398147 w 1398147"/>
              <a:gd name="connsiteY1" fmla="*/ 1875995 h 5073445"/>
              <a:gd name="connsiteX2" fmla="*/ 0 w 1398147"/>
              <a:gd name="connsiteY2" fmla="*/ 5073445 h 5073445"/>
              <a:gd name="connsiteX3" fmla="*/ 1026488 w 1398147"/>
              <a:gd name="connsiteY3" fmla="*/ 0 h 5073445"/>
              <a:gd name="connsiteX0" fmla="*/ 1032388 w 1398147"/>
              <a:gd name="connsiteY0" fmla="*/ 0 h 5055747"/>
              <a:gd name="connsiteX1" fmla="*/ 1398147 w 1398147"/>
              <a:gd name="connsiteY1" fmla="*/ 1858297 h 5055747"/>
              <a:gd name="connsiteX2" fmla="*/ 0 w 1398147"/>
              <a:gd name="connsiteY2" fmla="*/ 5055747 h 5055747"/>
              <a:gd name="connsiteX3" fmla="*/ 1032388 w 1398147"/>
              <a:gd name="connsiteY3" fmla="*/ 0 h 5055747"/>
              <a:gd name="connsiteX0" fmla="*/ 1032388 w 1398147"/>
              <a:gd name="connsiteY0" fmla="*/ 0 h 5061646"/>
              <a:gd name="connsiteX1" fmla="*/ 1398147 w 1398147"/>
              <a:gd name="connsiteY1" fmla="*/ 1864196 h 5061646"/>
              <a:gd name="connsiteX2" fmla="*/ 0 w 1398147"/>
              <a:gd name="connsiteY2" fmla="*/ 5061646 h 5061646"/>
              <a:gd name="connsiteX3" fmla="*/ 1032388 w 1398147"/>
              <a:gd name="connsiteY3" fmla="*/ 0 h 5061646"/>
              <a:gd name="connsiteX0" fmla="*/ 1032388 w 1398147"/>
              <a:gd name="connsiteY0" fmla="*/ 0 h 5079344"/>
              <a:gd name="connsiteX1" fmla="*/ 1398147 w 1398147"/>
              <a:gd name="connsiteY1" fmla="*/ 1881894 h 5079344"/>
              <a:gd name="connsiteX2" fmla="*/ 0 w 1398147"/>
              <a:gd name="connsiteY2" fmla="*/ 5079344 h 5079344"/>
              <a:gd name="connsiteX3" fmla="*/ 1032388 w 1398147"/>
              <a:gd name="connsiteY3" fmla="*/ 0 h 5079344"/>
              <a:gd name="connsiteX0" fmla="*/ 1032388 w 1398147"/>
              <a:gd name="connsiteY0" fmla="*/ 0 h 5089936"/>
              <a:gd name="connsiteX1" fmla="*/ 1398147 w 1398147"/>
              <a:gd name="connsiteY1" fmla="*/ 1881894 h 5089936"/>
              <a:gd name="connsiteX2" fmla="*/ 0 w 1398147"/>
              <a:gd name="connsiteY2" fmla="*/ 5089936 h 5089936"/>
              <a:gd name="connsiteX3" fmla="*/ 1032388 w 1398147"/>
              <a:gd name="connsiteY3" fmla="*/ 0 h 5089936"/>
              <a:gd name="connsiteX0" fmla="*/ 1039450 w 1405209"/>
              <a:gd name="connsiteY0" fmla="*/ 0 h 5089936"/>
              <a:gd name="connsiteX1" fmla="*/ 1405209 w 1405209"/>
              <a:gd name="connsiteY1" fmla="*/ 1881894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1039450 w 1405209"/>
              <a:gd name="connsiteY3" fmla="*/ 0 h 5089936"/>
              <a:gd name="connsiteX0" fmla="*/ 1039450 w 1405209"/>
              <a:gd name="connsiteY0" fmla="*/ 0 h 5089936"/>
              <a:gd name="connsiteX1" fmla="*/ 1405209 w 1405209"/>
              <a:gd name="connsiteY1" fmla="*/ 1891419 h 5089936"/>
              <a:gd name="connsiteX2" fmla="*/ 0 w 1405209"/>
              <a:gd name="connsiteY2" fmla="*/ 5089936 h 5089936"/>
              <a:gd name="connsiteX3" fmla="*/ 8890 w 1405209"/>
              <a:gd name="connsiteY3" fmla="*/ 5081754 h 5089936"/>
              <a:gd name="connsiteX4" fmla="*/ 1039450 w 1405209"/>
              <a:gd name="connsiteY4" fmla="*/ 0 h 5089936"/>
              <a:gd name="connsiteX0" fmla="*/ 1041582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41582 w 1407341"/>
              <a:gd name="connsiteY4" fmla="*/ 0 h 5098422"/>
              <a:gd name="connsiteX0" fmla="*/ 1034758 w 1407341"/>
              <a:gd name="connsiteY0" fmla="*/ 0 h 5098422"/>
              <a:gd name="connsiteX1" fmla="*/ 1407341 w 1407341"/>
              <a:gd name="connsiteY1" fmla="*/ 1891419 h 5098422"/>
              <a:gd name="connsiteX2" fmla="*/ 2132 w 1407341"/>
              <a:gd name="connsiteY2" fmla="*/ 5089936 h 5098422"/>
              <a:gd name="connsiteX3" fmla="*/ 719 w 1407341"/>
              <a:gd name="connsiteY3" fmla="*/ 5097208 h 5098422"/>
              <a:gd name="connsiteX4" fmla="*/ 1034758 w 1407341"/>
              <a:gd name="connsiteY4" fmla="*/ 0 h 50984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341" h="5098422">
                <a:moveTo>
                  <a:pt x="1034758" y="0"/>
                </a:moveTo>
                <a:lnTo>
                  <a:pt x="1407341" y="1891419"/>
                </a:lnTo>
                <a:lnTo>
                  <a:pt x="2132" y="5089936"/>
                </a:lnTo>
                <a:cubicBezTo>
                  <a:pt x="5095" y="5083774"/>
                  <a:pt x="-2244" y="5103370"/>
                  <a:pt x="719" y="5097208"/>
                </a:cubicBezTo>
                <a:lnTo>
                  <a:pt x="1034758" y="0"/>
                </a:lnTo>
                <a:close/>
              </a:path>
            </a:pathLst>
          </a:custGeom>
          <a:gradFill>
            <a:gsLst>
              <a:gs pos="15000">
                <a:schemeClr val="accent2"/>
              </a:gs>
              <a:gs pos="76000">
                <a:schemeClr val="accent1"/>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8" name="Freeform 31">
            <a:extLst>
              <a:ext uri="{FF2B5EF4-FFF2-40B4-BE49-F238E27FC236}">
                <a16:creationId xmlns:a16="http://schemas.microsoft.com/office/drawing/2014/main" id="{3E41388E-5D07-4235-B363-64E1D06277B2}"/>
              </a:ext>
            </a:extLst>
          </p:cNvPr>
          <p:cNvSpPr/>
          <p:nvPr userDrawn="1"/>
        </p:nvSpPr>
        <p:spPr>
          <a:xfrm>
            <a:off x="8694845" y="2426110"/>
            <a:ext cx="2293341" cy="4440419"/>
          </a:xfrm>
          <a:custGeom>
            <a:avLst/>
            <a:gdLst>
              <a:gd name="connsiteX0" fmla="*/ 958645 w 2263877"/>
              <a:gd name="connsiteY0" fmla="*/ 0 h 4424516"/>
              <a:gd name="connsiteX1" fmla="*/ 2263877 w 2263877"/>
              <a:gd name="connsiteY1" fmla="*/ 1393722 h 4424516"/>
              <a:gd name="connsiteX2" fmla="*/ 0 w 2263877"/>
              <a:gd name="connsiteY2" fmla="*/ 4424516 h 4424516"/>
              <a:gd name="connsiteX3" fmla="*/ 958645 w 2263877"/>
              <a:gd name="connsiteY3" fmla="*/ 0 h 4424516"/>
              <a:gd name="connsiteX0" fmla="*/ 958645 w 2269487"/>
              <a:gd name="connsiteY0" fmla="*/ 0 h 4424516"/>
              <a:gd name="connsiteX1" fmla="*/ 2269487 w 2269487"/>
              <a:gd name="connsiteY1" fmla="*/ 1388112 h 4424516"/>
              <a:gd name="connsiteX2" fmla="*/ 0 w 2269487"/>
              <a:gd name="connsiteY2" fmla="*/ 4424516 h 4424516"/>
              <a:gd name="connsiteX3" fmla="*/ 958645 w 2269487"/>
              <a:gd name="connsiteY3" fmla="*/ 0 h 4424516"/>
              <a:gd name="connsiteX0" fmla="*/ 982499 w 2293341"/>
              <a:gd name="connsiteY0" fmla="*/ 0 h 4440419"/>
              <a:gd name="connsiteX1" fmla="*/ 2293341 w 2293341"/>
              <a:gd name="connsiteY1" fmla="*/ 1388112 h 4440419"/>
              <a:gd name="connsiteX2" fmla="*/ 0 w 2293341"/>
              <a:gd name="connsiteY2" fmla="*/ 4440419 h 4440419"/>
              <a:gd name="connsiteX3" fmla="*/ 982499 w 2293341"/>
              <a:gd name="connsiteY3" fmla="*/ 0 h 4440419"/>
            </a:gdLst>
            <a:ahLst/>
            <a:cxnLst>
              <a:cxn ang="0">
                <a:pos x="connsiteX0" y="connsiteY0"/>
              </a:cxn>
              <a:cxn ang="0">
                <a:pos x="connsiteX1" y="connsiteY1"/>
              </a:cxn>
              <a:cxn ang="0">
                <a:pos x="connsiteX2" y="connsiteY2"/>
              </a:cxn>
              <a:cxn ang="0">
                <a:pos x="connsiteX3" y="connsiteY3"/>
              </a:cxn>
            </a:cxnLst>
            <a:rect l="l" t="t" r="r" b="b"/>
            <a:pathLst>
              <a:path w="2293341" h="4440419">
                <a:moveTo>
                  <a:pt x="982499" y="0"/>
                </a:moveTo>
                <a:lnTo>
                  <a:pt x="2293341" y="1388112"/>
                </a:lnTo>
                <a:lnTo>
                  <a:pt x="0" y="4440419"/>
                </a:lnTo>
                <a:lnTo>
                  <a:pt x="982499" y="0"/>
                </a:lnTo>
                <a:close/>
              </a:path>
            </a:pathLst>
          </a:custGeom>
          <a:gradFill>
            <a:gsLst>
              <a:gs pos="34000">
                <a:schemeClr val="accent2"/>
              </a:gs>
              <a:gs pos="100000">
                <a:schemeClr val="accent1"/>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9" name="Freeform 32">
            <a:extLst>
              <a:ext uri="{FF2B5EF4-FFF2-40B4-BE49-F238E27FC236}">
                <a16:creationId xmlns:a16="http://schemas.microsoft.com/office/drawing/2014/main" id="{55437B4B-D5B6-41B6-A47A-F0E39067316F}"/>
              </a:ext>
            </a:extLst>
          </p:cNvPr>
          <p:cNvSpPr/>
          <p:nvPr userDrawn="1"/>
        </p:nvSpPr>
        <p:spPr>
          <a:xfrm>
            <a:off x="9669015" y="1094096"/>
            <a:ext cx="2522985" cy="2734954"/>
          </a:xfrm>
          <a:custGeom>
            <a:avLst/>
            <a:gdLst>
              <a:gd name="connsiteX0" fmla="*/ 2481262 w 2481262"/>
              <a:gd name="connsiteY0" fmla="*/ 0 h 2762250"/>
              <a:gd name="connsiteX1" fmla="*/ 0 w 2481262"/>
              <a:gd name="connsiteY1" fmla="*/ 1371600 h 2762250"/>
              <a:gd name="connsiteX2" fmla="*/ 1309687 w 2481262"/>
              <a:gd name="connsiteY2" fmla="*/ 2762250 h 2762250"/>
              <a:gd name="connsiteX3" fmla="*/ 2481262 w 2481262"/>
              <a:gd name="connsiteY3" fmla="*/ 0 h 2762250"/>
              <a:gd name="connsiteX0" fmla="*/ 2481262 w 2481262"/>
              <a:gd name="connsiteY0" fmla="*/ 0 h 2762250"/>
              <a:gd name="connsiteX1" fmla="*/ 0 w 2481262"/>
              <a:gd name="connsiteY1" fmla="*/ 1371600 h 2762250"/>
              <a:gd name="connsiteX2" fmla="*/ 1292857 w 2481262"/>
              <a:gd name="connsiteY2" fmla="*/ 2762250 h 2762250"/>
              <a:gd name="connsiteX3" fmla="*/ 2481262 w 2481262"/>
              <a:gd name="connsiteY3" fmla="*/ 0 h 2762250"/>
              <a:gd name="connsiteX0" fmla="*/ 2509311 w 2509311"/>
              <a:gd name="connsiteY0" fmla="*/ 0 h 2762250"/>
              <a:gd name="connsiteX1" fmla="*/ 0 w 2509311"/>
              <a:gd name="connsiteY1" fmla="*/ 1354771 h 2762250"/>
              <a:gd name="connsiteX2" fmla="*/ 1320906 w 2509311"/>
              <a:gd name="connsiteY2" fmla="*/ 2762250 h 2762250"/>
              <a:gd name="connsiteX3" fmla="*/ 2509311 w 2509311"/>
              <a:gd name="connsiteY3" fmla="*/ 0 h 2762250"/>
              <a:gd name="connsiteX0" fmla="*/ 2519943 w 2519943"/>
              <a:gd name="connsiteY0" fmla="*/ 0 h 2762250"/>
              <a:gd name="connsiteX1" fmla="*/ 0 w 2519943"/>
              <a:gd name="connsiteY1" fmla="*/ 1354771 h 2762250"/>
              <a:gd name="connsiteX2" fmla="*/ 1320906 w 2519943"/>
              <a:gd name="connsiteY2" fmla="*/ 2762250 h 2762250"/>
              <a:gd name="connsiteX3" fmla="*/ 2519943 w 2519943"/>
              <a:gd name="connsiteY3" fmla="*/ 0 h 2762250"/>
              <a:gd name="connsiteX0" fmla="*/ 2530575 w 2530575"/>
              <a:gd name="connsiteY0" fmla="*/ 0 h 2762250"/>
              <a:gd name="connsiteX1" fmla="*/ 0 w 2530575"/>
              <a:gd name="connsiteY1" fmla="*/ 1354771 h 2762250"/>
              <a:gd name="connsiteX2" fmla="*/ 1320906 w 2530575"/>
              <a:gd name="connsiteY2" fmla="*/ 2762250 h 2762250"/>
              <a:gd name="connsiteX3" fmla="*/ 2530575 w 2530575"/>
              <a:gd name="connsiteY3" fmla="*/ 0 h 2762250"/>
            </a:gdLst>
            <a:ahLst/>
            <a:cxnLst>
              <a:cxn ang="0">
                <a:pos x="connsiteX0" y="connsiteY0"/>
              </a:cxn>
              <a:cxn ang="0">
                <a:pos x="connsiteX1" y="connsiteY1"/>
              </a:cxn>
              <a:cxn ang="0">
                <a:pos x="connsiteX2" y="connsiteY2"/>
              </a:cxn>
              <a:cxn ang="0">
                <a:pos x="connsiteX3" y="connsiteY3"/>
              </a:cxn>
            </a:cxnLst>
            <a:rect l="l" t="t" r="r" b="b"/>
            <a:pathLst>
              <a:path w="2530575" h="2762250">
                <a:moveTo>
                  <a:pt x="2530575" y="0"/>
                </a:moveTo>
                <a:lnTo>
                  <a:pt x="0" y="1354771"/>
                </a:lnTo>
                <a:lnTo>
                  <a:pt x="1320906" y="2762250"/>
                </a:lnTo>
                <a:lnTo>
                  <a:pt x="2530575" y="0"/>
                </a:lnTo>
                <a:close/>
              </a:path>
            </a:pathLst>
          </a:custGeom>
          <a:gradFill>
            <a:gsLst>
              <a:gs pos="21000">
                <a:schemeClr val="accent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0" name="Freeform 33">
            <a:extLst>
              <a:ext uri="{FF2B5EF4-FFF2-40B4-BE49-F238E27FC236}">
                <a16:creationId xmlns:a16="http://schemas.microsoft.com/office/drawing/2014/main" id="{58BB77C1-8074-45E3-96E2-0DF62BD5D028}"/>
              </a:ext>
            </a:extLst>
          </p:cNvPr>
          <p:cNvSpPr/>
          <p:nvPr userDrawn="1"/>
        </p:nvSpPr>
        <p:spPr>
          <a:xfrm>
            <a:off x="3317358" y="-5316"/>
            <a:ext cx="4354033" cy="1222744"/>
          </a:xfrm>
          <a:custGeom>
            <a:avLst/>
            <a:gdLst>
              <a:gd name="connsiteX0" fmla="*/ 0 w 4354033"/>
              <a:gd name="connsiteY0" fmla="*/ 0 h 1217428"/>
              <a:gd name="connsiteX1" fmla="*/ 3067493 w 4354033"/>
              <a:gd name="connsiteY1" fmla="*/ 10632 h 1217428"/>
              <a:gd name="connsiteX2" fmla="*/ 4354033 w 4354033"/>
              <a:gd name="connsiteY2" fmla="*/ 1217428 h 1217428"/>
              <a:gd name="connsiteX3" fmla="*/ 0 w 4354033"/>
              <a:gd name="connsiteY3" fmla="*/ 0 h 1217428"/>
              <a:gd name="connsiteX0" fmla="*/ 0 w 4354033"/>
              <a:gd name="connsiteY0" fmla="*/ 0 h 1217428"/>
              <a:gd name="connsiteX1" fmla="*/ 3088758 w 4354033"/>
              <a:gd name="connsiteY1" fmla="*/ 10632 h 1217428"/>
              <a:gd name="connsiteX2" fmla="*/ 4354033 w 4354033"/>
              <a:gd name="connsiteY2" fmla="*/ 1217428 h 1217428"/>
              <a:gd name="connsiteX3" fmla="*/ 0 w 4354033"/>
              <a:gd name="connsiteY3" fmla="*/ 0 h 1217428"/>
              <a:gd name="connsiteX0" fmla="*/ 0 w 4375298"/>
              <a:gd name="connsiteY0" fmla="*/ 0 h 1217428"/>
              <a:gd name="connsiteX1" fmla="*/ 3088758 w 4375298"/>
              <a:gd name="connsiteY1" fmla="*/ 10632 h 1217428"/>
              <a:gd name="connsiteX2" fmla="*/ 4375298 w 4375298"/>
              <a:gd name="connsiteY2" fmla="*/ 1217428 h 1217428"/>
              <a:gd name="connsiteX3" fmla="*/ 0 w 4375298"/>
              <a:gd name="connsiteY3" fmla="*/ 0 h 1217428"/>
              <a:gd name="connsiteX0" fmla="*/ 0 w 4364666"/>
              <a:gd name="connsiteY0" fmla="*/ 0 h 1217428"/>
              <a:gd name="connsiteX1" fmla="*/ 3088758 w 4364666"/>
              <a:gd name="connsiteY1" fmla="*/ 10632 h 1217428"/>
              <a:gd name="connsiteX2" fmla="*/ 4364666 w 4364666"/>
              <a:gd name="connsiteY2" fmla="*/ 1217428 h 1217428"/>
              <a:gd name="connsiteX3" fmla="*/ 0 w 4364666"/>
              <a:gd name="connsiteY3" fmla="*/ 0 h 1217428"/>
              <a:gd name="connsiteX0" fmla="*/ 0 w 4354033"/>
              <a:gd name="connsiteY0" fmla="*/ 0 h 1222744"/>
              <a:gd name="connsiteX1" fmla="*/ 3088758 w 4354033"/>
              <a:gd name="connsiteY1" fmla="*/ 10632 h 1222744"/>
              <a:gd name="connsiteX2" fmla="*/ 4354033 w 4354033"/>
              <a:gd name="connsiteY2" fmla="*/ 1222744 h 1222744"/>
              <a:gd name="connsiteX3" fmla="*/ 0 w 4354033"/>
              <a:gd name="connsiteY3" fmla="*/ 0 h 1222744"/>
              <a:gd name="connsiteX0" fmla="*/ 0 w 4354033"/>
              <a:gd name="connsiteY0" fmla="*/ 5317 h 1228061"/>
              <a:gd name="connsiteX1" fmla="*/ 3083442 w 4354033"/>
              <a:gd name="connsiteY1" fmla="*/ 0 h 1228061"/>
              <a:gd name="connsiteX2" fmla="*/ 4354033 w 4354033"/>
              <a:gd name="connsiteY2" fmla="*/ 1228061 h 1228061"/>
              <a:gd name="connsiteX3" fmla="*/ 0 w 4354033"/>
              <a:gd name="connsiteY3" fmla="*/ 5317 h 1228061"/>
              <a:gd name="connsiteX0" fmla="*/ 0 w 4354033"/>
              <a:gd name="connsiteY0" fmla="*/ 0 h 1222744"/>
              <a:gd name="connsiteX1" fmla="*/ 3094074 w 4354033"/>
              <a:gd name="connsiteY1" fmla="*/ 5315 h 1222744"/>
              <a:gd name="connsiteX2" fmla="*/ 4354033 w 4354033"/>
              <a:gd name="connsiteY2" fmla="*/ 1222744 h 1222744"/>
              <a:gd name="connsiteX3" fmla="*/ 0 w 4354033"/>
              <a:gd name="connsiteY3" fmla="*/ 0 h 1222744"/>
            </a:gdLst>
            <a:ahLst/>
            <a:cxnLst>
              <a:cxn ang="0">
                <a:pos x="connsiteX0" y="connsiteY0"/>
              </a:cxn>
              <a:cxn ang="0">
                <a:pos x="connsiteX1" y="connsiteY1"/>
              </a:cxn>
              <a:cxn ang="0">
                <a:pos x="connsiteX2" y="connsiteY2"/>
              </a:cxn>
              <a:cxn ang="0">
                <a:pos x="connsiteX3" y="connsiteY3"/>
              </a:cxn>
            </a:cxnLst>
            <a:rect l="l" t="t" r="r" b="b"/>
            <a:pathLst>
              <a:path w="4354033" h="1222744">
                <a:moveTo>
                  <a:pt x="0" y="0"/>
                </a:moveTo>
                <a:lnTo>
                  <a:pt x="3094074" y="5315"/>
                </a:lnTo>
                <a:lnTo>
                  <a:pt x="4354033" y="1222744"/>
                </a:lnTo>
                <a:lnTo>
                  <a:pt x="0" y="0"/>
                </a:lnTo>
                <a:close/>
              </a:path>
            </a:pathLst>
          </a:custGeom>
          <a:gradFill>
            <a:gsLst>
              <a:gs pos="100000">
                <a:schemeClr val="accent2"/>
              </a:gs>
              <a:gs pos="44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34">
            <a:extLst>
              <a:ext uri="{FF2B5EF4-FFF2-40B4-BE49-F238E27FC236}">
                <a16:creationId xmlns:a16="http://schemas.microsoft.com/office/drawing/2014/main" id="{737FCE20-CBCB-43FC-A5C5-2A4A9F30894B}"/>
              </a:ext>
            </a:extLst>
          </p:cNvPr>
          <p:cNvSpPr/>
          <p:nvPr userDrawn="1"/>
        </p:nvSpPr>
        <p:spPr>
          <a:xfrm>
            <a:off x="8690615" y="3783805"/>
            <a:ext cx="2797640" cy="3086077"/>
          </a:xfrm>
          <a:custGeom>
            <a:avLst/>
            <a:gdLst>
              <a:gd name="connsiteX0" fmla="*/ 2270113 w 2753791"/>
              <a:gd name="connsiteY0" fmla="*/ 0 h 3029171"/>
              <a:gd name="connsiteX1" fmla="*/ 0 w 2753791"/>
              <a:gd name="connsiteY1" fmla="*/ 3025640 h 3029171"/>
              <a:gd name="connsiteX2" fmla="*/ 2753791 w 2753791"/>
              <a:gd name="connsiteY2" fmla="*/ 3029171 h 3029171"/>
              <a:gd name="connsiteX3" fmla="*/ 2270113 w 2753791"/>
              <a:gd name="connsiteY3" fmla="*/ 0 h 3029171"/>
              <a:gd name="connsiteX0" fmla="*/ 2247810 w 2753791"/>
              <a:gd name="connsiteY0" fmla="*/ 0 h 3073776"/>
              <a:gd name="connsiteX1" fmla="*/ 0 w 2753791"/>
              <a:gd name="connsiteY1" fmla="*/ 3070245 h 3073776"/>
              <a:gd name="connsiteX2" fmla="*/ 2753791 w 2753791"/>
              <a:gd name="connsiteY2" fmla="*/ 3073776 h 3073776"/>
              <a:gd name="connsiteX3" fmla="*/ 2247810 w 2753791"/>
              <a:gd name="connsiteY3" fmla="*/ 0 h 3073776"/>
              <a:gd name="connsiteX0" fmla="*/ 2311420 w 2817401"/>
              <a:gd name="connsiteY0" fmla="*/ 0 h 3073776"/>
              <a:gd name="connsiteX1" fmla="*/ 0 w 2817401"/>
              <a:gd name="connsiteY1" fmla="*/ 3062294 h 3073776"/>
              <a:gd name="connsiteX2" fmla="*/ 2817401 w 2817401"/>
              <a:gd name="connsiteY2" fmla="*/ 3073776 h 3073776"/>
              <a:gd name="connsiteX3" fmla="*/ 2311420 w 2817401"/>
              <a:gd name="connsiteY3" fmla="*/ 0 h 3073776"/>
              <a:gd name="connsiteX0" fmla="*/ 2311420 w 2817401"/>
              <a:gd name="connsiteY0" fmla="*/ 0 h 3089589"/>
              <a:gd name="connsiteX1" fmla="*/ 0 w 2817401"/>
              <a:gd name="connsiteY1" fmla="*/ 3089589 h 3089589"/>
              <a:gd name="connsiteX2" fmla="*/ 2817401 w 2817401"/>
              <a:gd name="connsiteY2" fmla="*/ 3073776 h 3089589"/>
              <a:gd name="connsiteX3" fmla="*/ 2311420 w 2817401"/>
              <a:gd name="connsiteY3" fmla="*/ 0 h 3089589"/>
              <a:gd name="connsiteX0" fmla="*/ 2306657 w 2812638"/>
              <a:gd name="connsiteY0" fmla="*/ 0 h 3089589"/>
              <a:gd name="connsiteX1" fmla="*/ 0 w 2812638"/>
              <a:gd name="connsiteY1" fmla="*/ 3089589 h 3089589"/>
              <a:gd name="connsiteX2" fmla="*/ 2812638 w 2812638"/>
              <a:gd name="connsiteY2" fmla="*/ 3073776 h 3089589"/>
              <a:gd name="connsiteX3" fmla="*/ 2306657 w 2812638"/>
              <a:gd name="connsiteY3" fmla="*/ 0 h 3089589"/>
              <a:gd name="connsiteX0" fmla="*/ 2306657 w 2812638"/>
              <a:gd name="connsiteY0" fmla="*/ 0 h 3084826"/>
              <a:gd name="connsiteX1" fmla="*/ 0 w 2812638"/>
              <a:gd name="connsiteY1" fmla="*/ 3084826 h 3084826"/>
              <a:gd name="connsiteX2" fmla="*/ 2812638 w 2812638"/>
              <a:gd name="connsiteY2" fmla="*/ 3073776 h 3084826"/>
              <a:gd name="connsiteX3" fmla="*/ 2306657 w 2812638"/>
              <a:gd name="connsiteY3" fmla="*/ 0 h 3084826"/>
              <a:gd name="connsiteX0" fmla="*/ 2292370 w 2798351"/>
              <a:gd name="connsiteY0" fmla="*/ 0 h 3084826"/>
              <a:gd name="connsiteX1" fmla="*/ 0 w 2798351"/>
              <a:gd name="connsiteY1" fmla="*/ 3084826 h 3084826"/>
              <a:gd name="connsiteX2" fmla="*/ 2798351 w 2798351"/>
              <a:gd name="connsiteY2" fmla="*/ 3073776 h 3084826"/>
              <a:gd name="connsiteX3" fmla="*/ 2292370 w 279835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298720 w 2804701"/>
              <a:gd name="connsiteY0" fmla="*/ 0 h 3084826"/>
              <a:gd name="connsiteX1" fmla="*/ 0 w 2804701"/>
              <a:gd name="connsiteY1" fmla="*/ 3084826 h 3084826"/>
              <a:gd name="connsiteX2" fmla="*/ 2804701 w 2804701"/>
              <a:gd name="connsiteY2" fmla="*/ 3073776 h 3084826"/>
              <a:gd name="connsiteX3" fmla="*/ 2298720 w 2804701"/>
              <a:gd name="connsiteY3" fmla="*/ 0 h 3084826"/>
              <a:gd name="connsiteX0" fmla="*/ 2311420 w 2804701"/>
              <a:gd name="connsiteY0" fmla="*/ 0 h 3084826"/>
              <a:gd name="connsiteX1" fmla="*/ 0 w 2804701"/>
              <a:gd name="connsiteY1" fmla="*/ 3084826 h 3084826"/>
              <a:gd name="connsiteX2" fmla="*/ 2804701 w 2804701"/>
              <a:gd name="connsiteY2" fmla="*/ 3073776 h 3084826"/>
              <a:gd name="connsiteX3" fmla="*/ 2311420 w 2804701"/>
              <a:gd name="connsiteY3" fmla="*/ 0 h 3084826"/>
              <a:gd name="connsiteX0" fmla="*/ 2311420 w 2804701"/>
              <a:gd name="connsiteY0" fmla="*/ 0 h 3087424"/>
              <a:gd name="connsiteX1" fmla="*/ 0 w 2804701"/>
              <a:gd name="connsiteY1" fmla="*/ 3084826 h 3087424"/>
              <a:gd name="connsiteX2" fmla="*/ 2804701 w 2804701"/>
              <a:gd name="connsiteY2" fmla="*/ 3087424 h 3087424"/>
              <a:gd name="connsiteX3" fmla="*/ 2311420 w 2804701"/>
              <a:gd name="connsiteY3" fmla="*/ 0 h 3087424"/>
              <a:gd name="connsiteX0" fmla="*/ 2311420 w 2818349"/>
              <a:gd name="connsiteY0" fmla="*/ 0 h 3087424"/>
              <a:gd name="connsiteX1" fmla="*/ 0 w 2818349"/>
              <a:gd name="connsiteY1" fmla="*/ 3084826 h 3087424"/>
              <a:gd name="connsiteX2" fmla="*/ 2818349 w 2818349"/>
              <a:gd name="connsiteY2" fmla="*/ 3087424 h 3087424"/>
              <a:gd name="connsiteX3" fmla="*/ 2311420 w 2818349"/>
              <a:gd name="connsiteY3" fmla="*/ 0 h 3087424"/>
            </a:gdLst>
            <a:ahLst/>
            <a:cxnLst>
              <a:cxn ang="0">
                <a:pos x="connsiteX0" y="connsiteY0"/>
              </a:cxn>
              <a:cxn ang="0">
                <a:pos x="connsiteX1" y="connsiteY1"/>
              </a:cxn>
              <a:cxn ang="0">
                <a:pos x="connsiteX2" y="connsiteY2"/>
              </a:cxn>
              <a:cxn ang="0">
                <a:pos x="connsiteX3" y="connsiteY3"/>
              </a:cxn>
            </a:cxnLst>
            <a:rect l="l" t="t" r="r" b="b"/>
            <a:pathLst>
              <a:path w="2818349" h="3087424">
                <a:moveTo>
                  <a:pt x="2311420" y="0"/>
                </a:moveTo>
                <a:lnTo>
                  <a:pt x="0" y="3084826"/>
                </a:lnTo>
                <a:lnTo>
                  <a:pt x="2818349" y="3087424"/>
                </a:lnTo>
                <a:lnTo>
                  <a:pt x="2311420" y="0"/>
                </a:lnTo>
                <a:close/>
              </a:path>
            </a:pathLst>
          </a:custGeom>
          <a:gradFill>
            <a:gsLst>
              <a:gs pos="11000">
                <a:schemeClr val="accent2"/>
              </a:gs>
              <a:gs pos="78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2" name="Freeform 35">
            <a:extLst>
              <a:ext uri="{FF2B5EF4-FFF2-40B4-BE49-F238E27FC236}">
                <a16:creationId xmlns:a16="http://schemas.microsoft.com/office/drawing/2014/main" id="{38276FE6-3B98-41F9-A539-43E0EB9109BF}"/>
              </a:ext>
            </a:extLst>
          </p:cNvPr>
          <p:cNvSpPr/>
          <p:nvPr userDrawn="1"/>
        </p:nvSpPr>
        <p:spPr>
          <a:xfrm>
            <a:off x="7660347" y="1094096"/>
            <a:ext cx="4531653" cy="1344304"/>
          </a:xfrm>
          <a:custGeom>
            <a:avLst/>
            <a:gdLst>
              <a:gd name="connsiteX0" fmla="*/ 0 w 4533900"/>
              <a:gd name="connsiteY0" fmla="*/ 142875 h 1371600"/>
              <a:gd name="connsiteX1" fmla="*/ 4533900 w 4533900"/>
              <a:gd name="connsiteY1" fmla="*/ 0 h 1371600"/>
              <a:gd name="connsiteX2" fmla="*/ 2043113 w 4533900"/>
              <a:gd name="connsiteY2" fmla="*/ 1371600 h 1371600"/>
              <a:gd name="connsiteX3" fmla="*/ 0 w 4533900"/>
              <a:gd name="connsiteY3" fmla="*/ 142875 h 1371600"/>
              <a:gd name="connsiteX0" fmla="*/ 0 w 4533900"/>
              <a:gd name="connsiteY0" fmla="*/ 142875 h 1371600"/>
              <a:gd name="connsiteX1" fmla="*/ 4533900 w 4533900"/>
              <a:gd name="connsiteY1" fmla="*/ 0 h 1371600"/>
              <a:gd name="connsiteX2" fmla="*/ 2021848 w 4533900"/>
              <a:gd name="connsiteY2" fmla="*/ 1371600 h 1371600"/>
              <a:gd name="connsiteX3" fmla="*/ 0 w 4533900"/>
              <a:gd name="connsiteY3" fmla="*/ 142875 h 1371600"/>
              <a:gd name="connsiteX0" fmla="*/ 0 w 4544532"/>
              <a:gd name="connsiteY0" fmla="*/ 153508 h 1371600"/>
              <a:gd name="connsiteX1" fmla="*/ 4544532 w 4544532"/>
              <a:gd name="connsiteY1" fmla="*/ 0 h 1371600"/>
              <a:gd name="connsiteX2" fmla="*/ 2032480 w 4544532"/>
              <a:gd name="connsiteY2" fmla="*/ 1371600 h 1371600"/>
              <a:gd name="connsiteX3" fmla="*/ 0 w 4544532"/>
              <a:gd name="connsiteY3" fmla="*/ 153508 h 1371600"/>
              <a:gd name="connsiteX0" fmla="*/ 0 w 4544532"/>
              <a:gd name="connsiteY0" fmla="*/ 142875 h 1371600"/>
              <a:gd name="connsiteX1" fmla="*/ 4544532 w 4544532"/>
              <a:gd name="connsiteY1" fmla="*/ 0 h 1371600"/>
              <a:gd name="connsiteX2" fmla="*/ 2032480 w 4544532"/>
              <a:gd name="connsiteY2" fmla="*/ 1371600 h 1371600"/>
              <a:gd name="connsiteX3" fmla="*/ 0 w 4544532"/>
              <a:gd name="connsiteY3" fmla="*/ 142875 h 1371600"/>
              <a:gd name="connsiteX0" fmla="*/ 0 w 4536805"/>
              <a:gd name="connsiteY0" fmla="*/ 148026 h 1371600"/>
              <a:gd name="connsiteX1" fmla="*/ 4536805 w 4536805"/>
              <a:gd name="connsiteY1" fmla="*/ 0 h 1371600"/>
              <a:gd name="connsiteX2" fmla="*/ 2024753 w 4536805"/>
              <a:gd name="connsiteY2" fmla="*/ 1371600 h 1371600"/>
              <a:gd name="connsiteX3" fmla="*/ 0 w 4536805"/>
              <a:gd name="connsiteY3" fmla="*/ 148026 h 1371600"/>
              <a:gd name="connsiteX0" fmla="*/ 0 w 4531653"/>
              <a:gd name="connsiteY0" fmla="*/ 142874 h 1371600"/>
              <a:gd name="connsiteX1" fmla="*/ 4531653 w 4531653"/>
              <a:gd name="connsiteY1" fmla="*/ 0 h 1371600"/>
              <a:gd name="connsiteX2" fmla="*/ 2019601 w 4531653"/>
              <a:gd name="connsiteY2" fmla="*/ 1371600 h 1371600"/>
              <a:gd name="connsiteX3" fmla="*/ 0 w 4531653"/>
              <a:gd name="connsiteY3" fmla="*/ 142874 h 1371600"/>
              <a:gd name="connsiteX0" fmla="*/ 0 w 3944799"/>
              <a:gd name="connsiteY0" fmla="*/ 33692 h 1262418"/>
              <a:gd name="connsiteX1" fmla="*/ 3944799 w 3944799"/>
              <a:gd name="connsiteY1" fmla="*/ 0 h 1262418"/>
              <a:gd name="connsiteX2" fmla="*/ 2019601 w 3944799"/>
              <a:gd name="connsiteY2" fmla="*/ 1262418 h 1262418"/>
              <a:gd name="connsiteX3" fmla="*/ 0 w 3944799"/>
              <a:gd name="connsiteY3" fmla="*/ 33692 h 1262418"/>
              <a:gd name="connsiteX0" fmla="*/ 0 w 4531653"/>
              <a:gd name="connsiteY0" fmla="*/ 115578 h 1344304"/>
              <a:gd name="connsiteX1" fmla="*/ 4531653 w 4531653"/>
              <a:gd name="connsiteY1" fmla="*/ 0 h 1344304"/>
              <a:gd name="connsiteX2" fmla="*/ 2019601 w 4531653"/>
              <a:gd name="connsiteY2" fmla="*/ 1344304 h 1344304"/>
              <a:gd name="connsiteX3" fmla="*/ 0 w 4531653"/>
              <a:gd name="connsiteY3" fmla="*/ 115578 h 1344304"/>
            </a:gdLst>
            <a:ahLst/>
            <a:cxnLst>
              <a:cxn ang="0">
                <a:pos x="connsiteX0" y="connsiteY0"/>
              </a:cxn>
              <a:cxn ang="0">
                <a:pos x="connsiteX1" y="connsiteY1"/>
              </a:cxn>
              <a:cxn ang="0">
                <a:pos x="connsiteX2" y="connsiteY2"/>
              </a:cxn>
              <a:cxn ang="0">
                <a:pos x="connsiteX3" y="connsiteY3"/>
              </a:cxn>
            </a:cxnLst>
            <a:rect l="l" t="t" r="r" b="b"/>
            <a:pathLst>
              <a:path w="4531653" h="1344304">
                <a:moveTo>
                  <a:pt x="0" y="115578"/>
                </a:moveTo>
                <a:lnTo>
                  <a:pt x="4531653" y="0"/>
                </a:lnTo>
                <a:lnTo>
                  <a:pt x="2019601" y="1344304"/>
                </a:lnTo>
                <a:lnTo>
                  <a:pt x="0" y="115578"/>
                </a:lnTo>
                <a:close/>
              </a:path>
            </a:pathLst>
          </a:custGeom>
          <a:gradFill>
            <a:gsLst>
              <a:gs pos="9000">
                <a:schemeClr val="accent1"/>
              </a:gs>
              <a:gs pos="100000">
                <a:schemeClr val="accent2"/>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3" name="Freeform 36">
            <a:extLst>
              <a:ext uri="{FF2B5EF4-FFF2-40B4-BE49-F238E27FC236}">
                <a16:creationId xmlns:a16="http://schemas.microsoft.com/office/drawing/2014/main" id="{FCA4625E-0A0B-440C-BB0A-39B5567E0632}"/>
              </a:ext>
            </a:extLst>
          </p:cNvPr>
          <p:cNvSpPr/>
          <p:nvPr userDrawn="1"/>
        </p:nvSpPr>
        <p:spPr>
          <a:xfrm>
            <a:off x="4067336" y="4705135"/>
            <a:ext cx="4628534" cy="2161794"/>
          </a:xfrm>
          <a:custGeom>
            <a:avLst/>
            <a:gdLst>
              <a:gd name="connsiteX0" fmla="*/ 0 w 4632158"/>
              <a:gd name="connsiteY0" fmla="*/ 1239253 h 2129590"/>
              <a:gd name="connsiteX1" fmla="*/ 3645569 w 4632158"/>
              <a:gd name="connsiteY1" fmla="*/ 0 h 2129590"/>
              <a:gd name="connsiteX2" fmla="*/ 4632158 w 4632158"/>
              <a:gd name="connsiteY2" fmla="*/ 2129590 h 2129590"/>
              <a:gd name="connsiteX3" fmla="*/ 0 w 4632158"/>
              <a:gd name="connsiteY3" fmla="*/ 1239253 h 2129590"/>
              <a:gd name="connsiteX0" fmla="*/ 0 w 4632158"/>
              <a:gd name="connsiteY0" fmla="*/ 1243228 h 2133565"/>
              <a:gd name="connsiteX1" fmla="*/ 3641593 w 4632158"/>
              <a:gd name="connsiteY1" fmla="*/ 0 h 2133565"/>
              <a:gd name="connsiteX2" fmla="*/ 4632158 w 4632158"/>
              <a:gd name="connsiteY2" fmla="*/ 2133565 h 2133565"/>
              <a:gd name="connsiteX3" fmla="*/ 0 w 4632158"/>
              <a:gd name="connsiteY3" fmla="*/ 1243228 h 2133565"/>
              <a:gd name="connsiteX0" fmla="*/ 0 w 4656011"/>
              <a:gd name="connsiteY0" fmla="*/ 1243228 h 2157419"/>
              <a:gd name="connsiteX1" fmla="*/ 3641593 w 4656011"/>
              <a:gd name="connsiteY1" fmla="*/ 0 h 2157419"/>
              <a:gd name="connsiteX2" fmla="*/ 4656011 w 4656011"/>
              <a:gd name="connsiteY2" fmla="*/ 2157419 h 2157419"/>
              <a:gd name="connsiteX3" fmla="*/ 0 w 4656011"/>
              <a:gd name="connsiteY3" fmla="*/ 1243228 h 2157419"/>
              <a:gd name="connsiteX0" fmla="*/ 0 w 4659987"/>
              <a:gd name="connsiteY0" fmla="*/ 1247204 h 2157419"/>
              <a:gd name="connsiteX1" fmla="*/ 3645569 w 4659987"/>
              <a:gd name="connsiteY1" fmla="*/ 0 h 2157419"/>
              <a:gd name="connsiteX2" fmla="*/ 4659987 w 4659987"/>
              <a:gd name="connsiteY2" fmla="*/ 2157419 h 2157419"/>
              <a:gd name="connsiteX3" fmla="*/ 0 w 4659987"/>
              <a:gd name="connsiteY3" fmla="*/ 1247204 h 2157419"/>
              <a:gd name="connsiteX0" fmla="*/ 0 w 4667938"/>
              <a:gd name="connsiteY0" fmla="*/ 1263107 h 2157419"/>
              <a:gd name="connsiteX1" fmla="*/ 3653520 w 4667938"/>
              <a:gd name="connsiteY1" fmla="*/ 0 h 2157419"/>
              <a:gd name="connsiteX2" fmla="*/ 4667938 w 4667938"/>
              <a:gd name="connsiteY2" fmla="*/ 2157419 h 2157419"/>
              <a:gd name="connsiteX3" fmla="*/ 0 w 4667938"/>
              <a:gd name="connsiteY3" fmla="*/ 1263107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67938"/>
              <a:gd name="connsiteY0" fmla="*/ 1259132 h 2157419"/>
              <a:gd name="connsiteX1" fmla="*/ 3653520 w 4667938"/>
              <a:gd name="connsiteY1" fmla="*/ 0 h 2157419"/>
              <a:gd name="connsiteX2" fmla="*/ 4667938 w 4667938"/>
              <a:gd name="connsiteY2" fmla="*/ 2157419 h 2157419"/>
              <a:gd name="connsiteX3" fmla="*/ 0 w 4667938"/>
              <a:gd name="connsiteY3" fmla="*/ 1259132 h 2157419"/>
              <a:gd name="connsiteX0" fmla="*/ 0 w 4659987"/>
              <a:gd name="connsiteY0" fmla="*/ 1251181 h 2157419"/>
              <a:gd name="connsiteX1" fmla="*/ 3645569 w 4659987"/>
              <a:gd name="connsiteY1" fmla="*/ 0 h 2157419"/>
              <a:gd name="connsiteX2" fmla="*/ 4659987 w 4659987"/>
              <a:gd name="connsiteY2" fmla="*/ 2157419 h 2157419"/>
              <a:gd name="connsiteX3" fmla="*/ 0 w 4659987"/>
              <a:gd name="connsiteY3" fmla="*/ 1251181 h 2157419"/>
              <a:gd name="connsiteX0" fmla="*/ 0 w 4674275"/>
              <a:gd name="connsiteY0" fmla="*/ 1251181 h 2157419"/>
              <a:gd name="connsiteX1" fmla="*/ 3645569 w 4674275"/>
              <a:gd name="connsiteY1" fmla="*/ 0 h 2157419"/>
              <a:gd name="connsiteX2" fmla="*/ 4674275 w 4674275"/>
              <a:gd name="connsiteY2" fmla="*/ 2157419 h 2157419"/>
              <a:gd name="connsiteX3" fmla="*/ 0 w 4674275"/>
              <a:gd name="connsiteY3" fmla="*/ 1251181 h 2157419"/>
              <a:gd name="connsiteX0" fmla="*/ 0 w 4683800"/>
              <a:gd name="connsiteY0" fmla="*/ 1251181 h 2157419"/>
              <a:gd name="connsiteX1" fmla="*/ 3655094 w 4683800"/>
              <a:gd name="connsiteY1" fmla="*/ 0 h 2157419"/>
              <a:gd name="connsiteX2" fmla="*/ 4683800 w 4683800"/>
              <a:gd name="connsiteY2" fmla="*/ 2157419 h 2157419"/>
              <a:gd name="connsiteX3" fmla="*/ 0 w 4683800"/>
              <a:gd name="connsiteY3" fmla="*/ 1251181 h 2157419"/>
              <a:gd name="connsiteX0" fmla="*/ 0 w 4695230"/>
              <a:gd name="connsiteY0" fmla="*/ 1251181 h 2157419"/>
              <a:gd name="connsiteX1" fmla="*/ 3666524 w 4695230"/>
              <a:gd name="connsiteY1" fmla="*/ 0 h 2157419"/>
              <a:gd name="connsiteX2" fmla="*/ 4695230 w 4695230"/>
              <a:gd name="connsiteY2" fmla="*/ 2157419 h 2157419"/>
              <a:gd name="connsiteX3" fmla="*/ 0 w 4695230"/>
              <a:gd name="connsiteY3" fmla="*/ 1251181 h 2157419"/>
              <a:gd name="connsiteX0" fmla="*/ 0 w 4695230"/>
              <a:gd name="connsiteY0" fmla="*/ 1251181 h 2171067"/>
              <a:gd name="connsiteX1" fmla="*/ 3666524 w 4695230"/>
              <a:gd name="connsiteY1" fmla="*/ 0 h 2171067"/>
              <a:gd name="connsiteX2" fmla="*/ 4695230 w 4695230"/>
              <a:gd name="connsiteY2" fmla="*/ 2171067 h 2171067"/>
              <a:gd name="connsiteX3" fmla="*/ 0 w 4695230"/>
              <a:gd name="connsiteY3" fmla="*/ 1251181 h 2171067"/>
              <a:gd name="connsiteX0" fmla="*/ 0 w 4708878"/>
              <a:gd name="connsiteY0" fmla="*/ 1251181 h 2184715"/>
              <a:gd name="connsiteX1" fmla="*/ 3666524 w 4708878"/>
              <a:gd name="connsiteY1" fmla="*/ 0 h 2184715"/>
              <a:gd name="connsiteX2" fmla="*/ 4708878 w 4708878"/>
              <a:gd name="connsiteY2" fmla="*/ 2184715 h 2184715"/>
              <a:gd name="connsiteX3" fmla="*/ 0 w 4708878"/>
              <a:gd name="connsiteY3" fmla="*/ 1251181 h 2184715"/>
              <a:gd name="connsiteX0" fmla="*/ 0 w 4722526"/>
              <a:gd name="connsiteY0" fmla="*/ 1251181 h 2198363"/>
              <a:gd name="connsiteX1" fmla="*/ 3666524 w 4722526"/>
              <a:gd name="connsiteY1" fmla="*/ 0 h 2198363"/>
              <a:gd name="connsiteX2" fmla="*/ 4722526 w 4722526"/>
              <a:gd name="connsiteY2" fmla="*/ 2198363 h 2198363"/>
              <a:gd name="connsiteX3" fmla="*/ 0 w 4722526"/>
              <a:gd name="connsiteY3" fmla="*/ 1251181 h 2198363"/>
              <a:gd name="connsiteX0" fmla="*/ 0 w 4658916"/>
              <a:gd name="connsiteY0" fmla="*/ 1251181 h 2190411"/>
              <a:gd name="connsiteX1" fmla="*/ 3666524 w 4658916"/>
              <a:gd name="connsiteY1" fmla="*/ 0 h 2190411"/>
              <a:gd name="connsiteX2" fmla="*/ 4658916 w 4658916"/>
              <a:gd name="connsiteY2" fmla="*/ 2190411 h 2190411"/>
              <a:gd name="connsiteX3" fmla="*/ 0 w 4658916"/>
              <a:gd name="connsiteY3" fmla="*/ 1251181 h 2190411"/>
              <a:gd name="connsiteX0" fmla="*/ 0 w 4658916"/>
              <a:gd name="connsiteY0" fmla="*/ 1251181 h 2166557"/>
              <a:gd name="connsiteX1" fmla="*/ 3666524 w 4658916"/>
              <a:gd name="connsiteY1" fmla="*/ 0 h 2166557"/>
              <a:gd name="connsiteX2" fmla="*/ 4658916 w 4658916"/>
              <a:gd name="connsiteY2" fmla="*/ 2166557 h 2166557"/>
              <a:gd name="connsiteX3" fmla="*/ 0 w 4658916"/>
              <a:gd name="connsiteY3" fmla="*/ 1251181 h 2166557"/>
              <a:gd name="connsiteX0" fmla="*/ 0 w 4670136"/>
              <a:gd name="connsiteY0" fmla="*/ 1251181 h 2166557"/>
              <a:gd name="connsiteX1" fmla="*/ 3677744 w 4670136"/>
              <a:gd name="connsiteY1" fmla="*/ 0 h 2166557"/>
              <a:gd name="connsiteX2" fmla="*/ 4670136 w 4670136"/>
              <a:gd name="connsiteY2" fmla="*/ 2166557 h 2166557"/>
              <a:gd name="connsiteX3" fmla="*/ 0 w 4670136"/>
              <a:gd name="connsiteY3" fmla="*/ 1251181 h 2166557"/>
              <a:gd name="connsiteX0" fmla="*/ 0 w 4653306"/>
              <a:gd name="connsiteY0" fmla="*/ 1251181 h 2166557"/>
              <a:gd name="connsiteX1" fmla="*/ 3660914 w 4653306"/>
              <a:gd name="connsiteY1" fmla="*/ 0 h 2166557"/>
              <a:gd name="connsiteX2" fmla="*/ 4653306 w 4653306"/>
              <a:gd name="connsiteY2" fmla="*/ 2166557 h 2166557"/>
              <a:gd name="connsiteX3" fmla="*/ 0 w 4653306"/>
              <a:gd name="connsiteY3" fmla="*/ 1251181 h 2166557"/>
              <a:gd name="connsiteX0" fmla="*/ 0 w 4001299"/>
              <a:gd name="connsiteY0" fmla="*/ 869518 h 2166557"/>
              <a:gd name="connsiteX1" fmla="*/ 3008907 w 4001299"/>
              <a:gd name="connsiteY1" fmla="*/ 0 h 2166557"/>
              <a:gd name="connsiteX2" fmla="*/ 4001299 w 4001299"/>
              <a:gd name="connsiteY2" fmla="*/ 2166557 h 2166557"/>
              <a:gd name="connsiteX3" fmla="*/ 0 w 4001299"/>
              <a:gd name="connsiteY3" fmla="*/ 869518 h 2166557"/>
              <a:gd name="connsiteX0" fmla="*/ 0 w 4645354"/>
              <a:gd name="connsiteY0" fmla="*/ 1251181 h 2166557"/>
              <a:gd name="connsiteX1" fmla="*/ 3652962 w 4645354"/>
              <a:gd name="connsiteY1" fmla="*/ 0 h 2166557"/>
              <a:gd name="connsiteX2" fmla="*/ 4645354 w 4645354"/>
              <a:gd name="connsiteY2" fmla="*/ 2166557 h 2166557"/>
              <a:gd name="connsiteX3" fmla="*/ 0 w 4645354"/>
              <a:gd name="connsiteY3" fmla="*/ 1251181 h 2166557"/>
              <a:gd name="connsiteX0" fmla="*/ 0 w 4645354"/>
              <a:gd name="connsiteY0" fmla="*/ 1243230 h 2166557"/>
              <a:gd name="connsiteX1" fmla="*/ 3652962 w 4645354"/>
              <a:gd name="connsiteY1" fmla="*/ 0 h 2166557"/>
              <a:gd name="connsiteX2" fmla="*/ 4645354 w 4645354"/>
              <a:gd name="connsiteY2" fmla="*/ 2166557 h 2166557"/>
              <a:gd name="connsiteX3" fmla="*/ 0 w 4645354"/>
              <a:gd name="connsiteY3" fmla="*/ 1243230 h 2166557"/>
              <a:gd name="connsiteX0" fmla="*/ 0 w 4645354"/>
              <a:gd name="connsiteY0" fmla="*/ 1238467 h 2161794"/>
              <a:gd name="connsiteX1" fmla="*/ 3664911 w 4645354"/>
              <a:gd name="connsiteY1" fmla="*/ 0 h 2161794"/>
              <a:gd name="connsiteX2" fmla="*/ 4645354 w 4645354"/>
              <a:gd name="connsiteY2" fmla="*/ 2161794 h 2161794"/>
              <a:gd name="connsiteX3" fmla="*/ 0 w 4645354"/>
              <a:gd name="connsiteY3" fmla="*/ 1238467 h 2161794"/>
            </a:gdLst>
            <a:ahLst/>
            <a:cxnLst>
              <a:cxn ang="0">
                <a:pos x="connsiteX0" y="connsiteY0"/>
              </a:cxn>
              <a:cxn ang="0">
                <a:pos x="connsiteX1" y="connsiteY1"/>
              </a:cxn>
              <a:cxn ang="0">
                <a:pos x="connsiteX2" y="connsiteY2"/>
              </a:cxn>
              <a:cxn ang="0">
                <a:pos x="connsiteX3" y="connsiteY3"/>
              </a:cxn>
            </a:cxnLst>
            <a:rect l="l" t="t" r="r" b="b"/>
            <a:pathLst>
              <a:path w="4645354" h="2161794">
                <a:moveTo>
                  <a:pt x="0" y="1238467"/>
                </a:moveTo>
                <a:lnTo>
                  <a:pt x="3664911" y="0"/>
                </a:lnTo>
                <a:lnTo>
                  <a:pt x="4645354" y="2161794"/>
                </a:lnTo>
                <a:lnTo>
                  <a:pt x="0" y="1238467"/>
                </a:lnTo>
                <a:close/>
              </a:path>
            </a:pathLst>
          </a:custGeom>
          <a:gradFill>
            <a:gsLst>
              <a:gs pos="2000">
                <a:schemeClr val="accent1"/>
              </a:gs>
              <a:gs pos="100000">
                <a:schemeClr val="accent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4" name="Freeform 37">
            <a:extLst>
              <a:ext uri="{FF2B5EF4-FFF2-40B4-BE49-F238E27FC236}">
                <a16:creationId xmlns:a16="http://schemas.microsoft.com/office/drawing/2014/main" id="{A197B678-A2F0-47C4-9D92-D1BB53FE6730}"/>
              </a:ext>
            </a:extLst>
          </p:cNvPr>
          <p:cNvSpPr/>
          <p:nvPr userDrawn="1"/>
        </p:nvSpPr>
        <p:spPr>
          <a:xfrm>
            <a:off x="3541852" y="3007895"/>
            <a:ext cx="2834884" cy="2947737"/>
          </a:xfrm>
          <a:custGeom>
            <a:avLst/>
            <a:gdLst>
              <a:gd name="connsiteX0" fmla="*/ 0 w 2791326"/>
              <a:gd name="connsiteY0" fmla="*/ 1816768 h 2947737"/>
              <a:gd name="connsiteX1" fmla="*/ 493294 w 2791326"/>
              <a:gd name="connsiteY1" fmla="*/ 2947737 h 2947737"/>
              <a:gd name="connsiteX2" fmla="*/ 2791326 w 2791326"/>
              <a:gd name="connsiteY2" fmla="*/ 0 h 2947737"/>
              <a:gd name="connsiteX3" fmla="*/ 0 w 2791326"/>
              <a:gd name="connsiteY3" fmla="*/ 1816768 h 2947737"/>
              <a:gd name="connsiteX0" fmla="*/ 0 w 2799638"/>
              <a:gd name="connsiteY0" fmla="*/ 1845863 h 2947737"/>
              <a:gd name="connsiteX1" fmla="*/ 501606 w 2799638"/>
              <a:gd name="connsiteY1" fmla="*/ 2947737 h 2947737"/>
              <a:gd name="connsiteX2" fmla="*/ 2799638 w 2799638"/>
              <a:gd name="connsiteY2" fmla="*/ 0 h 2947737"/>
              <a:gd name="connsiteX3" fmla="*/ 0 w 2799638"/>
              <a:gd name="connsiteY3" fmla="*/ 1845863 h 2947737"/>
              <a:gd name="connsiteX0" fmla="*/ 0 w 2826933"/>
              <a:gd name="connsiteY0" fmla="*/ 1886806 h 2947737"/>
              <a:gd name="connsiteX1" fmla="*/ 528901 w 2826933"/>
              <a:gd name="connsiteY1" fmla="*/ 2947737 h 2947737"/>
              <a:gd name="connsiteX2" fmla="*/ 2826933 w 2826933"/>
              <a:gd name="connsiteY2" fmla="*/ 0 h 2947737"/>
              <a:gd name="connsiteX3" fmla="*/ 0 w 2826933"/>
              <a:gd name="connsiteY3" fmla="*/ 1886806 h 2947737"/>
              <a:gd name="connsiteX0" fmla="*/ 0 w 2826933"/>
              <a:gd name="connsiteY0" fmla="*/ 1859510 h 2947737"/>
              <a:gd name="connsiteX1" fmla="*/ 528901 w 2826933"/>
              <a:gd name="connsiteY1" fmla="*/ 2947737 h 2947737"/>
              <a:gd name="connsiteX2" fmla="*/ 2826933 w 2826933"/>
              <a:gd name="connsiteY2" fmla="*/ 0 h 2947737"/>
              <a:gd name="connsiteX3" fmla="*/ 0 w 2826933"/>
              <a:gd name="connsiteY3" fmla="*/ 1859510 h 2947737"/>
              <a:gd name="connsiteX0" fmla="*/ 0 w 2826933"/>
              <a:gd name="connsiteY0" fmla="*/ 1859510 h 2947737"/>
              <a:gd name="connsiteX1" fmla="*/ 523291 w 2826933"/>
              <a:gd name="connsiteY1" fmla="*/ 2947737 h 2947737"/>
              <a:gd name="connsiteX2" fmla="*/ 2826933 w 2826933"/>
              <a:gd name="connsiteY2" fmla="*/ 0 h 2947737"/>
              <a:gd name="connsiteX3" fmla="*/ 0 w 2826933"/>
              <a:gd name="connsiteY3" fmla="*/ 1859510 h 2947737"/>
              <a:gd name="connsiteX0" fmla="*/ 0 w 2834884"/>
              <a:gd name="connsiteY0" fmla="*/ 1867462 h 2947737"/>
              <a:gd name="connsiteX1" fmla="*/ 531242 w 2834884"/>
              <a:gd name="connsiteY1" fmla="*/ 2947737 h 2947737"/>
              <a:gd name="connsiteX2" fmla="*/ 2834884 w 2834884"/>
              <a:gd name="connsiteY2" fmla="*/ 0 h 2947737"/>
              <a:gd name="connsiteX3" fmla="*/ 0 w 2834884"/>
              <a:gd name="connsiteY3" fmla="*/ 1867462 h 2947737"/>
            </a:gdLst>
            <a:ahLst/>
            <a:cxnLst>
              <a:cxn ang="0">
                <a:pos x="connsiteX0" y="connsiteY0"/>
              </a:cxn>
              <a:cxn ang="0">
                <a:pos x="connsiteX1" y="connsiteY1"/>
              </a:cxn>
              <a:cxn ang="0">
                <a:pos x="connsiteX2" y="connsiteY2"/>
              </a:cxn>
              <a:cxn ang="0">
                <a:pos x="connsiteX3" y="connsiteY3"/>
              </a:cxn>
            </a:cxnLst>
            <a:rect l="l" t="t" r="r" b="b"/>
            <a:pathLst>
              <a:path w="2834884" h="2947737">
                <a:moveTo>
                  <a:pt x="0" y="1867462"/>
                </a:moveTo>
                <a:lnTo>
                  <a:pt x="531242" y="2947737"/>
                </a:lnTo>
                <a:lnTo>
                  <a:pt x="2834884" y="0"/>
                </a:lnTo>
                <a:lnTo>
                  <a:pt x="0" y="1867462"/>
                </a:lnTo>
                <a:close/>
              </a:path>
            </a:pathLst>
          </a:custGeom>
          <a:gradFill>
            <a:gsLst>
              <a:gs pos="15000">
                <a:schemeClr val="accent2"/>
              </a:gs>
              <a:gs pos="97000">
                <a:schemeClr val="accent1"/>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9" name="Text Placeholder 45">
            <a:extLst>
              <a:ext uri="{FF2B5EF4-FFF2-40B4-BE49-F238E27FC236}">
                <a16:creationId xmlns:a16="http://schemas.microsoft.com/office/drawing/2014/main" id="{8B252A1D-CC01-724F-82EB-AE41A3B6DABA}"/>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1428051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dient_Outline_Mesh">
    <p:spTree>
      <p:nvGrpSpPr>
        <p:cNvPr id="1" name=""/>
        <p:cNvGrpSpPr/>
        <p:nvPr/>
      </p:nvGrpSpPr>
      <p:grpSpPr>
        <a:xfrm>
          <a:off x="0" y="0"/>
          <a:ext cx="0" cy="0"/>
          <a:chOff x="0" y="0"/>
          <a:chExt cx="0" cy="0"/>
        </a:xfrm>
      </p:grpSpPr>
      <p:sp>
        <p:nvSpPr>
          <p:cNvPr id="3" name="TextBox 2"/>
          <p:cNvSpPr txBox="1"/>
          <p:nvPr userDrawn="1"/>
        </p:nvSpPr>
        <p:spPr>
          <a:xfrm>
            <a:off x="11590811" y="6596401"/>
            <a:ext cx="218681" cy="123111"/>
          </a:xfrm>
          <a:prstGeom prst="rect">
            <a:avLst/>
          </a:prstGeom>
          <a:noFill/>
        </p:spPr>
        <p:txBody>
          <a:bodyPr wrap="square" lIns="0" tIns="0" rIns="0" bIns="0" rtlCol="0">
            <a:spAutoFit/>
          </a:bodyPr>
          <a:lstStyle/>
          <a:p>
            <a:pPr algn="r"/>
            <a:fld id="{29B7B62B-0732-4BEA-A6C8-5CF96588F2B9}" type="slidenum">
              <a:rPr lang="en-US" sz="800" smtClean="0"/>
              <a:pPr algn="r"/>
              <a:t>‹#›</a:t>
            </a:fld>
            <a:endParaRPr lang="en-US" sz="800"/>
          </a:p>
        </p:txBody>
      </p:sp>
      <p:sp>
        <p:nvSpPr>
          <p:cNvPr id="11" name="Freeform 5"/>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aphicFrame>
        <p:nvGraphicFramePr>
          <p:cNvPr id="13" name="Object 12">
            <a:extLst>
              <a:ext uri="{FF2B5EF4-FFF2-40B4-BE49-F238E27FC236}">
                <a16:creationId xmlns:a16="http://schemas.microsoft.com/office/drawing/2014/main" id="{EC793130-39E5-E743-A10F-C5C8F3DCE536}"/>
              </a:ext>
            </a:extLst>
          </p:cNvPr>
          <p:cNvGraphicFramePr>
            <a:graphicFrameLocks noChangeAspect="1"/>
          </p:cNvGraphicFramePr>
          <p:nvPr userDrawn="1">
            <p:extLst>
              <p:ext uri="{D42A27DB-BD31-4B8C-83A1-F6EECF244321}">
                <p14:modId xmlns:p14="http://schemas.microsoft.com/office/powerpoint/2010/main" val="2042274915"/>
              </p:ext>
            </p:extLst>
          </p:nvPr>
        </p:nvGraphicFramePr>
        <p:xfrm>
          <a:off x="384175" y="6596063"/>
          <a:ext cx="2449513" cy="180975"/>
        </p:xfrm>
        <a:graphic>
          <a:graphicData uri="http://schemas.openxmlformats.org/presentationml/2006/ole">
            <mc:AlternateContent xmlns:mc="http://schemas.openxmlformats.org/markup-compatibility/2006">
              <mc:Choice xmlns:v="urn:schemas-microsoft-com:vml" Requires="v">
                <p:oleObj name="Document" r:id="rId2" imgW="5219700" imgH="406400" progId="Word.Document.12">
                  <p:embed/>
                </p:oleObj>
              </mc:Choice>
              <mc:Fallback>
                <p:oleObj name="Document" r:id="rId2" imgW="5219700" imgH="406400" progId="Word.Document.12">
                  <p:embed/>
                  <p:pic>
                    <p:nvPicPr>
                      <p:cNvPr id="13" name="Object 12">
                        <a:extLst>
                          <a:ext uri="{FF2B5EF4-FFF2-40B4-BE49-F238E27FC236}">
                            <a16:creationId xmlns:a16="http://schemas.microsoft.com/office/drawing/2014/main" id="{EC793130-39E5-E743-A10F-C5C8F3DCE536}"/>
                          </a:ext>
                        </a:extLst>
                      </p:cNvPr>
                      <p:cNvPicPr/>
                      <p:nvPr/>
                    </p:nvPicPr>
                    <p:blipFill>
                      <a:blip r:embed="rId3"/>
                      <a:stretch>
                        <a:fillRect/>
                      </a:stretch>
                    </p:blipFill>
                    <p:spPr>
                      <a:xfrm>
                        <a:off x="384175" y="6596063"/>
                        <a:ext cx="2449513" cy="180975"/>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B8EA6786-BEF9-694E-B35E-97100D8EFE8C}"/>
              </a:ext>
            </a:extLst>
          </p:cNvPr>
          <p:cNvSpPr/>
          <p:nvPr userDrawn="1"/>
        </p:nvSpPr>
        <p:spPr>
          <a:xfrm>
            <a:off x="-3972" y="0"/>
            <a:ext cx="12195971" cy="6858000"/>
          </a:xfrm>
          <a:prstGeom prst="rect">
            <a:avLst/>
          </a:prstGeom>
          <a:gradFill>
            <a:gsLst>
              <a:gs pos="0">
                <a:schemeClr val="accent1"/>
              </a:gs>
              <a:gs pos="97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Freeform 13">
            <a:extLst>
              <a:ext uri="{FF2B5EF4-FFF2-40B4-BE49-F238E27FC236}">
                <a16:creationId xmlns:a16="http://schemas.microsoft.com/office/drawing/2014/main" id="{EB55A740-BA4F-B24B-BE4A-DB068AF01397}"/>
              </a:ext>
            </a:extLst>
          </p:cNvPr>
          <p:cNvSpPr>
            <a:spLocks noEditPoints="1"/>
          </p:cNvSpPr>
          <p:nvPr userDrawn="1"/>
        </p:nvSpPr>
        <p:spPr bwMode="auto">
          <a:xfrm>
            <a:off x="0" y="0"/>
            <a:ext cx="12192000" cy="6858000"/>
          </a:xfrm>
          <a:custGeom>
            <a:avLst/>
            <a:gdLst>
              <a:gd name="T0" fmla="*/ 2387 w 41493"/>
              <a:gd name="T1" fmla="*/ 21597 h 21600"/>
              <a:gd name="T2" fmla="*/ 2397 w 41493"/>
              <a:gd name="T3" fmla="*/ 21586 h 21600"/>
              <a:gd name="T4" fmla="*/ 11784 w 41493"/>
              <a:gd name="T5" fmla="*/ 21592 h 21600"/>
              <a:gd name="T6" fmla="*/ 11793 w 41493"/>
              <a:gd name="T7" fmla="*/ 21598 h 21600"/>
              <a:gd name="T8" fmla="*/ 27618 w 41493"/>
              <a:gd name="T9" fmla="*/ 18789 h 21600"/>
              <a:gd name="T10" fmla="*/ 30124 w 41493"/>
              <a:gd name="T11" fmla="*/ 21600 h 21600"/>
              <a:gd name="T12" fmla="*/ 30147 w 41493"/>
              <a:gd name="T13" fmla="*/ 21589 h 21600"/>
              <a:gd name="T14" fmla="*/ 27685 w 41493"/>
              <a:gd name="T15" fmla="*/ 18799 h 21600"/>
              <a:gd name="T16" fmla="*/ 41480 w 41493"/>
              <a:gd name="T17" fmla="*/ 21598 h 21600"/>
              <a:gd name="T18" fmla="*/ 41489 w 41493"/>
              <a:gd name="T19" fmla="*/ 21590 h 21600"/>
              <a:gd name="T20" fmla="*/ 41493 w 41493"/>
              <a:gd name="T21" fmla="*/ 21583 h 21600"/>
              <a:gd name="T22" fmla="*/ 41492 w 41493"/>
              <a:gd name="T23" fmla="*/ 27 h 21600"/>
              <a:gd name="T24" fmla="*/ 41492 w 41493"/>
              <a:gd name="T25" fmla="*/ 15 h 21600"/>
              <a:gd name="T26" fmla="*/ 41484 w 41493"/>
              <a:gd name="T27" fmla="*/ 5 h 21600"/>
              <a:gd name="T28" fmla="*/ 41476 w 41493"/>
              <a:gd name="T29" fmla="*/ 1 h 21600"/>
              <a:gd name="T30" fmla="*/ 30832 w 41493"/>
              <a:gd name="T31" fmla="*/ 5469 h 21600"/>
              <a:gd name="T32" fmla="*/ 30147 w 41493"/>
              <a:gd name="T33" fmla="*/ 14 h 21600"/>
              <a:gd name="T34" fmla="*/ 30142 w 41493"/>
              <a:gd name="T35" fmla="*/ 6 h 21600"/>
              <a:gd name="T36" fmla="*/ 30131 w 41493"/>
              <a:gd name="T37" fmla="*/ 1 h 21600"/>
              <a:gd name="T38" fmla="*/ 30122 w 41493"/>
              <a:gd name="T39" fmla="*/ 1 h 21600"/>
              <a:gd name="T40" fmla="*/ 19810 w 41493"/>
              <a:gd name="T41" fmla="*/ 21 h 21600"/>
              <a:gd name="T42" fmla="*/ 19798 w 41493"/>
              <a:gd name="T43" fmla="*/ 2 h 21600"/>
              <a:gd name="T44" fmla="*/ 19772 w 41493"/>
              <a:gd name="T45" fmla="*/ 6 h 21600"/>
              <a:gd name="T46" fmla="*/ 4030 w 41493"/>
              <a:gd name="T47" fmla="*/ 2 h 21600"/>
              <a:gd name="T48" fmla="*/ 5 w 41493"/>
              <a:gd name="T49" fmla="*/ 3302 h 21600"/>
              <a:gd name="T50" fmla="*/ 2 w 41493"/>
              <a:gd name="T51" fmla="*/ 3307 h 21600"/>
              <a:gd name="T52" fmla="*/ 2 w 41493"/>
              <a:gd name="T53" fmla="*/ 3321 h 21600"/>
              <a:gd name="T54" fmla="*/ 14 w 41493"/>
              <a:gd name="T55" fmla="*/ 13625 h 21600"/>
              <a:gd name="T56" fmla="*/ 3 w 41493"/>
              <a:gd name="T57" fmla="*/ 13635 h 21600"/>
              <a:gd name="T58" fmla="*/ 2354 w 41493"/>
              <a:gd name="T59" fmla="*/ 21584 h 21600"/>
              <a:gd name="T60" fmla="*/ 2362 w 41493"/>
              <a:gd name="T61" fmla="*/ 21595 h 21600"/>
              <a:gd name="T62" fmla="*/ 11787 w 41493"/>
              <a:gd name="T63" fmla="*/ 21555 h 21600"/>
              <a:gd name="T64" fmla="*/ 11792 w 41493"/>
              <a:gd name="T65" fmla="*/ 21559 h 21600"/>
              <a:gd name="T66" fmla="*/ 11803 w 41493"/>
              <a:gd name="T67" fmla="*/ 21570 h 21600"/>
              <a:gd name="T68" fmla="*/ 41461 w 41493"/>
              <a:gd name="T69" fmla="*/ 21568 h 21600"/>
              <a:gd name="T70" fmla="*/ 41425 w 41493"/>
              <a:gd name="T71" fmla="*/ 21565 h 21600"/>
              <a:gd name="T72" fmla="*/ 15247 w 41493"/>
              <a:gd name="T73" fmla="*/ 14800 h 21600"/>
              <a:gd name="T74" fmla="*/ 41449 w 41493"/>
              <a:gd name="T75" fmla="*/ 21516 h 21600"/>
              <a:gd name="T76" fmla="*/ 29312 w 41493"/>
              <a:gd name="T77" fmla="*/ 15351 h 21600"/>
              <a:gd name="T78" fmla="*/ 15208 w 41493"/>
              <a:gd name="T79" fmla="*/ 14777 h 21600"/>
              <a:gd name="T80" fmla="*/ 49 w 41493"/>
              <a:gd name="T81" fmla="*/ 13655 h 21600"/>
              <a:gd name="T82" fmla="*/ 27639 w 41493"/>
              <a:gd name="T83" fmla="*/ 18773 h 21600"/>
              <a:gd name="T84" fmla="*/ 29273 w 41493"/>
              <a:gd name="T85" fmla="*/ 15330 h 21600"/>
              <a:gd name="T86" fmla="*/ 19837 w 41493"/>
              <a:gd name="T87" fmla="*/ 9489 h 21600"/>
              <a:gd name="T88" fmla="*/ 15233 w 41493"/>
              <a:gd name="T89" fmla="*/ 14741 h 21600"/>
              <a:gd name="T90" fmla="*/ 4039 w 41493"/>
              <a:gd name="T91" fmla="*/ 12076 h 21600"/>
              <a:gd name="T92" fmla="*/ 4039 w 41493"/>
              <a:gd name="T93" fmla="*/ 12075 h 21600"/>
              <a:gd name="T94" fmla="*/ 36689 w 41493"/>
              <a:gd name="T95" fmla="*/ 11484 h 21600"/>
              <a:gd name="T96" fmla="*/ 19817 w 41493"/>
              <a:gd name="T97" fmla="*/ 9512 h 21600"/>
              <a:gd name="T98" fmla="*/ 19794 w 41493"/>
              <a:gd name="T99" fmla="*/ 9487 h 21600"/>
              <a:gd name="T100" fmla="*/ 19784 w 41493"/>
              <a:gd name="T101" fmla="*/ 9485 h 21600"/>
              <a:gd name="T102" fmla="*/ 19794 w 41493"/>
              <a:gd name="T103" fmla="*/ 9483 h 21600"/>
              <a:gd name="T104" fmla="*/ 19814 w 41493"/>
              <a:gd name="T105" fmla="*/ 9469 h 21600"/>
              <a:gd name="T106" fmla="*/ 30050 w 41493"/>
              <a:gd name="T107" fmla="*/ 63 h 21600"/>
              <a:gd name="T108" fmla="*/ 30789 w 41493"/>
              <a:gd name="T109" fmla="*/ 5489 h 21600"/>
              <a:gd name="T110" fmla="*/ 30898 w 41493"/>
              <a:gd name="T111" fmla="*/ 5482 h 21600"/>
              <a:gd name="T112" fmla="*/ 41456 w 41493"/>
              <a:gd name="T113" fmla="*/ 35 h 21600"/>
              <a:gd name="T114" fmla="*/ 30112 w 41493"/>
              <a:gd name="T115" fmla="*/ 29 h 21600"/>
              <a:gd name="T116" fmla="*/ 30112 w 41493"/>
              <a:gd name="T117" fmla="*/ 29 h 21600"/>
              <a:gd name="T118" fmla="*/ 41465 w 41493"/>
              <a:gd name="T119" fmla="*/ 17 h 21600"/>
              <a:gd name="T120" fmla="*/ 41465 w 41493"/>
              <a:gd name="T121" fmla="*/ 17 h 21600"/>
              <a:gd name="T122" fmla="*/ 41475 w 41493"/>
              <a:gd name="T123" fmla="*/ 1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1493" h="21600">
                <a:moveTo>
                  <a:pt x="2376" y="21600"/>
                </a:moveTo>
                <a:lnTo>
                  <a:pt x="2376" y="21600"/>
                </a:lnTo>
                <a:lnTo>
                  <a:pt x="2378" y="21600"/>
                </a:lnTo>
                <a:lnTo>
                  <a:pt x="2378" y="21600"/>
                </a:lnTo>
                <a:lnTo>
                  <a:pt x="2382" y="21599"/>
                </a:lnTo>
                <a:lnTo>
                  <a:pt x="2382" y="21599"/>
                </a:lnTo>
                <a:lnTo>
                  <a:pt x="2387" y="21597"/>
                </a:lnTo>
                <a:lnTo>
                  <a:pt x="2387" y="21597"/>
                </a:lnTo>
                <a:lnTo>
                  <a:pt x="2390" y="21594"/>
                </a:lnTo>
                <a:lnTo>
                  <a:pt x="2390" y="21594"/>
                </a:lnTo>
                <a:lnTo>
                  <a:pt x="2395" y="21590"/>
                </a:lnTo>
                <a:lnTo>
                  <a:pt x="2395" y="21590"/>
                </a:lnTo>
                <a:lnTo>
                  <a:pt x="2397" y="21586"/>
                </a:lnTo>
                <a:lnTo>
                  <a:pt x="2397" y="21586"/>
                </a:lnTo>
                <a:lnTo>
                  <a:pt x="2398" y="21586"/>
                </a:lnTo>
                <a:lnTo>
                  <a:pt x="2399" y="21582"/>
                </a:lnTo>
                <a:lnTo>
                  <a:pt x="4051" y="12119"/>
                </a:lnTo>
                <a:lnTo>
                  <a:pt x="11784" y="21591"/>
                </a:lnTo>
                <a:lnTo>
                  <a:pt x="11784" y="21591"/>
                </a:lnTo>
                <a:lnTo>
                  <a:pt x="11784" y="21592"/>
                </a:lnTo>
                <a:lnTo>
                  <a:pt x="11784" y="21592"/>
                </a:lnTo>
                <a:lnTo>
                  <a:pt x="11785" y="21593"/>
                </a:lnTo>
                <a:lnTo>
                  <a:pt x="11785" y="21593"/>
                </a:lnTo>
                <a:lnTo>
                  <a:pt x="11786" y="21594"/>
                </a:lnTo>
                <a:lnTo>
                  <a:pt x="11786" y="21594"/>
                </a:lnTo>
                <a:lnTo>
                  <a:pt x="11792" y="21598"/>
                </a:lnTo>
                <a:lnTo>
                  <a:pt x="11792" y="21598"/>
                </a:lnTo>
                <a:lnTo>
                  <a:pt x="11793" y="21598"/>
                </a:lnTo>
                <a:lnTo>
                  <a:pt x="11793" y="21598"/>
                </a:lnTo>
                <a:lnTo>
                  <a:pt x="11797" y="21599"/>
                </a:lnTo>
                <a:lnTo>
                  <a:pt x="11797" y="21599"/>
                </a:lnTo>
                <a:lnTo>
                  <a:pt x="11801" y="21600"/>
                </a:lnTo>
                <a:lnTo>
                  <a:pt x="11801" y="21600"/>
                </a:lnTo>
                <a:lnTo>
                  <a:pt x="11806" y="21599"/>
                </a:lnTo>
                <a:lnTo>
                  <a:pt x="27618" y="18789"/>
                </a:lnTo>
                <a:lnTo>
                  <a:pt x="30109" y="21592"/>
                </a:lnTo>
                <a:lnTo>
                  <a:pt x="30109" y="21592"/>
                </a:lnTo>
                <a:lnTo>
                  <a:pt x="30113" y="21595"/>
                </a:lnTo>
                <a:lnTo>
                  <a:pt x="30117" y="21598"/>
                </a:lnTo>
                <a:lnTo>
                  <a:pt x="30120" y="21599"/>
                </a:lnTo>
                <a:lnTo>
                  <a:pt x="30124" y="21600"/>
                </a:lnTo>
                <a:lnTo>
                  <a:pt x="30124" y="21600"/>
                </a:lnTo>
                <a:lnTo>
                  <a:pt x="30129" y="21600"/>
                </a:lnTo>
                <a:lnTo>
                  <a:pt x="30134" y="21599"/>
                </a:lnTo>
                <a:lnTo>
                  <a:pt x="30137" y="21598"/>
                </a:lnTo>
                <a:lnTo>
                  <a:pt x="30141" y="21594"/>
                </a:lnTo>
                <a:lnTo>
                  <a:pt x="30141" y="21594"/>
                </a:lnTo>
                <a:lnTo>
                  <a:pt x="30145" y="21592"/>
                </a:lnTo>
                <a:lnTo>
                  <a:pt x="30147" y="21589"/>
                </a:lnTo>
                <a:lnTo>
                  <a:pt x="30148" y="21584"/>
                </a:lnTo>
                <a:lnTo>
                  <a:pt x="30150" y="21581"/>
                </a:lnTo>
                <a:lnTo>
                  <a:pt x="30150" y="21576"/>
                </a:lnTo>
                <a:lnTo>
                  <a:pt x="30148" y="21573"/>
                </a:lnTo>
                <a:lnTo>
                  <a:pt x="30147" y="21570"/>
                </a:lnTo>
                <a:lnTo>
                  <a:pt x="30145" y="21566"/>
                </a:lnTo>
                <a:lnTo>
                  <a:pt x="27685" y="18799"/>
                </a:lnTo>
                <a:lnTo>
                  <a:pt x="41466" y="21599"/>
                </a:lnTo>
                <a:lnTo>
                  <a:pt x="41466" y="21599"/>
                </a:lnTo>
                <a:lnTo>
                  <a:pt x="41471" y="21600"/>
                </a:lnTo>
                <a:lnTo>
                  <a:pt x="41475" y="21599"/>
                </a:lnTo>
                <a:lnTo>
                  <a:pt x="41475" y="21599"/>
                </a:lnTo>
                <a:lnTo>
                  <a:pt x="41480" y="21598"/>
                </a:lnTo>
                <a:lnTo>
                  <a:pt x="41480" y="21598"/>
                </a:lnTo>
                <a:lnTo>
                  <a:pt x="41484" y="21595"/>
                </a:lnTo>
                <a:lnTo>
                  <a:pt x="41484" y="21595"/>
                </a:lnTo>
                <a:lnTo>
                  <a:pt x="41487" y="21594"/>
                </a:lnTo>
                <a:lnTo>
                  <a:pt x="41487" y="21594"/>
                </a:lnTo>
                <a:lnTo>
                  <a:pt x="41489" y="21591"/>
                </a:lnTo>
                <a:lnTo>
                  <a:pt x="41489" y="21591"/>
                </a:lnTo>
                <a:lnTo>
                  <a:pt x="41489" y="21590"/>
                </a:lnTo>
                <a:lnTo>
                  <a:pt x="41489" y="21590"/>
                </a:lnTo>
                <a:lnTo>
                  <a:pt x="41492" y="21586"/>
                </a:lnTo>
                <a:lnTo>
                  <a:pt x="41492" y="21586"/>
                </a:lnTo>
                <a:lnTo>
                  <a:pt x="41493" y="21584"/>
                </a:lnTo>
                <a:lnTo>
                  <a:pt x="41493" y="21584"/>
                </a:lnTo>
                <a:lnTo>
                  <a:pt x="41493" y="21583"/>
                </a:lnTo>
                <a:lnTo>
                  <a:pt x="41493" y="21583"/>
                </a:lnTo>
                <a:lnTo>
                  <a:pt x="41493" y="21579"/>
                </a:lnTo>
                <a:lnTo>
                  <a:pt x="41493" y="21579"/>
                </a:lnTo>
                <a:lnTo>
                  <a:pt x="41493" y="21574"/>
                </a:lnTo>
                <a:lnTo>
                  <a:pt x="37942" y="5595"/>
                </a:lnTo>
                <a:lnTo>
                  <a:pt x="41491" y="32"/>
                </a:lnTo>
                <a:lnTo>
                  <a:pt x="41491" y="32"/>
                </a:lnTo>
                <a:lnTo>
                  <a:pt x="41492" y="27"/>
                </a:lnTo>
                <a:lnTo>
                  <a:pt x="41492" y="27"/>
                </a:lnTo>
                <a:lnTo>
                  <a:pt x="41493" y="24"/>
                </a:lnTo>
                <a:lnTo>
                  <a:pt x="41493" y="24"/>
                </a:lnTo>
                <a:lnTo>
                  <a:pt x="41493" y="17"/>
                </a:lnTo>
                <a:lnTo>
                  <a:pt x="41493" y="17"/>
                </a:lnTo>
                <a:lnTo>
                  <a:pt x="41492" y="15"/>
                </a:lnTo>
                <a:lnTo>
                  <a:pt x="41492" y="15"/>
                </a:lnTo>
                <a:lnTo>
                  <a:pt x="41491" y="11"/>
                </a:lnTo>
                <a:lnTo>
                  <a:pt x="41491" y="11"/>
                </a:lnTo>
                <a:lnTo>
                  <a:pt x="41489" y="9"/>
                </a:lnTo>
                <a:lnTo>
                  <a:pt x="41489" y="9"/>
                </a:lnTo>
                <a:lnTo>
                  <a:pt x="41487" y="7"/>
                </a:lnTo>
                <a:lnTo>
                  <a:pt x="41487" y="7"/>
                </a:lnTo>
                <a:lnTo>
                  <a:pt x="41484" y="5"/>
                </a:lnTo>
                <a:lnTo>
                  <a:pt x="41484" y="5"/>
                </a:lnTo>
                <a:lnTo>
                  <a:pt x="41482" y="3"/>
                </a:lnTo>
                <a:lnTo>
                  <a:pt x="41482" y="3"/>
                </a:lnTo>
                <a:lnTo>
                  <a:pt x="41478" y="2"/>
                </a:lnTo>
                <a:lnTo>
                  <a:pt x="41478" y="2"/>
                </a:lnTo>
                <a:lnTo>
                  <a:pt x="41476" y="1"/>
                </a:lnTo>
                <a:lnTo>
                  <a:pt x="41476" y="1"/>
                </a:lnTo>
                <a:lnTo>
                  <a:pt x="41472" y="1"/>
                </a:lnTo>
                <a:lnTo>
                  <a:pt x="41469" y="1"/>
                </a:lnTo>
                <a:lnTo>
                  <a:pt x="41469" y="1"/>
                </a:lnTo>
                <a:lnTo>
                  <a:pt x="41466" y="1"/>
                </a:lnTo>
                <a:lnTo>
                  <a:pt x="41466" y="1"/>
                </a:lnTo>
                <a:lnTo>
                  <a:pt x="41460" y="3"/>
                </a:lnTo>
                <a:lnTo>
                  <a:pt x="30832" y="5469"/>
                </a:lnTo>
                <a:lnTo>
                  <a:pt x="30150" y="19"/>
                </a:lnTo>
                <a:lnTo>
                  <a:pt x="30150" y="19"/>
                </a:lnTo>
                <a:lnTo>
                  <a:pt x="30148" y="17"/>
                </a:lnTo>
                <a:lnTo>
                  <a:pt x="30148" y="17"/>
                </a:lnTo>
                <a:lnTo>
                  <a:pt x="30148" y="16"/>
                </a:lnTo>
                <a:lnTo>
                  <a:pt x="30148" y="16"/>
                </a:lnTo>
                <a:lnTo>
                  <a:pt x="30147" y="14"/>
                </a:lnTo>
                <a:lnTo>
                  <a:pt x="30147" y="14"/>
                </a:lnTo>
                <a:lnTo>
                  <a:pt x="30146" y="11"/>
                </a:lnTo>
                <a:lnTo>
                  <a:pt x="30146" y="11"/>
                </a:lnTo>
                <a:lnTo>
                  <a:pt x="30144" y="8"/>
                </a:lnTo>
                <a:lnTo>
                  <a:pt x="30144" y="8"/>
                </a:lnTo>
                <a:lnTo>
                  <a:pt x="30142" y="6"/>
                </a:lnTo>
                <a:lnTo>
                  <a:pt x="30142" y="6"/>
                </a:lnTo>
                <a:lnTo>
                  <a:pt x="30140" y="5"/>
                </a:lnTo>
                <a:lnTo>
                  <a:pt x="30140" y="5"/>
                </a:lnTo>
                <a:lnTo>
                  <a:pt x="30139" y="3"/>
                </a:lnTo>
                <a:lnTo>
                  <a:pt x="30139" y="3"/>
                </a:lnTo>
                <a:lnTo>
                  <a:pt x="30135" y="2"/>
                </a:lnTo>
                <a:lnTo>
                  <a:pt x="30135" y="2"/>
                </a:lnTo>
                <a:lnTo>
                  <a:pt x="30131" y="1"/>
                </a:lnTo>
                <a:lnTo>
                  <a:pt x="30128" y="1"/>
                </a:lnTo>
                <a:lnTo>
                  <a:pt x="30128" y="1"/>
                </a:lnTo>
                <a:lnTo>
                  <a:pt x="30123" y="1"/>
                </a:lnTo>
                <a:lnTo>
                  <a:pt x="30123" y="1"/>
                </a:lnTo>
                <a:lnTo>
                  <a:pt x="30123" y="1"/>
                </a:lnTo>
                <a:lnTo>
                  <a:pt x="30123" y="1"/>
                </a:lnTo>
                <a:lnTo>
                  <a:pt x="30122" y="1"/>
                </a:lnTo>
                <a:lnTo>
                  <a:pt x="15499" y="3802"/>
                </a:lnTo>
                <a:lnTo>
                  <a:pt x="19804" y="36"/>
                </a:lnTo>
                <a:lnTo>
                  <a:pt x="19804" y="36"/>
                </a:lnTo>
                <a:lnTo>
                  <a:pt x="19806" y="33"/>
                </a:lnTo>
                <a:lnTo>
                  <a:pt x="19809" y="29"/>
                </a:lnTo>
                <a:lnTo>
                  <a:pt x="19810" y="26"/>
                </a:lnTo>
                <a:lnTo>
                  <a:pt x="19810" y="21"/>
                </a:lnTo>
                <a:lnTo>
                  <a:pt x="19810" y="18"/>
                </a:lnTo>
                <a:lnTo>
                  <a:pt x="19809" y="14"/>
                </a:lnTo>
                <a:lnTo>
                  <a:pt x="19808" y="10"/>
                </a:lnTo>
                <a:lnTo>
                  <a:pt x="19804" y="7"/>
                </a:lnTo>
                <a:lnTo>
                  <a:pt x="19804" y="7"/>
                </a:lnTo>
                <a:lnTo>
                  <a:pt x="19801" y="5"/>
                </a:lnTo>
                <a:lnTo>
                  <a:pt x="19798" y="2"/>
                </a:lnTo>
                <a:lnTo>
                  <a:pt x="19793" y="1"/>
                </a:lnTo>
                <a:lnTo>
                  <a:pt x="19789" y="0"/>
                </a:lnTo>
                <a:lnTo>
                  <a:pt x="19789" y="0"/>
                </a:lnTo>
                <a:lnTo>
                  <a:pt x="19783" y="1"/>
                </a:lnTo>
                <a:lnTo>
                  <a:pt x="19780" y="2"/>
                </a:lnTo>
                <a:lnTo>
                  <a:pt x="19776" y="3"/>
                </a:lnTo>
                <a:lnTo>
                  <a:pt x="19772" y="6"/>
                </a:lnTo>
                <a:lnTo>
                  <a:pt x="15412" y="3821"/>
                </a:lnTo>
                <a:lnTo>
                  <a:pt x="4045" y="1"/>
                </a:lnTo>
                <a:lnTo>
                  <a:pt x="4045" y="1"/>
                </a:lnTo>
                <a:lnTo>
                  <a:pt x="4040" y="1"/>
                </a:lnTo>
                <a:lnTo>
                  <a:pt x="4040" y="1"/>
                </a:lnTo>
                <a:lnTo>
                  <a:pt x="4034" y="1"/>
                </a:lnTo>
                <a:lnTo>
                  <a:pt x="4030" y="2"/>
                </a:lnTo>
                <a:lnTo>
                  <a:pt x="4030" y="2"/>
                </a:lnTo>
                <a:lnTo>
                  <a:pt x="4026" y="3"/>
                </a:lnTo>
                <a:lnTo>
                  <a:pt x="4026" y="3"/>
                </a:lnTo>
                <a:lnTo>
                  <a:pt x="4023" y="6"/>
                </a:lnTo>
                <a:lnTo>
                  <a:pt x="8" y="3299"/>
                </a:lnTo>
                <a:lnTo>
                  <a:pt x="8" y="3299"/>
                </a:lnTo>
                <a:lnTo>
                  <a:pt x="5" y="3302"/>
                </a:lnTo>
                <a:lnTo>
                  <a:pt x="5" y="3302"/>
                </a:lnTo>
                <a:lnTo>
                  <a:pt x="4" y="3304"/>
                </a:lnTo>
                <a:lnTo>
                  <a:pt x="4" y="3304"/>
                </a:lnTo>
                <a:lnTo>
                  <a:pt x="3" y="3306"/>
                </a:lnTo>
                <a:lnTo>
                  <a:pt x="3" y="3306"/>
                </a:lnTo>
                <a:lnTo>
                  <a:pt x="2" y="3307"/>
                </a:lnTo>
                <a:lnTo>
                  <a:pt x="2" y="3307"/>
                </a:lnTo>
                <a:lnTo>
                  <a:pt x="0" y="3311"/>
                </a:lnTo>
                <a:lnTo>
                  <a:pt x="0" y="3311"/>
                </a:lnTo>
                <a:lnTo>
                  <a:pt x="0" y="3313"/>
                </a:lnTo>
                <a:lnTo>
                  <a:pt x="0" y="3313"/>
                </a:lnTo>
                <a:lnTo>
                  <a:pt x="0" y="3316"/>
                </a:lnTo>
                <a:lnTo>
                  <a:pt x="0" y="3316"/>
                </a:lnTo>
                <a:lnTo>
                  <a:pt x="2" y="3321"/>
                </a:lnTo>
                <a:lnTo>
                  <a:pt x="2" y="3321"/>
                </a:lnTo>
                <a:lnTo>
                  <a:pt x="2" y="3321"/>
                </a:lnTo>
                <a:lnTo>
                  <a:pt x="2" y="3321"/>
                </a:lnTo>
                <a:lnTo>
                  <a:pt x="2" y="3322"/>
                </a:lnTo>
                <a:lnTo>
                  <a:pt x="4008" y="12056"/>
                </a:lnTo>
                <a:lnTo>
                  <a:pt x="14" y="13625"/>
                </a:lnTo>
                <a:lnTo>
                  <a:pt x="14" y="13625"/>
                </a:lnTo>
                <a:lnTo>
                  <a:pt x="10" y="13627"/>
                </a:lnTo>
                <a:lnTo>
                  <a:pt x="7" y="13631"/>
                </a:lnTo>
                <a:lnTo>
                  <a:pt x="7" y="13631"/>
                </a:lnTo>
                <a:lnTo>
                  <a:pt x="3" y="13634"/>
                </a:lnTo>
                <a:lnTo>
                  <a:pt x="15" y="13641"/>
                </a:lnTo>
                <a:lnTo>
                  <a:pt x="3" y="13635"/>
                </a:lnTo>
                <a:lnTo>
                  <a:pt x="3" y="13635"/>
                </a:lnTo>
                <a:lnTo>
                  <a:pt x="2" y="13638"/>
                </a:lnTo>
                <a:lnTo>
                  <a:pt x="2" y="13642"/>
                </a:lnTo>
                <a:lnTo>
                  <a:pt x="2" y="13642"/>
                </a:lnTo>
                <a:lnTo>
                  <a:pt x="0" y="13645"/>
                </a:lnTo>
                <a:lnTo>
                  <a:pt x="2" y="13650"/>
                </a:lnTo>
                <a:lnTo>
                  <a:pt x="2354" y="21584"/>
                </a:lnTo>
                <a:lnTo>
                  <a:pt x="2354" y="21584"/>
                </a:lnTo>
                <a:lnTo>
                  <a:pt x="2358" y="21590"/>
                </a:lnTo>
                <a:lnTo>
                  <a:pt x="2358" y="21590"/>
                </a:lnTo>
                <a:lnTo>
                  <a:pt x="2360" y="21593"/>
                </a:lnTo>
                <a:lnTo>
                  <a:pt x="2360" y="21593"/>
                </a:lnTo>
                <a:lnTo>
                  <a:pt x="2361" y="21594"/>
                </a:lnTo>
                <a:lnTo>
                  <a:pt x="2362" y="21595"/>
                </a:lnTo>
                <a:lnTo>
                  <a:pt x="2362" y="21595"/>
                </a:lnTo>
                <a:lnTo>
                  <a:pt x="2369" y="21598"/>
                </a:lnTo>
                <a:lnTo>
                  <a:pt x="2369" y="21598"/>
                </a:lnTo>
                <a:lnTo>
                  <a:pt x="2372" y="21599"/>
                </a:lnTo>
                <a:lnTo>
                  <a:pt x="2376" y="21600"/>
                </a:lnTo>
                <a:close/>
                <a:moveTo>
                  <a:pt x="11804" y="21574"/>
                </a:moveTo>
                <a:lnTo>
                  <a:pt x="11803" y="21574"/>
                </a:lnTo>
                <a:lnTo>
                  <a:pt x="11787" y="21555"/>
                </a:lnTo>
                <a:lnTo>
                  <a:pt x="11787" y="21555"/>
                </a:lnTo>
                <a:lnTo>
                  <a:pt x="11788" y="21555"/>
                </a:lnTo>
                <a:lnTo>
                  <a:pt x="11788" y="21555"/>
                </a:lnTo>
                <a:lnTo>
                  <a:pt x="11791" y="21554"/>
                </a:lnTo>
                <a:lnTo>
                  <a:pt x="11791" y="21556"/>
                </a:lnTo>
                <a:lnTo>
                  <a:pt x="11791" y="21556"/>
                </a:lnTo>
                <a:lnTo>
                  <a:pt x="11792" y="21559"/>
                </a:lnTo>
                <a:lnTo>
                  <a:pt x="11795" y="21563"/>
                </a:lnTo>
                <a:lnTo>
                  <a:pt x="11798" y="21564"/>
                </a:lnTo>
                <a:lnTo>
                  <a:pt x="11803" y="21565"/>
                </a:lnTo>
                <a:lnTo>
                  <a:pt x="11803" y="21565"/>
                </a:lnTo>
                <a:lnTo>
                  <a:pt x="11803" y="21565"/>
                </a:lnTo>
                <a:lnTo>
                  <a:pt x="11803" y="21565"/>
                </a:lnTo>
                <a:lnTo>
                  <a:pt x="11803" y="21570"/>
                </a:lnTo>
                <a:lnTo>
                  <a:pt x="11804" y="21574"/>
                </a:lnTo>
                <a:lnTo>
                  <a:pt x="11804" y="21574"/>
                </a:lnTo>
                <a:close/>
                <a:moveTo>
                  <a:pt x="41464" y="21566"/>
                </a:moveTo>
                <a:lnTo>
                  <a:pt x="41465" y="21573"/>
                </a:lnTo>
                <a:lnTo>
                  <a:pt x="41455" y="21572"/>
                </a:lnTo>
                <a:lnTo>
                  <a:pt x="41455" y="21572"/>
                </a:lnTo>
                <a:lnTo>
                  <a:pt x="41461" y="21568"/>
                </a:lnTo>
                <a:lnTo>
                  <a:pt x="41461" y="21568"/>
                </a:lnTo>
                <a:lnTo>
                  <a:pt x="41464" y="21566"/>
                </a:lnTo>
                <a:lnTo>
                  <a:pt x="41464" y="21566"/>
                </a:lnTo>
                <a:close/>
                <a:moveTo>
                  <a:pt x="41426" y="21561"/>
                </a:moveTo>
                <a:lnTo>
                  <a:pt x="41442" y="21568"/>
                </a:lnTo>
                <a:lnTo>
                  <a:pt x="41425" y="21565"/>
                </a:lnTo>
                <a:lnTo>
                  <a:pt x="41425" y="21565"/>
                </a:lnTo>
                <a:lnTo>
                  <a:pt x="41426" y="21563"/>
                </a:lnTo>
                <a:lnTo>
                  <a:pt x="41426" y="21563"/>
                </a:lnTo>
                <a:lnTo>
                  <a:pt x="41426" y="21561"/>
                </a:lnTo>
                <a:lnTo>
                  <a:pt x="41426" y="21561"/>
                </a:lnTo>
                <a:close/>
                <a:moveTo>
                  <a:pt x="27540" y="18760"/>
                </a:moveTo>
                <a:lnTo>
                  <a:pt x="11840" y="21550"/>
                </a:lnTo>
                <a:lnTo>
                  <a:pt x="15247" y="14800"/>
                </a:lnTo>
                <a:lnTo>
                  <a:pt x="27540" y="18760"/>
                </a:lnTo>
                <a:close/>
                <a:moveTo>
                  <a:pt x="41452" y="21514"/>
                </a:moveTo>
                <a:lnTo>
                  <a:pt x="41458" y="21541"/>
                </a:lnTo>
                <a:lnTo>
                  <a:pt x="41445" y="21516"/>
                </a:lnTo>
                <a:lnTo>
                  <a:pt x="41445" y="21516"/>
                </a:lnTo>
                <a:lnTo>
                  <a:pt x="41449" y="21516"/>
                </a:lnTo>
                <a:lnTo>
                  <a:pt x="41449" y="21516"/>
                </a:lnTo>
                <a:lnTo>
                  <a:pt x="41452" y="21514"/>
                </a:lnTo>
                <a:lnTo>
                  <a:pt x="41452" y="21514"/>
                </a:lnTo>
                <a:close/>
                <a:moveTo>
                  <a:pt x="36691" y="11559"/>
                </a:moveTo>
                <a:lnTo>
                  <a:pt x="41424" y="21530"/>
                </a:lnTo>
                <a:lnTo>
                  <a:pt x="29347" y="15322"/>
                </a:lnTo>
                <a:lnTo>
                  <a:pt x="36691" y="11559"/>
                </a:lnTo>
                <a:close/>
                <a:moveTo>
                  <a:pt x="29312" y="15351"/>
                </a:moveTo>
                <a:lnTo>
                  <a:pt x="41326" y="21528"/>
                </a:lnTo>
                <a:lnTo>
                  <a:pt x="27658" y="18751"/>
                </a:lnTo>
                <a:lnTo>
                  <a:pt x="29312" y="15351"/>
                </a:lnTo>
                <a:close/>
                <a:moveTo>
                  <a:pt x="15208" y="14777"/>
                </a:moveTo>
                <a:lnTo>
                  <a:pt x="11809" y="21514"/>
                </a:lnTo>
                <a:lnTo>
                  <a:pt x="8508" y="7765"/>
                </a:lnTo>
                <a:lnTo>
                  <a:pt x="15208" y="14777"/>
                </a:lnTo>
                <a:close/>
                <a:moveTo>
                  <a:pt x="8454" y="7734"/>
                </a:moveTo>
                <a:lnTo>
                  <a:pt x="11757" y="21490"/>
                </a:lnTo>
                <a:lnTo>
                  <a:pt x="4067" y="12068"/>
                </a:lnTo>
                <a:lnTo>
                  <a:pt x="8454" y="7734"/>
                </a:lnTo>
                <a:close/>
                <a:moveTo>
                  <a:pt x="4008" y="12101"/>
                </a:moveTo>
                <a:lnTo>
                  <a:pt x="2371" y="21481"/>
                </a:lnTo>
                <a:lnTo>
                  <a:pt x="49" y="13655"/>
                </a:lnTo>
                <a:lnTo>
                  <a:pt x="4008" y="12101"/>
                </a:lnTo>
                <a:close/>
                <a:moveTo>
                  <a:pt x="37919" y="5699"/>
                </a:moveTo>
                <a:lnTo>
                  <a:pt x="41407" y="21391"/>
                </a:lnTo>
                <a:lnTo>
                  <a:pt x="36725" y="11527"/>
                </a:lnTo>
                <a:lnTo>
                  <a:pt x="37919" y="5699"/>
                </a:lnTo>
                <a:close/>
                <a:moveTo>
                  <a:pt x="27639" y="18773"/>
                </a:moveTo>
                <a:lnTo>
                  <a:pt x="27639" y="18773"/>
                </a:lnTo>
                <a:lnTo>
                  <a:pt x="27639" y="18773"/>
                </a:lnTo>
                <a:lnTo>
                  <a:pt x="27639" y="18773"/>
                </a:lnTo>
                <a:lnTo>
                  <a:pt x="27639" y="18773"/>
                </a:lnTo>
                <a:close/>
                <a:moveTo>
                  <a:pt x="29273" y="15330"/>
                </a:moveTo>
                <a:lnTo>
                  <a:pt x="27622" y="18726"/>
                </a:lnTo>
                <a:lnTo>
                  <a:pt x="19892" y="9572"/>
                </a:lnTo>
                <a:lnTo>
                  <a:pt x="29273" y="15330"/>
                </a:lnTo>
                <a:close/>
                <a:moveTo>
                  <a:pt x="19788" y="9517"/>
                </a:moveTo>
                <a:lnTo>
                  <a:pt x="27562" y="18723"/>
                </a:lnTo>
                <a:lnTo>
                  <a:pt x="15272" y="14764"/>
                </a:lnTo>
                <a:lnTo>
                  <a:pt x="19788" y="9517"/>
                </a:lnTo>
                <a:close/>
                <a:moveTo>
                  <a:pt x="30785" y="5535"/>
                </a:moveTo>
                <a:lnTo>
                  <a:pt x="29283" y="15287"/>
                </a:lnTo>
                <a:lnTo>
                  <a:pt x="19837" y="9489"/>
                </a:lnTo>
                <a:lnTo>
                  <a:pt x="30785" y="5535"/>
                </a:lnTo>
                <a:close/>
                <a:moveTo>
                  <a:pt x="36667" y="11525"/>
                </a:moveTo>
                <a:lnTo>
                  <a:pt x="29330" y="15284"/>
                </a:lnTo>
                <a:lnTo>
                  <a:pt x="30828" y="5550"/>
                </a:lnTo>
                <a:lnTo>
                  <a:pt x="36667" y="11525"/>
                </a:lnTo>
                <a:close/>
                <a:moveTo>
                  <a:pt x="19747" y="9499"/>
                </a:moveTo>
                <a:lnTo>
                  <a:pt x="15233" y="14741"/>
                </a:lnTo>
                <a:lnTo>
                  <a:pt x="8526" y="7721"/>
                </a:lnTo>
                <a:lnTo>
                  <a:pt x="19747" y="9499"/>
                </a:lnTo>
                <a:close/>
                <a:moveTo>
                  <a:pt x="22366" y="12542"/>
                </a:moveTo>
                <a:lnTo>
                  <a:pt x="22362" y="12544"/>
                </a:lnTo>
                <a:lnTo>
                  <a:pt x="22366" y="12542"/>
                </a:lnTo>
                <a:close/>
                <a:moveTo>
                  <a:pt x="4039" y="12076"/>
                </a:moveTo>
                <a:lnTo>
                  <a:pt x="4039" y="12076"/>
                </a:lnTo>
                <a:lnTo>
                  <a:pt x="4039" y="12076"/>
                </a:lnTo>
                <a:lnTo>
                  <a:pt x="4039" y="12076"/>
                </a:lnTo>
                <a:lnTo>
                  <a:pt x="4035" y="12072"/>
                </a:lnTo>
                <a:lnTo>
                  <a:pt x="4035" y="12072"/>
                </a:lnTo>
                <a:lnTo>
                  <a:pt x="4036" y="12071"/>
                </a:lnTo>
                <a:lnTo>
                  <a:pt x="4036" y="12071"/>
                </a:lnTo>
                <a:lnTo>
                  <a:pt x="4039" y="12075"/>
                </a:lnTo>
                <a:lnTo>
                  <a:pt x="4039" y="12076"/>
                </a:lnTo>
                <a:close/>
                <a:moveTo>
                  <a:pt x="8431" y="7696"/>
                </a:moveTo>
                <a:lnTo>
                  <a:pt x="4045" y="12030"/>
                </a:lnTo>
                <a:lnTo>
                  <a:pt x="70" y="3362"/>
                </a:lnTo>
                <a:lnTo>
                  <a:pt x="8431" y="7696"/>
                </a:lnTo>
                <a:close/>
                <a:moveTo>
                  <a:pt x="37891" y="5612"/>
                </a:moveTo>
                <a:lnTo>
                  <a:pt x="36689" y="11484"/>
                </a:lnTo>
                <a:lnTo>
                  <a:pt x="30865" y="5524"/>
                </a:lnTo>
                <a:lnTo>
                  <a:pt x="37891" y="5612"/>
                </a:lnTo>
                <a:close/>
                <a:moveTo>
                  <a:pt x="19821" y="9509"/>
                </a:moveTo>
                <a:lnTo>
                  <a:pt x="19821" y="9509"/>
                </a:lnTo>
                <a:lnTo>
                  <a:pt x="19820" y="9510"/>
                </a:lnTo>
                <a:lnTo>
                  <a:pt x="19820" y="9510"/>
                </a:lnTo>
                <a:lnTo>
                  <a:pt x="19817" y="9512"/>
                </a:lnTo>
                <a:lnTo>
                  <a:pt x="19809" y="9501"/>
                </a:lnTo>
                <a:lnTo>
                  <a:pt x="19821" y="9509"/>
                </a:lnTo>
                <a:close/>
                <a:moveTo>
                  <a:pt x="19794" y="9483"/>
                </a:moveTo>
                <a:lnTo>
                  <a:pt x="19794" y="9483"/>
                </a:lnTo>
                <a:lnTo>
                  <a:pt x="19794" y="9484"/>
                </a:lnTo>
                <a:lnTo>
                  <a:pt x="19794" y="9484"/>
                </a:lnTo>
                <a:lnTo>
                  <a:pt x="19794" y="9487"/>
                </a:lnTo>
                <a:lnTo>
                  <a:pt x="19794" y="9487"/>
                </a:lnTo>
                <a:lnTo>
                  <a:pt x="19788" y="9484"/>
                </a:lnTo>
                <a:lnTo>
                  <a:pt x="19788" y="9484"/>
                </a:lnTo>
                <a:lnTo>
                  <a:pt x="19784" y="9485"/>
                </a:lnTo>
                <a:lnTo>
                  <a:pt x="19784" y="9485"/>
                </a:lnTo>
                <a:lnTo>
                  <a:pt x="19784" y="9485"/>
                </a:lnTo>
                <a:lnTo>
                  <a:pt x="19784" y="9485"/>
                </a:lnTo>
                <a:lnTo>
                  <a:pt x="19782" y="9482"/>
                </a:lnTo>
                <a:lnTo>
                  <a:pt x="19782" y="9482"/>
                </a:lnTo>
                <a:lnTo>
                  <a:pt x="19784" y="9483"/>
                </a:lnTo>
                <a:lnTo>
                  <a:pt x="19788" y="9483"/>
                </a:lnTo>
                <a:lnTo>
                  <a:pt x="19788" y="9483"/>
                </a:lnTo>
                <a:lnTo>
                  <a:pt x="19792" y="9483"/>
                </a:lnTo>
                <a:lnTo>
                  <a:pt x="19794" y="9483"/>
                </a:lnTo>
                <a:lnTo>
                  <a:pt x="19794" y="9483"/>
                </a:lnTo>
                <a:close/>
                <a:moveTo>
                  <a:pt x="19815" y="9470"/>
                </a:moveTo>
                <a:lnTo>
                  <a:pt x="19806" y="9473"/>
                </a:lnTo>
                <a:lnTo>
                  <a:pt x="19814" y="9466"/>
                </a:lnTo>
                <a:lnTo>
                  <a:pt x="19814" y="9466"/>
                </a:lnTo>
                <a:lnTo>
                  <a:pt x="19814" y="9469"/>
                </a:lnTo>
                <a:lnTo>
                  <a:pt x="19814" y="9469"/>
                </a:lnTo>
                <a:lnTo>
                  <a:pt x="19815" y="9470"/>
                </a:lnTo>
                <a:lnTo>
                  <a:pt x="19815" y="9470"/>
                </a:lnTo>
                <a:close/>
                <a:moveTo>
                  <a:pt x="15411" y="3873"/>
                </a:moveTo>
                <a:lnTo>
                  <a:pt x="19738" y="9455"/>
                </a:lnTo>
                <a:lnTo>
                  <a:pt x="8531" y="7680"/>
                </a:lnTo>
                <a:lnTo>
                  <a:pt x="15411" y="3873"/>
                </a:lnTo>
                <a:close/>
                <a:moveTo>
                  <a:pt x="30050" y="63"/>
                </a:moveTo>
                <a:lnTo>
                  <a:pt x="19790" y="9452"/>
                </a:lnTo>
                <a:lnTo>
                  <a:pt x="15455" y="3857"/>
                </a:lnTo>
                <a:lnTo>
                  <a:pt x="30050" y="63"/>
                </a:lnTo>
                <a:close/>
                <a:moveTo>
                  <a:pt x="30789" y="5489"/>
                </a:moveTo>
                <a:lnTo>
                  <a:pt x="19881" y="9428"/>
                </a:lnTo>
                <a:lnTo>
                  <a:pt x="30109" y="66"/>
                </a:lnTo>
                <a:lnTo>
                  <a:pt x="30789" y="5489"/>
                </a:lnTo>
                <a:close/>
                <a:moveTo>
                  <a:pt x="15341" y="3863"/>
                </a:moveTo>
                <a:lnTo>
                  <a:pt x="8467" y="7667"/>
                </a:lnTo>
                <a:lnTo>
                  <a:pt x="115" y="3338"/>
                </a:lnTo>
                <a:lnTo>
                  <a:pt x="15341" y="3863"/>
                </a:lnTo>
                <a:close/>
                <a:moveTo>
                  <a:pt x="41409" y="77"/>
                </a:moveTo>
                <a:lnTo>
                  <a:pt x="37906" y="5571"/>
                </a:lnTo>
                <a:lnTo>
                  <a:pt x="30898" y="5482"/>
                </a:lnTo>
                <a:lnTo>
                  <a:pt x="41409" y="77"/>
                </a:lnTo>
                <a:close/>
                <a:moveTo>
                  <a:pt x="4042" y="45"/>
                </a:moveTo>
                <a:lnTo>
                  <a:pt x="15275" y="3819"/>
                </a:lnTo>
                <a:lnTo>
                  <a:pt x="80" y="3295"/>
                </a:lnTo>
                <a:lnTo>
                  <a:pt x="4042" y="45"/>
                </a:lnTo>
                <a:close/>
                <a:moveTo>
                  <a:pt x="41459" y="33"/>
                </a:moveTo>
                <a:lnTo>
                  <a:pt x="41456" y="35"/>
                </a:lnTo>
                <a:lnTo>
                  <a:pt x="41456" y="35"/>
                </a:lnTo>
                <a:lnTo>
                  <a:pt x="41456" y="35"/>
                </a:lnTo>
                <a:lnTo>
                  <a:pt x="41456" y="35"/>
                </a:lnTo>
                <a:lnTo>
                  <a:pt x="41455" y="34"/>
                </a:lnTo>
                <a:lnTo>
                  <a:pt x="41459" y="33"/>
                </a:lnTo>
                <a:close/>
                <a:moveTo>
                  <a:pt x="30112" y="29"/>
                </a:moveTo>
                <a:lnTo>
                  <a:pt x="30112" y="29"/>
                </a:lnTo>
                <a:lnTo>
                  <a:pt x="30111" y="30"/>
                </a:lnTo>
                <a:lnTo>
                  <a:pt x="30108" y="33"/>
                </a:lnTo>
                <a:lnTo>
                  <a:pt x="30108" y="33"/>
                </a:lnTo>
                <a:lnTo>
                  <a:pt x="30107" y="32"/>
                </a:lnTo>
                <a:lnTo>
                  <a:pt x="30107" y="32"/>
                </a:lnTo>
                <a:lnTo>
                  <a:pt x="30107" y="30"/>
                </a:lnTo>
                <a:lnTo>
                  <a:pt x="30112" y="29"/>
                </a:lnTo>
                <a:close/>
                <a:moveTo>
                  <a:pt x="30123" y="26"/>
                </a:moveTo>
                <a:lnTo>
                  <a:pt x="30123" y="27"/>
                </a:lnTo>
                <a:lnTo>
                  <a:pt x="30123" y="27"/>
                </a:lnTo>
                <a:lnTo>
                  <a:pt x="30122" y="27"/>
                </a:lnTo>
                <a:lnTo>
                  <a:pt x="30123" y="26"/>
                </a:lnTo>
                <a:close/>
                <a:moveTo>
                  <a:pt x="41465" y="17"/>
                </a:moveTo>
                <a:lnTo>
                  <a:pt x="41465" y="17"/>
                </a:lnTo>
                <a:lnTo>
                  <a:pt x="41465" y="17"/>
                </a:lnTo>
                <a:lnTo>
                  <a:pt x="41465" y="17"/>
                </a:lnTo>
                <a:lnTo>
                  <a:pt x="41465" y="17"/>
                </a:lnTo>
                <a:lnTo>
                  <a:pt x="41465" y="17"/>
                </a:lnTo>
                <a:close/>
                <a:moveTo>
                  <a:pt x="41465" y="17"/>
                </a:moveTo>
                <a:lnTo>
                  <a:pt x="41465" y="17"/>
                </a:lnTo>
                <a:lnTo>
                  <a:pt x="41465" y="17"/>
                </a:lnTo>
                <a:lnTo>
                  <a:pt x="41465" y="17"/>
                </a:lnTo>
                <a:lnTo>
                  <a:pt x="41465" y="17"/>
                </a:lnTo>
                <a:lnTo>
                  <a:pt x="41465" y="17"/>
                </a:lnTo>
                <a:close/>
                <a:moveTo>
                  <a:pt x="30135" y="17"/>
                </a:moveTo>
                <a:lnTo>
                  <a:pt x="30134" y="17"/>
                </a:lnTo>
                <a:lnTo>
                  <a:pt x="30135" y="17"/>
                </a:lnTo>
                <a:close/>
                <a:moveTo>
                  <a:pt x="41475" y="1"/>
                </a:moveTo>
                <a:lnTo>
                  <a:pt x="41475" y="1"/>
                </a:lnTo>
                <a:lnTo>
                  <a:pt x="41475" y="1"/>
                </a:lnTo>
                <a:lnTo>
                  <a:pt x="41475" y="1"/>
                </a:lnTo>
                <a:lnTo>
                  <a:pt x="41475" y="1"/>
                </a:lnTo>
                <a:lnTo>
                  <a:pt x="41475"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Text Placeholder 45">
            <a:extLst>
              <a:ext uri="{FF2B5EF4-FFF2-40B4-BE49-F238E27FC236}">
                <a16:creationId xmlns:a16="http://schemas.microsoft.com/office/drawing/2014/main" id="{D0D1EE6D-469F-462B-9911-DEA659FA0CA1}"/>
              </a:ext>
            </a:extLst>
          </p:cNvPr>
          <p:cNvSpPr>
            <a:spLocks noGrp="1"/>
          </p:cNvSpPr>
          <p:nvPr>
            <p:ph type="body" sz="quarter" idx="10" hasCustomPrompt="1"/>
          </p:nvPr>
        </p:nvSpPr>
        <p:spPr>
          <a:xfrm>
            <a:off x="374904" y="2743200"/>
            <a:ext cx="8291512" cy="1014413"/>
          </a:xfrm>
        </p:spPr>
        <p:txBody>
          <a:bodyPr/>
          <a:lstStyle>
            <a:lvl1pPr>
              <a:defRPr sz="5000">
                <a:solidFill>
                  <a:schemeClr val="bg1"/>
                </a:solidFill>
                <a:latin typeface="+mj-lt"/>
              </a:defRPr>
            </a:lvl1pPr>
          </a:lstStyle>
          <a:p>
            <a:pPr lvl="0"/>
            <a:r>
              <a:rPr lang="en-US"/>
              <a:t>Divider Slide</a:t>
            </a:r>
          </a:p>
        </p:txBody>
      </p:sp>
    </p:spTree>
    <p:extLst>
      <p:ext uri="{BB962C8B-B14F-4D97-AF65-F5344CB8AC3E}">
        <p14:creationId xmlns:p14="http://schemas.microsoft.com/office/powerpoint/2010/main" val="2679589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bg1"/>
                </a:solidFill>
                <a:latin typeface="3M Circular TT Bold" panose="020B0804020101010102" pitchFamily="34" charset="0"/>
                <a:cs typeface="3M Circular TT Bold" panose="020B0804020101010102" pitchFamily="34" charset="0"/>
              </a:defRPr>
            </a:lvl1pPr>
          </a:lstStyle>
          <a:p>
            <a:pPr lvl="0"/>
            <a:r>
              <a:rPr lang="en-US"/>
              <a:t>Divider slide</a:t>
            </a:r>
          </a:p>
        </p:txBody>
      </p:sp>
    </p:spTree>
    <p:extLst>
      <p:ext uri="{BB962C8B-B14F-4D97-AF65-F5344CB8AC3E}">
        <p14:creationId xmlns:p14="http://schemas.microsoft.com/office/powerpoint/2010/main" val="11603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Full_Image_slide_1">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24858" y="0"/>
            <a:ext cx="12216858" cy="6858000"/>
          </a:xfrm>
          <a:solidFill>
            <a:schemeClr val="bg1">
              <a:lumMod val="85000"/>
            </a:schemeClr>
          </a:solidFill>
        </p:spPr>
        <p:txBody>
          <a:bodyPr lIns="0" rIns="0"/>
          <a:lstStyle/>
          <a:p>
            <a:r>
              <a:rPr lang="en-US"/>
              <a:t>Click icon to add picture</a:t>
            </a:r>
            <a:endParaRPr lang="en-GB"/>
          </a:p>
        </p:txBody>
      </p:sp>
      <p:sp>
        <p:nvSpPr>
          <p:cNvPr id="3" name="Text Placeholder 2">
            <a:extLst>
              <a:ext uri="{FF2B5EF4-FFF2-40B4-BE49-F238E27FC236}">
                <a16:creationId xmlns:a16="http://schemas.microsoft.com/office/drawing/2014/main" id="{62AEDBC8-358F-B145-8493-0D2E0FC86B68}"/>
              </a:ext>
            </a:extLst>
          </p:cNvPr>
          <p:cNvSpPr>
            <a:spLocks noGrp="1"/>
          </p:cNvSpPr>
          <p:nvPr>
            <p:ph type="body" sz="quarter" idx="14" hasCustomPrompt="1"/>
          </p:nvPr>
        </p:nvSpPr>
        <p:spPr>
          <a:xfrm>
            <a:off x="277176" y="853131"/>
            <a:ext cx="11126788" cy="2198688"/>
          </a:xfrm>
        </p:spPr>
        <p:txBody>
          <a:bodyPr/>
          <a:lstStyle>
            <a:lvl1pPr>
              <a:defRPr sz="6000" b="0" i="0">
                <a:solidFill>
                  <a:schemeClr val="tx1"/>
                </a:solidFill>
                <a:latin typeface="3M Circular TT Bold" panose="020B0804020101010102" pitchFamily="34" charset="0"/>
                <a:cs typeface="3M Circular TT Bold" panose="020B0804020101010102" pitchFamily="34" charset="0"/>
              </a:defRPr>
            </a:lvl1pPr>
          </a:lstStyle>
          <a:p>
            <a:pPr lvl="0"/>
            <a:r>
              <a:rPr lang="en-US"/>
              <a:t>Divider slide</a:t>
            </a:r>
          </a:p>
        </p:txBody>
      </p:sp>
    </p:spTree>
    <p:extLst>
      <p:ext uri="{BB962C8B-B14F-4D97-AF65-F5344CB8AC3E}">
        <p14:creationId xmlns:p14="http://schemas.microsoft.com/office/powerpoint/2010/main" val="161452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p:cNvSpPr>
            <a:spLocks noGrp="1"/>
          </p:cNvSpPr>
          <p:nvPr>
            <p:ph type="ctrTitle"/>
          </p:nvPr>
        </p:nvSpPr>
        <p:spPr>
          <a:xfrm>
            <a:off x="379413" y="2321901"/>
            <a:ext cx="9521825" cy="1994392"/>
          </a:xfrm>
        </p:spPr>
        <p:txBody>
          <a:bodyPr vert="horz" wrap="square" lIns="0" tIns="0" rIns="0" bIns="0" anchor="t" anchorCtr="0">
            <a:noAutofit/>
          </a:bodyPr>
          <a:lstStyle>
            <a:lvl1pPr algn="l">
              <a:defRPr sz="7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007027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3568682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7975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336111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71275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101936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244185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83179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976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23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51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0756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002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374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28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98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1573677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223809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29438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3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75761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246696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3119038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44935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09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01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31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227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517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9034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14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5256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03203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67D3F997-4D51-D28B-D64F-2ACB87400FD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DD001894-B5D0-4558-B72C-21EF71B92A7E}"/>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3194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Underline_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79412" y="381000"/>
            <a:ext cx="11425237" cy="460242"/>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79412" y="1281217"/>
            <a:ext cx="11417296"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A6ED90E6-222C-F9C7-F161-FE62E41E6E0A}"/>
              </a:ext>
            </a:extLst>
          </p:cNvPr>
          <p:cNvSpPr/>
          <p:nvPr userDrawn="1"/>
        </p:nvSpPr>
        <p:spPr>
          <a:xfrm>
            <a:off x="379412" y="916001"/>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C470220A-7F53-964E-4103-461FE222137F}"/>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4EA9AE4E-8E54-4002-3384-BE67273F4BDC}"/>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5180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381000" y="1333503"/>
            <a:ext cx="11430000" cy="4900687"/>
          </a:xfrm>
        </p:spPr>
        <p:txBody>
          <a:bodyPr/>
          <a:lstStyle>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AEB17A14-079E-DB36-4C1C-194DF32C5CF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446345F4-B139-F693-3B77-43025DF913E1}"/>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945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6C184747-2472-5240-DC92-831A08AAB2BC}"/>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B2722C37-40D5-84A6-2137-84F049CD687C}"/>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7804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79412" y="864998"/>
            <a:ext cx="11425236"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79412" y="381000"/>
            <a:ext cx="11425237" cy="460247"/>
          </a:xfrm>
        </p:spPr>
        <p:txBody>
          <a:bodyPr/>
          <a:lstStyle/>
          <a:p>
            <a:r>
              <a:rPr lang="en-US"/>
              <a:t>Click to edit Master title style</a:t>
            </a:r>
          </a:p>
        </p:txBody>
      </p:sp>
      <p:sp>
        <p:nvSpPr>
          <p:cNvPr id="9" name="Footer Placeholder 8">
            <a:extLst>
              <a:ext uri="{FF2B5EF4-FFF2-40B4-BE49-F238E27FC236}">
                <a16:creationId xmlns:a16="http://schemas.microsoft.com/office/drawing/2014/main" id="{4DDC761F-2BDB-E59E-4C31-54776E144535}"/>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34D0FB7D-1B52-BD3D-43AD-8FBA717F7164}"/>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77264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Org Char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15" name="SmartArt Placeholder 14">
            <a:extLst>
              <a:ext uri="{FF2B5EF4-FFF2-40B4-BE49-F238E27FC236}">
                <a16:creationId xmlns:a16="http://schemas.microsoft.com/office/drawing/2014/main" id="{7BC10501-8384-FFFF-343D-E88EF1157C4D}"/>
              </a:ext>
            </a:extLst>
          </p:cNvPr>
          <p:cNvSpPr>
            <a:spLocks noGrp="1"/>
          </p:cNvSpPr>
          <p:nvPr>
            <p:ph type="dgm" sz="quarter" idx="13"/>
          </p:nvPr>
        </p:nvSpPr>
        <p:spPr/>
        <p:txBody>
          <a:bodyPr/>
          <a:lstStyle/>
          <a:p>
            <a:r>
              <a:rPr lang="en-US"/>
              <a:t>Click icon to add SmartArt graphic</a:t>
            </a:r>
          </a:p>
        </p:txBody>
      </p:sp>
      <p:sp>
        <p:nvSpPr>
          <p:cNvPr id="16" name="Footer Placeholder 15">
            <a:extLst>
              <a:ext uri="{FF2B5EF4-FFF2-40B4-BE49-F238E27FC236}">
                <a16:creationId xmlns:a16="http://schemas.microsoft.com/office/drawing/2014/main" id="{1BE8723A-A4B3-1DEB-9B00-CF3444B6621C}"/>
              </a:ext>
            </a:extLst>
          </p:cNvPr>
          <p:cNvSpPr>
            <a:spLocks noGrp="1"/>
          </p:cNvSpPr>
          <p:nvPr>
            <p:ph type="ftr" sz="quarter" idx="1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7" name="Slide Number Placeholder 16">
            <a:extLst>
              <a:ext uri="{FF2B5EF4-FFF2-40B4-BE49-F238E27FC236}">
                <a16:creationId xmlns:a16="http://schemas.microsoft.com/office/drawing/2014/main" id="{9ECD3843-DD90-9535-7EB7-FDA161D498AF}"/>
              </a:ext>
            </a:extLst>
          </p:cNvPr>
          <p:cNvSpPr>
            <a:spLocks noGrp="1"/>
          </p:cNvSpPr>
          <p:nvPr>
            <p:ph type="sldNum" sz="quarter" idx="1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93755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1000"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2F17590C-2085-2ABB-0DDE-8A026A9EF08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81000" y="381000"/>
            <a:ext cx="11430000" cy="460246"/>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81000" y="1333503"/>
            <a:ext cx="11430000" cy="4900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E2FDF10-4D0F-13F0-5328-3CF8B271E1D8}"/>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6EB19BEC-BD09-C617-14E1-D8F6B3CC3FAE}"/>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3683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Subtitle, Content, custom image">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9" y="841248"/>
            <a:ext cx="8394865" cy="365760"/>
          </a:xfrm>
        </p:spPr>
        <p:txBody>
          <a:bodyPr/>
          <a:lstStyle>
            <a:lvl1pPr>
              <a:defRPr sz="2400" b="0"/>
            </a:lvl1pPr>
          </a:lstStyle>
          <a:p>
            <a:pPr lvl="0"/>
            <a:r>
              <a:rPr lang="en-US"/>
              <a:t>Click to edit Master text styles</a:t>
            </a:r>
          </a:p>
        </p:txBody>
      </p:sp>
      <p:cxnSp>
        <p:nvCxnSpPr>
          <p:cNvPr id="7" name="Straight Connector 6">
            <a:extLst>
              <a:ext uri="{FF2B5EF4-FFF2-40B4-BE49-F238E27FC236}">
                <a16:creationId xmlns:a16="http://schemas.microsoft.com/office/drawing/2014/main" id="{19D03307-7159-3CFE-E5FD-1680CAB2B729}"/>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A349096B-D03B-1E9A-B742-7BC2D6AE1C66}"/>
              </a:ext>
            </a:extLst>
          </p:cNvPr>
          <p:cNvSpPr>
            <a:spLocks noGrp="1"/>
          </p:cNvSpPr>
          <p:nvPr>
            <p:ph type="pic" sz="quarter" idx="16"/>
          </p:nvPr>
        </p:nvSpPr>
        <p:spPr>
          <a:xfrm>
            <a:off x="8945876" y="0"/>
            <a:ext cx="3246124" cy="6858000"/>
          </a:xfrm>
          <a:solidFill>
            <a:schemeClr val="bg1">
              <a:lumMod val="95000"/>
            </a:schemeClr>
          </a:solidFill>
        </p:spPr>
        <p:txBody>
          <a:bodyPr/>
          <a:lstStyle/>
          <a:p>
            <a:r>
              <a:rPr lang="en-US"/>
              <a:t>Click icon to add picture</a:t>
            </a:r>
          </a:p>
        </p:txBody>
      </p:sp>
      <p:sp>
        <p:nvSpPr>
          <p:cNvPr id="5" name="Title 4">
            <a:extLst>
              <a:ext uri="{FF2B5EF4-FFF2-40B4-BE49-F238E27FC236}">
                <a16:creationId xmlns:a16="http://schemas.microsoft.com/office/drawing/2014/main" id="{E1222091-9C06-74B2-82D0-8AA0C4204E2B}"/>
              </a:ext>
            </a:extLst>
          </p:cNvPr>
          <p:cNvSpPr>
            <a:spLocks noGrp="1"/>
          </p:cNvSpPr>
          <p:nvPr>
            <p:ph type="title"/>
          </p:nvPr>
        </p:nvSpPr>
        <p:spPr>
          <a:xfrm>
            <a:off x="381001" y="381000"/>
            <a:ext cx="8394864" cy="460243"/>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5E78D001-6719-B938-AF80-EBF4342942F6}"/>
              </a:ext>
            </a:extLst>
          </p:cNvPr>
          <p:cNvSpPr>
            <a:spLocks noGrp="1"/>
          </p:cNvSpPr>
          <p:nvPr>
            <p:ph sz="quarter" idx="17"/>
          </p:nvPr>
        </p:nvSpPr>
        <p:spPr>
          <a:xfrm>
            <a:off x="381001" y="1333501"/>
            <a:ext cx="8394862" cy="490068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7FC3568A-AD86-7C95-9442-BC60E06469A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A93D7F63-929B-E487-7C2E-556E7CA0C383}"/>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912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4" y="381000"/>
            <a:ext cx="11425236" cy="460241"/>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553373" y="1324074"/>
            <a:ext cx="4251275" cy="4939564"/>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79413" y="1333499"/>
            <a:ext cx="7040718"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79412" y="841248"/>
            <a:ext cx="11425236" cy="365760"/>
          </a:xfrm>
        </p:spPr>
        <p:txBody>
          <a:bodyPr/>
          <a:lstStyle>
            <a:lvl1pPr>
              <a:defRPr sz="2400"/>
            </a:lvl1pPr>
          </a:lstStyle>
          <a:p>
            <a:pPr lvl="0"/>
            <a:r>
              <a:rPr lang="en-US"/>
              <a:t>Click to edit Master text styles</a:t>
            </a:r>
          </a:p>
        </p:txBody>
      </p:sp>
      <p:sp>
        <p:nvSpPr>
          <p:cNvPr id="11" name="Footer Placeholder 10">
            <a:extLst>
              <a:ext uri="{FF2B5EF4-FFF2-40B4-BE49-F238E27FC236}">
                <a16:creationId xmlns:a16="http://schemas.microsoft.com/office/drawing/2014/main" id="{8704C77B-9C3F-28B9-6E4A-726F588A3902}"/>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2" name="Slide Number Placeholder 11">
            <a:extLst>
              <a:ext uri="{FF2B5EF4-FFF2-40B4-BE49-F238E27FC236}">
                <a16:creationId xmlns:a16="http://schemas.microsoft.com/office/drawing/2014/main" id="{1AD79C4D-D9F9-3E45-5AB8-CCD189FD9DF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79546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6"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79412" y="1355918"/>
            <a:ext cx="5923597"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FDB86D52-5AF3-F38E-4CE8-1344583F68E0}"/>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46657AB7-036C-8E54-0FA4-F6487BFD68F9}"/>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50680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429999" cy="460245"/>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2660540F-5483-DD13-A527-302C4CA26E22}"/>
              </a:ext>
            </a:extLst>
          </p:cNvPr>
          <p:cNvSpPr>
            <a:spLocks noGrp="1"/>
          </p:cNvSpPr>
          <p:nvPr>
            <p:ph sz="quarter" idx="17"/>
          </p:nvPr>
        </p:nvSpPr>
        <p:spPr>
          <a:xfrm>
            <a:off x="381001" y="1333500"/>
            <a:ext cx="5627913"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6183082" y="1333500"/>
            <a:ext cx="5627914"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7480CD2-C644-6492-9069-D75ECDDBF103}"/>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F3C876C5-6169-9831-6E2C-ADEF90CE0AB4}"/>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5696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ubtitle, 2 Content, outlin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AADF922-CE0F-190D-0395-4D686C406482}"/>
              </a:ext>
            </a:extLst>
          </p:cNvPr>
          <p:cNvSpPr/>
          <p:nvPr userDrawn="1"/>
        </p:nvSpPr>
        <p:spPr>
          <a:xfrm>
            <a:off x="392480" y="1333500"/>
            <a:ext cx="5437398" cy="49219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Content Placeholder 4">
            <a:extLst>
              <a:ext uri="{FF2B5EF4-FFF2-40B4-BE49-F238E27FC236}">
                <a16:creationId xmlns:a16="http://schemas.microsoft.com/office/drawing/2014/main" id="{BDCAD51B-DA13-65F1-2784-341E01280534}"/>
              </a:ext>
            </a:extLst>
          </p:cNvPr>
          <p:cNvSpPr>
            <a:spLocks noGrp="1"/>
          </p:cNvSpPr>
          <p:nvPr>
            <p:ph sz="quarter" idx="17"/>
          </p:nvPr>
        </p:nvSpPr>
        <p:spPr>
          <a:xfrm>
            <a:off x="387434" y="1330474"/>
            <a:ext cx="5442444" cy="4924418"/>
          </a:xfrm>
          <a:ln w="28575">
            <a:no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6AEE2FE3-FD83-1D83-1D50-E4D373C38F8F}"/>
              </a:ext>
            </a:extLst>
          </p:cNvPr>
          <p:cNvSpPr>
            <a:spLocks noGrp="1"/>
          </p:cNvSpPr>
          <p:nvPr>
            <p:ph sz="quarter" idx="19"/>
          </p:nvPr>
        </p:nvSpPr>
        <p:spPr>
          <a:xfrm>
            <a:off x="6363643" y="1330474"/>
            <a:ext cx="5440923" cy="4924418"/>
          </a:xfrm>
          <a:ln>
            <a:solidFill>
              <a:srgbClr val="5F0E11"/>
            </a:solid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Rectangle 22">
            <a:extLst>
              <a:ext uri="{FF2B5EF4-FFF2-40B4-BE49-F238E27FC236}">
                <a16:creationId xmlns:a16="http://schemas.microsoft.com/office/drawing/2014/main" id="{C1045BAA-F527-7C80-0166-7EF2E3A6EB03}"/>
              </a:ext>
            </a:extLst>
          </p:cNvPr>
          <p:cNvSpPr/>
          <p:nvPr userDrawn="1"/>
        </p:nvSpPr>
        <p:spPr>
          <a:xfrm>
            <a:off x="6370474" y="1333499"/>
            <a:ext cx="5440923" cy="4921991"/>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Text Placeholder 4"/>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2C819A1-E55E-3E08-F189-6E6024F2C2BE}"/>
              </a:ext>
            </a:extLst>
          </p:cNvPr>
          <p:cNvSpPr>
            <a:spLocks noGrp="1"/>
          </p:cNvSpPr>
          <p:nvPr>
            <p:ph type="title"/>
          </p:nvPr>
        </p:nvSpPr>
        <p:spPr>
          <a:xfrm>
            <a:off x="381000" y="381000"/>
            <a:ext cx="11430000" cy="459645"/>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32419B56-517C-B7B2-63AE-AC44C762CD90}"/>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3A05D8AA-1322-92CA-794C-C7F5A59FF608}"/>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5078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21664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216641" cy="460247"/>
          </a:xfrm>
        </p:spPr>
        <p:txBody>
          <a:bodyPr/>
          <a:lstStyle/>
          <a:p>
            <a:r>
              <a:rPr lang="en-US"/>
              <a:t>Click to edit Master title style</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4261102" y="1333500"/>
            <a:ext cx="7549898"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Content Placeholder 4">
            <a:extLst>
              <a:ext uri="{FF2B5EF4-FFF2-40B4-BE49-F238E27FC236}">
                <a16:creationId xmlns:a16="http://schemas.microsoft.com/office/drawing/2014/main" id="{5A2899AC-770C-55E0-5E53-056C892B26A2}"/>
              </a:ext>
            </a:extLst>
          </p:cNvPr>
          <p:cNvSpPr>
            <a:spLocks noGrp="1"/>
          </p:cNvSpPr>
          <p:nvPr>
            <p:ph sz="quarter" idx="17"/>
          </p:nvPr>
        </p:nvSpPr>
        <p:spPr>
          <a:xfrm>
            <a:off x="381001" y="1333649"/>
            <a:ext cx="3715986" cy="491475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7508E366-1607-6364-F16B-E1A3973E1C5F}"/>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A722ED12-70C7-FD94-CF73-09C8CF821C5E}"/>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8629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2CE45C0-D0BF-286F-0547-4E671CD542B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4">
            <a:extLst>
              <a:ext uri="{FF2B5EF4-FFF2-40B4-BE49-F238E27FC236}">
                <a16:creationId xmlns:a16="http://schemas.microsoft.com/office/drawing/2014/main" id="{91CF428E-D1FC-048E-E7AD-70F259253727}"/>
              </a:ext>
            </a:extLst>
          </p:cNvPr>
          <p:cNvSpPr>
            <a:spLocks noGrp="1"/>
          </p:cNvSpPr>
          <p:nvPr>
            <p:ph sz="quarter" idx="15"/>
          </p:nvPr>
        </p:nvSpPr>
        <p:spPr>
          <a:xfrm>
            <a:off x="8214756" y="1333499"/>
            <a:ext cx="3596640"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Content Placeholder 4">
            <a:extLst>
              <a:ext uri="{FF2B5EF4-FFF2-40B4-BE49-F238E27FC236}">
                <a16:creationId xmlns:a16="http://schemas.microsoft.com/office/drawing/2014/main" id="{09F16552-C4D5-48C0-CDA6-2987018C5570}"/>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Content Placeholder 4">
            <a:extLst>
              <a:ext uri="{FF2B5EF4-FFF2-40B4-BE49-F238E27FC236}">
                <a16:creationId xmlns:a16="http://schemas.microsoft.com/office/drawing/2014/main" id="{29763435-B584-D3DC-86E2-80A73259CC43}"/>
              </a:ext>
            </a:extLst>
          </p:cNvPr>
          <p:cNvSpPr>
            <a:spLocks noGrp="1"/>
          </p:cNvSpPr>
          <p:nvPr>
            <p:ph sz="quarter" idx="17"/>
          </p:nvPr>
        </p:nvSpPr>
        <p:spPr>
          <a:xfrm>
            <a:off x="392480" y="1333499"/>
            <a:ext cx="3587116"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560AD44F-3000-535A-CFBE-0699167A65B0}"/>
              </a:ext>
            </a:extLst>
          </p:cNvPr>
          <p:cNvSpPr>
            <a:spLocks noGrp="1"/>
          </p:cNvSpPr>
          <p:nvPr>
            <p:ph type="title"/>
          </p:nvPr>
        </p:nvSpPr>
        <p:spPr>
          <a:xfrm>
            <a:off x="381000" y="381000"/>
            <a:ext cx="11430000" cy="822960"/>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39F549C1-718D-B6B3-E1A2-BFA14322F4C1}"/>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92681CB5-B444-A603-83CC-C69B88E444F6}"/>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9074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F7E9A7-0974-7004-4C78-B749604B49E6}"/>
              </a:ext>
            </a:extLst>
          </p:cNvPr>
          <p:cNvSpPr>
            <a:spLocks noGrp="1"/>
          </p:cNvSpPr>
          <p:nvPr>
            <p:ph type="title"/>
          </p:nvPr>
        </p:nvSpPr>
        <p:spPr>
          <a:xfrm>
            <a:off x="381000" y="381000"/>
            <a:ext cx="11430001" cy="822960"/>
          </a:xfrm>
        </p:spPr>
        <p:txBody>
          <a:bodyPr/>
          <a:lstStyle/>
          <a:p>
            <a:r>
              <a:rPr lang="en-US"/>
              <a:t>Click to edit Master title style</a:t>
            </a:r>
          </a:p>
        </p:txBody>
      </p:sp>
      <p:sp>
        <p:nvSpPr>
          <p:cNvPr id="6" name="Text Placeholder 4"/>
          <p:cNvSpPr>
            <a:spLocks noGrp="1"/>
          </p:cNvSpPr>
          <p:nvPr>
            <p:ph type="body" sz="quarter" idx="10"/>
          </p:nvPr>
        </p:nvSpPr>
        <p:spPr>
          <a:xfrm>
            <a:off x="380998" y="841248"/>
            <a:ext cx="1143000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4B7E9B0E-4BFF-0AB4-91E1-BEED2DDEB9AB}"/>
              </a:ext>
            </a:extLst>
          </p:cNvPr>
          <p:cNvSpPr>
            <a:spLocks noGrp="1"/>
          </p:cNvSpPr>
          <p:nvPr>
            <p:ph sz="quarter" idx="15"/>
          </p:nvPr>
        </p:nvSpPr>
        <p:spPr>
          <a:xfrm>
            <a:off x="8224280" y="1333499"/>
            <a:ext cx="3587115"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Content Placeholder 4">
            <a:extLst>
              <a:ext uri="{FF2B5EF4-FFF2-40B4-BE49-F238E27FC236}">
                <a16:creationId xmlns:a16="http://schemas.microsoft.com/office/drawing/2014/main" id="{4C665CB5-2AB0-98DF-02B1-5E2D190A62CA}"/>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Content Placeholder 4">
            <a:extLst>
              <a:ext uri="{FF2B5EF4-FFF2-40B4-BE49-F238E27FC236}">
                <a16:creationId xmlns:a16="http://schemas.microsoft.com/office/drawing/2014/main" id="{EFA3750A-40B0-3477-29BD-6B7F9B9532D9}"/>
              </a:ext>
            </a:extLst>
          </p:cNvPr>
          <p:cNvSpPr>
            <a:spLocks noGrp="1"/>
          </p:cNvSpPr>
          <p:nvPr>
            <p:ph sz="quarter" idx="17"/>
          </p:nvPr>
        </p:nvSpPr>
        <p:spPr>
          <a:xfrm>
            <a:off x="392478" y="1333499"/>
            <a:ext cx="3596641"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999ED8AC-F0E8-C1FB-0A1D-6D36C8872239}"/>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7C9DB7DA-497D-793C-BDB0-D402E959DCE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619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130734"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79412"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3">
            <a:extLst>
              <a:ext uri="{FF2B5EF4-FFF2-40B4-BE49-F238E27FC236}">
                <a16:creationId xmlns:a16="http://schemas.microsoft.com/office/drawing/2014/main" id="{440174CF-5E47-7442-5424-BEA2EE7B20A2}"/>
              </a:ext>
            </a:extLst>
          </p:cNvPr>
          <p:cNvSpPr>
            <a:spLocks noGrp="1"/>
          </p:cNvSpPr>
          <p:nvPr>
            <p:ph type="ftr" sz="quarter" idx="3"/>
          </p:nvPr>
        </p:nvSpPr>
        <p:spPr>
          <a:xfrm>
            <a:off x="381000" y="6431851"/>
            <a:ext cx="2716160" cy="365125"/>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6">
            <a:extLst>
              <a:ext uri="{FF2B5EF4-FFF2-40B4-BE49-F238E27FC236}">
                <a16:creationId xmlns:a16="http://schemas.microsoft.com/office/drawing/2014/main" id="{AF15972C-72DF-913D-9E4C-9A0657097BAA}"/>
              </a:ext>
            </a:extLst>
          </p:cNvPr>
          <p:cNvSpPr>
            <a:spLocks noGrp="1"/>
          </p:cNvSpPr>
          <p:nvPr>
            <p:ph type="sldNum" sz="quarter" idx="4"/>
          </p:nvPr>
        </p:nvSpPr>
        <p:spPr>
          <a:xfrm>
            <a:off x="8610600" y="6431851"/>
            <a:ext cx="3200400" cy="365125"/>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357064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ubtitle, 3 Content, outline">
    <p:spTree>
      <p:nvGrpSpPr>
        <p:cNvPr id="1" name=""/>
        <p:cNvGrpSpPr/>
        <p:nvPr/>
      </p:nvGrpSpPr>
      <p:grpSpPr>
        <a:xfrm>
          <a:off x="0" y="0"/>
          <a:ext cx="0" cy="0"/>
          <a:chOff x="0" y="0"/>
          <a:chExt cx="0" cy="0"/>
        </a:xfrm>
      </p:grpSpPr>
      <p:sp>
        <p:nvSpPr>
          <p:cNvPr id="20" name="Content Placeholder 4">
            <a:extLst>
              <a:ext uri="{FF2B5EF4-FFF2-40B4-BE49-F238E27FC236}">
                <a16:creationId xmlns:a16="http://schemas.microsoft.com/office/drawing/2014/main" id="{B95B33E1-666B-9309-F10B-347C5E210A7A}"/>
              </a:ext>
            </a:extLst>
          </p:cNvPr>
          <p:cNvSpPr>
            <a:spLocks noGrp="1"/>
          </p:cNvSpPr>
          <p:nvPr>
            <p:ph sz="quarter" idx="17"/>
          </p:nvPr>
        </p:nvSpPr>
        <p:spPr>
          <a:xfrm>
            <a:off x="392479"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B016FEAD-FEF1-AFDE-25E0-2F5D8117D5C2}"/>
              </a:ext>
            </a:extLst>
          </p:cNvPr>
          <p:cNvSpPr>
            <a:spLocks noGrp="1"/>
          </p:cNvSpPr>
          <p:nvPr>
            <p:ph sz="quarter" idx="18"/>
          </p:nvPr>
        </p:nvSpPr>
        <p:spPr>
          <a:xfrm>
            <a:off x="4303768" y="1338760"/>
            <a:ext cx="3584447"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4">
            <a:extLst>
              <a:ext uri="{FF2B5EF4-FFF2-40B4-BE49-F238E27FC236}">
                <a16:creationId xmlns:a16="http://schemas.microsoft.com/office/drawing/2014/main" id="{33AF90E3-D98D-5ADF-D0C7-E5C01BA8BF38}"/>
              </a:ext>
            </a:extLst>
          </p:cNvPr>
          <p:cNvSpPr>
            <a:spLocks noGrp="1"/>
          </p:cNvSpPr>
          <p:nvPr>
            <p:ph sz="quarter" idx="19"/>
          </p:nvPr>
        </p:nvSpPr>
        <p:spPr>
          <a:xfrm>
            <a:off x="8226932"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p:cNvSpPr>
            <a:spLocks noGrp="1"/>
          </p:cNvSpPr>
          <p:nvPr>
            <p:ph type="body" sz="quarter" idx="10"/>
          </p:nvPr>
        </p:nvSpPr>
        <p:spPr>
          <a:xfrm>
            <a:off x="392475" y="841248"/>
            <a:ext cx="11418886" cy="365760"/>
          </a:xfrm>
        </p:spPr>
        <p:txBody>
          <a:bodyPr/>
          <a:lstStyle>
            <a:lvl1pPr>
              <a:defRPr sz="2400" b="0">
                <a:latin typeface="+mn-lt"/>
              </a:defRPr>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16A5FE0-490C-433A-F32F-345F0F777DD5}"/>
              </a:ext>
            </a:extLst>
          </p:cNvPr>
          <p:cNvSpPr/>
          <p:nvPr userDrawn="1"/>
        </p:nvSpPr>
        <p:spPr>
          <a:xfrm>
            <a:off x="392478"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Rectangle 8">
            <a:extLst>
              <a:ext uri="{FF2B5EF4-FFF2-40B4-BE49-F238E27FC236}">
                <a16:creationId xmlns:a16="http://schemas.microsoft.com/office/drawing/2014/main" id="{9F0FE476-FDBD-94C1-D3C8-E7DC45669EE9}"/>
              </a:ext>
            </a:extLst>
          </p:cNvPr>
          <p:cNvSpPr/>
          <p:nvPr userDrawn="1"/>
        </p:nvSpPr>
        <p:spPr>
          <a:xfrm>
            <a:off x="8226943"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Rectangle 18">
            <a:extLst>
              <a:ext uri="{FF2B5EF4-FFF2-40B4-BE49-F238E27FC236}">
                <a16:creationId xmlns:a16="http://schemas.microsoft.com/office/drawing/2014/main" id="{FBB1CF7F-EBDA-0CEB-35BD-5C4857A5A3A0}"/>
              </a:ext>
            </a:extLst>
          </p:cNvPr>
          <p:cNvSpPr/>
          <p:nvPr userDrawn="1"/>
        </p:nvSpPr>
        <p:spPr>
          <a:xfrm>
            <a:off x="4303773" y="1336986"/>
            <a:ext cx="3584448" cy="491673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Title 22">
            <a:extLst>
              <a:ext uri="{FF2B5EF4-FFF2-40B4-BE49-F238E27FC236}">
                <a16:creationId xmlns:a16="http://schemas.microsoft.com/office/drawing/2014/main" id="{56B0264A-94E4-9D84-7C28-64D90AF9C1CA}"/>
              </a:ext>
            </a:extLst>
          </p:cNvPr>
          <p:cNvSpPr>
            <a:spLocks noGrp="1"/>
          </p:cNvSpPr>
          <p:nvPr>
            <p:ph type="title"/>
          </p:nvPr>
        </p:nvSpPr>
        <p:spPr>
          <a:xfrm>
            <a:off x="392478" y="381000"/>
            <a:ext cx="11418900" cy="458472"/>
          </a:xfrm>
        </p:spPr>
        <p:txBody>
          <a:bodyPr/>
          <a:lstStyle/>
          <a:p>
            <a:r>
              <a:rPr lang="en-US"/>
              <a:t>Click to edit Master title style</a:t>
            </a:r>
          </a:p>
        </p:txBody>
      </p:sp>
      <p:sp>
        <p:nvSpPr>
          <p:cNvPr id="10" name="Footer Placeholder 9">
            <a:extLst>
              <a:ext uri="{FF2B5EF4-FFF2-40B4-BE49-F238E27FC236}">
                <a16:creationId xmlns:a16="http://schemas.microsoft.com/office/drawing/2014/main" id="{85F00213-880F-86A0-FE9E-AD6980B5A772}"/>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10">
            <a:extLst>
              <a:ext uri="{FF2B5EF4-FFF2-40B4-BE49-F238E27FC236}">
                <a16:creationId xmlns:a16="http://schemas.microsoft.com/office/drawing/2014/main" id="{7A89D0BB-131F-C107-C61B-10EEB0A2593A}"/>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3061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312539" y="1337045"/>
            <a:ext cx="2651760" cy="4921691"/>
          </a:xfrm>
        </p:spPr>
        <p:txBody>
          <a:bodyPr lIns="0" tIns="0" rIns="182880" bIns="18288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0" tIns="0" rIns="182880" bIns="18288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36087"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59635"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CF0A7273-05A1-B864-2B2E-733DD5FCEBB8}"/>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35437F4F-E49A-BFD4-CA15-2C47FCED0FCB}"/>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46707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274934" y="1337045"/>
            <a:ext cx="2651760" cy="4921691"/>
          </a:xfrm>
        </p:spPr>
        <p:txBody>
          <a:bodyPr lIns="91440" tIns="91440" rIns="91440" bIns="9144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91440" tIns="91440" rIns="91440" bIns="9144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65308"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71510"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6" name="Rectangle 35">
            <a:extLst>
              <a:ext uri="{FF2B5EF4-FFF2-40B4-BE49-F238E27FC236}">
                <a16:creationId xmlns:a16="http://schemas.microsoft.com/office/drawing/2014/main" id="{EECF3549-A75C-6100-F136-033964CEEFF5}"/>
              </a:ext>
            </a:extLst>
          </p:cNvPr>
          <p:cNvSpPr/>
          <p:nvPr userDrawn="1"/>
        </p:nvSpPr>
        <p:spPr>
          <a:xfrm>
            <a:off x="3274934"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8988" y="841248"/>
            <a:ext cx="11422010"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8990" y="381000"/>
            <a:ext cx="11422009" cy="460244"/>
          </a:xfrm>
        </p:spPr>
        <p:txBody>
          <a:bodyPr/>
          <a:lstStyle/>
          <a:p>
            <a:r>
              <a:rPr lang="en-US"/>
              <a:t>Click to edit Master title style</a:t>
            </a:r>
          </a:p>
        </p:txBody>
      </p:sp>
      <p:sp>
        <p:nvSpPr>
          <p:cNvPr id="34" name="Rectangle 33">
            <a:extLst>
              <a:ext uri="{FF2B5EF4-FFF2-40B4-BE49-F238E27FC236}">
                <a16:creationId xmlns:a16="http://schemas.microsoft.com/office/drawing/2014/main" id="{0A37E957-F3B4-AEB2-41EC-EB148D714A5F}"/>
              </a:ext>
            </a:extLst>
          </p:cNvPr>
          <p:cNvSpPr/>
          <p:nvPr userDrawn="1"/>
        </p:nvSpPr>
        <p:spPr>
          <a:xfrm>
            <a:off x="392477" y="1333500"/>
            <a:ext cx="2648274"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Rectangle 36">
            <a:extLst>
              <a:ext uri="{FF2B5EF4-FFF2-40B4-BE49-F238E27FC236}">
                <a16:creationId xmlns:a16="http://schemas.microsoft.com/office/drawing/2014/main" id="{8AA90212-13D9-85BC-02E0-775CFF7266D3}"/>
              </a:ext>
            </a:extLst>
          </p:cNvPr>
          <p:cNvSpPr/>
          <p:nvPr userDrawn="1"/>
        </p:nvSpPr>
        <p:spPr>
          <a:xfrm>
            <a:off x="6265308"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Rectangle 37">
            <a:extLst>
              <a:ext uri="{FF2B5EF4-FFF2-40B4-BE49-F238E27FC236}">
                <a16:creationId xmlns:a16="http://schemas.microsoft.com/office/drawing/2014/main" id="{3C674E14-EA94-C245-021C-64A092103EBB}"/>
              </a:ext>
            </a:extLst>
          </p:cNvPr>
          <p:cNvSpPr/>
          <p:nvPr userDrawn="1"/>
        </p:nvSpPr>
        <p:spPr>
          <a:xfrm>
            <a:off x="9164682"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 name="Footer Placeholder 4">
            <a:extLst>
              <a:ext uri="{FF2B5EF4-FFF2-40B4-BE49-F238E27FC236}">
                <a16:creationId xmlns:a16="http://schemas.microsoft.com/office/drawing/2014/main" id="{6C19A9D4-3E34-B417-09B8-67024ADAEB4C}"/>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46718878-B667-8652-5E2F-53BC7E789F12}"/>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305072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4048"/>
            <a:ext cx="11430000"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a:extLst>
              <a:ext uri="{FF2B5EF4-FFF2-40B4-BE49-F238E27FC236}">
                <a16:creationId xmlns:a16="http://schemas.microsoft.com/office/drawing/2014/main" id="{6FBCA657-7BAA-9458-53C4-C43626B7D49E}"/>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BB758F2-2047-99AB-9A8C-60A381117AEB}"/>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AF6ECE3A-D46C-9F5D-B7F4-3F3935BB75EA}"/>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4566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4203700" y="384048"/>
            <a:ext cx="7607300"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C3DB1E1-9D59-8C7C-FE4F-7FD562E94F2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3C1C0E57-EC59-F43E-FA7F-2327FF64DBFB}"/>
              </a:ext>
            </a:extLst>
          </p:cNvPr>
          <p:cNvSpPr>
            <a:spLocks noGrp="1"/>
          </p:cNvSpPr>
          <p:nvPr>
            <p:ph sz="quarter" idx="16"/>
          </p:nvPr>
        </p:nvSpPr>
        <p:spPr>
          <a:xfrm>
            <a:off x="381000" y="384048"/>
            <a:ext cx="370411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8F3A1600-F7F5-EFF2-64FC-7D7162B01342}"/>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347F50AD-EF66-8DDE-2EC1-B4A7173D4D1C}"/>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009585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224275" y="384048"/>
            <a:ext cx="3587117"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92477" y="384048"/>
            <a:ext cx="359664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5D42A121-9AFC-305F-94F4-F59D5F5DA3BE}"/>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9669A3E-1AA0-9A4E-2C44-58C478267F4B}"/>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51012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1000" y="383675"/>
            <a:ext cx="7039131"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7553374" y="381000"/>
            <a:ext cx="4044268" cy="5864225"/>
          </a:xfrm>
          <a:solidFill>
            <a:schemeClr val="bg1">
              <a:lumMod val="8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663D4BB0-8793-7E16-B305-E9D4DB5A0088}"/>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85ECDFFE-1D99-9F3F-3E14-738B340F284D}"/>
              </a:ext>
            </a:extLst>
          </p:cNvPr>
          <p:cNvSpPr>
            <a:spLocks noGrp="1"/>
          </p:cNvSpPr>
          <p:nvPr>
            <p:ph type="ftr" sz="quarter" idx="15"/>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50BFA3FB-534E-37C9-9023-E828307AD471}"/>
              </a:ext>
            </a:extLst>
          </p:cNvPr>
          <p:cNvSpPr>
            <a:spLocks noGrp="1"/>
          </p:cNvSpPr>
          <p:nvPr>
            <p:ph type="sldNum" sz="quarter" idx="16"/>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36427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60244"/>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758871" y="1333499"/>
            <a:ext cx="4052127" cy="4914901"/>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80999" y="1358039"/>
            <a:ext cx="7039132"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80998" y="841248"/>
            <a:ext cx="11430000" cy="365760"/>
          </a:xfrm>
        </p:spPr>
        <p:txBody>
          <a:bodyPr/>
          <a:lstStyle>
            <a:lvl1pPr>
              <a:defRPr sz="2400"/>
            </a:lvl1pPr>
          </a:lstStyle>
          <a:p>
            <a:pPr lvl="0"/>
            <a:r>
              <a:rPr lang="en-US"/>
              <a:t>Click to edit Master text styles</a:t>
            </a:r>
          </a:p>
        </p:txBody>
      </p:sp>
      <p:sp>
        <p:nvSpPr>
          <p:cNvPr id="7" name="Footer Placeholder 6">
            <a:extLst>
              <a:ext uri="{FF2B5EF4-FFF2-40B4-BE49-F238E27FC236}">
                <a16:creationId xmlns:a16="http://schemas.microsoft.com/office/drawing/2014/main" id="{E13C9473-0371-72C3-D967-C1EB97100BB0}"/>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52EF5F7-E3DC-7C69-4B2B-3857AF61D3E5}"/>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0788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29999"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79" y="1333500"/>
            <a:ext cx="5708649"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7C0EADDF-D1E3-82FB-FCCE-377285E99801}"/>
              </a:ext>
            </a:extLst>
          </p:cNvPr>
          <p:cNvSpPr>
            <a:spLocks noGrp="1"/>
          </p:cNvSpPr>
          <p:nvPr>
            <p:ph sz="quarter" idx="17"/>
          </p:nvPr>
        </p:nvSpPr>
        <p:spPr>
          <a:xfrm>
            <a:off x="6234545" y="1358039"/>
            <a:ext cx="5576454"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EA9C9E93-BEBB-B212-8BEC-7F60FB693392}"/>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A8D042F-E515-5FD4-4C67-A5BEC62167C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13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404356" y="1476219"/>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404356" y="4060235"/>
            <a:ext cx="3379977" cy="2185416"/>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DB192762-37CB-42EA-957C-2F9ECF3798E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67D846EE-978C-CD22-DC70-D10472644613}"/>
              </a:ext>
            </a:extLst>
          </p:cNvPr>
          <p:cNvSpPr>
            <a:spLocks noGrp="1"/>
          </p:cNvSpPr>
          <p:nvPr>
            <p:ph sz="quarter" idx="17"/>
          </p:nvPr>
        </p:nvSpPr>
        <p:spPr>
          <a:xfrm>
            <a:off x="4181474" y="1476218"/>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a:extLst>
              <a:ext uri="{FF2B5EF4-FFF2-40B4-BE49-F238E27FC236}">
                <a16:creationId xmlns:a16="http://schemas.microsoft.com/office/drawing/2014/main" id="{8BA7E71C-B932-1ACC-C4A8-86D292A078E3}"/>
              </a:ext>
            </a:extLst>
          </p:cNvPr>
          <p:cNvSpPr>
            <a:spLocks noGrp="1"/>
          </p:cNvSpPr>
          <p:nvPr>
            <p:ph sz="quarter" idx="18"/>
          </p:nvPr>
        </p:nvSpPr>
        <p:spPr>
          <a:xfrm>
            <a:off x="4203700" y="4060234"/>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7E6EF63-EF9D-A932-E980-0FBEDE90FD8B}"/>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3AFCCC0-5826-06F6-8DF2-FE728E3D8D7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40109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0" y="1471758"/>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434043" y="1471758"/>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401386" y="1471758"/>
            <a:ext cx="3379977"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22E15917-84EE-0247-DFE0-E55995F90BD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712E9F84-8F17-5CDB-2064-62321244373F}"/>
              </a:ext>
            </a:extLst>
          </p:cNvPr>
          <p:cNvSpPr>
            <a:spLocks noGrp="1"/>
          </p:cNvSpPr>
          <p:nvPr>
            <p:ph type="body" sz="quarter" idx="15"/>
          </p:nvPr>
        </p:nvSpPr>
        <p:spPr>
          <a:xfrm>
            <a:off x="391845" y="3978275"/>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1">
            <a:extLst>
              <a:ext uri="{FF2B5EF4-FFF2-40B4-BE49-F238E27FC236}">
                <a16:creationId xmlns:a16="http://schemas.microsoft.com/office/drawing/2014/main" id="{5DFF2BD6-4ECF-9E7B-E0CA-9251EA155510}"/>
              </a:ext>
            </a:extLst>
          </p:cNvPr>
          <p:cNvSpPr>
            <a:spLocks noGrp="1"/>
          </p:cNvSpPr>
          <p:nvPr>
            <p:ph type="body" sz="quarter" idx="16"/>
          </p:nvPr>
        </p:nvSpPr>
        <p:spPr>
          <a:xfrm>
            <a:off x="4399988" y="3978274"/>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1">
            <a:extLst>
              <a:ext uri="{FF2B5EF4-FFF2-40B4-BE49-F238E27FC236}">
                <a16:creationId xmlns:a16="http://schemas.microsoft.com/office/drawing/2014/main" id="{725E0EF6-EC2E-4653-46E5-AB8A12865CC6}"/>
              </a:ext>
            </a:extLst>
          </p:cNvPr>
          <p:cNvSpPr>
            <a:spLocks noGrp="1"/>
          </p:cNvSpPr>
          <p:nvPr>
            <p:ph type="body" sz="quarter" idx="17"/>
          </p:nvPr>
        </p:nvSpPr>
        <p:spPr>
          <a:xfrm>
            <a:off x="8431882" y="3978273"/>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Footer Placeholder 24">
            <a:extLst>
              <a:ext uri="{FF2B5EF4-FFF2-40B4-BE49-F238E27FC236}">
                <a16:creationId xmlns:a16="http://schemas.microsoft.com/office/drawing/2014/main" id="{7503ACF6-E8BA-954B-9553-74B961F621EA}"/>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26" name="Slide Number Placeholder 25">
            <a:extLst>
              <a:ext uri="{FF2B5EF4-FFF2-40B4-BE49-F238E27FC236}">
                <a16:creationId xmlns:a16="http://schemas.microsoft.com/office/drawing/2014/main" id="{E2929769-AE1B-32B8-CD3F-7802C5F4C29F}"/>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31393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1" y="1473408"/>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332223" y="1473408"/>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271965" y="1473408"/>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9211707" y="1473408"/>
            <a:ext cx="2599689"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704270DA-B3EA-0DDA-3AFA-1166EC07030B}"/>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1">
            <a:extLst>
              <a:ext uri="{FF2B5EF4-FFF2-40B4-BE49-F238E27FC236}">
                <a16:creationId xmlns:a16="http://schemas.microsoft.com/office/drawing/2014/main" id="{DF508D61-B5A5-93B2-1680-3DEDB109A63C}"/>
              </a:ext>
            </a:extLst>
          </p:cNvPr>
          <p:cNvSpPr>
            <a:spLocks noGrp="1"/>
          </p:cNvSpPr>
          <p:nvPr>
            <p:ph type="body" sz="quarter" idx="19"/>
          </p:nvPr>
        </p:nvSpPr>
        <p:spPr>
          <a:xfrm>
            <a:off x="392481" y="3978275"/>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1">
            <a:extLst>
              <a:ext uri="{FF2B5EF4-FFF2-40B4-BE49-F238E27FC236}">
                <a16:creationId xmlns:a16="http://schemas.microsoft.com/office/drawing/2014/main" id="{6FFD9E11-B7A5-12AE-3CFE-FE28E1FCDFFC}"/>
              </a:ext>
            </a:extLst>
          </p:cNvPr>
          <p:cNvSpPr>
            <a:spLocks noGrp="1"/>
          </p:cNvSpPr>
          <p:nvPr>
            <p:ph type="body" sz="quarter" idx="20"/>
          </p:nvPr>
        </p:nvSpPr>
        <p:spPr>
          <a:xfrm>
            <a:off x="3332221" y="3978274"/>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1">
            <a:extLst>
              <a:ext uri="{FF2B5EF4-FFF2-40B4-BE49-F238E27FC236}">
                <a16:creationId xmlns:a16="http://schemas.microsoft.com/office/drawing/2014/main" id="{7F181976-6695-3F10-F946-5B7E6D9E5A59}"/>
              </a:ext>
            </a:extLst>
          </p:cNvPr>
          <p:cNvSpPr>
            <a:spLocks noGrp="1"/>
          </p:cNvSpPr>
          <p:nvPr>
            <p:ph type="body" sz="quarter" idx="21"/>
          </p:nvPr>
        </p:nvSpPr>
        <p:spPr>
          <a:xfrm>
            <a:off x="6271961" y="397827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1">
            <a:extLst>
              <a:ext uri="{FF2B5EF4-FFF2-40B4-BE49-F238E27FC236}">
                <a16:creationId xmlns:a16="http://schemas.microsoft.com/office/drawing/2014/main" id="{C1456A88-2492-3007-F72C-0F64BAAABA5F}"/>
              </a:ext>
            </a:extLst>
          </p:cNvPr>
          <p:cNvSpPr>
            <a:spLocks noGrp="1"/>
          </p:cNvSpPr>
          <p:nvPr>
            <p:ph type="body" sz="quarter" idx="22"/>
          </p:nvPr>
        </p:nvSpPr>
        <p:spPr>
          <a:xfrm>
            <a:off x="9211701" y="399106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ED3AF68B-63E9-B27C-ACD7-0CCC89F93E3B}"/>
              </a:ext>
            </a:extLst>
          </p:cNvPr>
          <p:cNvSpPr>
            <a:spLocks noGrp="1"/>
          </p:cNvSpPr>
          <p:nvPr>
            <p:ph type="ftr" sz="quarter" idx="23"/>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6" name="Slide Number Placeholder 15">
            <a:extLst>
              <a:ext uri="{FF2B5EF4-FFF2-40B4-BE49-F238E27FC236}">
                <a16:creationId xmlns:a16="http://schemas.microsoft.com/office/drawing/2014/main" id="{56154CE9-F8A9-0DBF-FBFA-1B4FF215D785}"/>
              </a:ext>
            </a:extLst>
          </p:cNvPr>
          <p:cNvSpPr>
            <a:spLocks noGrp="1"/>
          </p:cNvSpPr>
          <p:nvPr>
            <p:ph type="sldNum" sz="quarter" idx="24"/>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44166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
        <p:nvSpPr>
          <p:cNvPr id="3" name="Title 2">
            <a:extLst>
              <a:ext uri="{FF2B5EF4-FFF2-40B4-BE49-F238E27FC236}">
                <a16:creationId xmlns:a16="http://schemas.microsoft.com/office/drawing/2014/main" id="{ADF5FB02-BFF6-9385-0F10-B9DDBEDD3010}"/>
              </a:ext>
            </a:extLst>
          </p:cNvPr>
          <p:cNvSpPr>
            <a:spLocks noGrp="1"/>
          </p:cNvSpPr>
          <p:nvPr>
            <p:ph type="title" hasCustomPrompt="1"/>
          </p:nvPr>
        </p:nvSpPr>
        <p:spPr>
          <a:xfrm>
            <a:off x="381000" y="381000"/>
            <a:ext cx="11430000" cy="822960"/>
          </a:xfrm>
        </p:spPr>
        <p:txBody>
          <a:bodyPr/>
          <a:lstStyle/>
          <a:p>
            <a:r>
              <a:rPr lang="en-US"/>
              <a:t>Video</a:t>
            </a:r>
          </a:p>
        </p:txBody>
      </p:sp>
    </p:spTree>
    <p:extLst>
      <p:ext uri="{BB962C8B-B14F-4D97-AF65-F5344CB8AC3E}">
        <p14:creationId xmlns:p14="http://schemas.microsoft.com/office/powerpoint/2010/main" val="189684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321400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269514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a:ln>
            <a:noFill/>
          </a:ln>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17248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332178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Divider: safety glass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68D81F-D5CC-E801-7701-63F44225C26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5" name="Rectangle 4">
            <a:extLst>
              <a:ext uri="{FF2B5EF4-FFF2-40B4-BE49-F238E27FC236}">
                <a16:creationId xmlns:a16="http://schemas.microsoft.com/office/drawing/2014/main" id="{90C2DD9C-6849-1210-8E55-BAC8DA04E3D3}"/>
              </a:ext>
            </a:extLst>
          </p:cNvPr>
          <p:cNvSpPr/>
          <p:nvPr userDrawn="1"/>
        </p:nvSpPr>
        <p:spPr>
          <a:xfrm>
            <a:off x="594360" y="6010761"/>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FB4ABBD-AB68-EAFD-3F5A-F79AE8358CCB}"/>
              </a:ext>
            </a:extLst>
          </p:cNvPr>
          <p:cNvSpPr>
            <a:spLocks noGrp="1"/>
          </p:cNvSpPr>
          <p:nvPr>
            <p:ph type="title" hasCustomPrompt="1"/>
          </p:nvPr>
        </p:nvSpPr>
        <p:spPr>
          <a:xfrm>
            <a:off x="594360" y="4902492"/>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2" name="Footer Placeholder 1">
            <a:extLst>
              <a:ext uri="{FF2B5EF4-FFF2-40B4-BE49-F238E27FC236}">
                <a16:creationId xmlns:a16="http://schemas.microsoft.com/office/drawing/2014/main" id="{09AEE7FC-EF55-7EF8-C124-123BE9AD76C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D3325EBE-3142-DEB8-B5BE-7B0EB5C887FB}"/>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4291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A28B1-00D7-60AC-9819-0E589AE6FD26}"/>
              </a:ext>
            </a:extLst>
          </p:cNvPr>
          <p:cNvSpPr/>
          <p:nvPr userDrawn="1"/>
        </p:nvSpPr>
        <p:spPr>
          <a:xfrm>
            <a:off x="5830784" y="6388925"/>
            <a:ext cx="522515" cy="344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207282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tx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4BD6A75-8FE8-D788-7D95-3C988A4461B0}"/>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Slide Number Placeholder 4">
            <a:extLst>
              <a:ext uri="{FF2B5EF4-FFF2-40B4-BE49-F238E27FC236}">
                <a16:creationId xmlns:a16="http://schemas.microsoft.com/office/drawing/2014/main" id="{6519A5AB-EE6A-3BB1-8A99-2477AB7AFD32}"/>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2913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 Type="http://schemas.openxmlformats.org/officeDocument/2006/relationships/slideLayout" Target="../slideLayouts/slideLayout63.xml"/><Relationship Id="rId21" Type="http://schemas.openxmlformats.org/officeDocument/2006/relationships/slideLayout" Target="../slideLayouts/slideLayout81.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0" Type="http://schemas.openxmlformats.org/officeDocument/2006/relationships/slideLayout" Target="../slideLayouts/slideLayout80.xml"/><Relationship Id="rId29" Type="http://schemas.openxmlformats.org/officeDocument/2006/relationships/slideLayout" Target="../slideLayouts/slideLayout89.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theme" Target="../theme/theme2.xml"/><Relationship Id="rId5" Type="http://schemas.openxmlformats.org/officeDocument/2006/relationships/slideLayout" Target="../slideLayouts/slideLayout65.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10" Type="http://schemas.openxmlformats.org/officeDocument/2006/relationships/slideLayout" Target="../slideLayouts/slideLayout70.xml"/><Relationship Id="rId19" Type="http://schemas.openxmlformats.org/officeDocument/2006/relationships/slideLayout" Target="../slideLayouts/slideLayout79.xml"/><Relationship Id="rId31" Type="http://schemas.openxmlformats.org/officeDocument/2006/relationships/slideLayout" Target="../slideLayouts/slideLayout91.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04.xml"/><Relationship Id="rId18" Type="http://schemas.openxmlformats.org/officeDocument/2006/relationships/slideLayout" Target="../slideLayouts/slideLayout109.xml"/><Relationship Id="rId26" Type="http://schemas.openxmlformats.org/officeDocument/2006/relationships/slideLayout" Target="../slideLayouts/slideLayout117.xml"/><Relationship Id="rId21" Type="http://schemas.openxmlformats.org/officeDocument/2006/relationships/slideLayout" Target="../slideLayouts/slideLayout112.xml"/><Relationship Id="rId34" Type="http://schemas.openxmlformats.org/officeDocument/2006/relationships/slideLayout" Target="../slideLayouts/slideLayout125.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17" Type="http://schemas.openxmlformats.org/officeDocument/2006/relationships/slideLayout" Target="../slideLayouts/slideLayout108.xml"/><Relationship Id="rId25" Type="http://schemas.openxmlformats.org/officeDocument/2006/relationships/slideLayout" Target="../slideLayouts/slideLayout116.xml"/><Relationship Id="rId33" Type="http://schemas.openxmlformats.org/officeDocument/2006/relationships/slideLayout" Target="../slideLayouts/slideLayout124.xml"/><Relationship Id="rId2" Type="http://schemas.openxmlformats.org/officeDocument/2006/relationships/slideLayout" Target="../slideLayouts/slideLayout93.xml"/><Relationship Id="rId16" Type="http://schemas.openxmlformats.org/officeDocument/2006/relationships/slideLayout" Target="../slideLayouts/slideLayout107.xml"/><Relationship Id="rId20" Type="http://schemas.openxmlformats.org/officeDocument/2006/relationships/slideLayout" Target="../slideLayouts/slideLayout111.xml"/><Relationship Id="rId29" Type="http://schemas.openxmlformats.org/officeDocument/2006/relationships/slideLayout" Target="../slideLayouts/slideLayout120.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24" Type="http://schemas.openxmlformats.org/officeDocument/2006/relationships/slideLayout" Target="../slideLayouts/slideLayout115.xml"/><Relationship Id="rId32" Type="http://schemas.openxmlformats.org/officeDocument/2006/relationships/slideLayout" Target="../slideLayouts/slideLayout123.xml"/><Relationship Id="rId37" Type="http://schemas.openxmlformats.org/officeDocument/2006/relationships/theme" Target="../theme/theme3.xml"/><Relationship Id="rId5" Type="http://schemas.openxmlformats.org/officeDocument/2006/relationships/slideLayout" Target="../slideLayouts/slideLayout96.xml"/><Relationship Id="rId15" Type="http://schemas.openxmlformats.org/officeDocument/2006/relationships/slideLayout" Target="../slideLayouts/slideLayout106.xml"/><Relationship Id="rId23" Type="http://schemas.openxmlformats.org/officeDocument/2006/relationships/slideLayout" Target="../slideLayouts/slideLayout114.xml"/><Relationship Id="rId28" Type="http://schemas.openxmlformats.org/officeDocument/2006/relationships/slideLayout" Target="../slideLayouts/slideLayout119.xml"/><Relationship Id="rId36" Type="http://schemas.openxmlformats.org/officeDocument/2006/relationships/slideLayout" Target="../slideLayouts/slideLayout127.xml"/><Relationship Id="rId10" Type="http://schemas.openxmlformats.org/officeDocument/2006/relationships/slideLayout" Target="../slideLayouts/slideLayout101.xml"/><Relationship Id="rId19" Type="http://schemas.openxmlformats.org/officeDocument/2006/relationships/slideLayout" Target="../slideLayouts/slideLayout110.xml"/><Relationship Id="rId31" Type="http://schemas.openxmlformats.org/officeDocument/2006/relationships/slideLayout" Target="../slideLayouts/slideLayout122.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slideLayout" Target="../slideLayouts/slideLayout105.xml"/><Relationship Id="rId22" Type="http://schemas.openxmlformats.org/officeDocument/2006/relationships/slideLayout" Target="../slideLayouts/slideLayout113.xml"/><Relationship Id="rId27" Type="http://schemas.openxmlformats.org/officeDocument/2006/relationships/slideLayout" Target="../slideLayouts/slideLayout118.xml"/><Relationship Id="rId30" Type="http://schemas.openxmlformats.org/officeDocument/2006/relationships/slideLayout" Target="../slideLayouts/slideLayout121.xml"/><Relationship Id="rId35" Type="http://schemas.openxmlformats.org/officeDocument/2006/relationships/slideLayout" Target="../slideLayouts/slideLayout126.xml"/><Relationship Id="rId8" Type="http://schemas.openxmlformats.org/officeDocument/2006/relationships/slideLayout" Target="../slideLayouts/slideLayout99.xml"/><Relationship Id="rId3"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9412" y="381000"/>
            <a:ext cx="11425237"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79412" y="1295400"/>
            <a:ext cx="11425236"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52200900"/>
      </p:ext>
    </p:extLst>
  </p:cSld>
  <p:clrMap bg1="lt1" tx1="dk1" bg2="lt2" tx2="dk2" accent1="accent1" accent2="accent2" accent3="accent3" accent4="accent4" accent5="accent5" accent6="accent6" hlink="hlink" folHlink="folHlink"/>
  <p:sldLayoutIdLst>
    <p:sldLayoutId id="2147483666" r:id="rId1"/>
    <p:sldLayoutId id="2147483811" r:id="rId2"/>
    <p:sldLayoutId id="2147483667" r:id="rId3"/>
    <p:sldLayoutId id="2147483749" r:id="rId4"/>
    <p:sldLayoutId id="2147483750" r:id="rId5"/>
    <p:sldLayoutId id="2147483727" r:id="rId6"/>
    <p:sldLayoutId id="2147483751" r:id="rId7"/>
    <p:sldLayoutId id="2147483671" r:id="rId8"/>
    <p:sldLayoutId id="2147483752" r:id="rId9"/>
    <p:sldLayoutId id="2147483728" r:id="rId10"/>
    <p:sldLayoutId id="2147483672" r:id="rId11"/>
    <p:sldLayoutId id="2147483674" r:id="rId12"/>
    <p:sldLayoutId id="2147483676" r:id="rId13"/>
    <p:sldLayoutId id="2147483729" r:id="rId14"/>
    <p:sldLayoutId id="2147483675" r:id="rId15"/>
    <p:sldLayoutId id="2147483812" r:id="rId16"/>
    <p:sldLayoutId id="2147483835" r:id="rId17"/>
    <p:sldLayoutId id="2147483817" r:id="rId18"/>
    <p:sldLayoutId id="2147483814" r:id="rId19"/>
    <p:sldLayoutId id="2147483815" r:id="rId20"/>
    <p:sldLayoutId id="2147483816" r:id="rId21"/>
    <p:sldLayoutId id="2147483836" r:id="rId22"/>
    <p:sldLayoutId id="2147483797" r:id="rId23"/>
    <p:sldLayoutId id="2147483800" r:id="rId24"/>
    <p:sldLayoutId id="2147483792" r:id="rId25"/>
    <p:sldLayoutId id="2147483821" r:id="rId26"/>
    <p:sldLayoutId id="2147483823" r:id="rId27"/>
    <p:sldLayoutId id="2147483837" r:id="rId28"/>
    <p:sldLayoutId id="2147483840" r:id="rId29"/>
    <p:sldLayoutId id="2147483809" r:id="rId30"/>
    <p:sldLayoutId id="2147483810" r:id="rId31"/>
    <p:sldLayoutId id="2147483820" r:id="rId32"/>
    <p:sldLayoutId id="2147483808" r:id="rId33"/>
    <p:sldLayoutId id="2147483846" r:id="rId34"/>
    <p:sldLayoutId id="2147483848" r:id="rId35"/>
    <p:sldLayoutId id="2147483849" r:id="rId36"/>
    <p:sldLayoutId id="2147483740" r:id="rId37"/>
    <p:sldLayoutId id="2147483754" r:id="rId38"/>
    <p:sldLayoutId id="2147483759" r:id="rId39"/>
    <p:sldLayoutId id="2147483760" r:id="rId40"/>
    <p:sldLayoutId id="2147483762" r:id="rId41"/>
    <p:sldLayoutId id="2147483763" r:id="rId42"/>
    <p:sldLayoutId id="2147483765" r:id="rId43"/>
    <p:sldLayoutId id="2147483768" r:id="rId44"/>
    <p:sldLayoutId id="2147483770" r:id="rId45"/>
    <p:sldLayoutId id="2147483772" r:id="rId46"/>
    <p:sldLayoutId id="2147483828" r:id="rId47"/>
    <p:sldLayoutId id="2147483829" r:id="rId48"/>
    <p:sldLayoutId id="2147483830" r:id="rId49"/>
    <p:sldLayoutId id="2147483794" r:id="rId50"/>
    <p:sldLayoutId id="2147483795" r:id="rId51"/>
    <p:sldLayoutId id="2147483748" r:id="rId52"/>
    <p:sldLayoutId id="2147483778" r:id="rId53"/>
    <p:sldLayoutId id="2147483773" r:id="rId54"/>
    <p:sldLayoutId id="2147483753" r:id="rId55"/>
    <p:sldLayoutId id="2147483844" r:id="rId56"/>
    <p:sldLayoutId id="2147483841" r:id="rId57"/>
    <p:sldLayoutId id="2147483785" r:id="rId58"/>
    <p:sldLayoutId id="2147483842" r:id="rId59"/>
    <p:sldLayoutId id="2147483709" r:id="rId6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0"/>
        </a:spcBef>
        <a:spcAft>
          <a:spcPts val="600"/>
        </a:spcAft>
        <a:buFont typeface="Arial" panose="020B0604020202020204" pitchFamily="34" charset="0"/>
        <a:buNone/>
        <a:defRPr lang="en-US" sz="2000" kern="1200" dirty="0" smtClean="0">
          <a:solidFill>
            <a:schemeClr val="tx1"/>
          </a:solidFill>
          <a:latin typeface="+mn-lt"/>
          <a:ea typeface="+mj-ea"/>
          <a:cs typeface="+mj-cs"/>
        </a:defRPr>
      </a:lvl1pPr>
      <a:lvl2pPr marL="182563" indent="-182563" algn="l" defTabSz="914400" rtl="0" eaLnBrk="1" latinLnBrk="0" hangingPunct="1">
        <a:lnSpc>
          <a:spcPct val="110000"/>
        </a:lnSpc>
        <a:spcBef>
          <a:spcPts val="0"/>
        </a:spcBef>
        <a:spcAft>
          <a:spcPts val="600"/>
        </a:spcAft>
        <a:buFont typeface="Arial" panose="020B0604020202020204" pitchFamily="34" charset="0"/>
        <a:buChar char="•"/>
        <a:defRPr lang="en-US" sz="1800" kern="1200" dirty="0" smtClean="0">
          <a:solidFill>
            <a:schemeClr val="tx1"/>
          </a:solidFill>
          <a:latin typeface="+mn-lt"/>
          <a:ea typeface="+mn-ea"/>
          <a:cs typeface="+mn-cs"/>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kern="1200" dirty="0" smtClean="0">
          <a:solidFill>
            <a:schemeClr val="tx1"/>
          </a:solidFill>
          <a:latin typeface="+mn-lt"/>
          <a:ea typeface="+mn-ea"/>
          <a:cs typeface="+mn-cs"/>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userDrawn="1">
          <p15:clr>
            <a:srgbClr val="F26B43"/>
          </p15:clr>
        </p15:guide>
        <p15:guide id="2" pos="3840" userDrawn="1">
          <p15:clr>
            <a:srgbClr val="F26B43"/>
          </p15:clr>
        </p15:guide>
        <p15:guide id="3" pos="2640" userDrawn="1">
          <p15:clr>
            <a:srgbClr val="F26B43"/>
          </p15:clr>
        </p15:guide>
        <p15:guide id="4" pos="1440" userDrawn="1">
          <p15:clr>
            <a:srgbClr val="F26B43"/>
          </p15:clr>
        </p15:guide>
        <p15:guide id="5" pos="240" userDrawn="1">
          <p15:clr>
            <a:srgbClr val="F26B43"/>
          </p15:clr>
        </p15:guide>
        <p15:guide id="6" pos="5040" userDrawn="1">
          <p15:clr>
            <a:srgbClr val="F26B43"/>
          </p15:clr>
        </p15:guide>
        <p15:guide id="7" pos="6240" userDrawn="1">
          <p15:clr>
            <a:srgbClr val="F26B43"/>
          </p15:clr>
        </p15:guide>
        <p15:guide id="8" pos="7440" userDrawn="1">
          <p15:clr>
            <a:srgbClr val="F26B43"/>
          </p15:clr>
        </p15:guide>
        <p15:guide id="9" orient="horz" pos="1474" userDrawn="1">
          <p15:clr>
            <a:srgbClr val="F26B43"/>
          </p15:clr>
        </p15:guide>
        <p15:guide id="10" orient="horz" pos="840" userDrawn="1">
          <p15:clr>
            <a:srgbClr val="F26B43"/>
          </p15:clr>
        </p15:guide>
        <p15:guide id="11" orient="horz" pos="240" userDrawn="1">
          <p15:clr>
            <a:srgbClr val="F26B43"/>
          </p15:clr>
        </p15:guide>
        <p15:guide id="12" orient="horz" pos="2696" userDrawn="1">
          <p15:clr>
            <a:srgbClr val="F26B43"/>
          </p15:clr>
        </p15:guide>
        <p15:guide id="14" orient="horz" pos="4080" userDrawn="1">
          <p15:clr>
            <a:srgbClr val="F26B43"/>
          </p15:clr>
        </p15:guide>
        <p15:guide id="15" orient="horz" pos="3936" userDrawn="1">
          <p15:clr>
            <a:srgbClr val="F26B43"/>
          </p15:clr>
        </p15:guide>
        <p15:guide id="17" pos="5034" userDrawn="1">
          <p15:clr>
            <a:srgbClr val="F26B43"/>
          </p15:clr>
        </p15:guide>
        <p15:guide id="18" orient="horz" pos="3312" userDrawn="1">
          <p15:clr>
            <a:srgbClr val="F26B43"/>
          </p15:clr>
        </p15:guide>
        <p15:guide id="19" orient="horz" pos="2702" userDrawn="1">
          <p15:clr>
            <a:srgbClr val="F26B43"/>
          </p15:clr>
        </p15:guide>
        <p15:guide id="21" pos="2634" userDrawn="1">
          <p15:clr>
            <a:srgbClr val="F26B43"/>
          </p15:clr>
        </p15:guide>
        <p15:guide id="22" pos="5046" userDrawn="1">
          <p15:clr>
            <a:srgbClr val="F26B43"/>
          </p15:clr>
        </p15:guide>
        <p15:guide id="23" orient="horz" pos="1468" userDrawn="1">
          <p15:clr>
            <a:srgbClr val="F26B43"/>
          </p15:clr>
        </p15:guide>
        <p15:guide id="25" orient="horz" pos="1480" userDrawn="1">
          <p15:clr>
            <a:srgbClr val="F26B43"/>
          </p15:clr>
        </p15:guide>
        <p15:guide id="26" orient="horz" pos="2706" userDrawn="1">
          <p15:clr>
            <a:srgbClr val="F26B43"/>
          </p15:clr>
        </p15:guide>
        <p15:guide id="27" pos="2648" userDrawn="1">
          <p15:clr>
            <a:srgbClr val="F26B43"/>
          </p15:clr>
        </p15:guide>
        <p15:guide id="28" orient="horz" pos="576" userDrawn="1">
          <p15:clr>
            <a:srgbClr val="FBAE4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1" y="381000"/>
            <a:ext cx="1100328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594360" y="1295400"/>
            <a:ext cx="11003280"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E43B4197-6342-13E2-9B96-B06142E3013E}"/>
              </a:ext>
            </a:extLst>
          </p:cNvPr>
          <p:cNvSpPr>
            <a:spLocks noGrp="1"/>
          </p:cNvSpPr>
          <p:nvPr>
            <p:ph type="ftr" sz="quarter" idx="3"/>
          </p:nvPr>
        </p:nvSpPr>
        <p:spPr>
          <a:xfrm>
            <a:off x="594360" y="6356350"/>
            <a:ext cx="2502800" cy="365125"/>
          </a:xfrm>
          <a:prstGeom prst="rect">
            <a:avLst/>
          </a:prstGeom>
        </p:spPr>
        <p:txBody>
          <a:bodyPr vert="horz" lIns="91440" tIns="45720" rIns="91440" bIns="45720" rtlCol="0" anchor="ctr"/>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Slide Number Placeholder 6">
            <a:extLst>
              <a:ext uri="{FF2B5EF4-FFF2-40B4-BE49-F238E27FC236}">
                <a16:creationId xmlns:a16="http://schemas.microsoft.com/office/drawing/2014/main" id="{244021EE-6AA3-3C43-BBF1-486386EE09A4}"/>
              </a:ext>
            </a:extLst>
          </p:cNvPr>
          <p:cNvSpPr>
            <a:spLocks noGrp="1"/>
          </p:cNvSpPr>
          <p:nvPr>
            <p:ph type="sldNum" sz="quarter" idx="4"/>
          </p:nvPr>
        </p:nvSpPr>
        <p:spPr>
          <a:xfrm>
            <a:off x="8610600" y="6356350"/>
            <a:ext cx="2987040" cy="365125"/>
          </a:xfrm>
          <a:prstGeom prst="rect">
            <a:avLst/>
          </a:prstGeom>
        </p:spPr>
        <p:txBody>
          <a:bodyPr vert="horz" lIns="91440" tIns="45720" rIns="91440" bIns="45720" rtlCol="0" anchor="ctr"/>
          <a:lstStyle>
            <a:lvl1pPr algn="r">
              <a:defRPr sz="800">
                <a:solidFill>
                  <a:schemeClr val="tx1">
                    <a:tint val="82000"/>
                  </a:schemeClr>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001595595"/>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 id="2147483965" r:id="rId12"/>
    <p:sldLayoutId id="2147483966" r:id="rId13"/>
    <p:sldLayoutId id="2147483967" r:id="rId14"/>
    <p:sldLayoutId id="2147483968" r:id="rId15"/>
    <p:sldLayoutId id="2147484052" r:id="rId16"/>
    <p:sldLayoutId id="2147484053" r:id="rId17"/>
    <p:sldLayoutId id="2147484054" r:id="rId18"/>
    <p:sldLayoutId id="2147484055" r:id="rId19"/>
    <p:sldLayoutId id="2147484056" r:id="rId20"/>
    <p:sldLayoutId id="2147484057" r:id="rId21"/>
    <p:sldLayoutId id="2147484058" r:id="rId22"/>
    <p:sldLayoutId id="2147484059" r:id="rId23"/>
    <p:sldLayoutId id="2147484060" r:id="rId24"/>
    <p:sldLayoutId id="2147484061" r:id="rId25"/>
    <p:sldLayoutId id="2147484062" r:id="rId26"/>
    <p:sldLayoutId id="2147484063" r:id="rId27"/>
    <p:sldLayoutId id="2147484064" r:id="rId28"/>
    <p:sldLayoutId id="2147484065" r:id="rId29"/>
    <p:sldLayoutId id="2147484066" r:id="rId30"/>
    <p:sldLayoutId id="2147484067" r:id="rId3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lack" panose="020B0604020101020102" pitchFamily="34" charset="77"/>
          <a:ea typeface="+mj-ea"/>
          <a:cs typeface="3M Circular TT Black"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20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800" b="1"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81000"/>
            <a:ext cx="1143000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81000" y="1333500"/>
            <a:ext cx="11430000" cy="49149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52224" y="6643389"/>
            <a:ext cx="287552" cy="153587"/>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Footer Placeholder 3">
            <a:extLst>
              <a:ext uri="{FF2B5EF4-FFF2-40B4-BE49-F238E27FC236}">
                <a16:creationId xmlns:a16="http://schemas.microsoft.com/office/drawing/2014/main" id="{4946CD55-C136-FA8D-93BE-95F9E28EE00A}"/>
              </a:ext>
            </a:extLst>
          </p:cNvPr>
          <p:cNvSpPr>
            <a:spLocks noGrp="1"/>
          </p:cNvSpPr>
          <p:nvPr>
            <p:ph type="ftr" sz="quarter" idx="3"/>
          </p:nvPr>
        </p:nvSpPr>
        <p:spPr>
          <a:xfrm>
            <a:off x="381000" y="6641741"/>
            <a:ext cx="2716160" cy="233616"/>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6">
            <a:extLst>
              <a:ext uri="{FF2B5EF4-FFF2-40B4-BE49-F238E27FC236}">
                <a16:creationId xmlns:a16="http://schemas.microsoft.com/office/drawing/2014/main" id="{1341C577-0A7A-B145-2337-5C0BF0452F55}"/>
              </a:ext>
            </a:extLst>
          </p:cNvPr>
          <p:cNvSpPr>
            <a:spLocks noGrp="1"/>
          </p:cNvSpPr>
          <p:nvPr>
            <p:ph type="sldNum" sz="quarter" idx="4"/>
          </p:nvPr>
        </p:nvSpPr>
        <p:spPr>
          <a:xfrm>
            <a:off x="8610600" y="6641741"/>
            <a:ext cx="3200400" cy="233616"/>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94180384"/>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 id="2147484029" r:id="rId16"/>
    <p:sldLayoutId id="2147484030" r:id="rId17"/>
    <p:sldLayoutId id="2147484031" r:id="rId18"/>
    <p:sldLayoutId id="2147484032" r:id="rId19"/>
    <p:sldLayoutId id="2147484033" r:id="rId20"/>
    <p:sldLayoutId id="2147484034" r:id="rId21"/>
    <p:sldLayoutId id="2147484035" r:id="rId22"/>
    <p:sldLayoutId id="2147484036" r:id="rId23"/>
    <p:sldLayoutId id="2147484037" r:id="rId24"/>
    <p:sldLayoutId id="2147484038" r:id="rId25"/>
    <p:sldLayoutId id="2147484039" r:id="rId26"/>
    <p:sldLayoutId id="2147484040" r:id="rId27"/>
    <p:sldLayoutId id="2147484041" r:id="rId28"/>
    <p:sldLayoutId id="2147484042" r:id="rId29"/>
    <p:sldLayoutId id="2147484043" r:id="rId30"/>
    <p:sldLayoutId id="2147484044" r:id="rId31"/>
    <p:sldLayoutId id="2147484045" r:id="rId32"/>
    <p:sldLayoutId id="2147484046" r:id="rId33"/>
    <p:sldLayoutId id="2147484047" r:id="rId34"/>
    <p:sldLayoutId id="2147484048" r:id="rId35"/>
    <p:sldLayoutId id="2147484049" r:id="rId3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old" panose="020B0604020101020102" pitchFamily="34" charset="77"/>
          <a:ea typeface="+mj-ea"/>
          <a:cs typeface="3M Circular TT Bold"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18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2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0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6.xml"/><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xml"/><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3.xml"/><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4.xml"/><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75.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75.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5.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75.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75.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9.xml"/><Relationship Id="rId1" Type="http://schemas.openxmlformats.org/officeDocument/2006/relationships/slideLayout" Target="../slideLayouts/slideLayout7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9A0C9C-59D4-623E-FB90-E183BA11C465}"/>
              </a:ext>
            </a:extLst>
          </p:cNvPr>
          <p:cNvSpPr>
            <a:spLocks noGrp="1"/>
          </p:cNvSpPr>
          <p:nvPr>
            <p:ph type="body" sz="quarter" idx="10"/>
          </p:nvPr>
        </p:nvSpPr>
        <p:spPr/>
        <p:txBody>
          <a:bodyPr/>
          <a:lstStyle/>
          <a:p>
            <a:r>
              <a:rPr lang="en-US" dirty="0"/>
              <a:t>Supplier Enablement – Sourcing – How to submit RFx response </a:t>
            </a:r>
          </a:p>
        </p:txBody>
      </p:sp>
    </p:spTree>
    <p:extLst>
      <p:ext uri="{BB962C8B-B14F-4D97-AF65-F5344CB8AC3E}">
        <p14:creationId xmlns:p14="http://schemas.microsoft.com/office/powerpoint/2010/main" val="293543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0" y="1847510"/>
            <a:ext cx="10789920" cy="960120"/>
          </a:xfrm>
          <a:prstGeom prst="rect">
            <a:avLst/>
          </a:prstGeom>
          <a:noFill/>
          <a:ln/>
        </p:spPr>
        <p:txBody>
          <a:bodyPr wrap="square" rtlCol="0" anchor="ctr">
            <a:noAutofit/>
          </a:bodyPr>
          <a:lstStyle/>
          <a:p>
            <a:pPr marL="0" indent="0">
              <a:buNone/>
            </a:pPr>
            <a:endParaRPr lang="en-US" dirty="0">
              <a:solidFill>
                <a:srgbClr val="1F2937"/>
              </a:solidFill>
              <a:ea typeface="Arial" pitchFamily="34" charset="-122"/>
              <a:cs typeface="Arial" pitchFamily="34" charset="-120"/>
            </a:endParaRPr>
          </a:p>
        </p:txBody>
      </p:sp>
      <p:sp>
        <p:nvSpPr>
          <p:cNvPr id="4" name="Text 0">
            <a:extLst>
              <a:ext uri="{FF2B5EF4-FFF2-40B4-BE49-F238E27FC236}">
                <a16:creationId xmlns:a16="http://schemas.microsoft.com/office/drawing/2014/main" id="{CDABD44D-9C77-CE13-1341-E221F62EEC91}"/>
              </a:ext>
            </a:extLst>
          </p:cNvPr>
          <p:cNvSpPr/>
          <p:nvPr/>
        </p:nvSpPr>
        <p:spPr>
          <a:xfrm>
            <a:off x="0" y="2807630"/>
            <a:ext cx="10789920" cy="1624624"/>
          </a:xfrm>
          <a:prstGeom prst="rect">
            <a:avLst/>
          </a:prstGeom>
          <a:noFill/>
          <a:ln/>
        </p:spPr>
        <p:txBody>
          <a:bodyPr wrap="square" rtlCol="0" anchor="ctr">
            <a:noAutofit/>
          </a:bodyPr>
          <a:lstStyle/>
          <a:p>
            <a:pPr marL="285750" indent="-285750">
              <a:buFont typeface="Arial" panose="020B0604020202020204" pitchFamily="34" charset="0"/>
              <a:buChar char="•"/>
            </a:pPr>
            <a:endParaRPr lang="en-US" dirty="0"/>
          </a:p>
        </p:txBody>
      </p:sp>
      <p:sp>
        <p:nvSpPr>
          <p:cNvPr id="5" name="Content Placeholder 4">
            <a:extLst>
              <a:ext uri="{FF2B5EF4-FFF2-40B4-BE49-F238E27FC236}">
                <a16:creationId xmlns:a16="http://schemas.microsoft.com/office/drawing/2014/main" id="{4E248C6F-28B9-B09D-4134-75EFA5EE6F77}"/>
              </a:ext>
            </a:extLst>
          </p:cNvPr>
          <p:cNvSpPr>
            <a:spLocks noGrp="1"/>
          </p:cNvSpPr>
          <p:nvPr>
            <p:ph sz="quarter" idx="17"/>
          </p:nvPr>
        </p:nvSpPr>
        <p:spPr/>
        <p:txBody>
          <a:bodyPr/>
          <a:lstStyle/>
          <a:p>
            <a:r>
              <a:rPr lang="en-US" sz="1800" b="0" dirty="0">
                <a:solidFill>
                  <a:srgbClr val="1F2937"/>
                </a:solidFill>
                <a:ea typeface="Arial" pitchFamily="34" charset="-122"/>
                <a:cs typeface="Arial" pitchFamily="34" charset="-120"/>
              </a:rPr>
              <a:t>This session covers topics related to RFx module and how Supplier can submit RFx response.</a:t>
            </a:r>
            <a:endParaRPr lang="en-US" sz="1800" b="0" dirty="0"/>
          </a:p>
          <a:p>
            <a:r>
              <a:rPr lang="en-US" sz="1800" b="0" dirty="0">
                <a:solidFill>
                  <a:srgbClr val="1F2937"/>
                </a:solidFill>
                <a:ea typeface="Arial" pitchFamily="34" charset="-122"/>
                <a:cs typeface="Arial" pitchFamily="34" charset="-120"/>
              </a:rPr>
              <a:t>RFx events are sourcing events issued by 3M to request for supplier information.</a:t>
            </a:r>
            <a:endParaRPr lang="en-US" sz="1800" b="0" dirty="0"/>
          </a:p>
          <a:p>
            <a:r>
              <a:rPr lang="en-US" sz="1800" b="0" dirty="0">
                <a:solidFill>
                  <a:srgbClr val="1F2937"/>
                </a:solidFill>
                <a:ea typeface="Arial" pitchFamily="34" charset="-122"/>
                <a:cs typeface="Arial" pitchFamily="34" charset="-120"/>
              </a:rPr>
              <a:t>Types of RFx events are-</a:t>
            </a:r>
          </a:p>
          <a:p>
            <a:pPr marL="285750" indent="-285750">
              <a:buFont typeface="Arial" panose="020B0604020202020204" pitchFamily="34" charset="0"/>
              <a:buChar char="•"/>
            </a:pPr>
            <a:r>
              <a:rPr lang="en-US" sz="1800" b="0" dirty="0">
                <a:solidFill>
                  <a:srgbClr val="1F2937"/>
                </a:solidFill>
                <a:ea typeface="Arial" pitchFamily="34" charset="-122"/>
                <a:cs typeface="Arial" pitchFamily="34" charset="-120"/>
              </a:rPr>
              <a:t>RFP(Request for proposal)</a:t>
            </a:r>
            <a:endParaRPr lang="en-US" sz="1800" b="0" dirty="0"/>
          </a:p>
          <a:p>
            <a:pPr marL="285750" indent="-285750">
              <a:buFont typeface="Arial" panose="020B0604020202020204" pitchFamily="34" charset="0"/>
              <a:buChar char="•"/>
            </a:pPr>
            <a:r>
              <a:rPr lang="en-US" sz="1800" b="0" dirty="0">
                <a:solidFill>
                  <a:srgbClr val="1F2937"/>
                </a:solidFill>
                <a:ea typeface="Arial" pitchFamily="34" charset="-122"/>
                <a:cs typeface="Arial" pitchFamily="34" charset="-120"/>
              </a:rPr>
              <a:t>RFQ(Request for Quotation)</a:t>
            </a:r>
            <a:endParaRPr lang="en-US" sz="1800" b="0" dirty="0"/>
          </a:p>
          <a:p>
            <a:pPr marL="285750" indent="-285750">
              <a:buFont typeface="Arial" panose="020B0604020202020204" pitchFamily="34" charset="0"/>
              <a:buChar char="•"/>
            </a:pPr>
            <a:r>
              <a:rPr lang="en-US" sz="1800" b="0" dirty="0">
                <a:solidFill>
                  <a:srgbClr val="1F2937"/>
                </a:solidFill>
                <a:ea typeface="Arial" pitchFamily="34" charset="-122"/>
                <a:cs typeface="Arial" pitchFamily="34" charset="-120"/>
              </a:rPr>
              <a:t>RFI(Request for Information)</a:t>
            </a:r>
          </a:p>
          <a:p>
            <a:r>
              <a:rPr lang="en-US" sz="1800" b="0" dirty="0">
                <a:solidFill>
                  <a:srgbClr val="1F2937"/>
                </a:solidFill>
                <a:ea typeface="Arial" pitchFamily="34" charset="-122"/>
                <a:cs typeface="Arial" pitchFamily="34" charset="-120"/>
              </a:rPr>
              <a:t>The GEP platform allows suppliers to respond electronically while maintaining full auditability</a:t>
            </a:r>
            <a:r>
              <a:rPr lang="en-US" sz="1800" b="0" dirty="0"/>
              <a:t>. </a:t>
            </a:r>
            <a:r>
              <a:rPr lang="en-US" sz="1800" b="0" dirty="0">
                <a:solidFill>
                  <a:srgbClr val="1F2937"/>
                </a:solidFill>
                <a:ea typeface="Arial" pitchFamily="34" charset="-122"/>
                <a:cs typeface="Arial" pitchFamily="34" charset="-120"/>
              </a:rPr>
              <a:t>Let's review the RFx response process step-by-step.</a:t>
            </a:r>
            <a:endParaRPr lang="en-US" sz="1800" b="0" dirty="0"/>
          </a:p>
          <a:p>
            <a:endParaRPr lang="en-US" sz="1800" b="0" dirty="0">
              <a:solidFill>
                <a:srgbClr val="1F2937"/>
              </a:solidFill>
              <a:ea typeface="Arial" pitchFamily="34" charset="-122"/>
              <a:cs typeface="Arial" pitchFamily="34" charset="-120"/>
            </a:endParaRPr>
          </a:p>
          <a:p>
            <a:endParaRPr lang="en-US" sz="1800" b="0" dirty="0"/>
          </a:p>
        </p:txBody>
      </p:sp>
      <p:sp>
        <p:nvSpPr>
          <p:cNvPr id="3" name="Title 2">
            <a:extLst>
              <a:ext uri="{FF2B5EF4-FFF2-40B4-BE49-F238E27FC236}">
                <a16:creationId xmlns:a16="http://schemas.microsoft.com/office/drawing/2014/main" id="{999536CA-F3B6-D86A-3FEE-15D5A579109B}"/>
              </a:ext>
            </a:extLst>
          </p:cNvPr>
          <p:cNvSpPr>
            <a:spLocks noGrp="1"/>
          </p:cNvSpPr>
          <p:nvPr>
            <p:ph type="title"/>
          </p:nvPr>
        </p:nvSpPr>
        <p:spPr/>
        <p:txBody>
          <a:bodyPr/>
          <a:lstStyle/>
          <a:p>
            <a:r>
              <a:rPr lang="en-US" dirty="0"/>
              <a:t>About Sourcing - RFx</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EBFB79-4232-D264-7EF5-D6D8E5E0FE83}"/>
              </a:ext>
            </a:extLst>
          </p:cNvPr>
          <p:cNvSpPr>
            <a:spLocks noGrp="1"/>
          </p:cNvSpPr>
          <p:nvPr>
            <p:ph type="title"/>
          </p:nvPr>
        </p:nvSpPr>
        <p:spPr/>
        <p:txBody>
          <a:bodyPr/>
          <a:lstStyle/>
          <a:p>
            <a:r>
              <a:rPr lang="en-US" dirty="0"/>
              <a:t>Supplier RFx response process flow</a:t>
            </a:r>
          </a:p>
        </p:txBody>
      </p:sp>
      <p:cxnSp>
        <p:nvCxnSpPr>
          <p:cNvPr id="4" name="Connector: Elbow 3">
            <a:extLst>
              <a:ext uri="{FF2B5EF4-FFF2-40B4-BE49-F238E27FC236}">
                <a16:creationId xmlns:a16="http://schemas.microsoft.com/office/drawing/2014/main" id="{0D2AA414-AB68-B063-84D8-62F8589FE6C3}"/>
              </a:ext>
            </a:extLst>
          </p:cNvPr>
          <p:cNvCxnSpPr>
            <a:cxnSpLocks/>
          </p:cNvCxnSpPr>
          <p:nvPr/>
        </p:nvCxnSpPr>
        <p:spPr>
          <a:xfrm>
            <a:off x="871551" y="2352905"/>
            <a:ext cx="1217949" cy="218163"/>
          </a:xfrm>
          <a:prstGeom prst="bentConnector2">
            <a:avLst/>
          </a:prstGeom>
          <a:noFill/>
          <a:ln w="9525" cap="flat" cmpd="sng" algn="ctr">
            <a:noFill/>
            <a:prstDash val="solid"/>
            <a:tailEnd type="triangle"/>
          </a:ln>
          <a:effectLst>
            <a:outerShdw blurRad="63500" sx="102000" sy="102000" algn="ctr"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1">
            <a:schemeClr val="accent1"/>
          </a:lnRef>
          <a:fillRef idx="0">
            <a:schemeClr val="accent1"/>
          </a:fillRef>
          <a:effectRef idx="0">
            <a:schemeClr val="accent1"/>
          </a:effectRef>
          <a:fontRef idx="minor">
            <a:schemeClr val="tx1"/>
          </a:fontRef>
        </p:style>
      </p:cxnSp>
      <p:sp>
        <p:nvSpPr>
          <p:cNvPr id="5" name="Flowchart: Process 4">
            <a:extLst>
              <a:ext uri="{FF2B5EF4-FFF2-40B4-BE49-F238E27FC236}">
                <a16:creationId xmlns:a16="http://schemas.microsoft.com/office/drawing/2014/main" id="{37A580B8-6BF2-516D-A81E-2C57A86BD5A9}"/>
              </a:ext>
            </a:extLst>
          </p:cNvPr>
          <p:cNvSpPr/>
          <p:nvPr/>
        </p:nvSpPr>
        <p:spPr>
          <a:xfrm>
            <a:off x="7861474" y="4168012"/>
            <a:ext cx="1726457" cy="659422"/>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tx1"/>
                </a:solidFill>
                <a:latin typeface="+mn-lt"/>
                <a:cs typeface="Helvetica" panose="020B0604020202020204" pitchFamily="34" charset="0"/>
              </a:rPr>
              <a:t>Submit Responses</a:t>
            </a:r>
          </a:p>
        </p:txBody>
      </p:sp>
      <p:sp>
        <p:nvSpPr>
          <p:cNvPr id="6" name="Flowchart: Process 5">
            <a:extLst>
              <a:ext uri="{FF2B5EF4-FFF2-40B4-BE49-F238E27FC236}">
                <a16:creationId xmlns:a16="http://schemas.microsoft.com/office/drawing/2014/main" id="{F3F3CC6B-9A05-7013-9002-829A104A15AB}"/>
              </a:ext>
            </a:extLst>
          </p:cNvPr>
          <p:cNvSpPr/>
          <p:nvPr/>
        </p:nvSpPr>
        <p:spPr>
          <a:xfrm>
            <a:off x="7861474" y="5203680"/>
            <a:ext cx="1726457" cy="659422"/>
          </a:xfrm>
          <a:prstGeom prst="flowChartProcess">
            <a:avLst/>
          </a:prstGeom>
          <a:solidFill>
            <a:schemeClr val="accent1">
              <a:lumMod val="40000"/>
              <a:lumOff val="6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tx1"/>
                </a:solidFill>
                <a:latin typeface="+mn-lt"/>
                <a:cs typeface="Helvetica" panose="020B0604020202020204" pitchFamily="34" charset="0"/>
              </a:rPr>
              <a:t>Withdraw &amp; Resubmit</a:t>
            </a:r>
          </a:p>
        </p:txBody>
      </p:sp>
      <p:cxnSp>
        <p:nvCxnSpPr>
          <p:cNvPr id="7" name="Straight Arrow Connector 6">
            <a:extLst>
              <a:ext uri="{FF2B5EF4-FFF2-40B4-BE49-F238E27FC236}">
                <a16:creationId xmlns:a16="http://schemas.microsoft.com/office/drawing/2014/main" id="{D67DA4A1-18FC-6925-B176-D17F59FB081C}"/>
              </a:ext>
            </a:extLst>
          </p:cNvPr>
          <p:cNvCxnSpPr>
            <a:cxnSpLocks/>
            <a:stCxn id="41" idx="3"/>
            <a:endCxn id="9" idx="1"/>
          </p:cNvCxnSpPr>
          <p:nvPr/>
        </p:nvCxnSpPr>
        <p:spPr>
          <a:xfrm>
            <a:off x="3703001" y="2240131"/>
            <a:ext cx="1253336" cy="0"/>
          </a:xfrm>
          <a:prstGeom prst="straightConnector1">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8" name="Flowchart: Terminator 7">
            <a:extLst>
              <a:ext uri="{FF2B5EF4-FFF2-40B4-BE49-F238E27FC236}">
                <a16:creationId xmlns:a16="http://schemas.microsoft.com/office/drawing/2014/main" id="{33964949-0213-6FDF-42E6-0D2B76F9A0D0}"/>
              </a:ext>
            </a:extLst>
          </p:cNvPr>
          <p:cNvSpPr/>
          <p:nvPr/>
        </p:nvSpPr>
        <p:spPr>
          <a:xfrm>
            <a:off x="2233226" y="1268365"/>
            <a:ext cx="1217949" cy="351947"/>
          </a:xfrm>
          <a:prstGeom prst="flowChartTerminator">
            <a:avLst/>
          </a:prstGeom>
          <a:noFill/>
          <a:ln w="10795" cap="flat" cmpd="sng" algn="ctr">
            <a:solidFill>
              <a:srgbClr val="1F497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dirty="0">
                <a:solidFill>
                  <a:schemeClr val="tx1"/>
                </a:solidFill>
                <a:latin typeface="+mn-lt"/>
                <a:cs typeface="Helvetica" panose="020B0604020202020204" pitchFamily="34" charset="0"/>
              </a:rPr>
              <a:t>Start</a:t>
            </a:r>
          </a:p>
        </p:txBody>
      </p:sp>
      <p:sp>
        <p:nvSpPr>
          <p:cNvPr id="9" name="Flowchart: Process 8">
            <a:extLst>
              <a:ext uri="{FF2B5EF4-FFF2-40B4-BE49-F238E27FC236}">
                <a16:creationId xmlns:a16="http://schemas.microsoft.com/office/drawing/2014/main" id="{77EF618D-4929-C3B7-4B79-B901E45C64E3}"/>
              </a:ext>
            </a:extLst>
          </p:cNvPr>
          <p:cNvSpPr/>
          <p:nvPr/>
        </p:nvSpPr>
        <p:spPr>
          <a:xfrm>
            <a:off x="4956337" y="1910420"/>
            <a:ext cx="1726457" cy="659422"/>
          </a:xfrm>
          <a:prstGeom prst="flowChartProcess">
            <a:avLst/>
          </a:prstGeom>
          <a:solidFill>
            <a:schemeClr val="accent1"/>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bg1"/>
                </a:solidFill>
                <a:latin typeface="+mn-lt"/>
                <a:cs typeface="Helvetica" panose="020B0604020202020204" pitchFamily="34" charset="0"/>
              </a:rPr>
              <a:t>Manage RFP</a:t>
            </a:r>
          </a:p>
        </p:txBody>
      </p:sp>
      <p:sp>
        <p:nvSpPr>
          <p:cNvPr id="10" name="Flowchart: Terminator 9">
            <a:extLst>
              <a:ext uri="{FF2B5EF4-FFF2-40B4-BE49-F238E27FC236}">
                <a16:creationId xmlns:a16="http://schemas.microsoft.com/office/drawing/2014/main" id="{11D30601-0820-22B6-0628-E43B6B22C3B5}"/>
              </a:ext>
            </a:extLst>
          </p:cNvPr>
          <p:cNvSpPr/>
          <p:nvPr/>
        </p:nvSpPr>
        <p:spPr>
          <a:xfrm>
            <a:off x="10178275" y="4301426"/>
            <a:ext cx="1118976" cy="392593"/>
          </a:xfrm>
          <a:prstGeom prst="flowChartTerminator">
            <a:avLst/>
          </a:prstGeom>
          <a:noFill/>
          <a:ln w="10795" cap="flat" cmpd="sng" algn="ctr">
            <a:solidFill>
              <a:srgbClr val="1F497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tx1"/>
                </a:solidFill>
                <a:latin typeface="+mn-lt"/>
                <a:cs typeface="Helvetica" panose="020B0604020202020204" pitchFamily="34" charset="0"/>
              </a:rPr>
              <a:t>End</a:t>
            </a:r>
          </a:p>
        </p:txBody>
      </p:sp>
      <p:cxnSp>
        <p:nvCxnSpPr>
          <p:cNvPr id="11" name="Connector: Elbow 38">
            <a:extLst>
              <a:ext uri="{FF2B5EF4-FFF2-40B4-BE49-F238E27FC236}">
                <a16:creationId xmlns:a16="http://schemas.microsoft.com/office/drawing/2014/main" id="{878A775C-87D7-6521-816D-AC826E788F68}"/>
              </a:ext>
            </a:extLst>
          </p:cNvPr>
          <p:cNvCxnSpPr>
            <a:cxnSpLocks/>
            <a:stCxn id="5" idx="3"/>
            <a:endCxn id="10" idx="1"/>
          </p:cNvCxnSpPr>
          <p:nvPr/>
        </p:nvCxnSpPr>
        <p:spPr>
          <a:xfrm>
            <a:off x="9587931" y="4497723"/>
            <a:ext cx="590344" cy="0"/>
          </a:xfrm>
          <a:prstGeom prst="straightConnector1">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E035867-34EE-ACF5-D724-232AF2B0F8AA}"/>
              </a:ext>
            </a:extLst>
          </p:cNvPr>
          <p:cNvCxnSpPr>
            <a:cxnSpLocks/>
            <a:stCxn id="5" idx="2"/>
            <a:endCxn id="6" idx="0"/>
          </p:cNvCxnSpPr>
          <p:nvPr/>
        </p:nvCxnSpPr>
        <p:spPr>
          <a:xfrm>
            <a:off x="8724703" y="4827434"/>
            <a:ext cx="0" cy="376246"/>
          </a:xfrm>
          <a:prstGeom prst="line">
            <a:avLst/>
          </a:prstGeom>
          <a:noFill/>
          <a:ln w="9525" cap="flat" cmpd="sng" algn="ctr">
            <a:solidFill>
              <a:srgbClr val="1F497D"/>
            </a:solidFill>
            <a:prstDash val="dash"/>
            <a:round/>
            <a:headEnd type="none" w="med" len="med"/>
            <a:tailEnd type="none" w="med" len="med"/>
          </a:ln>
          <a:effectLst/>
        </p:spPr>
        <p:style>
          <a:lnRef idx="0">
            <a:scrgbClr r="0" g="0" b="0"/>
          </a:lnRef>
          <a:fillRef idx="0">
            <a:scrgbClr r="0" g="0" b="0"/>
          </a:fillRef>
          <a:effectRef idx="0">
            <a:scrgbClr r="0" g="0" b="0"/>
          </a:effectRef>
          <a:fontRef idx="minor">
            <a:schemeClr val="tx1"/>
          </a:fontRef>
        </p:style>
      </p:cxnSp>
      <p:grpSp>
        <p:nvGrpSpPr>
          <p:cNvPr id="13" name="Group 12">
            <a:extLst>
              <a:ext uri="{FF2B5EF4-FFF2-40B4-BE49-F238E27FC236}">
                <a16:creationId xmlns:a16="http://schemas.microsoft.com/office/drawing/2014/main" id="{38942D8C-8E59-417C-7F9D-E2F395CD5CFA}"/>
              </a:ext>
            </a:extLst>
          </p:cNvPr>
          <p:cNvGrpSpPr/>
          <p:nvPr/>
        </p:nvGrpSpPr>
        <p:grpSpPr>
          <a:xfrm>
            <a:off x="1613323" y="5912762"/>
            <a:ext cx="9657670" cy="322930"/>
            <a:chOff x="686498" y="5968275"/>
            <a:chExt cx="9657670" cy="322930"/>
          </a:xfrm>
        </p:grpSpPr>
        <p:cxnSp>
          <p:nvCxnSpPr>
            <p:cNvPr id="14" name="Connector: Elbow 51">
              <a:extLst>
                <a:ext uri="{FF2B5EF4-FFF2-40B4-BE49-F238E27FC236}">
                  <a16:creationId xmlns:a16="http://schemas.microsoft.com/office/drawing/2014/main" id="{6AF89BA7-A8BE-1384-878C-9091F9FBC0EB}"/>
                </a:ext>
              </a:extLst>
            </p:cNvPr>
            <p:cNvCxnSpPr>
              <a:cxnSpLocks/>
            </p:cNvCxnSpPr>
            <p:nvPr/>
          </p:nvCxnSpPr>
          <p:spPr>
            <a:xfrm>
              <a:off x="5983896" y="6144624"/>
              <a:ext cx="305175" cy="0"/>
            </a:xfrm>
            <a:prstGeom prst="straightConnector1">
              <a:avLst/>
            </a:prstGeom>
            <a:noFill/>
            <a:ln w="9525" cap="flat" cmpd="sng" algn="ctr">
              <a:solidFill>
                <a:srgbClr val="1F497D"/>
              </a:solidFill>
              <a:prstDash val="dash"/>
              <a:round/>
              <a:headEnd type="none" w="med" len="med"/>
              <a:tailEnd type="none" w="med" len="med"/>
            </a:ln>
            <a:effectLst/>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F2539092-E040-FB53-A3B0-D2854F0658EE}"/>
                </a:ext>
              </a:extLst>
            </p:cNvPr>
            <p:cNvCxnSpPr>
              <a:cxnSpLocks/>
            </p:cNvCxnSpPr>
            <p:nvPr/>
          </p:nvCxnSpPr>
          <p:spPr>
            <a:xfrm rot="5400000" flipV="1">
              <a:off x="4712333" y="5992036"/>
              <a:ext cx="0" cy="305175"/>
            </a:xfrm>
            <a:prstGeom prst="straightConnector1">
              <a:avLst/>
            </a:prstGeom>
            <a:noFill/>
            <a:ln w="6350" cap="flat" cmpd="sng" algn="ctr">
              <a:solidFill>
                <a:srgbClr val="006EAF"/>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E6BF99D6-8EC4-BA7F-8627-5FEAEB477609}"/>
                </a:ext>
              </a:extLst>
            </p:cNvPr>
            <p:cNvSpPr/>
            <p:nvPr/>
          </p:nvSpPr>
          <p:spPr>
            <a:xfrm>
              <a:off x="1947670" y="6016884"/>
              <a:ext cx="305175" cy="274320"/>
            </a:xfrm>
            <a:prstGeom prst="rect">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00">
                <a:latin typeface="+mn-lt"/>
                <a:cs typeface="Helvetica" panose="020B0604020202020204" pitchFamily="34" charset="0"/>
              </a:endParaRPr>
            </a:p>
          </p:txBody>
        </p:sp>
        <p:sp>
          <p:nvSpPr>
            <p:cNvPr id="17" name="TextBox 44">
              <a:extLst>
                <a:ext uri="{FF2B5EF4-FFF2-40B4-BE49-F238E27FC236}">
                  <a16:creationId xmlns:a16="http://schemas.microsoft.com/office/drawing/2014/main" id="{AA6ACBDE-48CD-65E5-998D-CDE333D3EAFB}"/>
                </a:ext>
              </a:extLst>
            </p:cNvPr>
            <p:cNvSpPr txBox="1"/>
            <p:nvPr/>
          </p:nvSpPr>
          <p:spPr>
            <a:xfrm>
              <a:off x="1023725" y="6029096"/>
              <a:ext cx="907131" cy="246221"/>
            </a:xfrm>
            <a:prstGeom prst="rect">
              <a:avLst/>
            </a:prstGeom>
            <a:noFill/>
          </p:spPr>
          <p:txBody>
            <a:bodyPr wrap="square" rtlCol="0" anchor="ctr">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3M Action</a:t>
              </a:r>
            </a:p>
          </p:txBody>
        </p:sp>
        <p:sp>
          <p:nvSpPr>
            <p:cNvPr id="18" name="Rectangle 17">
              <a:extLst>
                <a:ext uri="{FF2B5EF4-FFF2-40B4-BE49-F238E27FC236}">
                  <a16:creationId xmlns:a16="http://schemas.microsoft.com/office/drawing/2014/main" id="{03292869-3D2F-3702-CB74-EE03D1CDF4C9}"/>
                </a:ext>
              </a:extLst>
            </p:cNvPr>
            <p:cNvSpPr/>
            <p:nvPr/>
          </p:nvSpPr>
          <p:spPr>
            <a:xfrm>
              <a:off x="686498" y="6016885"/>
              <a:ext cx="305175" cy="274320"/>
            </a:xfrm>
            <a:prstGeom prst="rect">
              <a:avLst/>
            </a:prstGeom>
            <a:solidFill>
              <a:schemeClr val="accent1"/>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00">
                <a:latin typeface="+mn-lt"/>
                <a:cs typeface="Helvetica" panose="020B0604020202020204" pitchFamily="34" charset="0"/>
              </a:endParaRPr>
            </a:p>
          </p:txBody>
        </p:sp>
        <p:sp>
          <p:nvSpPr>
            <p:cNvPr id="19" name="TextBox 46">
              <a:extLst>
                <a:ext uri="{FF2B5EF4-FFF2-40B4-BE49-F238E27FC236}">
                  <a16:creationId xmlns:a16="http://schemas.microsoft.com/office/drawing/2014/main" id="{D1D3DDF8-7447-1AF3-A470-FC7D3F530728}"/>
                </a:ext>
              </a:extLst>
            </p:cNvPr>
            <p:cNvSpPr txBox="1"/>
            <p:nvPr/>
          </p:nvSpPr>
          <p:spPr>
            <a:xfrm>
              <a:off x="2266440" y="6030934"/>
              <a:ext cx="1220701"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Supplier Action</a:t>
              </a:r>
            </a:p>
          </p:txBody>
        </p:sp>
        <p:sp>
          <p:nvSpPr>
            <p:cNvPr id="20" name="Rectangle 19">
              <a:extLst>
                <a:ext uri="{FF2B5EF4-FFF2-40B4-BE49-F238E27FC236}">
                  <a16:creationId xmlns:a16="http://schemas.microsoft.com/office/drawing/2014/main" id="{4CEEC811-B94E-DF35-903D-9B2BC4B8A62A}"/>
                </a:ext>
              </a:extLst>
            </p:cNvPr>
            <p:cNvSpPr/>
            <p:nvPr/>
          </p:nvSpPr>
          <p:spPr>
            <a:xfrm>
              <a:off x="3477076" y="6016884"/>
              <a:ext cx="305175" cy="274320"/>
            </a:xfrm>
            <a:prstGeom prst="rect">
              <a:avLst/>
            </a:prstGeom>
            <a:solidFill>
              <a:schemeClr val="accent1">
                <a:lumMod val="40000"/>
                <a:lumOff val="6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00">
                <a:latin typeface="+mn-lt"/>
                <a:cs typeface="Helvetica" panose="020B0604020202020204" pitchFamily="34" charset="0"/>
              </a:endParaRPr>
            </a:p>
          </p:txBody>
        </p:sp>
        <p:sp>
          <p:nvSpPr>
            <p:cNvPr id="21" name="TextBox 48">
              <a:extLst>
                <a:ext uri="{FF2B5EF4-FFF2-40B4-BE49-F238E27FC236}">
                  <a16:creationId xmlns:a16="http://schemas.microsoft.com/office/drawing/2014/main" id="{F87B1326-55F1-9C55-7276-F132562487CE}"/>
                </a:ext>
              </a:extLst>
            </p:cNvPr>
            <p:cNvSpPr txBox="1"/>
            <p:nvPr/>
          </p:nvSpPr>
          <p:spPr>
            <a:xfrm>
              <a:off x="3795846" y="6029166"/>
              <a:ext cx="748169"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Options</a:t>
              </a:r>
            </a:p>
          </p:txBody>
        </p:sp>
        <p:sp>
          <p:nvSpPr>
            <p:cNvPr id="22" name="TextBox 49">
              <a:extLst>
                <a:ext uri="{FF2B5EF4-FFF2-40B4-BE49-F238E27FC236}">
                  <a16:creationId xmlns:a16="http://schemas.microsoft.com/office/drawing/2014/main" id="{9BCE0FE2-7CB9-C92D-76AC-83D41268C678}"/>
                </a:ext>
              </a:extLst>
            </p:cNvPr>
            <p:cNvSpPr txBox="1"/>
            <p:nvPr/>
          </p:nvSpPr>
          <p:spPr>
            <a:xfrm>
              <a:off x="6304802" y="6029166"/>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Possible Flow</a:t>
              </a:r>
            </a:p>
          </p:txBody>
        </p:sp>
        <p:sp>
          <p:nvSpPr>
            <p:cNvPr id="23" name="TextBox 50">
              <a:extLst>
                <a:ext uri="{FF2B5EF4-FFF2-40B4-BE49-F238E27FC236}">
                  <a16:creationId xmlns:a16="http://schemas.microsoft.com/office/drawing/2014/main" id="{21D108A0-355D-0112-AB99-C36028D8D436}"/>
                </a:ext>
              </a:extLst>
            </p:cNvPr>
            <p:cNvSpPr txBox="1"/>
            <p:nvPr/>
          </p:nvSpPr>
          <p:spPr>
            <a:xfrm>
              <a:off x="4864920" y="6029166"/>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Product Flow</a:t>
              </a:r>
            </a:p>
          </p:txBody>
        </p:sp>
        <p:sp>
          <p:nvSpPr>
            <p:cNvPr id="24" name="Flowchart: Terminator 23">
              <a:extLst>
                <a:ext uri="{FF2B5EF4-FFF2-40B4-BE49-F238E27FC236}">
                  <a16:creationId xmlns:a16="http://schemas.microsoft.com/office/drawing/2014/main" id="{3E29284D-77E3-A269-F887-F00CEB3882CA}"/>
                </a:ext>
              </a:extLst>
            </p:cNvPr>
            <p:cNvSpPr/>
            <p:nvPr/>
          </p:nvSpPr>
          <p:spPr>
            <a:xfrm>
              <a:off x="7439509" y="6016884"/>
              <a:ext cx="436140" cy="246222"/>
            </a:xfrm>
            <a:prstGeom prst="flowChartTerminator">
              <a:avLst/>
            </a:prstGeom>
            <a:noFill/>
            <a:ln w="10795" cap="flat" cmpd="sng" algn="ctr">
              <a:solidFill>
                <a:srgbClr val="1F497D"/>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endParaRPr lang="en-US" sz="1050" b="1">
                <a:latin typeface="+mn-lt"/>
                <a:cs typeface="Helvetica" panose="020B0604020202020204" pitchFamily="34" charset="0"/>
              </a:endParaRPr>
            </a:p>
          </p:txBody>
        </p:sp>
        <p:sp>
          <p:nvSpPr>
            <p:cNvPr id="25" name="TextBox 49">
              <a:extLst>
                <a:ext uri="{FF2B5EF4-FFF2-40B4-BE49-F238E27FC236}">
                  <a16:creationId xmlns:a16="http://schemas.microsoft.com/office/drawing/2014/main" id="{86E3EEB7-2BEA-C458-BC72-8A2EA02C59B7}"/>
                </a:ext>
              </a:extLst>
            </p:cNvPr>
            <p:cNvSpPr txBox="1"/>
            <p:nvPr/>
          </p:nvSpPr>
          <p:spPr>
            <a:xfrm>
              <a:off x="7875649" y="6005735"/>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Start/End</a:t>
              </a:r>
            </a:p>
          </p:txBody>
        </p:sp>
        <p:sp>
          <p:nvSpPr>
            <p:cNvPr id="26" name="Flowchart: Decision 25">
              <a:extLst>
                <a:ext uri="{FF2B5EF4-FFF2-40B4-BE49-F238E27FC236}">
                  <a16:creationId xmlns:a16="http://schemas.microsoft.com/office/drawing/2014/main" id="{84F5FC98-8A59-18CD-7A59-D41F953DD602}"/>
                </a:ext>
              </a:extLst>
            </p:cNvPr>
            <p:cNvSpPr/>
            <p:nvPr/>
          </p:nvSpPr>
          <p:spPr>
            <a:xfrm>
              <a:off x="8683365" y="5968275"/>
              <a:ext cx="501200" cy="300419"/>
            </a:xfrm>
            <a:prstGeom prst="flowChartDecision">
              <a:avLst/>
            </a:prstGeom>
            <a:noFill/>
            <a:ln>
              <a:solidFill>
                <a:srgbClr val="1F497D"/>
              </a:solidFill>
            </a:ln>
            <a:effectLst>
              <a:outerShdw blurRad="63500" sx="102000" sy="102000" algn="ctr"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endParaRPr kumimoji="0" lang="en-GB" sz="1200" b="1" i="0" u="none" strike="noStrike" kern="1200" cap="none" spc="0" normalizeH="0" baseline="0" noProof="0">
                <a:ln>
                  <a:noFill/>
                </a:ln>
                <a:solidFill>
                  <a:prstClr val="white"/>
                </a:solidFill>
                <a:effectLst/>
                <a:uLnTx/>
                <a:uFillTx/>
                <a:ea typeface="Calibri" panose="020F0502020204030204" pitchFamily="34" charset="0"/>
                <a:cs typeface="Helvetica" panose="020B0604020202020204" pitchFamily="34" charset="0"/>
              </a:endParaRPr>
            </a:p>
          </p:txBody>
        </p:sp>
        <p:sp>
          <p:nvSpPr>
            <p:cNvPr id="27" name="TextBox 49">
              <a:extLst>
                <a:ext uri="{FF2B5EF4-FFF2-40B4-BE49-F238E27FC236}">
                  <a16:creationId xmlns:a16="http://schemas.microsoft.com/office/drawing/2014/main" id="{5F3C6A6D-769C-F10B-267A-40F4D06A5F79}"/>
                </a:ext>
              </a:extLst>
            </p:cNvPr>
            <p:cNvSpPr txBox="1"/>
            <p:nvPr/>
          </p:nvSpPr>
          <p:spPr>
            <a:xfrm>
              <a:off x="9225192" y="5995373"/>
              <a:ext cx="1118976" cy="246221"/>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000" i="1">
                  <a:latin typeface="+mn-lt"/>
                  <a:cs typeface="Helvetica" panose="020B0604020202020204" pitchFamily="34" charset="0"/>
                </a:rPr>
                <a:t>Decision Box</a:t>
              </a:r>
            </a:p>
          </p:txBody>
        </p:sp>
      </p:grpSp>
      <p:sp>
        <p:nvSpPr>
          <p:cNvPr id="28" name="Flowchart: Process 27">
            <a:extLst>
              <a:ext uri="{FF2B5EF4-FFF2-40B4-BE49-F238E27FC236}">
                <a16:creationId xmlns:a16="http://schemas.microsoft.com/office/drawing/2014/main" id="{56065ABC-401C-E00D-0559-7D5249D8932F}"/>
              </a:ext>
            </a:extLst>
          </p:cNvPr>
          <p:cNvSpPr/>
          <p:nvPr/>
        </p:nvSpPr>
        <p:spPr>
          <a:xfrm>
            <a:off x="5542502" y="2971500"/>
            <a:ext cx="1726457" cy="659422"/>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tx1"/>
                </a:solidFill>
                <a:latin typeface="+mn-lt"/>
                <a:cs typeface="Helvetica" panose="020B0604020202020204" pitchFamily="34" charset="0"/>
              </a:rPr>
              <a:t>Review RFx details</a:t>
            </a:r>
          </a:p>
        </p:txBody>
      </p:sp>
      <p:sp>
        <p:nvSpPr>
          <p:cNvPr id="29" name="Flowchart: Process 28">
            <a:extLst>
              <a:ext uri="{FF2B5EF4-FFF2-40B4-BE49-F238E27FC236}">
                <a16:creationId xmlns:a16="http://schemas.microsoft.com/office/drawing/2014/main" id="{7FB78CB8-71E9-2175-3384-708EE2D38172}"/>
              </a:ext>
            </a:extLst>
          </p:cNvPr>
          <p:cNvSpPr/>
          <p:nvPr/>
        </p:nvSpPr>
        <p:spPr>
          <a:xfrm>
            <a:off x="5566961" y="4168012"/>
            <a:ext cx="1726457" cy="659422"/>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tx1"/>
                </a:solidFill>
                <a:latin typeface="+mn-lt"/>
                <a:cs typeface="Helvetica" panose="020B0604020202020204" pitchFamily="34" charset="0"/>
              </a:rPr>
              <a:t>Respond to Questionnaire</a:t>
            </a:r>
          </a:p>
        </p:txBody>
      </p:sp>
      <p:sp>
        <p:nvSpPr>
          <p:cNvPr id="30" name="Flowchart: Process 29">
            <a:extLst>
              <a:ext uri="{FF2B5EF4-FFF2-40B4-BE49-F238E27FC236}">
                <a16:creationId xmlns:a16="http://schemas.microsoft.com/office/drawing/2014/main" id="{EC8FF81B-4A12-1F3A-5937-C4F90738448F}"/>
              </a:ext>
            </a:extLst>
          </p:cNvPr>
          <p:cNvSpPr/>
          <p:nvPr/>
        </p:nvSpPr>
        <p:spPr>
          <a:xfrm>
            <a:off x="3150518" y="2972067"/>
            <a:ext cx="1726457" cy="659422"/>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dirty="0">
                <a:solidFill>
                  <a:schemeClr val="tx1"/>
                </a:solidFill>
                <a:latin typeface="+mn-lt"/>
                <a:cs typeface="Helvetica" panose="020B0604020202020204" pitchFamily="34" charset="0"/>
              </a:rPr>
              <a:t>Receive RFx invitation</a:t>
            </a:r>
          </a:p>
        </p:txBody>
      </p:sp>
      <p:cxnSp>
        <p:nvCxnSpPr>
          <p:cNvPr id="31" name="Connector: Elbow 38">
            <a:extLst>
              <a:ext uri="{FF2B5EF4-FFF2-40B4-BE49-F238E27FC236}">
                <a16:creationId xmlns:a16="http://schemas.microsoft.com/office/drawing/2014/main" id="{B14350F9-2685-0065-EAAA-B11473AAD656}"/>
              </a:ext>
            </a:extLst>
          </p:cNvPr>
          <p:cNvCxnSpPr>
            <a:cxnSpLocks/>
            <a:stCxn id="30" idx="3"/>
            <a:endCxn id="28" idx="1"/>
          </p:cNvCxnSpPr>
          <p:nvPr/>
        </p:nvCxnSpPr>
        <p:spPr>
          <a:xfrm flipV="1">
            <a:off x="4876975" y="3301211"/>
            <a:ext cx="665527" cy="567"/>
          </a:xfrm>
          <a:prstGeom prst="straightConnector1">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32" name="Flowchart: Process 31">
            <a:extLst>
              <a:ext uri="{FF2B5EF4-FFF2-40B4-BE49-F238E27FC236}">
                <a16:creationId xmlns:a16="http://schemas.microsoft.com/office/drawing/2014/main" id="{0B44849E-3630-2274-39EC-ABDA7392466C}"/>
              </a:ext>
            </a:extLst>
          </p:cNvPr>
          <p:cNvSpPr/>
          <p:nvPr/>
        </p:nvSpPr>
        <p:spPr>
          <a:xfrm>
            <a:off x="5579780" y="5203680"/>
            <a:ext cx="1726457" cy="659422"/>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tx1"/>
                </a:solidFill>
                <a:latin typeface="+mn-lt"/>
                <a:cs typeface="Helvetica" panose="020B0604020202020204" pitchFamily="34" charset="0"/>
              </a:rPr>
              <a:t>Enter Quotes</a:t>
            </a:r>
          </a:p>
        </p:txBody>
      </p:sp>
      <p:cxnSp>
        <p:nvCxnSpPr>
          <p:cNvPr id="33" name="Connector: Elbow 32">
            <a:extLst>
              <a:ext uri="{FF2B5EF4-FFF2-40B4-BE49-F238E27FC236}">
                <a16:creationId xmlns:a16="http://schemas.microsoft.com/office/drawing/2014/main" id="{2FACFD88-F65F-24F0-BED8-301489AF3336}"/>
              </a:ext>
            </a:extLst>
          </p:cNvPr>
          <p:cNvCxnSpPr>
            <a:cxnSpLocks/>
            <a:stCxn id="41" idx="2"/>
            <a:endCxn id="30" idx="1"/>
          </p:cNvCxnSpPr>
          <p:nvPr/>
        </p:nvCxnSpPr>
        <p:spPr>
          <a:xfrm rot="16200000" flipH="1">
            <a:off x="2629177" y="2780437"/>
            <a:ext cx="731936" cy="310745"/>
          </a:xfrm>
          <a:prstGeom prst="bentConnector2">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056AE5C6-B269-6388-DDAD-2DB16E87C1F8}"/>
              </a:ext>
            </a:extLst>
          </p:cNvPr>
          <p:cNvCxnSpPr>
            <a:cxnSpLocks/>
            <a:stCxn id="43" idx="2"/>
            <a:endCxn id="32" idx="1"/>
          </p:cNvCxnSpPr>
          <p:nvPr/>
        </p:nvCxnSpPr>
        <p:spPr>
          <a:xfrm rot="5400000">
            <a:off x="6201007" y="3009695"/>
            <a:ext cx="1902469" cy="3144922"/>
          </a:xfrm>
          <a:prstGeom prst="bentConnector4">
            <a:avLst>
              <a:gd name="adj1" fmla="val 14188"/>
              <a:gd name="adj2" fmla="val 107269"/>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graphicFrame>
        <p:nvGraphicFramePr>
          <p:cNvPr id="35" name="Table 34">
            <a:extLst>
              <a:ext uri="{FF2B5EF4-FFF2-40B4-BE49-F238E27FC236}">
                <a16:creationId xmlns:a16="http://schemas.microsoft.com/office/drawing/2014/main" id="{659D0BE8-343C-3B62-010E-D40583D57AAD}"/>
              </a:ext>
            </a:extLst>
          </p:cNvPr>
          <p:cNvGraphicFramePr>
            <a:graphicFrameLocks noGrp="1"/>
          </p:cNvGraphicFramePr>
          <p:nvPr>
            <p:extLst>
              <p:ext uri="{D42A27DB-BD31-4B8C-83A1-F6EECF244321}">
                <p14:modId xmlns:p14="http://schemas.microsoft.com/office/powerpoint/2010/main" val="810278182"/>
              </p:ext>
            </p:extLst>
          </p:nvPr>
        </p:nvGraphicFramePr>
        <p:xfrm>
          <a:off x="573676" y="1288860"/>
          <a:ext cx="962617" cy="4621716"/>
        </p:xfrm>
        <a:graphic>
          <a:graphicData uri="http://schemas.openxmlformats.org/drawingml/2006/table">
            <a:tbl>
              <a:tblPr firstRow="1" bandRow="1">
                <a:tableStyleId>{5940675A-B579-460E-94D1-54222C63F5DA}</a:tableStyleId>
              </a:tblPr>
              <a:tblGrid>
                <a:gridCol w="962617">
                  <a:extLst>
                    <a:ext uri="{9D8B030D-6E8A-4147-A177-3AD203B41FA5}">
                      <a16:colId xmlns:a16="http://schemas.microsoft.com/office/drawing/2014/main" val="530671109"/>
                    </a:ext>
                  </a:extLst>
                </a:gridCol>
              </a:tblGrid>
              <a:tr h="1595854">
                <a:tc>
                  <a:txBody>
                    <a:bodyPr/>
                    <a:lstStyle/>
                    <a:p>
                      <a:pPr algn="ctr"/>
                      <a:r>
                        <a:rPr lang="en-US" dirty="0"/>
                        <a:t>3M</a:t>
                      </a:r>
                    </a:p>
                  </a:txBody>
                  <a:tcPr vert="vert270" anchor="ctr"/>
                </a:tc>
                <a:extLst>
                  <a:ext uri="{0D108BD9-81ED-4DB2-BD59-A6C34878D82A}">
                    <a16:rowId xmlns:a16="http://schemas.microsoft.com/office/drawing/2014/main" val="3586922451"/>
                  </a:ext>
                </a:extLst>
              </a:tr>
              <a:tr h="3025862">
                <a:tc>
                  <a:txBody>
                    <a:bodyPr/>
                    <a:lstStyle/>
                    <a:p>
                      <a:pPr algn="ctr"/>
                      <a:r>
                        <a:rPr lang="en-US" dirty="0"/>
                        <a:t>SUPPLIER</a:t>
                      </a:r>
                    </a:p>
                  </a:txBody>
                  <a:tcPr vert="vert270" anchor="ctr"/>
                </a:tc>
                <a:extLst>
                  <a:ext uri="{0D108BD9-81ED-4DB2-BD59-A6C34878D82A}">
                    <a16:rowId xmlns:a16="http://schemas.microsoft.com/office/drawing/2014/main" val="292973319"/>
                  </a:ext>
                </a:extLst>
              </a:tr>
            </a:tbl>
          </a:graphicData>
        </a:graphic>
      </p:graphicFrame>
      <p:cxnSp>
        <p:nvCxnSpPr>
          <p:cNvPr id="36" name="Straight Connector 35">
            <a:extLst>
              <a:ext uri="{FF2B5EF4-FFF2-40B4-BE49-F238E27FC236}">
                <a16:creationId xmlns:a16="http://schemas.microsoft.com/office/drawing/2014/main" id="{06F1470A-FB91-49FC-CA69-D524B46078E6}"/>
              </a:ext>
            </a:extLst>
          </p:cNvPr>
          <p:cNvCxnSpPr/>
          <p:nvPr/>
        </p:nvCxnSpPr>
        <p:spPr>
          <a:xfrm>
            <a:off x="1536293" y="2895596"/>
            <a:ext cx="10688360" cy="0"/>
          </a:xfrm>
          <a:prstGeom prst="line">
            <a:avLst/>
          </a:prstGeom>
          <a:ln>
            <a:solidFill>
              <a:schemeClr val="dk1">
                <a:alpha val="33000"/>
              </a:schemeClr>
            </a:solidFill>
            <a:prstDash val="dash"/>
          </a:ln>
        </p:spPr>
        <p:style>
          <a:lnRef idx="1">
            <a:schemeClr val="dk1"/>
          </a:lnRef>
          <a:fillRef idx="0">
            <a:schemeClr val="dk1"/>
          </a:fillRef>
          <a:effectRef idx="0">
            <a:schemeClr val="dk1"/>
          </a:effectRef>
          <a:fontRef idx="minor">
            <a:schemeClr val="tx1"/>
          </a:fontRef>
        </p:style>
      </p:cxnSp>
      <p:cxnSp>
        <p:nvCxnSpPr>
          <p:cNvPr id="37" name="Connector: Elbow 36">
            <a:extLst>
              <a:ext uri="{FF2B5EF4-FFF2-40B4-BE49-F238E27FC236}">
                <a16:creationId xmlns:a16="http://schemas.microsoft.com/office/drawing/2014/main" id="{82B98715-281A-223D-6C41-E3975463EC21}"/>
              </a:ext>
            </a:extLst>
          </p:cNvPr>
          <p:cNvCxnSpPr>
            <a:cxnSpLocks/>
            <a:stCxn id="43" idx="2"/>
            <a:endCxn id="29" idx="1"/>
          </p:cNvCxnSpPr>
          <p:nvPr/>
        </p:nvCxnSpPr>
        <p:spPr>
          <a:xfrm rot="5400000">
            <a:off x="6712432" y="2485452"/>
            <a:ext cx="866801" cy="3157741"/>
          </a:xfrm>
          <a:prstGeom prst="bentConnector4">
            <a:avLst>
              <a:gd name="adj1" fmla="val 30981"/>
              <a:gd name="adj2" fmla="val 106723"/>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35DD8F9D-75C1-CA3F-EE55-B28E5B1990AD}"/>
              </a:ext>
            </a:extLst>
          </p:cNvPr>
          <p:cNvCxnSpPr>
            <a:cxnSpLocks/>
            <a:stCxn id="32" idx="3"/>
            <a:endCxn id="5" idx="1"/>
          </p:cNvCxnSpPr>
          <p:nvPr/>
        </p:nvCxnSpPr>
        <p:spPr>
          <a:xfrm flipV="1">
            <a:off x="7306237" y="4497723"/>
            <a:ext cx="555237" cy="1035668"/>
          </a:xfrm>
          <a:prstGeom prst="bentConnector3">
            <a:avLst>
              <a:gd name="adj1" fmla="val 50000"/>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9203B3C5-0D4C-E81A-90CC-BAB338F6B1C4}"/>
              </a:ext>
            </a:extLst>
          </p:cNvPr>
          <p:cNvCxnSpPr>
            <a:cxnSpLocks/>
            <a:stCxn id="29" idx="3"/>
            <a:endCxn id="5" idx="1"/>
          </p:cNvCxnSpPr>
          <p:nvPr/>
        </p:nvCxnSpPr>
        <p:spPr>
          <a:xfrm>
            <a:off x="7293418" y="4497723"/>
            <a:ext cx="568056" cy="0"/>
          </a:xfrm>
          <a:prstGeom prst="straightConnector1">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40" name="TextBox 46">
            <a:extLst>
              <a:ext uri="{FF2B5EF4-FFF2-40B4-BE49-F238E27FC236}">
                <a16:creationId xmlns:a16="http://schemas.microsoft.com/office/drawing/2014/main" id="{7BDD029D-EE8E-2612-07B2-A2766A75999A}"/>
              </a:ext>
            </a:extLst>
          </p:cNvPr>
          <p:cNvSpPr txBox="1"/>
          <p:nvPr/>
        </p:nvSpPr>
        <p:spPr>
          <a:xfrm>
            <a:off x="3455168" y="4367143"/>
            <a:ext cx="1901423" cy="1200329"/>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200" i="1" dirty="0">
                <a:latin typeface="+mn-lt"/>
                <a:cs typeface="Helvetica" panose="020B0604020202020204" pitchFamily="34" charset="0"/>
              </a:rPr>
              <a:t>Depending on type of RFx(RFQ, RFI or RFP)  Supplier will submit response for either Questionnaire or Quote or both</a:t>
            </a:r>
          </a:p>
        </p:txBody>
      </p:sp>
      <p:sp>
        <p:nvSpPr>
          <p:cNvPr id="41" name="Flowchart: Process 40">
            <a:extLst>
              <a:ext uri="{FF2B5EF4-FFF2-40B4-BE49-F238E27FC236}">
                <a16:creationId xmlns:a16="http://schemas.microsoft.com/office/drawing/2014/main" id="{F485298D-766D-63C4-6725-997CD9B4AA72}"/>
              </a:ext>
            </a:extLst>
          </p:cNvPr>
          <p:cNvSpPr/>
          <p:nvPr/>
        </p:nvSpPr>
        <p:spPr>
          <a:xfrm>
            <a:off x="1976544" y="1910420"/>
            <a:ext cx="1726457" cy="659422"/>
          </a:xfrm>
          <a:prstGeom prst="flowChartProcess">
            <a:avLst/>
          </a:prstGeom>
          <a:solidFill>
            <a:schemeClr val="accent1"/>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bg1"/>
                </a:solidFill>
                <a:latin typeface="+mn-lt"/>
                <a:cs typeface="Helvetica" panose="020B0604020202020204" pitchFamily="34" charset="0"/>
              </a:rPr>
              <a:t>Publish RFP</a:t>
            </a:r>
          </a:p>
        </p:txBody>
      </p:sp>
      <p:cxnSp>
        <p:nvCxnSpPr>
          <p:cNvPr id="42" name="Straight Arrow Connector 41">
            <a:extLst>
              <a:ext uri="{FF2B5EF4-FFF2-40B4-BE49-F238E27FC236}">
                <a16:creationId xmlns:a16="http://schemas.microsoft.com/office/drawing/2014/main" id="{ECCBDB54-B597-290A-A6FF-94C5014349BF}"/>
              </a:ext>
            </a:extLst>
          </p:cNvPr>
          <p:cNvCxnSpPr>
            <a:cxnSpLocks/>
            <a:stCxn id="8" idx="2"/>
            <a:endCxn id="41" idx="0"/>
          </p:cNvCxnSpPr>
          <p:nvPr/>
        </p:nvCxnSpPr>
        <p:spPr>
          <a:xfrm flipH="1">
            <a:off x="2839773" y="1620312"/>
            <a:ext cx="2428" cy="290108"/>
          </a:xfrm>
          <a:prstGeom prst="straightConnector1">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43" name="Flowchart: Process 42">
            <a:extLst>
              <a:ext uri="{FF2B5EF4-FFF2-40B4-BE49-F238E27FC236}">
                <a16:creationId xmlns:a16="http://schemas.microsoft.com/office/drawing/2014/main" id="{A0DD56F2-6E6A-4022-12C9-C65F02ED8389}"/>
              </a:ext>
            </a:extLst>
          </p:cNvPr>
          <p:cNvSpPr/>
          <p:nvPr/>
        </p:nvSpPr>
        <p:spPr>
          <a:xfrm>
            <a:off x="7861473" y="2971500"/>
            <a:ext cx="1726457" cy="659422"/>
          </a:xfrm>
          <a:prstGeom prst="flowChartProcess">
            <a:avLst/>
          </a:prstGeom>
          <a:solidFill>
            <a:schemeClr val="accent1">
              <a:lumMod val="20000"/>
              <a:lumOff val="80000"/>
            </a:schemeClr>
          </a:solidFill>
          <a:ln w="10795"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rgbClr val="FFFFFF"/>
                </a:solidFill>
                <a:latin typeface="Arial"/>
              </a:defRPr>
            </a:lvl1pPr>
            <a:lvl2pPr marL="457200" algn="l" defTabSz="914400" rtl="0" eaLnBrk="1" latinLnBrk="0" hangingPunct="1">
              <a:defRPr sz="1800" kern="1200">
                <a:solidFill>
                  <a:srgbClr val="FFFFFF"/>
                </a:solidFill>
                <a:latin typeface="Arial"/>
              </a:defRPr>
            </a:lvl2pPr>
            <a:lvl3pPr marL="914400" algn="l" defTabSz="914400" rtl="0" eaLnBrk="1" latinLnBrk="0" hangingPunct="1">
              <a:defRPr sz="1800" kern="1200">
                <a:solidFill>
                  <a:srgbClr val="FFFFFF"/>
                </a:solidFill>
                <a:latin typeface="Arial"/>
              </a:defRPr>
            </a:lvl3pPr>
            <a:lvl4pPr marL="1371600" algn="l" defTabSz="914400" rtl="0" eaLnBrk="1" latinLnBrk="0" hangingPunct="1">
              <a:defRPr sz="1800" kern="1200">
                <a:solidFill>
                  <a:srgbClr val="FFFFFF"/>
                </a:solidFill>
                <a:latin typeface="Arial"/>
              </a:defRPr>
            </a:lvl4pPr>
            <a:lvl5pPr marL="1828800" algn="l" defTabSz="914400" rtl="0" eaLnBrk="1" latinLnBrk="0" hangingPunct="1">
              <a:defRPr sz="1800" kern="1200">
                <a:solidFill>
                  <a:srgbClr val="FFFFFF"/>
                </a:solidFill>
                <a:latin typeface="Arial"/>
              </a:defRPr>
            </a:lvl5pPr>
            <a:lvl6pPr marL="2286000" algn="l" defTabSz="914400" rtl="0" eaLnBrk="1" latinLnBrk="0" hangingPunct="1">
              <a:defRPr sz="1800" kern="1200">
                <a:solidFill>
                  <a:srgbClr val="FFFFFF"/>
                </a:solidFill>
                <a:latin typeface="Arial"/>
              </a:defRPr>
            </a:lvl6pPr>
            <a:lvl7pPr marL="2743200" algn="l" defTabSz="914400" rtl="0" eaLnBrk="1" latinLnBrk="0" hangingPunct="1">
              <a:defRPr sz="1800" kern="1200">
                <a:solidFill>
                  <a:srgbClr val="FFFFFF"/>
                </a:solidFill>
                <a:latin typeface="Arial"/>
              </a:defRPr>
            </a:lvl7pPr>
            <a:lvl8pPr marL="3200400" algn="l" defTabSz="914400" rtl="0" eaLnBrk="1" latinLnBrk="0" hangingPunct="1">
              <a:defRPr sz="1800" kern="1200">
                <a:solidFill>
                  <a:srgbClr val="FFFFFF"/>
                </a:solidFill>
                <a:latin typeface="Arial"/>
              </a:defRPr>
            </a:lvl8pPr>
            <a:lvl9pPr marL="3657600" algn="l" defTabSz="914400" rtl="0" eaLnBrk="1" latinLnBrk="0" hangingPunct="1">
              <a:defRPr sz="1800" kern="1200">
                <a:solidFill>
                  <a:srgbClr val="FFFFFF"/>
                </a:solidFill>
                <a:latin typeface="Arial"/>
              </a:defRPr>
            </a:lvl9pPr>
          </a:lstStyle>
          <a:p>
            <a:pPr algn="ctr"/>
            <a:r>
              <a:rPr lang="en-US" sz="1200" b="1">
                <a:solidFill>
                  <a:schemeClr val="tx1"/>
                </a:solidFill>
                <a:latin typeface="+mn-lt"/>
                <a:cs typeface="Helvetica" panose="020B0604020202020204" pitchFamily="34" charset="0"/>
              </a:rPr>
              <a:t>Acknowledge RFP Guidelines and review RFx details</a:t>
            </a:r>
          </a:p>
        </p:txBody>
      </p:sp>
      <p:cxnSp>
        <p:nvCxnSpPr>
          <p:cNvPr id="44" name="Connector: Elbow 38">
            <a:extLst>
              <a:ext uri="{FF2B5EF4-FFF2-40B4-BE49-F238E27FC236}">
                <a16:creationId xmlns:a16="http://schemas.microsoft.com/office/drawing/2014/main" id="{B808E85D-E686-BD78-131B-E8408AB74287}"/>
              </a:ext>
            </a:extLst>
          </p:cNvPr>
          <p:cNvCxnSpPr>
            <a:cxnSpLocks/>
            <a:stCxn id="28" idx="3"/>
            <a:endCxn id="43" idx="1"/>
          </p:cNvCxnSpPr>
          <p:nvPr/>
        </p:nvCxnSpPr>
        <p:spPr>
          <a:xfrm>
            <a:off x="7268959" y="3301211"/>
            <a:ext cx="592514" cy="0"/>
          </a:xfrm>
          <a:prstGeom prst="straightConnector1">
            <a:avLst/>
          </a:prstGeom>
          <a:noFill/>
          <a:ln w="9525" cap="flat" cmpd="sng" algn="ctr">
            <a:solidFill>
              <a:srgbClr val="1F497D"/>
            </a:solidFill>
            <a:prstDash val="solid"/>
            <a:tailEnd type="triangle"/>
          </a:ln>
          <a:effectLst/>
        </p:spPr>
        <p:style>
          <a:lnRef idx="1">
            <a:schemeClr val="accent1"/>
          </a:lnRef>
          <a:fillRef idx="0">
            <a:schemeClr val="accent1"/>
          </a:fillRef>
          <a:effectRef idx="0">
            <a:schemeClr val="accent1"/>
          </a:effectRef>
          <a:fontRef idx="minor">
            <a:schemeClr val="tx1"/>
          </a:fontRef>
        </p:style>
      </p:cxnSp>
      <p:sp>
        <p:nvSpPr>
          <p:cNvPr id="45" name="TextBox 46">
            <a:extLst>
              <a:ext uri="{FF2B5EF4-FFF2-40B4-BE49-F238E27FC236}">
                <a16:creationId xmlns:a16="http://schemas.microsoft.com/office/drawing/2014/main" id="{B419989B-E861-907C-F49C-23D265CAB451}"/>
              </a:ext>
            </a:extLst>
          </p:cNvPr>
          <p:cNvSpPr txBox="1"/>
          <p:nvPr/>
        </p:nvSpPr>
        <p:spPr>
          <a:xfrm>
            <a:off x="9956101" y="2914929"/>
            <a:ext cx="1696298" cy="1384995"/>
          </a:xfrm>
          <a:prstGeom prst="rect">
            <a:avLst/>
          </a:prstGeom>
          <a:noFill/>
        </p:spPr>
        <p:txBody>
          <a:bodyPr wrap="square" rtlCol="0">
            <a:spAutoFit/>
          </a:bodyPr>
          <a:lstStyle>
            <a:defPPr>
              <a:defRPr lang="en-US"/>
            </a:defPPr>
            <a:lvl1pPr marL="0" algn="l" defTabSz="914400" rtl="0" eaLnBrk="1" latinLnBrk="0" hangingPunct="1">
              <a:defRPr sz="1800" kern="1200">
                <a:solidFill>
                  <a:srgbClr val="000000"/>
                </a:solidFill>
                <a:latin typeface="Arial"/>
              </a:defRPr>
            </a:lvl1pPr>
            <a:lvl2pPr marL="457200" algn="l" defTabSz="914400" rtl="0" eaLnBrk="1" latinLnBrk="0" hangingPunct="1">
              <a:defRPr sz="1800" kern="1200">
                <a:solidFill>
                  <a:srgbClr val="000000"/>
                </a:solidFill>
                <a:latin typeface="Arial"/>
              </a:defRPr>
            </a:lvl2pPr>
            <a:lvl3pPr marL="914400" algn="l" defTabSz="914400" rtl="0" eaLnBrk="1" latinLnBrk="0" hangingPunct="1">
              <a:defRPr sz="1800" kern="1200">
                <a:solidFill>
                  <a:srgbClr val="000000"/>
                </a:solidFill>
                <a:latin typeface="Arial"/>
              </a:defRPr>
            </a:lvl3pPr>
            <a:lvl4pPr marL="1371600" algn="l" defTabSz="914400" rtl="0" eaLnBrk="1" latinLnBrk="0" hangingPunct="1">
              <a:defRPr sz="1800" kern="1200">
                <a:solidFill>
                  <a:srgbClr val="000000"/>
                </a:solidFill>
                <a:latin typeface="Arial"/>
              </a:defRPr>
            </a:lvl4pPr>
            <a:lvl5pPr marL="1828800" algn="l" defTabSz="914400" rtl="0" eaLnBrk="1" latinLnBrk="0" hangingPunct="1">
              <a:defRPr sz="1800" kern="1200">
                <a:solidFill>
                  <a:srgbClr val="000000"/>
                </a:solidFill>
                <a:latin typeface="Arial"/>
              </a:defRPr>
            </a:lvl5pPr>
            <a:lvl6pPr marL="2286000" algn="l" defTabSz="914400" rtl="0" eaLnBrk="1" latinLnBrk="0" hangingPunct="1">
              <a:defRPr sz="1800" kern="1200">
                <a:solidFill>
                  <a:srgbClr val="000000"/>
                </a:solidFill>
                <a:latin typeface="Arial"/>
              </a:defRPr>
            </a:lvl6pPr>
            <a:lvl7pPr marL="2743200" algn="l" defTabSz="914400" rtl="0" eaLnBrk="1" latinLnBrk="0" hangingPunct="1">
              <a:defRPr sz="1800" kern="1200">
                <a:solidFill>
                  <a:srgbClr val="000000"/>
                </a:solidFill>
                <a:latin typeface="Arial"/>
              </a:defRPr>
            </a:lvl7pPr>
            <a:lvl8pPr marL="3200400" algn="l" defTabSz="914400" rtl="0" eaLnBrk="1" latinLnBrk="0" hangingPunct="1">
              <a:defRPr sz="1800" kern="1200">
                <a:solidFill>
                  <a:srgbClr val="000000"/>
                </a:solidFill>
                <a:latin typeface="Arial"/>
              </a:defRPr>
            </a:lvl8pPr>
            <a:lvl9pPr marL="3657600" algn="l" defTabSz="914400" rtl="0" eaLnBrk="1" latinLnBrk="0" hangingPunct="1">
              <a:defRPr sz="1800" kern="1200">
                <a:solidFill>
                  <a:srgbClr val="000000"/>
                </a:solidFill>
                <a:latin typeface="Arial"/>
              </a:defRPr>
            </a:lvl9pPr>
          </a:lstStyle>
          <a:p>
            <a:r>
              <a:rPr lang="en-US" sz="1200" i="1" dirty="0">
                <a:latin typeface="+mn-lt"/>
                <a:cs typeface="Helvetica" panose="020B0604020202020204" pitchFamily="34" charset="0"/>
              </a:rPr>
              <a:t>Supplier may receive email notification of awarding or non-awarding RFx event. They can also reach out to 3M contact for any updates.</a:t>
            </a:r>
          </a:p>
        </p:txBody>
      </p:sp>
    </p:spTree>
    <p:extLst>
      <p:ext uri="{BB962C8B-B14F-4D97-AF65-F5344CB8AC3E}">
        <p14:creationId xmlns:p14="http://schemas.microsoft.com/office/powerpoint/2010/main" val="2546161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a:extLst>
              <a:ext uri="{FF2B5EF4-FFF2-40B4-BE49-F238E27FC236}">
                <a16:creationId xmlns:a16="http://schemas.microsoft.com/office/drawing/2014/main" id="{50665D2B-0832-8FE0-3134-2531E414BC7E}"/>
              </a:ext>
            </a:extLst>
          </p:cNvPr>
          <p:cNvSpPr/>
          <p:nvPr/>
        </p:nvSpPr>
        <p:spPr>
          <a:xfrm>
            <a:off x="159958" y="1237784"/>
            <a:ext cx="8363290" cy="360556"/>
          </a:xfrm>
          <a:prstGeom prst="rect">
            <a:avLst/>
          </a:prstGeom>
          <a:noFill/>
          <a:ln/>
        </p:spPr>
        <p:txBody>
          <a:bodyPr wrap="square" rtlCol="0" anchor="ctr">
            <a:noAutofit/>
          </a:bodyPr>
          <a:lstStyle/>
          <a:p>
            <a:endParaRPr lang="en-US" sz="1600" dirty="0">
              <a:cs typeface="Arial" panose="020B0604020202020204" pitchFamily="34" charset="0"/>
            </a:endParaRPr>
          </a:p>
        </p:txBody>
      </p:sp>
      <p:sp>
        <p:nvSpPr>
          <p:cNvPr id="8" name="Text 0">
            <a:extLst>
              <a:ext uri="{FF2B5EF4-FFF2-40B4-BE49-F238E27FC236}">
                <a16:creationId xmlns:a16="http://schemas.microsoft.com/office/drawing/2014/main" id="{DFF10CDB-A10F-8498-3DD3-9FFB61ECDB6D}"/>
              </a:ext>
            </a:extLst>
          </p:cNvPr>
          <p:cNvSpPr/>
          <p:nvPr/>
        </p:nvSpPr>
        <p:spPr>
          <a:xfrm>
            <a:off x="159958" y="3997713"/>
            <a:ext cx="9801921" cy="624468"/>
          </a:xfrm>
          <a:prstGeom prst="rect">
            <a:avLst/>
          </a:prstGeom>
          <a:noFill/>
          <a:ln/>
        </p:spPr>
        <p:txBody>
          <a:bodyPr wrap="square" rtlCol="0" anchor="ctr">
            <a:noAutofit/>
          </a:bodyPr>
          <a:lstStyle/>
          <a:p>
            <a:endParaRPr lang="en-US" sz="1600" b="1" dirty="0">
              <a:cs typeface="Arial" panose="020B0604020202020204" pitchFamily="34" charset="0"/>
            </a:endParaRPr>
          </a:p>
        </p:txBody>
      </p:sp>
      <p:sp>
        <p:nvSpPr>
          <p:cNvPr id="10" name="Text 0">
            <a:extLst>
              <a:ext uri="{FF2B5EF4-FFF2-40B4-BE49-F238E27FC236}">
                <a16:creationId xmlns:a16="http://schemas.microsoft.com/office/drawing/2014/main" id="{1BCD12B8-6CB9-7095-A166-8F0279FE8686}"/>
              </a:ext>
            </a:extLst>
          </p:cNvPr>
          <p:cNvSpPr/>
          <p:nvPr/>
        </p:nvSpPr>
        <p:spPr>
          <a:xfrm>
            <a:off x="159958" y="4441903"/>
            <a:ext cx="12032042" cy="360556"/>
          </a:xfrm>
          <a:prstGeom prst="rect">
            <a:avLst/>
          </a:prstGeom>
          <a:noFill/>
          <a:ln/>
        </p:spPr>
        <p:txBody>
          <a:bodyPr wrap="square" rtlCol="0" anchor="ctr">
            <a:noAutofit/>
          </a:bodyPr>
          <a:lstStyle/>
          <a:p>
            <a:pPr marL="285750" indent="-285750">
              <a:buFont typeface="Arial" panose="020B0604020202020204" pitchFamily="34" charset="0"/>
              <a:buChar char="•"/>
            </a:pPr>
            <a:endParaRPr lang="en-US" sz="1400" dirty="0">
              <a:cs typeface="Arial" panose="020B0604020202020204" pitchFamily="34" charset="0"/>
            </a:endParaRPr>
          </a:p>
        </p:txBody>
      </p:sp>
      <p:sp>
        <p:nvSpPr>
          <p:cNvPr id="4" name="Content Placeholder 3">
            <a:extLst>
              <a:ext uri="{FF2B5EF4-FFF2-40B4-BE49-F238E27FC236}">
                <a16:creationId xmlns:a16="http://schemas.microsoft.com/office/drawing/2014/main" id="{0EF93AD2-4A3C-53ED-797C-24500B6C564B}"/>
              </a:ext>
            </a:extLst>
          </p:cNvPr>
          <p:cNvSpPr>
            <a:spLocks noGrp="1"/>
          </p:cNvSpPr>
          <p:nvPr>
            <p:ph sz="quarter" idx="17"/>
          </p:nvPr>
        </p:nvSpPr>
        <p:spPr>
          <a:xfrm>
            <a:off x="594359" y="1281217"/>
            <a:ext cx="11003280" cy="5326411"/>
          </a:xfrm>
        </p:spPr>
        <p:txBody>
          <a:bodyPr/>
          <a:lstStyle/>
          <a:p>
            <a:r>
              <a:rPr lang="en-US" sz="1600" dirty="0">
                <a:solidFill>
                  <a:srgbClr val="1F2937"/>
                </a:solidFill>
                <a:ea typeface="Arial" pitchFamily="34" charset="-122"/>
                <a:cs typeface="Arial" panose="020B0604020202020204" pitchFamily="34" charset="0"/>
              </a:rPr>
              <a:t>The RFx process begins when 3M publishes an event</a:t>
            </a:r>
            <a:endParaRPr lang="en-US" sz="1600" b="0" dirty="0">
              <a:solidFill>
                <a:srgbClr val="1F2937"/>
              </a:solidFill>
              <a:ea typeface="Arial" pitchFamily="34" charset="-122"/>
              <a:cs typeface="Arial"/>
            </a:endParaRPr>
          </a:p>
          <a:p>
            <a:pPr marL="468313" lvl="1" indent="-285750"/>
            <a:r>
              <a:rPr lang="en-US" sz="1400" b="0" dirty="0">
                <a:solidFill>
                  <a:srgbClr val="1F2937"/>
                </a:solidFill>
                <a:ea typeface="Arial" pitchFamily="34" charset="-122"/>
                <a:cs typeface="Arial"/>
              </a:rPr>
              <a:t>3M creates and Publishes RFx
Supplier receives invitation via email notification to participate in the RFx event. The email notification contains RFx event document hyperlink to navigate to the RFx document in GEP portal. Supplier can also open the RFx document from their Supplier Dashboard&gt; Relationship summary or My Task section
Supplier opens the RFx event, reviews RFx event details such as guidelines or terms and conditions, event basic details, response timeline, notes or attachments etc.
Supplier acknowledges the guidelines or terms if required 
Depending upon the type of RFx event(RFQ, RFP, RFI) Supplier will have to respond to Questionnaire or </a:t>
            </a:r>
            <a:r>
              <a:rPr lang="en-US" sz="1400" b="0" dirty="0" err="1">
                <a:solidFill>
                  <a:srgbClr val="1F2937"/>
                </a:solidFill>
                <a:ea typeface="Arial" pitchFamily="34" charset="-122"/>
                <a:cs typeface="Arial"/>
              </a:rPr>
              <a:t>Pricesheet</a:t>
            </a:r>
            <a:r>
              <a:rPr lang="en-US" sz="1400" b="0" dirty="0">
                <a:solidFill>
                  <a:srgbClr val="1F2937"/>
                </a:solidFill>
                <a:ea typeface="Arial" pitchFamily="34" charset="-122"/>
                <a:cs typeface="Arial"/>
              </a:rPr>
              <a:t> or both
Supplier responds to questionnaires
Supplier enters pricing and commercial responses
Supplier reviews information provided and submits the response
Finally, Supplier may receive email notification of awarding or non-awarding RFx event. They can also reach out to 3M contact for any updates</a:t>
            </a:r>
            <a:endParaRPr lang="en-US" sz="1400" dirty="0">
              <a:cs typeface="Arial" panose="020B0604020202020204" pitchFamily="34" charset="0"/>
            </a:endParaRPr>
          </a:p>
          <a:p>
            <a:r>
              <a:rPr lang="en-US" sz="1600" dirty="0">
                <a:solidFill>
                  <a:srgbClr val="1F2937"/>
                </a:solidFill>
                <a:ea typeface="Arial" pitchFamily="34" charset="-122"/>
                <a:cs typeface="Arial" panose="020B0604020202020204" pitchFamily="34" charset="0"/>
              </a:rPr>
              <a:t>There are some optional step which Supplier can perform, if permitted, before RFx event closure:</a:t>
            </a:r>
          </a:p>
          <a:p>
            <a:pPr marL="468313" lvl="1" indent="-285750"/>
            <a:r>
              <a:rPr lang="en-US" sz="1400" b="0" dirty="0">
                <a:solidFill>
                  <a:srgbClr val="1F2937"/>
                </a:solidFill>
                <a:cs typeface="Arial"/>
              </a:rPr>
              <a:t>Supplier can withdraw their responses. Make updates to their responses and resubmit their response.</a:t>
            </a:r>
            <a:endParaRPr lang="en-US" sz="1600" b="0" dirty="0">
              <a:solidFill>
                <a:srgbClr val="1F2937"/>
              </a:solidFill>
              <a:cs typeface="Arial"/>
            </a:endParaRPr>
          </a:p>
          <a:p>
            <a:pPr marL="285750" indent="-285750"/>
            <a:r>
              <a:rPr lang="en-US" sz="1600" dirty="0">
                <a:solidFill>
                  <a:srgbClr val="1F2937"/>
                </a:solidFill>
                <a:ea typeface="Arial" pitchFamily="34" charset="-122"/>
                <a:cs typeface="Arial" panose="020B0604020202020204" pitchFamily="34" charset="0"/>
              </a:rPr>
              <a:t>Some of the Best practices:</a:t>
            </a:r>
          </a:p>
          <a:p>
            <a:pPr marL="468313" lvl="1" indent="-285750"/>
            <a:r>
              <a:rPr lang="en-US" sz="1400" b="0" dirty="0">
                <a:solidFill>
                  <a:srgbClr val="1F2937"/>
                </a:solidFill>
                <a:cs typeface="Arial"/>
              </a:rPr>
              <a:t>Submit early
Validate pricing
Review attachments carefully
Ensure all mandatory questions are answered</a:t>
            </a:r>
          </a:p>
        </p:txBody>
      </p:sp>
      <p:sp>
        <p:nvSpPr>
          <p:cNvPr id="3" name="Title 2">
            <a:extLst>
              <a:ext uri="{FF2B5EF4-FFF2-40B4-BE49-F238E27FC236}">
                <a16:creationId xmlns:a16="http://schemas.microsoft.com/office/drawing/2014/main" id="{477B4AD9-70AE-DEF1-6EF8-817192977B9E}"/>
              </a:ext>
            </a:extLst>
          </p:cNvPr>
          <p:cNvSpPr>
            <a:spLocks noGrp="1"/>
          </p:cNvSpPr>
          <p:nvPr>
            <p:ph type="title"/>
          </p:nvPr>
        </p:nvSpPr>
        <p:spPr/>
        <p:txBody>
          <a:bodyPr/>
          <a:lstStyle/>
          <a:p>
            <a:r>
              <a:rPr lang="en-US" dirty="0"/>
              <a:t>Sourcing – RFx response process steps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25286" y="5105400"/>
            <a:ext cx="10789920" cy="1371600"/>
          </a:xfrm>
          <a:prstGeom prst="rect">
            <a:avLst/>
          </a:prstGeom>
          <a:noFill/>
          <a:ln/>
        </p:spPr>
        <p:txBody>
          <a:bodyPr wrap="square" rtlCol="0" anchor="ctr">
            <a:noAutofit/>
          </a:bodyPr>
          <a:lstStyle/>
          <a:p>
            <a:pPr marL="285750" indent="-285750">
              <a:buFont typeface="Arial" panose="020B0604020202020204" pitchFamily="34" charset="0"/>
              <a:buChar char="•"/>
            </a:pPr>
            <a:endParaRPr lang="en-US" dirty="0">
              <a:solidFill>
                <a:srgbClr val="1F2937"/>
              </a:solidFill>
              <a:ea typeface="Arial" pitchFamily="34" charset="-122"/>
              <a:cs typeface="Arial" pitchFamily="34" charset="-120"/>
            </a:endParaRP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When RFx is published by 3M, Supplier contact will receive an </a:t>
            </a:r>
            <a:r>
              <a:rPr lang="en-US" b="1" dirty="0">
                <a:solidFill>
                  <a:srgbClr val="1F2937"/>
                </a:solidFill>
                <a:ea typeface="Arial" pitchFamily="34" charset="-122"/>
                <a:cs typeface="Arial" pitchFamily="34" charset="-120"/>
              </a:rPr>
              <a:t>Invitation email notification </a:t>
            </a:r>
            <a:r>
              <a:rPr lang="en-US" dirty="0">
                <a:solidFill>
                  <a:srgbClr val="1F2937"/>
                </a:solidFill>
                <a:ea typeface="Arial" pitchFamily="34" charset="-122"/>
                <a:cs typeface="Arial" pitchFamily="34" charset="-120"/>
              </a:rPr>
              <a:t>to participate in the RFx event.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Email will contain details such as event name, event start and end date and a </a:t>
            </a:r>
            <a:r>
              <a:rPr lang="en-US" b="1" dirty="0">
                <a:solidFill>
                  <a:srgbClr val="1F2937"/>
                </a:solidFill>
                <a:ea typeface="Arial" pitchFamily="34" charset="-122"/>
                <a:cs typeface="Arial" pitchFamily="34" charset="-120"/>
              </a:rPr>
              <a:t>hyperlink</a:t>
            </a:r>
            <a:r>
              <a:rPr lang="en-US" dirty="0">
                <a:solidFill>
                  <a:srgbClr val="1F2937"/>
                </a:solidFill>
                <a:ea typeface="Arial" pitchFamily="34" charset="-122"/>
                <a:cs typeface="Arial" pitchFamily="34" charset="-120"/>
              </a:rPr>
              <a:t> to GEP system to open the RFx document.  </a:t>
            </a:r>
            <a:endParaRPr lang="en-US" dirty="0"/>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Supplier can click on the hyperlink to access Sourcing event. This will open GEP webpage on their default web browser. </a:t>
            </a:r>
            <a:endParaRPr lang="en-US" dirty="0"/>
          </a:p>
        </p:txBody>
      </p:sp>
      <p:pic>
        <p:nvPicPr>
          <p:cNvPr id="3" name="Image 0" descr="https://trainn-production-videos.s3-accelerate.amazonaws.com/gepuniversity/guide_contents/UVrMAGYgK7wHi7J2eleIcw.jpg?x-amzn-trace-id=Root%3D1-6a697c1d-2d64435c605c967a0ecffdc8%3BParent%3D05530ef866742b4e%3BSampled%3D0&amp;X-Amz-Algorithm=AWS4-HMAC-SHA256&amp;X-Amz-Credential=AKIAZWGGEKHDU4MHTAV4%2F20260729%2Fus-east-1%2Fs3%2Faws4_request&amp;X-Amz-Date=20260729T040549Z&amp;X-Amz-Expires=7200&amp;X-Amz-SignedHeaders=host&amp;X-Amz-Signature=43e210492e74667477e878bb60b985cc45cbae6ac40b4865c3813d1b578c1d22"/>
          <p:cNvPicPr>
            <a:picLocks/>
          </p:cNvPicPr>
          <p:nvPr/>
        </p:nvPicPr>
        <p:blipFill>
          <a:blip r:embed="rId3"/>
          <a:stretch>
            <a:fillRect/>
          </a:stretch>
        </p:blipFill>
        <p:spPr>
          <a:xfrm>
            <a:off x="2027138" y="1091184"/>
            <a:ext cx="8586216" cy="3913632"/>
          </a:xfrm>
          <a:prstGeom prst="rect">
            <a:avLst/>
          </a:prstGeom>
          <a:ln>
            <a:solidFill>
              <a:schemeClr val="tx1"/>
            </a:solidFill>
          </a:ln>
        </p:spPr>
      </p:pic>
      <p:sp>
        <p:nvSpPr>
          <p:cNvPr id="4" name="Title 3">
            <a:extLst>
              <a:ext uri="{FF2B5EF4-FFF2-40B4-BE49-F238E27FC236}">
                <a16:creationId xmlns:a16="http://schemas.microsoft.com/office/drawing/2014/main" id="{E3C25DBC-BCA9-ECB6-E11C-7C17F97C706A}"/>
              </a:ext>
            </a:extLst>
          </p:cNvPr>
          <p:cNvSpPr>
            <a:spLocks noGrp="1"/>
          </p:cNvSpPr>
          <p:nvPr>
            <p:ph type="title"/>
          </p:nvPr>
        </p:nvSpPr>
        <p:spPr/>
        <p:txBody>
          <a:bodyPr/>
          <a:lstStyle/>
          <a:p>
            <a:r>
              <a:rPr lang="en-US" dirty="0"/>
              <a:t>RFx response – Invitation Email</a:t>
            </a:r>
          </a:p>
        </p:txBody>
      </p:sp>
      <p:sp>
        <p:nvSpPr>
          <p:cNvPr id="6" name="Rectangle 5">
            <a:extLst>
              <a:ext uri="{FF2B5EF4-FFF2-40B4-BE49-F238E27FC236}">
                <a16:creationId xmlns:a16="http://schemas.microsoft.com/office/drawing/2014/main" id="{971FD247-A8D6-BA3F-0525-123E351A289C}"/>
              </a:ext>
            </a:extLst>
          </p:cNvPr>
          <p:cNvSpPr/>
          <p:nvPr/>
        </p:nvSpPr>
        <p:spPr>
          <a:xfrm>
            <a:off x="4332513" y="3352800"/>
            <a:ext cx="1905000" cy="34834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12372" y="5135445"/>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Supplier will </a:t>
            </a:r>
            <a:r>
              <a:rPr lang="en-US" b="1" dirty="0">
                <a:solidFill>
                  <a:srgbClr val="1F2937"/>
                </a:solidFill>
                <a:ea typeface="Arial" pitchFamily="34" charset="-122"/>
                <a:cs typeface="Arial" pitchFamily="34" charset="-120"/>
              </a:rPr>
              <a:t>Login</a:t>
            </a:r>
            <a:r>
              <a:rPr lang="en-US" dirty="0">
                <a:solidFill>
                  <a:srgbClr val="1F2937"/>
                </a:solidFill>
                <a:ea typeface="Arial" pitchFamily="34" charset="-122"/>
                <a:cs typeface="Arial" pitchFamily="34" charset="-120"/>
              </a:rPr>
              <a:t> using their user id and password and they will be auto-navigated to the RFx document page where they can start reviewing and responding to the event details.  </a:t>
            </a:r>
            <a:endParaRPr lang="en-US" dirty="0"/>
          </a:p>
        </p:txBody>
      </p:sp>
      <p:pic>
        <p:nvPicPr>
          <p:cNvPr id="3" name="Image 0" descr="https://trainn-production-videos.s3-accelerate.amazonaws.com/gepuniversity/guide_contents/0rjHjddMT2MVQk0xNF1aLw.jpg?x-amzn-trace-id=Root%3D1-6a697c1c-78655c9c35abc8476153a840%3BParent%3D53a260137ec889ca%3BSampled%3D0&amp;X-Amz-Algorithm=AWS4-HMAC-SHA256&amp;X-Amz-Credential=AKIAZWGGEKHDU4MHTAV4%2F20260729%2Fus-east-1%2Fs3%2Faws4_request&amp;X-Amz-Date=20260729T040548Z&amp;X-Amz-Expires=7200&amp;X-Amz-SignedHeaders=host&amp;X-Amz-Signature=be07cae73c9b21f4edc52fa72f363e1a8aa904ddcfbba5a72f34dbe2a3d9a6dd"/>
          <p:cNvPicPr>
            <a:picLocks/>
          </p:cNvPicPr>
          <p:nvPr/>
        </p:nvPicPr>
        <p:blipFill>
          <a:blip r:embed="rId3"/>
          <a:stretch>
            <a:fillRect/>
          </a:stretch>
        </p:blipFill>
        <p:spPr>
          <a:xfrm>
            <a:off x="2114224" y="1221813"/>
            <a:ext cx="8586216" cy="3913632"/>
          </a:xfrm>
          <a:prstGeom prst="rect">
            <a:avLst/>
          </a:prstGeom>
          <a:ln>
            <a:solidFill>
              <a:schemeClr val="tx1"/>
            </a:solidFill>
          </a:ln>
        </p:spPr>
      </p:pic>
      <p:sp>
        <p:nvSpPr>
          <p:cNvPr id="4" name="Title 3">
            <a:extLst>
              <a:ext uri="{FF2B5EF4-FFF2-40B4-BE49-F238E27FC236}">
                <a16:creationId xmlns:a16="http://schemas.microsoft.com/office/drawing/2014/main" id="{530104A9-F4A9-0365-4400-ADF67B216A5A}"/>
              </a:ext>
            </a:extLst>
          </p:cNvPr>
          <p:cNvSpPr>
            <a:spLocks noGrp="1"/>
          </p:cNvSpPr>
          <p:nvPr>
            <p:ph type="title"/>
          </p:nvPr>
        </p:nvSpPr>
        <p:spPr/>
        <p:txBody>
          <a:bodyPr/>
          <a:lstStyle/>
          <a:p>
            <a:r>
              <a:rPr lang="en-US" dirty="0"/>
              <a:t>RFx response – Supplier Login</a:t>
            </a:r>
          </a:p>
        </p:txBody>
      </p:sp>
      <p:sp>
        <p:nvSpPr>
          <p:cNvPr id="7" name="Rectangle 6">
            <a:extLst>
              <a:ext uri="{FF2B5EF4-FFF2-40B4-BE49-F238E27FC236}">
                <a16:creationId xmlns:a16="http://schemas.microsoft.com/office/drawing/2014/main" id="{340E92D5-464E-20C3-5E12-A59250964BF7}"/>
              </a:ext>
            </a:extLst>
          </p:cNvPr>
          <p:cNvSpPr/>
          <p:nvPr/>
        </p:nvSpPr>
        <p:spPr>
          <a:xfrm>
            <a:off x="7053941" y="1959428"/>
            <a:ext cx="2917373" cy="155665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90602" y="5266940"/>
            <a:ext cx="10789920" cy="960120"/>
          </a:xfrm>
          <a:prstGeom prst="rect">
            <a:avLst/>
          </a:prstGeom>
          <a:noFill/>
          <a:ln/>
        </p:spPr>
        <p:txBody>
          <a:bodyPr wrap="square" rtlCol="0" anchor="ctr">
            <a:normAutofit fontScale="92500" lnSpcReduction="20000"/>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There are two other ways through which Supplier can get to know if they have been invited to any RFx event or not.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They are </a:t>
            </a:r>
            <a:r>
              <a:rPr lang="en-US" b="1" dirty="0">
                <a:solidFill>
                  <a:srgbClr val="1F2937"/>
                </a:solidFill>
                <a:ea typeface="Arial" pitchFamily="34" charset="-122"/>
                <a:cs typeface="Arial" pitchFamily="34" charset="-120"/>
              </a:rPr>
              <a:t>Relationship summary </a:t>
            </a:r>
            <a:r>
              <a:rPr lang="en-US" dirty="0">
                <a:solidFill>
                  <a:srgbClr val="1F2937"/>
                </a:solidFill>
                <a:ea typeface="Arial" pitchFamily="34" charset="-122"/>
                <a:cs typeface="Arial" pitchFamily="34" charset="-120"/>
              </a:rPr>
              <a:t>and </a:t>
            </a:r>
            <a:r>
              <a:rPr lang="en-US" b="1" dirty="0">
                <a:solidFill>
                  <a:srgbClr val="1F2937"/>
                </a:solidFill>
                <a:ea typeface="Arial" pitchFamily="34" charset="-122"/>
                <a:cs typeface="Arial" pitchFamily="34" charset="-120"/>
              </a:rPr>
              <a:t>My Tasks </a:t>
            </a:r>
            <a:r>
              <a:rPr lang="en-US" dirty="0">
                <a:solidFill>
                  <a:srgbClr val="1F2937"/>
                </a:solidFill>
                <a:ea typeface="Arial" pitchFamily="34" charset="-122"/>
                <a:cs typeface="Arial" pitchFamily="34" charset="-120"/>
              </a:rPr>
              <a:t>section in Supplier Dashboard page.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Users can click on the RFx event link to open the RFx document page.</a:t>
            </a:r>
            <a:endParaRPr lang="en-US" dirty="0"/>
          </a:p>
        </p:txBody>
      </p:sp>
      <p:pic>
        <p:nvPicPr>
          <p:cNvPr id="3" name="Image 0" descr="https://trainn-production-videos.s3-accelerate.amazonaws.com/gepuniversity/guide_contents/QlMVV72cv2NdfKl9IMJftQ.jpg?x-amzn-trace-id=Root%3D1-6a697c1c-3847cfa20f83c82d4c17c4a2%3BParent%3Dca9ee5e965d6be8a%3BSampled%3D0&amp;X-Amz-Algorithm=AWS4-HMAC-SHA256&amp;X-Amz-Credential=AKIAZWGGEKHDU4MHTAV4%2F20260729%2Fus-east-1%2Fs3%2Faws4_request&amp;X-Amz-Date=20260729T040549Z&amp;X-Amz-Expires=7200&amp;X-Amz-SignedHeaders=host&amp;X-Amz-Signature=59a7b5693a427d63691df6789c9a143d4c1a4b6d6b458d937258b5f3a8e8998f"/>
          <p:cNvPicPr>
            <a:picLocks noChangeAspect="1"/>
          </p:cNvPicPr>
          <p:nvPr/>
        </p:nvPicPr>
        <p:blipFill>
          <a:blip r:embed="rId3"/>
          <a:stretch>
            <a:fillRect/>
          </a:stretch>
        </p:blipFill>
        <p:spPr>
          <a:xfrm>
            <a:off x="2032637" y="1498254"/>
            <a:ext cx="8705850" cy="3600232"/>
          </a:xfrm>
          <a:prstGeom prst="rect">
            <a:avLst/>
          </a:prstGeom>
          <a:ln>
            <a:solidFill>
              <a:schemeClr val="accent3"/>
            </a:solidFill>
          </a:ln>
        </p:spPr>
      </p:pic>
      <p:sp>
        <p:nvSpPr>
          <p:cNvPr id="4" name="Title 3">
            <a:extLst>
              <a:ext uri="{FF2B5EF4-FFF2-40B4-BE49-F238E27FC236}">
                <a16:creationId xmlns:a16="http://schemas.microsoft.com/office/drawing/2014/main" id="{542E82BF-982F-5284-26AA-AB9F5B2A4BEB}"/>
              </a:ext>
            </a:extLst>
          </p:cNvPr>
          <p:cNvSpPr>
            <a:spLocks noGrp="1"/>
          </p:cNvSpPr>
          <p:nvPr>
            <p:ph type="title"/>
          </p:nvPr>
        </p:nvSpPr>
        <p:spPr/>
        <p:txBody>
          <a:bodyPr/>
          <a:lstStyle/>
          <a:p>
            <a:r>
              <a:rPr lang="en-US" dirty="0"/>
              <a:t>RFx response – How to access RFx event</a:t>
            </a:r>
          </a:p>
        </p:txBody>
      </p:sp>
      <p:sp>
        <p:nvSpPr>
          <p:cNvPr id="7" name="Rectangle 6">
            <a:extLst>
              <a:ext uri="{FF2B5EF4-FFF2-40B4-BE49-F238E27FC236}">
                <a16:creationId xmlns:a16="http://schemas.microsoft.com/office/drawing/2014/main" id="{D6DB9B67-95CE-A2B3-E4C5-B6C717976FF2}"/>
              </a:ext>
            </a:extLst>
          </p:cNvPr>
          <p:cNvSpPr/>
          <p:nvPr/>
        </p:nvSpPr>
        <p:spPr>
          <a:xfrm>
            <a:off x="3004455" y="2743199"/>
            <a:ext cx="4539345" cy="100148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Rectangle 8">
            <a:extLst>
              <a:ext uri="{FF2B5EF4-FFF2-40B4-BE49-F238E27FC236}">
                <a16:creationId xmlns:a16="http://schemas.microsoft.com/office/drawing/2014/main" id="{5AA69C08-66B6-5F9A-2EA8-48D9C1A3D837}"/>
              </a:ext>
            </a:extLst>
          </p:cNvPr>
          <p:cNvSpPr/>
          <p:nvPr/>
        </p:nvSpPr>
        <p:spPr>
          <a:xfrm>
            <a:off x="7543800" y="2326683"/>
            <a:ext cx="3091545" cy="100148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83772" y="5385925"/>
            <a:ext cx="11212551" cy="993574"/>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Before moving to show how to respond to an RFx event, let us see </a:t>
            </a:r>
            <a:r>
              <a:rPr lang="en-US" b="1" dirty="0">
                <a:solidFill>
                  <a:srgbClr val="1F2937"/>
                </a:solidFill>
                <a:ea typeface="Arial" pitchFamily="34" charset="-122"/>
                <a:cs typeface="Arial" pitchFamily="34" charset="-120"/>
              </a:rPr>
              <a:t>What is RFx workbench</a:t>
            </a:r>
            <a:r>
              <a:rPr lang="en-US" dirty="0">
                <a:solidFill>
                  <a:srgbClr val="1F2937"/>
                </a:solidFill>
                <a:ea typeface="Arial" pitchFamily="34" charset="-122"/>
                <a:cs typeface="Arial" pitchFamily="34" charset="-120"/>
              </a:rPr>
              <a:t> and what are the different functionalities available on RFx workbench.</a:t>
            </a:r>
            <a:endParaRPr lang="en-US" dirty="0"/>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From supplier </a:t>
            </a:r>
            <a:r>
              <a:rPr lang="en-US" b="1" dirty="0">
                <a:solidFill>
                  <a:srgbClr val="1F2937"/>
                </a:solidFill>
                <a:ea typeface="Arial" pitchFamily="34" charset="-122"/>
                <a:cs typeface="Arial" pitchFamily="34" charset="-120"/>
              </a:rPr>
              <a:t>Dashboard</a:t>
            </a:r>
            <a:r>
              <a:rPr lang="en-US" dirty="0">
                <a:solidFill>
                  <a:srgbClr val="1F2937"/>
                </a:solidFill>
                <a:ea typeface="Arial" pitchFamily="34" charset="-122"/>
                <a:cs typeface="Arial" pitchFamily="34" charset="-120"/>
              </a:rPr>
              <a:t> page, when supplier clicks on </a:t>
            </a:r>
            <a:r>
              <a:rPr lang="en-US" b="1" dirty="0" err="1">
                <a:solidFill>
                  <a:srgbClr val="1F2937"/>
                </a:solidFill>
                <a:ea typeface="Arial" pitchFamily="34" charset="-122"/>
                <a:cs typeface="Arial" pitchFamily="34" charset="-120"/>
              </a:rPr>
              <a:t>Rfx</a:t>
            </a:r>
            <a:r>
              <a:rPr lang="en-US" b="1" dirty="0">
                <a:solidFill>
                  <a:srgbClr val="1F2937"/>
                </a:solidFill>
                <a:ea typeface="Arial" pitchFamily="34" charset="-122"/>
                <a:cs typeface="Arial" pitchFamily="34" charset="-120"/>
              </a:rPr>
              <a:t> link </a:t>
            </a:r>
            <a:r>
              <a:rPr lang="en-US" dirty="0">
                <a:solidFill>
                  <a:srgbClr val="1F2937"/>
                </a:solidFill>
                <a:ea typeface="Arial" pitchFamily="34" charset="-122"/>
                <a:cs typeface="Arial" pitchFamily="34" charset="-120"/>
              </a:rPr>
              <a:t>in Relationship summary they would be navigated to the RFx workbench.</a:t>
            </a:r>
            <a:endParaRPr lang="en-US" dirty="0"/>
          </a:p>
        </p:txBody>
      </p:sp>
      <p:pic>
        <p:nvPicPr>
          <p:cNvPr id="3" name="Image 0" descr="https://trainn-production-videos.s3-accelerate.amazonaws.com/gepuniversity/guide_contents/C3ZJ3aZqKC6Fbi90WWa7RQ.jpg?x-amzn-trace-id=Root%3D1-6a697c1d-473bfde853436c3a2e718d31%3BParent%3Df090dd4c4694c844%3BSampled%3D0&amp;X-Amz-Algorithm=AWS4-HMAC-SHA256&amp;X-Amz-Credential=AKIAZWGGEKHDU4MHTAV4%2F20260729%2Fus-east-1%2Fs3%2Faws4_request&amp;X-Amz-Date=20260729T040549Z&amp;X-Amz-Expires=7200&amp;X-Amz-SignedHeaders=host&amp;X-Amz-Signature=fba0c6661538af3b29e4305b0087d1f916446bfc4840ac8b88f784c7b78d301f"/>
          <p:cNvPicPr>
            <a:picLocks/>
          </p:cNvPicPr>
          <p:nvPr/>
        </p:nvPicPr>
        <p:blipFill>
          <a:blip r:embed="rId3"/>
          <a:stretch>
            <a:fillRect/>
          </a:stretch>
        </p:blipFill>
        <p:spPr>
          <a:xfrm>
            <a:off x="2096939" y="1363327"/>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21FEBED4-4724-0AA6-9CD1-AECFDA109CB4}"/>
              </a:ext>
            </a:extLst>
          </p:cNvPr>
          <p:cNvSpPr>
            <a:spLocks noGrp="1"/>
          </p:cNvSpPr>
          <p:nvPr>
            <p:ph type="title"/>
          </p:nvPr>
        </p:nvSpPr>
        <p:spPr/>
        <p:txBody>
          <a:bodyPr/>
          <a:lstStyle/>
          <a:p>
            <a:r>
              <a:rPr lang="en-US" dirty="0"/>
              <a:t>RFx response – What is RFx workbench</a:t>
            </a:r>
          </a:p>
        </p:txBody>
      </p:sp>
      <p:sp>
        <p:nvSpPr>
          <p:cNvPr id="7" name="Rectangle 6">
            <a:extLst>
              <a:ext uri="{FF2B5EF4-FFF2-40B4-BE49-F238E27FC236}">
                <a16:creationId xmlns:a16="http://schemas.microsoft.com/office/drawing/2014/main" id="{AB4E077B-8A65-BDD3-D4D5-E04F6524B625}"/>
              </a:ext>
            </a:extLst>
          </p:cNvPr>
          <p:cNvSpPr/>
          <p:nvPr/>
        </p:nvSpPr>
        <p:spPr>
          <a:xfrm>
            <a:off x="3004455" y="3015343"/>
            <a:ext cx="4539345" cy="41365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A886E-252B-880C-2531-9D2E54849D3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57037C0-0AC0-0B34-ACC3-34C0C3AACF2D}"/>
              </a:ext>
            </a:extLst>
          </p:cNvPr>
          <p:cNvSpPr>
            <a:spLocks noGrp="1"/>
          </p:cNvSpPr>
          <p:nvPr>
            <p:ph sz="quarter" idx="17"/>
          </p:nvPr>
        </p:nvSpPr>
        <p:spPr>
          <a:xfrm>
            <a:off x="1012371" y="4038599"/>
            <a:ext cx="10765971" cy="2264229"/>
          </a:xfrm>
        </p:spPr>
        <p:txBody>
          <a:bodyPr/>
          <a:lstStyle/>
          <a:p>
            <a:r>
              <a:rPr lang="en-US" sz="1600" b="0" dirty="0">
                <a:solidFill>
                  <a:srgbClr val="1F2937"/>
                </a:solidFill>
                <a:ea typeface="Arial" pitchFamily="34" charset="-122"/>
                <a:cs typeface="Arial" pitchFamily="34" charset="-120"/>
              </a:rPr>
              <a:t>On RFx workbench, Supplier will get to see following functionalities</a:t>
            </a:r>
            <a:endParaRPr lang="en-US" sz="1600" b="0" dirty="0"/>
          </a:p>
          <a:p>
            <a:pPr marL="468313" lvl="1" indent="-285750"/>
            <a:r>
              <a:rPr lang="en-US" sz="1400" b="0" dirty="0">
                <a:solidFill>
                  <a:srgbClr val="1F2937"/>
                </a:solidFill>
                <a:ea typeface="Arial" pitchFamily="34" charset="-122"/>
                <a:cs typeface="Arial" pitchFamily="34" charset="-120"/>
              </a:rPr>
              <a:t>Search: Quickly find sourcing events by entering keywords or event details.  </a:t>
            </a:r>
            <a:endParaRPr lang="en-US" sz="1400" b="0" dirty="0"/>
          </a:p>
          <a:p>
            <a:pPr marL="468313" lvl="1" indent="-285750"/>
            <a:r>
              <a:rPr lang="en-US" sz="1400" b="0" dirty="0">
                <a:solidFill>
                  <a:srgbClr val="1F2937"/>
                </a:solidFill>
                <a:ea typeface="Arial" pitchFamily="34" charset="-122"/>
                <a:cs typeface="Arial" pitchFamily="34" charset="-120"/>
              </a:rPr>
              <a:t>Filters: Narrow down event results using criteria such as status, type, or date.  </a:t>
            </a:r>
            <a:endParaRPr lang="en-US" sz="1400" b="0" dirty="0"/>
          </a:p>
          <a:p>
            <a:pPr marL="468313" lvl="1" indent="-285750"/>
            <a:r>
              <a:rPr lang="en-US" sz="1400" b="0" dirty="0">
                <a:solidFill>
                  <a:srgbClr val="1F2937"/>
                </a:solidFill>
                <a:ea typeface="Arial" pitchFamily="34" charset="-122"/>
                <a:cs typeface="Arial" pitchFamily="34" charset="-120"/>
              </a:rPr>
              <a:t>Manage Columns: Customize the columns displayed in your event list for easier viewing.  </a:t>
            </a:r>
            <a:endParaRPr lang="en-US" sz="1400" b="0" dirty="0"/>
          </a:p>
          <a:p>
            <a:pPr marL="468313" lvl="1" indent="-285750"/>
            <a:r>
              <a:rPr lang="en-US" sz="1400" b="0" dirty="0">
                <a:solidFill>
                  <a:srgbClr val="1F2937"/>
                </a:solidFill>
                <a:ea typeface="Arial" pitchFamily="34" charset="-122"/>
                <a:cs typeface="Arial" pitchFamily="34" charset="-120"/>
              </a:rPr>
              <a:t>Export: Download event details in a preferred file format for offline reference.  </a:t>
            </a:r>
            <a:endParaRPr lang="en-US" sz="1400" b="0" dirty="0"/>
          </a:p>
          <a:p>
            <a:r>
              <a:rPr lang="en-US" sz="1600" b="0" dirty="0">
                <a:solidFill>
                  <a:srgbClr val="1F2937"/>
                </a:solidFill>
                <a:ea typeface="Arial" pitchFamily="34" charset="-122"/>
                <a:cs typeface="Arial" pitchFamily="34" charset="-120"/>
              </a:rPr>
              <a:t>And columns such as </a:t>
            </a:r>
            <a:endParaRPr lang="en-US" sz="1600" b="0" dirty="0"/>
          </a:p>
          <a:p>
            <a:pPr marL="468313" lvl="1" indent="-285750"/>
            <a:r>
              <a:rPr lang="en-US" sz="1400" b="0" dirty="0">
                <a:solidFill>
                  <a:srgbClr val="1F2937"/>
                </a:solidFill>
                <a:ea typeface="Arial" pitchFamily="34" charset="-122"/>
                <a:cs typeface="Arial" pitchFamily="34" charset="-120"/>
              </a:rPr>
              <a:t>Event Name: Title or name of the sourcing event.  </a:t>
            </a:r>
            <a:endParaRPr lang="en-US" sz="1400" b="0" dirty="0"/>
          </a:p>
          <a:p>
            <a:pPr marL="468313" lvl="1" indent="-285750"/>
            <a:r>
              <a:rPr lang="en-US" sz="1400" b="0" dirty="0">
                <a:solidFill>
                  <a:srgbClr val="1F2937"/>
                </a:solidFill>
                <a:ea typeface="Arial" pitchFamily="34" charset="-122"/>
                <a:cs typeface="Arial" pitchFamily="34" charset="-120"/>
              </a:rPr>
              <a:t>Event Number: Identify the unique number assigned to each sourcing event for tracking purposes. </a:t>
            </a:r>
            <a:endParaRPr lang="en-US" sz="1400" b="0" dirty="0"/>
          </a:p>
          <a:p>
            <a:pPr marL="468313" lvl="1" indent="-285750"/>
            <a:r>
              <a:rPr lang="en-US" sz="1400" b="0" dirty="0">
                <a:solidFill>
                  <a:srgbClr val="1F2937"/>
                </a:solidFill>
                <a:ea typeface="Arial" pitchFamily="34" charset="-122"/>
                <a:cs typeface="Arial" pitchFamily="34" charset="-120"/>
              </a:rPr>
              <a:t>Event Type: Identify the type of sourcing event (e. g. , RFQ, RFP, RFI). </a:t>
            </a:r>
            <a:endParaRPr lang="en-US" sz="1400" b="0" dirty="0"/>
          </a:p>
        </p:txBody>
      </p:sp>
      <p:sp>
        <p:nvSpPr>
          <p:cNvPr id="3" name="Title 2">
            <a:extLst>
              <a:ext uri="{FF2B5EF4-FFF2-40B4-BE49-F238E27FC236}">
                <a16:creationId xmlns:a16="http://schemas.microsoft.com/office/drawing/2014/main" id="{15EF0792-DD01-166C-83D4-03BF4E23BDD1}"/>
              </a:ext>
            </a:extLst>
          </p:cNvPr>
          <p:cNvSpPr>
            <a:spLocks noGrp="1"/>
          </p:cNvSpPr>
          <p:nvPr>
            <p:ph type="title"/>
          </p:nvPr>
        </p:nvSpPr>
        <p:spPr/>
        <p:txBody>
          <a:bodyPr/>
          <a:lstStyle/>
          <a:p>
            <a:r>
              <a:rPr lang="en-US" dirty="0"/>
              <a:t>RFx response – What is RFx workbench</a:t>
            </a:r>
          </a:p>
        </p:txBody>
      </p:sp>
      <p:pic>
        <p:nvPicPr>
          <p:cNvPr id="6" name="Image 0" descr="https://trainn-production-videos.s3-accelerate.amazonaws.com/gepuniversity/guide_contents/ZuX81E2xrKHx4NeWXx8CNQ.jpg?x-amzn-trace-id=Root%3D1-6a697c1d-375ec7b250ac2f5c157bed25%3BParent%3D68fcb522b05f222d%3BSampled%3D0&amp;X-Amz-Algorithm=AWS4-HMAC-SHA256&amp;X-Amz-Credential=AKIAZWGGEKHDU4MHTAV4%2F20260729%2Fus-east-1%2Fs3%2Faws4_request&amp;X-Amz-Date=20260729T040549Z&amp;X-Amz-Expires=7200&amp;X-Amz-SignedHeaders=host&amp;X-Amz-Signature=9efeb645361cfb37ebc207c0d2083871a1fd9ccce3f73732a66f66ae114760e3">
            <a:extLst>
              <a:ext uri="{FF2B5EF4-FFF2-40B4-BE49-F238E27FC236}">
                <a16:creationId xmlns:a16="http://schemas.microsoft.com/office/drawing/2014/main" id="{345792D5-0D97-44E6-DFA3-BF7DA5375359}"/>
              </a:ext>
            </a:extLst>
          </p:cNvPr>
          <p:cNvPicPr>
            <a:picLocks/>
          </p:cNvPicPr>
          <p:nvPr/>
        </p:nvPicPr>
        <p:blipFill>
          <a:blip r:embed="rId3"/>
          <a:stretch>
            <a:fillRect/>
          </a:stretch>
        </p:blipFill>
        <p:spPr>
          <a:xfrm>
            <a:off x="1415142" y="893305"/>
            <a:ext cx="9608263" cy="3025012"/>
          </a:xfrm>
          <a:prstGeom prst="rect">
            <a:avLst/>
          </a:prstGeom>
          <a:ln>
            <a:solidFill>
              <a:schemeClr val="accent3"/>
            </a:solidFill>
          </a:ln>
        </p:spPr>
      </p:pic>
      <p:sp>
        <p:nvSpPr>
          <p:cNvPr id="7" name="Rectangle 6">
            <a:extLst>
              <a:ext uri="{FF2B5EF4-FFF2-40B4-BE49-F238E27FC236}">
                <a16:creationId xmlns:a16="http://schemas.microsoft.com/office/drawing/2014/main" id="{B3B06C12-C4EF-558F-84FE-3CA823358527}"/>
              </a:ext>
            </a:extLst>
          </p:cNvPr>
          <p:cNvSpPr/>
          <p:nvPr/>
        </p:nvSpPr>
        <p:spPr>
          <a:xfrm>
            <a:off x="1415142" y="2207622"/>
            <a:ext cx="9503229" cy="69886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15565630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BBA38-D461-ADD3-3783-F35CDED83F1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42DE0B7-5FB8-291E-4B0E-90F848DE46A0}"/>
              </a:ext>
            </a:extLst>
          </p:cNvPr>
          <p:cNvSpPr>
            <a:spLocks noGrp="1"/>
          </p:cNvSpPr>
          <p:nvPr>
            <p:ph sz="quarter" idx="17"/>
          </p:nvPr>
        </p:nvSpPr>
        <p:spPr>
          <a:xfrm>
            <a:off x="1012371" y="3897082"/>
            <a:ext cx="10765971" cy="2296890"/>
          </a:xfrm>
        </p:spPr>
        <p:txBody>
          <a:bodyPr/>
          <a:lstStyle/>
          <a:p>
            <a:r>
              <a:rPr lang="en-US" sz="1600" b="0" dirty="0">
                <a:solidFill>
                  <a:srgbClr val="1F2937"/>
                </a:solidFill>
                <a:ea typeface="Arial" pitchFamily="34" charset="-122"/>
                <a:cs typeface="Arial" pitchFamily="34" charset="-120"/>
              </a:rPr>
              <a:t>And columns such as -</a:t>
            </a:r>
            <a:endParaRPr lang="en-US" sz="1600" b="0" dirty="0"/>
          </a:p>
          <a:p>
            <a:pPr marL="468313" lvl="1" indent="-285750"/>
            <a:r>
              <a:rPr lang="en-US" sz="1400" b="0" dirty="0">
                <a:solidFill>
                  <a:srgbClr val="1F2937"/>
                </a:solidFill>
                <a:ea typeface="Arial" pitchFamily="34" charset="-122"/>
                <a:cs typeface="Arial" pitchFamily="34" charset="-120"/>
              </a:rPr>
              <a:t>Event Currency: See the currency in which event transactions are conducted. </a:t>
            </a:r>
            <a:endParaRPr lang="en-US" sz="1400" b="0" dirty="0"/>
          </a:p>
          <a:p>
            <a:pPr marL="468313" lvl="1" indent="-285750"/>
            <a:r>
              <a:rPr lang="en-US" sz="1400" b="0" dirty="0">
                <a:solidFill>
                  <a:srgbClr val="1F2937"/>
                </a:solidFill>
                <a:ea typeface="Arial" pitchFamily="34" charset="-122"/>
                <a:cs typeface="Arial" pitchFamily="34" charset="-120"/>
              </a:rPr>
              <a:t>Status: Monitor the event's current stage (e. g. , New, Response Submitted). </a:t>
            </a:r>
            <a:endParaRPr lang="en-US" sz="1400" b="0" dirty="0"/>
          </a:p>
          <a:p>
            <a:pPr marL="468313" lvl="1" indent="-285750"/>
            <a:r>
              <a:rPr lang="en-US" sz="1400" b="0" dirty="0">
                <a:solidFill>
                  <a:srgbClr val="1F2937"/>
                </a:solidFill>
                <a:ea typeface="Arial" pitchFamily="34" charset="-122"/>
                <a:cs typeface="Arial" pitchFamily="34" charset="-120"/>
              </a:rPr>
              <a:t>Invited On: See the date and time when you were invited to participate in the event.  </a:t>
            </a:r>
            <a:endParaRPr lang="en-US" sz="1400" b="0" dirty="0"/>
          </a:p>
          <a:p>
            <a:pPr marL="468313" lvl="1" indent="-285750"/>
            <a:r>
              <a:rPr lang="en-US" sz="1400" b="0" dirty="0">
                <a:solidFill>
                  <a:srgbClr val="1F2937"/>
                </a:solidFill>
                <a:ea typeface="Arial" pitchFamily="34" charset="-122"/>
                <a:cs typeface="Arial" pitchFamily="34" charset="-120"/>
              </a:rPr>
              <a:t>Response Due date- By when supplier needs to respond to the event</a:t>
            </a:r>
            <a:endParaRPr lang="en-US" sz="1400" b="0" dirty="0"/>
          </a:p>
          <a:p>
            <a:pPr marL="468313" lvl="1" indent="-285750"/>
            <a:r>
              <a:rPr lang="en-US" sz="1400" b="0" dirty="0">
                <a:solidFill>
                  <a:srgbClr val="1F2937"/>
                </a:solidFill>
                <a:ea typeface="Arial" pitchFamily="34" charset="-122"/>
                <a:cs typeface="Arial" pitchFamily="34" charset="-120"/>
              </a:rPr>
              <a:t>Created By - Who created the RFx event</a:t>
            </a:r>
            <a:endParaRPr lang="en-US" sz="1400" b="0" dirty="0"/>
          </a:p>
          <a:p>
            <a:pPr marL="468313" lvl="1" indent="-285750"/>
            <a:r>
              <a:rPr lang="en-US" sz="1400" b="0" dirty="0">
                <a:solidFill>
                  <a:srgbClr val="1F2937"/>
                </a:solidFill>
                <a:ea typeface="Arial" pitchFamily="34" charset="-122"/>
                <a:cs typeface="Arial" pitchFamily="34" charset="-120"/>
              </a:rPr>
              <a:t>Author - Who has authored the RFx event</a:t>
            </a:r>
            <a:endParaRPr lang="en-US" sz="1400" b="0" dirty="0"/>
          </a:p>
          <a:p>
            <a:pPr marL="468313" lvl="1" indent="-285750"/>
            <a:r>
              <a:rPr lang="en-US" sz="1400" b="0" dirty="0">
                <a:solidFill>
                  <a:srgbClr val="1F2937"/>
                </a:solidFill>
                <a:ea typeface="Arial" pitchFamily="34" charset="-122"/>
                <a:cs typeface="Arial" pitchFamily="34" charset="-120"/>
              </a:rPr>
              <a:t>Created On - When was the RFx event created</a:t>
            </a:r>
            <a:endParaRPr lang="en-US" sz="1400" b="0" dirty="0"/>
          </a:p>
          <a:p>
            <a:pPr marL="468313" lvl="1" indent="-285750"/>
            <a:r>
              <a:rPr lang="en-US" sz="1400" b="0" dirty="0">
                <a:solidFill>
                  <a:srgbClr val="1F2937"/>
                </a:solidFill>
                <a:ea typeface="Arial" pitchFamily="34" charset="-122"/>
                <a:cs typeface="Arial" pitchFamily="34" charset="-120"/>
              </a:rPr>
              <a:t>Last Modified on - When was the RFx event modified</a:t>
            </a:r>
            <a:endParaRPr lang="en-US" sz="1400" b="0" dirty="0"/>
          </a:p>
          <a:p>
            <a:r>
              <a:rPr lang="en-US" sz="1600" b="0" dirty="0">
                <a:solidFill>
                  <a:srgbClr val="1F2937"/>
                </a:solidFill>
                <a:ea typeface="Arial" pitchFamily="34" charset="-122"/>
                <a:cs typeface="Arial" pitchFamily="34" charset="-120"/>
              </a:rPr>
              <a:t>These columns visibility can be modified using Manage Column functionalities. </a:t>
            </a:r>
            <a:endParaRPr lang="en-US" sz="1600" b="0" dirty="0"/>
          </a:p>
        </p:txBody>
      </p:sp>
      <p:sp>
        <p:nvSpPr>
          <p:cNvPr id="3" name="Title 2">
            <a:extLst>
              <a:ext uri="{FF2B5EF4-FFF2-40B4-BE49-F238E27FC236}">
                <a16:creationId xmlns:a16="http://schemas.microsoft.com/office/drawing/2014/main" id="{5162D53F-F736-08EA-2B5A-65C870E771E1}"/>
              </a:ext>
            </a:extLst>
          </p:cNvPr>
          <p:cNvSpPr>
            <a:spLocks noGrp="1"/>
          </p:cNvSpPr>
          <p:nvPr>
            <p:ph type="title"/>
          </p:nvPr>
        </p:nvSpPr>
        <p:spPr/>
        <p:txBody>
          <a:bodyPr/>
          <a:lstStyle/>
          <a:p>
            <a:r>
              <a:rPr lang="en-US" dirty="0"/>
              <a:t>RFx response – What is RFx workbench</a:t>
            </a:r>
          </a:p>
        </p:txBody>
      </p:sp>
      <p:pic>
        <p:nvPicPr>
          <p:cNvPr id="6" name="Image 0" descr="https://trainn-production-videos.s3-accelerate.amazonaws.com/gepuniversity/guide_contents/ZuX81E2xrKHx4NeWXx8CNQ.jpg?x-amzn-trace-id=Root%3D1-6a697c1d-375ec7b250ac2f5c157bed25%3BParent%3D68fcb522b05f222d%3BSampled%3D0&amp;X-Amz-Algorithm=AWS4-HMAC-SHA256&amp;X-Amz-Credential=AKIAZWGGEKHDU4MHTAV4%2F20260729%2Fus-east-1%2Fs3%2Faws4_request&amp;X-Amz-Date=20260729T040549Z&amp;X-Amz-Expires=7200&amp;X-Amz-SignedHeaders=host&amp;X-Amz-Signature=9efeb645361cfb37ebc207c0d2083871a1fd9ccce3f73732a66f66ae114760e3">
            <a:extLst>
              <a:ext uri="{FF2B5EF4-FFF2-40B4-BE49-F238E27FC236}">
                <a16:creationId xmlns:a16="http://schemas.microsoft.com/office/drawing/2014/main" id="{4E3A0FE3-D9D3-7962-4953-44655A437A2A}"/>
              </a:ext>
            </a:extLst>
          </p:cNvPr>
          <p:cNvPicPr>
            <a:picLocks/>
          </p:cNvPicPr>
          <p:nvPr/>
        </p:nvPicPr>
        <p:blipFill>
          <a:blip r:embed="rId3"/>
          <a:stretch>
            <a:fillRect/>
          </a:stretch>
        </p:blipFill>
        <p:spPr>
          <a:xfrm>
            <a:off x="1415142" y="871533"/>
            <a:ext cx="9608263" cy="3025012"/>
          </a:xfrm>
          <a:prstGeom prst="rect">
            <a:avLst/>
          </a:prstGeom>
          <a:ln>
            <a:solidFill>
              <a:schemeClr val="accent3"/>
            </a:solidFill>
          </a:ln>
        </p:spPr>
      </p:pic>
      <p:sp>
        <p:nvSpPr>
          <p:cNvPr id="5" name="Rectangle 4">
            <a:extLst>
              <a:ext uri="{FF2B5EF4-FFF2-40B4-BE49-F238E27FC236}">
                <a16:creationId xmlns:a16="http://schemas.microsoft.com/office/drawing/2014/main" id="{6B974AB8-AC2D-7BAC-308C-9E65FE988B5C}"/>
              </a:ext>
            </a:extLst>
          </p:cNvPr>
          <p:cNvSpPr/>
          <p:nvPr/>
        </p:nvSpPr>
        <p:spPr>
          <a:xfrm>
            <a:off x="1415142" y="2207622"/>
            <a:ext cx="9503229" cy="69886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extLst>
      <p:ext uri="{BB962C8B-B14F-4D97-AF65-F5344CB8AC3E}">
        <p14:creationId xmlns:p14="http://schemas.microsoft.com/office/powerpoint/2010/main" val="210587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491342" y="5235159"/>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on an Event Name or Event Number hyperlink to access the document.</a:t>
            </a:r>
            <a:endParaRPr lang="en-US" dirty="0"/>
          </a:p>
        </p:txBody>
      </p:sp>
      <p:pic>
        <p:nvPicPr>
          <p:cNvPr id="3" name="Image 0" descr="https://trainn-production-videos.s3-accelerate.amazonaws.com/gepuniversity/guide_contents/f15uawkq4W7tJtO5yG1m9w.jpg?x-amzn-trace-id=Root%3D1-6a697c1d-3e1fed10795f73053b0975a9%3BParent%3D4a3dc5aaf270d75b%3BSampled%3D0&amp;X-Amz-Algorithm=AWS4-HMAC-SHA256&amp;X-Amz-Credential=AKIAZWGGEKHDU4MHTAV4%2F20260729%2Fus-east-1%2Fs3%2Faws4_request&amp;X-Amz-Date=20260729T040549Z&amp;X-Amz-Expires=7200&amp;X-Amz-SignedHeaders=host&amp;X-Amz-Signature=8fc78c17b22bbb7bda00b4e710bd97691f3b33869f186eba8afb1781ed44484f"/>
          <p:cNvPicPr>
            <a:picLocks/>
          </p:cNvPicPr>
          <p:nvPr/>
        </p:nvPicPr>
        <p:blipFill>
          <a:blip r:embed="rId3"/>
          <a:stretch>
            <a:fillRect/>
          </a:stretch>
        </p:blipFill>
        <p:spPr>
          <a:xfrm>
            <a:off x="1940051" y="1319781"/>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01C34388-0F43-AA0F-0213-39928AB25609}"/>
              </a:ext>
            </a:extLst>
          </p:cNvPr>
          <p:cNvSpPr>
            <a:spLocks noGrp="1"/>
          </p:cNvSpPr>
          <p:nvPr>
            <p:ph type="title"/>
          </p:nvPr>
        </p:nvSpPr>
        <p:spPr/>
        <p:txBody>
          <a:bodyPr/>
          <a:lstStyle/>
          <a:p>
            <a:r>
              <a:rPr lang="en-US" dirty="0"/>
              <a:t>RFx response – Open RFx event</a:t>
            </a:r>
          </a:p>
        </p:txBody>
      </p:sp>
      <p:sp>
        <p:nvSpPr>
          <p:cNvPr id="7" name="Rectangle 6">
            <a:extLst>
              <a:ext uri="{FF2B5EF4-FFF2-40B4-BE49-F238E27FC236}">
                <a16:creationId xmlns:a16="http://schemas.microsoft.com/office/drawing/2014/main" id="{089CA7BE-2386-CA86-23AA-2CCB452FA474}"/>
              </a:ext>
            </a:extLst>
          </p:cNvPr>
          <p:cNvSpPr/>
          <p:nvPr/>
        </p:nvSpPr>
        <p:spPr>
          <a:xfrm>
            <a:off x="1940052" y="3276597"/>
            <a:ext cx="977320" cy="32657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C3A5281-753C-167F-8666-286EA568DC37}"/>
              </a:ext>
            </a:extLst>
          </p:cNvPr>
          <p:cNvSpPr>
            <a:spLocks noGrp="1"/>
          </p:cNvSpPr>
          <p:nvPr>
            <p:ph sz="quarter" idx="17"/>
          </p:nvPr>
        </p:nvSpPr>
        <p:spPr/>
        <p:txBody>
          <a:bodyPr/>
          <a:lstStyle/>
          <a:p>
            <a:endParaRPr lang="en-US" dirty="0"/>
          </a:p>
        </p:txBody>
      </p:sp>
      <p:sp>
        <p:nvSpPr>
          <p:cNvPr id="2" name="Text 0"/>
          <p:cNvSpPr/>
          <p:nvPr/>
        </p:nvSpPr>
        <p:spPr>
          <a:xfrm>
            <a:off x="859972" y="5211645"/>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After opening the sourcing document, review and </a:t>
            </a:r>
            <a:r>
              <a:rPr lang="en-US" b="1" dirty="0">
                <a:solidFill>
                  <a:srgbClr val="1F2937"/>
                </a:solidFill>
                <a:ea typeface="Arial" pitchFamily="34" charset="-122"/>
                <a:cs typeface="Arial" pitchFamily="34" charset="-120"/>
              </a:rPr>
              <a:t>acknowledge all pending guidelines </a:t>
            </a:r>
            <a:r>
              <a:rPr lang="en-US" dirty="0">
                <a:solidFill>
                  <a:srgbClr val="1F2937"/>
                </a:solidFill>
                <a:ea typeface="Arial" pitchFamily="34" charset="-122"/>
                <a:cs typeface="Arial" pitchFamily="34" charset="-120"/>
              </a:rPr>
              <a:t>to gain access to the sourcing event</a:t>
            </a:r>
            <a:endParaRPr lang="en-US" dirty="0"/>
          </a:p>
        </p:txBody>
      </p:sp>
      <p:pic>
        <p:nvPicPr>
          <p:cNvPr id="3" name="Image 0" descr="https://trainn-production-videos.s3-accelerate.amazonaws.com/gepuniversity/guide_contents/kB64kZbpSIJfwFKbZS1odg..jpg?x-amzn-trace-id=Root%3D1-6a697c1d-34c30b0c1f22977d58a2fadd%3BParent%3Dc0f0f6ed6f1870b1%3BSampled%3D0&amp;X-Amz-Algorithm=AWS4-HMAC-SHA256&amp;X-Amz-Credential=AKIAZWGGEKHDU4MHTAV4%2F20260729%2Fus-east-1%2Fs3%2Faws4_request&amp;X-Amz-Date=20260729T040549Z&amp;X-Amz-Expires=7200&amp;X-Amz-SignedHeaders=host&amp;X-Amz-Signature=619ae23cb43df29298a6674e11b677945c3feb6f338427f9f91b12f5d87e2bda"/>
          <p:cNvPicPr preferRelativeResize="0">
            <a:picLocks/>
          </p:cNvPicPr>
          <p:nvPr/>
        </p:nvPicPr>
        <p:blipFill>
          <a:blip r:embed="rId3"/>
          <a:stretch>
            <a:fillRect/>
          </a:stretch>
        </p:blipFill>
        <p:spPr>
          <a:xfrm>
            <a:off x="1961824" y="1298013"/>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C87D0BA4-DFE5-65E1-890B-DC4455084902}"/>
              </a:ext>
            </a:extLst>
          </p:cNvPr>
          <p:cNvSpPr>
            <a:spLocks noGrp="1"/>
          </p:cNvSpPr>
          <p:nvPr>
            <p:ph type="title"/>
          </p:nvPr>
        </p:nvSpPr>
        <p:spPr/>
        <p:txBody>
          <a:bodyPr/>
          <a:lstStyle/>
          <a:p>
            <a:r>
              <a:rPr lang="en-US" dirty="0"/>
              <a:t>RFx response – Acknowledge guideline</a:t>
            </a:r>
          </a:p>
        </p:txBody>
      </p:sp>
      <p:sp>
        <p:nvSpPr>
          <p:cNvPr id="7" name="Rectangle 6">
            <a:extLst>
              <a:ext uri="{FF2B5EF4-FFF2-40B4-BE49-F238E27FC236}">
                <a16:creationId xmlns:a16="http://schemas.microsoft.com/office/drawing/2014/main" id="{05E3CEBD-9453-181E-B81A-9E607D0A1CD6}"/>
              </a:ext>
            </a:extLst>
          </p:cNvPr>
          <p:cNvSpPr/>
          <p:nvPr/>
        </p:nvSpPr>
        <p:spPr>
          <a:xfrm>
            <a:off x="3692650" y="3431132"/>
            <a:ext cx="6670548" cy="123883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550537" y="5558543"/>
            <a:ext cx="4417629" cy="5029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Open and Read all the Guidelines              </a:t>
            </a:r>
            <a:endParaRPr lang="en-US" dirty="0"/>
          </a:p>
        </p:txBody>
      </p:sp>
      <p:pic>
        <p:nvPicPr>
          <p:cNvPr id="3" name="Image 0" descr="https://trainn-production-videos.s3-accelerate.amazonaws.com/gepuniversity/guide_contents/PJKjoJ0B8FdzYm4UtbxNcQ.jpg?x-amzn-trace-id=Root%3D1-6a697c1d-5cf2249d204692e6194a58ab%3BParent%3D55a5ebb5a8b15d31%3BSampled%3D0&amp;X-Amz-Algorithm=AWS4-HMAC-SHA256&amp;X-Amz-Credential=AKIAZWGGEKHDU4MHTAV4%2F20260729%2Fus-east-1%2Fs3%2Faws4_request&amp;X-Amz-Date=20260729T040549Z&amp;X-Amz-Expires=7200&amp;X-Amz-SignedHeaders=host&amp;X-Amz-Signature=4e0102b1fa0e3de9d48ae040825a3e05700657e58d30e16ce937cf4768b50cf3"/>
          <p:cNvPicPr>
            <a:picLocks/>
          </p:cNvPicPr>
          <p:nvPr/>
        </p:nvPicPr>
        <p:blipFill>
          <a:blip r:embed="rId3"/>
          <a:stretch>
            <a:fillRect/>
          </a:stretch>
        </p:blipFill>
        <p:spPr>
          <a:xfrm>
            <a:off x="1628721"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9083D826-3C9A-3967-B799-E87EE93C9431}"/>
              </a:ext>
            </a:extLst>
          </p:cNvPr>
          <p:cNvSpPr>
            <a:spLocks noGrp="1"/>
          </p:cNvSpPr>
          <p:nvPr>
            <p:ph type="title"/>
          </p:nvPr>
        </p:nvSpPr>
        <p:spPr/>
        <p:txBody>
          <a:bodyPr/>
          <a:lstStyle/>
          <a:p>
            <a:r>
              <a:rPr lang="en-US" dirty="0"/>
              <a:t>RFx response – Acknowledge guideline</a:t>
            </a:r>
          </a:p>
        </p:txBody>
      </p:sp>
      <p:sp>
        <p:nvSpPr>
          <p:cNvPr id="7" name="Rectangle 6">
            <a:extLst>
              <a:ext uri="{FF2B5EF4-FFF2-40B4-BE49-F238E27FC236}">
                <a16:creationId xmlns:a16="http://schemas.microsoft.com/office/drawing/2014/main" id="{C6F87895-634B-C506-0CE7-4580D8079AFB}"/>
              </a:ext>
            </a:extLst>
          </p:cNvPr>
          <p:cNvSpPr/>
          <p:nvPr/>
        </p:nvSpPr>
        <p:spPr>
          <a:xfrm>
            <a:off x="5968166" y="2484075"/>
            <a:ext cx="1738920" cy="102112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990216" y="5385816"/>
            <a:ext cx="8607592"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Review each sections like Basic details, Event timelines and Guideline list.      </a:t>
            </a:r>
            <a:endParaRPr lang="en-US" dirty="0"/>
          </a:p>
        </p:txBody>
      </p:sp>
      <p:pic>
        <p:nvPicPr>
          <p:cNvPr id="3" name="Image 0" descr="https://trainn-production-videos.s3-accelerate.amazonaws.com/gepuniversity/guide_contents/QK7U8UjQEA36FLdg4F7JfA.jpg?x-amzn-trace-id=Root%3D1-6a697c1d-66c0577a78f3dfcb0da1b1e9%3BParent%3De7660b641c4862f4%3BSampled%3D1&amp;X-Amz-Algorithm=AWS4-HMAC-SHA256&amp;X-Amz-Credential=AKIAZWGGEKHDU4MHTAV4%2F20260729%2Fus-east-1%2Fs3%2Faws4_request&amp;X-Amz-Date=20260729T040549Z&amp;X-Amz-Expires=7200&amp;X-Amz-SignedHeaders=host&amp;X-Amz-Signature=3191f6e4ca7f2c3ffd85883b9b710c9bf1db94157cd12cd9d1c414454158185a"/>
          <p:cNvPicPr>
            <a:picLocks/>
          </p:cNvPicPr>
          <p:nvPr/>
        </p:nvPicPr>
        <p:blipFill>
          <a:blip r:embed="rId3"/>
          <a:stretch>
            <a:fillRect/>
          </a:stretch>
        </p:blipFill>
        <p:spPr>
          <a:xfrm>
            <a:off x="2000904"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BA9C21BF-4E80-FAE7-6E7C-6CF13AA2C27E}"/>
              </a:ext>
            </a:extLst>
          </p:cNvPr>
          <p:cNvSpPr>
            <a:spLocks noGrp="1"/>
          </p:cNvSpPr>
          <p:nvPr>
            <p:ph type="title"/>
          </p:nvPr>
        </p:nvSpPr>
        <p:spPr/>
        <p:txBody>
          <a:bodyPr/>
          <a:lstStyle/>
          <a:p>
            <a:r>
              <a:rPr lang="en-US" dirty="0"/>
              <a:t>RFx response – RFx page</a:t>
            </a:r>
          </a:p>
        </p:txBody>
      </p:sp>
      <p:sp>
        <p:nvSpPr>
          <p:cNvPr id="7" name="Rectangle 6">
            <a:extLst>
              <a:ext uri="{FF2B5EF4-FFF2-40B4-BE49-F238E27FC236}">
                <a16:creationId xmlns:a16="http://schemas.microsoft.com/office/drawing/2014/main" id="{6AB921BB-53CC-19C1-591E-7AB0A2DF6A1C}"/>
              </a:ext>
            </a:extLst>
          </p:cNvPr>
          <p:cNvSpPr/>
          <p:nvPr/>
        </p:nvSpPr>
        <p:spPr>
          <a:xfrm>
            <a:off x="2114623" y="2407875"/>
            <a:ext cx="1434120" cy="148921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213494" y="5442846"/>
            <a:ext cx="5940348" cy="502920"/>
          </a:xfrm>
          <a:prstGeom prst="rect">
            <a:avLst/>
          </a:prstGeom>
          <a:noFill/>
          <a:ln/>
        </p:spPr>
        <p:txBody>
          <a:bodyPr wrap="square" rtlCol="0" anchor="ctr">
            <a:normAutofit fontScale="85000" lnSpcReduction="10000"/>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Open </a:t>
            </a:r>
            <a:r>
              <a:rPr lang="en-US" b="1" dirty="0">
                <a:solidFill>
                  <a:srgbClr val="1F2937"/>
                </a:solidFill>
                <a:ea typeface="Arial" pitchFamily="34" charset="-122"/>
                <a:cs typeface="Arial" pitchFamily="34" charset="-120"/>
              </a:rPr>
              <a:t>More</a:t>
            </a:r>
            <a:r>
              <a:rPr lang="en-US" dirty="0">
                <a:solidFill>
                  <a:srgbClr val="1F2937"/>
                </a:solidFill>
                <a:ea typeface="Arial" pitchFamily="34" charset="-122"/>
                <a:cs typeface="Arial" pitchFamily="34" charset="-120"/>
              </a:rPr>
              <a:t> dropdown to view Upload and Download logs</a:t>
            </a:r>
            <a:endParaRPr lang="en-US" dirty="0"/>
          </a:p>
        </p:txBody>
      </p:sp>
      <p:pic>
        <p:nvPicPr>
          <p:cNvPr id="3" name="Image 0" descr="https://trainn-production-videos.s3-accelerate.amazonaws.com/gepuniversity/guide_contents/5irxY4ujzaAbEaic0p4K0w.jpg?x-amzn-trace-id=Root%3D1-6a697c1d-7e230a12400fa43c69661967%3BParent%3Df6e3e9a6769c7088%3BSampled%3D1&amp;X-Amz-Algorithm=AWS4-HMAC-SHA256&amp;X-Amz-Credential=AKIAZWGGEKHDU4MHTAV4%2F20260729%2Fus-east-1%2Fs3%2Faws4_request&amp;X-Amz-Date=20260729T040549Z&amp;X-Amz-Expires=7200&amp;X-Amz-SignedHeaders=host&amp;X-Amz-Signature=2555da8170c25d28db0c8ff4dab2cd9e6068669b74cc605925c7450529222b51"/>
          <p:cNvPicPr>
            <a:picLocks/>
          </p:cNvPicPr>
          <p:nvPr/>
        </p:nvPicPr>
        <p:blipFill>
          <a:blip r:embed="rId3"/>
          <a:stretch>
            <a:fillRect/>
          </a:stretch>
        </p:blipFill>
        <p:spPr>
          <a:xfrm>
            <a:off x="2283932"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71FB447A-E182-FA22-59B0-074D7E235920}"/>
              </a:ext>
            </a:extLst>
          </p:cNvPr>
          <p:cNvSpPr>
            <a:spLocks noGrp="1"/>
          </p:cNvSpPr>
          <p:nvPr>
            <p:ph type="title"/>
          </p:nvPr>
        </p:nvSpPr>
        <p:spPr/>
        <p:txBody>
          <a:bodyPr/>
          <a:lstStyle/>
          <a:p>
            <a:r>
              <a:rPr lang="en-US" dirty="0"/>
              <a:t>RFx response – RFx page (More Options)</a:t>
            </a:r>
          </a:p>
        </p:txBody>
      </p:sp>
      <p:sp>
        <p:nvSpPr>
          <p:cNvPr id="7" name="Rectangle 6">
            <a:extLst>
              <a:ext uri="{FF2B5EF4-FFF2-40B4-BE49-F238E27FC236}">
                <a16:creationId xmlns:a16="http://schemas.microsoft.com/office/drawing/2014/main" id="{29D903E3-2BFD-C2DB-1997-657AE5829868}"/>
              </a:ext>
            </a:extLst>
          </p:cNvPr>
          <p:cNvSpPr/>
          <p:nvPr/>
        </p:nvSpPr>
        <p:spPr>
          <a:xfrm>
            <a:off x="8534400" y="2092190"/>
            <a:ext cx="544286" cy="54215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83772" y="5204379"/>
            <a:ext cx="11212551" cy="1004725"/>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If after reviewing Event details, Supplier wish to Decline the Invitation, they can click the </a:t>
            </a:r>
            <a:r>
              <a:rPr lang="en-US" b="1" dirty="0">
                <a:solidFill>
                  <a:srgbClr val="1F2937"/>
                </a:solidFill>
                <a:ea typeface="Arial" pitchFamily="34" charset="-122"/>
                <a:cs typeface="Arial" pitchFamily="34" charset="-120"/>
              </a:rPr>
              <a:t>Decline Invitation</a:t>
            </a:r>
            <a:r>
              <a:rPr lang="en-US" dirty="0">
                <a:solidFill>
                  <a:srgbClr val="1F2937"/>
                </a:solidFill>
                <a:ea typeface="Arial" pitchFamily="34" charset="-122"/>
                <a:cs typeface="Arial" pitchFamily="34" charset="-120"/>
              </a:rPr>
              <a:t> button.</a:t>
            </a:r>
            <a:endParaRPr lang="en-US" dirty="0"/>
          </a:p>
        </p:txBody>
      </p:sp>
      <p:pic>
        <p:nvPicPr>
          <p:cNvPr id="3" name="Image 0" descr="https://trainn-production-videos.s3-accelerate.amazonaws.com/gepuniversity/guide_contents/nKbOkT4FYYDq85uM7MzwSQ..jpg?x-amzn-trace-id=Root%3D1-6a697c1d-23a978261a5e8b132c9f5082%3BParent%3D3e89c60a67d8d187%3BSampled%3D0&amp;X-Amz-Algorithm=AWS4-HMAC-SHA256&amp;X-Amz-Credential=AKIAZWGGEKHDU4MHTAV4%2F20260729%2Fus-east-1%2Fs3%2Faws4_request&amp;X-Amz-Date=20260729T040549Z&amp;X-Amz-Expires=7200&amp;X-Amz-SignedHeaders=host&amp;X-Amz-Signature=d2a966add27fcfb8b132f8b6f15bcd46cf1f57935ead8e254a3101d1932177ef"/>
          <p:cNvPicPr>
            <a:picLocks noChangeAspect="1"/>
          </p:cNvPicPr>
          <p:nvPr/>
        </p:nvPicPr>
        <p:blipFill>
          <a:blip r:embed="rId3"/>
          <a:stretch>
            <a:fillRect/>
          </a:stretch>
        </p:blipFill>
        <p:spPr>
          <a:xfrm>
            <a:off x="2096939" y="1653621"/>
            <a:ext cx="8586216" cy="3550759"/>
          </a:xfrm>
          <a:prstGeom prst="rect">
            <a:avLst/>
          </a:prstGeom>
          <a:ln>
            <a:solidFill>
              <a:schemeClr val="accent3"/>
            </a:solidFill>
          </a:ln>
        </p:spPr>
      </p:pic>
      <p:sp>
        <p:nvSpPr>
          <p:cNvPr id="4" name="Title 3">
            <a:extLst>
              <a:ext uri="{FF2B5EF4-FFF2-40B4-BE49-F238E27FC236}">
                <a16:creationId xmlns:a16="http://schemas.microsoft.com/office/drawing/2014/main" id="{4CA139EB-FAE8-371D-0153-43D2DFEA5297}"/>
              </a:ext>
            </a:extLst>
          </p:cNvPr>
          <p:cNvSpPr>
            <a:spLocks noGrp="1"/>
          </p:cNvSpPr>
          <p:nvPr>
            <p:ph type="title"/>
          </p:nvPr>
        </p:nvSpPr>
        <p:spPr/>
        <p:txBody>
          <a:bodyPr/>
          <a:lstStyle/>
          <a:p>
            <a:r>
              <a:rPr lang="en-US" dirty="0"/>
              <a:t>RFx response – Decline participation</a:t>
            </a:r>
          </a:p>
        </p:txBody>
      </p:sp>
      <p:sp>
        <p:nvSpPr>
          <p:cNvPr id="7" name="Rectangle 6">
            <a:extLst>
              <a:ext uri="{FF2B5EF4-FFF2-40B4-BE49-F238E27FC236}">
                <a16:creationId xmlns:a16="http://schemas.microsoft.com/office/drawing/2014/main" id="{F739F242-AC24-9209-D47F-41BDC6DE7AF8}"/>
              </a:ext>
            </a:extLst>
          </p:cNvPr>
          <p:cNvSpPr/>
          <p:nvPr/>
        </p:nvSpPr>
        <p:spPr>
          <a:xfrm>
            <a:off x="8850085" y="2157505"/>
            <a:ext cx="859971" cy="49861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12372" y="5451831"/>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If Supplier wants to participate in the sourcing event, Supplier will select the Guidelines checkbox and click on Accept Guidelines button.  </a:t>
            </a:r>
            <a:endParaRPr lang="en-US" dirty="0"/>
          </a:p>
        </p:txBody>
      </p:sp>
      <p:pic>
        <p:nvPicPr>
          <p:cNvPr id="3" name="Image 0" descr="https://trainn-production-videos.s3-accelerate.amazonaws.com/gepuniversity/guide_contents/xHfUKfFYTHgud7mVuTOH7w..jpg?x-amzn-trace-id=Root%3D1-6a697c1d-5744fec56c18d08b351989a6%3BParent%3Da803935621889b51%3BSampled%3D0&amp;X-Amz-Algorithm=AWS4-HMAC-SHA256&amp;X-Amz-Credential=AKIAZWGGEKHDU4MHTAV4%2F20260729%2Fus-east-1%2Fs3%2Faws4_request&amp;X-Amz-Date=20260729T040549Z&amp;X-Amz-Expires=7200&amp;X-Amz-SignedHeaders=host&amp;X-Amz-Signature=b98cf1d8d23dd80ff6d08b16e56bfafbdb9afcd10d1fa66b734e29ad00b92629"/>
          <p:cNvPicPr>
            <a:picLocks/>
          </p:cNvPicPr>
          <p:nvPr/>
        </p:nvPicPr>
        <p:blipFill>
          <a:blip r:embed="rId3"/>
          <a:stretch>
            <a:fillRect/>
          </a:stretch>
        </p:blipFill>
        <p:spPr>
          <a:xfrm>
            <a:off x="2114224"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CB844C9C-994B-F92B-91F3-9EB86A26BD6F}"/>
              </a:ext>
            </a:extLst>
          </p:cNvPr>
          <p:cNvSpPr>
            <a:spLocks noGrp="1"/>
          </p:cNvSpPr>
          <p:nvPr>
            <p:ph type="title"/>
          </p:nvPr>
        </p:nvSpPr>
        <p:spPr/>
        <p:txBody>
          <a:bodyPr/>
          <a:lstStyle/>
          <a:p>
            <a:r>
              <a:rPr lang="en-US" dirty="0"/>
              <a:t>RFx response – Accept Guideline</a:t>
            </a:r>
          </a:p>
        </p:txBody>
      </p:sp>
      <p:sp>
        <p:nvSpPr>
          <p:cNvPr id="7" name="Rectangle 6">
            <a:extLst>
              <a:ext uri="{FF2B5EF4-FFF2-40B4-BE49-F238E27FC236}">
                <a16:creationId xmlns:a16="http://schemas.microsoft.com/office/drawing/2014/main" id="{F9A00671-C6E0-7F2E-D842-F8ED55ABD06E}"/>
              </a:ext>
            </a:extLst>
          </p:cNvPr>
          <p:cNvSpPr/>
          <p:nvPr/>
        </p:nvSpPr>
        <p:spPr>
          <a:xfrm>
            <a:off x="3657599" y="4149591"/>
            <a:ext cx="2340430" cy="60746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Rectangle 8">
            <a:extLst>
              <a:ext uri="{FF2B5EF4-FFF2-40B4-BE49-F238E27FC236}">
                <a16:creationId xmlns:a16="http://schemas.microsoft.com/office/drawing/2014/main" id="{B08BD1EE-76C8-6BA3-2ECA-6AC1ABE759B3}"/>
              </a:ext>
            </a:extLst>
          </p:cNvPr>
          <p:cNvSpPr/>
          <p:nvPr/>
        </p:nvSpPr>
        <p:spPr>
          <a:xfrm>
            <a:off x="9666513" y="2103076"/>
            <a:ext cx="990383" cy="41152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92629" y="5554790"/>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Once Supplier completes the acknowledgement, the status of the document will change to Guidelines Acknowledged.</a:t>
            </a:r>
            <a:endParaRPr lang="en-US" dirty="0"/>
          </a:p>
        </p:txBody>
      </p:sp>
      <p:pic>
        <p:nvPicPr>
          <p:cNvPr id="3" name="Image 0" descr="https://trainn-production-videos.s3-accelerate.amazonaws.com/gepuniversity/guide_contents/33AI4TyZ6NrZYeU6AmxIqw.jpg?x-amzn-trace-id=Root%3D1-6a697c1d-6be0b72e75cc5d385a4993c5%3BParent%3D0a0f6afe442b3172%3BSampled%3D0&amp;X-Amz-Algorithm=AWS4-HMAC-SHA256&amp;X-Amz-Credential=AKIAZWGGEKHDU4MHTAV4%2F20260729%2Fus-east-1%2Fs3%2Faws4_request&amp;X-Amz-Date=20260729T040549Z&amp;X-Amz-Expires=7200&amp;X-Amz-SignedHeaders=host&amp;X-Amz-Signature=b6529b2a932378f714396a49537fce77624e5816551df05d1b2d176553070294"/>
          <p:cNvPicPr>
            <a:picLocks/>
          </p:cNvPicPr>
          <p:nvPr/>
        </p:nvPicPr>
        <p:blipFill>
          <a:blip r:embed="rId3"/>
          <a:stretch>
            <a:fillRect/>
          </a:stretch>
        </p:blipFill>
        <p:spPr>
          <a:xfrm>
            <a:off x="1994481"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A1632BD4-2F90-5019-F964-57CE559D205B}"/>
              </a:ext>
            </a:extLst>
          </p:cNvPr>
          <p:cNvSpPr>
            <a:spLocks noGrp="1"/>
          </p:cNvSpPr>
          <p:nvPr>
            <p:ph type="title"/>
          </p:nvPr>
        </p:nvSpPr>
        <p:spPr/>
        <p:txBody>
          <a:bodyPr/>
          <a:lstStyle/>
          <a:p>
            <a:r>
              <a:rPr lang="en-US" dirty="0"/>
              <a:t>RFx response – Guidelines Acknowledged</a:t>
            </a:r>
          </a:p>
        </p:txBody>
      </p:sp>
      <p:sp>
        <p:nvSpPr>
          <p:cNvPr id="7" name="Rectangle 6">
            <a:extLst>
              <a:ext uri="{FF2B5EF4-FFF2-40B4-BE49-F238E27FC236}">
                <a16:creationId xmlns:a16="http://schemas.microsoft.com/office/drawing/2014/main" id="{95A4922A-9BF9-6B4C-BDE1-27BC817283A1}"/>
              </a:ext>
            </a:extLst>
          </p:cNvPr>
          <p:cNvSpPr/>
          <p:nvPr/>
        </p:nvSpPr>
        <p:spPr>
          <a:xfrm>
            <a:off x="3374570" y="2168391"/>
            <a:ext cx="1360716" cy="44418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0744" y="5363417"/>
            <a:ext cx="11597268" cy="960120"/>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Navigate to the </a:t>
            </a:r>
            <a:r>
              <a:rPr lang="en-US" b="1" dirty="0">
                <a:solidFill>
                  <a:srgbClr val="1F2937"/>
                </a:solidFill>
                <a:ea typeface="Arial" pitchFamily="34" charset="-122"/>
                <a:cs typeface="Arial" pitchFamily="34" charset="-120"/>
              </a:rPr>
              <a:t>Questionnaires section </a:t>
            </a:r>
            <a:r>
              <a:rPr lang="en-US" dirty="0">
                <a:solidFill>
                  <a:srgbClr val="1F2937"/>
                </a:solidFill>
                <a:ea typeface="Arial" pitchFamily="34" charset="-122"/>
                <a:cs typeface="Arial" pitchFamily="34" charset="-120"/>
              </a:rPr>
              <a:t>to access the questionnaire created by 3M.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on the questionnaire Name hyperlink. The displayed sections may vary depending on the sourcing event type like in case of RFP and RFI, Questionnaire section will be visible however in case of RFQ only Price sheet will be visible. </a:t>
            </a:r>
            <a:endParaRPr lang="en-US" dirty="0"/>
          </a:p>
        </p:txBody>
      </p:sp>
      <p:pic>
        <p:nvPicPr>
          <p:cNvPr id="3" name="Image 0" descr="https://trainn-production-videos.s3-accelerate.amazonaws.com/gepuniversity/guide_contents/4l6UTsT8kkJJweK1N9S6iw.jpg?x-amzn-trace-id=Root%3D1-6a697c1d-3793c1ff43aeecc539566b19%3BParent%3D385d1812f30bce22%3BSampled%3D0&amp;X-Amz-Algorithm=AWS4-HMAC-SHA256&amp;X-Amz-Credential=AKIAZWGGEKHDU4MHTAV4%2F20260729%2Fus-east-1%2Fs3%2Faws4_request&amp;X-Amz-Date=20260729T040550Z&amp;X-Amz-Expires=7200&amp;X-Amz-SignedHeaders=host&amp;X-Amz-Signature=3441433a865af503a1356cf3ce88e92e8820719b48909ce1a7be7ee17de6d456"/>
          <p:cNvPicPr>
            <a:picLocks/>
          </p:cNvPicPr>
          <p:nvPr/>
        </p:nvPicPr>
        <p:blipFill>
          <a:blip r:embed="rId3"/>
          <a:stretch>
            <a:fillRect/>
          </a:stretch>
        </p:blipFill>
        <p:spPr>
          <a:xfrm>
            <a:off x="2006270" y="1134726"/>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1C781C20-D9D4-B0EB-0025-0E5502FD48CC}"/>
              </a:ext>
            </a:extLst>
          </p:cNvPr>
          <p:cNvSpPr>
            <a:spLocks noGrp="1"/>
          </p:cNvSpPr>
          <p:nvPr>
            <p:ph type="title"/>
          </p:nvPr>
        </p:nvSpPr>
        <p:spPr/>
        <p:txBody>
          <a:bodyPr/>
          <a:lstStyle/>
          <a:p>
            <a:r>
              <a:rPr lang="en-US" dirty="0"/>
              <a:t>RFx response – Respond to Questionnaire</a:t>
            </a:r>
          </a:p>
        </p:txBody>
      </p:sp>
      <p:sp>
        <p:nvSpPr>
          <p:cNvPr id="7" name="Rectangle 6">
            <a:extLst>
              <a:ext uri="{FF2B5EF4-FFF2-40B4-BE49-F238E27FC236}">
                <a16:creationId xmlns:a16="http://schemas.microsoft.com/office/drawing/2014/main" id="{82F95E4D-FF07-C298-54C0-A42FED3A0231}"/>
              </a:ext>
            </a:extLst>
          </p:cNvPr>
          <p:cNvSpPr/>
          <p:nvPr/>
        </p:nvSpPr>
        <p:spPr>
          <a:xfrm>
            <a:off x="2111827" y="3206910"/>
            <a:ext cx="1360716" cy="44418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14400" y="5048358"/>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Complete the questionnaire by providing responses to all questions. The </a:t>
            </a:r>
            <a:r>
              <a:rPr lang="en-US" b="1" dirty="0">
                <a:solidFill>
                  <a:srgbClr val="1F2937"/>
                </a:solidFill>
                <a:ea typeface="Arial" pitchFamily="34" charset="-122"/>
                <a:cs typeface="Arial" pitchFamily="34" charset="-120"/>
              </a:rPr>
              <a:t>progress bar </a:t>
            </a:r>
            <a:r>
              <a:rPr lang="en-US" dirty="0">
                <a:solidFill>
                  <a:srgbClr val="1F2937"/>
                </a:solidFill>
                <a:ea typeface="Arial" pitchFamily="34" charset="-122"/>
                <a:cs typeface="Arial" pitchFamily="34" charset="-120"/>
              </a:rPr>
              <a:t>will indicate the completion percentage. Click Done to return to the sourcing document.</a:t>
            </a:r>
            <a:endParaRPr lang="en-US" dirty="0"/>
          </a:p>
        </p:txBody>
      </p:sp>
      <p:pic>
        <p:nvPicPr>
          <p:cNvPr id="3" name="Image 0" descr="https://trainn-production-videos.s3-accelerate.amazonaws.com/gepuniversity/guide_contents/DwpirzajzSJAg4KOXmm0MQ.jpg?x-amzn-trace-id=Root%3D1-6a697c1d-1ee840da4c1f5f47796f1a7e%3BParent%3Dfc987be739890f4f%3BSampled%3D0&amp;X-Amz-Algorithm=AWS4-HMAC-SHA256&amp;X-Amz-Credential=AKIAZWGGEKHDU4MHTAV4%2F20260729%2Fus-east-1%2Fs3%2Faws4_request&amp;X-Amz-Date=20260729T040549Z&amp;X-Amz-Expires=7200&amp;X-Amz-SignedHeaders=host&amp;X-Amz-Signature=73dad3a6dbc03dbc824cac10d016ca8709dd8c2d9bb6390f9f9c8911667d824d"/>
          <p:cNvPicPr>
            <a:picLocks/>
          </p:cNvPicPr>
          <p:nvPr/>
        </p:nvPicPr>
        <p:blipFill>
          <a:blip r:embed="rId3"/>
          <a:stretch>
            <a:fillRect/>
          </a:stretch>
        </p:blipFill>
        <p:spPr>
          <a:xfrm>
            <a:off x="2016252" y="1134726"/>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B26DF338-7E91-A8CC-81C5-38F7481624FC}"/>
              </a:ext>
            </a:extLst>
          </p:cNvPr>
          <p:cNvSpPr>
            <a:spLocks noGrp="1"/>
          </p:cNvSpPr>
          <p:nvPr>
            <p:ph type="title"/>
          </p:nvPr>
        </p:nvSpPr>
        <p:spPr/>
        <p:txBody>
          <a:bodyPr/>
          <a:lstStyle/>
          <a:p>
            <a:r>
              <a:rPr lang="en-US" dirty="0"/>
              <a:t>RFx response – Respond to Questionnaire</a:t>
            </a:r>
          </a:p>
        </p:txBody>
      </p:sp>
      <p:sp>
        <p:nvSpPr>
          <p:cNvPr id="7" name="Rectangle 6">
            <a:extLst>
              <a:ext uri="{FF2B5EF4-FFF2-40B4-BE49-F238E27FC236}">
                <a16:creationId xmlns:a16="http://schemas.microsoft.com/office/drawing/2014/main" id="{2A2A2AD4-03EA-DD87-631F-2A6DE727E623}"/>
              </a:ext>
            </a:extLst>
          </p:cNvPr>
          <p:cNvSpPr/>
          <p:nvPr/>
        </p:nvSpPr>
        <p:spPr>
          <a:xfrm>
            <a:off x="2111827" y="1730829"/>
            <a:ext cx="8371116" cy="314597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9" name="Rectangle 8">
            <a:extLst>
              <a:ext uri="{FF2B5EF4-FFF2-40B4-BE49-F238E27FC236}">
                <a16:creationId xmlns:a16="http://schemas.microsoft.com/office/drawing/2014/main" id="{4F01A97B-2FD1-DBD6-91BD-A11B2999B564}"/>
              </a:ext>
            </a:extLst>
          </p:cNvPr>
          <p:cNvSpPr/>
          <p:nvPr/>
        </p:nvSpPr>
        <p:spPr>
          <a:xfrm>
            <a:off x="8392884" y="1375518"/>
            <a:ext cx="1012373" cy="35531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99458" y="5385816"/>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Navigate to the </a:t>
            </a:r>
            <a:r>
              <a:rPr lang="en-US" b="1" dirty="0">
                <a:solidFill>
                  <a:srgbClr val="1F2937"/>
                </a:solidFill>
                <a:ea typeface="Arial" pitchFamily="34" charset="-122"/>
                <a:cs typeface="Arial" pitchFamily="34" charset="-120"/>
              </a:rPr>
              <a:t>Price Sheets </a:t>
            </a:r>
            <a:r>
              <a:rPr lang="en-US" dirty="0">
                <a:solidFill>
                  <a:srgbClr val="1F2937"/>
                </a:solidFill>
                <a:ea typeface="Arial" pitchFamily="34" charset="-122"/>
                <a:cs typeface="Arial" pitchFamily="34" charset="-120"/>
              </a:rPr>
              <a:t>section  and click on a Price Sheet Name to submit bid responses</a:t>
            </a:r>
            <a:endParaRPr lang="en-US" dirty="0"/>
          </a:p>
        </p:txBody>
      </p:sp>
      <p:pic>
        <p:nvPicPr>
          <p:cNvPr id="3" name="Image 0" descr="https://trainn-production-videos.s3-accelerate.amazonaws.com/gepuniversity/guide_contents/wE16fndyNY4u8bsgDo1uPA.jpg?x-amzn-trace-id=Root%3D1-6a697c1d-39475fbe0ef0d11f319267a1%3BParent%3D2bc85b4e8db56164%3BSampled%3D0&amp;X-Amz-Algorithm=AWS4-HMAC-SHA256&amp;X-Amz-Credential=AKIAZWGGEKHDU4MHTAV4%2F20260729%2Fus-east-1%2Fs3%2Faws4_request&amp;X-Amz-Date=20260729T040550Z&amp;X-Amz-Expires=7200&amp;X-Amz-SignedHeaders=host&amp;X-Amz-Signature=5b8b95f23ccf700bf05aebcc4058101c6f175865aae2b46ab7aca2f487fa7591"/>
          <p:cNvPicPr>
            <a:picLocks/>
          </p:cNvPicPr>
          <p:nvPr/>
        </p:nvPicPr>
        <p:blipFill>
          <a:blip r:embed="rId3"/>
          <a:stretch>
            <a:fillRect/>
          </a:stretch>
        </p:blipFill>
        <p:spPr>
          <a:xfrm>
            <a:off x="2201310"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19D9B8A8-7DCA-5071-50F5-8061C358A933}"/>
              </a:ext>
            </a:extLst>
          </p:cNvPr>
          <p:cNvSpPr>
            <a:spLocks noGrp="1"/>
          </p:cNvSpPr>
          <p:nvPr>
            <p:ph type="title"/>
          </p:nvPr>
        </p:nvSpPr>
        <p:spPr/>
        <p:txBody>
          <a:bodyPr/>
          <a:lstStyle/>
          <a:p>
            <a:r>
              <a:rPr lang="en-US" dirty="0"/>
              <a:t>RFx response – Respond to </a:t>
            </a:r>
            <a:r>
              <a:rPr lang="en-US" dirty="0" err="1"/>
              <a:t>Pricesheet</a:t>
            </a:r>
            <a:endParaRPr lang="en-US" dirty="0"/>
          </a:p>
        </p:txBody>
      </p:sp>
      <p:sp>
        <p:nvSpPr>
          <p:cNvPr id="7" name="Rectangle 6">
            <a:extLst>
              <a:ext uri="{FF2B5EF4-FFF2-40B4-BE49-F238E27FC236}">
                <a16:creationId xmlns:a16="http://schemas.microsoft.com/office/drawing/2014/main" id="{D0469048-3358-0BBD-663A-1CA8C7898457}"/>
              </a:ext>
            </a:extLst>
          </p:cNvPr>
          <p:cNvSpPr/>
          <p:nvPr/>
        </p:nvSpPr>
        <p:spPr>
          <a:xfrm>
            <a:off x="2201310" y="4896394"/>
            <a:ext cx="1804633" cy="31786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49086" y="5385816"/>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Enter the Price Per Unit (bid amount) for line details listed in the </a:t>
            </a:r>
            <a:r>
              <a:rPr lang="en-US" dirty="0" err="1">
                <a:solidFill>
                  <a:srgbClr val="1F2937"/>
                </a:solidFill>
                <a:ea typeface="Arial" pitchFamily="34" charset="-122"/>
                <a:cs typeface="Arial" pitchFamily="34" charset="-120"/>
              </a:rPr>
              <a:t>pricesheet</a:t>
            </a:r>
            <a:r>
              <a:rPr lang="en-US" dirty="0">
                <a:solidFill>
                  <a:srgbClr val="1F2937"/>
                </a:solidFill>
                <a:ea typeface="Arial" pitchFamily="34" charset="-122"/>
                <a:cs typeface="Arial" pitchFamily="34" charset="-120"/>
              </a:rPr>
              <a:t> and click Done to navigate back to the sourcing document.</a:t>
            </a:r>
            <a:endParaRPr lang="en-US" dirty="0"/>
          </a:p>
        </p:txBody>
      </p:sp>
      <p:pic>
        <p:nvPicPr>
          <p:cNvPr id="3" name="Image 0" descr="https://trainn-production-videos.s3-accelerate.amazonaws.com/gepuniversity/guide_contents/hOioVV5pZwF2XCLn6KgD4w.jpg?x-amzn-trace-id=Root%3D1-6a697c1d-1a98d0fd15e351ef7bcac258%3BParent%3Daf0863c1f9775083%3BSampled%3D0&amp;X-Amz-Algorithm=AWS4-HMAC-SHA256&amp;X-Amz-Credential=AKIAZWGGEKHDU4MHTAV4%2F20260729%2Fus-east-1%2Fs3%2Faws4_request&amp;X-Amz-Date=20260729T040550Z&amp;X-Amz-Expires=7200&amp;X-Amz-SignedHeaders=host&amp;X-Amz-Signature=fd2e8c675e25e99c280b1619b83f80c1b983389068b72e2cbb774ad22d0c6b79"/>
          <p:cNvPicPr>
            <a:picLocks/>
          </p:cNvPicPr>
          <p:nvPr/>
        </p:nvPicPr>
        <p:blipFill>
          <a:blip r:embed="rId3"/>
          <a:stretch>
            <a:fillRect/>
          </a:stretch>
        </p:blipFill>
        <p:spPr>
          <a:xfrm>
            <a:off x="1950938"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01572993-24B0-5F3F-DFD6-2D15B7D0E0F7}"/>
              </a:ext>
            </a:extLst>
          </p:cNvPr>
          <p:cNvSpPr>
            <a:spLocks noGrp="1"/>
          </p:cNvSpPr>
          <p:nvPr>
            <p:ph type="title"/>
          </p:nvPr>
        </p:nvSpPr>
        <p:spPr/>
        <p:txBody>
          <a:bodyPr/>
          <a:lstStyle/>
          <a:p>
            <a:r>
              <a:rPr lang="en-US" dirty="0"/>
              <a:t>RFx response – Respond to </a:t>
            </a:r>
            <a:r>
              <a:rPr lang="en-US" dirty="0" err="1"/>
              <a:t>Pricesheet</a:t>
            </a:r>
            <a:endParaRPr lang="en-US" dirty="0"/>
          </a:p>
        </p:txBody>
      </p:sp>
      <p:sp>
        <p:nvSpPr>
          <p:cNvPr id="7" name="Rectangle 6">
            <a:extLst>
              <a:ext uri="{FF2B5EF4-FFF2-40B4-BE49-F238E27FC236}">
                <a16:creationId xmlns:a16="http://schemas.microsoft.com/office/drawing/2014/main" id="{B88D7F8B-6BC4-DAC3-C20C-9AA4CF0057FB}"/>
              </a:ext>
            </a:extLst>
          </p:cNvPr>
          <p:cNvSpPr/>
          <p:nvPr/>
        </p:nvSpPr>
        <p:spPr>
          <a:xfrm>
            <a:off x="1950938" y="2100943"/>
            <a:ext cx="8455805" cy="311331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86543" y="5342272"/>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anose="020B0604020202020204" pitchFamily="34" charset="0"/>
              </a:rPr>
              <a:t>Suppliers have an option to attach supporting documents under the </a:t>
            </a:r>
            <a:r>
              <a:rPr lang="en-US" b="1" dirty="0">
                <a:solidFill>
                  <a:srgbClr val="1F2937"/>
                </a:solidFill>
                <a:ea typeface="Arial" pitchFamily="34" charset="-122"/>
                <a:cs typeface="Arial" panose="020B0604020202020204" pitchFamily="34" charset="0"/>
              </a:rPr>
              <a:t>Supplier Attachments </a:t>
            </a:r>
            <a:r>
              <a:rPr lang="en-US" dirty="0">
                <a:solidFill>
                  <a:srgbClr val="1F2937"/>
                </a:solidFill>
                <a:ea typeface="Arial" pitchFamily="34" charset="-122"/>
                <a:cs typeface="Arial" panose="020B0604020202020204" pitchFamily="34" charset="0"/>
              </a:rPr>
              <a:t>section if required. These documents will be visible to the 3M teams once the sourcing document is submitted.</a:t>
            </a:r>
            <a:endParaRPr lang="en-US" dirty="0">
              <a:cs typeface="Arial" panose="020B0604020202020204" pitchFamily="34" charset="0"/>
            </a:endParaRPr>
          </a:p>
        </p:txBody>
      </p:sp>
      <p:pic>
        <p:nvPicPr>
          <p:cNvPr id="3" name="Image 0" descr="https://trainn-production-videos.s3-accelerate.amazonaws.com/gepuniversity/guide_contents/tV7fKwJbcMQBGV1z1Gat7w.jpg?x-amzn-trace-id=Root%3D1-6a697c1d-17b0995846a8b59b03f6dd09%3BParent%3Dd343c08b96744d2d%3BSampled%3D0&amp;X-Amz-Algorithm=AWS4-HMAC-SHA256&amp;X-Amz-Credential=AKIAZWGGEKHDU4MHTAV4%2F20260729%2Fus-east-1%2Fs3%2Faws4_request&amp;X-Amz-Date=20260729T040550Z&amp;X-Amz-Expires=7200&amp;X-Amz-SignedHeaders=host&amp;X-Amz-Signature=472e46859acd90f220917768b73458b80d43972f48a5d41575c25c2e43d60a32"/>
          <p:cNvPicPr>
            <a:picLocks/>
          </p:cNvPicPr>
          <p:nvPr/>
        </p:nvPicPr>
        <p:blipFill>
          <a:blip r:embed="rId3"/>
          <a:stretch>
            <a:fillRect/>
          </a:stretch>
        </p:blipFill>
        <p:spPr>
          <a:xfrm>
            <a:off x="2114224" y="1428640"/>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3D5CB84F-E04E-B1D2-5B67-C2549E4109C2}"/>
              </a:ext>
            </a:extLst>
          </p:cNvPr>
          <p:cNvSpPr>
            <a:spLocks noGrp="1"/>
          </p:cNvSpPr>
          <p:nvPr>
            <p:ph type="title"/>
          </p:nvPr>
        </p:nvSpPr>
        <p:spPr/>
        <p:txBody>
          <a:bodyPr/>
          <a:lstStyle/>
          <a:p>
            <a:r>
              <a:rPr lang="en-US" dirty="0"/>
              <a:t>RFx response – Supplier Attachments</a:t>
            </a:r>
          </a:p>
        </p:txBody>
      </p:sp>
      <p:sp>
        <p:nvSpPr>
          <p:cNvPr id="7" name="Rectangle 6">
            <a:extLst>
              <a:ext uri="{FF2B5EF4-FFF2-40B4-BE49-F238E27FC236}">
                <a16:creationId xmlns:a16="http://schemas.microsoft.com/office/drawing/2014/main" id="{B660DC02-054F-5F8C-EE3D-DCCC116CE9C4}"/>
              </a:ext>
            </a:extLst>
          </p:cNvPr>
          <p:cNvSpPr/>
          <p:nvPr/>
        </p:nvSpPr>
        <p:spPr>
          <a:xfrm>
            <a:off x="2201310" y="4602479"/>
            <a:ext cx="1804633" cy="31786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327213" y="5283022"/>
            <a:ext cx="8264587" cy="822959"/>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In the pop-up window, attach files by clicking Browse</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Attach the necessary files and click on Done  </a:t>
            </a:r>
            <a:endParaRPr lang="en-US" dirty="0"/>
          </a:p>
        </p:txBody>
      </p:sp>
      <p:sp>
        <p:nvSpPr>
          <p:cNvPr id="4" name="Title 3">
            <a:extLst>
              <a:ext uri="{FF2B5EF4-FFF2-40B4-BE49-F238E27FC236}">
                <a16:creationId xmlns:a16="http://schemas.microsoft.com/office/drawing/2014/main" id="{09A273CC-2E69-3741-8216-61E22D2BE397}"/>
              </a:ext>
            </a:extLst>
          </p:cNvPr>
          <p:cNvSpPr>
            <a:spLocks noGrp="1"/>
          </p:cNvSpPr>
          <p:nvPr>
            <p:ph type="title"/>
          </p:nvPr>
        </p:nvSpPr>
        <p:spPr/>
        <p:txBody>
          <a:bodyPr/>
          <a:lstStyle/>
          <a:p>
            <a:r>
              <a:rPr lang="en-US" dirty="0"/>
              <a:t>RFx response – Supplier Attachments</a:t>
            </a:r>
          </a:p>
        </p:txBody>
      </p:sp>
      <p:pic>
        <p:nvPicPr>
          <p:cNvPr id="6" name="Picture 5">
            <a:extLst>
              <a:ext uri="{FF2B5EF4-FFF2-40B4-BE49-F238E27FC236}">
                <a16:creationId xmlns:a16="http://schemas.microsoft.com/office/drawing/2014/main" id="{0A052154-3B39-0463-E1EC-1F1BD1CDE624}"/>
              </a:ext>
            </a:extLst>
          </p:cNvPr>
          <p:cNvPicPr>
            <a:picLocks noChangeAspect="1"/>
          </p:cNvPicPr>
          <p:nvPr/>
        </p:nvPicPr>
        <p:blipFill>
          <a:blip r:embed="rId3"/>
          <a:stretch>
            <a:fillRect/>
          </a:stretch>
        </p:blipFill>
        <p:spPr>
          <a:xfrm>
            <a:off x="2091026" y="943474"/>
            <a:ext cx="7773761" cy="4437619"/>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907602" y="5405314"/>
            <a:ext cx="7270595"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Supplier can also classify their attachment as Technical or Commercial.</a:t>
            </a:r>
            <a:endParaRPr lang="en-US" dirty="0"/>
          </a:p>
        </p:txBody>
      </p:sp>
      <p:pic>
        <p:nvPicPr>
          <p:cNvPr id="3" name="Image 0" descr="https://trainn-production-videos.s3-accelerate.amazonaws.com/gepuniversity/guide_contents/4dL62gyhQBxP5kvJtDB10w.jpg?x-amzn-trace-id=Root%3D1-6a697c1e-5a9244f7278e56f2043bbc3b%3BParent%3D44a080c403b1ab2c%3BSampled%3D0&amp;X-Amz-Algorithm=AWS4-HMAC-SHA256&amp;X-Amz-Credential=AKIAZWGGEKHDU4MHTAV4%2F20260729%2Fus-east-1%2Fs3%2Faws4_request&amp;X-Amz-Date=20260729T040550Z&amp;X-Amz-Expires=7200&amp;X-Amz-SignedHeaders=host&amp;X-Amz-Signature=e16da581121a102a1e0e0a86747846fd3dbb62d3f2156cdf4c9ad7f5b144680a"/>
          <p:cNvPicPr>
            <a:picLocks/>
          </p:cNvPicPr>
          <p:nvPr/>
        </p:nvPicPr>
        <p:blipFill>
          <a:blip r:embed="rId3"/>
          <a:stretch>
            <a:fillRect/>
          </a:stretch>
        </p:blipFill>
        <p:spPr>
          <a:xfrm>
            <a:off x="1968247"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6CD936EE-DBF6-7C6C-C7C4-9D853A62C435}"/>
              </a:ext>
            </a:extLst>
          </p:cNvPr>
          <p:cNvSpPr>
            <a:spLocks noGrp="1"/>
          </p:cNvSpPr>
          <p:nvPr>
            <p:ph type="title"/>
          </p:nvPr>
        </p:nvSpPr>
        <p:spPr/>
        <p:txBody>
          <a:bodyPr/>
          <a:lstStyle/>
          <a:p>
            <a:r>
              <a:rPr lang="en-US" dirty="0"/>
              <a:t>RFx response – Supplier Attachments</a:t>
            </a:r>
          </a:p>
        </p:txBody>
      </p:sp>
      <p:sp>
        <p:nvSpPr>
          <p:cNvPr id="7" name="Rectangle 6">
            <a:extLst>
              <a:ext uri="{FF2B5EF4-FFF2-40B4-BE49-F238E27FC236}">
                <a16:creationId xmlns:a16="http://schemas.microsoft.com/office/drawing/2014/main" id="{30AD2D9B-EFCF-6A7A-0724-6FCC5B2863FE}"/>
              </a:ext>
            </a:extLst>
          </p:cNvPr>
          <p:cNvSpPr/>
          <p:nvPr/>
        </p:nvSpPr>
        <p:spPr>
          <a:xfrm>
            <a:off x="5704114" y="4539342"/>
            <a:ext cx="1273629" cy="84647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55915" y="5629721"/>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Once you return to the sourcing document, review the Discussion Forum to confirm that there are no pending requests or messages requiring responses.</a:t>
            </a:r>
            <a:endParaRPr lang="en-US" dirty="0"/>
          </a:p>
        </p:txBody>
      </p:sp>
      <p:pic>
        <p:nvPicPr>
          <p:cNvPr id="3" name="Image 0" descr="https://trainn-production-videos.s3-accelerate.amazonaws.com/gepuniversity/guide_contents/mVIl4BIgAOsBp2XQ2eqcIw.jpg?x-amzn-trace-id=Root%3D1-6a697c1e-5893bb662688a00419ac9fec%3BParent%3De8156829bc82f5a2%3BSampled%3D0&amp;X-Amz-Algorithm=AWS4-HMAC-SHA256&amp;X-Amz-Credential=AKIAZWGGEKHDU4MHTAV4%2F20260729%2Fus-east-1%2Fs3%2Faws4_request&amp;X-Amz-Date=20260729T040550Z&amp;X-Amz-Expires=7200&amp;X-Amz-SignedHeaders=host&amp;X-Amz-Signature=38c89ae233db1fbd64332f89eb7a98644264154edd2fc423ca9b960d711d8be9"/>
          <p:cNvPicPr>
            <a:picLocks noChangeAspect="1"/>
          </p:cNvPicPr>
          <p:nvPr/>
        </p:nvPicPr>
        <p:blipFill>
          <a:blip r:embed="rId3"/>
          <a:stretch>
            <a:fillRect/>
          </a:stretch>
        </p:blipFill>
        <p:spPr>
          <a:xfrm>
            <a:off x="2287117" y="1264799"/>
            <a:ext cx="8327516" cy="4371946"/>
          </a:xfrm>
          <a:prstGeom prst="rect">
            <a:avLst/>
          </a:prstGeom>
          <a:ln>
            <a:solidFill>
              <a:schemeClr val="accent3"/>
            </a:solidFill>
          </a:ln>
        </p:spPr>
      </p:pic>
      <p:sp>
        <p:nvSpPr>
          <p:cNvPr id="4" name="Title 3">
            <a:extLst>
              <a:ext uri="{FF2B5EF4-FFF2-40B4-BE49-F238E27FC236}">
                <a16:creationId xmlns:a16="http://schemas.microsoft.com/office/drawing/2014/main" id="{C38CCD26-87BD-5E2E-2839-DEB29E45BE26}"/>
              </a:ext>
            </a:extLst>
          </p:cNvPr>
          <p:cNvSpPr>
            <a:spLocks noGrp="1"/>
          </p:cNvSpPr>
          <p:nvPr>
            <p:ph type="title"/>
          </p:nvPr>
        </p:nvSpPr>
        <p:spPr/>
        <p:txBody>
          <a:bodyPr/>
          <a:lstStyle/>
          <a:p>
            <a:r>
              <a:rPr lang="en-US" dirty="0"/>
              <a:t>RFx response – Discussion Forum</a:t>
            </a:r>
          </a:p>
        </p:txBody>
      </p:sp>
      <p:sp>
        <p:nvSpPr>
          <p:cNvPr id="7" name="Rectangle 6">
            <a:extLst>
              <a:ext uri="{FF2B5EF4-FFF2-40B4-BE49-F238E27FC236}">
                <a16:creationId xmlns:a16="http://schemas.microsoft.com/office/drawing/2014/main" id="{B0BCA703-58A2-95CE-FE33-F79485564F18}"/>
              </a:ext>
            </a:extLst>
          </p:cNvPr>
          <p:cNvSpPr/>
          <p:nvPr/>
        </p:nvSpPr>
        <p:spPr>
          <a:xfrm>
            <a:off x="6847114" y="2013856"/>
            <a:ext cx="1273629" cy="38100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50645" y="5048794"/>
            <a:ext cx="10789920" cy="960120"/>
          </a:xfrm>
          <a:prstGeom prst="rect">
            <a:avLst/>
          </a:prstGeom>
          <a:noFill/>
          <a:ln/>
        </p:spPr>
        <p:txBody>
          <a:bodyPr wrap="square" rtlCol="0" anchor="ctr">
            <a:no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Suppliers can respond to the requests in the </a:t>
            </a:r>
            <a:r>
              <a:rPr lang="en-US" b="1" dirty="0">
                <a:solidFill>
                  <a:srgbClr val="1F2937"/>
                </a:solidFill>
                <a:ea typeface="Arial" pitchFamily="34" charset="-122"/>
                <a:cs typeface="Arial" pitchFamily="34" charset="-120"/>
              </a:rPr>
              <a:t>Discussion Forum </a:t>
            </a:r>
            <a:r>
              <a:rPr lang="en-US" dirty="0">
                <a:solidFill>
                  <a:srgbClr val="1F2937"/>
                </a:solidFill>
                <a:ea typeface="Arial" pitchFamily="34" charset="-122"/>
                <a:cs typeface="Arial" pitchFamily="34" charset="-120"/>
              </a:rPr>
              <a:t>by including a message and clicking on Post. </a:t>
            </a:r>
            <a:endParaRPr lang="en-US" dirty="0"/>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This will trigger an automated email and platform notification to the 3M team.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Discussion forums can also be used as a real-time chat platform to ensure all messages are recorded.      </a:t>
            </a:r>
            <a:endParaRPr lang="en-US" dirty="0"/>
          </a:p>
        </p:txBody>
      </p:sp>
      <p:sp>
        <p:nvSpPr>
          <p:cNvPr id="4" name="Title 3">
            <a:extLst>
              <a:ext uri="{FF2B5EF4-FFF2-40B4-BE49-F238E27FC236}">
                <a16:creationId xmlns:a16="http://schemas.microsoft.com/office/drawing/2014/main" id="{37ECADAB-7742-C5DC-789D-58B923664CFD}"/>
              </a:ext>
            </a:extLst>
          </p:cNvPr>
          <p:cNvSpPr>
            <a:spLocks noGrp="1"/>
          </p:cNvSpPr>
          <p:nvPr>
            <p:ph type="title"/>
          </p:nvPr>
        </p:nvSpPr>
        <p:spPr/>
        <p:txBody>
          <a:bodyPr/>
          <a:lstStyle/>
          <a:p>
            <a:r>
              <a:rPr lang="en-US" dirty="0"/>
              <a:t>RFx response – Discussion Forum</a:t>
            </a:r>
          </a:p>
        </p:txBody>
      </p:sp>
      <p:pic>
        <p:nvPicPr>
          <p:cNvPr id="9" name="Picture 8">
            <a:extLst>
              <a:ext uri="{FF2B5EF4-FFF2-40B4-BE49-F238E27FC236}">
                <a16:creationId xmlns:a16="http://schemas.microsoft.com/office/drawing/2014/main" id="{75FDE0A6-F4B0-3F50-10FB-0F017C2D138C}"/>
              </a:ext>
            </a:extLst>
          </p:cNvPr>
          <p:cNvPicPr>
            <a:picLocks noChangeAspect="1"/>
          </p:cNvPicPr>
          <p:nvPr/>
        </p:nvPicPr>
        <p:blipFill>
          <a:blip r:embed="rId3"/>
          <a:stretch>
            <a:fillRect/>
          </a:stretch>
        </p:blipFill>
        <p:spPr>
          <a:xfrm>
            <a:off x="1664755" y="942851"/>
            <a:ext cx="9361700" cy="3781549"/>
          </a:xfrm>
          <a:prstGeom prst="rect">
            <a:avLst/>
          </a:prstGeom>
          <a:ln>
            <a:solidFill>
              <a:schemeClr val="tx1"/>
            </a:solidFill>
          </a:ln>
        </p:spPr>
      </p:pic>
      <p:sp>
        <p:nvSpPr>
          <p:cNvPr id="11" name="Rectangle 10">
            <a:extLst>
              <a:ext uri="{FF2B5EF4-FFF2-40B4-BE49-F238E27FC236}">
                <a16:creationId xmlns:a16="http://schemas.microsoft.com/office/drawing/2014/main" id="{01FBD8A5-76F0-38A3-C1B2-F0A8238F1442}"/>
              </a:ext>
            </a:extLst>
          </p:cNvPr>
          <p:cNvSpPr/>
          <p:nvPr/>
        </p:nvSpPr>
        <p:spPr>
          <a:xfrm>
            <a:off x="3178628" y="3429000"/>
            <a:ext cx="7685315" cy="94705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
        <p:nvSpPr>
          <p:cNvPr id="13" name="Rectangle 12">
            <a:extLst>
              <a:ext uri="{FF2B5EF4-FFF2-40B4-BE49-F238E27FC236}">
                <a16:creationId xmlns:a16="http://schemas.microsoft.com/office/drawing/2014/main" id="{3C641CAB-9E80-3B6D-C79E-F0DF09AA9000}"/>
              </a:ext>
            </a:extLst>
          </p:cNvPr>
          <p:cNvSpPr/>
          <p:nvPr/>
        </p:nvSpPr>
        <p:spPr>
          <a:xfrm>
            <a:off x="10265228" y="4376057"/>
            <a:ext cx="500743" cy="32439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90600" y="5048359"/>
            <a:ext cx="10789920" cy="960120"/>
          </a:xfrm>
          <a:prstGeom prst="rect">
            <a:avLst/>
          </a:prstGeom>
          <a:noFill/>
          <a:ln/>
        </p:spPr>
        <p:txBody>
          <a:bodyPr wrap="square" rtlCol="0" anchor="ctr">
            <a:normAutofit fontScale="92500"/>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Click </a:t>
            </a:r>
            <a:r>
              <a:rPr lang="en-US" b="1" dirty="0">
                <a:solidFill>
                  <a:srgbClr val="1F2937"/>
                </a:solidFill>
                <a:ea typeface="Arial" pitchFamily="34" charset="-122"/>
                <a:cs typeface="Arial" pitchFamily="34" charset="-120"/>
              </a:rPr>
              <a:t>Submit</a:t>
            </a:r>
            <a:r>
              <a:rPr lang="en-US" dirty="0">
                <a:solidFill>
                  <a:srgbClr val="1F2937"/>
                </a:solidFill>
                <a:ea typeface="Arial" pitchFamily="34" charset="-122"/>
                <a:cs typeface="Arial" pitchFamily="34" charset="-120"/>
              </a:rPr>
              <a:t> to complete and send your response. All required documents must be submitted before the event response window closes. </a:t>
            </a:r>
          </a:p>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After the response window has passed, you will no longer be able to submit or modify your response. </a:t>
            </a:r>
            <a:endParaRPr lang="en-US" dirty="0"/>
          </a:p>
        </p:txBody>
      </p:sp>
      <p:pic>
        <p:nvPicPr>
          <p:cNvPr id="3" name="Image 0" descr="https://trainn-production-videos.s3-accelerate.amazonaws.com/gepuniversity/guide_contents/9mVbzuxead0YEVoL89o7Vg.jpg?x-amzn-trace-id=Root%3D1-6a697c1e-18bbfa6a043fc91f0258e49e%3BParent%3Deb8db9e34056e9eb%3BSampled%3D0&amp;X-Amz-Algorithm=AWS4-HMAC-SHA256&amp;X-Amz-Credential=AKIAZWGGEKHDU4MHTAV4%2F20260729%2Fus-east-1%2Fs3%2Faws4_request&amp;X-Amz-Date=20260729T040550Z&amp;X-Amz-Expires=7200&amp;X-Amz-SignedHeaders=host&amp;X-Amz-Signature=e33f0b4fe3a465d03ca0138d2605dc416abd0429c06b844350b7531aeeb4440b"/>
          <p:cNvPicPr>
            <a:picLocks/>
          </p:cNvPicPr>
          <p:nvPr/>
        </p:nvPicPr>
        <p:blipFill>
          <a:blip r:embed="rId3"/>
          <a:stretch>
            <a:fillRect/>
          </a:stretch>
        </p:blipFill>
        <p:spPr>
          <a:xfrm>
            <a:off x="2092452" y="1134727"/>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CB36CD01-2499-D7F4-46A5-7FDFC16F4671}"/>
              </a:ext>
            </a:extLst>
          </p:cNvPr>
          <p:cNvSpPr>
            <a:spLocks noGrp="1"/>
          </p:cNvSpPr>
          <p:nvPr>
            <p:ph type="title"/>
          </p:nvPr>
        </p:nvSpPr>
        <p:spPr/>
        <p:txBody>
          <a:bodyPr/>
          <a:lstStyle/>
          <a:p>
            <a:r>
              <a:rPr lang="en-US" dirty="0"/>
              <a:t>RFx response – Submit Response</a:t>
            </a:r>
          </a:p>
        </p:txBody>
      </p:sp>
      <p:sp>
        <p:nvSpPr>
          <p:cNvPr id="7" name="Rectangle 6">
            <a:extLst>
              <a:ext uri="{FF2B5EF4-FFF2-40B4-BE49-F238E27FC236}">
                <a16:creationId xmlns:a16="http://schemas.microsoft.com/office/drawing/2014/main" id="{17C65915-F745-E449-03BA-EB1F842C59BC}"/>
              </a:ext>
            </a:extLst>
          </p:cNvPr>
          <p:cNvSpPr/>
          <p:nvPr/>
        </p:nvSpPr>
        <p:spPr>
          <a:xfrm>
            <a:off x="10003971" y="1359626"/>
            <a:ext cx="500743" cy="324394"/>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90600" y="5124559"/>
            <a:ext cx="10789920" cy="64008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After submitting your response RFx event status would change to </a:t>
            </a:r>
            <a:r>
              <a:rPr lang="en-US" b="1" dirty="0">
                <a:solidFill>
                  <a:srgbClr val="1F2937"/>
                </a:solidFill>
                <a:ea typeface="Arial" pitchFamily="34" charset="-122"/>
                <a:cs typeface="Arial" pitchFamily="34" charset="-120"/>
              </a:rPr>
              <a:t>Response Submitted</a:t>
            </a:r>
            <a:endParaRPr lang="en-US" b="1" dirty="0"/>
          </a:p>
        </p:txBody>
      </p:sp>
      <p:pic>
        <p:nvPicPr>
          <p:cNvPr id="3" name="Image 0" descr="https://trainn-production-videos.s3-accelerate.amazonaws.com/gepuniversity/guide_contents/XTMvt9OfcNlAEnMjNM4EOw.jpg?x-amzn-trace-id=Root%3D1-6a697c1e-3da27f4044cf3ae74204ce2d%3BParent%3Dd29f34ff33ce8626%3BSampled%3D0&amp;X-Amz-Algorithm=AWS4-HMAC-SHA256&amp;X-Amz-Credential=AKIAZWGGEKHDU4MHTAV4%2F20260729%2Fus-east-1%2Fs3%2Faws4_request&amp;X-Amz-Date=20260729T040550Z&amp;X-Amz-Expires=7200&amp;X-Amz-SignedHeaders=host&amp;X-Amz-Signature=8c71a4d1d81080eb24cfdeb4eb69e264a654bc8d54b7c4d90298d4bf6d6f756e"/>
          <p:cNvPicPr>
            <a:picLocks/>
          </p:cNvPicPr>
          <p:nvPr/>
        </p:nvPicPr>
        <p:blipFill>
          <a:blip r:embed="rId3"/>
          <a:stretch>
            <a:fillRect/>
          </a:stretch>
        </p:blipFill>
        <p:spPr>
          <a:xfrm>
            <a:off x="2092452" y="1210927"/>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C9649543-604D-D8A3-FE49-D229DA5E8E38}"/>
              </a:ext>
            </a:extLst>
          </p:cNvPr>
          <p:cNvSpPr>
            <a:spLocks noGrp="1"/>
          </p:cNvSpPr>
          <p:nvPr>
            <p:ph type="title"/>
          </p:nvPr>
        </p:nvSpPr>
        <p:spPr/>
        <p:txBody>
          <a:bodyPr/>
          <a:lstStyle/>
          <a:p>
            <a:r>
              <a:rPr lang="en-US" dirty="0"/>
              <a:t>RFx response – Response Submitted</a:t>
            </a:r>
          </a:p>
        </p:txBody>
      </p:sp>
      <p:sp>
        <p:nvSpPr>
          <p:cNvPr id="7" name="Rectangle 6">
            <a:extLst>
              <a:ext uri="{FF2B5EF4-FFF2-40B4-BE49-F238E27FC236}">
                <a16:creationId xmlns:a16="http://schemas.microsoft.com/office/drawing/2014/main" id="{5802B56A-7841-B706-1DDE-D5B68E9D7097}"/>
              </a:ext>
            </a:extLst>
          </p:cNvPr>
          <p:cNvSpPr/>
          <p:nvPr/>
        </p:nvSpPr>
        <p:spPr>
          <a:xfrm>
            <a:off x="3513691" y="1936568"/>
            <a:ext cx="971223" cy="34943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012372" y="5157215"/>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Until the RFx event response window is open, Supplier will have an option to </a:t>
            </a:r>
            <a:r>
              <a:rPr lang="en-US" b="1" dirty="0">
                <a:solidFill>
                  <a:srgbClr val="1F2937"/>
                </a:solidFill>
                <a:ea typeface="Arial" pitchFamily="34" charset="-122"/>
                <a:cs typeface="Arial" pitchFamily="34" charset="-120"/>
              </a:rPr>
              <a:t>Withdraw</a:t>
            </a:r>
            <a:r>
              <a:rPr lang="en-US" dirty="0">
                <a:solidFill>
                  <a:srgbClr val="1F2937"/>
                </a:solidFill>
                <a:ea typeface="Arial" pitchFamily="34" charset="-122"/>
                <a:cs typeface="Arial" pitchFamily="34" charset="-120"/>
              </a:rPr>
              <a:t> from the event.  Withdraw allows Supplier to make changes in their response and resubmit their response.   </a:t>
            </a:r>
            <a:endParaRPr lang="en-US" dirty="0"/>
          </a:p>
        </p:txBody>
      </p:sp>
      <p:pic>
        <p:nvPicPr>
          <p:cNvPr id="3" name="Image 0" descr="https://trainn-production-videos.s3-accelerate.amazonaws.com/gepuniversity/guide_contents/6zT64qIx7XwovDYvnr4Ovw..jpg?x-amzn-trace-id=Root%3D1-6a697c1e-7fd86f3c4f1f486f554124ee%3BParent%3D36a1a05636c6d8ac%3BSampled%3D0&amp;X-Amz-Algorithm=AWS4-HMAC-SHA256&amp;X-Amz-Credential=AKIAZWGGEKHDU4MHTAV4%2F20260729%2Fus-east-1%2Fs3%2Faws4_request&amp;X-Amz-Date=20260729T040550Z&amp;X-Amz-Expires=7200&amp;X-Amz-SignedHeaders=host&amp;X-Amz-Signature=c223738ca9c5c91110f69945f85aafa9090e08780d8a19abb1f3fdb8cf74c745"/>
          <p:cNvPicPr>
            <a:picLocks/>
          </p:cNvPicPr>
          <p:nvPr/>
        </p:nvPicPr>
        <p:blipFill>
          <a:blip r:embed="rId3"/>
          <a:stretch>
            <a:fillRect/>
          </a:stretch>
        </p:blipFill>
        <p:spPr>
          <a:xfrm>
            <a:off x="2114224" y="1123840"/>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049C631E-E9E4-53AB-A741-3043D70979DD}"/>
              </a:ext>
            </a:extLst>
          </p:cNvPr>
          <p:cNvSpPr>
            <a:spLocks noGrp="1"/>
          </p:cNvSpPr>
          <p:nvPr>
            <p:ph type="title"/>
          </p:nvPr>
        </p:nvSpPr>
        <p:spPr/>
        <p:txBody>
          <a:bodyPr/>
          <a:lstStyle/>
          <a:p>
            <a:r>
              <a:rPr lang="en-US" dirty="0"/>
              <a:t>RFx response – Withdraw Response</a:t>
            </a:r>
          </a:p>
        </p:txBody>
      </p:sp>
      <p:sp>
        <p:nvSpPr>
          <p:cNvPr id="7" name="Rectangle 6">
            <a:extLst>
              <a:ext uri="{FF2B5EF4-FFF2-40B4-BE49-F238E27FC236}">
                <a16:creationId xmlns:a16="http://schemas.microsoft.com/office/drawing/2014/main" id="{D2E5EF54-FA71-0439-9697-8DBC05BE74A2}"/>
              </a:ext>
            </a:extLst>
          </p:cNvPr>
          <p:cNvSpPr/>
          <p:nvPr/>
        </p:nvSpPr>
        <p:spPr>
          <a:xfrm>
            <a:off x="9592164" y="1501139"/>
            <a:ext cx="971223" cy="34943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07721" y="5459403"/>
            <a:ext cx="10789920" cy="960120"/>
          </a:xfrm>
          <a:prstGeom prst="rect">
            <a:avLst/>
          </a:prstGeom>
          <a:noFill/>
          <a:ln/>
        </p:spPr>
        <p:txBody>
          <a:bodyPr wrap="square" rtlCol="0" anchor="ctr">
            <a:normAutofit/>
          </a:bodyPr>
          <a:lstStyle/>
          <a:p>
            <a:pPr marL="285750" indent="-285750">
              <a:buFont typeface="Arial" panose="020B0604020202020204" pitchFamily="34" charset="0"/>
              <a:buChar char="•"/>
            </a:pPr>
            <a:r>
              <a:rPr lang="en-US" dirty="0">
                <a:solidFill>
                  <a:srgbClr val="1F2937"/>
                </a:solidFill>
                <a:ea typeface="Arial" pitchFamily="34" charset="-122"/>
                <a:cs typeface="Arial" pitchFamily="34" charset="-120"/>
              </a:rPr>
              <a:t>Status changes to </a:t>
            </a:r>
            <a:r>
              <a:rPr lang="en-US" b="1" dirty="0">
                <a:solidFill>
                  <a:srgbClr val="1F2937"/>
                </a:solidFill>
                <a:ea typeface="Arial" pitchFamily="34" charset="-122"/>
                <a:cs typeface="Arial" pitchFamily="34" charset="-120"/>
              </a:rPr>
              <a:t>Response Withdrawn</a:t>
            </a:r>
            <a:r>
              <a:rPr lang="en-US" dirty="0">
                <a:solidFill>
                  <a:srgbClr val="1F2937"/>
                </a:solidFill>
                <a:ea typeface="Arial" pitchFamily="34" charset="-122"/>
                <a:cs typeface="Arial" pitchFamily="34" charset="-120"/>
              </a:rPr>
              <a:t>, while option to Submit the response will start appearing until the Response window is open.</a:t>
            </a:r>
            <a:endParaRPr lang="en-US" dirty="0"/>
          </a:p>
        </p:txBody>
      </p:sp>
      <p:pic>
        <p:nvPicPr>
          <p:cNvPr id="3" name="Image 0" descr="https://trainn-production-videos.s3-accelerate.amazonaws.com/gepuniversity/guide_contents/xp8AWqse9f7nZgaXGBXLUA..jpg?x-amzn-trace-id=Root%3D1-6a697c1e-4da753eb6dc515621ca43400%3BParent%3D73be61b729b8082a%3BSampled%3D0&amp;X-Amz-Algorithm=AWS4-HMAC-SHA256&amp;X-Amz-Credential=AKIAZWGGEKHDU4MHTAV4%2F20260729%2Fus-east-1%2Fs3%2Faws4_request&amp;X-Amz-Date=20260729T040550Z&amp;X-Amz-Expires=7200&amp;X-Amz-SignedHeaders=host&amp;X-Amz-Signature=08325a5d6e3f0d42337f9ec2f24dc1e09b1ac9c13067d6b46aaa7fba24e551c3"/>
          <p:cNvPicPr>
            <a:picLocks/>
          </p:cNvPicPr>
          <p:nvPr/>
        </p:nvPicPr>
        <p:blipFill>
          <a:blip r:embed="rId3"/>
          <a:stretch>
            <a:fillRect/>
          </a:stretch>
        </p:blipFill>
        <p:spPr>
          <a:xfrm>
            <a:off x="1802892" y="1472184"/>
            <a:ext cx="8586216" cy="3913632"/>
          </a:xfrm>
          <a:prstGeom prst="rect">
            <a:avLst/>
          </a:prstGeom>
          <a:ln>
            <a:solidFill>
              <a:schemeClr val="accent3"/>
            </a:solidFill>
          </a:ln>
        </p:spPr>
      </p:pic>
      <p:sp>
        <p:nvSpPr>
          <p:cNvPr id="4" name="Title 3">
            <a:extLst>
              <a:ext uri="{FF2B5EF4-FFF2-40B4-BE49-F238E27FC236}">
                <a16:creationId xmlns:a16="http://schemas.microsoft.com/office/drawing/2014/main" id="{B4943793-A3E8-100D-A197-3F29FE53877E}"/>
              </a:ext>
            </a:extLst>
          </p:cNvPr>
          <p:cNvSpPr>
            <a:spLocks noGrp="1"/>
          </p:cNvSpPr>
          <p:nvPr>
            <p:ph type="title"/>
          </p:nvPr>
        </p:nvSpPr>
        <p:spPr/>
        <p:txBody>
          <a:bodyPr/>
          <a:lstStyle/>
          <a:p>
            <a:r>
              <a:rPr lang="en-US" dirty="0"/>
              <a:t>RFx response – Withdraw Response</a:t>
            </a:r>
          </a:p>
        </p:txBody>
      </p:sp>
      <p:sp>
        <p:nvSpPr>
          <p:cNvPr id="7" name="Rectangle 6">
            <a:extLst>
              <a:ext uri="{FF2B5EF4-FFF2-40B4-BE49-F238E27FC236}">
                <a16:creationId xmlns:a16="http://schemas.microsoft.com/office/drawing/2014/main" id="{BAA5CAA4-4363-41E8-7A1B-08F7EF322696}"/>
              </a:ext>
            </a:extLst>
          </p:cNvPr>
          <p:cNvSpPr/>
          <p:nvPr/>
        </p:nvSpPr>
        <p:spPr>
          <a:xfrm>
            <a:off x="5124777" y="2850977"/>
            <a:ext cx="1874737" cy="124205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63A11-E884-E451-012C-BB5A1B7490C3}"/>
              </a:ext>
            </a:extLst>
          </p:cNvPr>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2081734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M_PPTtemplate_v6">
  <a:themeElements>
    <a:clrScheme name="TRIFECTA 06 LtBlue_Blue_DkBlue">
      <a:dk1>
        <a:sysClr val="windowText" lastClr="000000"/>
      </a:dk1>
      <a:lt1>
        <a:srgbClr val="FFFFFF"/>
      </a:lt1>
      <a:dk2>
        <a:srgbClr val="A8A8A8"/>
      </a:dk2>
      <a:lt2>
        <a:srgbClr val="595959"/>
      </a:lt2>
      <a:accent1>
        <a:srgbClr val="00C8E6"/>
      </a:accent1>
      <a:accent2>
        <a:srgbClr val="1E1E96"/>
      </a:accent2>
      <a:accent3>
        <a:srgbClr val="003CE6"/>
      </a:accent3>
      <a:accent4>
        <a:srgbClr val="008423"/>
      </a:accent4>
      <a:accent5>
        <a:srgbClr val="D2D2D2"/>
      </a:accent5>
      <a:accent6>
        <a:srgbClr val="FF000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blank.potx" id="{E01847A4-18E3-433B-B527-00BBAB91A667}" vid="{DB53FFC8-40DE-4499-83C1-0B5366583EC8}"/>
    </a:ext>
  </a:extLst>
</a:theme>
</file>

<file path=ppt/theme/theme2.xml><?xml version="1.0" encoding="utf-8"?>
<a:theme xmlns:a="http://schemas.openxmlformats.org/drawingml/2006/main" name="2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1" id="{3D35A1A3-EFFB-F54F-84B1-6E6742E5C7FD}" vid="{B2A7AF33-EFC3-5F42-AC20-A241931C0970}"/>
    </a:ext>
  </a:extLst>
</a:theme>
</file>

<file path=ppt/theme/theme3.xml><?xml version="1.0" encoding="utf-8"?>
<a:theme xmlns:a="http://schemas.openxmlformats.org/drawingml/2006/main" name="4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3M-Corp-Powerpoint-template-V3-BaseTemplate  -  Read-Only" id="{4B88D44A-49CD-1345-9B3F-9353F410328D}" vid="{ADA52098-80BD-844F-91EC-752F592F3321}"/>
    </a:ext>
  </a:extLst>
</a:theme>
</file>

<file path=ppt/theme/theme4.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203C587ADE634EA392EE4212C4B256" ma:contentTypeVersion="15" ma:contentTypeDescription="Create a new document." ma:contentTypeScope="" ma:versionID="aea589765208cd61a70450b72dfa16b5">
  <xsd:schema xmlns:xsd="http://www.w3.org/2001/XMLSchema" xmlns:xs="http://www.w3.org/2001/XMLSchema" xmlns:p="http://schemas.microsoft.com/office/2006/metadata/properties" xmlns:ns2="f57bf306-8619-47db-b15d-4d1b1301185b" xmlns:ns3="2e840ac6-496d-4b18-8470-54e78dc2862a" targetNamespace="http://schemas.microsoft.com/office/2006/metadata/properties" ma:root="true" ma:fieldsID="51db20da472e20d33e8c4275f7b7ecef" ns2:_="" ns3:_="">
    <xsd:import namespace="f57bf306-8619-47db-b15d-4d1b1301185b"/>
    <xsd:import namespace="2e840ac6-496d-4b18-8470-54e78dc286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BillingMetadata" minOccurs="0"/>
                <xsd:element ref="ns2:Question_x0020_1" minOccurs="0"/>
                <xsd:element ref="ns2:Question_x0020_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bf306-8619-47db-b15d-4d1b130118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27abb3-b6a4-4605-be73-24578a989ce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Question_x0020_1" ma:index="21" nillable="true" ma:displayName="Question 1" ma:internalName="Question_x0020_1">
      <xsd:simpleType>
        <xsd:restriction base="dms:Note">
          <xsd:maxLength value="255"/>
        </xsd:restriction>
      </xsd:simpleType>
    </xsd:element>
    <xsd:element name="Question_x0020_2" ma:index="22" nillable="true" ma:displayName="Question 2" ma:internalName="Question_x0020_2">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e840ac6-496d-4b18-8470-54e78dc2862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19db39-f014-459b-84af-0d39a148a9bc}" ma:internalName="TaxCatchAll" ma:showField="CatchAllData" ma:web="2e840ac6-496d-4b18-8470-54e78dc286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Question_x0020_2 xmlns="f57bf306-8619-47db-b15d-4d1b1301185b" xsi:nil="true"/>
    <TaxCatchAll xmlns="2e840ac6-496d-4b18-8470-54e78dc2862a" xsi:nil="true"/>
    <lcf76f155ced4ddcb4097134ff3c332f xmlns="f57bf306-8619-47db-b15d-4d1b1301185b">
      <Terms xmlns="http://schemas.microsoft.com/office/infopath/2007/PartnerControls"/>
    </lcf76f155ced4ddcb4097134ff3c332f>
    <Question_x0020_1 xmlns="f57bf306-8619-47db-b15d-4d1b1301185b" xsi:nil="true"/>
  </documentManagement>
</p:properties>
</file>

<file path=customXml/itemProps1.xml><?xml version="1.0" encoding="utf-8"?>
<ds:datastoreItem xmlns:ds="http://schemas.openxmlformats.org/officeDocument/2006/customXml" ds:itemID="{234A05AA-1686-429E-892A-36E3B2BF9983}">
  <ds:schemaRefs>
    <ds:schemaRef ds:uri="http://schemas.microsoft.com/sharepoint/v3/contenttype/forms"/>
  </ds:schemaRefs>
</ds:datastoreItem>
</file>

<file path=customXml/itemProps2.xml><?xml version="1.0" encoding="utf-8"?>
<ds:datastoreItem xmlns:ds="http://schemas.openxmlformats.org/officeDocument/2006/customXml" ds:itemID="{CE3FE1E2-8E84-4B41-B80F-A4517C451F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bf306-8619-47db-b15d-4d1b1301185b"/>
    <ds:schemaRef ds:uri="2e840ac6-496d-4b18-8470-54e78dc286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8CFD99F-A484-4EFD-8952-5781F1052586}">
  <ds:schemaRefs>
    <ds:schemaRef ds:uri="http://schemas.microsoft.com/office/2006/metadata/properties"/>
    <ds:schemaRef ds:uri="http://purl.org/dc/dcmitype/"/>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2e840ac6-496d-4b18-8470-54e78dc2862a"/>
    <ds:schemaRef ds:uri="f57bf306-8619-47db-b15d-4d1b1301185b"/>
    <ds:schemaRef ds:uri="http://www.w3.org/XML/1998/namespace"/>
  </ds:schemaRefs>
</ds:datastoreItem>
</file>

<file path=docMetadata/LabelInfo.xml><?xml version="1.0" encoding="utf-8"?>
<clbl:labelList xmlns:clbl="http://schemas.microsoft.com/office/2020/mipLabelMetadata">
  <clbl:label id="{facac3c4-e2a5-4257-af76-205c8a821ddb}" enabled="0" method="" siteId="{facac3c4-e2a5-4257-af76-205c8a821ddb}" removed="1"/>
</clbl:labelList>
</file>

<file path=docProps/app.xml><?xml version="1.0" encoding="utf-8"?>
<Properties xmlns="http://schemas.openxmlformats.org/officeDocument/2006/extended-properties" xmlns:vt="http://schemas.openxmlformats.org/officeDocument/2006/docPropsVTypes">
  <Template>blank</Template>
  <TotalTime>349</TotalTime>
  <Words>1545</Words>
  <Application>Microsoft Office PowerPoint</Application>
  <PresentationFormat>Widescreen</PresentationFormat>
  <Paragraphs>151</Paragraphs>
  <Slides>32</Slides>
  <Notes>29</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32</vt:i4>
      </vt:variant>
    </vt:vector>
  </HeadingPairs>
  <TitlesOfParts>
    <vt:vector size="43" baseType="lpstr">
      <vt:lpstr>MS PGothic</vt:lpstr>
      <vt:lpstr>Arial</vt:lpstr>
      <vt:lpstr>3M Circular TT Book</vt:lpstr>
      <vt:lpstr>3M Circular TT Black</vt:lpstr>
      <vt:lpstr>Calibri</vt:lpstr>
      <vt:lpstr>3M Circular TT Light</vt:lpstr>
      <vt:lpstr>3M Circular TT Bold</vt:lpstr>
      <vt:lpstr>3M_PPTtemplate_v6</vt:lpstr>
      <vt:lpstr>2_3M_PPTtemplate_v6</vt:lpstr>
      <vt:lpstr>4_3M_PPTtemplate_v6</vt:lpstr>
      <vt:lpstr>Document</vt:lpstr>
      <vt:lpstr>PowerPoint Presentation</vt:lpstr>
      <vt:lpstr>About Sourcing - RFx</vt:lpstr>
      <vt:lpstr>Supplier RFx response process flow</vt:lpstr>
      <vt:lpstr>Sourcing – RFx response process steps</vt:lpstr>
      <vt:lpstr>RFx response – Invitation Email</vt:lpstr>
      <vt:lpstr>RFx response – Supplier Login</vt:lpstr>
      <vt:lpstr>RFx response – How to access RFx event</vt:lpstr>
      <vt:lpstr>RFx response – What is RFx workbench</vt:lpstr>
      <vt:lpstr>RFx response – What is RFx workbench</vt:lpstr>
      <vt:lpstr>RFx response – What is RFx workbench</vt:lpstr>
      <vt:lpstr>RFx response – Open RFx event</vt:lpstr>
      <vt:lpstr>RFx response – Acknowledge guideline</vt:lpstr>
      <vt:lpstr>RFx response – Acknowledge guideline</vt:lpstr>
      <vt:lpstr>RFx response – RFx page</vt:lpstr>
      <vt:lpstr>RFx response – RFx page (More Options)</vt:lpstr>
      <vt:lpstr>RFx response – Decline participation</vt:lpstr>
      <vt:lpstr>RFx response – Accept Guideline</vt:lpstr>
      <vt:lpstr>RFx response – Guidelines Acknowledged</vt:lpstr>
      <vt:lpstr>RFx response – Respond to Questionnaire</vt:lpstr>
      <vt:lpstr>RFx response – Respond to Questionnaire</vt:lpstr>
      <vt:lpstr>RFx response – Respond to Pricesheet</vt:lpstr>
      <vt:lpstr>RFx response – Respond to Pricesheet</vt:lpstr>
      <vt:lpstr>RFx response – Supplier Attachments</vt:lpstr>
      <vt:lpstr>RFx response – Supplier Attachments</vt:lpstr>
      <vt:lpstr>RFx response – Supplier Attachments</vt:lpstr>
      <vt:lpstr>RFx response – Discussion Forum</vt:lpstr>
      <vt:lpstr>RFx response – Discussion Forum</vt:lpstr>
      <vt:lpstr>RFx response – Submit Response</vt:lpstr>
      <vt:lpstr>RFx response – Response Submitted</vt:lpstr>
      <vt:lpstr>RFx response – Withdraw Response</vt:lpstr>
      <vt:lpstr>RFx response – Withdraw Response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Fanna Haile-Selassie</dc:creator>
  <dc:description>access at brand.3M.com</dc:description>
  <cp:lastModifiedBy>Ashutosh Yadav</cp:lastModifiedBy>
  <cp:revision>4</cp:revision>
  <dcterms:created xsi:type="dcterms:W3CDTF">2026-01-22T01:41:10Z</dcterms:created>
  <dcterms:modified xsi:type="dcterms:W3CDTF">2026-09-16T10:19:35Z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ContentTypeId">
    <vt:lpwstr>0x010100E3203C587ADE634EA392EE4212C4B256</vt:lpwstr>
  </property>
  <property fmtid="{D5CDD505-2E9C-101B-9397-08002B2CF9AE}" pid="6" name="MediaServiceImageTags">
    <vt:lpwstr/>
  </property>
</Properties>
</file>