
<file path=[Content_Types].xml><?xml version="1.0" encoding="utf-8"?>
<Types xmlns="http://schemas.openxmlformats.org/package/2006/content-types">
  <Default Extension="fntdata" ContentType="application/x-fontdata"/>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953" r:id="rId4"/>
    <p:sldMasterId id="2147484013" r:id="rId5"/>
  </p:sldMasterIdLst>
  <p:notesMasterIdLst>
    <p:notesMasterId r:id="rId31"/>
  </p:notesMasterIdLst>
  <p:handoutMasterIdLst>
    <p:handoutMasterId r:id="rId32"/>
  </p:handoutMasterIdLst>
  <p:sldIdLst>
    <p:sldId id="256" r:id="rId6"/>
    <p:sldId id="292" r:id="rId7"/>
    <p:sldId id="293" r:id="rId8"/>
    <p:sldId id="294" r:id="rId9"/>
    <p:sldId id="295" r:id="rId10"/>
    <p:sldId id="296" r:id="rId11"/>
    <p:sldId id="297" r:id="rId12"/>
    <p:sldId id="298" r:id="rId13"/>
    <p:sldId id="299" r:id="rId14"/>
    <p:sldId id="300" r:id="rId15"/>
    <p:sldId id="301" r:id="rId16"/>
    <p:sldId id="302" r:id="rId17"/>
    <p:sldId id="303" r:id="rId18"/>
    <p:sldId id="304" r:id="rId19"/>
    <p:sldId id="305" r:id="rId20"/>
    <p:sldId id="306" r:id="rId21"/>
    <p:sldId id="307" r:id="rId22"/>
    <p:sldId id="308" r:id="rId23"/>
    <p:sldId id="309" r:id="rId24"/>
    <p:sldId id="310" r:id="rId25"/>
    <p:sldId id="311" r:id="rId26"/>
    <p:sldId id="312" r:id="rId27"/>
    <p:sldId id="313" r:id="rId28"/>
    <p:sldId id="314" r:id="rId29"/>
    <p:sldId id="277" r:id="rId30"/>
  </p:sldIdLst>
  <p:sldSz cx="12192000" cy="6858000"/>
  <p:notesSz cx="7010400" cy="9296400"/>
  <p:embeddedFontLst>
    <p:embeddedFont>
      <p:font typeface="3M Circular TT Black" panose="020B0604020202020204" charset="0"/>
      <p:bold r:id="rId33"/>
      <p:boldItalic r:id="rId34"/>
    </p:embeddedFont>
    <p:embeddedFont>
      <p:font typeface="3M Circular TT Bold" panose="020B0804020101010102" charset="0"/>
      <p:bold r:id="rId35"/>
      <p:boldItalic r:id="rId36"/>
    </p:embeddedFont>
    <p:embeddedFont>
      <p:font typeface="3M Circular TT Book" panose="020B0804020101010102" charset="0"/>
      <p:regular r:id="rId37"/>
      <p:bold r:id="rId38"/>
      <p:italic r:id="rId39"/>
      <p:boldItalic r:id="rId40"/>
    </p:embeddedFont>
    <p:embeddedFont>
      <p:font typeface="MS PGothic" panose="020B0600070205080204" pitchFamily="34" charset="-128"/>
      <p:regular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E71C21D-3AC9-4C6E-B9E9-9080F0CE10E2}">
          <p14:sldIdLst>
            <p14:sldId id="256"/>
            <p14:sldId id="292"/>
            <p14:sldId id="293"/>
            <p14:sldId id="294"/>
            <p14:sldId id="295"/>
            <p14:sldId id="296"/>
            <p14:sldId id="297"/>
            <p14:sldId id="298"/>
            <p14:sldId id="299"/>
            <p14:sldId id="300"/>
            <p14:sldId id="301"/>
            <p14:sldId id="302"/>
            <p14:sldId id="303"/>
            <p14:sldId id="304"/>
            <p14:sldId id="305"/>
            <p14:sldId id="306"/>
            <p14:sldId id="307"/>
            <p14:sldId id="308"/>
            <p14:sldId id="309"/>
            <p14:sldId id="310"/>
            <p14:sldId id="311"/>
            <p14:sldId id="312"/>
            <p14:sldId id="313"/>
            <p14:sldId id="314"/>
            <p14:sldId id="27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E0A0F77-A57A-69F7-F04A-F67FFDB73422}" name="Kathrin Gunjaca" initials="KG" userId="S::GE400357@mmm.com::4551ed21-7e29-479c-be09-d0404f46dde4" providerId="AD"/>
  <p188:author id="{613EC8A5-83F4-A0ED-1E79-CC4E11D8CD5C}" name="Sam Sventek" initials="SS" userId="S::a4yqqzz@mmm.com::87d68474-232f-4a7a-9a8a-8aff09cfd4ec" providerId="AD"/>
  <p188:author id="{18E8F3A5-5253-8E13-EC61-8F0D5A7F1A1D}" name="Andrew Langdell" initials="AL" userId="S::A9AW8ZZ@mmm.com::3910af48-b353-44cb-9c29-6a765295c1bc" providerId="AD"/>
  <p188:author id="{2B965EF1-17BA-99E7-CAFE-7B0290EFAC68}" name="Fanna Haile-Selassie" initials="FH" userId="S::A53QBZZ@mmm.com::c55739df-b488-4066-962c-f0b6e1618ccb" providerId="AD"/>
  <p188:author id="{FD5697FE-97CC-013E-6F4A-2572801519D7}" name="Kirsten Salmanowicz" initials="KS" userId="S::ACVJBZZ@mmm.com::2991d299-6954-4edb-94f7-657c63328163"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ory Hanscom" initials="CH" lastIdx="1" clrIdx="0">
    <p:extLst>
      <p:ext uri="{19B8F6BF-5375-455C-9EA6-DF929625EA0E}">
        <p15:presenceInfo xmlns:p15="http://schemas.microsoft.com/office/powerpoint/2012/main" userId="S::US345876@mmm.com::6d697531-f294-401b-9c5b-18e19c75e32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29B5"/>
    <a:srgbClr val="F5821F"/>
    <a:srgbClr val="FFE825"/>
    <a:srgbClr val="8C006E"/>
    <a:srgbClr val="FF0000"/>
    <a:srgbClr val="003DE6"/>
    <a:srgbClr val="00C7E6"/>
    <a:srgbClr val="1F1F96"/>
    <a:srgbClr val="DB14AB"/>
    <a:srgbClr val="FFF000"/>
  </p:clrMru>
  <p:extLst>
    <p:ext uri="{E76CE94A-603C-4142-B9EB-6D1370010A27}">
      <p14:discardImageEditData xmlns:p14="http://schemas.microsoft.com/office/powerpoint/2010/main" val="1"/>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EFD9E2-743B-AF2D-903B-3050A8C523B5}" v="1" dt="2026-09-17T12:10:14.96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notesViewPr>
    <p:cSldViewPr snapToGrid="0">
      <p:cViewPr varScale="1">
        <p:scale>
          <a:sx n="47" d="100"/>
          <a:sy n="47" d="100"/>
        </p:scale>
        <p:origin x="2760" y="5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font" Target="fonts/font7.fntdata"/><Relationship Id="rId21" Type="http://schemas.openxmlformats.org/officeDocument/2006/relationships/slide" Target="slides/slide16.xml"/><Relationship Id="rId34" Type="http://schemas.openxmlformats.org/officeDocument/2006/relationships/font" Target="fonts/font2.fntdata"/><Relationship Id="rId42" Type="http://schemas.openxmlformats.org/officeDocument/2006/relationships/commentAuthors" Target="commentAuthors.xml"/><Relationship Id="rId47" Type="http://schemas.microsoft.com/office/2016/11/relationships/changesInfo" Target="changesInfos/changesInfo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handoutMaster" Target="handoutMasters/handout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font" Target="fonts/font4.fntdata"/><Relationship Id="rId49" Type="http://schemas.microsoft.com/office/2018/10/relationships/authors" Targe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notesMaster" Target="notesMasters/notesMaster1.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font" Target="fonts/font3.fntdata"/><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tableStyles" Target="tableStyles.xml"/><Relationship Id="rId20" Type="http://schemas.openxmlformats.org/officeDocument/2006/relationships/slide" Target="slides/slide15.xml"/><Relationship Id="rId41" Type="http://schemas.openxmlformats.org/officeDocument/2006/relationships/font" Target="fonts/font9.fntdata"/><Relationship Id="rId1" Type="http://schemas.openxmlformats.org/officeDocument/2006/relationships/customXml" Target="../customXml/item1.xml"/><Relationship Id="rId6"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shutosh Yadav" userId="S::ashutosh.yadav_gep.com#ext#@skydrive3m.onmicrosoft.com::b4a622c5-9925-49ff-bfc7-50a6f8276941" providerId="AD" clId="Web-{69EFD9E2-743B-AF2D-903B-3050A8C523B5}"/>
    <pc:docChg chg="modSld">
      <pc:chgData name="Ashutosh Yadav" userId="S::ashutosh.yadav_gep.com#ext#@skydrive3m.onmicrosoft.com::b4a622c5-9925-49ff-bfc7-50a6f8276941" providerId="AD" clId="Web-{69EFD9E2-743B-AF2D-903B-3050A8C523B5}" dt="2026-09-17T12:10:14.964" v="0" actId="1076"/>
      <pc:docMkLst>
        <pc:docMk/>
      </pc:docMkLst>
      <pc:sldChg chg="modSp">
        <pc:chgData name="Ashutosh Yadav" userId="S::ashutosh.yadav_gep.com#ext#@skydrive3m.onmicrosoft.com::b4a622c5-9925-49ff-bfc7-50a6f8276941" providerId="AD" clId="Web-{69EFD9E2-743B-AF2D-903B-3050A8C523B5}" dt="2026-09-17T12:10:14.964" v="0" actId="1076"/>
        <pc:sldMkLst>
          <pc:docMk/>
          <pc:sldMk cId="1560708554" sldId="300"/>
        </pc:sldMkLst>
        <pc:picChg chg="mod">
          <ac:chgData name="Ashutosh Yadav" userId="S::ashutosh.yadav_gep.com#ext#@skydrive3m.onmicrosoft.com::b4a622c5-9925-49ff-bfc7-50a6f8276941" providerId="AD" clId="Web-{69EFD9E2-743B-AF2D-903B-3050A8C523B5}" dt="2026-09-17T12:10:14.964" v="0" actId="1076"/>
          <ac:picMkLst>
            <pc:docMk/>
            <pc:sldMk cId="1560708554" sldId="300"/>
            <ac:picMk id="5" creationId="{9826FF76-70B7-D378-3938-553B08D03ED9}"/>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GB"/>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A43E2305-466C-4623-BA03-7D1ABB7C9E8B}" type="datetimeFigureOut">
              <a:rPr lang="en-GB" smtClean="0"/>
              <a:t>17/09/2026</a:t>
            </a:fld>
            <a:endParaRPr lang="en-GB"/>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GB"/>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2BAB2DDB-3F36-4FB8-8004-74C0E9CD6F54}" type="slidenum">
              <a:rPr lang="en-GB" smtClean="0"/>
              <a:t>‹#›</a:t>
            </a:fld>
            <a:endParaRPr lang="en-GB"/>
          </a:p>
        </p:txBody>
      </p:sp>
    </p:spTree>
    <p:extLst>
      <p:ext uri="{BB962C8B-B14F-4D97-AF65-F5344CB8AC3E}">
        <p14:creationId xmlns:p14="http://schemas.microsoft.com/office/powerpoint/2010/main" val="30513047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GB"/>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F894DEE1-CFED-4862-80A6-C1C29819A1DC}" type="datetimeFigureOut">
              <a:rPr lang="en-GB" smtClean="0"/>
              <a:t>17/09/2026</a:t>
            </a:fld>
            <a:endParaRPr lang="en-GB"/>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GB"/>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GB"/>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94745B09-AD31-409C-B2BB-E7C534396A29}" type="slidenum">
              <a:rPr lang="en-GB" smtClean="0"/>
              <a:t>‹#›</a:t>
            </a:fld>
            <a:endParaRPr lang="en-GB"/>
          </a:p>
        </p:txBody>
      </p:sp>
    </p:spTree>
    <p:extLst>
      <p:ext uri="{BB962C8B-B14F-4D97-AF65-F5344CB8AC3E}">
        <p14:creationId xmlns:p14="http://schemas.microsoft.com/office/powerpoint/2010/main" val="12790389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2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rIns="0"/>
          <a:lstStyle>
            <a:lvl1pPr>
              <a:defRPr/>
            </a:lvl1pPr>
          </a:lstStyle>
          <a:p>
            <a:r>
              <a:rPr lang="en-US" dirty="0"/>
              <a:t>Contracts</a:t>
            </a:r>
            <a:endParaRPr lang="en-GB" dirty="0"/>
          </a:p>
        </p:txBody>
      </p:sp>
      <p:cxnSp>
        <p:nvCxnSpPr>
          <p:cNvPr id="3" name="Straight Connector 2">
            <a:extLst>
              <a:ext uri="{FF2B5EF4-FFF2-40B4-BE49-F238E27FC236}">
                <a16:creationId xmlns:a16="http://schemas.microsoft.com/office/drawing/2014/main" id="{4B1AC2FA-3D07-801F-9DE2-FD6DDDED63CD}"/>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2141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Intro: city skyline, fill square">
    <p:spTree>
      <p:nvGrpSpPr>
        <p:cNvPr id="1" name=""/>
        <p:cNvGrpSpPr/>
        <p:nvPr/>
      </p:nvGrpSpPr>
      <p:grpSpPr>
        <a:xfrm>
          <a:off x="0" y="0"/>
          <a:ext cx="0" cy="0"/>
          <a:chOff x="0" y="0"/>
          <a:chExt cx="0" cy="0"/>
        </a:xfrm>
      </p:grpSpPr>
      <p:pic>
        <p:nvPicPr>
          <p:cNvPr id="2" name="Picture 1" descr="A highway with cars on it&#10;&#10;Description automatically generated">
            <a:extLst>
              <a:ext uri="{FF2B5EF4-FFF2-40B4-BE49-F238E27FC236}">
                <a16:creationId xmlns:a16="http://schemas.microsoft.com/office/drawing/2014/main" id="{18E28631-6B45-3F82-C986-951984B4FFD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705" y="0"/>
            <a:ext cx="12194705" cy="6858000"/>
          </a:xfrm>
          <a:prstGeom prst="rect">
            <a:avLst/>
          </a:prstGeom>
        </p:spPr>
      </p:pic>
      <p:pic>
        <p:nvPicPr>
          <p:cNvPr id="4" name="Picture 3" descr="A black background with white text&#10;&#10;Description automatically generated">
            <a:extLst>
              <a:ext uri="{FF2B5EF4-FFF2-40B4-BE49-F238E27FC236}">
                <a16:creationId xmlns:a16="http://schemas.microsoft.com/office/drawing/2014/main" id="{8265B4E9-A39F-319E-D461-70348821FABC}"/>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94360" y="594360"/>
            <a:ext cx="3749039" cy="668147"/>
          </a:xfrm>
          <a:prstGeom prst="rect">
            <a:avLst/>
          </a:prstGeom>
        </p:spPr>
      </p:pic>
      <p:sp>
        <p:nvSpPr>
          <p:cNvPr id="3" name="Rectangle 2">
            <a:extLst>
              <a:ext uri="{FF2B5EF4-FFF2-40B4-BE49-F238E27FC236}">
                <a16:creationId xmlns:a16="http://schemas.microsoft.com/office/drawing/2014/main" id="{3E083DCC-1185-9F81-136E-7AECD44AE947}"/>
              </a:ext>
            </a:extLst>
          </p:cNvPr>
          <p:cNvSpPr/>
          <p:nvPr userDrawn="1"/>
        </p:nvSpPr>
        <p:spPr>
          <a:xfrm>
            <a:off x="594360" y="2210174"/>
            <a:ext cx="4053466" cy="4053466"/>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8" name="Text Placeholder 67">
            <a:extLst>
              <a:ext uri="{FF2B5EF4-FFF2-40B4-BE49-F238E27FC236}">
                <a16:creationId xmlns:a16="http://schemas.microsoft.com/office/drawing/2014/main" id="{79436275-8615-0CF4-7E61-1AC20B1AB9D5}"/>
              </a:ext>
            </a:extLst>
          </p:cNvPr>
          <p:cNvSpPr>
            <a:spLocks noGrp="1"/>
          </p:cNvSpPr>
          <p:nvPr>
            <p:ph type="body" sz="quarter" idx="10" hasCustomPrompt="1"/>
          </p:nvPr>
        </p:nvSpPr>
        <p:spPr>
          <a:xfrm>
            <a:off x="594360" y="2206014"/>
            <a:ext cx="4053466" cy="2701652"/>
          </a:xfrm>
        </p:spPr>
        <p:txBody>
          <a:bodyPr lIns="228600" tIns="228600" rIns="228600" bIns="228600">
            <a:normAutofit/>
          </a:bodyPr>
          <a:lstStyle>
            <a:lvl1pPr marL="0" indent="0">
              <a:lnSpc>
                <a:spcPct val="88000"/>
              </a:lnSpc>
              <a:spcAft>
                <a:spcPts val="0"/>
              </a:spcAft>
              <a:buFontTx/>
              <a:buNone/>
              <a:defRPr sz="32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9" name="Text Placeholder 67">
            <a:extLst>
              <a:ext uri="{FF2B5EF4-FFF2-40B4-BE49-F238E27FC236}">
                <a16:creationId xmlns:a16="http://schemas.microsoft.com/office/drawing/2014/main" id="{3683A817-907A-17B2-6465-3480CE3F027C}"/>
              </a:ext>
            </a:extLst>
          </p:cNvPr>
          <p:cNvSpPr>
            <a:spLocks noGrp="1"/>
          </p:cNvSpPr>
          <p:nvPr>
            <p:ph type="body" sz="quarter" idx="11" hasCustomPrompt="1"/>
          </p:nvPr>
        </p:nvSpPr>
        <p:spPr>
          <a:xfrm>
            <a:off x="594360" y="4907666"/>
            <a:ext cx="4053466" cy="1355974"/>
          </a:xfrm>
        </p:spPr>
        <p:txBody>
          <a:bodyPr lIns="228600" tIns="228600" rIns="228600" bIns="228600" anchor="b" anchorCtr="0">
            <a:noAutofit/>
          </a:bodyPr>
          <a:lstStyle>
            <a:lvl1pPr marL="0" indent="0">
              <a:lnSpc>
                <a:spcPct val="100000"/>
              </a:lnSpc>
              <a:buFontTx/>
              <a:buNone/>
              <a:defRPr sz="19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subhead information here</a:t>
            </a:r>
          </a:p>
        </p:txBody>
      </p:sp>
    </p:spTree>
    <p:extLst>
      <p:ext uri="{BB962C8B-B14F-4D97-AF65-F5344CB8AC3E}">
        <p14:creationId xmlns:p14="http://schemas.microsoft.com/office/powerpoint/2010/main" val="3568682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 dk red bkgn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078EF20-4C82-8E47-638B-2AC9145E76D7}"/>
              </a:ext>
            </a:extLst>
          </p:cNvPr>
          <p:cNvSpPr/>
          <p:nvPr userDrawn="1"/>
        </p:nvSpPr>
        <p:spPr>
          <a:xfrm>
            <a:off x="0" y="2286000"/>
            <a:ext cx="12191999" cy="4572000"/>
          </a:xfrm>
          <a:prstGeom prst="rect">
            <a:avLst/>
          </a:prstGeom>
          <a:solidFill>
            <a:srgbClr val="5F0E1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 name="Text Placeholder 67">
            <a:extLst>
              <a:ext uri="{FF2B5EF4-FFF2-40B4-BE49-F238E27FC236}">
                <a16:creationId xmlns:a16="http://schemas.microsoft.com/office/drawing/2014/main" id="{D906F9E2-331B-7A17-879B-0CAD9740B7C2}"/>
              </a:ext>
            </a:extLst>
          </p:cNvPr>
          <p:cNvSpPr>
            <a:spLocks noGrp="1"/>
          </p:cNvSpPr>
          <p:nvPr>
            <p:ph type="body" sz="quarter" idx="10" hasCustomPrompt="1"/>
          </p:nvPr>
        </p:nvSpPr>
        <p:spPr>
          <a:xfrm>
            <a:off x="517929" y="2073159"/>
            <a:ext cx="9687207" cy="2417818"/>
          </a:xfrm>
        </p:spPr>
        <p:txBody>
          <a:bodyPr/>
          <a:lstStyle>
            <a:lvl1pPr marL="0" indent="0">
              <a:lnSpc>
                <a:spcPct val="100000"/>
              </a:lnSpc>
              <a:buFontTx/>
              <a:buNone/>
              <a:defRPr sz="80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3" name="Text Placeholder 67">
            <a:extLst>
              <a:ext uri="{FF2B5EF4-FFF2-40B4-BE49-F238E27FC236}">
                <a16:creationId xmlns:a16="http://schemas.microsoft.com/office/drawing/2014/main" id="{E4573881-8AC7-4189-D0BE-5E6E60046C07}"/>
              </a:ext>
            </a:extLst>
          </p:cNvPr>
          <p:cNvSpPr>
            <a:spLocks noGrp="1"/>
          </p:cNvSpPr>
          <p:nvPr>
            <p:ph type="body" sz="quarter" idx="11" hasCustomPrompt="1"/>
          </p:nvPr>
        </p:nvSpPr>
        <p:spPr>
          <a:xfrm>
            <a:off x="7849600" y="505092"/>
            <a:ext cx="3563038" cy="1080640"/>
          </a:xfrm>
        </p:spPr>
        <p:txBody>
          <a:bodyPr>
            <a:noAutofit/>
          </a:bodyPr>
          <a:lstStyle>
            <a:lvl1pPr marL="0" indent="0">
              <a:lnSpc>
                <a:spcPct val="110000"/>
              </a:lnSpc>
              <a:buFontTx/>
              <a:buNone/>
              <a:defRPr sz="1800" b="0" i="0">
                <a:solidFill>
                  <a:schemeClr val="tx1"/>
                </a:solidFill>
                <a:latin typeface="3M Circular TT Book" panose="020B0604020101020102" pitchFamily="34" charset="77"/>
                <a:cs typeface="3M Circular TT Book" panose="020B0604020101020102" pitchFamily="34" charset="77"/>
              </a:defRPr>
            </a:lvl1pPr>
          </a:lstStyle>
          <a:p>
            <a:pPr lvl="0"/>
            <a:r>
              <a:rPr lang="en-US"/>
              <a:t>Insert subhead information here Lorem ipsum </a:t>
            </a:r>
          </a:p>
        </p:txBody>
      </p:sp>
      <p:pic>
        <p:nvPicPr>
          <p:cNvPr id="4" name="Picture 3" descr="A black background with a black square&#10;&#10;Description automatically generated with medium confidence">
            <a:extLst>
              <a:ext uri="{FF2B5EF4-FFF2-40B4-BE49-F238E27FC236}">
                <a16:creationId xmlns:a16="http://schemas.microsoft.com/office/drawing/2014/main" id="{807E8AFF-58F3-2353-6AF5-3362F09BCB0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94360" y="509817"/>
            <a:ext cx="3365246" cy="599747"/>
          </a:xfrm>
          <a:prstGeom prst="rect">
            <a:avLst/>
          </a:prstGeom>
        </p:spPr>
      </p:pic>
      <p:sp>
        <p:nvSpPr>
          <p:cNvPr id="8" name="Rectangle 7">
            <a:extLst>
              <a:ext uri="{FF2B5EF4-FFF2-40B4-BE49-F238E27FC236}">
                <a16:creationId xmlns:a16="http://schemas.microsoft.com/office/drawing/2014/main" id="{4B85CE7E-F2AC-238C-124A-C110068EC7C8}"/>
              </a:ext>
            </a:extLst>
          </p:cNvPr>
          <p:cNvSpPr/>
          <p:nvPr userDrawn="1"/>
        </p:nvSpPr>
        <p:spPr>
          <a:xfrm rot="5400000">
            <a:off x="7407497" y="692488"/>
            <a:ext cx="435230" cy="91440"/>
          </a:xfrm>
          <a:prstGeom prst="rect">
            <a:avLst/>
          </a:prstGeom>
          <a:solidFill>
            <a:srgbClr val="D1041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67">
            <a:extLst>
              <a:ext uri="{FF2B5EF4-FFF2-40B4-BE49-F238E27FC236}">
                <a16:creationId xmlns:a16="http://schemas.microsoft.com/office/drawing/2014/main" id="{7198801E-8AF9-04F6-5FA8-A549F4DE715B}"/>
              </a:ext>
            </a:extLst>
          </p:cNvPr>
          <p:cNvSpPr>
            <a:spLocks noGrp="1"/>
          </p:cNvSpPr>
          <p:nvPr>
            <p:ph type="body" sz="quarter" idx="12" hasCustomPrompt="1"/>
          </p:nvPr>
        </p:nvSpPr>
        <p:spPr>
          <a:xfrm>
            <a:off x="4766938"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
        <p:nvSpPr>
          <p:cNvPr id="20" name="Text Placeholder 67">
            <a:extLst>
              <a:ext uri="{FF2B5EF4-FFF2-40B4-BE49-F238E27FC236}">
                <a16:creationId xmlns:a16="http://schemas.microsoft.com/office/drawing/2014/main" id="{5233B25E-D3AA-3711-5600-5BB9AB2B3B15}"/>
              </a:ext>
            </a:extLst>
          </p:cNvPr>
          <p:cNvSpPr>
            <a:spLocks noGrp="1"/>
          </p:cNvSpPr>
          <p:nvPr>
            <p:ph type="body" sz="quarter" idx="13" hasCustomPrompt="1"/>
          </p:nvPr>
        </p:nvSpPr>
        <p:spPr>
          <a:xfrm>
            <a:off x="580007"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
        <p:nvSpPr>
          <p:cNvPr id="21" name="Text Placeholder 67">
            <a:extLst>
              <a:ext uri="{FF2B5EF4-FFF2-40B4-BE49-F238E27FC236}">
                <a16:creationId xmlns:a16="http://schemas.microsoft.com/office/drawing/2014/main" id="{5A03F433-CE3B-588A-A61E-06D87A958B27}"/>
              </a:ext>
            </a:extLst>
          </p:cNvPr>
          <p:cNvSpPr>
            <a:spLocks noGrp="1"/>
          </p:cNvSpPr>
          <p:nvPr>
            <p:ph type="body" sz="quarter" idx="14" hasCustomPrompt="1"/>
          </p:nvPr>
        </p:nvSpPr>
        <p:spPr>
          <a:xfrm>
            <a:off x="8953869"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Tree>
    <p:extLst>
      <p:ext uri="{BB962C8B-B14F-4D97-AF65-F5344CB8AC3E}">
        <p14:creationId xmlns:p14="http://schemas.microsoft.com/office/powerpoint/2010/main" val="1979757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Intro: dk red bkgn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078EF20-4C82-8E47-638B-2AC9145E76D7}"/>
              </a:ext>
            </a:extLst>
          </p:cNvPr>
          <p:cNvSpPr/>
          <p:nvPr userDrawn="1"/>
        </p:nvSpPr>
        <p:spPr>
          <a:xfrm>
            <a:off x="0" y="2286000"/>
            <a:ext cx="12191999" cy="4572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 name="Text Placeholder 67">
            <a:extLst>
              <a:ext uri="{FF2B5EF4-FFF2-40B4-BE49-F238E27FC236}">
                <a16:creationId xmlns:a16="http://schemas.microsoft.com/office/drawing/2014/main" id="{D906F9E2-331B-7A17-879B-0CAD9740B7C2}"/>
              </a:ext>
            </a:extLst>
          </p:cNvPr>
          <p:cNvSpPr>
            <a:spLocks noGrp="1"/>
          </p:cNvSpPr>
          <p:nvPr>
            <p:ph type="body" sz="quarter" idx="10" hasCustomPrompt="1"/>
          </p:nvPr>
        </p:nvSpPr>
        <p:spPr>
          <a:xfrm>
            <a:off x="517929" y="2073159"/>
            <a:ext cx="9687207" cy="2417818"/>
          </a:xfrm>
        </p:spPr>
        <p:txBody>
          <a:bodyPr/>
          <a:lstStyle>
            <a:lvl1pPr marL="0" indent="0">
              <a:lnSpc>
                <a:spcPct val="100000"/>
              </a:lnSpc>
              <a:buFontTx/>
              <a:buNone/>
              <a:defRPr sz="80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3" name="Text Placeholder 67">
            <a:extLst>
              <a:ext uri="{FF2B5EF4-FFF2-40B4-BE49-F238E27FC236}">
                <a16:creationId xmlns:a16="http://schemas.microsoft.com/office/drawing/2014/main" id="{E4573881-8AC7-4189-D0BE-5E6E60046C07}"/>
              </a:ext>
            </a:extLst>
          </p:cNvPr>
          <p:cNvSpPr>
            <a:spLocks noGrp="1"/>
          </p:cNvSpPr>
          <p:nvPr>
            <p:ph type="body" sz="quarter" idx="11" hasCustomPrompt="1"/>
          </p:nvPr>
        </p:nvSpPr>
        <p:spPr>
          <a:xfrm>
            <a:off x="7849600" y="505092"/>
            <a:ext cx="3563038" cy="1080640"/>
          </a:xfrm>
        </p:spPr>
        <p:txBody>
          <a:bodyPr>
            <a:noAutofit/>
          </a:bodyPr>
          <a:lstStyle>
            <a:lvl1pPr marL="0" indent="0">
              <a:lnSpc>
                <a:spcPct val="110000"/>
              </a:lnSpc>
              <a:buFontTx/>
              <a:buNone/>
              <a:defRPr sz="1800" b="0" i="0">
                <a:solidFill>
                  <a:schemeClr val="tx1"/>
                </a:solidFill>
                <a:latin typeface="3M Circular TT Book" panose="020B0604020101020102" pitchFamily="34" charset="77"/>
                <a:cs typeface="3M Circular TT Book" panose="020B0604020101020102" pitchFamily="34" charset="77"/>
              </a:defRPr>
            </a:lvl1pPr>
          </a:lstStyle>
          <a:p>
            <a:pPr lvl="0"/>
            <a:r>
              <a:rPr lang="en-US"/>
              <a:t>Insert subhead information here Lorem ipsum </a:t>
            </a:r>
          </a:p>
        </p:txBody>
      </p:sp>
      <p:pic>
        <p:nvPicPr>
          <p:cNvPr id="4" name="Picture 3" descr="A black background with a black square&#10;&#10;Description automatically generated with medium confidence">
            <a:extLst>
              <a:ext uri="{FF2B5EF4-FFF2-40B4-BE49-F238E27FC236}">
                <a16:creationId xmlns:a16="http://schemas.microsoft.com/office/drawing/2014/main" id="{807E8AFF-58F3-2353-6AF5-3362F09BCB0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94360" y="509817"/>
            <a:ext cx="3365246" cy="599747"/>
          </a:xfrm>
          <a:prstGeom prst="rect">
            <a:avLst/>
          </a:prstGeom>
        </p:spPr>
      </p:pic>
      <p:sp>
        <p:nvSpPr>
          <p:cNvPr id="8" name="Rectangle 7">
            <a:extLst>
              <a:ext uri="{FF2B5EF4-FFF2-40B4-BE49-F238E27FC236}">
                <a16:creationId xmlns:a16="http://schemas.microsoft.com/office/drawing/2014/main" id="{4B85CE7E-F2AC-238C-124A-C110068EC7C8}"/>
              </a:ext>
            </a:extLst>
          </p:cNvPr>
          <p:cNvSpPr/>
          <p:nvPr userDrawn="1"/>
        </p:nvSpPr>
        <p:spPr>
          <a:xfrm rot="5400000">
            <a:off x="7407497" y="692488"/>
            <a:ext cx="435230" cy="91440"/>
          </a:xfrm>
          <a:prstGeom prst="rect">
            <a:avLst/>
          </a:prstGeom>
          <a:solidFill>
            <a:srgbClr val="D2172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67">
            <a:extLst>
              <a:ext uri="{FF2B5EF4-FFF2-40B4-BE49-F238E27FC236}">
                <a16:creationId xmlns:a16="http://schemas.microsoft.com/office/drawing/2014/main" id="{7198801E-8AF9-04F6-5FA8-A549F4DE715B}"/>
              </a:ext>
            </a:extLst>
          </p:cNvPr>
          <p:cNvSpPr>
            <a:spLocks noGrp="1"/>
          </p:cNvSpPr>
          <p:nvPr>
            <p:ph type="body" sz="quarter" idx="12" hasCustomPrompt="1"/>
          </p:nvPr>
        </p:nvSpPr>
        <p:spPr>
          <a:xfrm>
            <a:off x="4766938"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
        <p:nvSpPr>
          <p:cNvPr id="20" name="Text Placeholder 67">
            <a:extLst>
              <a:ext uri="{FF2B5EF4-FFF2-40B4-BE49-F238E27FC236}">
                <a16:creationId xmlns:a16="http://schemas.microsoft.com/office/drawing/2014/main" id="{5233B25E-D3AA-3711-5600-5BB9AB2B3B15}"/>
              </a:ext>
            </a:extLst>
          </p:cNvPr>
          <p:cNvSpPr>
            <a:spLocks noGrp="1"/>
          </p:cNvSpPr>
          <p:nvPr>
            <p:ph type="body" sz="quarter" idx="13" hasCustomPrompt="1"/>
          </p:nvPr>
        </p:nvSpPr>
        <p:spPr>
          <a:xfrm>
            <a:off x="580007"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
        <p:nvSpPr>
          <p:cNvPr id="21" name="Text Placeholder 67">
            <a:extLst>
              <a:ext uri="{FF2B5EF4-FFF2-40B4-BE49-F238E27FC236}">
                <a16:creationId xmlns:a16="http://schemas.microsoft.com/office/drawing/2014/main" id="{5A03F433-CE3B-588A-A61E-06D87A958B27}"/>
              </a:ext>
            </a:extLst>
          </p:cNvPr>
          <p:cNvSpPr>
            <a:spLocks noGrp="1"/>
          </p:cNvSpPr>
          <p:nvPr>
            <p:ph type="body" sz="quarter" idx="14" hasCustomPrompt="1"/>
          </p:nvPr>
        </p:nvSpPr>
        <p:spPr>
          <a:xfrm>
            <a:off x="8953869"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Tree>
    <p:extLst>
      <p:ext uri="{BB962C8B-B14F-4D97-AF65-F5344CB8AC3E}">
        <p14:creationId xmlns:p14="http://schemas.microsoft.com/office/powerpoint/2010/main" val="3361112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Intro: dk red bkgn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078EF20-4C82-8E47-638B-2AC9145E76D7}"/>
              </a:ext>
            </a:extLst>
          </p:cNvPr>
          <p:cNvSpPr/>
          <p:nvPr userDrawn="1"/>
        </p:nvSpPr>
        <p:spPr>
          <a:xfrm>
            <a:off x="0" y="2286000"/>
            <a:ext cx="12191999"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 name="Text Placeholder 67">
            <a:extLst>
              <a:ext uri="{FF2B5EF4-FFF2-40B4-BE49-F238E27FC236}">
                <a16:creationId xmlns:a16="http://schemas.microsoft.com/office/drawing/2014/main" id="{D906F9E2-331B-7A17-879B-0CAD9740B7C2}"/>
              </a:ext>
            </a:extLst>
          </p:cNvPr>
          <p:cNvSpPr>
            <a:spLocks noGrp="1"/>
          </p:cNvSpPr>
          <p:nvPr>
            <p:ph type="body" sz="quarter" idx="10" hasCustomPrompt="1"/>
          </p:nvPr>
        </p:nvSpPr>
        <p:spPr>
          <a:xfrm>
            <a:off x="517929" y="2073159"/>
            <a:ext cx="9687207" cy="2417818"/>
          </a:xfrm>
        </p:spPr>
        <p:txBody>
          <a:bodyPr/>
          <a:lstStyle>
            <a:lvl1pPr marL="0" indent="0">
              <a:lnSpc>
                <a:spcPct val="100000"/>
              </a:lnSpc>
              <a:buFontTx/>
              <a:buNone/>
              <a:defRPr sz="80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3" name="Text Placeholder 67">
            <a:extLst>
              <a:ext uri="{FF2B5EF4-FFF2-40B4-BE49-F238E27FC236}">
                <a16:creationId xmlns:a16="http://schemas.microsoft.com/office/drawing/2014/main" id="{E4573881-8AC7-4189-D0BE-5E6E60046C07}"/>
              </a:ext>
            </a:extLst>
          </p:cNvPr>
          <p:cNvSpPr>
            <a:spLocks noGrp="1"/>
          </p:cNvSpPr>
          <p:nvPr>
            <p:ph type="body" sz="quarter" idx="11" hasCustomPrompt="1"/>
          </p:nvPr>
        </p:nvSpPr>
        <p:spPr>
          <a:xfrm>
            <a:off x="7849600" y="505092"/>
            <a:ext cx="3563038" cy="1080640"/>
          </a:xfrm>
        </p:spPr>
        <p:txBody>
          <a:bodyPr>
            <a:noAutofit/>
          </a:bodyPr>
          <a:lstStyle>
            <a:lvl1pPr marL="0" indent="0">
              <a:lnSpc>
                <a:spcPct val="110000"/>
              </a:lnSpc>
              <a:buFontTx/>
              <a:buNone/>
              <a:defRPr sz="1800" b="0" i="0">
                <a:solidFill>
                  <a:schemeClr val="tx1"/>
                </a:solidFill>
                <a:latin typeface="3M Circular TT Book" panose="020B0604020101020102" pitchFamily="34" charset="77"/>
                <a:cs typeface="3M Circular TT Book" panose="020B0604020101020102" pitchFamily="34" charset="77"/>
              </a:defRPr>
            </a:lvl1pPr>
          </a:lstStyle>
          <a:p>
            <a:pPr lvl="0"/>
            <a:r>
              <a:rPr lang="en-US"/>
              <a:t>Insert subhead information here Lorem ipsum </a:t>
            </a:r>
          </a:p>
        </p:txBody>
      </p:sp>
      <p:pic>
        <p:nvPicPr>
          <p:cNvPr id="4" name="Picture 3" descr="A black background with a black square&#10;&#10;Description automatically generated with medium confidence">
            <a:extLst>
              <a:ext uri="{FF2B5EF4-FFF2-40B4-BE49-F238E27FC236}">
                <a16:creationId xmlns:a16="http://schemas.microsoft.com/office/drawing/2014/main" id="{807E8AFF-58F3-2353-6AF5-3362F09BCB0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94360" y="509817"/>
            <a:ext cx="3365246" cy="599747"/>
          </a:xfrm>
          <a:prstGeom prst="rect">
            <a:avLst/>
          </a:prstGeom>
        </p:spPr>
      </p:pic>
      <p:sp>
        <p:nvSpPr>
          <p:cNvPr id="8" name="Rectangle 7">
            <a:extLst>
              <a:ext uri="{FF2B5EF4-FFF2-40B4-BE49-F238E27FC236}">
                <a16:creationId xmlns:a16="http://schemas.microsoft.com/office/drawing/2014/main" id="{4B85CE7E-F2AC-238C-124A-C110068EC7C8}"/>
              </a:ext>
            </a:extLst>
          </p:cNvPr>
          <p:cNvSpPr/>
          <p:nvPr userDrawn="1"/>
        </p:nvSpPr>
        <p:spPr>
          <a:xfrm rot="5400000">
            <a:off x="7407497" y="692488"/>
            <a:ext cx="435230" cy="91440"/>
          </a:xfrm>
          <a:prstGeom prst="rect">
            <a:avLst/>
          </a:prstGeom>
          <a:solidFill>
            <a:srgbClr val="D2172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67">
            <a:extLst>
              <a:ext uri="{FF2B5EF4-FFF2-40B4-BE49-F238E27FC236}">
                <a16:creationId xmlns:a16="http://schemas.microsoft.com/office/drawing/2014/main" id="{7198801E-8AF9-04F6-5FA8-A549F4DE715B}"/>
              </a:ext>
            </a:extLst>
          </p:cNvPr>
          <p:cNvSpPr>
            <a:spLocks noGrp="1"/>
          </p:cNvSpPr>
          <p:nvPr>
            <p:ph type="body" sz="quarter" idx="12" hasCustomPrompt="1"/>
          </p:nvPr>
        </p:nvSpPr>
        <p:spPr>
          <a:xfrm>
            <a:off x="4766938"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
        <p:nvSpPr>
          <p:cNvPr id="20" name="Text Placeholder 67">
            <a:extLst>
              <a:ext uri="{FF2B5EF4-FFF2-40B4-BE49-F238E27FC236}">
                <a16:creationId xmlns:a16="http://schemas.microsoft.com/office/drawing/2014/main" id="{5233B25E-D3AA-3711-5600-5BB9AB2B3B15}"/>
              </a:ext>
            </a:extLst>
          </p:cNvPr>
          <p:cNvSpPr>
            <a:spLocks noGrp="1"/>
          </p:cNvSpPr>
          <p:nvPr>
            <p:ph type="body" sz="quarter" idx="13" hasCustomPrompt="1"/>
          </p:nvPr>
        </p:nvSpPr>
        <p:spPr>
          <a:xfrm>
            <a:off x="580007"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
        <p:nvSpPr>
          <p:cNvPr id="21" name="Text Placeholder 67">
            <a:extLst>
              <a:ext uri="{FF2B5EF4-FFF2-40B4-BE49-F238E27FC236}">
                <a16:creationId xmlns:a16="http://schemas.microsoft.com/office/drawing/2014/main" id="{5A03F433-CE3B-588A-A61E-06D87A958B27}"/>
              </a:ext>
            </a:extLst>
          </p:cNvPr>
          <p:cNvSpPr>
            <a:spLocks noGrp="1"/>
          </p:cNvSpPr>
          <p:nvPr>
            <p:ph type="body" sz="quarter" idx="14" hasCustomPrompt="1"/>
          </p:nvPr>
        </p:nvSpPr>
        <p:spPr>
          <a:xfrm>
            <a:off x="8953869"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Tree>
    <p:extLst>
      <p:ext uri="{BB962C8B-B14F-4D97-AF65-F5344CB8AC3E}">
        <p14:creationId xmlns:p14="http://schemas.microsoft.com/office/powerpoint/2010/main" val="1712750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 red squares ">
    <p:spTree>
      <p:nvGrpSpPr>
        <p:cNvPr id="1" name=""/>
        <p:cNvGrpSpPr/>
        <p:nvPr/>
      </p:nvGrpSpPr>
      <p:grpSpPr>
        <a:xfrm>
          <a:off x="0" y="0"/>
          <a:ext cx="0" cy="0"/>
          <a:chOff x="0" y="0"/>
          <a:chExt cx="0" cy="0"/>
        </a:xfrm>
      </p:grpSpPr>
      <p:pic>
        <p:nvPicPr>
          <p:cNvPr id="26" name="Graphic 25">
            <a:extLst>
              <a:ext uri="{FF2B5EF4-FFF2-40B4-BE49-F238E27FC236}">
                <a16:creationId xmlns:a16="http://schemas.microsoft.com/office/drawing/2014/main" id="{700D5F5C-8B6E-2EE9-D3AA-E63A820BEC0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334000" y="0"/>
            <a:ext cx="6858000" cy="6858000"/>
          </a:xfrm>
          <a:prstGeom prst="rect">
            <a:avLst/>
          </a:prstGeom>
        </p:spPr>
      </p:pic>
      <p:sp>
        <p:nvSpPr>
          <p:cNvPr id="3" name="Text Placeholder 67">
            <a:extLst>
              <a:ext uri="{FF2B5EF4-FFF2-40B4-BE49-F238E27FC236}">
                <a16:creationId xmlns:a16="http://schemas.microsoft.com/office/drawing/2014/main" id="{E4573881-8AC7-4189-D0BE-5E6E60046C07}"/>
              </a:ext>
            </a:extLst>
          </p:cNvPr>
          <p:cNvSpPr>
            <a:spLocks noGrp="1"/>
          </p:cNvSpPr>
          <p:nvPr>
            <p:ph type="body" sz="quarter" idx="11" hasCustomPrompt="1"/>
          </p:nvPr>
        </p:nvSpPr>
        <p:spPr>
          <a:xfrm>
            <a:off x="594360" y="5345384"/>
            <a:ext cx="3505970" cy="604472"/>
          </a:xfrm>
        </p:spPr>
        <p:txBody>
          <a:bodyPr>
            <a:noAutofit/>
          </a:bodyPr>
          <a:lstStyle>
            <a:lvl1pPr marL="0" indent="0">
              <a:lnSpc>
                <a:spcPts val="2000"/>
              </a:lnSpc>
              <a:buFontTx/>
              <a:buNone/>
              <a:defRPr sz="1800" b="0" i="0">
                <a:solidFill>
                  <a:schemeClr val="tx1"/>
                </a:solidFill>
                <a:latin typeface="3M Circular TT Book" panose="020B0604020101020102" pitchFamily="34" charset="77"/>
                <a:cs typeface="3M Circular TT Book" panose="020B0604020101020102" pitchFamily="34" charset="77"/>
              </a:defRPr>
            </a:lvl1pPr>
          </a:lstStyle>
          <a:p>
            <a:pPr lvl="0"/>
            <a:r>
              <a:rPr lang="en-US"/>
              <a:t>Insert subhead information here</a:t>
            </a:r>
          </a:p>
        </p:txBody>
      </p:sp>
      <p:pic>
        <p:nvPicPr>
          <p:cNvPr id="4" name="Picture 3" descr="A black background with a black square&#10;&#10;Description automatically generated with medium confidence">
            <a:extLst>
              <a:ext uri="{FF2B5EF4-FFF2-40B4-BE49-F238E27FC236}">
                <a16:creationId xmlns:a16="http://schemas.microsoft.com/office/drawing/2014/main" id="{807E8AFF-58F3-2353-6AF5-3362F09BCB09}"/>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94360" y="509817"/>
            <a:ext cx="3365246" cy="599747"/>
          </a:xfrm>
          <a:prstGeom prst="rect">
            <a:avLst/>
          </a:prstGeom>
        </p:spPr>
      </p:pic>
      <p:sp>
        <p:nvSpPr>
          <p:cNvPr id="5" name="Rectangle 4">
            <a:extLst>
              <a:ext uri="{FF2B5EF4-FFF2-40B4-BE49-F238E27FC236}">
                <a16:creationId xmlns:a16="http://schemas.microsoft.com/office/drawing/2014/main" id="{BA0A0DCB-215D-CF6A-27A8-AF6758B785AA}"/>
              </a:ext>
            </a:extLst>
          </p:cNvPr>
          <p:cNvSpPr/>
          <p:nvPr userDrawn="1"/>
        </p:nvSpPr>
        <p:spPr>
          <a:xfrm>
            <a:off x="594360" y="3739747"/>
            <a:ext cx="918271" cy="9144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67">
            <a:extLst>
              <a:ext uri="{FF2B5EF4-FFF2-40B4-BE49-F238E27FC236}">
                <a16:creationId xmlns:a16="http://schemas.microsoft.com/office/drawing/2014/main" id="{34AA0D36-4B2D-E750-220F-22EA512E5D96}"/>
              </a:ext>
            </a:extLst>
          </p:cNvPr>
          <p:cNvSpPr>
            <a:spLocks noGrp="1"/>
          </p:cNvSpPr>
          <p:nvPr>
            <p:ph type="body" sz="quarter" idx="10" hasCustomPrompt="1"/>
          </p:nvPr>
        </p:nvSpPr>
        <p:spPr>
          <a:xfrm>
            <a:off x="594360" y="1944546"/>
            <a:ext cx="4132134" cy="1690980"/>
          </a:xfrm>
        </p:spPr>
        <p:txBody>
          <a:bodyPr anchor="b" anchorCtr="0"/>
          <a:lstStyle>
            <a:lvl1pPr marL="0" indent="0">
              <a:lnSpc>
                <a:spcPct val="88000"/>
              </a:lnSpc>
              <a:buFontTx/>
              <a:buNone/>
              <a:defRPr sz="3200" b="1" i="0">
                <a:solidFill>
                  <a:schemeClr val="tx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Tree>
    <p:extLst>
      <p:ext uri="{BB962C8B-B14F-4D97-AF65-F5344CB8AC3E}">
        <p14:creationId xmlns:p14="http://schemas.microsoft.com/office/powerpoint/2010/main" val="1019360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tro: radial square">
    <p:spTree>
      <p:nvGrpSpPr>
        <p:cNvPr id="1" name=""/>
        <p:cNvGrpSpPr/>
        <p:nvPr/>
      </p:nvGrpSpPr>
      <p:grpSpPr>
        <a:xfrm>
          <a:off x="0" y="0"/>
          <a:ext cx="0" cy="0"/>
          <a:chOff x="0" y="0"/>
          <a:chExt cx="0" cy="0"/>
        </a:xfrm>
      </p:grpSpPr>
      <p:sp>
        <p:nvSpPr>
          <p:cNvPr id="4" name="Text Placeholder 67">
            <a:extLst>
              <a:ext uri="{FF2B5EF4-FFF2-40B4-BE49-F238E27FC236}">
                <a16:creationId xmlns:a16="http://schemas.microsoft.com/office/drawing/2014/main" id="{3ABAC715-2A75-D856-E6C1-F60695AAF18B}"/>
              </a:ext>
            </a:extLst>
          </p:cNvPr>
          <p:cNvSpPr>
            <a:spLocks noGrp="1"/>
          </p:cNvSpPr>
          <p:nvPr>
            <p:ph type="body" sz="quarter" idx="10" hasCustomPrompt="1"/>
          </p:nvPr>
        </p:nvSpPr>
        <p:spPr>
          <a:xfrm>
            <a:off x="594360" y="1944546"/>
            <a:ext cx="4132134" cy="1690980"/>
          </a:xfrm>
        </p:spPr>
        <p:txBody>
          <a:bodyPr anchor="b" anchorCtr="0"/>
          <a:lstStyle>
            <a:lvl1pPr marL="0" indent="0">
              <a:lnSpc>
                <a:spcPct val="88000"/>
              </a:lnSpc>
              <a:buFontTx/>
              <a:buNone/>
              <a:defRPr sz="3200" b="1" i="0">
                <a:solidFill>
                  <a:schemeClr val="tx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8" name="Text Placeholder 67">
            <a:extLst>
              <a:ext uri="{FF2B5EF4-FFF2-40B4-BE49-F238E27FC236}">
                <a16:creationId xmlns:a16="http://schemas.microsoft.com/office/drawing/2014/main" id="{C5BE5412-69F1-A467-9A97-A98C3925DDF1}"/>
              </a:ext>
            </a:extLst>
          </p:cNvPr>
          <p:cNvSpPr>
            <a:spLocks noGrp="1"/>
          </p:cNvSpPr>
          <p:nvPr>
            <p:ph type="body" sz="quarter" idx="11" hasCustomPrompt="1"/>
          </p:nvPr>
        </p:nvSpPr>
        <p:spPr>
          <a:xfrm>
            <a:off x="594360" y="5345384"/>
            <a:ext cx="3505970" cy="604472"/>
          </a:xfrm>
        </p:spPr>
        <p:txBody>
          <a:bodyPr>
            <a:noAutofit/>
          </a:bodyPr>
          <a:lstStyle>
            <a:lvl1pPr marL="0" indent="0">
              <a:lnSpc>
                <a:spcPts val="2000"/>
              </a:lnSpc>
              <a:buFontTx/>
              <a:buNone/>
              <a:defRPr sz="1800" b="0" i="0">
                <a:solidFill>
                  <a:schemeClr val="tx1"/>
                </a:solidFill>
                <a:latin typeface="3M Circular TT Book" panose="020B0604020101020102" pitchFamily="34" charset="77"/>
                <a:cs typeface="3M Circular TT Book" panose="020B0604020101020102" pitchFamily="34" charset="77"/>
              </a:defRPr>
            </a:lvl1pPr>
          </a:lstStyle>
          <a:p>
            <a:pPr lvl="0"/>
            <a:r>
              <a:rPr lang="en-US"/>
              <a:t>Insert subhead information here</a:t>
            </a:r>
          </a:p>
        </p:txBody>
      </p:sp>
      <p:pic>
        <p:nvPicPr>
          <p:cNvPr id="9" name="Picture 8" descr="A black background with a black square&#10;&#10;Description automatically generated with medium confidence">
            <a:extLst>
              <a:ext uri="{FF2B5EF4-FFF2-40B4-BE49-F238E27FC236}">
                <a16:creationId xmlns:a16="http://schemas.microsoft.com/office/drawing/2014/main" id="{E9440228-661F-FA1D-D429-A4F4EDA6495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94360" y="509817"/>
            <a:ext cx="3365246" cy="599747"/>
          </a:xfrm>
          <a:prstGeom prst="rect">
            <a:avLst/>
          </a:prstGeom>
        </p:spPr>
      </p:pic>
      <p:sp>
        <p:nvSpPr>
          <p:cNvPr id="3" name="Rectangle 2">
            <a:extLst>
              <a:ext uri="{FF2B5EF4-FFF2-40B4-BE49-F238E27FC236}">
                <a16:creationId xmlns:a16="http://schemas.microsoft.com/office/drawing/2014/main" id="{51EE2406-30BB-CD17-CD99-6C72A64CEFBA}"/>
              </a:ext>
            </a:extLst>
          </p:cNvPr>
          <p:cNvSpPr/>
          <p:nvPr userDrawn="1"/>
        </p:nvSpPr>
        <p:spPr>
          <a:xfrm>
            <a:off x="594360" y="3739747"/>
            <a:ext cx="918271" cy="9144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aphic 5">
            <a:extLst>
              <a:ext uri="{FF2B5EF4-FFF2-40B4-BE49-F238E27FC236}">
                <a16:creationId xmlns:a16="http://schemas.microsoft.com/office/drawing/2014/main" id="{C5EE2543-E33C-423A-3CF0-ACC0AC8E5048}"/>
              </a:ext>
            </a:extLst>
          </p:cNvPr>
          <p:cNvGrpSpPr/>
          <p:nvPr/>
        </p:nvGrpSpPr>
        <p:grpSpPr>
          <a:xfrm>
            <a:off x="5334000" y="0"/>
            <a:ext cx="6858000" cy="6858000"/>
            <a:chOff x="5334000" y="0"/>
            <a:chExt cx="6858000" cy="6858000"/>
          </a:xfrm>
        </p:grpSpPr>
        <p:sp>
          <p:nvSpPr>
            <p:cNvPr id="5" name="Freeform 4">
              <a:extLst>
                <a:ext uri="{FF2B5EF4-FFF2-40B4-BE49-F238E27FC236}">
                  <a16:creationId xmlns:a16="http://schemas.microsoft.com/office/drawing/2014/main" id="{5FDD4BD7-D3E5-4674-BC29-AC2705C3D874}"/>
                </a:ext>
              </a:extLst>
            </p:cNvPr>
            <p:cNvSpPr/>
            <p:nvPr/>
          </p:nvSpPr>
          <p:spPr>
            <a:xfrm>
              <a:off x="5334000" y="0"/>
              <a:ext cx="6858000" cy="6858000"/>
            </a:xfrm>
            <a:custGeom>
              <a:avLst/>
              <a:gdLst>
                <a:gd name="connsiteX0" fmla="*/ 0 w 6858000"/>
                <a:gd name="connsiteY0" fmla="*/ 0 h 6858000"/>
                <a:gd name="connsiteX1" fmla="*/ 0 w 6858000"/>
                <a:gd name="connsiteY1" fmla="*/ 6858000 h 6858000"/>
                <a:gd name="connsiteX2" fmla="*/ 6858000 w 6858000"/>
                <a:gd name="connsiteY2" fmla="*/ 6858000 h 6858000"/>
                <a:gd name="connsiteX3" fmla="*/ 6858000 w 6858000"/>
                <a:gd name="connsiteY3" fmla="*/ 0 h 6858000"/>
                <a:gd name="connsiteX4" fmla="*/ 0 w 6858000"/>
                <a:gd name="connsiteY4" fmla="*/ 0 h 6858000"/>
                <a:gd name="connsiteX5" fmla="*/ 6572250 w 6858000"/>
                <a:gd name="connsiteY5" fmla="*/ 6572250 h 6858000"/>
                <a:gd name="connsiteX6" fmla="*/ 285750 w 6858000"/>
                <a:gd name="connsiteY6" fmla="*/ 6572250 h 6858000"/>
                <a:gd name="connsiteX7" fmla="*/ 285750 w 6858000"/>
                <a:gd name="connsiteY7" fmla="*/ 285750 h 6858000"/>
                <a:gd name="connsiteX8" fmla="*/ 6572250 w 6858000"/>
                <a:gd name="connsiteY8" fmla="*/ 285750 h 6858000"/>
                <a:gd name="connsiteX9" fmla="*/ 6572250 w 6858000"/>
                <a:gd name="connsiteY9" fmla="*/ 6572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58000" h="6858000">
                  <a:moveTo>
                    <a:pt x="0" y="0"/>
                  </a:moveTo>
                  <a:lnTo>
                    <a:pt x="0" y="6858000"/>
                  </a:lnTo>
                  <a:lnTo>
                    <a:pt x="6858000" y="6858000"/>
                  </a:lnTo>
                  <a:lnTo>
                    <a:pt x="6858000" y="0"/>
                  </a:lnTo>
                  <a:lnTo>
                    <a:pt x="0" y="0"/>
                  </a:lnTo>
                  <a:close/>
                  <a:moveTo>
                    <a:pt x="6572250" y="6572250"/>
                  </a:moveTo>
                  <a:lnTo>
                    <a:pt x="285750" y="6572250"/>
                  </a:lnTo>
                  <a:lnTo>
                    <a:pt x="285750" y="285750"/>
                  </a:lnTo>
                  <a:lnTo>
                    <a:pt x="6572250" y="285750"/>
                  </a:lnTo>
                  <a:lnTo>
                    <a:pt x="6572250" y="6572250"/>
                  </a:lnTo>
                  <a:close/>
                </a:path>
              </a:pathLst>
            </a:custGeom>
            <a:solidFill>
              <a:srgbClr val="5F0E11"/>
            </a:solidFill>
            <a:ln w="3969" cap="flat">
              <a:solidFill>
                <a:srgbClr val="5F0E11"/>
              </a:solid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7D3F0604-26EE-08B0-27CD-2A2408410257}"/>
                </a:ext>
              </a:extLst>
            </p:cNvPr>
            <p:cNvSpPr/>
            <p:nvPr/>
          </p:nvSpPr>
          <p:spPr>
            <a:xfrm>
              <a:off x="5619750" y="285750"/>
              <a:ext cx="6286500" cy="6286500"/>
            </a:xfrm>
            <a:custGeom>
              <a:avLst/>
              <a:gdLst>
                <a:gd name="connsiteX0" fmla="*/ 0 w 6286500"/>
                <a:gd name="connsiteY0" fmla="*/ 6286500 h 6286500"/>
                <a:gd name="connsiteX1" fmla="*/ 6286500 w 6286500"/>
                <a:gd name="connsiteY1" fmla="*/ 6286500 h 6286500"/>
                <a:gd name="connsiteX2" fmla="*/ 6286500 w 6286500"/>
                <a:gd name="connsiteY2" fmla="*/ 0 h 6286500"/>
                <a:gd name="connsiteX3" fmla="*/ 0 w 6286500"/>
                <a:gd name="connsiteY3" fmla="*/ 0 h 6286500"/>
                <a:gd name="connsiteX4" fmla="*/ 0 w 6286500"/>
                <a:gd name="connsiteY4" fmla="*/ 6286500 h 6286500"/>
                <a:gd name="connsiteX5" fmla="*/ 285750 w 6286500"/>
                <a:gd name="connsiteY5" fmla="*/ 285750 h 6286500"/>
                <a:gd name="connsiteX6" fmla="*/ 6000750 w 6286500"/>
                <a:gd name="connsiteY6" fmla="*/ 285750 h 6286500"/>
                <a:gd name="connsiteX7" fmla="*/ 6000750 w 6286500"/>
                <a:gd name="connsiteY7" fmla="*/ 6000750 h 6286500"/>
                <a:gd name="connsiteX8" fmla="*/ 285750 w 6286500"/>
                <a:gd name="connsiteY8" fmla="*/ 6000750 h 6286500"/>
                <a:gd name="connsiteX9" fmla="*/ 285750 w 6286500"/>
                <a:gd name="connsiteY9" fmla="*/ 285750 h 6286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86500" h="6286500">
                  <a:moveTo>
                    <a:pt x="0" y="6286500"/>
                  </a:moveTo>
                  <a:lnTo>
                    <a:pt x="6286500" y="6286500"/>
                  </a:lnTo>
                  <a:lnTo>
                    <a:pt x="6286500" y="0"/>
                  </a:lnTo>
                  <a:lnTo>
                    <a:pt x="0" y="0"/>
                  </a:lnTo>
                  <a:lnTo>
                    <a:pt x="0" y="6286500"/>
                  </a:lnTo>
                  <a:close/>
                  <a:moveTo>
                    <a:pt x="285750" y="285750"/>
                  </a:moveTo>
                  <a:lnTo>
                    <a:pt x="6000750" y="285750"/>
                  </a:lnTo>
                  <a:lnTo>
                    <a:pt x="6000750" y="6000750"/>
                  </a:lnTo>
                  <a:lnTo>
                    <a:pt x="285750" y="6000750"/>
                  </a:lnTo>
                  <a:lnTo>
                    <a:pt x="285750" y="285750"/>
                  </a:lnTo>
                  <a:close/>
                </a:path>
              </a:pathLst>
            </a:custGeom>
            <a:solidFill>
              <a:srgbClr val="D10411"/>
            </a:solidFill>
            <a:ln w="3969" cap="flat">
              <a:solidFill>
                <a:srgbClr val="C00000"/>
              </a:solid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6EDCE860-B936-6B89-6ABB-4FA91B4F6CB0}"/>
                </a:ext>
              </a:extLst>
            </p:cNvPr>
            <p:cNvSpPr/>
            <p:nvPr/>
          </p:nvSpPr>
          <p:spPr>
            <a:xfrm>
              <a:off x="5905500" y="571500"/>
              <a:ext cx="5715000" cy="5715000"/>
            </a:xfrm>
            <a:custGeom>
              <a:avLst/>
              <a:gdLst>
                <a:gd name="connsiteX0" fmla="*/ 5715000 w 5715000"/>
                <a:gd name="connsiteY0" fmla="*/ 0 h 5715000"/>
                <a:gd name="connsiteX1" fmla="*/ 0 w 5715000"/>
                <a:gd name="connsiteY1" fmla="*/ 0 h 5715000"/>
                <a:gd name="connsiteX2" fmla="*/ 0 w 5715000"/>
                <a:gd name="connsiteY2" fmla="*/ 5715000 h 5715000"/>
                <a:gd name="connsiteX3" fmla="*/ 5715000 w 5715000"/>
                <a:gd name="connsiteY3" fmla="*/ 5715000 h 5715000"/>
                <a:gd name="connsiteX4" fmla="*/ 5715000 w 5715000"/>
                <a:gd name="connsiteY4" fmla="*/ 0 h 5715000"/>
                <a:gd name="connsiteX5" fmla="*/ 5429250 w 5715000"/>
                <a:gd name="connsiteY5" fmla="*/ 5429250 h 5715000"/>
                <a:gd name="connsiteX6" fmla="*/ 285750 w 5715000"/>
                <a:gd name="connsiteY6" fmla="*/ 5429250 h 5715000"/>
                <a:gd name="connsiteX7" fmla="*/ 285750 w 5715000"/>
                <a:gd name="connsiteY7" fmla="*/ 285750 h 5715000"/>
                <a:gd name="connsiteX8" fmla="*/ 5429250 w 5715000"/>
                <a:gd name="connsiteY8" fmla="*/ 285750 h 5715000"/>
                <a:gd name="connsiteX9" fmla="*/ 5429250 w 5715000"/>
                <a:gd name="connsiteY9" fmla="*/ 5429250 h 571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15000" h="5715000">
                  <a:moveTo>
                    <a:pt x="5715000" y="0"/>
                  </a:moveTo>
                  <a:lnTo>
                    <a:pt x="0" y="0"/>
                  </a:lnTo>
                  <a:lnTo>
                    <a:pt x="0" y="5715000"/>
                  </a:lnTo>
                  <a:lnTo>
                    <a:pt x="5715000" y="5715000"/>
                  </a:lnTo>
                  <a:lnTo>
                    <a:pt x="5715000" y="0"/>
                  </a:lnTo>
                  <a:close/>
                  <a:moveTo>
                    <a:pt x="5429250" y="5429250"/>
                  </a:moveTo>
                  <a:lnTo>
                    <a:pt x="285750" y="5429250"/>
                  </a:lnTo>
                  <a:lnTo>
                    <a:pt x="285750" y="285750"/>
                  </a:lnTo>
                  <a:lnTo>
                    <a:pt x="5429250" y="285750"/>
                  </a:lnTo>
                  <a:lnTo>
                    <a:pt x="5429250" y="5429250"/>
                  </a:lnTo>
                  <a:close/>
                </a:path>
              </a:pathLst>
            </a:custGeom>
            <a:solidFill>
              <a:srgbClr val="5F0E11"/>
            </a:solidFill>
            <a:ln w="3969" cap="flat">
              <a:solidFill>
                <a:srgbClr val="5F0E11"/>
              </a:solid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037E3FD5-599C-6E19-5387-8F4E4E5BB2A6}"/>
                </a:ext>
              </a:extLst>
            </p:cNvPr>
            <p:cNvSpPr/>
            <p:nvPr/>
          </p:nvSpPr>
          <p:spPr>
            <a:xfrm>
              <a:off x="6191250" y="857250"/>
              <a:ext cx="5143500" cy="5143500"/>
            </a:xfrm>
            <a:custGeom>
              <a:avLst/>
              <a:gdLst>
                <a:gd name="connsiteX0" fmla="*/ 0 w 5143500"/>
                <a:gd name="connsiteY0" fmla="*/ 5143500 h 5143500"/>
                <a:gd name="connsiteX1" fmla="*/ 5143500 w 5143500"/>
                <a:gd name="connsiteY1" fmla="*/ 5143500 h 5143500"/>
                <a:gd name="connsiteX2" fmla="*/ 5143500 w 5143500"/>
                <a:gd name="connsiteY2" fmla="*/ 0 h 5143500"/>
                <a:gd name="connsiteX3" fmla="*/ 0 w 5143500"/>
                <a:gd name="connsiteY3" fmla="*/ 0 h 5143500"/>
                <a:gd name="connsiteX4" fmla="*/ 0 w 5143500"/>
                <a:gd name="connsiteY4" fmla="*/ 5143500 h 5143500"/>
                <a:gd name="connsiteX5" fmla="*/ 285750 w 5143500"/>
                <a:gd name="connsiteY5" fmla="*/ 285750 h 5143500"/>
                <a:gd name="connsiteX6" fmla="*/ 4857750 w 5143500"/>
                <a:gd name="connsiteY6" fmla="*/ 285750 h 5143500"/>
                <a:gd name="connsiteX7" fmla="*/ 4857750 w 5143500"/>
                <a:gd name="connsiteY7" fmla="*/ 4857750 h 5143500"/>
                <a:gd name="connsiteX8" fmla="*/ 285750 w 5143500"/>
                <a:gd name="connsiteY8" fmla="*/ 4857750 h 5143500"/>
                <a:gd name="connsiteX9" fmla="*/ 285750 w 5143500"/>
                <a:gd name="connsiteY9" fmla="*/ 28575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43500" h="5143500">
                  <a:moveTo>
                    <a:pt x="0" y="5143500"/>
                  </a:moveTo>
                  <a:lnTo>
                    <a:pt x="5143500" y="5143500"/>
                  </a:lnTo>
                  <a:lnTo>
                    <a:pt x="5143500" y="0"/>
                  </a:lnTo>
                  <a:lnTo>
                    <a:pt x="0" y="0"/>
                  </a:lnTo>
                  <a:lnTo>
                    <a:pt x="0" y="5143500"/>
                  </a:lnTo>
                  <a:close/>
                  <a:moveTo>
                    <a:pt x="285750" y="285750"/>
                  </a:moveTo>
                  <a:lnTo>
                    <a:pt x="4857750" y="285750"/>
                  </a:lnTo>
                  <a:lnTo>
                    <a:pt x="4857750" y="4857750"/>
                  </a:lnTo>
                  <a:lnTo>
                    <a:pt x="285750" y="4857750"/>
                  </a:lnTo>
                  <a:lnTo>
                    <a:pt x="285750" y="285750"/>
                  </a:lnTo>
                  <a:close/>
                </a:path>
              </a:pathLst>
            </a:custGeom>
            <a:solidFill>
              <a:srgbClr val="D10411"/>
            </a:solidFill>
            <a:ln w="3969" cap="flat">
              <a:solidFill>
                <a:srgbClr val="C00000"/>
              </a:solid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5FABE19C-CC00-F54D-6DBB-19E6E0F22718}"/>
                </a:ext>
              </a:extLst>
            </p:cNvPr>
            <p:cNvSpPr/>
            <p:nvPr/>
          </p:nvSpPr>
          <p:spPr>
            <a:xfrm>
              <a:off x="6477000" y="1143000"/>
              <a:ext cx="4572000" cy="4572000"/>
            </a:xfrm>
            <a:custGeom>
              <a:avLst/>
              <a:gdLst>
                <a:gd name="connsiteX0" fmla="*/ 4572000 w 4572000"/>
                <a:gd name="connsiteY0" fmla="*/ 0 h 4572000"/>
                <a:gd name="connsiteX1" fmla="*/ 0 w 4572000"/>
                <a:gd name="connsiteY1" fmla="*/ 0 h 4572000"/>
                <a:gd name="connsiteX2" fmla="*/ 0 w 4572000"/>
                <a:gd name="connsiteY2" fmla="*/ 4572000 h 4572000"/>
                <a:gd name="connsiteX3" fmla="*/ 4572000 w 4572000"/>
                <a:gd name="connsiteY3" fmla="*/ 4572000 h 4572000"/>
                <a:gd name="connsiteX4" fmla="*/ 4572000 w 4572000"/>
                <a:gd name="connsiteY4" fmla="*/ 0 h 4572000"/>
                <a:gd name="connsiteX5" fmla="*/ 4286250 w 4572000"/>
                <a:gd name="connsiteY5" fmla="*/ 4286250 h 4572000"/>
                <a:gd name="connsiteX6" fmla="*/ 285750 w 4572000"/>
                <a:gd name="connsiteY6" fmla="*/ 4286250 h 4572000"/>
                <a:gd name="connsiteX7" fmla="*/ 285750 w 4572000"/>
                <a:gd name="connsiteY7" fmla="*/ 285750 h 4572000"/>
                <a:gd name="connsiteX8" fmla="*/ 4286250 w 4572000"/>
                <a:gd name="connsiteY8" fmla="*/ 285750 h 4572000"/>
                <a:gd name="connsiteX9" fmla="*/ 4286250 w 4572000"/>
                <a:gd name="connsiteY9" fmla="*/ 4286250 h 457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72000" h="4572000">
                  <a:moveTo>
                    <a:pt x="4572000" y="0"/>
                  </a:moveTo>
                  <a:lnTo>
                    <a:pt x="0" y="0"/>
                  </a:lnTo>
                  <a:lnTo>
                    <a:pt x="0" y="4572000"/>
                  </a:lnTo>
                  <a:lnTo>
                    <a:pt x="4572000" y="4572000"/>
                  </a:lnTo>
                  <a:lnTo>
                    <a:pt x="4572000" y="0"/>
                  </a:lnTo>
                  <a:close/>
                  <a:moveTo>
                    <a:pt x="4286250" y="4286250"/>
                  </a:moveTo>
                  <a:lnTo>
                    <a:pt x="285750" y="4286250"/>
                  </a:lnTo>
                  <a:lnTo>
                    <a:pt x="285750" y="285750"/>
                  </a:lnTo>
                  <a:lnTo>
                    <a:pt x="4286250" y="285750"/>
                  </a:lnTo>
                  <a:lnTo>
                    <a:pt x="4286250" y="4286250"/>
                  </a:lnTo>
                  <a:close/>
                </a:path>
              </a:pathLst>
            </a:custGeom>
            <a:solidFill>
              <a:srgbClr val="5F0E11"/>
            </a:solidFill>
            <a:ln w="3969" cap="flat">
              <a:solidFill>
                <a:srgbClr val="5F0E11"/>
              </a:solid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00CCC3C2-B4AB-D742-8AA5-B0B3D1D6C4D4}"/>
                </a:ext>
              </a:extLst>
            </p:cNvPr>
            <p:cNvSpPr/>
            <p:nvPr/>
          </p:nvSpPr>
          <p:spPr>
            <a:xfrm>
              <a:off x="6762750" y="1428750"/>
              <a:ext cx="4000500" cy="4000500"/>
            </a:xfrm>
            <a:custGeom>
              <a:avLst/>
              <a:gdLst>
                <a:gd name="connsiteX0" fmla="*/ 0 w 4000500"/>
                <a:gd name="connsiteY0" fmla="*/ 4000500 h 4000500"/>
                <a:gd name="connsiteX1" fmla="*/ 4000500 w 4000500"/>
                <a:gd name="connsiteY1" fmla="*/ 4000500 h 4000500"/>
                <a:gd name="connsiteX2" fmla="*/ 4000500 w 4000500"/>
                <a:gd name="connsiteY2" fmla="*/ 0 h 4000500"/>
                <a:gd name="connsiteX3" fmla="*/ 0 w 4000500"/>
                <a:gd name="connsiteY3" fmla="*/ 0 h 4000500"/>
                <a:gd name="connsiteX4" fmla="*/ 0 w 4000500"/>
                <a:gd name="connsiteY4" fmla="*/ 4000500 h 4000500"/>
                <a:gd name="connsiteX5" fmla="*/ 285750 w 4000500"/>
                <a:gd name="connsiteY5" fmla="*/ 285750 h 4000500"/>
                <a:gd name="connsiteX6" fmla="*/ 3714750 w 4000500"/>
                <a:gd name="connsiteY6" fmla="*/ 285750 h 4000500"/>
                <a:gd name="connsiteX7" fmla="*/ 3714750 w 4000500"/>
                <a:gd name="connsiteY7" fmla="*/ 3714750 h 4000500"/>
                <a:gd name="connsiteX8" fmla="*/ 285750 w 4000500"/>
                <a:gd name="connsiteY8" fmla="*/ 3714750 h 4000500"/>
                <a:gd name="connsiteX9" fmla="*/ 285750 w 4000500"/>
                <a:gd name="connsiteY9" fmla="*/ 285750 h 400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00500" h="4000500">
                  <a:moveTo>
                    <a:pt x="0" y="4000500"/>
                  </a:moveTo>
                  <a:lnTo>
                    <a:pt x="4000500" y="4000500"/>
                  </a:lnTo>
                  <a:lnTo>
                    <a:pt x="4000500" y="0"/>
                  </a:lnTo>
                  <a:lnTo>
                    <a:pt x="0" y="0"/>
                  </a:lnTo>
                  <a:lnTo>
                    <a:pt x="0" y="4000500"/>
                  </a:lnTo>
                  <a:close/>
                  <a:moveTo>
                    <a:pt x="285750" y="285750"/>
                  </a:moveTo>
                  <a:lnTo>
                    <a:pt x="3714750" y="285750"/>
                  </a:lnTo>
                  <a:lnTo>
                    <a:pt x="3714750" y="3714750"/>
                  </a:lnTo>
                  <a:lnTo>
                    <a:pt x="285750" y="3714750"/>
                  </a:lnTo>
                  <a:lnTo>
                    <a:pt x="285750" y="285750"/>
                  </a:lnTo>
                  <a:close/>
                </a:path>
              </a:pathLst>
            </a:custGeom>
            <a:solidFill>
              <a:srgbClr val="D10411"/>
            </a:solidFill>
            <a:ln w="3969" cap="flat">
              <a:solidFill>
                <a:srgbClr val="C00000"/>
              </a:solid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C06589D3-A16F-A9E0-3D0F-C0A447378CCA}"/>
                </a:ext>
              </a:extLst>
            </p:cNvPr>
            <p:cNvSpPr/>
            <p:nvPr/>
          </p:nvSpPr>
          <p:spPr>
            <a:xfrm>
              <a:off x="7048500" y="1714500"/>
              <a:ext cx="3429000" cy="3429000"/>
            </a:xfrm>
            <a:custGeom>
              <a:avLst/>
              <a:gdLst>
                <a:gd name="connsiteX0" fmla="*/ 3429000 w 3429000"/>
                <a:gd name="connsiteY0" fmla="*/ 0 h 3429000"/>
                <a:gd name="connsiteX1" fmla="*/ 0 w 3429000"/>
                <a:gd name="connsiteY1" fmla="*/ 0 h 3429000"/>
                <a:gd name="connsiteX2" fmla="*/ 0 w 3429000"/>
                <a:gd name="connsiteY2" fmla="*/ 3429000 h 3429000"/>
                <a:gd name="connsiteX3" fmla="*/ 3429000 w 3429000"/>
                <a:gd name="connsiteY3" fmla="*/ 3429000 h 3429000"/>
                <a:gd name="connsiteX4" fmla="*/ 3429000 w 3429000"/>
                <a:gd name="connsiteY4" fmla="*/ 0 h 3429000"/>
                <a:gd name="connsiteX5" fmla="*/ 3143250 w 3429000"/>
                <a:gd name="connsiteY5" fmla="*/ 3143250 h 3429000"/>
                <a:gd name="connsiteX6" fmla="*/ 285750 w 3429000"/>
                <a:gd name="connsiteY6" fmla="*/ 3143250 h 3429000"/>
                <a:gd name="connsiteX7" fmla="*/ 285750 w 3429000"/>
                <a:gd name="connsiteY7" fmla="*/ 285750 h 3429000"/>
                <a:gd name="connsiteX8" fmla="*/ 3143250 w 3429000"/>
                <a:gd name="connsiteY8" fmla="*/ 285750 h 3429000"/>
                <a:gd name="connsiteX9" fmla="*/ 3143250 w 3429000"/>
                <a:gd name="connsiteY9" fmla="*/ 314325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29000" h="3429000">
                  <a:moveTo>
                    <a:pt x="3429000" y="0"/>
                  </a:moveTo>
                  <a:lnTo>
                    <a:pt x="0" y="0"/>
                  </a:lnTo>
                  <a:lnTo>
                    <a:pt x="0" y="3429000"/>
                  </a:lnTo>
                  <a:lnTo>
                    <a:pt x="3429000" y="3429000"/>
                  </a:lnTo>
                  <a:lnTo>
                    <a:pt x="3429000" y="0"/>
                  </a:lnTo>
                  <a:close/>
                  <a:moveTo>
                    <a:pt x="3143250" y="3143250"/>
                  </a:moveTo>
                  <a:lnTo>
                    <a:pt x="285750" y="3143250"/>
                  </a:lnTo>
                  <a:lnTo>
                    <a:pt x="285750" y="285750"/>
                  </a:lnTo>
                  <a:lnTo>
                    <a:pt x="3143250" y="285750"/>
                  </a:lnTo>
                  <a:lnTo>
                    <a:pt x="3143250" y="3143250"/>
                  </a:lnTo>
                  <a:close/>
                </a:path>
              </a:pathLst>
            </a:custGeom>
            <a:solidFill>
              <a:srgbClr val="5F0E11"/>
            </a:solidFill>
            <a:ln w="3969" cap="flat">
              <a:solidFill>
                <a:srgbClr val="5F0E11"/>
              </a:solid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83886679-0FCD-BB35-A803-4A4C8EDEFB37}"/>
                </a:ext>
              </a:extLst>
            </p:cNvPr>
            <p:cNvSpPr/>
            <p:nvPr/>
          </p:nvSpPr>
          <p:spPr>
            <a:xfrm>
              <a:off x="7334250" y="2000250"/>
              <a:ext cx="2857500" cy="2857500"/>
            </a:xfrm>
            <a:custGeom>
              <a:avLst/>
              <a:gdLst>
                <a:gd name="connsiteX0" fmla="*/ 0 w 2857500"/>
                <a:gd name="connsiteY0" fmla="*/ 2857500 h 2857500"/>
                <a:gd name="connsiteX1" fmla="*/ 2857500 w 2857500"/>
                <a:gd name="connsiteY1" fmla="*/ 2857500 h 2857500"/>
                <a:gd name="connsiteX2" fmla="*/ 2857500 w 2857500"/>
                <a:gd name="connsiteY2" fmla="*/ 0 h 2857500"/>
                <a:gd name="connsiteX3" fmla="*/ 0 w 2857500"/>
                <a:gd name="connsiteY3" fmla="*/ 0 h 2857500"/>
                <a:gd name="connsiteX4" fmla="*/ 0 w 2857500"/>
                <a:gd name="connsiteY4" fmla="*/ 2857500 h 2857500"/>
                <a:gd name="connsiteX5" fmla="*/ 285750 w 2857500"/>
                <a:gd name="connsiteY5" fmla="*/ 285750 h 2857500"/>
                <a:gd name="connsiteX6" fmla="*/ 2571750 w 2857500"/>
                <a:gd name="connsiteY6" fmla="*/ 285750 h 2857500"/>
                <a:gd name="connsiteX7" fmla="*/ 2571750 w 2857500"/>
                <a:gd name="connsiteY7" fmla="*/ 2571750 h 2857500"/>
                <a:gd name="connsiteX8" fmla="*/ 285750 w 2857500"/>
                <a:gd name="connsiteY8" fmla="*/ 2571750 h 2857500"/>
                <a:gd name="connsiteX9" fmla="*/ 285750 w 2857500"/>
                <a:gd name="connsiteY9" fmla="*/ 285750 h 285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57500" h="2857500">
                  <a:moveTo>
                    <a:pt x="0" y="2857500"/>
                  </a:moveTo>
                  <a:lnTo>
                    <a:pt x="2857500" y="2857500"/>
                  </a:lnTo>
                  <a:lnTo>
                    <a:pt x="2857500" y="0"/>
                  </a:lnTo>
                  <a:lnTo>
                    <a:pt x="0" y="0"/>
                  </a:lnTo>
                  <a:lnTo>
                    <a:pt x="0" y="2857500"/>
                  </a:lnTo>
                  <a:close/>
                  <a:moveTo>
                    <a:pt x="285750" y="285750"/>
                  </a:moveTo>
                  <a:lnTo>
                    <a:pt x="2571750" y="285750"/>
                  </a:lnTo>
                  <a:lnTo>
                    <a:pt x="2571750" y="2571750"/>
                  </a:lnTo>
                  <a:lnTo>
                    <a:pt x="285750" y="2571750"/>
                  </a:lnTo>
                  <a:lnTo>
                    <a:pt x="285750" y="285750"/>
                  </a:lnTo>
                  <a:close/>
                </a:path>
              </a:pathLst>
            </a:custGeom>
            <a:solidFill>
              <a:srgbClr val="D10411"/>
            </a:solidFill>
            <a:ln w="3969" cap="flat">
              <a:solidFill>
                <a:srgbClr val="C00000"/>
              </a:solid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05607C02-6F51-74A9-5D89-1361AA3CC66D}"/>
                </a:ext>
              </a:extLst>
            </p:cNvPr>
            <p:cNvSpPr/>
            <p:nvPr/>
          </p:nvSpPr>
          <p:spPr>
            <a:xfrm>
              <a:off x="7620000" y="2286000"/>
              <a:ext cx="2286000" cy="2286000"/>
            </a:xfrm>
            <a:custGeom>
              <a:avLst/>
              <a:gdLst>
                <a:gd name="connsiteX0" fmla="*/ 2286000 w 2286000"/>
                <a:gd name="connsiteY0" fmla="*/ 0 h 2286000"/>
                <a:gd name="connsiteX1" fmla="*/ 0 w 2286000"/>
                <a:gd name="connsiteY1" fmla="*/ 0 h 2286000"/>
                <a:gd name="connsiteX2" fmla="*/ 0 w 2286000"/>
                <a:gd name="connsiteY2" fmla="*/ 2286000 h 2286000"/>
                <a:gd name="connsiteX3" fmla="*/ 2286000 w 2286000"/>
                <a:gd name="connsiteY3" fmla="*/ 2286000 h 2286000"/>
                <a:gd name="connsiteX4" fmla="*/ 2286000 w 2286000"/>
                <a:gd name="connsiteY4" fmla="*/ 0 h 2286000"/>
                <a:gd name="connsiteX5" fmla="*/ 2000250 w 2286000"/>
                <a:gd name="connsiteY5" fmla="*/ 2000250 h 2286000"/>
                <a:gd name="connsiteX6" fmla="*/ 285750 w 2286000"/>
                <a:gd name="connsiteY6" fmla="*/ 2000250 h 2286000"/>
                <a:gd name="connsiteX7" fmla="*/ 285750 w 2286000"/>
                <a:gd name="connsiteY7" fmla="*/ 285750 h 2286000"/>
                <a:gd name="connsiteX8" fmla="*/ 2000250 w 2286000"/>
                <a:gd name="connsiteY8" fmla="*/ 285750 h 2286000"/>
                <a:gd name="connsiteX9" fmla="*/ 2000250 w 2286000"/>
                <a:gd name="connsiteY9" fmla="*/ 2000250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6000" h="2286000">
                  <a:moveTo>
                    <a:pt x="2286000" y="0"/>
                  </a:moveTo>
                  <a:lnTo>
                    <a:pt x="0" y="0"/>
                  </a:lnTo>
                  <a:lnTo>
                    <a:pt x="0" y="2286000"/>
                  </a:lnTo>
                  <a:lnTo>
                    <a:pt x="2286000" y="2286000"/>
                  </a:lnTo>
                  <a:lnTo>
                    <a:pt x="2286000" y="0"/>
                  </a:lnTo>
                  <a:close/>
                  <a:moveTo>
                    <a:pt x="2000250" y="2000250"/>
                  </a:moveTo>
                  <a:lnTo>
                    <a:pt x="285750" y="2000250"/>
                  </a:lnTo>
                  <a:lnTo>
                    <a:pt x="285750" y="285750"/>
                  </a:lnTo>
                  <a:lnTo>
                    <a:pt x="2000250" y="285750"/>
                  </a:lnTo>
                  <a:lnTo>
                    <a:pt x="2000250" y="2000250"/>
                  </a:lnTo>
                  <a:close/>
                </a:path>
              </a:pathLst>
            </a:custGeom>
            <a:solidFill>
              <a:srgbClr val="5F0E11"/>
            </a:solidFill>
            <a:ln w="3969" cap="flat">
              <a:solidFill>
                <a:srgbClr val="5F0E11"/>
              </a:solid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3C15EAFA-F939-4713-018D-72392C234C42}"/>
                </a:ext>
              </a:extLst>
            </p:cNvPr>
            <p:cNvSpPr/>
            <p:nvPr/>
          </p:nvSpPr>
          <p:spPr>
            <a:xfrm>
              <a:off x="7905750" y="2571750"/>
              <a:ext cx="1714500" cy="1714500"/>
            </a:xfrm>
            <a:custGeom>
              <a:avLst/>
              <a:gdLst>
                <a:gd name="connsiteX0" fmla="*/ 0 w 1714500"/>
                <a:gd name="connsiteY0" fmla="*/ 1714500 h 1714500"/>
                <a:gd name="connsiteX1" fmla="*/ 1714500 w 1714500"/>
                <a:gd name="connsiteY1" fmla="*/ 1714500 h 1714500"/>
                <a:gd name="connsiteX2" fmla="*/ 1714500 w 1714500"/>
                <a:gd name="connsiteY2" fmla="*/ 0 h 1714500"/>
                <a:gd name="connsiteX3" fmla="*/ 0 w 1714500"/>
                <a:gd name="connsiteY3" fmla="*/ 0 h 1714500"/>
                <a:gd name="connsiteX4" fmla="*/ 0 w 1714500"/>
                <a:gd name="connsiteY4" fmla="*/ 1714500 h 1714500"/>
                <a:gd name="connsiteX5" fmla="*/ 285750 w 1714500"/>
                <a:gd name="connsiteY5" fmla="*/ 285750 h 1714500"/>
                <a:gd name="connsiteX6" fmla="*/ 1428750 w 1714500"/>
                <a:gd name="connsiteY6" fmla="*/ 285750 h 1714500"/>
                <a:gd name="connsiteX7" fmla="*/ 1428750 w 1714500"/>
                <a:gd name="connsiteY7" fmla="*/ 1428750 h 1714500"/>
                <a:gd name="connsiteX8" fmla="*/ 285750 w 1714500"/>
                <a:gd name="connsiteY8" fmla="*/ 1428750 h 1714500"/>
                <a:gd name="connsiteX9" fmla="*/ 285750 w 1714500"/>
                <a:gd name="connsiteY9" fmla="*/ 285750 h 171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14500" h="1714500">
                  <a:moveTo>
                    <a:pt x="0" y="1714500"/>
                  </a:moveTo>
                  <a:lnTo>
                    <a:pt x="1714500" y="1714500"/>
                  </a:lnTo>
                  <a:lnTo>
                    <a:pt x="1714500" y="0"/>
                  </a:lnTo>
                  <a:lnTo>
                    <a:pt x="0" y="0"/>
                  </a:lnTo>
                  <a:lnTo>
                    <a:pt x="0" y="1714500"/>
                  </a:lnTo>
                  <a:close/>
                  <a:moveTo>
                    <a:pt x="285750" y="285750"/>
                  </a:moveTo>
                  <a:lnTo>
                    <a:pt x="1428750" y="285750"/>
                  </a:lnTo>
                  <a:lnTo>
                    <a:pt x="1428750" y="1428750"/>
                  </a:lnTo>
                  <a:lnTo>
                    <a:pt x="285750" y="1428750"/>
                  </a:lnTo>
                  <a:lnTo>
                    <a:pt x="285750" y="285750"/>
                  </a:lnTo>
                  <a:close/>
                </a:path>
              </a:pathLst>
            </a:custGeom>
            <a:solidFill>
              <a:srgbClr val="D10411"/>
            </a:solidFill>
            <a:ln w="3969" cap="flat">
              <a:solidFill>
                <a:srgbClr val="C00000"/>
              </a:solid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DBC93009-C603-DB5F-AF4C-EE3B40FBC57F}"/>
                </a:ext>
              </a:extLst>
            </p:cNvPr>
            <p:cNvSpPr/>
            <p:nvPr/>
          </p:nvSpPr>
          <p:spPr>
            <a:xfrm>
              <a:off x="8191500" y="2857500"/>
              <a:ext cx="1143000" cy="1143000"/>
            </a:xfrm>
            <a:custGeom>
              <a:avLst/>
              <a:gdLst>
                <a:gd name="connsiteX0" fmla="*/ 0 w 1143000"/>
                <a:gd name="connsiteY0" fmla="*/ 0 h 1143000"/>
                <a:gd name="connsiteX1" fmla="*/ 1143000 w 1143000"/>
                <a:gd name="connsiteY1" fmla="*/ 0 h 1143000"/>
                <a:gd name="connsiteX2" fmla="*/ 1143000 w 1143000"/>
                <a:gd name="connsiteY2" fmla="*/ 1143000 h 1143000"/>
                <a:gd name="connsiteX3" fmla="*/ 0 w 1143000"/>
                <a:gd name="connsiteY3" fmla="*/ 1143000 h 1143000"/>
              </a:gdLst>
              <a:ahLst/>
              <a:cxnLst>
                <a:cxn ang="0">
                  <a:pos x="connsiteX0" y="connsiteY0"/>
                </a:cxn>
                <a:cxn ang="0">
                  <a:pos x="connsiteX1" y="connsiteY1"/>
                </a:cxn>
                <a:cxn ang="0">
                  <a:pos x="connsiteX2" y="connsiteY2"/>
                </a:cxn>
                <a:cxn ang="0">
                  <a:pos x="connsiteX3" y="connsiteY3"/>
                </a:cxn>
              </a:cxnLst>
              <a:rect l="l" t="t" r="r" b="b"/>
              <a:pathLst>
                <a:path w="1143000" h="1143000">
                  <a:moveTo>
                    <a:pt x="0" y="0"/>
                  </a:moveTo>
                  <a:lnTo>
                    <a:pt x="1143000" y="0"/>
                  </a:lnTo>
                  <a:lnTo>
                    <a:pt x="1143000" y="1143000"/>
                  </a:lnTo>
                  <a:lnTo>
                    <a:pt x="0" y="1143000"/>
                  </a:lnTo>
                  <a:close/>
                </a:path>
              </a:pathLst>
            </a:custGeom>
            <a:solidFill>
              <a:srgbClr val="5F0E11"/>
            </a:solidFill>
            <a:ln w="3969" cap="flat">
              <a:solidFill>
                <a:srgbClr val="5F0E11"/>
              </a:solidFill>
              <a:prstDash val="solid"/>
              <a:miter/>
            </a:ln>
          </p:spPr>
          <p:txBody>
            <a:bodyPr rtlCol="0" anchor="ctr"/>
            <a:lstStyle/>
            <a:p>
              <a:endParaRPr lang="en-US"/>
            </a:p>
          </p:txBody>
        </p:sp>
      </p:grpSp>
    </p:spTree>
    <p:extLst>
      <p:ext uri="{BB962C8B-B14F-4D97-AF65-F5344CB8AC3E}">
        <p14:creationId xmlns:p14="http://schemas.microsoft.com/office/powerpoint/2010/main" val="2441855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tro: white bkgnd, custom imag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05DC2C07-C9AA-E05C-0A00-1B6C0116335E}"/>
              </a:ext>
            </a:extLst>
          </p:cNvPr>
          <p:cNvSpPr>
            <a:spLocks noGrp="1"/>
          </p:cNvSpPr>
          <p:nvPr>
            <p:ph type="pic" sz="quarter" idx="12"/>
          </p:nvPr>
        </p:nvSpPr>
        <p:spPr>
          <a:xfrm>
            <a:off x="4768366" y="0"/>
            <a:ext cx="7423633" cy="6858000"/>
          </a:xfrm>
          <a:noFill/>
        </p:spPr>
        <p:txBody>
          <a:bodyPr/>
          <a:lstStyle/>
          <a:p>
            <a:endParaRPr lang="en-US"/>
          </a:p>
        </p:txBody>
      </p:sp>
      <p:pic>
        <p:nvPicPr>
          <p:cNvPr id="9" name="Picture 8" descr="A black background with a black square&#10;&#10;Description automatically generated with medium confidence">
            <a:extLst>
              <a:ext uri="{FF2B5EF4-FFF2-40B4-BE49-F238E27FC236}">
                <a16:creationId xmlns:a16="http://schemas.microsoft.com/office/drawing/2014/main" id="{26871514-5078-16D6-A6FC-EF50040C74B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94360" y="509817"/>
            <a:ext cx="3365246" cy="599747"/>
          </a:xfrm>
          <a:prstGeom prst="rect">
            <a:avLst/>
          </a:prstGeom>
        </p:spPr>
      </p:pic>
      <p:sp>
        <p:nvSpPr>
          <p:cNvPr id="10" name="Rectangle 9">
            <a:extLst>
              <a:ext uri="{FF2B5EF4-FFF2-40B4-BE49-F238E27FC236}">
                <a16:creationId xmlns:a16="http://schemas.microsoft.com/office/drawing/2014/main" id="{AE160557-8EC1-A8F0-2D46-29D29254ECE4}"/>
              </a:ext>
            </a:extLst>
          </p:cNvPr>
          <p:cNvSpPr/>
          <p:nvPr userDrawn="1"/>
        </p:nvSpPr>
        <p:spPr>
          <a:xfrm>
            <a:off x="594360" y="3868954"/>
            <a:ext cx="918271" cy="9144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67">
            <a:extLst>
              <a:ext uri="{FF2B5EF4-FFF2-40B4-BE49-F238E27FC236}">
                <a16:creationId xmlns:a16="http://schemas.microsoft.com/office/drawing/2014/main" id="{931A016C-1BF9-533B-7A4A-31B4A81FD987}"/>
              </a:ext>
            </a:extLst>
          </p:cNvPr>
          <p:cNvSpPr>
            <a:spLocks noGrp="1"/>
          </p:cNvSpPr>
          <p:nvPr>
            <p:ph type="body" sz="quarter" idx="10" hasCustomPrompt="1"/>
          </p:nvPr>
        </p:nvSpPr>
        <p:spPr>
          <a:xfrm>
            <a:off x="594360" y="2118167"/>
            <a:ext cx="3425710" cy="1621534"/>
          </a:xfrm>
        </p:spPr>
        <p:txBody>
          <a:bodyPr anchor="b" anchorCtr="0"/>
          <a:lstStyle>
            <a:lvl1pPr marL="0" indent="0">
              <a:buFontTx/>
              <a:buNone/>
              <a:defRPr sz="2400" b="1" i="0">
                <a:solidFill>
                  <a:schemeClr val="tx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2" name="Text Placeholder 67">
            <a:extLst>
              <a:ext uri="{FF2B5EF4-FFF2-40B4-BE49-F238E27FC236}">
                <a16:creationId xmlns:a16="http://schemas.microsoft.com/office/drawing/2014/main" id="{168578C5-D8C6-591D-406F-5277A306601B}"/>
              </a:ext>
            </a:extLst>
          </p:cNvPr>
          <p:cNvSpPr>
            <a:spLocks noGrp="1"/>
          </p:cNvSpPr>
          <p:nvPr>
            <p:ph type="body" sz="quarter" idx="11" hasCustomPrompt="1"/>
          </p:nvPr>
        </p:nvSpPr>
        <p:spPr>
          <a:xfrm>
            <a:off x="594360" y="5137079"/>
            <a:ext cx="3425710" cy="1058237"/>
          </a:xfrm>
        </p:spPr>
        <p:txBody>
          <a:bodyPr>
            <a:noAutofit/>
          </a:bodyPr>
          <a:lstStyle>
            <a:lvl1pPr marL="0" indent="0">
              <a:lnSpc>
                <a:spcPct val="88000"/>
              </a:lnSpc>
              <a:buFontTx/>
              <a:buNone/>
              <a:defRPr sz="1800" b="1" i="0">
                <a:solidFill>
                  <a:schemeClr val="tx1"/>
                </a:solidFill>
                <a:latin typeface="3M Circular TT Book" panose="020B0604020101020102" pitchFamily="34" charset="77"/>
                <a:cs typeface="3M Circular TT Book" panose="020B0604020101020102" pitchFamily="34" charset="77"/>
              </a:defRPr>
            </a:lvl1pPr>
          </a:lstStyle>
          <a:p>
            <a:pPr lvl="0"/>
            <a:r>
              <a:rPr lang="en-US"/>
              <a:t>Insert subhead information here</a:t>
            </a:r>
          </a:p>
        </p:txBody>
      </p:sp>
    </p:spTree>
    <p:extLst>
      <p:ext uri="{BB962C8B-B14F-4D97-AF65-F5344CB8AC3E}">
        <p14:creationId xmlns:p14="http://schemas.microsoft.com/office/powerpoint/2010/main" val="2831796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vider: red bkgn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3424BCB-4DAA-7DBB-CF30-E87D5DA3BF67}"/>
              </a:ext>
            </a:extLst>
          </p:cNvPr>
          <p:cNvSpPr/>
          <p:nvPr userDrawn="1"/>
        </p:nvSpPr>
        <p:spPr>
          <a:xfrm>
            <a:off x="0" y="0"/>
            <a:ext cx="12192000" cy="6858000"/>
          </a:xfrm>
          <a:prstGeom prst="rect">
            <a:avLst/>
          </a:prstGeom>
          <a:solidFill>
            <a:srgbClr val="5F0E1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 name="Title 1">
            <a:extLst>
              <a:ext uri="{FF2B5EF4-FFF2-40B4-BE49-F238E27FC236}">
                <a16:creationId xmlns:a16="http://schemas.microsoft.com/office/drawing/2014/main" id="{1C7F3FB3-278F-E599-F498-3DAE1F43E137}"/>
              </a:ext>
            </a:extLst>
          </p:cNvPr>
          <p:cNvSpPr>
            <a:spLocks noGrp="1"/>
          </p:cNvSpPr>
          <p:nvPr>
            <p:ph type="title" hasCustomPrompt="1"/>
          </p:nvPr>
        </p:nvSpPr>
        <p:spPr>
          <a:xfrm>
            <a:off x="594360" y="1228556"/>
            <a:ext cx="7621589" cy="955185"/>
          </a:xfrm>
        </p:spPr>
        <p:txBody>
          <a:bodyPr anchor="b" anchorCtr="0"/>
          <a:lstStyle>
            <a:lvl1pPr>
              <a:defRPr b="1" i="0">
                <a:solidFill>
                  <a:schemeClr val="bg1"/>
                </a:solidFill>
                <a:latin typeface="3M Circular TT Book" panose="020B0604020101020102" pitchFamily="34" charset="77"/>
                <a:cs typeface="3M Circular TT Book" panose="020B0604020101020102" pitchFamily="34" charset="77"/>
              </a:defRPr>
            </a:lvl1pPr>
          </a:lstStyle>
          <a:p>
            <a:r>
              <a:rPr lang="en-US"/>
              <a:t>Insert headline here</a:t>
            </a:r>
          </a:p>
        </p:txBody>
      </p:sp>
      <p:sp>
        <p:nvSpPr>
          <p:cNvPr id="3" name="Rectangle 2">
            <a:extLst>
              <a:ext uri="{FF2B5EF4-FFF2-40B4-BE49-F238E27FC236}">
                <a16:creationId xmlns:a16="http://schemas.microsoft.com/office/drawing/2014/main" id="{273F5031-149B-AB64-4939-51A152C1F551}"/>
              </a:ext>
            </a:extLst>
          </p:cNvPr>
          <p:cNvSpPr/>
          <p:nvPr userDrawn="1"/>
        </p:nvSpPr>
        <p:spPr>
          <a:xfrm>
            <a:off x="594360" y="2336825"/>
            <a:ext cx="918271" cy="10972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45976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vider: more access contras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3424BCB-4DAA-7DBB-CF30-E87D5DA3BF67}"/>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 name="Title 1">
            <a:extLst>
              <a:ext uri="{FF2B5EF4-FFF2-40B4-BE49-F238E27FC236}">
                <a16:creationId xmlns:a16="http://schemas.microsoft.com/office/drawing/2014/main" id="{E9F02A3A-6A0E-FBAA-576B-1731F9FF2D8A}"/>
              </a:ext>
            </a:extLst>
          </p:cNvPr>
          <p:cNvSpPr>
            <a:spLocks noGrp="1"/>
          </p:cNvSpPr>
          <p:nvPr>
            <p:ph type="title" hasCustomPrompt="1"/>
          </p:nvPr>
        </p:nvSpPr>
        <p:spPr>
          <a:xfrm>
            <a:off x="594360" y="1228556"/>
            <a:ext cx="7621589" cy="955185"/>
          </a:xfrm>
        </p:spPr>
        <p:txBody>
          <a:bodyPr anchor="b" anchorCtr="0"/>
          <a:lstStyle>
            <a:lvl1pPr>
              <a:defRPr b="1" i="0">
                <a:solidFill>
                  <a:schemeClr val="bg1"/>
                </a:solidFill>
                <a:latin typeface="3M Circular TT Book" panose="020B0604020101020102" pitchFamily="34" charset="77"/>
                <a:cs typeface="3M Circular TT Book" panose="020B0604020101020102" pitchFamily="34" charset="77"/>
              </a:defRPr>
            </a:lvl1pPr>
          </a:lstStyle>
          <a:p>
            <a:r>
              <a:rPr lang="en-US"/>
              <a:t>Insert headline here</a:t>
            </a:r>
          </a:p>
        </p:txBody>
      </p:sp>
      <p:sp>
        <p:nvSpPr>
          <p:cNvPr id="4" name="Rectangle 3">
            <a:extLst>
              <a:ext uri="{FF2B5EF4-FFF2-40B4-BE49-F238E27FC236}">
                <a16:creationId xmlns:a16="http://schemas.microsoft.com/office/drawing/2014/main" id="{03C9423E-2061-8570-F2FF-8B8CB8C33984}"/>
              </a:ext>
            </a:extLst>
          </p:cNvPr>
          <p:cNvSpPr/>
          <p:nvPr userDrawn="1"/>
        </p:nvSpPr>
        <p:spPr>
          <a:xfrm>
            <a:off x="594360" y="2336825"/>
            <a:ext cx="918271" cy="10972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26230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navigation: diamond grade">
    <p:spTree>
      <p:nvGrpSpPr>
        <p:cNvPr id="1" name=""/>
        <p:cNvGrpSpPr/>
        <p:nvPr/>
      </p:nvGrpSpPr>
      <p:grpSpPr>
        <a:xfrm>
          <a:off x="0" y="0"/>
          <a:ext cx="0" cy="0"/>
          <a:chOff x="0" y="0"/>
          <a:chExt cx="0" cy="0"/>
        </a:xfrm>
      </p:grpSpPr>
      <p:pic>
        <p:nvPicPr>
          <p:cNvPr id="5" name="Picture 4" descr="A red and black diamond pattern&#10;&#10;Description automatically generated">
            <a:extLst>
              <a:ext uri="{FF2B5EF4-FFF2-40B4-BE49-F238E27FC236}">
                <a16:creationId xmlns:a16="http://schemas.microsoft.com/office/drawing/2014/main" id="{52999E01-7F35-1B9C-506F-A78C55197FF4}"/>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0"/>
            <a:ext cx="4635129" cy="6858000"/>
          </a:xfrm>
          <a:prstGeom prst="rect">
            <a:avLst/>
          </a:prstGeom>
        </p:spPr>
      </p:pic>
      <p:sp>
        <p:nvSpPr>
          <p:cNvPr id="2" name="Text Placeholder 67">
            <a:extLst>
              <a:ext uri="{FF2B5EF4-FFF2-40B4-BE49-F238E27FC236}">
                <a16:creationId xmlns:a16="http://schemas.microsoft.com/office/drawing/2014/main" id="{2C497513-FCB7-0178-FCDB-ABECD10E62F7}"/>
              </a:ext>
            </a:extLst>
          </p:cNvPr>
          <p:cNvSpPr>
            <a:spLocks noGrp="1"/>
          </p:cNvSpPr>
          <p:nvPr>
            <p:ph type="body" sz="quarter" idx="10" hasCustomPrompt="1"/>
          </p:nvPr>
        </p:nvSpPr>
        <p:spPr>
          <a:xfrm>
            <a:off x="594360" y="2238757"/>
            <a:ext cx="3425710" cy="2087107"/>
          </a:xfrm>
        </p:spPr>
        <p:txBody>
          <a:bodyPr>
            <a:normAutofit/>
          </a:bodyPr>
          <a:lstStyle>
            <a:lvl1pPr marL="0" indent="0">
              <a:buFontTx/>
              <a:buNone/>
              <a:defRPr sz="36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7" name="Title 3">
            <a:extLst>
              <a:ext uri="{FF2B5EF4-FFF2-40B4-BE49-F238E27FC236}">
                <a16:creationId xmlns:a16="http://schemas.microsoft.com/office/drawing/2014/main" id="{1FE0BDD2-68A3-7881-C1B4-A9948F284279}"/>
              </a:ext>
            </a:extLst>
          </p:cNvPr>
          <p:cNvSpPr>
            <a:spLocks noGrp="1"/>
          </p:cNvSpPr>
          <p:nvPr>
            <p:ph type="title" hasCustomPrompt="1"/>
          </p:nvPr>
        </p:nvSpPr>
        <p:spPr>
          <a:xfrm>
            <a:off x="594361" y="380999"/>
            <a:ext cx="3653548" cy="457200"/>
          </a:xfrm>
        </p:spPr>
        <p:txBody>
          <a:bodyPr/>
          <a:lstStyle>
            <a:lvl1pPr>
              <a:defRPr sz="2400">
                <a:solidFill>
                  <a:schemeClr val="bg1"/>
                </a:solidFill>
              </a:defRPr>
            </a:lvl1pPr>
          </a:lstStyle>
          <a:p>
            <a:r>
              <a:rPr lang="en-US"/>
              <a:t>Insert navigation</a:t>
            </a:r>
            <a:endParaRPr lang="en-GB"/>
          </a:p>
        </p:txBody>
      </p:sp>
      <p:sp>
        <p:nvSpPr>
          <p:cNvPr id="24" name="Text Placeholder 10">
            <a:extLst>
              <a:ext uri="{FF2B5EF4-FFF2-40B4-BE49-F238E27FC236}">
                <a16:creationId xmlns:a16="http://schemas.microsoft.com/office/drawing/2014/main" id="{7305D0B1-32E9-884F-A13C-3AD0DD821995}"/>
              </a:ext>
            </a:extLst>
          </p:cNvPr>
          <p:cNvSpPr>
            <a:spLocks noGrp="1"/>
          </p:cNvSpPr>
          <p:nvPr>
            <p:ph type="body" sz="quarter" idx="14"/>
          </p:nvPr>
        </p:nvSpPr>
        <p:spPr>
          <a:xfrm>
            <a:off x="6160873" y="1047750"/>
            <a:ext cx="5429938" cy="44691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5514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navigation: tea fields">
    <p:spTree>
      <p:nvGrpSpPr>
        <p:cNvPr id="1" name=""/>
        <p:cNvGrpSpPr/>
        <p:nvPr/>
      </p:nvGrpSpPr>
      <p:grpSpPr>
        <a:xfrm>
          <a:off x="0" y="0"/>
          <a:ext cx="0" cy="0"/>
          <a:chOff x="0" y="0"/>
          <a:chExt cx="0" cy="0"/>
        </a:xfrm>
      </p:grpSpPr>
      <p:pic>
        <p:nvPicPr>
          <p:cNvPr id="3" name="Picture 2" descr="Aerial view of a green field&#10;&#10;Description automatically generated">
            <a:extLst>
              <a:ext uri="{FF2B5EF4-FFF2-40B4-BE49-F238E27FC236}">
                <a16:creationId xmlns:a16="http://schemas.microsoft.com/office/drawing/2014/main" id="{019655B8-789B-CFFE-5481-D40548FD4D92}"/>
              </a:ext>
            </a:extLst>
          </p:cNvPr>
          <p:cNvPicPr>
            <a:picLocks noChangeAspect="1"/>
          </p:cNvPicPr>
          <p:nvPr userDrawn="1"/>
        </p:nvPicPr>
        <p:blipFill>
          <a:blip r:embed="rId2" cstate="print">
            <a:extLst>
              <a:ext uri="{28A0092B-C50C-407E-A947-70E740481C1C}">
                <a14:useLocalDpi xmlns:a14="http://schemas.microsoft.com/office/drawing/2010/main"/>
              </a:ext>
            </a:extLst>
          </a:blip>
          <a:srcRect b="-131"/>
          <a:stretch/>
        </p:blipFill>
        <p:spPr>
          <a:xfrm>
            <a:off x="0" y="0"/>
            <a:ext cx="4635129" cy="6858000"/>
          </a:xfrm>
          <a:prstGeom prst="rect">
            <a:avLst/>
          </a:prstGeom>
        </p:spPr>
      </p:pic>
      <p:sp>
        <p:nvSpPr>
          <p:cNvPr id="7" name="Title 3">
            <a:extLst>
              <a:ext uri="{FF2B5EF4-FFF2-40B4-BE49-F238E27FC236}">
                <a16:creationId xmlns:a16="http://schemas.microsoft.com/office/drawing/2014/main" id="{BF9B46C3-9F80-493F-19B3-8EA9A0289218}"/>
              </a:ext>
            </a:extLst>
          </p:cNvPr>
          <p:cNvSpPr>
            <a:spLocks noGrp="1"/>
          </p:cNvSpPr>
          <p:nvPr>
            <p:ph type="title" hasCustomPrompt="1"/>
          </p:nvPr>
        </p:nvSpPr>
        <p:spPr>
          <a:xfrm>
            <a:off x="594362" y="380999"/>
            <a:ext cx="3653548" cy="457200"/>
          </a:xfrm>
        </p:spPr>
        <p:txBody>
          <a:bodyPr/>
          <a:lstStyle>
            <a:lvl1pPr>
              <a:defRPr sz="2400">
                <a:solidFill>
                  <a:schemeClr val="bg1"/>
                </a:solidFill>
              </a:defRPr>
            </a:lvl1pPr>
          </a:lstStyle>
          <a:p>
            <a:r>
              <a:rPr lang="en-US"/>
              <a:t>Insert navigation</a:t>
            </a:r>
            <a:endParaRPr lang="en-GB"/>
          </a:p>
        </p:txBody>
      </p:sp>
      <p:sp>
        <p:nvSpPr>
          <p:cNvPr id="11" name="Text Placeholder 67">
            <a:extLst>
              <a:ext uri="{FF2B5EF4-FFF2-40B4-BE49-F238E27FC236}">
                <a16:creationId xmlns:a16="http://schemas.microsoft.com/office/drawing/2014/main" id="{6CD09CF6-16BC-2EE5-379A-DFDEFD4CEE4D}"/>
              </a:ext>
            </a:extLst>
          </p:cNvPr>
          <p:cNvSpPr>
            <a:spLocks noGrp="1"/>
          </p:cNvSpPr>
          <p:nvPr>
            <p:ph type="body" sz="quarter" idx="10" hasCustomPrompt="1"/>
          </p:nvPr>
        </p:nvSpPr>
        <p:spPr>
          <a:xfrm>
            <a:off x="594360" y="2238757"/>
            <a:ext cx="3425710" cy="2087107"/>
          </a:xfrm>
        </p:spPr>
        <p:txBody>
          <a:bodyPr>
            <a:normAutofit/>
          </a:bodyPr>
          <a:lstStyle>
            <a:lvl1pPr marL="0" indent="0">
              <a:buFontTx/>
              <a:buNone/>
              <a:defRPr sz="36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24" name="Text Placeholder 10">
            <a:extLst>
              <a:ext uri="{FF2B5EF4-FFF2-40B4-BE49-F238E27FC236}">
                <a16:creationId xmlns:a16="http://schemas.microsoft.com/office/drawing/2014/main" id="{C6068C42-3879-BC0A-B80E-DB2D3500D395}"/>
              </a:ext>
            </a:extLst>
          </p:cNvPr>
          <p:cNvSpPr>
            <a:spLocks noGrp="1"/>
          </p:cNvSpPr>
          <p:nvPr>
            <p:ph type="body" sz="quarter" idx="14"/>
          </p:nvPr>
        </p:nvSpPr>
        <p:spPr>
          <a:xfrm>
            <a:off x="6160873" y="1047750"/>
            <a:ext cx="5429938" cy="44691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30756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navigation: hydrogen texture">
    <p:spTree>
      <p:nvGrpSpPr>
        <p:cNvPr id="1" name=""/>
        <p:cNvGrpSpPr/>
        <p:nvPr/>
      </p:nvGrpSpPr>
      <p:grpSpPr>
        <a:xfrm>
          <a:off x="0" y="0"/>
          <a:ext cx="0" cy="0"/>
          <a:chOff x="0" y="0"/>
          <a:chExt cx="0" cy="0"/>
        </a:xfrm>
      </p:grpSpPr>
      <p:pic>
        <p:nvPicPr>
          <p:cNvPr id="3" name="Picture 2" descr="A close-up of a pile of black pieces&#10;&#10;AI-generated content may be incorrect.">
            <a:extLst>
              <a:ext uri="{FF2B5EF4-FFF2-40B4-BE49-F238E27FC236}">
                <a16:creationId xmlns:a16="http://schemas.microsoft.com/office/drawing/2014/main" id="{43DE5AA4-4110-9A69-A223-E386BD9E90B0}"/>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0"/>
            <a:ext cx="4635130" cy="6858000"/>
          </a:xfrm>
          <a:prstGeom prst="rect">
            <a:avLst/>
          </a:prstGeom>
        </p:spPr>
      </p:pic>
      <p:sp>
        <p:nvSpPr>
          <p:cNvPr id="6" name="Title 3">
            <a:extLst>
              <a:ext uri="{FF2B5EF4-FFF2-40B4-BE49-F238E27FC236}">
                <a16:creationId xmlns:a16="http://schemas.microsoft.com/office/drawing/2014/main" id="{E3581C21-DE36-1875-81C1-FC8454DACB8C}"/>
              </a:ext>
            </a:extLst>
          </p:cNvPr>
          <p:cNvSpPr>
            <a:spLocks noGrp="1"/>
          </p:cNvSpPr>
          <p:nvPr>
            <p:ph type="title" hasCustomPrompt="1"/>
          </p:nvPr>
        </p:nvSpPr>
        <p:spPr>
          <a:xfrm>
            <a:off x="594361" y="380999"/>
            <a:ext cx="3653548" cy="457200"/>
          </a:xfrm>
        </p:spPr>
        <p:txBody>
          <a:bodyPr/>
          <a:lstStyle>
            <a:lvl1pPr>
              <a:defRPr sz="2400">
                <a:solidFill>
                  <a:schemeClr val="bg1"/>
                </a:solidFill>
              </a:defRPr>
            </a:lvl1pPr>
          </a:lstStyle>
          <a:p>
            <a:r>
              <a:rPr lang="en-US"/>
              <a:t>Insert navigation</a:t>
            </a:r>
            <a:endParaRPr lang="en-GB"/>
          </a:p>
        </p:txBody>
      </p:sp>
      <p:sp>
        <p:nvSpPr>
          <p:cNvPr id="11" name="Text Placeholder 67">
            <a:extLst>
              <a:ext uri="{FF2B5EF4-FFF2-40B4-BE49-F238E27FC236}">
                <a16:creationId xmlns:a16="http://schemas.microsoft.com/office/drawing/2014/main" id="{33AFF0CA-C2DC-7F7A-1897-8C21BD1A4FFA}"/>
              </a:ext>
            </a:extLst>
          </p:cNvPr>
          <p:cNvSpPr>
            <a:spLocks noGrp="1"/>
          </p:cNvSpPr>
          <p:nvPr>
            <p:ph type="body" sz="quarter" idx="10" hasCustomPrompt="1"/>
          </p:nvPr>
        </p:nvSpPr>
        <p:spPr>
          <a:xfrm>
            <a:off x="594360" y="2238757"/>
            <a:ext cx="3425710" cy="2087107"/>
          </a:xfrm>
        </p:spPr>
        <p:txBody>
          <a:bodyPr>
            <a:normAutofit/>
          </a:bodyPr>
          <a:lstStyle>
            <a:lvl1pPr marL="0" indent="0">
              <a:buFontTx/>
              <a:buNone/>
              <a:defRPr sz="36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12" name="Text Placeholder 10">
            <a:extLst>
              <a:ext uri="{FF2B5EF4-FFF2-40B4-BE49-F238E27FC236}">
                <a16:creationId xmlns:a16="http://schemas.microsoft.com/office/drawing/2014/main" id="{05CEA276-072D-E950-2FF3-996901917B7B}"/>
              </a:ext>
            </a:extLst>
          </p:cNvPr>
          <p:cNvSpPr>
            <a:spLocks noGrp="1"/>
          </p:cNvSpPr>
          <p:nvPr>
            <p:ph type="body" sz="quarter" idx="14"/>
          </p:nvPr>
        </p:nvSpPr>
        <p:spPr>
          <a:xfrm>
            <a:off x="6160873" y="1047750"/>
            <a:ext cx="5429938" cy="44691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90028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navigation: solid re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6FF1B30-F456-F788-4A50-F6D3D3BD5BC6}"/>
              </a:ext>
            </a:extLst>
          </p:cNvPr>
          <p:cNvSpPr/>
          <p:nvPr userDrawn="1"/>
        </p:nvSpPr>
        <p:spPr>
          <a:xfrm>
            <a:off x="0" y="0"/>
            <a:ext cx="4635129" cy="6858000"/>
          </a:xfrm>
          <a:prstGeom prst="rect">
            <a:avLst/>
          </a:prstGeom>
          <a:solidFill>
            <a:srgbClr val="5F0E1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67">
            <a:extLst>
              <a:ext uri="{FF2B5EF4-FFF2-40B4-BE49-F238E27FC236}">
                <a16:creationId xmlns:a16="http://schemas.microsoft.com/office/drawing/2014/main" id="{56632F9D-A460-0902-6D49-FBAA5970E9BA}"/>
              </a:ext>
            </a:extLst>
          </p:cNvPr>
          <p:cNvSpPr>
            <a:spLocks noGrp="1"/>
          </p:cNvSpPr>
          <p:nvPr>
            <p:ph type="body" sz="quarter" idx="10" hasCustomPrompt="1"/>
          </p:nvPr>
        </p:nvSpPr>
        <p:spPr>
          <a:xfrm>
            <a:off x="594360" y="2238757"/>
            <a:ext cx="3425710" cy="2087107"/>
          </a:xfrm>
        </p:spPr>
        <p:txBody>
          <a:bodyPr>
            <a:normAutofit/>
          </a:bodyPr>
          <a:lstStyle>
            <a:lvl1pPr marL="0" indent="0">
              <a:buFontTx/>
              <a:buNone/>
              <a:defRPr sz="36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5" name="Rectangle 4">
            <a:extLst>
              <a:ext uri="{FF2B5EF4-FFF2-40B4-BE49-F238E27FC236}">
                <a16:creationId xmlns:a16="http://schemas.microsoft.com/office/drawing/2014/main" id="{D233FF66-0879-C22E-F884-51C42F4AAD63}"/>
              </a:ext>
            </a:extLst>
          </p:cNvPr>
          <p:cNvSpPr/>
          <p:nvPr userDrawn="1"/>
        </p:nvSpPr>
        <p:spPr>
          <a:xfrm>
            <a:off x="594360" y="1038324"/>
            <a:ext cx="918271" cy="10972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3">
            <a:extLst>
              <a:ext uri="{FF2B5EF4-FFF2-40B4-BE49-F238E27FC236}">
                <a16:creationId xmlns:a16="http://schemas.microsoft.com/office/drawing/2014/main" id="{48FB63B7-ADD8-FDB0-EA4D-D0167677C811}"/>
              </a:ext>
            </a:extLst>
          </p:cNvPr>
          <p:cNvSpPr>
            <a:spLocks noGrp="1"/>
          </p:cNvSpPr>
          <p:nvPr>
            <p:ph type="title" hasCustomPrompt="1"/>
          </p:nvPr>
        </p:nvSpPr>
        <p:spPr>
          <a:xfrm>
            <a:off x="594361" y="380999"/>
            <a:ext cx="3653548" cy="457200"/>
          </a:xfrm>
        </p:spPr>
        <p:txBody>
          <a:bodyPr/>
          <a:lstStyle>
            <a:lvl1pPr>
              <a:defRPr sz="2400">
                <a:solidFill>
                  <a:schemeClr val="bg1"/>
                </a:solidFill>
              </a:defRPr>
            </a:lvl1pPr>
          </a:lstStyle>
          <a:p>
            <a:r>
              <a:rPr lang="en-US"/>
              <a:t>Insert navigation</a:t>
            </a:r>
            <a:endParaRPr lang="en-GB"/>
          </a:p>
        </p:txBody>
      </p:sp>
      <p:sp>
        <p:nvSpPr>
          <p:cNvPr id="17" name="Text Placeholder 10">
            <a:extLst>
              <a:ext uri="{FF2B5EF4-FFF2-40B4-BE49-F238E27FC236}">
                <a16:creationId xmlns:a16="http://schemas.microsoft.com/office/drawing/2014/main" id="{36F8B4FA-1874-A886-0AD5-9F8BDE0F6392}"/>
              </a:ext>
            </a:extLst>
          </p:cNvPr>
          <p:cNvSpPr>
            <a:spLocks noGrp="1"/>
          </p:cNvSpPr>
          <p:nvPr>
            <p:ph type="body" sz="quarter" idx="14"/>
          </p:nvPr>
        </p:nvSpPr>
        <p:spPr>
          <a:xfrm>
            <a:off x="6160873" y="1047750"/>
            <a:ext cx="5429938" cy="44691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43744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p>
            <a:r>
              <a:rPr lang="en-US" dirty="0"/>
              <a:t>Click to edit Master title style</a:t>
            </a:r>
            <a:endParaRPr lang="en-GB" dirty="0"/>
          </a:p>
        </p:txBody>
      </p:sp>
      <p:cxnSp>
        <p:nvCxnSpPr>
          <p:cNvPr id="3" name="Straight Connector 2">
            <a:extLst>
              <a:ext uri="{FF2B5EF4-FFF2-40B4-BE49-F238E27FC236}">
                <a16:creationId xmlns:a16="http://schemas.microsoft.com/office/drawing/2014/main" id="{4B1AC2FA-3D07-801F-9DE2-FD6DDDED63CD}"/>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2283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3D79A0-C830-8C1A-5B51-35F0B77064A2}"/>
              </a:ext>
            </a:extLst>
          </p:cNvPr>
          <p:cNvSpPr>
            <a:spLocks noGrp="1"/>
          </p:cNvSpPr>
          <p:nvPr>
            <p:ph sz="quarter" idx="17"/>
          </p:nvPr>
        </p:nvSpPr>
        <p:spPr>
          <a:xfrm>
            <a:off x="594359" y="1281217"/>
            <a:ext cx="11003280" cy="49529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6" name="Straight Connector 5">
            <a:extLst>
              <a:ext uri="{FF2B5EF4-FFF2-40B4-BE49-F238E27FC236}">
                <a16:creationId xmlns:a16="http://schemas.microsoft.com/office/drawing/2014/main" id="{7B968DA3-66EF-C1FD-4C98-396D98C2C6FD}"/>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CA85514F-D23C-45D1-CEB2-1F80776AD20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451981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Intro: city skyline, fill square">
    <p:spTree>
      <p:nvGrpSpPr>
        <p:cNvPr id="1" name=""/>
        <p:cNvGrpSpPr/>
        <p:nvPr/>
      </p:nvGrpSpPr>
      <p:grpSpPr>
        <a:xfrm>
          <a:off x="0" y="0"/>
          <a:ext cx="0" cy="0"/>
          <a:chOff x="0" y="0"/>
          <a:chExt cx="0" cy="0"/>
        </a:xfrm>
      </p:grpSpPr>
      <p:pic>
        <p:nvPicPr>
          <p:cNvPr id="2" name="Picture 1" descr="A highway with cars on it&#10;&#10;Description automatically generated">
            <a:extLst>
              <a:ext uri="{FF2B5EF4-FFF2-40B4-BE49-F238E27FC236}">
                <a16:creationId xmlns:a16="http://schemas.microsoft.com/office/drawing/2014/main" id="{18E28631-6B45-3F82-C986-951984B4FFD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705" y="0"/>
            <a:ext cx="12194705" cy="6858000"/>
          </a:xfrm>
          <a:prstGeom prst="rect">
            <a:avLst/>
          </a:prstGeom>
        </p:spPr>
      </p:pic>
      <p:pic>
        <p:nvPicPr>
          <p:cNvPr id="4" name="Picture 3" descr="A black background with white text&#10;&#10;Description automatically generated">
            <a:extLst>
              <a:ext uri="{FF2B5EF4-FFF2-40B4-BE49-F238E27FC236}">
                <a16:creationId xmlns:a16="http://schemas.microsoft.com/office/drawing/2014/main" id="{8265B4E9-A39F-319E-D461-70348821FABC}"/>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94360" y="594360"/>
            <a:ext cx="3749039" cy="668147"/>
          </a:xfrm>
          <a:prstGeom prst="rect">
            <a:avLst/>
          </a:prstGeom>
        </p:spPr>
      </p:pic>
      <p:sp>
        <p:nvSpPr>
          <p:cNvPr id="3" name="Rectangle 2">
            <a:extLst>
              <a:ext uri="{FF2B5EF4-FFF2-40B4-BE49-F238E27FC236}">
                <a16:creationId xmlns:a16="http://schemas.microsoft.com/office/drawing/2014/main" id="{3E083DCC-1185-9F81-136E-7AECD44AE947}"/>
              </a:ext>
            </a:extLst>
          </p:cNvPr>
          <p:cNvSpPr/>
          <p:nvPr userDrawn="1"/>
        </p:nvSpPr>
        <p:spPr>
          <a:xfrm>
            <a:off x="594360" y="2210174"/>
            <a:ext cx="4053466" cy="4053466"/>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8" name="Text Placeholder 67">
            <a:extLst>
              <a:ext uri="{FF2B5EF4-FFF2-40B4-BE49-F238E27FC236}">
                <a16:creationId xmlns:a16="http://schemas.microsoft.com/office/drawing/2014/main" id="{79436275-8615-0CF4-7E61-1AC20B1AB9D5}"/>
              </a:ext>
            </a:extLst>
          </p:cNvPr>
          <p:cNvSpPr>
            <a:spLocks noGrp="1"/>
          </p:cNvSpPr>
          <p:nvPr>
            <p:ph type="body" sz="quarter" idx="10" hasCustomPrompt="1"/>
          </p:nvPr>
        </p:nvSpPr>
        <p:spPr>
          <a:xfrm>
            <a:off x="594360" y="2206014"/>
            <a:ext cx="4053466" cy="2701652"/>
          </a:xfrm>
        </p:spPr>
        <p:txBody>
          <a:bodyPr lIns="228600" tIns="228600" rIns="228600" bIns="228600">
            <a:normAutofit/>
          </a:bodyPr>
          <a:lstStyle>
            <a:lvl1pPr marL="0" indent="0">
              <a:lnSpc>
                <a:spcPct val="88000"/>
              </a:lnSpc>
              <a:spcAft>
                <a:spcPts val="0"/>
              </a:spcAft>
              <a:buFontTx/>
              <a:buNone/>
              <a:defRPr sz="32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9" name="Text Placeholder 67">
            <a:extLst>
              <a:ext uri="{FF2B5EF4-FFF2-40B4-BE49-F238E27FC236}">
                <a16:creationId xmlns:a16="http://schemas.microsoft.com/office/drawing/2014/main" id="{3683A817-907A-17B2-6465-3480CE3F027C}"/>
              </a:ext>
            </a:extLst>
          </p:cNvPr>
          <p:cNvSpPr>
            <a:spLocks noGrp="1"/>
          </p:cNvSpPr>
          <p:nvPr>
            <p:ph type="body" sz="quarter" idx="11" hasCustomPrompt="1"/>
          </p:nvPr>
        </p:nvSpPr>
        <p:spPr>
          <a:xfrm>
            <a:off x="594360" y="4907666"/>
            <a:ext cx="4053466" cy="1355974"/>
          </a:xfrm>
        </p:spPr>
        <p:txBody>
          <a:bodyPr lIns="228600" tIns="228600" rIns="228600" bIns="228600" anchor="b" anchorCtr="0">
            <a:noAutofit/>
          </a:bodyPr>
          <a:lstStyle>
            <a:lvl1pPr marL="0" indent="0">
              <a:lnSpc>
                <a:spcPct val="100000"/>
              </a:lnSpc>
              <a:buFontTx/>
              <a:buNone/>
              <a:defRPr sz="19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subhead information here</a:t>
            </a:r>
          </a:p>
        </p:txBody>
      </p:sp>
    </p:spTree>
    <p:extLst>
      <p:ext uri="{BB962C8B-B14F-4D97-AF65-F5344CB8AC3E}">
        <p14:creationId xmlns:p14="http://schemas.microsoft.com/office/powerpoint/2010/main" val="1573677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_Intro: dk red bkgn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078EF20-4C82-8E47-638B-2AC9145E76D7}"/>
              </a:ext>
            </a:extLst>
          </p:cNvPr>
          <p:cNvSpPr/>
          <p:nvPr userDrawn="1"/>
        </p:nvSpPr>
        <p:spPr>
          <a:xfrm>
            <a:off x="0" y="2286000"/>
            <a:ext cx="12191999" cy="4572000"/>
          </a:xfrm>
          <a:prstGeom prst="rect">
            <a:avLst/>
          </a:prstGeom>
          <a:solidFill>
            <a:srgbClr val="5F0E1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 name="Text Placeholder 67">
            <a:extLst>
              <a:ext uri="{FF2B5EF4-FFF2-40B4-BE49-F238E27FC236}">
                <a16:creationId xmlns:a16="http://schemas.microsoft.com/office/drawing/2014/main" id="{D906F9E2-331B-7A17-879B-0CAD9740B7C2}"/>
              </a:ext>
            </a:extLst>
          </p:cNvPr>
          <p:cNvSpPr>
            <a:spLocks noGrp="1"/>
          </p:cNvSpPr>
          <p:nvPr>
            <p:ph type="body" sz="quarter" idx="10" hasCustomPrompt="1"/>
          </p:nvPr>
        </p:nvSpPr>
        <p:spPr>
          <a:xfrm>
            <a:off x="517929" y="2073159"/>
            <a:ext cx="9687207" cy="2417818"/>
          </a:xfrm>
        </p:spPr>
        <p:txBody>
          <a:bodyPr/>
          <a:lstStyle>
            <a:lvl1pPr marL="0" indent="0">
              <a:lnSpc>
                <a:spcPct val="100000"/>
              </a:lnSpc>
              <a:buFontTx/>
              <a:buNone/>
              <a:defRPr sz="80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3" name="Text Placeholder 67">
            <a:extLst>
              <a:ext uri="{FF2B5EF4-FFF2-40B4-BE49-F238E27FC236}">
                <a16:creationId xmlns:a16="http://schemas.microsoft.com/office/drawing/2014/main" id="{E4573881-8AC7-4189-D0BE-5E6E60046C07}"/>
              </a:ext>
            </a:extLst>
          </p:cNvPr>
          <p:cNvSpPr>
            <a:spLocks noGrp="1"/>
          </p:cNvSpPr>
          <p:nvPr>
            <p:ph type="body" sz="quarter" idx="11" hasCustomPrompt="1"/>
          </p:nvPr>
        </p:nvSpPr>
        <p:spPr>
          <a:xfrm>
            <a:off x="7849600" y="505092"/>
            <a:ext cx="3563038" cy="1080640"/>
          </a:xfrm>
        </p:spPr>
        <p:txBody>
          <a:bodyPr>
            <a:noAutofit/>
          </a:bodyPr>
          <a:lstStyle>
            <a:lvl1pPr marL="0" indent="0">
              <a:lnSpc>
                <a:spcPct val="110000"/>
              </a:lnSpc>
              <a:buFontTx/>
              <a:buNone/>
              <a:defRPr sz="1800" b="0" i="0">
                <a:solidFill>
                  <a:schemeClr val="tx1"/>
                </a:solidFill>
                <a:latin typeface="3M Circular TT Book" panose="020B0604020101020102" pitchFamily="34" charset="77"/>
                <a:cs typeface="3M Circular TT Book" panose="020B0604020101020102" pitchFamily="34" charset="77"/>
              </a:defRPr>
            </a:lvl1pPr>
          </a:lstStyle>
          <a:p>
            <a:pPr lvl="0"/>
            <a:r>
              <a:rPr lang="en-US"/>
              <a:t>Insert subhead information here Lorem ipsum </a:t>
            </a:r>
          </a:p>
        </p:txBody>
      </p:sp>
      <p:pic>
        <p:nvPicPr>
          <p:cNvPr id="4" name="Picture 3" descr="A black background with a black square&#10;&#10;Description automatically generated with medium confidence">
            <a:extLst>
              <a:ext uri="{FF2B5EF4-FFF2-40B4-BE49-F238E27FC236}">
                <a16:creationId xmlns:a16="http://schemas.microsoft.com/office/drawing/2014/main" id="{807E8AFF-58F3-2353-6AF5-3362F09BCB0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94360" y="509817"/>
            <a:ext cx="3365246" cy="599747"/>
          </a:xfrm>
          <a:prstGeom prst="rect">
            <a:avLst/>
          </a:prstGeom>
        </p:spPr>
      </p:pic>
      <p:sp>
        <p:nvSpPr>
          <p:cNvPr id="8" name="Rectangle 7">
            <a:extLst>
              <a:ext uri="{FF2B5EF4-FFF2-40B4-BE49-F238E27FC236}">
                <a16:creationId xmlns:a16="http://schemas.microsoft.com/office/drawing/2014/main" id="{4B85CE7E-F2AC-238C-124A-C110068EC7C8}"/>
              </a:ext>
            </a:extLst>
          </p:cNvPr>
          <p:cNvSpPr/>
          <p:nvPr userDrawn="1"/>
        </p:nvSpPr>
        <p:spPr>
          <a:xfrm rot="5400000">
            <a:off x="7407497" y="692488"/>
            <a:ext cx="435230" cy="91440"/>
          </a:xfrm>
          <a:prstGeom prst="rect">
            <a:avLst/>
          </a:prstGeom>
          <a:solidFill>
            <a:srgbClr val="D1041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67">
            <a:extLst>
              <a:ext uri="{FF2B5EF4-FFF2-40B4-BE49-F238E27FC236}">
                <a16:creationId xmlns:a16="http://schemas.microsoft.com/office/drawing/2014/main" id="{7198801E-8AF9-04F6-5FA8-A549F4DE715B}"/>
              </a:ext>
            </a:extLst>
          </p:cNvPr>
          <p:cNvSpPr>
            <a:spLocks noGrp="1"/>
          </p:cNvSpPr>
          <p:nvPr>
            <p:ph type="body" sz="quarter" idx="12" hasCustomPrompt="1"/>
          </p:nvPr>
        </p:nvSpPr>
        <p:spPr>
          <a:xfrm>
            <a:off x="4766938"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
        <p:nvSpPr>
          <p:cNvPr id="20" name="Text Placeholder 67">
            <a:extLst>
              <a:ext uri="{FF2B5EF4-FFF2-40B4-BE49-F238E27FC236}">
                <a16:creationId xmlns:a16="http://schemas.microsoft.com/office/drawing/2014/main" id="{5233B25E-D3AA-3711-5600-5BB9AB2B3B15}"/>
              </a:ext>
            </a:extLst>
          </p:cNvPr>
          <p:cNvSpPr>
            <a:spLocks noGrp="1"/>
          </p:cNvSpPr>
          <p:nvPr>
            <p:ph type="body" sz="quarter" idx="13" hasCustomPrompt="1"/>
          </p:nvPr>
        </p:nvSpPr>
        <p:spPr>
          <a:xfrm>
            <a:off x="580007"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
        <p:nvSpPr>
          <p:cNvPr id="21" name="Text Placeholder 67">
            <a:extLst>
              <a:ext uri="{FF2B5EF4-FFF2-40B4-BE49-F238E27FC236}">
                <a16:creationId xmlns:a16="http://schemas.microsoft.com/office/drawing/2014/main" id="{5A03F433-CE3B-588A-A61E-06D87A958B27}"/>
              </a:ext>
            </a:extLst>
          </p:cNvPr>
          <p:cNvSpPr>
            <a:spLocks noGrp="1"/>
          </p:cNvSpPr>
          <p:nvPr>
            <p:ph type="body" sz="quarter" idx="14" hasCustomPrompt="1"/>
          </p:nvPr>
        </p:nvSpPr>
        <p:spPr>
          <a:xfrm>
            <a:off x="8953869"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Tree>
    <p:extLst>
      <p:ext uri="{BB962C8B-B14F-4D97-AF65-F5344CB8AC3E}">
        <p14:creationId xmlns:p14="http://schemas.microsoft.com/office/powerpoint/2010/main" val="2223809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Intro: dk red bkgn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078EF20-4C82-8E47-638B-2AC9145E76D7}"/>
              </a:ext>
            </a:extLst>
          </p:cNvPr>
          <p:cNvSpPr/>
          <p:nvPr userDrawn="1"/>
        </p:nvSpPr>
        <p:spPr>
          <a:xfrm>
            <a:off x="0" y="2286000"/>
            <a:ext cx="12191999" cy="4572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 name="Text Placeholder 67">
            <a:extLst>
              <a:ext uri="{FF2B5EF4-FFF2-40B4-BE49-F238E27FC236}">
                <a16:creationId xmlns:a16="http://schemas.microsoft.com/office/drawing/2014/main" id="{D906F9E2-331B-7A17-879B-0CAD9740B7C2}"/>
              </a:ext>
            </a:extLst>
          </p:cNvPr>
          <p:cNvSpPr>
            <a:spLocks noGrp="1"/>
          </p:cNvSpPr>
          <p:nvPr>
            <p:ph type="body" sz="quarter" idx="10" hasCustomPrompt="1"/>
          </p:nvPr>
        </p:nvSpPr>
        <p:spPr>
          <a:xfrm>
            <a:off x="517929" y="2073159"/>
            <a:ext cx="9687207" cy="2417818"/>
          </a:xfrm>
        </p:spPr>
        <p:txBody>
          <a:bodyPr/>
          <a:lstStyle>
            <a:lvl1pPr marL="0" indent="0">
              <a:lnSpc>
                <a:spcPct val="100000"/>
              </a:lnSpc>
              <a:buFontTx/>
              <a:buNone/>
              <a:defRPr sz="80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3" name="Text Placeholder 67">
            <a:extLst>
              <a:ext uri="{FF2B5EF4-FFF2-40B4-BE49-F238E27FC236}">
                <a16:creationId xmlns:a16="http://schemas.microsoft.com/office/drawing/2014/main" id="{E4573881-8AC7-4189-D0BE-5E6E60046C07}"/>
              </a:ext>
            </a:extLst>
          </p:cNvPr>
          <p:cNvSpPr>
            <a:spLocks noGrp="1"/>
          </p:cNvSpPr>
          <p:nvPr>
            <p:ph type="body" sz="quarter" idx="11" hasCustomPrompt="1"/>
          </p:nvPr>
        </p:nvSpPr>
        <p:spPr>
          <a:xfrm>
            <a:off x="7849600" y="505092"/>
            <a:ext cx="3563038" cy="1080640"/>
          </a:xfrm>
        </p:spPr>
        <p:txBody>
          <a:bodyPr>
            <a:noAutofit/>
          </a:bodyPr>
          <a:lstStyle>
            <a:lvl1pPr marL="0" indent="0">
              <a:lnSpc>
                <a:spcPct val="110000"/>
              </a:lnSpc>
              <a:buFontTx/>
              <a:buNone/>
              <a:defRPr sz="1800" b="0" i="0">
                <a:solidFill>
                  <a:schemeClr val="tx1"/>
                </a:solidFill>
                <a:latin typeface="3M Circular TT Book" panose="020B0604020101020102" pitchFamily="34" charset="77"/>
                <a:cs typeface="3M Circular TT Book" panose="020B0604020101020102" pitchFamily="34" charset="77"/>
              </a:defRPr>
            </a:lvl1pPr>
          </a:lstStyle>
          <a:p>
            <a:pPr lvl="0"/>
            <a:r>
              <a:rPr lang="en-US"/>
              <a:t>Insert subhead information here Lorem ipsum </a:t>
            </a:r>
          </a:p>
        </p:txBody>
      </p:sp>
      <p:pic>
        <p:nvPicPr>
          <p:cNvPr id="4" name="Picture 3" descr="A black background with a black square&#10;&#10;Description automatically generated with medium confidence">
            <a:extLst>
              <a:ext uri="{FF2B5EF4-FFF2-40B4-BE49-F238E27FC236}">
                <a16:creationId xmlns:a16="http://schemas.microsoft.com/office/drawing/2014/main" id="{807E8AFF-58F3-2353-6AF5-3362F09BCB0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94360" y="509817"/>
            <a:ext cx="3365246" cy="599747"/>
          </a:xfrm>
          <a:prstGeom prst="rect">
            <a:avLst/>
          </a:prstGeom>
        </p:spPr>
      </p:pic>
      <p:sp>
        <p:nvSpPr>
          <p:cNvPr id="8" name="Rectangle 7">
            <a:extLst>
              <a:ext uri="{FF2B5EF4-FFF2-40B4-BE49-F238E27FC236}">
                <a16:creationId xmlns:a16="http://schemas.microsoft.com/office/drawing/2014/main" id="{4B85CE7E-F2AC-238C-124A-C110068EC7C8}"/>
              </a:ext>
            </a:extLst>
          </p:cNvPr>
          <p:cNvSpPr/>
          <p:nvPr userDrawn="1"/>
        </p:nvSpPr>
        <p:spPr>
          <a:xfrm rot="5400000">
            <a:off x="7407497" y="692488"/>
            <a:ext cx="435230" cy="91440"/>
          </a:xfrm>
          <a:prstGeom prst="rect">
            <a:avLst/>
          </a:prstGeom>
          <a:solidFill>
            <a:srgbClr val="D2172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67">
            <a:extLst>
              <a:ext uri="{FF2B5EF4-FFF2-40B4-BE49-F238E27FC236}">
                <a16:creationId xmlns:a16="http://schemas.microsoft.com/office/drawing/2014/main" id="{7198801E-8AF9-04F6-5FA8-A549F4DE715B}"/>
              </a:ext>
            </a:extLst>
          </p:cNvPr>
          <p:cNvSpPr>
            <a:spLocks noGrp="1"/>
          </p:cNvSpPr>
          <p:nvPr>
            <p:ph type="body" sz="quarter" idx="12" hasCustomPrompt="1"/>
          </p:nvPr>
        </p:nvSpPr>
        <p:spPr>
          <a:xfrm>
            <a:off x="4766938"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
        <p:nvSpPr>
          <p:cNvPr id="20" name="Text Placeholder 67">
            <a:extLst>
              <a:ext uri="{FF2B5EF4-FFF2-40B4-BE49-F238E27FC236}">
                <a16:creationId xmlns:a16="http://schemas.microsoft.com/office/drawing/2014/main" id="{5233B25E-D3AA-3711-5600-5BB9AB2B3B15}"/>
              </a:ext>
            </a:extLst>
          </p:cNvPr>
          <p:cNvSpPr>
            <a:spLocks noGrp="1"/>
          </p:cNvSpPr>
          <p:nvPr>
            <p:ph type="body" sz="quarter" idx="13" hasCustomPrompt="1"/>
          </p:nvPr>
        </p:nvSpPr>
        <p:spPr>
          <a:xfrm>
            <a:off x="580007"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
        <p:nvSpPr>
          <p:cNvPr id="21" name="Text Placeholder 67">
            <a:extLst>
              <a:ext uri="{FF2B5EF4-FFF2-40B4-BE49-F238E27FC236}">
                <a16:creationId xmlns:a16="http://schemas.microsoft.com/office/drawing/2014/main" id="{5A03F433-CE3B-588A-A61E-06D87A958B27}"/>
              </a:ext>
            </a:extLst>
          </p:cNvPr>
          <p:cNvSpPr>
            <a:spLocks noGrp="1"/>
          </p:cNvSpPr>
          <p:nvPr>
            <p:ph type="body" sz="quarter" idx="14" hasCustomPrompt="1"/>
          </p:nvPr>
        </p:nvSpPr>
        <p:spPr>
          <a:xfrm>
            <a:off x="8953869"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Tree>
    <p:extLst>
      <p:ext uri="{BB962C8B-B14F-4D97-AF65-F5344CB8AC3E}">
        <p14:creationId xmlns:p14="http://schemas.microsoft.com/office/powerpoint/2010/main" val="1929438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Intro: dk red bkgn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078EF20-4C82-8E47-638B-2AC9145E76D7}"/>
              </a:ext>
            </a:extLst>
          </p:cNvPr>
          <p:cNvSpPr/>
          <p:nvPr userDrawn="1"/>
        </p:nvSpPr>
        <p:spPr>
          <a:xfrm>
            <a:off x="0" y="2286000"/>
            <a:ext cx="12191999"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 name="Text Placeholder 67">
            <a:extLst>
              <a:ext uri="{FF2B5EF4-FFF2-40B4-BE49-F238E27FC236}">
                <a16:creationId xmlns:a16="http://schemas.microsoft.com/office/drawing/2014/main" id="{D906F9E2-331B-7A17-879B-0CAD9740B7C2}"/>
              </a:ext>
            </a:extLst>
          </p:cNvPr>
          <p:cNvSpPr>
            <a:spLocks noGrp="1"/>
          </p:cNvSpPr>
          <p:nvPr>
            <p:ph type="body" sz="quarter" idx="10" hasCustomPrompt="1"/>
          </p:nvPr>
        </p:nvSpPr>
        <p:spPr>
          <a:xfrm>
            <a:off x="517929" y="2073159"/>
            <a:ext cx="9687207" cy="2417818"/>
          </a:xfrm>
        </p:spPr>
        <p:txBody>
          <a:bodyPr/>
          <a:lstStyle>
            <a:lvl1pPr marL="0" indent="0">
              <a:lnSpc>
                <a:spcPct val="100000"/>
              </a:lnSpc>
              <a:buFontTx/>
              <a:buNone/>
              <a:defRPr sz="80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3" name="Text Placeholder 67">
            <a:extLst>
              <a:ext uri="{FF2B5EF4-FFF2-40B4-BE49-F238E27FC236}">
                <a16:creationId xmlns:a16="http://schemas.microsoft.com/office/drawing/2014/main" id="{E4573881-8AC7-4189-D0BE-5E6E60046C07}"/>
              </a:ext>
            </a:extLst>
          </p:cNvPr>
          <p:cNvSpPr>
            <a:spLocks noGrp="1"/>
          </p:cNvSpPr>
          <p:nvPr>
            <p:ph type="body" sz="quarter" idx="11" hasCustomPrompt="1"/>
          </p:nvPr>
        </p:nvSpPr>
        <p:spPr>
          <a:xfrm>
            <a:off x="7849600" y="505092"/>
            <a:ext cx="3563038" cy="1080640"/>
          </a:xfrm>
        </p:spPr>
        <p:txBody>
          <a:bodyPr>
            <a:noAutofit/>
          </a:bodyPr>
          <a:lstStyle>
            <a:lvl1pPr marL="0" indent="0">
              <a:lnSpc>
                <a:spcPct val="110000"/>
              </a:lnSpc>
              <a:buFontTx/>
              <a:buNone/>
              <a:defRPr sz="1800" b="0" i="0">
                <a:solidFill>
                  <a:schemeClr val="tx1"/>
                </a:solidFill>
                <a:latin typeface="3M Circular TT Book" panose="020B0604020101020102" pitchFamily="34" charset="77"/>
                <a:cs typeface="3M Circular TT Book" panose="020B0604020101020102" pitchFamily="34" charset="77"/>
              </a:defRPr>
            </a:lvl1pPr>
          </a:lstStyle>
          <a:p>
            <a:pPr lvl="0"/>
            <a:r>
              <a:rPr lang="en-US"/>
              <a:t>Insert subhead information here Lorem ipsum </a:t>
            </a:r>
          </a:p>
        </p:txBody>
      </p:sp>
      <p:pic>
        <p:nvPicPr>
          <p:cNvPr id="4" name="Picture 3" descr="A black background with a black square&#10;&#10;Description automatically generated with medium confidence">
            <a:extLst>
              <a:ext uri="{FF2B5EF4-FFF2-40B4-BE49-F238E27FC236}">
                <a16:creationId xmlns:a16="http://schemas.microsoft.com/office/drawing/2014/main" id="{807E8AFF-58F3-2353-6AF5-3362F09BCB0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94360" y="509817"/>
            <a:ext cx="3365246" cy="599747"/>
          </a:xfrm>
          <a:prstGeom prst="rect">
            <a:avLst/>
          </a:prstGeom>
        </p:spPr>
      </p:pic>
      <p:sp>
        <p:nvSpPr>
          <p:cNvPr id="8" name="Rectangle 7">
            <a:extLst>
              <a:ext uri="{FF2B5EF4-FFF2-40B4-BE49-F238E27FC236}">
                <a16:creationId xmlns:a16="http://schemas.microsoft.com/office/drawing/2014/main" id="{4B85CE7E-F2AC-238C-124A-C110068EC7C8}"/>
              </a:ext>
            </a:extLst>
          </p:cNvPr>
          <p:cNvSpPr/>
          <p:nvPr userDrawn="1"/>
        </p:nvSpPr>
        <p:spPr>
          <a:xfrm rot="5400000">
            <a:off x="7407497" y="692488"/>
            <a:ext cx="435230" cy="91440"/>
          </a:xfrm>
          <a:prstGeom prst="rect">
            <a:avLst/>
          </a:prstGeom>
          <a:solidFill>
            <a:srgbClr val="D2172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67">
            <a:extLst>
              <a:ext uri="{FF2B5EF4-FFF2-40B4-BE49-F238E27FC236}">
                <a16:creationId xmlns:a16="http://schemas.microsoft.com/office/drawing/2014/main" id="{7198801E-8AF9-04F6-5FA8-A549F4DE715B}"/>
              </a:ext>
            </a:extLst>
          </p:cNvPr>
          <p:cNvSpPr>
            <a:spLocks noGrp="1"/>
          </p:cNvSpPr>
          <p:nvPr>
            <p:ph type="body" sz="quarter" idx="12" hasCustomPrompt="1"/>
          </p:nvPr>
        </p:nvSpPr>
        <p:spPr>
          <a:xfrm>
            <a:off x="4766938"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
        <p:nvSpPr>
          <p:cNvPr id="20" name="Text Placeholder 67">
            <a:extLst>
              <a:ext uri="{FF2B5EF4-FFF2-40B4-BE49-F238E27FC236}">
                <a16:creationId xmlns:a16="http://schemas.microsoft.com/office/drawing/2014/main" id="{5233B25E-D3AA-3711-5600-5BB9AB2B3B15}"/>
              </a:ext>
            </a:extLst>
          </p:cNvPr>
          <p:cNvSpPr>
            <a:spLocks noGrp="1"/>
          </p:cNvSpPr>
          <p:nvPr>
            <p:ph type="body" sz="quarter" idx="13" hasCustomPrompt="1"/>
          </p:nvPr>
        </p:nvSpPr>
        <p:spPr>
          <a:xfrm>
            <a:off x="580007"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
        <p:nvSpPr>
          <p:cNvPr id="21" name="Text Placeholder 67">
            <a:extLst>
              <a:ext uri="{FF2B5EF4-FFF2-40B4-BE49-F238E27FC236}">
                <a16:creationId xmlns:a16="http://schemas.microsoft.com/office/drawing/2014/main" id="{5A03F433-CE3B-588A-A61E-06D87A958B27}"/>
              </a:ext>
            </a:extLst>
          </p:cNvPr>
          <p:cNvSpPr>
            <a:spLocks noGrp="1"/>
          </p:cNvSpPr>
          <p:nvPr>
            <p:ph type="body" sz="quarter" idx="14" hasCustomPrompt="1"/>
          </p:nvPr>
        </p:nvSpPr>
        <p:spPr>
          <a:xfrm>
            <a:off x="8953869"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Tree>
    <p:extLst>
      <p:ext uri="{BB962C8B-B14F-4D97-AF65-F5344CB8AC3E}">
        <p14:creationId xmlns:p14="http://schemas.microsoft.com/office/powerpoint/2010/main" val="2757615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Intro: red squares ">
    <p:spTree>
      <p:nvGrpSpPr>
        <p:cNvPr id="1" name=""/>
        <p:cNvGrpSpPr/>
        <p:nvPr/>
      </p:nvGrpSpPr>
      <p:grpSpPr>
        <a:xfrm>
          <a:off x="0" y="0"/>
          <a:ext cx="0" cy="0"/>
          <a:chOff x="0" y="0"/>
          <a:chExt cx="0" cy="0"/>
        </a:xfrm>
      </p:grpSpPr>
      <p:pic>
        <p:nvPicPr>
          <p:cNvPr id="26" name="Graphic 25">
            <a:extLst>
              <a:ext uri="{FF2B5EF4-FFF2-40B4-BE49-F238E27FC236}">
                <a16:creationId xmlns:a16="http://schemas.microsoft.com/office/drawing/2014/main" id="{700D5F5C-8B6E-2EE9-D3AA-E63A820BEC0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334000" y="0"/>
            <a:ext cx="6858000" cy="6858000"/>
          </a:xfrm>
          <a:prstGeom prst="rect">
            <a:avLst/>
          </a:prstGeom>
        </p:spPr>
      </p:pic>
      <p:sp>
        <p:nvSpPr>
          <p:cNvPr id="3" name="Text Placeholder 67">
            <a:extLst>
              <a:ext uri="{FF2B5EF4-FFF2-40B4-BE49-F238E27FC236}">
                <a16:creationId xmlns:a16="http://schemas.microsoft.com/office/drawing/2014/main" id="{E4573881-8AC7-4189-D0BE-5E6E60046C07}"/>
              </a:ext>
            </a:extLst>
          </p:cNvPr>
          <p:cNvSpPr>
            <a:spLocks noGrp="1"/>
          </p:cNvSpPr>
          <p:nvPr>
            <p:ph type="body" sz="quarter" idx="11" hasCustomPrompt="1"/>
          </p:nvPr>
        </p:nvSpPr>
        <p:spPr>
          <a:xfrm>
            <a:off x="594360" y="5345384"/>
            <a:ext cx="3505970" cy="604472"/>
          </a:xfrm>
        </p:spPr>
        <p:txBody>
          <a:bodyPr>
            <a:noAutofit/>
          </a:bodyPr>
          <a:lstStyle>
            <a:lvl1pPr marL="0" indent="0">
              <a:lnSpc>
                <a:spcPts val="2000"/>
              </a:lnSpc>
              <a:buFontTx/>
              <a:buNone/>
              <a:defRPr sz="1800" b="0" i="0">
                <a:solidFill>
                  <a:schemeClr val="tx1"/>
                </a:solidFill>
                <a:latin typeface="3M Circular TT Book" panose="020B0604020101020102" pitchFamily="34" charset="77"/>
                <a:cs typeface="3M Circular TT Book" panose="020B0604020101020102" pitchFamily="34" charset="77"/>
              </a:defRPr>
            </a:lvl1pPr>
          </a:lstStyle>
          <a:p>
            <a:pPr lvl="0"/>
            <a:r>
              <a:rPr lang="en-US"/>
              <a:t>Insert subhead information here</a:t>
            </a:r>
          </a:p>
        </p:txBody>
      </p:sp>
      <p:pic>
        <p:nvPicPr>
          <p:cNvPr id="4" name="Picture 3" descr="A black background with a black square&#10;&#10;Description automatically generated with medium confidence">
            <a:extLst>
              <a:ext uri="{FF2B5EF4-FFF2-40B4-BE49-F238E27FC236}">
                <a16:creationId xmlns:a16="http://schemas.microsoft.com/office/drawing/2014/main" id="{807E8AFF-58F3-2353-6AF5-3362F09BCB09}"/>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94360" y="509817"/>
            <a:ext cx="3365246" cy="599747"/>
          </a:xfrm>
          <a:prstGeom prst="rect">
            <a:avLst/>
          </a:prstGeom>
        </p:spPr>
      </p:pic>
      <p:sp>
        <p:nvSpPr>
          <p:cNvPr id="5" name="Rectangle 4">
            <a:extLst>
              <a:ext uri="{FF2B5EF4-FFF2-40B4-BE49-F238E27FC236}">
                <a16:creationId xmlns:a16="http://schemas.microsoft.com/office/drawing/2014/main" id="{BA0A0DCB-215D-CF6A-27A8-AF6758B785AA}"/>
              </a:ext>
            </a:extLst>
          </p:cNvPr>
          <p:cNvSpPr/>
          <p:nvPr userDrawn="1"/>
        </p:nvSpPr>
        <p:spPr>
          <a:xfrm>
            <a:off x="594360" y="3739747"/>
            <a:ext cx="918271" cy="9144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67">
            <a:extLst>
              <a:ext uri="{FF2B5EF4-FFF2-40B4-BE49-F238E27FC236}">
                <a16:creationId xmlns:a16="http://schemas.microsoft.com/office/drawing/2014/main" id="{34AA0D36-4B2D-E750-220F-22EA512E5D96}"/>
              </a:ext>
            </a:extLst>
          </p:cNvPr>
          <p:cNvSpPr>
            <a:spLocks noGrp="1"/>
          </p:cNvSpPr>
          <p:nvPr>
            <p:ph type="body" sz="quarter" idx="10" hasCustomPrompt="1"/>
          </p:nvPr>
        </p:nvSpPr>
        <p:spPr>
          <a:xfrm>
            <a:off x="594360" y="1944546"/>
            <a:ext cx="4132134" cy="1690980"/>
          </a:xfrm>
        </p:spPr>
        <p:txBody>
          <a:bodyPr anchor="b" anchorCtr="0"/>
          <a:lstStyle>
            <a:lvl1pPr marL="0" indent="0">
              <a:lnSpc>
                <a:spcPct val="88000"/>
              </a:lnSpc>
              <a:buFontTx/>
              <a:buNone/>
              <a:defRPr sz="3200" b="1" i="0">
                <a:solidFill>
                  <a:schemeClr val="tx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Tree>
    <p:extLst>
      <p:ext uri="{BB962C8B-B14F-4D97-AF65-F5344CB8AC3E}">
        <p14:creationId xmlns:p14="http://schemas.microsoft.com/office/powerpoint/2010/main" val="2466964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Intro: radial square">
    <p:spTree>
      <p:nvGrpSpPr>
        <p:cNvPr id="1" name=""/>
        <p:cNvGrpSpPr/>
        <p:nvPr/>
      </p:nvGrpSpPr>
      <p:grpSpPr>
        <a:xfrm>
          <a:off x="0" y="0"/>
          <a:ext cx="0" cy="0"/>
          <a:chOff x="0" y="0"/>
          <a:chExt cx="0" cy="0"/>
        </a:xfrm>
      </p:grpSpPr>
      <p:sp>
        <p:nvSpPr>
          <p:cNvPr id="4" name="Text Placeholder 67">
            <a:extLst>
              <a:ext uri="{FF2B5EF4-FFF2-40B4-BE49-F238E27FC236}">
                <a16:creationId xmlns:a16="http://schemas.microsoft.com/office/drawing/2014/main" id="{3ABAC715-2A75-D856-E6C1-F60695AAF18B}"/>
              </a:ext>
            </a:extLst>
          </p:cNvPr>
          <p:cNvSpPr>
            <a:spLocks noGrp="1"/>
          </p:cNvSpPr>
          <p:nvPr>
            <p:ph type="body" sz="quarter" idx="10" hasCustomPrompt="1"/>
          </p:nvPr>
        </p:nvSpPr>
        <p:spPr>
          <a:xfrm>
            <a:off x="594360" y="1944546"/>
            <a:ext cx="4132134" cy="1690980"/>
          </a:xfrm>
        </p:spPr>
        <p:txBody>
          <a:bodyPr anchor="b" anchorCtr="0"/>
          <a:lstStyle>
            <a:lvl1pPr marL="0" indent="0">
              <a:lnSpc>
                <a:spcPct val="88000"/>
              </a:lnSpc>
              <a:buFontTx/>
              <a:buNone/>
              <a:defRPr sz="3200" b="1" i="0">
                <a:solidFill>
                  <a:schemeClr val="tx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8" name="Text Placeholder 67">
            <a:extLst>
              <a:ext uri="{FF2B5EF4-FFF2-40B4-BE49-F238E27FC236}">
                <a16:creationId xmlns:a16="http://schemas.microsoft.com/office/drawing/2014/main" id="{C5BE5412-69F1-A467-9A97-A98C3925DDF1}"/>
              </a:ext>
            </a:extLst>
          </p:cNvPr>
          <p:cNvSpPr>
            <a:spLocks noGrp="1"/>
          </p:cNvSpPr>
          <p:nvPr>
            <p:ph type="body" sz="quarter" idx="11" hasCustomPrompt="1"/>
          </p:nvPr>
        </p:nvSpPr>
        <p:spPr>
          <a:xfrm>
            <a:off x="594360" y="5345384"/>
            <a:ext cx="3505970" cy="604472"/>
          </a:xfrm>
        </p:spPr>
        <p:txBody>
          <a:bodyPr>
            <a:noAutofit/>
          </a:bodyPr>
          <a:lstStyle>
            <a:lvl1pPr marL="0" indent="0">
              <a:lnSpc>
                <a:spcPts val="2000"/>
              </a:lnSpc>
              <a:buFontTx/>
              <a:buNone/>
              <a:defRPr sz="1800" b="0" i="0">
                <a:solidFill>
                  <a:schemeClr val="tx1"/>
                </a:solidFill>
                <a:latin typeface="3M Circular TT Book" panose="020B0604020101020102" pitchFamily="34" charset="77"/>
                <a:cs typeface="3M Circular TT Book" panose="020B0604020101020102" pitchFamily="34" charset="77"/>
              </a:defRPr>
            </a:lvl1pPr>
          </a:lstStyle>
          <a:p>
            <a:pPr lvl="0"/>
            <a:r>
              <a:rPr lang="en-US"/>
              <a:t>Insert subhead information here</a:t>
            </a:r>
          </a:p>
        </p:txBody>
      </p:sp>
      <p:pic>
        <p:nvPicPr>
          <p:cNvPr id="9" name="Picture 8" descr="A black background with a black square&#10;&#10;Description automatically generated with medium confidence">
            <a:extLst>
              <a:ext uri="{FF2B5EF4-FFF2-40B4-BE49-F238E27FC236}">
                <a16:creationId xmlns:a16="http://schemas.microsoft.com/office/drawing/2014/main" id="{E9440228-661F-FA1D-D429-A4F4EDA6495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94360" y="509817"/>
            <a:ext cx="3365246" cy="599747"/>
          </a:xfrm>
          <a:prstGeom prst="rect">
            <a:avLst/>
          </a:prstGeom>
        </p:spPr>
      </p:pic>
      <p:sp>
        <p:nvSpPr>
          <p:cNvPr id="3" name="Rectangle 2">
            <a:extLst>
              <a:ext uri="{FF2B5EF4-FFF2-40B4-BE49-F238E27FC236}">
                <a16:creationId xmlns:a16="http://schemas.microsoft.com/office/drawing/2014/main" id="{51EE2406-30BB-CD17-CD99-6C72A64CEFBA}"/>
              </a:ext>
            </a:extLst>
          </p:cNvPr>
          <p:cNvSpPr/>
          <p:nvPr userDrawn="1"/>
        </p:nvSpPr>
        <p:spPr>
          <a:xfrm>
            <a:off x="594360" y="3739747"/>
            <a:ext cx="918271" cy="9144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aphic 5">
            <a:extLst>
              <a:ext uri="{FF2B5EF4-FFF2-40B4-BE49-F238E27FC236}">
                <a16:creationId xmlns:a16="http://schemas.microsoft.com/office/drawing/2014/main" id="{C5EE2543-E33C-423A-3CF0-ACC0AC8E5048}"/>
              </a:ext>
            </a:extLst>
          </p:cNvPr>
          <p:cNvGrpSpPr/>
          <p:nvPr/>
        </p:nvGrpSpPr>
        <p:grpSpPr>
          <a:xfrm>
            <a:off x="5334000" y="0"/>
            <a:ext cx="6858000" cy="6858000"/>
            <a:chOff x="5334000" y="0"/>
            <a:chExt cx="6858000" cy="6858000"/>
          </a:xfrm>
        </p:grpSpPr>
        <p:sp>
          <p:nvSpPr>
            <p:cNvPr id="5" name="Freeform 4">
              <a:extLst>
                <a:ext uri="{FF2B5EF4-FFF2-40B4-BE49-F238E27FC236}">
                  <a16:creationId xmlns:a16="http://schemas.microsoft.com/office/drawing/2014/main" id="{5FDD4BD7-D3E5-4674-BC29-AC2705C3D874}"/>
                </a:ext>
              </a:extLst>
            </p:cNvPr>
            <p:cNvSpPr/>
            <p:nvPr/>
          </p:nvSpPr>
          <p:spPr>
            <a:xfrm>
              <a:off x="5334000" y="0"/>
              <a:ext cx="6858000" cy="6858000"/>
            </a:xfrm>
            <a:custGeom>
              <a:avLst/>
              <a:gdLst>
                <a:gd name="connsiteX0" fmla="*/ 0 w 6858000"/>
                <a:gd name="connsiteY0" fmla="*/ 0 h 6858000"/>
                <a:gd name="connsiteX1" fmla="*/ 0 w 6858000"/>
                <a:gd name="connsiteY1" fmla="*/ 6858000 h 6858000"/>
                <a:gd name="connsiteX2" fmla="*/ 6858000 w 6858000"/>
                <a:gd name="connsiteY2" fmla="*/ 6858000 h 6858000"/>
                <a:gd name="connsiteX3" fmla="*/ 6858000 w 6858000"/>
                <a:gd name="connsiteY3" fmla="*/ 0 h 6858000"/>
                <a:gd name="connsiteX4" fmla="*/ 0 w 6858000"/>
                <a:gd name="connsiteY4" fmla="*/ 0 h 6858000"/>
                <a:gd name="connsiteX5" fmla="*/ 6572250 w 6858000"/>
                <a:gd name="connsiteY5" fmla="*/ 6572250 h 6858000"/>
                <a:gd name="connsiteX6" fmla="*/ 285750 w 6858000"/>
                <a:gd name="connsiteY6" fmla="*/ 6572250 h 6858000"/>
                <a:gd name="connsiteX7" fmla="*/ 285750 w 6858000"/>
                <a:gd name="connsiteY7" fmla="*/ 285750 h 6858000"/>
                <a:gd name="connsiteX8" fmla="*/ 6572250 w 6858000"/>
                <a:gd name="connsiteY8" fmla="*/ 285750 h 6858000"/>
                <a:gd name="connsiteX9" fmla="*/ 6572250 w 6858000"/>
                <a:gd name="connsiteY9" fmla="*/ 6572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58000" h="6858000">
                  <a:moveTo>
                    <a:pt x="0" y="0"/>
                  </a:moveTo>
                  <a:lnTo>
                    <a:pt x="0" y="6858000"/>
                  </a:lnTo>
                  <a:lnTo>
                    <a:pt x="6858000" y="6858000"/>
                  </a:lnTo>
                  <a:lnTo>
                    <a:pt x="6858000" y="0"/>
                  </a:lnTo>
                  <a:lnTo>
                    <a:pt x="0" y="0"/>
                  </a:lnTo>
                  <a:close/>
                  <a:moveTo>
                    <a:pt x="6572250" y="6572250"/>
                  </a:moveTo>
                  <a:lnTo>
                    <a:pt x="285750" y="6572250"/>
                  </a:lnTo>
                  <a:lnTo>
                    <a:pt x="285750" y="285750"/>
                  </a:lnTo>
                  <a:lnTo>
                    <a:pt x="6572250" y="285750"/>
                  </a:lnTo>
                  <a:lnTo>
                    <a:pt x="6572250" y="6572250"/>
                  </a:lnTo>
                  <a:close/>
                </a:path>
              </a:pathLst>
            </a:custGeom>
            <a:solidFill>
              <a:srgbClr val="5F0E11"/>
            </a:solidFill>
            <a:ln w="3969" cap="flat">
              <a:solidFill>
                <a:srgbClr val="5F0E11"/>
              </a:solid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7D3F0604-26EE-08B0-27CD-2A2408410257}"/>
                </a:ext>
              </a:extLst>
            </p:cNvPr>
            <p:cNvSpPr/>
            <p:nvPr/>
          </p:nvSpPr>
          <p:spPr>
            <a:xfrm>
              <a:off x="5619750" y="285750"/>
              <a:ext cx="6286500" cy="6286500"/>
            </a:xfrm>
            <a:custGeom>
              <a:avLst/>
              <a:gdLst>
                <a:gd name="connsiteX0" fmla="*/ 0 w 6286500"/>
                <a:gd name="connsiteY0" fmla="*/ 6286500 h 6286500"/>
                <a:gd name="connsiteX1" fmla="*/ 6286500 w 6286500"/>
                <a:gd name="connsiteY1" fmla="*/ 6286500 h 6286500"/>
                <a:gd name="connsiteX2" fmla="*/ 6286500 w 6286500"/>
                <a:gd name="connsiteY2" fmla="*/ 0 h 6286500"/>
                <a:gd name="connsiteX3" fmla="*/ 0 w 6286500"/>
                <a:gd name="connsiteY3" fmla="*/ 0 h 6286500"/>
                <a:gd name="connsiteX4" fmla="*/ 0 w 6286500"/>
                <a:gd name="connsiteY4" fmla="*/ 6286500 h 6286500"/>
                <a:gd name="connsiteX5" fmla="*/ 285750 w 6286500"/>
                <a:gd name="connsiteY5" fmla="*/ 285750 h 6286500"/>
                <a:gd name="connsiteX6" fmla="*/ 6000750 w 6286500"/>
                <a:gd name="connsiteY6" fmla="*/ 285750 h 6286500"/>
                <a:gd name="connsiteX7" fmla="*/ 6000750 w 6286500"/>
                <a:gd name="connsiteY7" fmla="*/ 6000750 h 6286500"/>
                <a:gd name="connsiteX8" fmla="*/ 285750 w 6286500"/>
                <a:gd name="connsiteY8" fmla="*/ 6000750 h 6286500"/>
                <a:gd name="connsiteX9" fmla="*/ 285750 w 6286500"/>
                <a:gd name="connsiteY9" fmla="*/ 285750 h 6286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86500" h="6286500">
                  <a:moveTo>
                    <a:pt x="0" y="6286500"/>
                  </a:moveTo>
                  <a:lnTo>
                    <a:pt x="6286500" y="6286500"/>
                  </a:lnTo>
                  <a:lnTo>
                    <a:pt x="6286500" y="0"/>
                  </a:lnTo>
                  <a:lnTo>
                    <a:pt x="0" y="0"/>
                  </a:lnTo>
                  <a:lnTo>
                    <a:pt x="0" y="6286500"/>
                  </a:lnTo>
                  <a:close/>
                  <a:moveTo>
                    <a:pt x="285750" y="285750"/>
                  </a:moveTo>
                  <a:lnTo>
                    <a:pt x="6000750" y="285750"/>
                  </a:lnTo>
                  <a:lnTo>
                    <a:pt x="6000750" y="6000750"/>
                  </a:lnTo>
                  <a:lnTo>
                    <a:pt x="285750" y="6000750"/>
                  </a:lnTo>
                  <a:lnTo>
                    <a:pt x="285750" y="285750"/>
                  </a:lnTo>
                  <a:close/>
                </a:path>
              </a:pathLst>
            </a:custGeom>
            <a:solidFill>
              <a:srgbClr val="D10411"/>
            </a:solidFill>
            <a:ln w="3969" cap="flat">
              <a:solidFill>
                <a:srgbClr val="C00000"/>
              </a:solid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6EDCE860-B936-6B89-6ABB-4FA91B4F6CB0}"/>
                </a:ext>
              </a:extLst>
            </p:cNvPr>
            <p:cNvSpPr/>
            <p:nvPr/>
          </p:nvSpPr>
          <p:spPr>
            <a:xfrm>
              <a:off x="5905500" y="571500"/>
              <a:ext cx="5715000" cy="5715000"/>
            </a:xfrm>
            <a:custGeom>
              <a:avLst/>
              <a:gdLst>
                <a:gd name="connsiteX0" fmla="*/ 5715000 w 5715000"/>
                <a:gd name="connsiteY0" fmla="*/ 0 h 5715000"/>
                <a:gd name="connsiteX1" fmla="*/ 0 w 5715000"/>
                <a:gd name="connsiteY1" fmla="*/ 0 h 5715000"/>
                <a:gd name="connsiteX2" fmla="*/ 0 w 5715000"/>
                <a:gd name="connsiteY2" fmla="*/ 5715000 h 5715000"/>
                <a:gd name="connsiteX3" fmla="*/ 5715000 w 5715000"/>
                <a:gd name="connsiteY3" fmla="*/ 5715000 h 5715000"/>
                <a:gd name="connsiteX4" fmla="*/ 5715000 w 5715000"/>
                <a:gd name="connsiteY4" fmla="*/ 0 h 5715000"/>
                <a:gd name="connsiteX5" fmla="*/ 5429250 w 5715000"/>
                <a:gd name="connsiteY5" fmla="*/ 5429250 h 5715000"/>
                <a:gd name="connsiteX6" fmla="*/ 285750 w 5715000"/>
                <a:gd name="connsiteY6" fmla="*/ 5429250 h 5715000"/>
                <a:gd name="connsiteX7" fmla="*/ 285750 w 5715000"/>
                <a:gd name="connsiteY7" fmla="*/ 285750 h 5715000"/>
                <a:gd name="connsiteX8" fmla="*/ 5429250 w 5715000"/>
                <a:gd name="connsiteY8" fmla="*/ 285750 h 5715000"/>
                <a:gd name="connsiteX9" fmla="*/ 5429250 w 5715000"/>
                <a:gd name="connsiteY9" fmla="*/ 5429250 h 571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15000" h="5715000">
                  <a:moveTo>
                    <a:pt x="5715000" y="0"/>
                  </a:moveTo>
                  <a:lnTo>
                    <a:pt x="0" y="0"/>
                  </a:lnTo>
                  <a:lnTo>
                    <a:pt x="0" y="5715000"/>
                  </a:lnTo>
                  <a:lnTo>
                    <a:pt x="5715000" y="5715000"/>
                  </a:lnTo>
                  <a:lnTo>
                    <a:pt x="5715000" y="0"/>
                  </a:lnTo>
                  <a:close/>
                  <a:moveTo>
                    <a:pt x="5429250" y="5429250"/>
                  </a:moveTo>
                  <a:lnTo>
                    <a:pt x="285750" y="5429250"/>
                  </a:lnTo>
                  <a:lnTo>
                    <a:pt x="285750" y="285750"/>
                  </a:lnTo>
                  <a:lnTo>
                    <a:pt x="5429250" y="285750"/>
                  </a:lnTo>
                  <a:lnTo>
                    <a:pt x="5429250" y="5429250"/>
                  </a:lnTo>
                  <a:close/>
                </a:path>
              </a:pathLst>
            </a:custGeom>
            <a:solidFill>
              <a:srgbClr val="5F0E11"/>
            </a:solidFill>
            <a:ln w="3969" cap="flat">
              <a:solidFill>
                <a:srgbClr val="5F0E11"/>
              </a:solid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037E3FD5-599C-6E19-5387-8F4E4E5BB2A6}"/>
                </a:ext>
              </a:extLst>
            </p:cNvPr>
            <p:cNvSpPr/>
            <p:nvPr/>
          </p:nvSpPr>
          <p:spPr>
            <a:xfrm>
              <a:off x="6191250" y="857250"/>
              <a:ext cx="5143500" cy="5143500"/>
            </a:xfrm>
            <a:custGeom>
              <a:avLst/>
              <a:gdLst>
                <a:gd name="connsiteX0" fmla="*/ 0 w 5143500"/>
                <a:gd name="connsiteY0" fmla="*/ 5143500 h 5143500"/>
                <a:gd name="connsiteX1" fmla="*/ 5143500 w 5143500"/>
                <a:gd name="connsiteY1" fmla="*/ 5143500 h 5143500"/>
                <a:gd name="connsiteX2" fmla="*/ 5143500 w 5143500"/>
                <a:gd name="connsiteY2" fmla="*/ 0 h 5143500"/>
                <a:gd name="connsiteX3" fmla="*/ 0 w 5143500"/>
                <a:gd name="connsiteY3" fmla="*/ 0 h 5143500"/>
                <a:gd name="connsiteX4" fmla="*/ 0 w 5143500"/>
                <a:gd name="connsiteY4" fmla="*/ 5143500 h 5143500"/>
                <a:gd name="connsiteX5" fmla="*/ 285750 w 5143500"/>
                <a:gd name="connsiteY5" fmla="*/ 285750 h 5143500"/>
                <a:gd name="connsiteX6" fmla="*/ 4857750 w 5143500"/>
                <a:gd name="connsiteY6" fmla="*/ 285750 h 5143500"/>
                <a:gd name="connsiteX7" fmla="*/ 4857750 w 5143500"/>
                <a:gd name="connsiteY7" fmla="*/ 4857750 h 5143500"/>
                <a:gd name="connsiteX8" fmla="*/ 285750 w 5143500"/>
                <a:gd name="connsiteY8" fmla="*/ 4857750 h 5143500"/>
                <a:gd name="connsiteX9" fmla="*/ 285750 w 5143500"/>
                <a:gd name="connsiteY9" fmla="*/ 28575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43500" h="5143500">
                  <a:moveTo>
                    <a:pt x="0" y="5143500"/>
                  </a:moveTo>
                  <a:lnTo>
                    <a:pt x="5143500" y="5143500"/>
                  </a:lnTo>
                  <a:lnTo>
                    <a:pt x="5143500" y="0"/>
                  </a:lnTo>
                  <a:lnTo>
                    <a:pt x="0" y="0"/>
                  </a:lnTo>
                  <a:lnTo>
                    <a:pt x="0" y="5143500"/>
                  </a:lnTo>
                  <a:close/>
                  <a:moveTo>
                    <a:pt x="285750" y="285750"/>
                  </a:moveTo>
                  <a:lnTo>
                    <a:pt x="4857750" y="285750"/>
                  </a:lnTo>
                  <a:lnTo>
                    <a:pt x="4857750" y="4857750"/>
                  </a:lnTo>
                  <a:lnTo>
                    <a:pt x="285750" y="4857750"/>
                  </a:lnTo>
                  <a:lnTo>
                    <a:pt x="285750" y="285750"/>
                  </a:lnTo>
                  <a:close/>
                </a:path>
              </a:pathLst>
            </a:custGeom>
            <a:solidFill>
              <a:srgbClr val="D10411"/>
            </a:solidFill>
            <a:ln w="3969" cap="flat">
              <a:solidFill>
                <a:srgbClr val="C00000"/>
              </a:solid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5FABE19C-CC00-F54D-6DBB-19E6E0F22718}"/>
                </a:ext>
              </a:extLst>
            </p:cNvPr>
            <p:cNvSpPr/>
            <p:nvPr/>
          </p:nvSpPr>
          <p:spPr>
            <a:xfrm>
              <a:off x="6477000" y="1143000"/>
              <a:ext cx="4572000" cy="4572000"/>
            </a:xfrm>
            <a:custGeom>
              <a:avLst/>
              <a:gdLst>
                <a:gd name="connsiteX0" fmla="*/ 4572000 w 4572000"/>
                <a:gd name="connsiteY0" fmla="*/ 0 h 4572000"/>
                <a:gd name="connsiteX1" fmla="*/ 0 w 4572000"/>
                <a:gd name="connsiteY1" fmla="*/ 0 h 4572000"/>
                <a:gd name="connsiteX2" fmla="*/ 0 w 4572000"/>
                <a:gd name="connsiteY2" fmla="*/ 4572000 h 4572000"/>
                <a:gd name="connsiteX3" fmla="*/ 4572000 w 4572000"/>
                <a:gd name="connsiteY3" fmla="*/ 4572000 h 4572000"/>
                <a:gd name="connsiteX4" fmla="*/ 4572000 w 4572000"/>
                <a:gd name="connsiteY4" fmla="*/ 0 h 4572000"/>
                <a:gd name="connsiteX5" fmla="*/ 4286250 w 4572000"/>
                <a:gd name="connsiteY5" fmla="*/ 4286250 h 4572000"/>
                <a:gd name="connsiteX6" fmla="*/ 285750 w 4572000"/>
                <a:gd name="connsiteY6" fmla="*/ 4286250 h 4572000"/>
                <a:gd name="connsiteX7" fmla="*/ 285750 w 4572000"/>
                <a:gd name="connsiteY7" fmla="*/ 285750 h 4572000"/>
                <a:gd name="connsiteX8" fmla="*/ 4286250 w 4572000"/>
                <a:gd name="connsiteY8" fmla="*/ 285750 h 4572000"/>
                <a:gd name="connsiteX9" fmla="*/ 4286250 w 4572000"/>
                <a:gd name="connsiteY9" fmla="*/ 4286250 h 457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72000" h="4572000">
                  <a:moveTo>
                    <a:pt x="4572000" y="0"/>
                  </a:moveTo>
                  <a:lnTo>
                    <a:pt x="0" y="0"/>
                  </a:lnTo>
                  <a:lnTo>
                    <a:pt x="0" y="4572000"/>
                  </a:lnTo>
                  <a:lnTo>
                    <a:pt x="4572000" y="4572000"/>
                  </a:lnTo>
                  <a:lnTo>
                    <a:pt x="4572000" y="0"/>
                  </a:lnTo>
                  <a:close/>
                  <a:moveTo>
                    <a:pt x="4286250" y="4286250"/>
                  </a:moveTo>
                  <a:lnTo>
                    <a:pt x="285750" y="4286250"/>
                  </a:lnTo>
                  <a:lnTo>
                    <a:pt x="285750" y="285750"/>
                  </a:lnTo>
                  <a:lnTo>
                    <a:pt x="4286250" y="285750"/>
                  </a:lnTo>
                  <a:lnTo>
                    <a:pt x="4286250" y="4286250"/>
                  </a:lnTo>
                  <a:close/>
                </a:path>
              </a:pathLst>
            </a:custGeom>
            <a:solidFill>
              <a:srgbClr val="5F0E11"/>
            </a:solidFill>
            <a:ln w="3969" cap="flat">
              <a:solidFill>
                <a:srgbClr val="5F0E11"/>
              </a:solid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00CCC3C2-B4AB-D742-8AA5-B0B3D1D6C4D4}"/>
                </a:ext>
              </a:extLst>
            </p:cNvPr>
            <p:cNvSpPr/>
            <p:nvPr/>
          </p:nvSpPr>
          <p:spPr>
            <a:xfrm>
              <a:off x="6762750" y="1428750"/>
              <a:ext cx="4000500" cy="4000500"/>
            </a:xfrm>
            <a:custGeom>
              <a:avLst/>
              <a:gdLst>
                <a:gd name="connsiteX0" fmla="*/ 0 w 4000500"/>
                <a:gd name="connsiteY0" fmla="*/ 4000500 h 4000500"/>
                <a:gd name="connsiteX1" fmla="*/ 4000500 w 4000500"/>
                <a:gd name="connsiteY1" fmla="*/ 4000500 h 4000500"/>
                <a:gd name="connsiteX2" fmla="*/ 4000500 w 4000500"/>
                <a:gd name="connsiteY2" fmla="*/ 0 h 4000500"/>
                <a:gd name="connsiteX3" fmla="*/ 0 w 4000500"/>
                <a:gd name="connsiteY3" fmla="*/ 0 h 4000500"/>
                <a:gd name="connsiteX4" fmla="*/ 0 w 4000500"/>
                <a:gd name="connsiteY4" fmla="*/ 4000500 h 4000500"/>
                <a:gd name="connsiteX5" fmla="*/ 285750 w 4000500"/>
                <a:gd name="connsiteY5" fmla="*/ 285750 h 4000500"/>
                <a:gd name="connsiteX6" fmla="*/ 3714750 w 4000500"/>
                <a:gd name="connsiteY6" fmla="*/ 285750 h 4000500"/>
                <a:gd name="connsiteX7" fmla="*/ 3714750 w 4000500"/>
                <a:gd name="connsiteY7" fmla="*/ 3714750 h 4000500"/>
                <a:gd name="connsiteX8" fmla="*/ 285750 w 4000500"/>
                <a:gd name="connsiteY8" fmla="*/ 3714750 h 4000500"/>
                <a:gd name="connsiteX9" fmla="*/ 285750 w 4000500"/>
                <a:gd name="connsiteY9" fmla="*/ 285750 h 400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00500" h="4000500">
                  <a:moveTo>
                    <a:pt x="0" y="4000500"/>
                  </a:moveTo>
                  <a:lnTo>
                    <a:pt x="4000500" y="4000500"/>
                  </a:lnTo>
                  <a:lnTo>
                    <a:pt x="4000500" y="0"/>
                  </a:lnTo>
                  <a:lnTo>
                    <a:pt x="0" y="0"/>
                  </a:lnTo>
                  <a:lnTo>
                    <a:pt x="0" y="4000500"/>
                  </a:lnTo>
                  <a:close/>
                  <a:moveTo>
                    <a:pt x="285750" y="285750"/>
                  </a:moveTo>
                  <a:lnTo>
                    <a:pt x="3714750" y="285750"/>
                  </a:lnTo>
                  <a:lnTo>
                    <a:pt x="3714750" y="3714750"/>
                  </a:lnTo>
                  <a:lnTo>
                    <a:pt x="285750" y="3714750"/>
                  </a:lnTo>
                  <a:lnTo>
                    <a:pt x="285750" y="285750"/>
                  </a:lnTo>
                  <a:close/>
                </a:path>
              </a:pathLst>
            </a:custGeom>
            <a:solidFill>
              <a:srgbClr val="D10411"/>
            </a:solidFill>
            <a:ln w="3969" cap="flat">
              <a:solidFill>
                <a:srgbClr val="C00000"/>
              </a:solid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C06589D3-A16F-A9E0-3D0F-C0A447378CCA}"/>
                </a:ext>
              </a:extLst>
            </p:cNvPr>
            <p:cNvSpPr/>
            <p:nvPr/>
          </p:nvSpPr>
          <p:spPr>
            <a:xfrm>
              <a:off x="7048500" y="1714500"/>
              <a:ext cx="3429000" cy="3429000"/>
            </a:xfrm>
            <a:custGeom>
              <a:avLst/>
              <a:gdLst>
                <a:gd name="connsiteX0" fmla="*/ 3429000 w 3429000"/>
                <a:gd name="connsiteY0" fmla="*/ 0 h 3429000"/>
                <a:gd name="connsiteX1" fmla="*/ 0 w 3429000"/>
                <a:gd name="connsiteY1" fmla="*/ 0 h 3429000"/>
                <a:gd name="connsiteX2" fmla="*/ 0 w 3429000"/>
                <a:gd name="connsiteY2" fmla="*/ 3429000 h 3429000"/>
                <a:gd name="connsiteX3" fmla="*/ 3429000 w 3429000"/>
                <a:gd name="connsiteY3" fmla="*/ 3429000 h 3429000"/>
                <a:gd name="connsiteX4" fmla="*/ 3429000 w 3429000"/>
                <a:gd name="connsiteY4" fmla="*/ 0 h 3429000"/>
                <a:gd name="connsiteX5" fmla="*/ 3143250 w 3429000"/>
                <a:gd name="connsiteY5" fmla="*/ 3143250 h 3429000"/>
                <a:gd name="connsiteX6" fmla="*/ 285750 w 3429000"/>
                <a:gd name="connsiteY6" fmla="*/ 3143250 h 3429000"/>
                <a:gd name="connsiteX7" fmla="*/ 285750 w 3429000"/>
                <a:gd name="connsiteY7" fmla="*/ 285750 h 3429000"/>
                <a:gd name="connsiteX8" fmla="*/ 3143250 w 3429000"/>
                <a:gd name="connsiteY8" fmla="*/ 285750 h 3429000"/>
                <a:gd name="connsiteX9" fmla="*/ 3143250 w 3429000"/>
                <a:gd name="connsiteY9" fmla="*/ 314325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29000" h="3429000">
                  <a:moveTo>
                    <a:pt x="3429000" y="0"/>
                  </a:moveTo>
                  <a:lnTo>
                    <a:pt x="0" y="0"/>
                  </a:lnTo>
                  <a:lnTo>
                    <a:pt x="0" y="3429000"/>
                  </a:lnTo>
                  <a:lnTo>
                    <a:pt x="3429000" y="3429000"/>
                  </a:lnTo>
                  <a:lnTo>
                    <a:pt x="3429000" y="0"/>
                  </a:lnTo>
                  <a:close/>
                  <a:moveTo>
                    <a:pt x="3143250" y="3143250"/>
                  </a:moveTo>
                  <a:lnTo>
                    <a:pt x="285750" y="3143250"/>
                  </a:lnTo>
                  <a:lnTo>
                    <a:pt x="285750" y="285750"/>
                  </a:lnTo>
                  <a:lnTo>
                    <a:pt x="3143250" y="285750"/>
                  </a:lnTo>
                  <a:lnTo>
                    <a:pt x="3143250" y="3143250"/>
                  </a:lnTo>
                  <a:close/>
                </a:path>
              </a:pathLst>
            </a:custGeom>
            <a:solidFill>
              <a:srgbClr val="5F0E11"/>
            </a:solidFill>
            <a:ln w="3969" cap="flat">
              <a:solidFill>
                <a:srgbClr val="5F0E11"/>
              </a:solid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83886679-0FCD-BB35-A803-4A4C8EDEFB37}"/>
                </a:ext>
              </a:extLst>
            </p:cNvPr>
            <p:cNvSpPr/>
            <p:nvPr/>
          </p:nvSpPr>
          <p:spPr>
            <a:xfrm>
              <a:off x="7334250" y="2000250"/>
              <a:ext cx="2857500" cy="2857500"/>
            </a:xfrm>
            <a:custGeom>
              <a:avLst/>
              <a:gdLst>
                <a:gd name="connsiteX0" fmla="*/ 0 w 2857500"/>
                <a:gd name="connsiteY0" fmla="*/ 2857500 h 2857500"/>
                <a:gd name="connsiteX1" fmla="*/ 2857500 w 2857500"/>
                <a:gd name="connsiteY1" fmla="*/ 2857500 h 2857500"/>
                <a:gd name="connsiteX2" fmla="*/ 2857500 w 2857500"/>
                <a:gd name="connsiteY2" fmla="*/ 0 h 2857500"/>
                <a:gd name="connsiteX3" fmla="*/ 0 w 2857500"/>
                <a:gd name="connsiteY3" fmla="*/ 0 h 2857500"/>
                <a:gd name="connsiteX4" fmla="*/ 0 w 2857500"/>
                <a:gd name="connsiteY4" fmla="*/ 2857500 h 2857500"/>
                <a:gd name="connsiteX5" fmla="*/ 285750 w 2857500"/>
                <a:gd name="connsiteY5" fmla="*/ 285750 h 2857500"/>
                <a:gd name="connsiteX6" fmla="*/ 2571750 w 2857500"/>
                <a:gd name="connsiteY6" fmla="*/ 285750 h 2857500"/>
                <a:gd name="connsiteX7" fmla="*/ 2571750 w 2857500"/>
                <a:gd name="connsiteY7" fmla="*/ 2571750 h 2857500"/>
                <a:gd name="connsiteX8" fmla="*/ 285750 w 2857500"/>
                <a:gd name="connsiteY8" fmla="*/ 2571750 h 2857500"/>
                <a:gd name="connsiteX9" fmla="*/ 285750 w 2857500"/>
                <a:gd name="connsiteY9" fmla="*/ 285750 h 285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57500" h="2857500">
                  <a:moveTo>
                    <a:pt x="0" y="2857500"/>
                  </a:moveTo>
                  <a:lnTo>
                    <a:pt x="2857500" y="2857500"/>
                  </a:lnTo>
                  <a:lnTo>
                    <a:pt x="2857500" y="0"/>
                  </a:lnTo>
                  <a:lnTo>
                    <a:pt x="0" y="0"/>
                  </a:lnTo>
                  <a:lnTo>
                    <a:pt x="0" y="2857500"/>
                  </a:lnTo>
                  <a:close/>
                  <a:moveTo>
                    <a:pt x="285750" y="285750"/>
                  </a:moveTo>
                  <a:lnTo>
                    <a:pt x="2571750" y="285750"/>
                  </a:lnTo>
                  <a:lnTo>
                    <a:pt x="2571750" y="2571750"/>
                  </a:lnTo>
                  <a:lnTo>
                    <a:pt x="285750" y="2571750"/>
                  </a:lnTo>
                  <a:lnTo>
                    <a:pt x="285750" y="285750"/>
                  </a:lnTo>
                  <a:close/>
                </a:path>
              </a:pathLst>
            </a:custGeom>
            <a:solidFill>
              <a:srgbClr val="D10411"/>
            </a:solidFill>
            <a:ln w="3969" cap="flat">
              <a:solidFill>
                <a:srgbClr val="C00000"/>
              </a:solid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05607C02-6F51-74A9-5D89-1361AA3CC66D}"/>
                </a:ext>
              </a:extLst>
            </p:cNvPr>
            <p:cNvSpPr/>
            <p:nvPr/>
          </p:nvSpPr>
          <p:spPr>
            <a:xfrm>
              <a:off x="7620000" y="2286000"/>
              <a:ext cx="2286000" cy="2286000"/>
            </a:xfrm>
            <a:custGeom>
              <a:avLst/>
              <a:gdLst>
                <a:gd name="connsiteX0" fmla="*/ 2286000 w 2286000"/>
                <a:gd name="connsiteY0" fmla="*/ 0 h 2286000"/>
                <a:gd name="connsiteX1" fmla="*/ 0 w 2286000"/>
                <a:gd name="connsiteY1" fmla="*/ 0 h 2286000"/>
                <a:gd name="connsiteX2" fmla="*/ 0 w 2286000"/>
                <a:gd name="connsiteY2" fmla="*/ 2286000 h 2286000"/>
                <a:gd name="connsiteX3" fmla="*/ 2286000 w 2286000"/>
                <a:gd name="connsiteY3" fmla="*/ 2286000 h 2286000"/>
                <a:gd name="connsiteX4" fmla="*/ 2286000 w 2286000"/>
                <a:gd name="connsiteY4" fmla="*/ 0 h 2286000"/>
                <a:gd name="connsiteX5" fmla="*/ 2000250 w 2286000"/>
                <a:gd name="connsiteY5" fmla="*/ 2000250 h 2286000"/>
                <a:gd name="connsiteX6" fmla="*/ 285750 w 2286000"/>
                <a:gd name="connsiteY6" fmla="*/ 2000250 h 2286000"/>
                <a:gd name="connsiteX7" fmla="*/ 285750 w 2286000"/>
                <a:gd name="connsiteY7" fmla="*/ 285750 h 2286000"/>
                <a:gd name="connsiteX8" fmla="*/ 2000250 w 2286000"/>
                <a:gd name="connsiteY8" fmla="*/ 285750 h 2286000"/>
                <a:gd name="connsiteX9" fmla="*/ 2000250 w 2286000"/>
                <a:gd name="connsiteY9" fmla="*/ 2000250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6000" h="2286000">
                  <a:moveTo>
                    <a:pt x="2286000" y="0"/>
                  </a:moveTo>
                  <a:lnTo>
                    <a:pt x="0" y="0"/>
                  </a:lnTo>
                  <a:lnTo>
                    <a:pt x="0" y="2286000"/>
                  </a:lnTo>
                  <a:lnTo>
                    <a:pt x="2286000" y="2286000"/>
                  </a:lnTo>
                  <a:lnTo>
                    <a:pt x="2286000" y="0"/>
                  </a:lnTo>
                  <a:close/>
                  <a:moveTo>
                    <a:pt x="2000250" y="2000250"/>
                  </a:moveTo>
                  <a:lnTo>
                    <a:pt x="285750" y="2000250"/>
                  </a:lnTo>
                  <a:lnTo>
                    <a:pt x="285750" y="285750"/>
                  </a:lnTo>
                  <a:lnTo>
                    <a:pt x="2000250" y="285750"/>
                  </a:lnTo>
                  <a:lnTo>
                    <a:pt x="2000250" y="2000250"/>
                  </a:lnTo>
                  <a:close/>
                </a:path>
              </a:pathLst>
            </a:custGeom>
            <a:solidFill>
              <a:srgbClr val="5F0E11"/>
            </a:solidFill>
            <a:ln w="3969" cap="flat">
              <a:solidFill>
                <a:srgbClr val="5F0E11"/>
              </a:solid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3C15EAFA-F939-4713-018D-72392C234C42}"/>
                </a:ext>
              </a:extLst>
            </p:cNvPr>
            <p:cNvSpPr/>
            <p:nvPr/>
          </p:nvSpPr>
          <p:spPr>
            <a:xfrm>
              <a:off x="7905750" y="2571750"/>
              <a:ext cx="1714500" cy="1714500"/>
            </a:xfrm>
            <a:custGeom>
              <a:avLst/>
              <a:gdLst>
                <a:gd name="connsiteX0" fmla="*/ 0 w 1714500"/>
                <a:gd name="connsiteY0" fmla="*/ 1714500 h 1714500"/>
                <a:gd name="connsiteX1" fmla="*/ 1714500 w 1714500"/>
                <a:gd name="connsiteY1" fmla="*/ 1714500 h 1714500"/>
                <a:gd name="connsiteX2" fmla="*/ 1714500 w 1714500"/>
                <a:gd name="connsiteY2" fmla="*/ 0 h 1714500"/>
                <a:gd name="connsiteX3" fmla="*/ 0 w 1714500"/>
                <a:gd name="connsiteY3" fmla="*/ 0 h 1714500"/>
                <a:gd name="connsiteX4" fmla="*/ 0 w 1714500"/>
                <a:gd name="connsiteY4" fmla="*/ 1714500 h 1714500"/>
                <a:gd name="connsiteX5" fmla="*/ 285750 w 1714500"/>
                <a:gd name="connsiteY5" fmla="*/ 285750 h 1714500"/>
                <a:gd name="connsiteX6" fmla="*/ 1428750 w 1714500"/>
                <a:gd name="connsiteY6" fmla="*/ 285750 h 1714500"/>
                <a:gd name="connsiteX7" fmla="*/ 1428750 w 1714500"/>
                <a:gd name="connsiteY7" fmla="*/ 1428750 h 1714500"/>
                <a:gd name="connsiteX8" fmla="*/ 285750 w 1714500"/>
                <a:gd name="connsiteY8" fmla="*/ 1428750 h 1714500"/>
                <a:gd name="connsiteX9" fmla="*/ 285750 w 1714500"/>
                <a:gd name="connsiteY9" fmla="*/ 285750 h 171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14500" h="1714500">
                  <a:moveTo>
                    <a:pt x="0" y="1714500"/>
                  </a:moveTo>
                  <a:lnTo>
                    <a:pt x="1714500" y="1714500"/>
                  </a:lnTo>
                  <a:lnTo>
                    <a:pt x="1714500" y="0"/>
                  </a:lnTo>
                  <a:lnTo>
                    <a:pt x="0" y="0"/>
                  </a:lnTo>
                  <a:lnTo>
                    <a:pt x="0" y="1714500"/>
                  </a:lnTo>
                  <a:close/>
                  <a:moveTo>
                    <a:pt x="285750" y="285750"/>
                  </a:moveTo>
                  <a:lnTo>
                    <a:pt x="1428750" y="285750"/>
                  </a:lnTo>
                  <a:lnTo>
                    <a:pt x="1428750" y="1428750"/>
                  </a:lnTo>
                  <a:lnTo>
                    <a:pt x="285750" y="1428750"/>
                  </a:lnTo>
                  <a:lnTo>
                    <a:pt x="285750" y="285750"/>
                  </a:lnTo>
                  <a:close/>
                </a:path>
              </a:pathLst>
            </a:custGeom>
            <a:solidFill>
              <a:srgbClr val="D10411"/>
            </a:solidFill>
            <a:ln w="3969" cap="flat">
              <a:solidFill>
                <a:srgbClr val="C00000"/>
              </a:solid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DBC93009-C603-DB5F-AF4C-EE3B40FBC57F}"/>
                </a:ext>
              </a:extLst>
            </p:cNvPr>
            <p:cNvSpPr/>
            <p:nvPr/>
          </p:nvSpPr>
          <p:spPr>
            <a:xfrm>
              <a:off x="8191500" y="2857500"/>
              <a:ext cx="1143000" cy="1143000"/>
            </a:xfrm>
            <a:custGeom>
              <a:avLst/>
              <a:gdLst>
                <a:gd name="connsiteX0" fmla="*/ 0 w 1143000"/>
                <a:gd name="connsiteY0" fmla="*/ 0 h 1143000"/>
                <a:gd name="connsiteX1" fmla="*/ 1143000 w 1143000"/>
                <a:gd name="connsiteY1" fmla="*/ 0 h 1143000"/>
                <a:gd name="connsiteX2" fmla="*/ 1143000 w 1143000"/>
                <a:gd name="connsiteY2" fmla="*/ 1143000 h 1143000"/>
                <a:gd name="connsiteX3" fmla="*/ 0 w 1143000"/>
                <a:gd name="connsiteY3" fmla="*/ 1143000 h 1143000"/>
              </a:gdLst>
              <a:ahLst/>
              <a:cxnLst>
                <a:cxn ang="0">
                  <a:pos x="connsiteX0" y="connsiteY0"/>
                </a:cxn>
                <a:cxn ang="0">
                  <a:pos x="connsiteX1" y="connsiteY1"/>
                </a:cxn>
                <a:cxn ang="0">
                  <a:pos x="connsiteX2" y="connsiteY2"/>
                </a:cxn>
                <a:cxn ang="0">
                  <a:pos x="connsiteX3" y="connsiteY3"/>
                </a:cxn>
              </a:cxnLst>
              <a:rect l="l" t="t" r="r" b="b"/>
              <a:pathLst>
                <a:path w="1143000" h="1143000">
                  <a:moveTo>
                    <a:pt x="0" y="0"/>
                  </a:moveTo>
                  <a:lnTo>
                    <a:pt x="1143000" y="0"/>
                  </a:lnTo>
                  <a:lnTo>
                    <a:pt x="1143000" y="1143000"/>
                  </a:lnTo>
                  <a:lnTo>
                    <a:pt x="0" y="1143000"/>
                  </a:lnTo>
                  <a:close/>
                </a:path>
              </a:pathLst>
            </a:custGeom>
            <a:solidFill>
              <a:srgbClr val="5F0E11"/>
            </a:solidFill>
            <a:ln w="3969" cap="flat">
              <a:solidFill>
                <a:srgbClr val="5F0E11"/>
              </a:solidFill>
              <a:prstDash val="solid"/>
              <a:miter/>
            </a:ln>
          </p:spPr>
          <p:txBody>
            <a:bodyPr rtlCol="0" anchor="ctr"/>
            <a:lstStyle/>
            <a:p>
              <a:endParaRPr lang="en-US"/>
            </a:p>
          </p:txBody>
        </p:sp>
      </p:grpSp>
    </p:spTree>
    <p:extLst>
      <p:ext uri="{BB962C8B-B14F-4D97-AF65-F5344CB8AC3E}">
        <p14:creationId xmlns:p14="http://schemas.microsoft.com/office/powerpoint/2010/main" val="3119038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Intro: white bkgnd, custom imag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05DC2C07-C9AA-E05C-0A00-1B6C0116335E}"/>
              </a:ext>
            </a:extLst>
          </p:cNvPr>
          <p:cNvSpPr>
            <a:spLocks noGrp="1"/>
          </p:cNvSpPr>
          <p:nvPr>
            <p:ph type="pic" sz="quarter" idx="12"/>
          </p:nvPr>
        </p:nvSpPr>
        <p:spPr>
          <a:xfrm>
            <a:off x="4768366" y="0"/>
            <a:ext cx="7423633" cy="6858000"/>
          </a:xfrm>
          <a:noFill/>
        </p:spPr>
        <p:txBody>
          <a:bodyPr/>
          <a:lstStyle/>
          <a:p>
            <a:endParaRPr lang="en-US"/>
          </a:p>
        </p:txBody>
      </p:sp>
      <p:pic>
        <p:nvPicPr>
          <p:cNvPr id="9" name="Picture 8" descr="A black background with a black square&#10;&#10;Description automatically generated with medium confidence">
            <a:extLst>
              <a:ext uri="{FF2B5EF4-FFF2-40B4-BE49-F238E27FC236}">
                <a16:creationId xmlns:a16="http://schemas.microsoft.com/office/drawing/2014/main" id="{26871514-5078-16D6-A6FC-EF50040C74B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94360" y="509817"/>
            <a:ext cx="3365246" cy="599747"/>
          </a:xfrm>
          <a:prstGeom prst="rect">
            <a:avLst/>
          </a:prstGeom>
        </p:spPr>
      </p:pic>
      <p:sp>
        <p:nvSpPr>
          <p:cNvPr id="10" name="Rectangle 9">
            <a:extLst>
              <a:ext uri="{FF2B5EF4-FFF2-40B4-BE49-F238E27FC236}">
                <a16:creationId xmlns:a16="http://schemas.microsoft.com/office/drawing/2014/main" id="{AE160557-8EC1-A8F0-2D46-29D29254ECE4}"/>
              </a:ext>
            </a:extLst>
          </p:cNvPr>
          <p:cNvSpPr/>
          <p:nvPr userDrawn="1"/>
        </p:nvSpPr>
        <p:spPr>
          <a:xfrm>
            <a:off x="594360" y="3868954"/>
            <a:ext cx="918271" cy="9144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67">
            <a:extLst>
              <a:ext uri="{FF2B5EF4-FFF2-40B4-BE49-F238E27FC236}">
                <a16:creationId xmlns:a16="http://schemas.microsoft.com/office/drawing/2014/main" id="{931A016C-1BF9-533B-7A4A-31B4A81FD987}"/>
              </a:ext>
            </a:extLst>
          </p:cNvPr>
          <p:cNvSpPr>
            <a:spLocks noGrp="1"/>
          </p:cNvSpPr>
          <p:nvPr>
            <p:ph type="body" sz="quarter" idx="10" hasCustomPrompt="1"/>
          </p:nvPr>
        </p:nvSpPr>
        <p:spPr>
          <a:xfrm>
            <a:off x="594360" y="2118167"/>
            <a:ext cx="3425710" cy="1621534"/>
          </a:xfrm>
        </p:spPr>
        <p:txBody>
          <a:bodyPr anchor="b" anchorCtr="0"/>
          <a:lstStyle>
            <a:lvl1pPr marL="0" indent="0">
              <a:buFontTx/>
              <a:buNone/>
              <a:defRPr sz="2400" b="1" i="0">
                <a:solidFill>
                  <a:schemeClr val="tx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2" name="Text Placeholder 67">
            <a:extLst>
              <a:ext uri="{FF2B5EF4-FFF2-40B4-BE49-F238E27FC236}">
                <a16:creationId xmlns:a16="http://schemas.microsoft.com/office/drawing/2014/main" id="{168578C5-D8C6-591D-406F-5277A306601B}"/>
              </a:ext>
            </a:extLst>
          </p:cNvPr>
          <p:cNvSpPr>
            <a:spLocks noGrp="1"/>
          </p:cNvSpPr>
          <p:nvPr>
            <p:ph type="body" sz="quarter" idx="11" hasCustomPrompt="1"/>
          </p:nvPr>
        </p:nvSpPr>
        <p:spPr>
          <a:xfrm>
            <a:off x="594360" y="5137079"/>
            <a:ext cx="3425710" cy="1058237"/>
          </a:xfrm>
        </p:spPr>
        <p:txBody>
          <a:bodyPr>
            <a:noAutofit/>
          </a:bodyPr>
          <a:lstStyle>
            <a:lvl1pPr marL="0" indent="0">
              <a:lnSpc>
                <a:spcPct val="88000"/>
              </a:lnSpc>
              <a:buFontTx/>
              <a:buNone/>
              <a:defRPr sz="1800" b="1" i="0">
                <a:solidFill>
                  <a:schemeClr val="tx1"/>
                </a:solidFill>
                <a:latin typeface="3M Circular TT Book" panose="020B0604020101020102" pitchFamily="34" charset="77"/>
                <a:cs typeface="3M Circular TT Book" panose="020B0604020101020102" pitchFamily="34" charset="77"/>
              </a:defRPr>
            </a:lvl1pPr>
          </a:lstStyle>
          <a:p>
            <a:pPr lvl="0"/>
            <a:r>
              <a:rPr lang="en-US"/>
              <a:t>Insert subhead information here</a:t>
            </a:r>
          </a:p>
        </p:txBody>
      </p:sp>
    </p:spTree>
    <p:extLst>
      <p:ext uri="{BB962C8B-B14F-4D97-AF65-F5344CB8AC3E}">
        <p14:creationId xmlns:p14="http://schemas.microsoft.com/office/powerpoint/2010/main" val="2449350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Divider: red bkgn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3424BCB-4DAA-7DBB-CF30-E87D5DA3BF67}"/>
              </a:ext>
            </a:extLst>
          </p:cNvPr>
          <p:cNvSpPr/>
          <p:nvPr userDrawn="1"/>
        </p:nvSpPr>
        <p:spPr>
          <a:xfrm>
            <a:off x="0" y="0"/>
            <a:ext cx="12192000" cy="6858000"/>
          </a:xfrm>
          <a:prstGeom prst="rect">
            <a:avLst/>
          </a:prstGeom>
          <a:solidFill>
            <a:srgbClr val="5F0E1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 name="Title 1">
            <a:extLst>
              <a:ext uri="{FF2B5EF4-FFF2-40B4-BE49-F238E27FC236}">
                <a16:creationId xmlns:a16="http://schemas.microsoft.com/office/drawing/2014/main" id="{1C7F3FB3-278F-E599-F498-3DAE1F43E137}"/>
              </a:ext>
            </a:extLst>
          </p:cNvPr>
          <p:cNvSpPr>
            <a:spLocks noGrp="1"/>
          </p:cNvSpPr>
          <p:nvPr>
            <p:ph type="title" hasCustomPrompt="1"/>
          </p:nvPr>
        </p:nvSpPr>
        <p:spPr>
          <a:xfrm>
            <a:off x="594360" y="1228556"/>
            <a:ext cx="7621589" cy="955185"/>
          </a:xfrm>
        </p:spPr>
        <p:txBody>
          <a:bodyPr anchor="b" anchorCtr="0"/>
          <a:lstStyle>
            <a:lvl1pPr>
              <a:defRPr b="1" i="0">
                <a:solidFill>
                  <a:schemeClr val="bg1"/>
                </a:solidFill>
                <a:latin typeface="3M Circular TT Book" panose="020B0604020101020102" pitchFamily="34" charset="77"/>
                <a:cs typeface="3M Circular TT Book" panose="020B0604020101020102" pitchFamily="34" charset="77"/>
              </a:defRPr>
            </a:lvl1pPr>
          </a:lstStyle>
          <a:p>
            <a:r>
              <a:rPr lang="en-US"/>
              <a:t>Insert headline here</a:t>
            </a:r>
          </a:p>
        </p:txBody>
      </p:sp>
      <p:sp>
        <p:nvSpPr>
          <p:cNvPr id="3" name="Rectangle 2">
            <a:extLst>
              <a:ext uri="{FF2B5EF4-FFF2-40B4-BE49-F238E27FC236}">
                <a16:creationId xmlns:a16="http://schemas.microsoft.com/office/drawing/2014/main" id="{273F5031-149B-AB64-4939-51A152C1F551}"/>
              </a:ext>
            </a:extLst>
          </p:cNvPr>
          <p:cNvSpPr/>
          <p:nvPr userDrawn="1"/>
        </p:nvSpPr>
        <p:spPr>
          <a:xfrm>
            <a:off x="594360" y="2336825"/>
            <a:ext cx="918271" cy="10972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4099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Divider: more access contras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3424BCB-4DAA-7DBB-CF30-E87D5DA3BF67}"/>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 name="Title 1">
            <a:extLst>
              <a:ext uri="{FF2B5EF4-FFF2-40B4-BE49-F238E27FC236}">
                <a16:creationId xmlns:a16="http://schemas.microsoft.com/office/drawing/2014/main" id="{E9F02A3A-6A0E-FBAA-576B-1731F9FF2D8A}"/>
              </a:ext>
            </a:extLst>
          </p:cNvPr>
          <p:cNvSpPr>
            <a:spLocks noGrp="1"/>
          </p:cNvSpPr>
          <p:nvPr>
            <p:ph type="title" hasCustomPrompt="1"/>
          </p:nvPr>
        </p:nvSpPr>
        <p:spPr>
          <a:xfrm>
            <a:off x="594360" y="1228556"/>
            <a:ext cx="7621589" cy="955185"/>
          </a:xfrm>
        </p:spPr>
        <p:txBody>
          <a:bodyPr anchor="b" anchorCtr="0"/>
          <a:lstStyle>
            <a:lvl1pPr>
              <a:defRPr b="1" i="0">
                <a:solidFill>
                  <a:schemeClr val="bg1"/>
                </a:solidFill>
                <a:latin typeface="3M Circular TT Book" panose="020B0604020101020102" pitchFamily="34" charset="77"/>
                <a:cs typeface="3M Circular TT Book" panose="020B0604020101020102" pitchFamily="34" charset="77"/>
              </a:defRPr>
            </a:lvl1pPr>
          </a:lstStyle>
          <a:p>
            <a:r>
              <a:rPr lang="en-US"/>
              <a:t>Insert headline here</a:t>
            </a:r>
          </a:p>
        </p:txBody>
      </p:sp>
      <p:sp>
        <p:nvSpPr>
          <p:cNvPr id="4" name="Rectangle 3">
            <a:extLst>
              <a:ext uri="{FF2B5EF4-FFF2-40B4-BE49-F238E27FC236}">
                <a16:creationId xmlns:a16="http://schemas.microsoft.com/office/drawing/2014/main" id="{03C9423E-2061-8570-F2FF-8B8CB8C33984}"/>
              </a:ext>
            </a:extLst>
          </p:cNvPr>
          <p:cNvSpPr/>
          <p:nvPr userDrawn="1"/>
        </p:nvSpPr>
        <p:spPr>
          <a:xfrm>
            <a:off x="594360" y="2336825"/>
            <a:ext cx="918271" cy="10972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31011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Section navigation: diamond grade">
    <p:spTree>
      <p:nvGrpSpPr>
        <p:cNvPr id="1" name=""/>
        <p:cNvGrpSpPr/>
        <p:nvPr/>
      </p:nvGrpSpPr>
      <p:grpSpPr>
        <a:xfrm>
          <a:off x="0" y="0"/>
          <a:ext cx="0" cy="0"/>
          <a:chOff x="0" y="0"/>
          <a:chExt cx="0" cy="0"/>
        </a:xfrm>
      </p:grpSpPr>
      <p:pic>
        <p:nvPicPr>
          <p:cNvPr id="5" name="Picture 4" descr="A red and black diamond pattern&#10;&#10;Description automatically generated">
            <a:extLst>
              <a:ext uri="{FF2B5EF4-FFF2-40B4-BE49-F238E27FC236}">
                <a16:creationId xmlns:a16="http://schemas.microsoft.com/office/drawing/2014/main" id="{52999E01-7F35-1B9C-506F-A78C55197FF4}"/>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0"/>
            <a:ext cx="4635129" cy="6858000"/>
          </a:xfrm>
          <a:prstGeom prst="rect">
            <a:avLst/>
          </a:prstGeom>
        </p:spPr>
      </p:pic>
      <p:sp>
        <p:nvSpPr>
          <p:cNvPr id="2" name="Text Placeholder 67">
            <a:extLst>
              <a:ext uri="{FF2B5EF4-FFF2-40B4-BE49-F238E27FC236}">
                <a16:creationId xmlns:a16="http://schemas.microsoft.com/office/drawing/2014/main" id="{2C497513-FCB7-0178-FCDB-ABECD10E62F7}"/>
              </a:ext>
            </a:extLst>
          </p:cNvPr>
          <p:cNvSpPr>
            <a:spLocks noGrp="1"/>
          </p:cNvSpPr>
          <p:nvPr>
            <p:ph type="body" sz="quarter" idx="10" hasCustomPrompt="1"/>
          </p:nvPr>
        </p:nvSpPr>
        <p:spPr>
          <a:xfrm>
            <a:off x="594360" y="2238757"/>
            <a:ext cx="3425710" cy="2087107"/>
          </a:xfrm>
        </p:spPr>
        <p:txBody>
          <a:bodyPr>
            <a:normAutofit/>
          </a:bodyPr>
          <a:lstStyle>
            <a:lvl1pPr marL="0" indent="0">
              <a:buFontTx/>
              <a:buNone/>
              <a:defRPr sz="36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7" name="Title 3">
            <a:extLst>
              <a:ext uri="{FF2B5EF4-FFF2-40B4-BE49-F238E27FC236}">
                <a16:creationId xmlns:a16="http://schemas.microsoft.com/office/drawing/2014/main" id="{1FE0BDD2-68A3-7881-C1B4-A9948F284279}"/>
              </a:ext>
            </a:extLst>
          </p:cNvPr>
          <p:cNvSpPr>
            <a:spLocks noGrp="1"/>
          </p:cNvSpPr>
          <p:nvPr>
            <p:ph type="title" hasCustomPrompt="1"/>
          </p:nvPr>
        </p:nvSpPr>
        <p:spPr>
          <a:xfrm>
            <a:off x="594361" y="380999"/>
            <a:ext cx="3653548" cy="457200"/>
          </a:xfrm>
        </p:spPr>
        <p:txBody>
          <a:bodyPr/>
          <a:lstStyle>
            <a:lvl1pPr>
              <a:defRPr sz="2400">
                <a:solidFill>
                  <a:schemeClr val="bg1"/>
                </a:solidFill>
              </a:defRPr>
            </a:lvl1pPr>
          </a:lstStyle>
          <a:p>
            <a:r>
              <a:rPr lang="en-US"/>
              <a:t>Insert navigation</a:t>
            </a:r>
            <a:endParaRPr lang="en-GB"/>
          </a:p>
        </p:txBody>
      </p:sp>
      <p:sp>
        <p:nvSpPr>
          <p:cNvPr id="24" name="Text Placeholder 10">
            <a:extLst>
              <a:ext uri="{FF2B5EF4-FFF2-40B4-BE49-F238E27FC236}">
                <a16:creationId xmlns:a16="http://schemas.microsoft.com/office/drawing/2014/main" id="{7305D0B1-32E9-884F-A13C-3AD0DD821995}"/>
              </a:ext>
            </a:extLst>
          </p:cNvPr>
          <p:cNvSpPr>
            <a:spLocks noGrp="1"/>
          </p:cNvSpPr>
          <p:nvPr>
            <p:ph type="body" sz="quarter" idx="14"/>
          </p:nvPr>
        </p:nvSpPr>
        <p:spPr>
          <a:xfrm>
            <a:off x="6160873" y="1047750"/>
            <a:ext cx="5429938" cy="44691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89316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Section navigation: tea fields">
    <p:spTree>
      <p:nvGrpSpPr>
        <p:cNvPr id="1" name=""/>
        <p:cNvGrpSpPr/>
        <p:nvPr/>
      </p:nvGrpSpPr>
      <p:grpSpPr>
        <a:xfrm>
          <a:off x="0" y="0"/>
          <a:ext cx="0" cy="0"/>
          <a:chOff x="0" y="0"/>
          <a:chExt cx="0" cy="0"/>
        </a:xfrm>
      </p:grpSpPr>
      <p:pic>
        <p:nvPicPr>
          <p:cNvPr id="3" name="Picture 2" descr="Aerial view of a green field&#10;&#10;Description automatically generated">
            <a:extLst>
              <a:ext uri="{FF2B5EF4-FFF2-40B4-BE49-F238E27FC236}">
                <a16:creationId xmlns:a16="http://schemas.microsoft.com/office/drawing/2014/main" id="{019655B8-789B-CFFE-5481-D40548FD4D92}"/>
              </a:ext>
            </a:extLst>
          </p:cNvPr>
          <p:cNvPicPr>
            <a:picLocks noChangeAspect="1"/>
          </p:cNvPicPr>
          <p:nvPr userDrawn="1"/>
        </p:nvPicPr>
        <p:blipFill>
          <a:blip r:embed="rId2" cstate="print">
            <a:extLst>
              <a:ext uri="{28A0092B-C50C-407E-A947-70E740481C1C}">
                <a14:useLocalDpi xmlns:a14="http://schemas.microsoft.com/office/drawing/2010/main"/>
              </a:ext>
            </a:extLst>
          </a:blip>
          <a:srcRect b="-131"/>
          <a:stretch/>
        </p:blipFill>
        <p:spPr>
          <a:xfrm>
            <a:off x="0" y="0"/>
            <a:ext cx="4635129" cy="6858000"/>
          </a:xfrm>
          <a:prstGeom prst="rect">
            <a:avLst/>
          </a:prstGeom>
        </p:spPr>
      </p:pic>
      <p:sp>
        <p:nvSpPr>
          <p:cNvPr id="7" name="Title 3">
            <a:extLst>
              <a:ext uri="{FF2B5EF4-FFF2-40B4-BE49-F238E27FC236}">
                <a16:creationId xmlns:a16="http://schemas.microsoft.com/office/drawing/2014/main" id="{BF9B46C3-9F80-493F-19B3-8EA9A0289218}"/>
              </a:ext>
            </a:extLst>
          </p:cNvPr>
          <p:cNvSpPr>
            <a:spLocks noGrp="1"/>
          </p:cNvSpPr>
          <p:nvPr>
            <p:ph type="title" hasCustomPrompt="1"/>
          </p:nvPr>
        </p:nvSpPr>
        <p:spPr>
          <a:xfrm>
            <a:off x="594362" y="380999"/>
            <a:ext cx="3653548" cy="457200"/>
          </a:xfrm>
        </p:spPr>
        <p:txBody>
          <a:bodyPr/>
          <a:lstStyle>
            <a:lvl1pPr>
              <a:defRPr sz="2400">
                <a:solidFill>
                  <a:schemeClr val="bg1"/>
                </a:solidFill>
              </a:defRPr>
            </a:lvl1pPr>
          </a:lstStyle>
          <a:p>
            <a:r>
              <a:rPr lang="en-US"/>
              <a:t>Insert navigation</a:t>
            </a:r>
            <a:endParaRPr lang="en-GB"/>
          </a:p>
        </p:txBody>
      </p:sp>
      <p:sp>
        <p:nvSpPr>
          <p:cNvPr id="11" name="Text Placeholder 67">
            <a:extLst>
              <a:ext uri="{FF2B5EF4-FFF2-40B4-BE49-F238E27FC236}">
                <a16:creationId xmlns:a16="http://schemas.microsoft.com/office/drawing/2014/main" id="{6CD09CF6-16BC-2EE5-379A-DFDEFD4CEE4D}"/>
              </a:ext>
            </a:extLst>
          </p:cNvPr>
          <p:cNvSpPr>
            <a:spLocks noGrp="1"/>
          </p:cNvSpPr>
          <p:nvPr>
            <p:ph type="body" sz="quarter" idx="10" hasCustomPrompt="1"/>
          </p:nvPr>
        </p:nvSpPr>
        <p:spPr>
          <a:xfrm>
            <a:off x="594360" y="2238757"/>
            <a:ext cx="3425710" cy="2087107"/>
          </a:xfrm>
        </p:spPr>
        <p:txBody>
          <a:bodyPr>
            <a:normAutofit/>
          </a:bodyPr>
          <a:lstStyle>
            <a:lvl1pPr marL="0" indent="0">
              <a:buFontTx/>
              <a:buNone/>
              <a:defRPr sz="36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24" name="Text Placeholder 10">
            <a:extLst>
              <a:ext uri="{FF2B5EF4-FFF2-40B4-BE49-F238E27FC236}">
                <a16:creationId xmlns:a16="http://schemas.microsoft.com/office/drawing/2014/main" id="{C6068C42-3879-BC0A-B80E-DB2D3500D395}"/>
              </a:ext>
            </a:extLst>
          </p:cNvPr>
          <p:cNvSpPr>
            <a:spLocks noGrp="1"/>
          </p:cNvSpPr>
          <p:nvPr>
            <p:ph type="body" sz="quarter" idx="14"/>
          </p:nvPr>
        </p:nvSpPr>
        <p:spPr>
          <a:xfrm>
            <a:off x="6160873" y="1047750"/>
            <a:ext cx="5429938" cy="44691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9227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3D79A0-C830-8C1A-5B51-35F0B77064A2}"/>
              </a:ext>
            </a:extLst>
          </p:cNvPr>
          <p:cNvSpPr>
            <a:spLocks noGrp="1"/>
          </p:cNvSpPr>
          <p:nvPr>
            <p:ph sz="quarter" idx="17"/>
          </p:nvPr>
        </p:nvSpPr>
        <p:spPr>
          <a:xfrm>
            <a:off x="594359" y="1281217"/>
            <a:ext cx="11003280" cy="49529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6" name="Straight Connector 5">
            <a:extLst>
              <a:ext uri="{FF2B5EF4-FFF2-40B4-BE49-F238E27FC236}">
                <a16:creationId xmlns:a16="http://schemas.microsoft.com/office/drawing/2014/main" id="{7B968DA3-66EF-C1FD-4C98-396D98C2C6FD}"/>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CA85514F-D23C-45D1-CEB2-1F80776AD20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865256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p>
            <a:r>
              <a:rPr lang="en-US"/>
              <a:t>Click to edit Master title style</a:t>
            </a:r>
            <a:endParaRPr lang="en-GB"/>
          </a:p>
        </p:txBody>
      </p:sp>
      <p:cxnSp>
        <p:nvCxnSpPr>
          <p:cNvPr id="3" name="Straight Connector 2">
            <a:extLst>
              <a:ext uri="{FF2B5EF4-FFF2-40B4-BE49-F238E27FC236}">
                <a16:creationId xmlns:a16="http://schemas.microsoft.com/office/drawing/2014/main" id="{4B1AC2FA-3D07-801F-9DE2-FD6DDDED63CD}"/>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67D3F997-4D51-D28B-D64F-2ACB87400FD2}"/>
              </a:ext>
            </a:extLst>
          </p:cNvPr>
          <p:cNvSpPr>
            <a:spLocks noGrp="1"/>
          </p:cNvSpPr>
          <p:nvPr>
            <p:ph type="ftr" sz="quarter" idx="10"/>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7" name="Slide Number Placeholder 6">
            <a:extLst>
              <a:ext uri="{FF2B5EF4-FFF2-40B4-BE49-F238E27FC236}">
                <a16:creationId xmlns:a16="http://schemas.microsoft.com/office/drawing/2014/main" id="{DD001894-B5D0-4558-B72C-21EF71B92A7E}"/>
              </a:ext>
            </a:extLst>
          </p:cNvPr>
          <p:cNvSpPr>
            <a:spLocks noGrp="1"/>
          </p:cNvSpPr>
          <p:nvPr>
            <p:ph type="sldNum" sz="quarter" idx="11"/>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2531949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Underline_Titl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60009-6850-23D0-387D-67227A8C0E17}"/>
              </a:ext>
            </a:extLst>
          </p:cNvPr>
          <p:cNvSpPr>
            <a:spLocks noGrp="1"/>
          </p:cNvSpPr>
          <p:nvPr>
            <p:ph type="title"/>
          </p:nvPr>
        </p:nvSpPr>
        <p:spPr>
          <a:xfrm>
            <a:off x="379412" y="381000"/>
            <a:ext cx="11425237" cy="460242"/>
          </a:xfrm>
        </p:spPr>
        <p:txBody>
          <a:bodyPr/>
          <a:lstStyle/>
          <a:p>
            <a:r>
              <a:rPr lang="en-US"/>
              <a:t>Click to edit Master title style</a:t>
            </a:r>
          </a:p>
        </p:txBody>
      </p:sp>
      <p:sp>
        <p:nvSpPr>
          <p:cNvPr id="4" name="Content Placeholder 2">
            <a:extLst>
              <a:ext uri="{FF2B5EF4-FFF2-40B4-BE49-F238E27FC236}">
                <a16:creationId xmlns:a16="http://schemas.microsoft.com/office/drawing/2014/main" id="{EB5FE4E9-45F9-3290-855A-F81F9D51E26F}"/>
              </a:ext>
            </a:extLst>
          </p:cNvPr>
          <p:cNvSpPr>
            <a:spLocks noGrp="1"/>
          </p:cNvSpPr>
          <p:nvPr>
            <p:ph sz="quarter" idx="17"/>
          </p:nvPr>
        </p:nvSpPr>
        <p:spPr>
          <a:xfrm>
            <a:off x="379412" y="1281217"/>
            <a:ext cx="11417296" cy="49529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a:extLst>
              <a:ext uri="{FF2B5EF4-FFF2-40B4-BE49-F238E27FC236}">
                <a16:creationId xmlns:a16="http://schemas.microsoft.com/office/drawing/2014/main" id="{A6ED90E6-222C-F9C7-F161-FE62E41E6E0A}"/>
              </a:ext>
            </a:extLst>
          </p:cNvPr>
          <p:cNvSpPr/>
          <p:nvPr userDrawn="1"/>
        </p:nvSpPr>
        <p:spPr>
          <a:xfrm>
            <a:off x="379412" y="916001"/>
            <a:ext cx="918271" cy="9144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ooter Placeholder 8">
            <a:extLst>
              <a:ext uri="{FF2B5EF4-FFF2-40B4-BE49-F238E27FC236}">
                <a16:creationId xmlns:a16="http://schemas.microsoft.com/office/drawing/2014/main" id="{C470220A-7F53-964E-4103-461FE222137F}"/>
              </a:ext>
            </a:extLst>
          </p:cNvPr>
          <p:cNvSpPr>
            <a:spLocks noGrp="1"/>
          </p:cNvSpPr>
          <p:nvPr>
            <p:ph type="ftr" sz="quarter" idx="18"/>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10" name="Slide Number Placeholder 9">
            <a:extLst>
              <a:ext uri="{FF2B5EF4-FFF2-40B4-BE49-F238E27FC236}">
                <a16:creationId xmlns:a16="http://schemas.microsoft.com/office/drawing/2014/main" id="{4EA9AE4E-8E54-4002-3384-BE67273F4BDC}"/>
              </a:ext>
            </a:extLst>
          </p:cNvPr>
          <p:cNvSpPr>
            <a:spLocks noGrp="1"/>
          </p:cNvSpPr>
          <p:nvPr>
            <p:ph type="sldNum" sz="quarter" idx="19"/>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2051809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3D79A0-C830-8C1A-5B51-35F0B77064A2}"/>
              </a:ext>
            </a:extLst>
          </p:cNvPr>
          <p:cNvSpPr>
            <a:spLocks noGrp="1"/>
          </p:cNvSpPr>
          <p:nvPr>
            <p:ph sz="quarter" idx="17"/>
          </p:nvPr>
        </p:nvSpPr>
        <p:spPr>
          <a:xfrm>
            <a:off x="381000" y="1333503"/>
            <a:ext cx="11430000" cy="4900687"/>
          </a:xfrm>
        </p:spPr>
        <p:txBody>
          <a:bodyPr/>
          <a:lstStyle>
            <a:lvl3pPr>
              <a:defRPr sz="1400"/>
            </a:lvl3pPr>
            <a:lvl4pPr>
              <a:defRPr sz="12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6" name="Straight Connector 5">
            <a:extLst>
              <a:ext uri="{FF2B5EF4-FFF2-40B4-BE49-F238E27FC236}">
                <a16:creationId xmlns:a16="http://schemas.microsoft.com/office/drawing/2014/main" id="{7B968DA3-66EF-C1FD-4C98-396D98C2C6FD}"/>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CA85514F-D23C-45D1-CEB2-1F80776AD203}"/>
              </a:ext>
            </a:extLst>
          </p:cNvPr>
          <p:cNvSpPr>
            <a:spLocks noGrp="1"/>
          </p:cNvSpPr>
          <p:nvPr>
            <p:ph type="title"/>
          </p:nvPr>
        </p:nvSpPr>
        <p:spPr/>
        <p:txBody>
          <a:bodyPr/>
          <a:lstStyle/>
          <a:p>
            <a:r>
              <a:rPr lang="en-US"/>
              <a:t>Click to edit Master title style</a:t>
            </a:r>
          </a:p>
        </p:txBody>
      </p:sp>
      <p:sp>
        <p:nvSpPr>
          <p:cNvPr id="5" name="Footer Placeholder 4">
            <a:extLst>
              <a:ext uri="{FF2B5EF4-FFF2-40B4-BE49-F238E27FC236}">
                <a16:creationId xmlns:a16="http://schemas.microsoft.com/office/drawing/2014/main" id="{AEB17A14-079E-DB36-4C1C-194DF32C5CF5}"/>
              </a:ext>
            </a:extLst>
          </p:cNvPr>
          <p:cNvSpPr>
            <a:spLocks noGrp="1"/>
          </p:cNvSpPr>
          <p:nvPr>
            <p:ph type="ftr" sz="quarter" idx="18"/>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7" name="Slide Number Placeholder 6">
            <a:extLst>
              <a:ext uri="{FF2B5EF4-FFF2-40B4-BE49-F238E27FC236}">
                <a16:creationId xmlns:a16="http://schemas.microsoft.com/office/drawing/2014/main" id="{446345F4-B139-F693-3B77-43025DF913E1}"/>
              </a:ext>
            </a:extLst>
          </p:cNvPr>
          <p:cNvSpPr>
            <a:spLocks noGrp="1"/>
          </p:cNvSpPr>
          <p:nvPr>
            <p:ph type="sldNum" sz="quarter" idx="19"/>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1945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Subtitle">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380998" y="841248"/>
            <a:ext cx="11430000" cy="365760"/>
          </a:xfrm>
        </p:spPr>
        <p:txBody>
          <a:bodyPr/>
          <a:lstStyle>
            <a:lvl1pPr>
              <a:defRPr sz="2400" b="0"/>
            </a:lvl1pPr>
          </a:lstStyle>
          <a:p>
            <a:pPr lvl="0"/>
            <a:r>
              <a:rPr lang="en-US"/>
              <a:t>Click to edit Master text styles</a:t>
            </a:r>
          </a:p>
        </p:txBody>
      </p:sp>
      <p:cxnSp>
        <p:nvCxnSpPr>
          <p:cNvPr id="4" name="Straight Connector 3">
            <a:extLst>
              <a:ext uri="{FF2B5EF4-FFF2-40B4-BE49-F238E27FC236}">
                <a16:creationId xmlns:a16="http://schemas.microsoft.com/office/drawing/2014/main" id="{B6C8E618-245E-7967-6502-C3391D9E976F}"/>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B640CE77-6E39-7488-05AC-AF5DA5EAB1DD}"/>
              </a:ext>
            </a:extLst>
          </p:cNvPr>
          <p:cNvSpPr>
            <a:spLocks noGrp="1"/>
          </p:cNvSpPr>
          <p:nvPr>
            <p:ph type="title"/>
          </p:nvPr>
        </p:nvSpPr>
        <p:spPr>
          <a:xfrm>
            <a:off x="381000" y="381000"/>
            <a:ext cx="11430000" cy="460244"/>
          </a:xfrm>
        </p:spPr>
        <p:txBody>
          <a:bodyPr/>
          <a:lstStyle/>
          <a:p>
            <a:r>
              <a:rPr lang="en-US"/>
              <a:t>Click to edit Master title style</a:t>
            </a:r>
          </a:p>
        </p:txBody>
      </p:sp>
      <p:sp>
        <p:nvSpPr>
          <p:cNvPr id="6" name="Footer Placeholder 5">
            <a:extLst>
              <a:ext uri="{FF2B5EF4-FFF2-40B4-BE49-F238E27FC236}">
                <a16:creationId xmlns:a16="http://schemas.microsoft.com/office/drawing/2014/main" id="{6C184747-2472-5240-DC92-831A08AAB2BC}"/>
              </a:ext>
            </a:extLst>
          </p:cNvPr>
          <p:cNvSpPr>
            <a:spLocks noGrp="1"/>
          </p:cNvSpPr>
          <p:nvPr>
            <p:ph type="ftr" sz="quarter" idx="11"/>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8" name="Slide Number Placeholder 7">
            <a:extLst>
              <a:ext uri="{FF2B5EF4-FFF2-40B4-BE49-F238E27FC236}">
                <a16:creationId xmlns:a16="http://schemas.microsoft.com/office/drawing/2014/main" id="{B2722C37-40D5-84A6-2137-84F049CD687C}"/>
              </a:ext>
            </a:extLst>
          </p:cNvPr>
          <p:cNvSpPr>
            <a:spLocks noGrp="1"/>
          </p:cNvSpPr>
          <p:nvPr>
            <p:ph type="sldNum" sz="quarter" idx="12"/>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478041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itle, Subtitle">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379412" y="864998"/>
            <a:ext cx="11425236" cy="365760"/>
          </a:xfrm>
        </p:spPr>
        <p:txBody>
          <a:bodyPr/>
          <a:lstStyle>
            <a:lvl1pPr>
              <a:defRPr sz="2400" b="0"/>
            </a:lvl1pPr>
          </a:lstStyle>
          <a:p>
            <a:pPr lvl="0"/>
            <a:r>
              <a:rPr lang="en-US"/>
              <a:t>Click to edit Master text styles</a:t>
            </a:r>
          </a:p>
        </p:txBody>
      </p:sp>
      <p:cxnSp>
        <p:nvCxnSpPr>
          <p:cNvPr id="4" name="Straight Connector 3">
            <a:extLst>
              <a:ext uri="{FF2B5EF4-FFF2-40B4-BE49-F238E27FC236}">
                <a16:creationId xmlns:a16="http://schemas.microsoft.com/office/drawing/2014/main" id="{B6C8E618-245E-7967-6502-C3391D9E976F}"/>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B640CE77-6E39-7488-05AC-AF5DA5EAB1DD}"/>
              </a:ext>
            </a:extLst>
          </p:cNvPr>
          <p:cNvSpPr>
            <a:spLocks noGrp="1"/>
          </p:cNvSpPr>
          <p:nvPr>
            <p:ph type="title"/>
          </p:nvPr>
        </p:nvSpPr>
        <p:spPr>
          <a:xfrm>
            <a:off x="379412" y="381000"/>
            <a:ext cx="11425237" cy="460247"/>
          </a:xfrm>
        </p:spPr>
        <p:txBody>
          <a:bodyPr/>
          <a:lstStyle/>
          <a:p>
            <a:r>
              <a:rPr lang="en-US"/>
              <a:t>Click to edit Master title style</a:t>
            </a:r>
          </a:p>
        </p:txBody>
      </p:sp>
      <p:sp>
        <p:nvSpPr>
          <p:cNvPr id="9" name="Footer Placeholder 8">
            <a:extLst>
              <a:ext uri="{FF2B5EF4-FFF2-40B4-BE49-F238E27FC236}">
                <a16:creationId xmlns:a16="http://schemas.microsoft.com/office/drawing/2014/main" id="{4DDC761F-2BDB-E59E-4C31-54776E144535}"/>
              </a:ext>
            </a:extLst>
          </p:cNvPr>
          <p:cNvSpPr>
            <a:spLocks noGrp="1"/>
          </p:cNvSpPr>
          <p:nvPr>
            <p:ph type="ftr" sz="quarter" idx="11"/>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10" name="Slide Number Placeholder 9">
            <a:extLst>
              <a:ext uri="{FF2B5EF4-FFF2-40B4-BE49-F238E27FC236}">
                <a16:creationId xmlns:a16="http://schemas.microsoft.com/office/drawing/2014/main" id="{34D0FB7D-1B52-BD3D-43AD-8FBA717F7164}"/>
              </a:ext>
            </a:extLst>
          </p:cNvPr>
          <p:cNvSpPr>
            <a:spLocks noGrp="1"/>
          </p:cNvSpPr>
          <p:nvPr>
            <p:ph type="sldNum" sz="quarter" idx="12"/>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772640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Org Chart">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380998" y="841248"/>
            <a:ext cx="11430000" cy="365760"/>
          </a:xfrm>
        </p:spPr>
        <p:txBody>
          <a:bodyPr/>
          <a:lstStyle>
            <a:lvl1pPr>
              <a:defRPr sz="2400" b="0"/>
            </a:lvl1pPr>
          </a:lstStyle>
          <a:p>
            <a:pPr lvl="0"/>
            <a:r>
              <a:rPr lang="en-US"/>
              <a:t>Click to edit Master text styles</a:t>
            </a:r>
          </a:p>
        </p:txBody>
      </p:sp>
      <p:cxnSp>
        <p:nvCxnSpPr>
          <p:cNvPr id="4" name="Straight Connector 3">
            <a:extLst>
              <a:ext uri="{FF2B5EF4-FFF2-40B4-BE49-F238E27FC236}">
                <a16:creationId xmlns:a16="http://schemas.microsoft.com/office/drawing/2014/main" id="{B6C8E618-245E-7967-6502-C3391D9E976F}"/>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B640CE77-6E39-7488-05AC-AF5DA5EAB1DD}"/>
              </a:ext>
            </a:extLst>
          </p:cNvPr>
          <p:cNvSpPr>
            <a:spLocks noGrp="1"/>
          </p:cNvSpPr>
          <p:nvPr>
            <p:ph type="title"/>
          </p:nvPr>
        </p:nvSpPr>
        <p:spPr>
          <a:xfrm>
            <a:off x="381000" y="381000"/>
            <a:ext cx="11430000" cy="460244"/>
          </a:xfrm>
        </p:spPr>
        <p:txBody>
          <a:bodyPr/>
          <a:lstStyle/>
          <a:p>
            <a:r>
              <a:rPr lang="en-US"/>
              <a:t>Click to edit Master title style</a:t>
            </a:r>
          </a:p>
        </p:txBody>
      </p:sp>
      <p:sp>
        <p:nvSpPr>
          <p:cNvPr id="15" name="SmartArt Placeholder 14">
            <a:extLst>
              <a:ext uri="{FF2B5EF4-FFF2-40B4-BE49-F238E27FC236}">
                <a16:creationId xmlns:a16="http://schemas.microsoft.com/office/drawing/2014/main" id="{7BC10501-8384-FFFF-343D-E88EF1157C4D}"/>
              </a:ext>
            </a:extLst>
          </p:cNvPr>
          <p:cNvSpPr>
            <a:spLocks noGrp="1"/>
          </p:cNvSpPr>
          <p:nvPr>
            <p:ph type="dgm" sz="quarter" idx="13"/>
          </p:nvPr>
        </p:nvSpPr>
        <p:spPr/>
        <p:txBody>
          <a:bodyPr/>
          <a:lstStyle/>
          <a:p>
            <a:r>
              <a:rPr lang="en-US"/>
              <a:t>Click icon to add SmartArt graphic</a:t>
            </a:r>
          </a:p>
        </p:txBody>
      </p:sp>
      <p:sp>
        <p:nvSpPr>
          <p:cNvPr id="16" name="Footer Placeholder 15">
            <a:extLst>
              <a:ext uri="{FF2B5EF4-FFF2-40B4-BE49-F238E27FC236}">
                <a16:creationId xmlns:a16="http://schemas.microsoft.com/office/drawing/2014/main" id="{1BE8723A-A4B3-1DEB-9B00-CF3444B6621C}"/>
              </a:ext>
            </a:extLst>
          </p:cNvPr>
          <p:cNvSpPr>
            <a:spLocks noGrp="1"/>
          </p:cNvSpPr>
          <p:nvPr>
            <p:ph type="ftr" sz="quarter" idx="14"/>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17" name="Slide Number Placeholder 16">
            <a:extLst>
              <a:ext uri="{FF2B5EF4-FFF2-40B4-BE49-F238E27FC236}">
                <a16:creationId xmlns:a16="http://schemas.microsoft.com/office/drawing/2014/main" id="{9ECD3843-DD90-9535-7EB7-FDA161D498AF}"/>
              </a:ext>
            </a:extLst>
          </p:cNvPr>
          <p:cNvSpPr>
            <a:spLocks noGrp="1"/>
          </p:cNvSpPr>
          <p:nvPr>
            <p:ph type="sldNum" sz="quarter" idx="15"/>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2937556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Subtitle, Content">
    <p:spTree>
      <p:nvGrpSpPr>
        <p:cNvPr id="1" name=""/>
        <p:cNvGrpSpPr/>
        <p:nvPr/>
      </p:nvGrpSpPr>
      <p:grpSpPr>
        <a:xfrm>
          <a:off x="0" y="0"/>
          <a:ext cx="0" cy="0"/>
          <a:chOff x="0" y="0"/>
          <a:chExt cx="0" cy="0"/>
        </a:xfrm>
      </p:grpSpPr>
      <p:sp>
        <p:nvSpPr>
          <p:cNvPr id="6" name="Text Placeholder 4"/>
          <p:cNvSpPr>
            <a:spLocks noGrp="1"/>
          </p:cNvSpPr>
          <p:nvPr>
            <p:ph type="body" sz="quarter" idx="10"/>
          </p:nvPr>
        </p:nvSpPr>
        <p:spPr>
          <a:xfrm>
            <a:off x="381000" y="841248"/>
            <a:ext cx="11430000" cy="365760"/>
          </a:xfrm>
        </p:spPr>
        <p:txBody>
          <a:bodyPr/>
          <a:lstStyle>
            <a:lvl1pPr>
              <a:defRPr sz="2400" b="0"/>
            </a:lvl1pPr>
          </a:lstStyle>
          <a:p>
            <a:pPr lvl="0"/>
            <a:r>
              <a:rPr lang="en-US"/>
              <a:t>Click to edit Master text styles</a:t>
            </a:r>
          </a:p>
        </p:txBody>
      </p:sp>
      <p:cxnSp>
        <p:nvCxnSpPr>
          <p:cNvPr id="3" name="Straight Connector 2">
            <a:extLst>
              <a:ext uri="{FF2B5EF4-FFF2-40B4-BE49-F238E27FC236}">
                <a16:creationId xmlns:a16="http://schemas.microsoft.com/office/drawing/2014/main" id="{2F17590C-2085-2ABB-0DDE-8A026A9EF081}"/>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8D960009-6850-23D0-387D-67227A8C0E17}"/>
              </a:ext>
            </a:extLst>
          </p:cNvPr>
          <p:cNvSpPr>
            <a:spLocks noGrp="1"/>
          </p:cNvSpPr>
          <p:nvPr>
            <p:ph type="title"/>
          </p:nvPr>
        </p:nvSpPr>
        <p:spPr>
          <a:xfrm>
            <a:off x="381000" y="381000"/>
            <a:ext cx="11430000" cy="460246"/>
          </a:xfrm>
        </p:spPr>
        <p:txBody>
          <a:bodyPr/>
          <a:lstStyle/>
          <a:p>
            <a:r>
              <a:rPr lang="en-US"/>
              <a:t>Click to edit Master title style</a:t>
            </a:r>
          </a:p>
        </p:txBody>
      </p:sp>
      <p:sp>
        <p:nvSpPr>
          <p:cNvPr id="4" name="Content Placeholder 2">
            <a:extLst>
              <a:ext uri="{FF2B5EF4-FFF2-40B4-BE49-F238E27FC236}">
                <a16:creationId xmlns:a16="http://schemas.microsoft.com/office/drawing/2014/main" id="{EB5FE4E9-45F9-3290-855A-F81F9D51E26F}"/>
              </a:ext>
            </a:extLst>
          </p:cNvPr>
          <p:cNvSpPr>
            <a:spLocks noGrp="1"/>
          </p:cNvSpPr>
          <p:nvPr>
            <p:ph sz="quarter" idx="17"/>
          </p:nvPr>
        </p:nvSpPr>
        <p:spPr>
          <a:xfrm>
            <a:off x="381000" y="1333503"/>
            <a:ext cx="11430000" cy="49006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EE2FDF10-4D0F-13F0-5328-3CF8B271E1D8}"/>
              </a:ext>
            </a:extLst>
          </p:cNvPr>
          <p:cNvSpPr>
            <a:spLocks noGrp="1"/>
          </p:cNvSpPr>
          <p:nvPr>
            <p:ph type="ftr" sz="quarter" idx="18"/>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9" name="Slide Number Placeholder 8">
            <a:extLst>
              <a:ext uri="{FF2B5EF4-FFF2-40B4-BE49-F238E27FC236}">
                <a16:creationId xmlns:a16="http://schemas.microsoft.com/office/drawing/2014/main" id="{6EB19BEC-BD09-C617-14E1-D8F6B3CC3FAE}"/>
              </a:ext>
            </a:extLst>
          </p:cNvPr>
          <p:cNvSpPr>
            <a:spLocks noGrp="1"/>
          </p:cNvSpPr>
          <p:nvPr>
            <p:ph type="sldNum" sz="quarter" idx="19"/>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436832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Subtitle, Content, custom image">
    <p:spTree>
      <p:nvGrpSpPr>
        <p:cNvPr id="1" name=""/>
        <p:cNvGrpSpPr/>
        <p:nvPr/>
      </p:nvGrpSpPr>
      <p:grpSpPr>
        <a:xfrm>
          <a:off x="0" y="0"/>
          <a:ext cx="0" cy="0"/>
          <a:chOff x="0" y="0"/>
          <a:chExt cx="0" cy="0"/>
        </a:xfrm>
      </p:grpSpPr>
      <p:sp>
        <p:nvSpPr>
          <p:cNvPr id="6" name="Text Placeholder 4"/>
          <p:cNvSpPr>
            <a:spLocks noGrp="1"/>
          </p:cNvSpPr>
          <p:nvPr>
            <p:ph type="body" sz="quarter" idx="10"/>
          </p:nvPr>
        </p:nvSpPr>
        <p:spPr>
          <a:xfrm>
            <a:off x="380999" y="841248"/>
            <a:ext cx="8394865" cy="365760"/>
          </a:xfrm>
        </p:spPr>
        <p:txBody>
          <a:bodyPr/>
          <a:lstStyle>
            <a:lvl1pPr>
              <a:defRPr sz="2400" b="0"/>
            </a:lvl1pPr>
          </a:lstStyle>
          <a:p>
            <a:pPr lvl="0"/>
            <a:r>
              <a:rPr lang="en-US"/>
              <a:t>Click to edit Master text styles</a:t>
            </a:r>
          </a:p>
        </p:txBody>
      </p:sp>
      <p:cxnSp>
        <p:nvCxnSpPr>
          <p:cNvPr id="7" name="Straight Connector 6">
            <a:extLst>
              <a:ext uri="{FF2B5EF4-FFF2-40B4-BE49-F238E27FC236}">
                <a16:creationId xmlns:a16="http://schemas.microsoft.com/office/drawing/2014/main" id="{19D03307-7159-3CFE-E5FD-1680CAB2B729}"/>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Picture Placeholder 2">
            <a:extLst>
              <a:ext uri="{FF2B5EF4-FFF2-40B4-BE49-F238E27FC236}">
                <a16:creationId xmlns:a16="http://schemas.microsoft.com/office/drawing/2014/main" id="{A349096B-D03B-1E9A-B742-7BC2D6AE1C66}"/>
              </a:ext>
            </a:extLst>
          </p:cNvPr>
          <p:cNvSpPr>
            <a:spLocks noGrp="1"/>
          </p:cNvSpPr>
          <p:nvPr>
            <p:ph type="pic" sz="quarter" idx="16"/>
          </p:nvPr>
        </p:nvSpPr>
        <p:spPr>
          <a:xfrm>
            <a:off x="8945876" y="0"/>
            <a:ext cx="3246124" cy="6858000"/>
          </a:xfrm>
          <a:solidFill>
            <a:schemeClr val="bg1">
              <a:lumMod val="95000"/>
            </a:schemeClr>
          </a:solidFill>
        </p:spPr>
        <p:txBody>
          <a:bodyPr/>
          <a:lstStyle/>
          <a:p>
            <a:r>
              <a:rPr lang="en-US"/>
              <a:t>Click icon to add picture</a:t>
            </a:r>
          </a:p>
        </p:txBody>
      </p:sp>
      <p:sp>
        <p:nvSpPr>
          <p:cNvPr id="5" name="Title 4">
            <a:extLst>
              <a:ext uri="{FF2B5EF4-FFF2-40B4-BE49-F238E27FC236}">
                <a16:creationId xmlns:a16="http://schemas.microsoft.com/office/drawing/2014/main" id="{E1222091-9C06-74B2-82D0-8AA0C4204E2B}"/>
              </a:ext>
            </a:extLst>
          </p:cNvPr>
          <p:cNvSpPr>
            <a:spLocks noGrp="1"/>
          </p:cNvSpPr>
          <p:nvPr>
            <p:ph type="title"/>
          </p:nvPr>
        </p:nvSpPr>
        <p:spPr>
          <a:xfrm>
            <a:off x="381001" y="381000"/>
            <a:ext cx="8394864" cy="460243"/>
          </a:xfrm>
        </p:spPr>
        <p:txBody>
          <a:bodyPr/>
          <a:lstStyle/>
          <a:p>
            <a:r>
              <a:rPr lang="en-US"/>
              <a:t>Click to edit Master title style</a:t>
            </a:r>
          </a:p>
        </p:txBody>
      </p:sp>
      <p:sp>
        <p:nvSpPr>
          <p:cNvPr id="4" name="Content Placeholder 2">
            <a:extLst>
              <a:ext uri="{FF2B5EF4-FFF2-40B4-BE49-F238E27FC236}">
                <a16:creationId xmlns:a16="http://schemas.microsoft.com/office/drawing/2014/main" id="{5E78D001-6719-B938-AF80-EBF4342942F6}"/>
              </a:ext>
            </a:extLst>
          </p:cNvPr>
          <p:cNvSpPr>
            <a:spLocks noGrp="1"/>
          </p:cNvSpPr>
          <p:nvPr>
            <p:ph sz="quarter" idx="17"/>
          </p:nvPr>
        </p:nvSpPr>
        <p:spPr>
          <a:xfrm>
            <a:off x="381001" y="1333501"/>
            <a:ext cx="8394862" cy="4900689"/>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Footer Placeholder 8">
            <a:extLst>
              <a:ext uri="{FF2B5EF4-FFF2-40B4-BE49-F238E27FC236}">
                <a16:creationId xmlns:a16="http://schemas.microsoft.com/office/drawing/2014/main" id="{7FC3568A-AD86-7C95-9442-BC60E06469A5}"/>
              </a:ext>
            </a:extLst>
          </p:cNvPr>
          <p:cNvSpPr>
            <a:spLocks noGrp="1"/>
          </p:cNvSpPr>
          <p:nvPr>
            <p:ph type="ftr" sz="quarter" idx="18"/>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10" name="Slide Number Placeholder 9">
            <a:extLst>
              <a:ext uri="{FF2B5EF4-FFF2-40B4-BE49-F238E27FC236}">
                <a16:creationId xmlns:a16="http://schemas.microsoft.com/office/drawing/2014/main" id="{A93D7F63-929B-E487-7C2E-556E7CA0C383}"/>
              </a:ext>
            </a:extLst>
          </p:cNvPr>
          <p:cNvSpPr>
            <a:spLocks noGrp="1"/>
          </p:cNvSpPr>
          <p:nvPr>
            <p:ph type="sldNum" sz="quarter" idx="19"/>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249125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Bulleted list- 2 Column with image-Righ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9414" y="381000"/>
            <a:ext cx="11425236" cy="460241"/>
          </a:xfrm>
        </p:spPr>
        <p:txBody>
          <a:bodyPr rIns="0"/>
          <a:lstStyle/>
          <a:p>
            <a:r>
              <a:rPr lang="en-US"/>
              <a:t>Image right</a:t>
            </a:r>
            <a:endParaRPr lang="en-GB"/>
          </a:p>
        </p:txBody>
      </p:sp>
      <p:sp>
        <p:nvSpPr>
          <p:cNvPr id="6" name="Picture Placeholder 4">
            <a:extLst>
              <a:ext uri="{FF2B5EF4-FFF2-40B4-BE49-F238E27FC236}">
                <a16:creationId xmlns:a16="http://schemas.microsoft.com/office/drawing/2014/main" id="{1408C6FB-BB0C-CD4B-B374-025253E647E7}"/>
              </a:ext>
            </a:extLst>
          </p:cNvPr>
          <p:cNvSpPr>
            <a:spLocks noGrp="1"/>
          </p:cNvSpPr>
          <p:nvPr>
            <p:ph type="pic" sz="quarter" idx="10"/>
          </p:nvPr>
        </p:nvSpPr>
        <p:spPr>
          <a:xfrm>
            <a:off x="7553373" y="1324074"/>
            <a:ext cx="4251275" cy="4939564"/>
          </a:xfrm>
          <a:solidFill>
            <a:schemeClr val="bg1">
              <a:lumMod val="95000"/>
            </a:schemeClr>
          </a:solidFill>
        </p:spPr>
        <p:txBody>
          <a:bodyPr/>
          <a:lstStyle/>
          <a:p>
            <a:r>
              <a:rPr lang="en-US"/>
              <a:t>Click icon to add picture</a:t>
            </a:r>
          </a:p>
        </p:txBody>
      </p:sp>
      <p:cxnSp>
        <p:nvCxnSpPr>
          <p:cNvPr id="4" name="Straight Connector 3">
            <a:extLst>
              <a:ext uri="{FF2B5EF4-FFF2-40B4-BE49-F238E27FC236}">
                <a16:creationId xmlns:a16="http://schemas.microsoft.com/office/drawing/2014/main" id="{09E03BD9-04C1-D6E1-C622-4E428E323144}"/>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1" name="Content Placeholder 4">
            <a:extLst>
              <a:ext uri="{FF2B5EF4-FFF2-40B4-BE49-F238E27FC236}">
                <a16:creationId xmlns:a16="http://schemas.microsoft.com/office/drawing/2014/main" id="{912A264E-068A-359F-96EA-E6E0A6B8FCA6}"/>
              </a:ext>
            </a:extLst>
          </p:cNvPr>
          <p:cNvSpPr>
            <a:spLocks noGrp="1"/>
          </p:cNvSpPr>
          <p:nvPr>
            <p:ph sz="quarter" idx="17"/>
          </p:nvPr>
        </p:nvSpPr>
        <p:spPr>
          <a:xfrm>
            <a:off x="379413" y="1333499"/>
            <a:ext cx="7040718" cy="49149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2" name="Text Placeholder 4">
            <a:extLst>
              <a:ext uri="{FF2B5EF4-FFF2-40B4-BE49-F238E27FC236}">
                <a16:creationId xmlns:a16="http://schemas.microsoft.com/office/drawing/2014/main" id="{FC0A7F85-9D6A-11E3-9FCB-FCA60CC1ECB0}"/>
              </a:ext>
            </a:extLst>
          </p:cNvPr>
          <p:cNvSpPr>
            <a:spLocks noGrp="1"/>
          </p:cNvSpPr>
          <p:nvPr>
            <p:ph type="body" sz="quarter" idx="18"/>
          </p:nvPr>
        </p:nvSpPr>
        <p:spPr>
          <a:xfrm>
            <a:off x="379412" y="841248"/>
            <a:ext cx="11425236" cy="365760"/>
          </a:xfrm>
        </p:spPr>
        <p:txBody>
          <a:bodyPr/>
          <a:lstStyle>
            <a:lvl1pPr>
              <a:defRPr sz="2400"/>
            </a:lvl1pPr>
          </a:lstStyle>
          <a:p>
            <a:pPr lvl="0"/>
            <a:r>
              <a:rPr lang="en-US"/>
              <a:t>Click to edit Master text styles</a:t>
            </a:r>
          </a:p>
        </p:txBody>
      </p:sp>
      <p:sp>
        <p:nvSpPr>
          <p:cNvPr id="11" name="Footer Placeholder 10">
            <a:extLst>
              <a:ext uri="{FF2B5EF4-FFF2-40B4-BE49-F238E27FC236}">
                <a16:creationId xmlns:a16="http://schemas.microsoft.com/office/drawing/2014/main" id="{8704C77B-9C3F-28B9-6E4A-726F588A3902}"/>
              </a:ext>
            </a:extLst>
          </p:cNvPr>
          <p:cNvSpPr>
            <a:spLocks noGrp="1"/>
          </p:cNvSpPr>
          <p:nvPr>
            <p:ph type="ftr" sz="quarter" idx="19"/>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12" name="Slide Number Placeholder 11">
            <a:extLst>
              <a:ext uri="{FF2B5EF4-FFF2-40B4-BE49-F238E27FC236}">
                <a16:creationId xmlns:a16="http://schemas.microsoft.com/office/drawing/2014/main" id="{1AD79C4D-D9F9-3E45-5AB8-CCD189FD9DFB}"/>
              </a:ext>
            </a:extLst>
          </p:cNvPr>
          <p:cNvSpPr>
            <a:spLocks noGrp="1"/>
          </p:cNvSpPr>
          <p:nvPr>
            <p:ph type="sldNum" sz="quarter" idx="20"/>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3795469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Table with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9412" y="381000"/>
            <a:ext cx="11425236" cy="435864"/>
          </a:xfrm>
        </p:spPr>
        <p:txBody>
          <a:bodyPr rIns="0"/>
          <a:lstStyle>
            <a:lvl1pPr>
              <a:defRPr/>
            </a:lvl1pPr>
          </a:lstStyle>
          <a:p>
            <a:r>
              <a:rPr lang="en-US"/>
              <a:t>Image left</a:t>
            </a:r>
            <a:endParaRPr lang="en-GB"/>
          </a:p>
        </p:txBody>
      </p:sp>
      <p:sp>
        <p:nvSpPr>
          <p:cNvPr id="11" name="Picture Placeholder 4">
            <a:extLst>
              <a:ext uri="{FF2B5EF4-FFF2-40B4-BE49-F238E27FC236}">
                <a16:creationId xmlns:a16="http://schemas.microsoft.com/office/drawing/2014/main" id="{DEF009F2-17EF-7F4F-91BC-C9D2B62F45CC}"/>
              </a:ext>
            </a:extLst>
          </p:cNvPr>
          <p:cNvSpPr>
            <a:spLocks noGrp="1"/>
          </p:cNvSpPr>
          <p:nvPr>
            <p:ph type="pic" sz="quarter" idx="10"/>
          </p:nvPr>
        </p:nvSpPr>
        <p:spPr>
          <a:xfrm>
            <a:off x="379412" y="1355918"/>
            <a:ext cx="5923597" cy="4914900"/>
          </a:xfrm>
          <a:solidFill>
            <a:schemeClr val="bg1">
              <a:lumMod val="95000"/>
            </a:schemeClr>
          </a:solidFill>
        </p:spPr>
        <p:txBody>
          <a:bodyPr/>
          <a:lstStyle/>
          <a:p>
            <a:r>
              <a:rPr lang="en-US"/>
              <a:t>Click icon to add picture</a:t>
            </a:r>
          </a:p>
        </p:txBody>
      </p:sp>
      <p:cxnSp>
        <p:nvCxnSpPr>
          <p:cNvPr id="4" name="Straight Connector 3">
            <a:extLst>
              <a:ext uri="{FF2B5EF4-FFF2-40B4-BE49-F238E27FC236}">
                <a16:creationId xmlns:a16="http://schemas.microsoft.com/office/drawing/2014/main" id="{0422A09F-94C8-6798-2668-6BF8F0171C5C}"/>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Footer Placeholder 7">
            <a:extLst>
              <a:ext uri="{FF2B5EF4-FFF2-40B4-BE49-F238E27FC236}">
                <a16:creationId xmlns:a16="http://schemas.microsoft.com/office/drawing/2014/main" id="{FDB86D52-5AF3-F38E-4CE8-1344583F68E0}"/>
              </a:ext>
            </a:extLst>
          </p:cNvPr>
          <p:cNvSpPr>
            <a:spLocks noGrp="1"/>
          </p:cNvSpPr>
          <p:nvPr>
            <p:ph type="ftr" sz="quarter" idx="11"/>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9" name="Slide Number Placeholder 8">
            <a:extLst>
              <a:ext uri="{FF2B5EF4-FFF2-40B4-BE49-F238E27FC236}">
                <a16:creationId xmlns:a16="http://schemas.microsoft.com/office/drawing/2014/main" id="{46657AB7-036C-8E54-0FA4-F6487BFD68F9}"/>
              </a:ext>
            </a:extLst>
          </p:cNvPr>
          <p:cNvSpPr>
            <a:spLocks noGrp="1"/>
          </p:cNvSpPr>
          <p:nvPr>
            <p:ph type="sldNum" sz="quarter" idx="12"/>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3506804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Subtitle, 2 Content">
    <p:spTree>
      <p:nvGrpSpPr>
        <p:cNvPr id="1" name=""/>
        <p:cNvGrpSpPr/>
        <p:nvPr/>
      </p:nvGrpSpPr>
      <p:grpSpPr>
        <a:xfrm>
          <a:off x="0" y="0"/>
          <a:ext cx="0" cy="0"/>
          <a:chOff x="0" y="0"/>
          <a:chExt cx="0" cy="0"/>
        </a:xfrm>
      </p:grpSpPr>
      <p:sp>
        <p:nvSpPr>
          <p:cNvPr id="6" name="Text Placeholder 4"/>
          <p:cNvSpPr>
            <a:spLocks noGrp="1"/>
          </p:cNvSpPr>
          <p:nvPr>
            <p:ph type="body" sz="quarter" idx="10"/>
          </p:nvPr>
        </p:nvSpPr>
        <p:spPr>
          <a:xfrm>
            <a:off x="380998" y="841248"/>
            <a:ext cx="11430000" cy="365760"/>
          </a:xfrm>
        </p:spPr>
        <p:txBody>
          <a:bodyPr/>
          <a:lstStyle>
            <a:lvl1pPr>
              <a:defRPr sz="2400" b="0"/>
            </a:lvl1pPr>
          </a:lstStyle>
          <a:p>
            <a:pPr lvl="0"/>
            <a:r>
              <a:rPr lang="en-US"/>
              <a:t>Click to edit Master text styles</a:t>
            </a:r>
          </a:p>
        </p:txBody>
      </p:sp>
      <p:cxnSp>
        <p:nvCxnSpPr>
          <p:cNvPr id="3" name="Straight Connector 2">
            <a:extLst>
              <a:ext uri="{FF2B5EF4-FFF2-40B4-BE49-F238E27FC236}">
                <a16:creationId xmlns:a16="http://schemas.microsoft.com/office/drawing/2014/main" id="{C5B22259-43B4-2B92-89E3-4E49A194FC2A}"/>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2831FADB-0B84-5EBE-4266-AD9CA7534187}"/>
              </a:ext>
            </a:extLst>
          </p:cNvPr>
          <p:cNvSpPr>
            <a:spLocks noGrp="1"/>
          </p:cNvSpPr>
          <p:nvPr>
            <p:ph type="title"/>
          </p:nvPr>
        </p:nvSpPr>
        <p:spPr>
          <a:xfrm>
            <a:off x="381000" y="381000"/>
            <a:ext cx="11429999" cy="460245"/>
          </a:xfrm>
        </p:spPr>
        <p:txBody>
          <a:bodyPr/>
          <a:lstStyle/>
          <a:p>
            <a:r>
              <a:rPr lang="en-US"/>
              <a:t>Click to edit Master title style</a:t>
            </a:r>
          </a:p>
        </p:txBody>
      </p:sp>
      <p:sp>
        <p:nvSpPr>
          <p:cNvPr id="4" name="Content Placeholder 2">
            <a:extLst>
              <a:ext uri="{FF2B5EF4-FFF2-40B4-BE49-F238E27FC236}">
                <a16:creationId xmlns:a16="http://schemas.microsoft.com/office/drawing/2014/main" id="{2660540F-5483-DD13-A527-302C4CA26E22}"/>
              </a:ext>
            </a:extLst>
          </p:cNvPr>
          <p:cNvSpPr>
            <a:spLocks noGrp="1"/>
          </p:cNvSpPr>
          <p:nvPr>
            <p:ph sz="quarter" idx="17"/>
          </p:nvPr>
        </p:nvSpPr>
        <p:spPr>
          <a:xfrm>
            <a:off x="381001" y="1333500"/>
            <a:ext cx="5627913" cy="4900690"/>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Content Placeholder 2">
            <a:extLst>
              <a:ext uri="{FF2B5EF4-FFF2-40B4-BE49-F238E27FC236}">
                <a16:creationId xmlns:a16="http://schemas.microsoft.com/office/drawing/2014/main" id="{CAD2E121-4FDE-9FC1-5C9A-E3FA2C110228}"/>
              </a:ext>
            </a:extLst>
          </p:cNvPr>
          <p:cNvSpPr>
            <a:spLocks noGrp="1"/>
          </p:cNvSpPr>
          <p:nvPr>
            <p:ph sz="quarter" idx="18"/>
          </p:nvPr>
        </p:nvSpPr>
        <p:spPr>
          <a:xfrm>
            <a:off x="6183082" y="1333500"/>
            <a:ext cx="5627914" cy="4900690"/>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Footer Placeholder 7">
            <a:extLst>
              <a:ext uri="{FF2B5EF4-FFF2-40B4-BE49-F238E27FC236}">
                <a16:creationId xmlns:a16="http://schemas.microsoft.com/office/drawing/2014/main" id="{67480CD2-C644-6492-9069-D75ECDDBF103}"/>
              </a:ext>
            </a:extLst>
          </p:cNvPr>
          <p:cNvSpPr>
            <a:spLocks noGrp="1"/>
          </p:cNvSpPr>
          <p:nvPr>
            <p:ph type="ftr" sz="quarter" idx="19"/>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9" name="Slide Number Placeholder 8">
            <a:extLst>
              <a:ext uri="{FF2B5EF4-FFF2-40B4-BE49-F238E27FC236}">
                <a16:creationId xmlns:a16="http://schemas.microsoft.com/office/drawing/2014/main" id="{F3C876C5-6169-9831-6E2C-ADEF90CE0AB4}"/>
              </a:ext>
            </a:extLst>
          </p:cNvPr>
          <p:cNvSpPr>
            <a:spLocks noGrp="1"/>
          </p:cNvSpPr>
          <p:nvPr>
            <p:ph type="sldNum" sz="quarter" idx="20"/>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2556969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Subtitle, 2 Content, outlin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0AADF922-CE0F-190D-0395-4D686C406482}"/>
              </a:ext>
            </a:extLst>
          </p:cNvPr>
          <p:cNvSpPr/>
          <p:nvPr userDrawn="1"/>
        </p:nvSpPr>
        <p:spPr>
          <a:xfrm>
            <a:off x="392480" y="1333500"/>
            <a:ext cx="5437398" cy="4921992"/>
          </a:xfrm>
          <a:prstGeom prst="rect">
            <a:avLst/>
          </a:prstGeom>
          <a:noFill/>
          <a:ln w="28575">
            <a:solidFill>
              <a:srgbClr val="5F0E1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0" name="Content Placeholder 4">
            <a:extLst>
              <a:ext uri="{FF2B5EF4-FFF2-40B4-BE49-F238E27FC236}">
                <a16:creationId xmlns:a16="http://schemas.microsoft.com/office/drawing/2014/main" id="{BDCAD51B-DA13-65F1-2784-341E01280534}"/>
              </a:ext>
            </a:extLst>
          </p:cNvPr>
          <p:cNvSpPr>
            <a:spLocks noGrp="1"/>
          </p:cNvSpPr>
          <p:nvPr>
            <p:ph sz="quarter" idx="17"/>
          </p:nvPr>
        </p:nvSpPr>
        <p:spPr>
          <a:xfrm>
            <a:off x="387434" y="1330474"/>
            <a:ext cx="5442444" cy="4924418"/>
          </a:xfrm>
          <a:ln w="28575">
            <a:noFill/>
          </a:ln>
        </p:spPr>
        <p:txBody>
          <a:bodyPr lIns="182880" tIns="182880" rIns="182880" bIns="18288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1" name="Content Placeholder 4">
            <a:extLst>
              <a:ext uri="{FF2B5EF4-FFF2-40B4-BE49-F238E27FC236}">
                <a16:creationId xmlns:a16="http://schemas.microsoft.com/office/drawing/2014/main" id="{6AEE2FE3-FD83-1D83-1D50-E4D373C38F8F}"/>
              </a:ext>
            </a:extLst>
          </p:cNvPr>
          <p:cNvSpPr>
            <a:spLocks noGrp="1"/>
          </p:cNvSpPr>
          <p:nvPr>
            <p:ph sz="quarter" idx="19"/>
          </p:nvPr>
        </p:nvSpPr>
        <p:spPr>
          <a:xfrm>
            <a:off x="6363643" y="1330474"/>
            <a:ext cx="5440923" cy="4924418"/>
          </a:xfrm>
          <a:ln>
            <a:solidFill>
              <a:srgbClr val="5F0E11"/>
            </a:solidFill>
          </a:ln>
        </p:spPr>
        <p:txBody>
          <a:bodyPr lIns="182880" tIns="182880" rIns="182880" bIns="18288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3" name="Rectangle 22">
            <a:extLst>
              <a:ext uri="{FF2B5EF4-FFF2-40B4-BE49-F238E27FC236}">
                <a16:creationId xmlns:a16="http://schemas.microsoft.com/office/drawing/2014/main" id="{C1045BAA-F527-7C80-0166-7EF2E3A6EB03}"/>
              </a:ext>
            </a:extLst>
          </p:cNvPr>
          <p:cNvSpPr/>
          <p:nvPr userDrawn="1"/>
        </p:nvSpPr>
        <p:spPr>
          <a:xfrm>
            <a:off x="6370474" y="1333499"/>
            <a:ext cx="5440923" cy="4921991"/>
          </a:xfrm>
          <a:prstGeom prst="rect">
            <a:avLst/>
          </a:prstGeom>
          <a:noFill/>
          <a:ln w="28575">
            <a:solidFill>
              <a:srgbClr val="5F0E1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6" name="Text Placeholder 4"/>
          <p:cNvSpPr>
            <a:spLocks noGrp="1"/>
          </p:cNvSpPr>
          <p:nvPr>
            <p:ph type="body" sz="quarter" idx="10"/>
          </p:nvPr>
        </p:nvSpPr>
        <p:spPr>
          <a:xfrm>
            <a:off x="380997" y="841248"/>
            <a:ext cx="11430001" cy="365760"/>
          </a:xfrm>
        </p:spPr>
        <p:txBody>
          <a:bodyPr/>
          <a:lstStyle>
            <a:lvl1pPr>
              <a:defRPr sz="2400" b="0"/>
            </a:lvl1pPr>
          </a:lstStyle>
          <a:p>
            <a:pPr lvl="0"/>
            <a:r>
              <a:rPr lang="en-US"/>
              <a:t>Click to edit Master text styles</a:t>
            </a:r>
          </a:p>
        </p:txBody>
      </p:sp>
      <p:cxnSp>
        <p:nvCxnSpPr>
          <p:cNvPr id="3" name="Straight Connector 2">
            <a:extLst>
              <a:ext uri="{FF2B5EF4-FFF2-40B4-BE49-F238E27FC236}">
                <a16:creationId xmlns:a16="http://schemas.microsoft.com/office/drawing/2014/main" id="{C5B22259-43B4-2B92-89E3-4E49A194FC2A}"/>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Title 7">
            <a:extLst>
              <a:ext uri="{FF2B5EF4-FFF2-40B4-BE49-F238E27FC236}">
                <a16:creationId xmlns:a16="http://schemas.microsoft.com/office/drawing/2014/main" id="{52C819A1-E55E-3E08-F189-6E6024F2C2BE}"/>
              </a:ext>
            </a:extLst>
          </p:cNvPr>
          <p:cNvSpPr>
            <a:spLocks noGrp="1"/>
          </p:cNvSpPr>
          <p:nvPr>
            <p:ph type="title"/>
          </p:nvPr>
        </p:nvSpPr>
        <p:spPr>
          <a:xfrm>
            <a:off x="381000" y="381000"/>
            <a:ext cx="11430000" cy="459645"/>
          </a:xfrm>
        </p:spPr>
        <p:txBody>
          <a:bodyPr/>
          <a:lstStyle/>
          <a:p>
            <a:r>
              <a:rPr lang="en-US"/>
              <a:t>Click to edit Master title style</a:t>
            </a:r>
          </a:p>
        </p:txBody>
      </p:sp>
      <p:sp>
        <p:nvSpPr>
          <p:cNvPr id="5" name="Footer Placeholder 4">
            <a:extLst>
              <a:ext uri="{FF2B5EF4-FFF2-40B4-BE49-F238E27FC236}">
                <a16:creationId xmlns:a16="http://schemas.microsoft.com/office/drawing/2014/main" id="{32419B56-517C-B7B2-63AE-AC44C762CD90}"/>
              </a:ext>
            </a:extLst>
          </p:cNvPr>
          <p:cNvSpPr>
            <a:spLocks noGrp="1"/>
          </p:cNvSpPr>
          <p:nvPr>
            <p:ph type="ftr" sz="quarter" idx="20"/>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7" name="Slide Number Placeholder 6">
            <a:extLst>
              <a:ext uri="{FF2B5EF4-FFF2-40B4-BE49-F238E27FC236}">
                <a16:creationId xmlns:a16="http://schemas.microsoft.com/office/drawing/2014/main" id="{3A05D8AA-1322-92CA-794C-C7F5A59FF608}"/>
              </a:ext>
            </a:extLst>
          </p:cNvPr>
          <p:cNvSpPr>
            <a:spLocks noGrp="1"/>
          </p:cNvSpPr>
          <p:nvPr>
            <p:ph type="sldNum" sz="quarter" idx="21"/>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3050780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Title, Subtitle, 2 Content">
    <p:spTree>
      <p:nvGrpSpPr>
        <p:cNvPr id="1" name=""/>
        <p:cNvGrpSpPr/>
        <p:nvPr/>
      </p:nvGrpSpPr>
      <p:grpSpPr>
        <a:xfrm>
          <a:off x="0" y="0"/>
          <a:ext cx="0" cy="0"/>
          <a:chOff x="0" y="0"/>
          <a:chExt cx="0" cy="0"/>
        </a:xfrm>
      </p:grpSpPr>
      <p:sp>
        <p:nvSpPr>
          <p:cNvPr id="6" name="Text Placeholder 4"/>
          <p:cNvSpPr>
            <a:spLocks noGrp="1"/>
          </p:cNvSpPr>
          <p:nvPr>
            <p:ph type="body" sz="quarter" idx="10"/>
          </p:nvPr>
        </p:nvSpPr>
        <p:spPr>
          <a:xfrm>
            <a:off x="380998" y="841248"/>
            <a:ext cx="11216642" cy="365760"/>
          </a:xfrm>
        </p:spPr>
        <p:txBody>
          <a:bodyPr/>
          <a:lstStyle>
            <a:lvl1pPr>
              <a:defRPr sz="2400" b="0"/>
            </a:lvl1pPr>
          </a:lstStyle>
          <a:p>
            <a:pPr lvl="0"/>
            <a:r>
              <a:rPr lang="en-US"/>
              <a:t>Click to edit Master text styles</a:t>
            </a:r>
          </a:p>
        </p:txBody>
      </p:sp>
      <p:cxnSp>
        <p:nvCxnSpPr>
          <p:cNvPr id="3" name="Straight Connector 2">
            <a:extLst>
              <a:ext uri="{FF2B5EF4-FFF2-40B4-BE49-F238E27FC236}">
                <a16:creationId xmlns:a16="http://schemas.microsoft.com/office/drawing/2014/main" id="{C5B22259-43B4-2B92-89E3-4E49A194FC2A}"/>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2831FADB-0B84-5EBE-4266-AD9CA7534187}"/>
              </a:ext>
            </a:extLst>
          </p:cNvPr>
          <p:cNvSpPr>
            <a:spLocks noGrp="1"/>
          </p:cNvSpPr>
          <p:nvPr>
            <p:ph type="title"/>
          </p:nvPr>
        </p:nvSpPr>
        <p:spPr>
          <a:xfrm>
            <a:off x="381000" y="381000"/>
            <a:ext cx="11216641" cy="460247"/>
          </a:xfrm>
        </p:spPr>
        <p:txBody>
          <a:bodyPr/>
          <a:lstStyle/>
          <a:p>
            <a:r>
              <a:rPr lang="en-US"/>
              <a:t>Click to edit Master title style</a:t>
            </a:r>
          </a:p>
        </p:txBody>
      </p:sp>
      <p:sp>
        <p:nvSpPr>
          <p:cNvPr id="5" name="Content Placeholder 2">
            <a:extLst>
              <a:ext uri="{FF2B5EF4-FFF2-40B4-BE49-F238E27FC236}">
                <a16:creationId xmlns:a16="http://schemas.microsoft.com/office/drawing/2014/main" id="{CAD2E121-4FDE-9FC1-5C9A-E3FA2C110228}"/>
              </a:ext>
            </a:extLst>
          </p:cNvPr>
          <p:cNvSpPr>
            <a:spLocks noGrp="1"/>
          </p:cNvSpPr>
          <p:nvPr>
            <p:ph sz="quarter" idx="18"/>
          </p:nvPr>
        </p:nvSpPr>
        <p:spPr>
          <a:xfrm>
            <a:off x="4261102" y="1333500"/>
            <a:ext cx="7549898" cy="4900690"/>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Content Placeholder 4">
            <a:extLst>
              <a:ext uri="{FF2B5EF4-FFF2-40B4-BE49-F238E27FC236}">
                <a16:creationId xmlns:a16="http://schemas.microsoft.com/office/drawing/2014/main" id="{5A2899AC-770C-55E0-5E53-056C892B26A2}"/>
              </a:ext>
            </a:extLst>
          </p:cNvPr>
          <p:cNvSpPr>
            <a:spLocks noGrp="1"/>
          </p:cNvSpPr>
          <p:nvPr>
            <p:ph sz="quarter" idx="17"/>
          </p:nvPr>
        </p:nvSpPr>
        <p:spPr>
          <a:xfrm>
            <a:off x="381001" y="1333649"/>
            <a:ext cx="3715986" cy="4914751"/>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Footer Placeholder 7">
            <a:extLst>
              <a:ext uri="{FF2B5EF4-FFF2-40B4-BE49-F238E27FC236}">
                <a16:creationId xmlns:a16="http://schemas.microsoft.com/office/drawing/2014/main" id="{7508E366-1607-6364-F16B-E1A3973E1C5F}"/>
              </a:ext>
            </a:extLst>
          </p:cNvPr>
          <p:cNvSpPr>
            <a:spLocks noGrp="1"/>
          </p:cNvSpPr>
          <p:nvPr>
            <p:ph type="ftr" sz="quarter" idx="19"/>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9" name="Slide Number Placeholder 8">
            <a:extLst>
              <a:ext uri="{FF2B5EF4-FFF2-40B4-BE49-F238E27FC236}">
                <a16:creationId xmlns:a16="http://schemas.microsoft.com/office/drawing/2014/main" id="{A722ED12-70C7-FD94-CF73-09C8CF821C5E}"/>
              </a:ext>
            </a:extLst>
          </p:cNvPr>
          <p:cNvSpPr>
            <a:spLocks noGrp="1"/>
          </p:cNvSpPr>
          <p:nvPr>
            <p:ph type="sldNum" sz="quarter" idx="20"/>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48629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3 Content">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F2CE45C0-D0BF-286F-0547-4E671CD542B4}"/>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Content Placeholder 4">
            <a:extLst>
              <a:ext uri="{FF2B5EF4-FFF2-40B4-BE49-F238E27FC236}">
                <a16:creationId xmlns:a16="http://schemas.microsoft.com/office/drawing/2014/main" id="{91CF428E-D1FC-048E-E7AD-70F259253727}"/>
              </a:ext>
            </a:extLst>
          </p:cNvPr>
          <p:cNvSpPr>
            <a:spLocks noGrp="1"/>
          </p:cNvSpPr>
          <p:nvPr>
            <p:ph sz="quarter" idx="15"/>
          </p:nvPr>
        </p:nvSpPr>
        <p:spPr>
          <a:xfrm>
            <a:off x="8214756" y="1333499"/>
            <a:ext cx="3596640" cy="4914901"/>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Content Placeholder 4">
            <a:extLst>
              <a:ext uri="{FF2B5EF4-FFF2-40B4-BE49-F238E27FC236}">
                <a16:creationId xmlns:a16="http://schemas.microsoft.com/office/drawing/2014/main" id="{09F16552-C4D5-48C0-CDA6-2987018C5570}"/>
              </a:ext>
            </a:extLst>
          </p:cNvPr>
          <p:cNvSpPr>
            <a:spLocks noGrp="1"/>
          </p:cNvSpPr>
          <p:nvPr>
            <p:ph sz="quarter" idx="16"/>
          </p:nvPr>
        </p:nvSpPr>
        <p:spPr>
          <a:xfrm>
            <a:off x="4261102" y="1333499"/>
            <a:ext cx="3666744" cy="4914901"/>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17" name="Content Placeholder 4">
            <a:extLst>
              <a:ext uri="{FF2B5EF4-FFF2-40B4-BE49-F238E27FC236}">
                <a16:creationId xmlns:a16="http://schemas.microsoft.com/office/drawing/2014/main" id="{29763435-B584-D3DC-86E2-80A73259CC43}"/>
              </a:ext>
            </a:extLst>
          </p:cNvPr>
          <p:cNvSpPr>
            <a:spLocks noGrp="1"/>
          </p:cNvSpPr>
          <p:nvPr>
            <p:ph sz="quarter" idx="17"/>
          </p:nvPr>
        </p:nvSpPr>
        <p:spPr>
          <a:xfrm>
            <a:off x="392480" y="1333499"/>
            <a:ext cx="3587116" cy="4914901"/>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itle 1">
            <a:extLst>
              <a:ext uri="{FF2B5EF4-FFF2-40B4-BE49-F238E27FC236}">
                <a16:creationId xmlns:a16="http://schemas.microsoft.com/office/drawing/2014/main" id="{560AD44F-3000-535A-CFBE-0699167A65B0}"/>
              </a:ext>
            </a:extLst>
          </p:cNvPr>
          <p:cNvSpPr>
            <a:spLocks noGrp="1"/>
          </p:cNvSpPr>
          <p:nvPr>
            <p:ph type="title"/>
          </p:nvPr>
        </p:nvSpPr>
        <p:spPr>
          <a:xfrm>
            <a:off x="381000" y="381000"/>
            <a:ext cx="11430000" cy="822960"/>
          </a:xfrm>
        </p:spPr>
        <p:txBody>
          <a:bodyPr/>
          <a:lstStyle/>
          <a:p>
            <a:r>
              <a:rPr lang="en-US"/>
              <a:t>Click to edit Master title style</a:t>
            </a:r>
          </a:p>
        </p:txBody>
      </p:sp>
      <p:sp>
        <p:nvSpPr>
          <p:cNvPr id="6" name="Footer Placeholder 5">
            <a:extLst>
              <a:ext uri="{FF2B5EF4-FFF2-40B4-BE49-F238E27FC236}">
                <a16:creationId xmlns:a16="http://schemas.microsoft.com/office/drawing/2014/main" id="{39F549C1-718D-B6B3-E1A2-BFA14322F4C1}"/>
              </a:ext>
            </a:extLst>
          </p:cNvPr>
          <p:cNvSpPr>
            <a:spLocks noGrp="1"/>
          </p:cNvSpPr>
          <p:nvPr>
            <p:ph type="ftr" sz="quarter" idx="18"/>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7" name="Slide Number Placeholder 6">
            <a:extLst>
              <a:ext uri="{FF2B5EF4-FFF2-40B4-BE49-F238E27FC236}">
                <a16:creationId xmlns:a16="http://schemas.microsoft.com/office/drawing/2014/main" id="{92681CB5-B444-A603-83CC-C69B88E444F6}"/>
              </a:ext>
            </a:extLst>
          </p:cNvPr>
          <p:cNvSpPr>
            <a:spLocks noGrp="1"/>
          </p:cNvSpPr>
          <p:nvPr>
            <p:ph type="sldNum" sz="quarter" idx="19"/>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2690748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Subtitle, 3 Content">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FBF7E9A7-0974-7004-4C78-B749604B49E6}"/>
              </a:ext>
            </a:extLst>
          </p:cNvPr>
          <p:cNvSpPr>
            <a:spLocks noGrp="1"/>
          </p:cNvSpPr>
          <p:nvPr>
            <p:ph type="title"/>
          </p:nvPr>
        </p:nvSpPr>
        <p:spPr>
          <a:xfrm>
            <a:off x="381000" y="381000"/>
            <a:ext cx="11430001" cy="822960"/>
          </a:xfrm>
        </p:spPr>
        <p:txBody>
          <a:bodyPr/>
          <a:lstStyle/>
          <a:p>
            <a:r>
              <a:rPr lang="en-US"/>
              <a:t>Click to edit Master title style</a:t>
            </a:r>
          </a:p>
        </p:txBody>
      </p:sp>
      <p:sp>
        <p:nvSpPr>
          <p:cNvPr id="6" name="Text Placeholder 4"/>
          <p:cNvSpPr>
            <a:spLocks noGrp="1"/>
          </p:cNvSpPr>
          <p:nvPr>
            <p:ph type="body" sz="quarter" idx="10"/>
          </p:nvPr>
        </p:nvSpPr>
        <p:spPr>
          <a:xfrm>
            <a:off x="380998" y="841248"/>
            <a:ext cx="11430002" cy="365760"/>
          </a:xfrm>
        </p:spPr>
        <p:txBody>
          <a:bodyPr/>
          <a:lstStyle>
            <a:lvl1pPr>
              <a:defRPr sz="2400" b="0"/>
            </a:lvl1pPr>
          </a:lstStyle>
          <a:p>
            <a:pPr lvl="0"/>
            <a:r>
              <a:rPr lang="en-US"/>
              <a:t>Click to edit Master text styles</a:t>
            </a:r>
          </a:p>
        </p:txBody>
      </p:sp>
      <p:cxnSp>
        <p:nvCxnSpPr>
          <p:cNvPr id="3" name="Straight Connector 2">
            <a:extLst>
              <a:ext uri="{FF2B5EF4-FFF2-40B4-BE49-F238E27FC236}">
                <a16:creationId xmlns:a16="http://schemas.microsoft.com/office/drawing/2014/main" id="{59947A48-4785-62A1-21AC-F5C8E67752F1}"/>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Content Placeholder 4">
            <a:extLst>
              <a:ext uri="{FF2B5EF4-FFF2-40B4-BE49-F238E27FC236}">
                <a16:creationId xmlns:a16="http://schemas.microsoft.com/office/drawing/2014/main" id="{4B7E9B0E-4BFF-0AB4-91E1-BEED2DDEB9AB}"/>
              </a:ext>
            </a:extLst>
          </p:cNvPr>
          <p:cNvSpPr>
            <a:spLocks noGrp="1"/>
          </p:cNvSpPr>
          <p:nvPr>
            <p:ph sz="quarter" idx="15"/>
          </p:nvPr>
        </p:nvSpPr>
        <p:spPr>
          <a:xfrm>
            <a:off x="8224280" y="1333499"/>
            <a:ext cx="3587115" cy="4914901"/>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Content Placeholder 4">
            <a:extLst>
              <a:ext uri="{FF2B5EF4-FFF2-40B4-BE49-F238E27FC236}">
                <a16:creationId xmlns:a16="http://schemas.microsoft.com/office/drawing/2014/main" id="{4C665CB5-2AB0-98DF-02B1-5E2D190A62CA}"/>
              </a:ext>
            </a:extLst>
          </p:cNvPr>
          <p:cNvSpPr>
            <a:spLocks noGrp="1"/>
          </p:cNvSpPr>
          <p:nvPr>
            <p:ph sz="quarter" idx="16"/>
          </p:nvPr>
        </p:nvSpPr>
        <p:spPr>
          <a:xfrm>
            <a:off x="4261102" y="1333499"/>
            <a:ext cx="3666744" cy="4914901"/>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Content Placeholder 4">
            <a:extLst>
              <a:ext uri="{FF2B5EF4-FFF2-40B4-BE49-F238E27FC236}">
                <a16:creationId xmlns:a16="http://schemas.microsoft.com/office/drawing/2014/main" id="{EFA3750A-40B0-3477-29BD-6B7F9B9532D9}"/>
              </a:ext>
            </a:extLst>
          </p:cNvPr>
          <p:cNvSpPr>
            <a:spLocks noGrp="1"/>
          </p:cNvSpPr>
          <p:nvPr>
            <p:ph sz="quarter" idx="17"/>
          </p:nvPr>
        </p:nvSpPr>
        <p:spPr>
          <a:xfrm>
            <a:off x="392478" y="1333499"/>
            <a:ext cx="3596641" cy="4914901"/>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Footer Placeholder 4">
            <a:extLst>
              <a:ext uri="{FF2B5EF4-FFF2-40B4-BE49-F238E27FC236}">
                <a16:creationId xmlns:a16="http://schemas.microsoft.com/office/drawing/2014/main" id="{999ED8AC-F0E8-C1FB-0A1D-6D36C8872239}"/>
              </a:ext>
            </a:extLst>
          </p:cNvPr>
          <p:cNvSpPr>
            <a:spLocks noGrp="1"/>
          </p:cNvSpPr>
          <p:nvPr>
            <p:ph type="ftr" sz="quarter" idx="18"/>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10" name="Slide Number Placeholder 9">
            <a:extLst>
              <a:ext uri="{FF2B5EF4-FFF2-40B4-BE49-F238E27FC236}">
                <a16:creationId xmlns:a16="http://schemas.microsoft.com/office/drawing/2014/main" id="{7C9DB7DA-497D-793C-BDB0-D402E959DCED}"/>
              </a:ext>
            </a:extLst>
          </p:cNvPr>
          <p:cNvSpPr>
            <a:spLocks noGrp="1"/>
          </p:cNvSpPr>
          <p:nvPr>
            <p:ph type="sldNum" sz="quarter" idx="19"/>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166192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3 Content Only">
    <p:spTree>
      <p:nvGrpSpPr>
        <p:cNvPr id="1" name=""/>
        <p:cNvGrpSpPr/>
        <p:nvPr/>
      </p:nvGrpSpPr>
      <p:grpSpPr>
        <a:xfrm>
          <a:off x="0" y="0"/>
          <a:ext cx="0" cy="0"/>
          <a:chOff x="0" y="0"/>
          <a:chExt cx="0" cy="0"/>
        </a:xfrm>
      </p:grpSpPr>
      <p:sp>
        <p:nvSpPr>
          <p:cNvPr id="6" name="Content Placeholder 4"/>
          <p:cNvSpPr>
            <a:spLocks noGrp="1"/>
          </p:cNvSpPr>
          <p:nvPr>
            <p:ph sz="quarter" idx="14"/>
          </p:nvPr>
        </p:nvSpPr>
        <p:spPr>
          <a:xfrm>
            <a:off x="4262628" y="384048"/>
            <a:ext cx="3666744" cy="58613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Content Placeholder 4"/>
          <p:cNvSpPr>
            <a:spLocks noGrp="1"/>
          </p:cNvSpPr>
          <p:nvPr>
            <p:ph sz="quarter" idx="15"/>
          </p:nvPr>
        </p:nvSpPr>
        <p:spPr>
          <a:xfrm>
            <a:off x="8130734" y="384048"/>
            <a:ext cx="3666744" cy="58613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3" name="Straight Connector 2">
            <a:extLst>
              <a:ext uri="{FF2B5EF4-FFF2-40B4-BE49-F238E27FC236}">
                <a16:creationId xmlns:a16="http://schemas.microsoft.com/office/drawing/2014/main" id="{50C6C8BA-B4B1-39F8-EAAF-4A46D2EBD531}"/>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Content Placeholder 4">
            <a:extLst>
              <a:ext uri="{FF2B5EF4-FFF2-40B4-BE49-F238E27FC236}">
                <a16:creationId xmlns:a16="http://schemas.microsoft.com/office/drawing/2014/main" id="{E0AD69CB-027F-F94F-16AC-03B74EEBAC2C}"/>
              </a:ext>
            </a:extLst>
          </p:cNvPr>
          <p:cNvSpPr>
            <a:spLocks noGrp="1"/>
          </p:cNvSpPr>
          <p:nvPr>
            <p:ph sz="quarter" idx="16"/>
          </p:nvPr>
        </p:nvSpPr>
        <p:spPr>
          <a:xfrm>
            <a:off x="379412" y="384048"/>
            <a:ext cx="3666744" cy="58613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Footer Placeholder 3">
            <a:extLst>
              <a:ext uri="{FF2B5EF4-FFF2-40B4-BE49-F238E27FC236}">
                <a16:creationId xmlns:a16="http://schemas.microsoft.com/office/drawing/2014/main" id="{440174CF-5E47-7442-5424-BEA2EE7B20A2}"/>
              </a:ext>
            </a:extLst>
          </p:cNvPr>
          <p:cNvSpPr>
            <a:spLocks noGrp="1"/>
          </p:cNvSpPr>
          <p:nvPr>
            <p:ph type="ftr" sz="quarter" idx="3"/>
          </p:nvPr>
        </p:nvSpPr>
        <p:spPr>
          <a:xfrm>
            <a:off x="381000" y="6431851"/>
            <a:ext cx="2716160" cy="365125"/>
          </a:xfrm>
          <a:prstGeom prst="rect">
            <a:avLst/>
          </a:prstGeom>
        </p:spPr>
        <p:txBody>
          <a:bodyPr vert="horz" lIns="91440" tIns="45720" rIns="91440" bIns="45720" rtlCol="0" anchor="t"/>
          <a:lstStyle>
            <a:lvl1pPr algn="l">
              <a:defRPr sz="800">
                <a:solidFill>
                  <a:schemeClr val="tx1">
                    <a:tint val="82000"/>
                  </a:schemeClr>
                </a:solidFill>
              </a:defRPr>
            </a:lvl1p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9" name="Slide Number Placeholder 6">
            <a:extLst>
              <a:ext uri="{FF2B5EF4-FFF2-40B4-BE49-F238E27FC236}">
                <a16:creationId xmlns:a16="http://schemas.microsoft.com/office/drawing/2014/main" id="{AF15972C-72DF-913D-9E4C-9A0657097BAA}"/>
              </a:ext>
            </a:extLst>
          </p:cNvPr>
          <p:cNvSpPr>
            <a:spLocks noGrp="1"/>
          </p:cNvSpPr>
          <p:nvPr>
            <p:ph type="sldNum" sz="quarter" idx="4"/>
          </p:nvPr>
        </p:nvSpPr>
        <p:spPr>
          <a:xfrm>
            <a:off x="8610600" y="6431851"/>
            <a:ext cx="3200400" cy="365125"/>
          </a:xfrm>
          <a:prstGeom prst="rect">
            <a:avLst/>
          </a:prstGeom>
        </p:spPr>
        <p:txBody>
          <a:bodyPr vert="horz" lIns="91440" tIns="45720" rIns="91440" bIns="45720" rtlCol="0" anchor="t"/>
          <a:lstStyle>
            <a:lvl1pPr algn="r">
              <a:defRPr sz="800">
                <a:solidFill>
                  <a:schemeClr val="tx1"/>
                </a:solidFill>
                <a:latin typeface="+mn-lt"/>
              </a:defRPr>
            </a:lvl1pPr>
          </a:lstStyle>
          <a:p>
            <a:fld id="{70D5124F-2089-5247-B7B9-A8C28FACD56A}" type="slidenum">
              <a:rPr lang="en-US" smtClean="0"/>
              <a:pPr/>
              <a:t>‹#›</a:t>
            </a:fld>
            <a:endParaRPr lang="en-US"/>
          </a:p>
        </p:txBody>
      </p:sp>
    </p:spTree>
    <p:extLst>
      <p:ext uri="{BB962C8B-B14F-4D97-AF65-F5344CB8AC3E}">
        <p14:creationId xmlns:p14="http://schemas.microsoft.com/office/powerpoint/2010/main" val="1357064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Subtitle, 3 Content, outline">
    <p:spTree>
      <p:nvGrpSpPr>
        <p:cNvPr id="1" name=""/>
        <p:cNvGrpSpPr/>
        <p:nvPr/>
      </p:nvGrpSpPr>
      <p:grpSpPr>
        <a:xfrm>
          <a:off x="0" y="0"/>
          <a:ext cx="0" cy="0"/>
          <a:chOff x="0" y="0"/>
          <a:chExt cx="0" cy="0"/>
        </a:xfrm>
      </p:grpSpPr>
      <p:sp>
        <p:nvSpPr>
          <p:cNvPr id="20" name="Content Placeholder 4">
            <a:extLst>
              <a:ext uri="{FF2B5EF4-FFF2-40B4-BE49-F238E27FC236}">
                <a16:creationId xmlns:a16="http://schemas.microsoft.com/office/drawing/2014/main" id="{B95B33E1-666B-9309-F10B-347C5E210A7A}"/>
              </a:ext>
            </a:extLst>
          </p:cNvPr>
          <p:cNvSpPr>
            <a:spLocks noGrp="1"/>
          </p:cNvSpPr>
          <p:nvPr>
            <p:ph sz="quarter" idx="17"/>
          </p:nvPr>
        </p:nvSpPr>
        <p:spPr>
          <a:xfrm>
            <a:off x="392479" y="1331664"/>
            <a:ext cx="3584446" cy="4916732"/>
          </a:xfrm>
        </p:spPr>
        <p:txBody>
          <a:bodyPr lIns="91440" tIns="91440" rIns="91440" bIns="9144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1" name="Content Placeholder 4">
            <a:extLst>
              <a:ext uri="{FF2B5EF4-FFF2-40B4-BE49-F238E27FC236}">
                <a16:creationId xmlns:a16="http://schemas.microsoft.com/office/drawing/2014/main" id="{B016FEAD-FEF1-AFDE-25E0-2F5D8117D5C2}"/>
              </a:ext>
            </a:extLst>
          </p:cNvPr>
          <p:cNvSpPr>
            <a:spLocks noGrp="1"/>
          </p:cNvSpPr>
          <p:nvPr>
            <p:ph sz="quarter" idx="18"/>
          </p:nvPr>
        </p:nvSpPr>
        <p:spPr>
          <a:xfrm>
            <a:off x="4303768" y="1338760"/>
            <a:ext cx="3584447" cy="4916732"/>
          </a:xfrm>
        </p:spPr>
        <p:txBody>
          <a:bodyPr lIns="91440" tIns="91440" rIns="91440" bIns="9144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2" name="Content Placeholder 4">
            <a:extLst>
              <a:ext uri="{FF2B5EF4-FFF2-40B4-BE49-F238E27FC236}">
                <a16:creationId xmlns:a16="http://schemas.microsoft.com/office/drawing/2014/main" id="{33AF90E3-D98D-5ADF-D0C7-E5C01BA8BF38}"/>
              </a:ext>
            </a:extLst>
          </p:cNvPr>
          <p:cNvSpPr>
            <a:spLocks noGrp="1"/>
          </p:cNvSpPr>
          <p:nvPr>
            <p:ph sz="quarter" idx="19"/>
          </p:nvPr>
        </p:nvSpPr>
        <p:spPr>
          <a:xfrm>
            <a:off x="8226932" y="1331664"/>
            <a:ext cx="3584446" cy="4916732"/>
          </a:xfrm>
        </p:spPr>
        <p:txBody>
          <a:bodyPr lIns="91440" tIns="91440" rIns="91440" bIns="9144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ext Placeholder 4"/>
          <p:cNvSpPr>
            <a:spLocks noGrp="1"/>
          </p:cNvSpPr>
          <p:nvPr>
            <p:ph type="body" sz="quarter" idx="10"/>
          </p:nvPr>
        </p:nvSpPr>
        <p:spPr>
          <a:xfrm>
            <a:off x="392475" y="841248"/>
            <a:ext cx="11418886" cy="365760"/>
          </a:xfrm>
        </p:spPr>
        <p:txBody>
          <a:bodyPr/>
          <a:lstStyle>
            <a:lvl1pPr>
              <a:defRPr sz="2400" b="0">
                <a:latin typeface="+mn-lt"/>
              </a:defRPr>
            </a:lvl1pPr>
          </a:lstStyle>
          <a:p>
            <a:pPr lvl="0"/>
            <a:r>
              <a:rPr lang="en-US"/>
              <a:t>Click to edit Master text styles</a:t>
            </a:r>
          </a:p>
        </p:txBody>
      </p:sp>
      <p:cxnSp>
        <p:nvCxnSpPr>
          <p:cNvPr id="3" name="Straight Connector 2">
            <a:extLst>
              <a:ext uri="{FF2B5EF4-FFF2-40B4-BE49-F238E27FC236}">
                <a16:creationId xmlns:a16="http://schemas.microsoft.com/office/drawing/2014/main" id="{59947A48-4785-62A1-21AC-F5C8E67752F1}"/>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516A5FE0-490C-433A-F32F-345F0F777DD5}"/>
              </a:ext>
            </a:extLst>
          </p:cNvPr>
          <p:cNvSpPr/>
          <p:nvPr userDrawn="1"/>
        </p:nvSpPr>
        <p:spPr>
          <a:xfrm>
            <a:off x="392478" y="1333500"/>
            <a:ext cx="3584448" cy="4923766"/>
          </a:xfrm>
          <a:prstGeom prst="rect">
            <a:avLst/>
          </a:prstGeom>
          <a:noFill/>
          <a:ln w="28575">
            <a:solidFill>
              <a:srgbClr val="5F0E1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9" name="Rectangle 8">
            <a:extLst>
              <a:ext uri="{FF2B5EF4-FFF2-40B4-BE49-F238E27FC236}">
                <a16:creationId xmlns:a16="http://schemas.microsoft.com/office/drawing/2014/main" id="{9F0FE476-FDBD-94C1-D3C8-E7DC45669EE9}"/>
              </a:ext>
            </a:extLst>
          </p:cNvPr>
          <p:cNvSpPr/>
          <p:nvPr userDrawn="1"/>
        </p:nvSpPr>
        <p:spPr>
          <a:xfrm>
            <a:off x="8226943" y="1333500"/>
            <a:ext cx="3584448" cy="4923766"/>
          </a:xfrm>
          <a:prstGeom prst="rect">
            <a:avLst/>
          </a:prstGeom>
          <a:noFill/>
          <a:ln w="28575">
            <a:solidFill>
              <a:srgbClr val="5F0E1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19" name="Rectangle 18">
            <a:extLst>
              <a:ext uri="{FF2B5EF4-FFF2-40B4-BE49-F238E27FC236}">
                <a16:creationId xmlns:a16="http://schemas.microsoft.com/office/drawing/2014/main" id="{FBB1CF7F-EBDA-0CEB-35BD-5C4857A5A3A0}"/>
              </a:ext>
            </a:extLst>
          </p:cNvPr>
          <p:cNvSpPr/>
          <p:nvPr userDrawn="1"/>
        </p:nvSpPr>
        <p:spPr>
          <a:xfrm>
            <a:off x="4303773" y="1336986"/>
            <a:ext cx="3584448" cy="4916732"/>
          </a:xfrm>
          <a:prstGeom prst="rect">
            <a:avLst/>
          </a:prstGeom>
          <a:noFill/>
          <a:ln w="28575">
            <a:solidFill>
              <a:srgbClr val="5F0E1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3" name="Title 22">
            <a:extLst>
              <a:ext uri="{FF2B5EF4-FFF2-40B4-BE49-F238E27FC236}">
                <a16:creationId xmlns:a16="http://schemas.microsoft.com/office/drawing/2014/main" id="{56B0264A-94E4-9D84-7C28-64D90AF9C1CA}"/>
              </a:ext>
            </a:extLst>
          </p:cNvPr>
          <p:cNvSpPr>
            <a:spLocks noGrp="1"/>
          </p:cNvSpPr>
          <p:nvPr>
            <p:ph type="title"/>
          </p:nvPr>
        </p:nvSpPr>
        <p:spPr>
          <a:xfrm>
            <a:off x="392478" y="381000"/>
            <a:ext cx="11418900" cy="458472"/>
          </a:xfrm>
        </p:spPr>
        <p:txBody>
          <a:bodyPr/>
          <a:lstStyle/>
          <a:p>
            <a:r>
              <a:rPr lang="en-US"/>
              <a:t>Click to edit Master title style</a:t>
            </a:r>
          </a:p>
        </p:txBody>
      </p:sp>
      <p:sp>
        <p:nvSpPr>
          <p:cNvPr id="10" name="Footer Placeholder 9">
            <a:extLst>
              <a:ext uri="{FF2B5EF4-FFF2-40B4-BE49-F238E27FC236}">
                <a16:creationId xmlns:a16="http://schemas.microsoft.com/office/drawing/2014/main" id="{85F00213-880F-86A0-FE9E-AD6980B5A772}"/>
              </a:ext>
            </a:extLst>
          </p:cNvPr>
          <p:cNvSpPr>
            <a:spLocks noGrp="1"/>
          </p:cNvSpPr>
          <p:nvPr>
            <p:ph type="ftr" sz="quarter" idx="20"/>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11" name="Slide Number Placeholder 10">
            <a:extLst>
              <a:ext uri="{FF2B5EF4-FFF2-40B4-BE49-F238E27FC236}">
                <a16:creationId xmlns:a16="http://schemas.microsoft.com/office/drawing/2014/main" id="{7A89D0BB-131F-C107-C61B-10EEB0A2593A}"/>
              </a:ext>
            </a:extLst>
          </p:cNvPr>
          <p:cNvSpPr>
            <a:spLocks noGrp="1"/>
          </p:cNvSpPr>
          <p:nvPr>
            <p:ph type="sldNum" sz="quarter" idx="21"/>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1630616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Title, Subtitle, 4 Content, outline">
    <p:spTree>
      <p:nvGrpSpPr>
        <p:cNvPr id="1" name=""/>
        <p:cNvGrpSpPr/>
        <p:nvPr/>
      </p:nvGrpSpPr>
      <p:grpSpPr>
        <a:xfrm>
          <a:off x="0" y="0"/>
          <a:ext cx="0" cy="0"/>
          <a:chOff x="0" y="0"/>
          <a:chExt cx="0" cy="0"/>
        </a:xfrm>
      </p:grpSpPr>
      <p:sp>
        <p:nvSpPr>
          <p:cNvPr id="40" name="Content Placeholder 4">
            <a:extLst>
              <a:ext uri="{FF2B5EF4-FFF2-40B4-BE49-F238E27FC236}">
                <a16:creationId xmlns:a16="http://schemas.microsoft.com/office/drawing/2014/main" id="{2D7A5D30-28DA-16F0-1C15-BCFC4454FACF}"/>
              </a:ext>
            </a:extLst>
          </p:cNvPr>
          <p:cNvSpPr>
            <a:spLocks noGrp="1"/>
          </p:cNvSpPr>
          <p:nvPr>
            <p:ph sz="quarter" idx="21"/>
          </p:nvPr>
        </p:nvSpPr>
        <p:spPr>
          <a:xfrm>
            <a:off x="3312539" y="1337045"/>
            <a:ext cx="2651760" cy="4921691"/>
          </a:xfrm>
        </p:spPr>
        <p:txBody>
          <a:bodyPr lIns="0" tIns="0" rIns="182880" bIns="182880"/>
          <a:lstStyle>
            <a:lvl1pPr>
              <a:defRPr sz="1800">
                <a:solidFill>
                  <a:schemeClr val="tx1"/>
                </a:solidFill>
              </a:defRPr>
            </a:lvl1pPr>
            <a:lvl2pPr>
              <a:defRPr sz="1600" b="0">
                <a:solidFill>
                  <a:schemeClr val="tx1"/>
                </a:solidFill>
                <a:latin typeface="+mn-lt"/>
              </a:defRPr>
            </a:lvl2pPr>
            <a:lvl3pPr>
              <a:defRPr sz="1400">
                <a:solidFill>
                  <a:schemeClr val="tx1"/>
                </a:solidFill>
              </a:defRPr>
            </a:lvl3pPr>
            <a:lvl4pPr>
              <a:defRPr sz="1200">
                <a:solidFill>
                  <a:schemeClr val="tx1"/>
                </a:solidFill>
              </a:defRPr>
            </a:lvl4pPr>
            <a:lvl5pPr>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9" name="Content Placeholder 4">
            <a:extLst>
              <a:ext uri="{FF2B5EF4-FFF2-40B4-BE49-F238E27FC236}">
                <a16:creationId xmlns:a16="http://schemas.microsoft.com/office/drawing/2014/main" id="{753C8B97-484F-6EF5-3093-C7E9FAB0EC27}"/>
              </a:ext>
            </a:extLst>
          </p:cNvPr>
          <p:cNvSpPr>
            <a:spLocks noGrp="1"/>
          </p:cNvSpPr>
          <p:nvPr>
            <p:ph sz="quarter" idx="20"/>
          </p:nvPr>
        </p:nvSpPr>
        <p:spPr>
          <a:xfrm>
            <a:off x="388991" y="1340592"/>
            <a:ext cx="2651760" cy="4921691"/>
          </a:xfrm>
        </p:spPr>
        <p:txBody>
          <a:bodyPr lIns="0" tIns="0" rIns="182880" bIns="182880"/>
          <a:lstStyle>
            <a:lvl1pPr>
              <a:defRPr sz="1800">
                <a:solidFill>
                  <a:schemeClr val="tx1"/>
                </a:solidFill>
              </a:defRPr>
            </a:lvl1pPr>
            <a:lvl2pPr>
              <a:defRPr sz="1600" b="0" i="0">
                <a:solidFill>
                  <a:schemeClr val="tx1"/>
                </a:solidFill>
                <a:latin typeface="3M Circular TT Book" panose="020B0604020101020102" pitchFamily="34" charset="77"/>
                <a:cs typeface="3M Circular TT Book" panose="020B0604020101020102" pitchFamily="34" charset="77"/>
              </a:defRPr>
            </a:lvl2pPr>
            <a:lvl3pPr>
              <a:defRPr sz="1400">
                <a:solidFill>
                  <a:schemeClr val="tx1"/>
                </a:solidFill>
              </a:defRPr>
            </a:lvl3pPr>
            <a:lvl4pPr>
              <a:defRPr sz="1200">
                <a:solidFill>
                  <a:schemeClr val="tx1"/>
                </a:solidFill>
              </a:defRPr>
            </a:lvl4pPr>
            <a:lvl5pPr>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1" name="Content Placeholder 4">
            <a:extLst>
              <a:ext uri="{FF2B5EF4-FFF2-40B4-BE49-F238E27FC236}">
                <a16:creationId xmlns:a16="http://schemas.microsoft.com/office/drawing/2014/main" id="{C0BFF683-EBF3-7F9E-C183-018A11FE5BD4}"/>
              </a:ext>
            </a:extLst>
          </p:cNvPr>
          <p:cNvSpPr>
            <a:spLocks noGrp="1"/>
          </p:cNvSpPr>
          <p:nvPr>
            <p:ph sz="quarter" idx="22"/>
          </p:nvPr>
        </p:nvSpPr>
        <p:spPr>
          <a:xfrm>
            <a:off x="6236087" y="1337045"/>
            <a:ext cx="2651760" cy="4921691"/>
          </a:xfrm>
        </p:spPr>
        <p:txBody>
          <a:bodyPr lIns="0" tIns="0" rIns="182880" bIns="182880"/>
          <a:lstStyle>
            <a:lvl1pPr>
              <a:defRPr sz="1800">
                <a:solidFill>
                  <a:schemeClr val="tx1"/>
                </a:solidFill>
              </a:defRPr>
            </a:lvl1pPr>
            <a:lvl2pPr>
              <a:defRPr sz="1600" b="0">
                <a:solidFill>
                  <a:schemeClr val="tx1"/>
                </a:solidFill>
              </a:defRPr>
            </a:lvl2pPr>
            <a:lvl3pPr>
              <a:defRPr sz="1400">
                <a:solidFill>
                  <a:schemeClr val="tx1"/>
                </a:solidFill>
              </a:defRPr>
            </a:lvl3pPr>
            <a:lvl4pPr>
              <a:defRPr sz="1200">
                <a:solidFill>
                  <a:schemeClr val="tx1"/>
                </a:solidFill>
              </a:defRPr>
            </a:lvl4pPr>
            <a:lvl5pPr>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2" name="Content Placeholder 4">
            <a:extLst>
              <a:ext uri="{FF2B5EF4-FFF2-40B4-BE49-F238E27FC236}">
                <a16:creationId xmlns:a16="http://schemas.microsoft.com/office/drawing/2014/main" id="{91B9C66F-8F68-4100-BDB1-DBDBBBC068EC}"/>
              </a:ext>
            </a:extLst>
          </p:cNvPr>
          <p:cNvSpPr>
            <a:spLocks noGrp="1"/>
          </p:cNvSpPr>
          <p:nvPr>
            <p:ph sz="quarter" idx="23"/>
          </p:nvPr>
        </p:nvSpPr>
        <p:spPr>
          <a:xfrm>
            <a:off x="9159635" y="1337045"/>
            <a:ext cx="2651760" cy="4921691"/>
          </a:xfrm>
        </p:spPr>
        <p:txBody>
          <a:bodyPr lIns="0" tIns="0" rIns="182880" bIns="182880"/>
          <a:lstStyle>
            <a:lvl1pPr>
              <a:defRPr sz="1800">
                <a:solidFill>
                  <a:schemeClr val="tx1"/>
                </a:solidFill>
              </a:defRPr>
            </a:lvl1pPr>
            <a:lvl2pPr>
              <a:defRPr sz="1600" b="0">
                <a:solidFill>
                  <a:schemeClr val="tx1"/>
                </a:solidFill>
              </a:defRPr>
            </a:lvl2pPr>
            <a:lvl3pPr>
              <a:defRPr sz="1400">
                <a:solidFill>
                  <a:schemeClr val="tx1"/>
                </a:solidFill>
              </a:defRPr>
            </a:lvl3pPr>
            <a:lvl4pPr>
              <a:defRPr sz="1200">
                <a:solidFill>
                  <a:schemeClr val="tx1"/>
                </a:solidFill>
              </a:defRPr>
            </a:lvl4pPr>
            <a:lvl5pPr>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3" name="Straight Connector 2">
            <a:extLst>
              <a:ext uri="{FF2B5EF4-FFF2-40B4-BE49-F238E27FC236}">
                <a16:creationId xmlns:a16="http://schemas.microsoft.com/office/drawing/2014/main" id="{92E99188-9D32-DA2B-7426-AF241E56B29D}"/>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ext Placeholder 4">
            <a:extLst>
              <a:ext uri="{FF2B5EF4-FFF2-40B4-BE49-F238E27FC236}">
                <a16:creationId xmlns:a16="http://schemas.microsoft.com/office/drawing/2014/main" id="{BEA8B3D4-7B94-43D3-72AE-4095FB37E836}"/>
              </a:ext>
            </a:extLst>
          </p:cNvPr>
          <p:cNvSpPr>
            <a:spLocks noGrp="1"/>
          </p:cNvSpPr>
          <p:nvPr>
            <p:ph type="body" sz="quarter" idx="10"/>
          </p:nvPr>
        </p:nvSpPr>
        <p:spPr>
          <a:xfrm>
            <a:off x="380997" y="841248"/>
            <a:ext cx="11430001" cy="365760"/>
          </a:xfrm>
        </p:spPr>
        <p:txBody>
          <a:bodyPr/>
          <a:lstStyle>
            <a:lvl1pPr>
              <a:defRPr sz="2400" b="0"/>
            </a:lvl1pPr>
          </a:lstStyle>
          <a:p>
            <a:pPr lvl="0"/>
            <a:r>
              <a:rPr lang="en-US"/>
              <a:t>Click to edit Master text styles</a:t>
            </a:r>
          </a:p>
        </p:txBody>
      </p:sp>
      <p:sp>
        <p:nvSpPr>
          <p:cNvPr id="7" name="Title 6">
            <a:extLst>
              <a:ext uri="{FF2B5EF4-FFF2-40B4-BE49-F238E27FC236}">
                <a16:creationId xmlns:a16="http://schemas.microsoft.com/office/drawing/2014/main" id="{0C28BA6A-21D7-673B-7FB7-3A0DE0DE2D40}"/>
              </a:ext>
            </a:extLst>
          </p:cNvPr>
          <p:cNvSpPr>
            <a:spLocks noGrp="1"/>
          </p:cNvSpPr>
          <p:nvPr>
            <p:ph type="title"/>
          </p:nvPr>
        </p:nvSpPr>
        <p:spPr>
          <a:xfrm>
            <a:off x="381000" y="381000"/>
            <a:ext cx="11430000" cy="460244"/>
          </a:xfrm>
        </p:spPr>
        <p:txBody>
          <a:bodyPr/>
          <a:lstStyle/>
          <a:p>
            <a:r>
              <a:rPr lang="en-US"/>
              <a:t>Click to edit Master title style</a:t>
            </a:r>
          </a:p>
        </p:txBody>
      </p:sp>
      <p:sp>
        <p:nvSpPr>
          <p:cNvPr id="5" name="Footer Placeholder 4">
            <a:extLst>
              <a:ext uri="{FF2B5EF4-FFF2-40B4-BE49-F238E27FC236}">
                <a16:creationId xmlns:a16="http://schemas.microsoft.com/office/drawing/2014/main" id="{CF0A7273-05A1-B864-2B2E-733DD5FCEBB8}"/>
              </a:ext>
            </a:extLst>
          </p:cNvPr>
          <p:cNvSpPr>
            <a:spLocks noGrp="1"/>
          </p:cNvSpPr>
          <p:nvPr>
            <p:ph type="ftr" sz="quarter" idx="24"/>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6" name="Slide Number Placeholder 5">
            <a:extLst>
              <a:ext uri="{FF2B5EF4-FFF2-40B4-BE49-F238E27FC236}">
                <a16:creationId xmlns:a16="http://schemas.microsoft.com/office/drawing/2014/main" id="{35437F4F-E49A-BFD4-CA15-2C47FCED0FCB}"/>
              </a:ext>
            </a:extLst>
          </p:cNvPr>
          <p:cNvSpPr>
            <a:spLocks noGrp="1"/>
          </p:cNvSpPr>
          <p:nvPr>
            <p:ph type="sldNum" sz="quarter" idx="25"/>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3467073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Subtitle, 4 Content, outline">
    <p:spTree>
      <p:nvGrpSpPr>
        <p:cNvPr id="1" name=""/>
        <p:cNvGrpSpPr/>
        <p:nvPr/>
      </p:nvGrpSpPr>
      <p:grpSpPr>
        <a:xfrm>
          <a:off x="0" y="0"/>
          <a:ext cx="0" cy="0"/>
          <a:chOff x="0" y="0"/>
          <a:chExt cx="0" cy="0"/>
        </a:xfrm>
      </p:grpSpPr>
      <p:sp>
        <p:nvSpPr>
          <p:cNvPr id="40" name="Content Placeholder 4">
            <a:extLst>
              <a:ext uri="{FF2B5EF4-FFF2-40B4-BE49-F238E27FC236}">
                <a16:creationId xmlns:a16="http://schemas.microsoft.com/office/drawing/2014/main" id="{2D7A5D30-28DA-16F0-1C15-BCFC4454FACF}"/>
              </a:ext>
            </a:extLst>
          </p:cNvPr>
          <p:cNvSpPr>
            <a:spLocks noGrp="1"/>
          </p:cNvSpPr>
          <p:nvPr>
            <p:ph sz="quarter" idx="21"/>
          </p:nvPr>
        </p:nvSpPr>
        <p:spPr>
          <a:xfrm>
            <a:off x="3274934" y="1337045"/>
            <a:ext cx="2651760" cy="4921691"/>
          </a:xfrm>
        </p:spPr>
        <p:txBody>
          <a:bodyPr lIns="91440" tIns="91440" rIns="91440" bIns="91440"/>
          <a:lstStyle>
            <a:lvl1pPr>
              <a:defRPr sz="1800">
                <a:solidFill>
                  <a:schemeClr val="tx1"/>
                </a:solidFill>
              </a:defRPr>
            </a:lvl1pPr>
            <a:lvl2pPr>
              <a:defRPr sz="1600" b="0">
                <a:solidFill>
                  <a:schemeClr val="tx1"/>
                </a:solidFill>
                <a:latin typeface="+mn-lt"/>
              </a:defRPr>
            </a:lvl2pPr>
            <a:lvl3pPr>
              <a:defRPr sz="1400">
                <a:solidFill>
                  <a:schemeClr val="tx1"/>
                </a:solidFill>
              </a:defRPr>
            </a:lvl3pPr>
            <a:lvl4pPr>
              <a:defRPr sz="1200">
                <a:solidFill>
                  <a:schemeClr val="tx1"/>
                </a:solidFill>
              </a:defRPr>
            </a:lvl4pPr>
            <a:lvl5pPr>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9" name="Content Placeholder 4">
            <a:extLst>
              <a:ext uri="{FF2B5EF4-FFF2-40B4-BE49-F238E27FC236}">
                <a16:creationId xmlns:a16="http://schemas.microsoft.com/office/drawing/2014/main" id="{753C8B97-484F-6EF5-3093-C7E9FAB0EC27}"/>
              </a:ext>
            </a:extLst>
          </p:cNvPr>
          <p:cNvSpPr>
            <a:spLocks noGrp="1"/>
          </p:cNvSpPr>
          <p:nvPr>
            <p:ph sz="quarter" idx="20"/>
          </p:nvPr>
        </p:nvSpPr>
        <p:spPr>
          <a:xfrm>
            <a:off x="388991" y="1340592"/>
            <a:ext cx="2651760" cy="4921691"/>
          </a:xfrm>
        </p:spPr>
        <p:txBody>
          <a:bodyPr lIns="91440" tIns="91440" rIns="91440" bIns="91440"/>
          <a:lstStyle>
            <a:lvl1pPr>
              <a:defRPr sz="1800">
                <a:solidFill>
                  <a:schemeClr val="tx1"/>
                </a:solidFill>
              </a:defRPr>
            </a:lvl1pPr>
            <a:lvl2pPr>
              <a:defRPr sz="1600" b="0" i="0">
                <a:solidFill>
                  <a:schemeClr val="tx1"/>
                </a:solidFill>
                <a:latin typeface="3M Circular TT Book" panose="020B0604020101020102" pitchFamily="34" charset="77"/>
                <a:cs typeface="3M Circular TT Book" panose="020B0604020101020102" pitchFamily="34" charset="77"/>
              </a:defRPr>
            </a:lvl2pPr>
            <a:lvl3pPr>
              <a:defRPr sz="1400">
                <a:solidFill>
                  <a:schemeClr val="tx1"/>
                </a:solidFill>
              </a:defRPr>
            </a:lvl3pPr>
            <a:lvl4pPr>
              <a:defRPr sz="1200">
                <a:solidFill>
                  <a:schemeClr val="tx1"/>
                </a:solidFill>
              </a:defRPr>
            </a:lvl4pPr>
            <a:lvl5pPr>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1" name="Content Placeholder 4">
            <a:extLst>
              <a:ext uri="{FF2B5EF4-FFF2-40B4-BE49-F238E27FC236}">
                <a16:creationId xmlns:a16="http://schemas.microsoft.com/office/drawing/2014/main" id="{C0BFF683-EBF3-7F9E-C183-018A11FE5BD4}"/>
              </a:ext>
            </a:extLst>
          </p:cNvPr>
          <p:cNvSpPr>
            <a:spLocks noGrp="1"/>
          </p:cNvSpPr>
          <p:nvPr>
            <p:ph sz="quarter" idx="22"/>
          </p:nvPr>
        </p:nvSpPr>
        <p:spPr>
          <a:xfrm>
            <a:off x="6265308" y="1337045"/>
            <a:ext cx="2651760" cy="4921691"/>
          </a:xfrm>
        </p:spPr>
        <p:txBody>
          <a:bodyPr lIns="91440" tIns="91440" rIns="91440" bIns="91440"/>
          <a:lstStyle>
            <a:lvl1pPr>
              <a:defRPr sz="1800">
                <a:solidFill>
                  <a:schemeClr val="tx1"/>
                </a:solidFill>
              </a:defRPr>
            </a:lvl1pPr>
            <a:lvl2pPr>
              <a:defRPr sz="1600" b="0">
                <a:solidFill>
                  <a:schemeClr val="tx1"/>
                </a:solidFill>
              </a:defRPr>
            </a:lvl2pPr>
            <a:lvl3pPr>
              <a:defRPr sz="1400">
                <a:solidFill>
                  <a:schemeClr val="tx1"/>
                </a:solidFill>
              </a:defRPr>
            </a:lvl3pPr>
            <a:lvl4pPr>
              <a:defRPr sz="1200">
                <a:solidFill>
                  <a:schemeClr val="tx1"/>
                </a:solidFill>
              </a:defRPr>
            </a:lvl4pPr>
            <a:lvl5pPr>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2" name="Content Placeholder 4">
            <a:extLst>
              <a:ext uri="{FF2B5EF4-FFF2-40B4-BE49-F238E27FC236}">
                <a16:creationId xmlns:a16="http://schemas.microsoft.com/office/drawing/2014/main" id="{91B9C66F-8F68-4100-BDB1-DBDBBBC068EC}"/>
              </a:ext>
            </a:extLst>
          </p:cNvPr>
          <p:cNvSpPr>
            <a:spLocks noGrp="1"/>
          </p:cNvSpPr>
          <p:nvPr>
            <p:ph sz="quarter" idx="23"/>
          </p:nvPr>
        </p:nvSpPr>
        <p:spPr>
          <a:xfrm>
            <a:off x="9171510" y="1337045"/>
            <a:ext cx="2651760" cy="4921691"/>
          </a:xfrm>
        </p:spPr>
        <p:txBody>
          <a:bodyPr lIns="91440" tIns="91440" rIns="91440" bIns="91440"/>
          <a:lstStyle>
            <a:lvl1pPr>
              <a:defRPr sz="1800">
                <a:solidFill>
                  <a:schemeClr val="tx1"/>
                </a:solidFill>
              </a:defRPr>
            </a:lvl1pPr>
            <a:lvl2pPr>
              <a:defRPr sz="1600" b="0">
                <a:solidFill>
                  <a:schemeClr val="tx1"/>
                </a:solidFill>
              </a:defRPr>
            </a:lvl2pPr>
            <a:lvl3pPr>
              <a:defRPr sz="1400">
                <a:solidFill>
                  <a:schemeClr val="tx1"/>
                </a:solidFill>
              </a:defRPr>
            </a:lvl3pPr>
            <a:lvl4pPr>
              <a:defRPr sz="1200">
                <a:solidFill>
                  <a:schemeClr val="tx1"/>
                </a:solidFill>
              </a:defRPr>
            </a:lvl4pPr>
            <a:lvl5pPr>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6" name="Rectangle 35">
            <a:extLst>
              <a:ext uri="{FF2B5EF4-FFF2-40B4-BE49-F238E27FC236}">
                <a16:creationId xmlns:a16="http://schemas.microsoft.com/office/drawing/2014/main" id="{EECF3549-A75C-6100-F136-033964CEEFF5}"/>
              </a:ext>
            </a:extLst>
          </p:cNvPr>
          <p:cNvSpPr/>
          <p:nvPr userDrawn="1"/>
        </p:nvSpPr>
        <p:spPr>
          <a:xfrm>
            <a:off x="3274934" y="1333500"/>
            <a:ext cx="2651760" cy="4921692"/>
          </a:xfrm>
          <a:prstGeom prst="rect">
            <a:avLst/>
          </a:prstGeom>
          <a:noFill/>
          <a:ln w="28575">
            <a:solidFill>
              <a:srgbClr val="5F0E1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cxnSp>
        <p:nvCxnSpPr>
          <p:cNvPr id="3" name="Straight Connector 2">
            <a:extLst>
              <a:ext uri="{FF2B5EF4-FFF2-40B4-BE49-F238E27FC236}">
                <a16:creationId xmlns:a16="http://schemas.microsoft.com/office/drawing/2014/main" id="{92E99188-9D32-DA2B-7426-AF241E56B29D}"/>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ext Placeholder 4">
            <a:extLst>
              <a:ext uri="{FF2B5EF4-FFF2-40B4-BE49-F238E27FC236}">
                <a16:creationId xmlns:a16="http://schemas.microsoft.com/office/drawing/2014/main" id="{BEA8B3D4-7B94-43D3-72AE-4095FB37E836}"/>
              </a:ext>
            </a:extLst>
          </p:cNvPr>
          <p:cNvSpPr>
            <a:spLocks noGrp="1"/>
          </p:cNvSpPr>
          <p:nvPr>
            <p:ph type="body" sz="quarter" idx="10"/>
          </p:nvPr>
        </p:nvSpPr>
        <p:spPr>
          <a:xfrm>
            <a:off x="388988" y="841248"/>
            <a:ext cx="11422010" cy="365760"/>
          </a:xfrm>
        </p:spPr>
        <p:txBody>
          <a:bodyPr/>
          <a:lstStyle>
            <a:lvl1pPr>
              <a:defRPr sz="2400" b="0"/>
            </a:lvl1pPr>
          </a:lstStyle>
          <a:p>
            <a:pPr lvl="0"/>
            <a:r>
              <a:rPr lang="en-US"/>
              <a:t>Click to edit Master text styles</a:t>
            </a:r>
          </a:p>
        </p:txBody>
      </p:sp>
      <p:sp>
        <p:nvSpPr>
          <p:cNvPr id="7" name="Title 6">
            <a:extLst>
              <a:ext uri="{FF2B5EF4-FFF2-40B4-BE49-F238E27FC236}">
                <a16:creationId xmlns:a16="http://schemas.microsoft.com/office/drawing/2014/main" id="{0C28BA6A-21D7-673B-7FB7-3A0DE0DE2D40}"/>
              </a:ext>
            </a:extLst>
          </p:cNvPr>
          <p:cNvSpPr>
            <a:spLocks noGrp="1"/>
          </p:cNvSpPr>
          <p:nvPr>
            <p:ph type="title"/>
          </p:nvPr>
        </p:nvSpPr>
        <p:spPr>
          <a:xfrm>
            <a:off x="388990" y="381000"/>
            <a:ext cx="11422009" cy="460244"/>
          </a:xfrm>
        </p:spPr>
        <p:txBody>
          <a:bodyPr/>
          <a:lstStyle/>
          <a:p>
            <a:r>
              <a:rPr lang="en-US"/>
              <a:t>Click to edit Master title style</a:t>
            </a:r>
          </a:p>
        </p:txBody>
      </p:sp>
      <p:sp>
        <p:nvSpPr>
          <p:cNvPr id="34" name="Rectangle 33">
            <a:extLst>
              <a:ext uri="{FF2B5EF4-FFF2-40B4-BE49-F238E27FC236}">
                <a16:creationId xmlns:a16="http://schemas.microsoft.com/office/drawing/2014/main" id="{0A37E957-F3B4-AEB2-41EC-EB148D714A5F}"/>
              </a:ext>
            </a:extLst>
          </p:cNvPr>
          <p:cNvSpPr/>
          <p:nvPr userDrawn="1"/>
        </p:nvSpPr>
        <p:spPr>
          <a:xfrm>
            <a:off x="392477" y="1333500"/>
            <a:ext cx="2648274" cy="4921692"/>
          </a:xfrm>
          <a:prstGeom prst="rect">
            <a:avLst/>
          </a:prstGeom>
          <a:noFill/>
          <a:ln w="28575">
            <a:solidFill>
              <a:srgbClr val="5F0E1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37" name="Rectangle 36">
            <a:extLst>
              <a:ext uri="{FF2B5EF4-FFF2-40B4-BE49-F238E27FC236}">
                <a16:creationId xmlns:a16="http://schemas.microsoft.com/office/drawing/2014/main" id="{8AA90212-13D9-85BC-02E0-775CFF7266D3}"/>
              </a:ext>
            </a:extLst>
          </p:cNvPr>
          <p:cNvSpPr/>
          <p:nvPr userDrawn="1"/>
        </p:nvSpPr>
        <p:spPr>
          <a:xfrm>
            <a:off x="6265308" y="1333500"/>
            <a:ext cx="2651760" cy="4921692"/>
          </a:xfrm>
          <a:prstGeom prst="rect">
            <a:avLst/>
          </a:prstGeom>
          <a:noFill/>
          <a:ln w="28575">
            <a:solidFill>
              <a:srgbClr val="5F0E1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38" name="Rectangle 37">
            <a:extLst>
              <a:ext uri="{FF2B5EF4-FFF2-40B4-BE49-F238E27FC236}">
                <a16:creationId xmlns:a16="http://schemas.microsoft.com/office/drawing/2014/main" id="{3C674E14-EA94-C245-021C-64A092103EBB}"/>
              </a:ext>
            </a:extLst>
          </p:cNvPr>
          <p:cNvSpPr/>
          <p:nvPr userDrawn="1"/>
        </p:nvSpPr>
        <p:spPr>
          <a:xfrm>
            <a:off x="9164682" y="1333500"/>
            <a:ext cx="2651760" cy="4921692"/>
          </a:xfrm>
          <a:prstGeom prst="rect">
            <a:avLst/>
          </a:prstGeom>
          <a:noFill/>
          <a:ln w="28575">
            <a:solidFill>
              <a:srgbClr val="5F0E1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5" name="Footer Placeholder 4">
            <a:extLst>
              <a:ext uri="{FF2B5EF4-FFF2-40B4-BE49-F238E27FC236}">
                <a16:creationId xmlns:a16="http://schemas.microsoft.com/office/drawing/2014/main" id="{6C19A9D4-3E34-B417-09B8-67024ADAEB4C}"/>
              </a:ext>
            </a:extLst>
          </p:cNvPr>
          <p:cNvSpPr>
            <a:spLocks noGrp="1"/>
          </p:cNvSpPr>
          <p:nvPr>
            <p:ph type="ftr" sz="quarter" idx="24"/>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6" name="Slide Number Placeholder 5">
            <a:extLst>
              <a:ext uri="{FF2B5EF4-FFF2-40B4-BE49-F238E27FC236}">
                <a16:creationId xmlns:a16="http://schemas.microsoft.com/office/drawing/2014/main" id="{46718878-B667-8652-5E2F-53BC7E789F12}"/>
              </a:ext>
            </a:extLst>
          </p:cNvPr>
          <p:cNvSpPr>
            <a:spLocks noGrp="1"/>
          </p:cNvSpPr>
          <p:nvPr>
            <p:ph type="sldNum" sz="quarter" idx="25"/>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1305072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ntent Only">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384048"/>
            <a:ext cx="11430000" cy="5861304"/>
          </a:xfrm>
        </p:spPr>
        <p:txBody>
          <a:bodyPr r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4" name="Straight Connector 3">
            <a:extLst>
              <a:ext uri="{FF2B5EF4-FFF2-40B4-BE49-F238E27FC236}">
                <a16:creationId xmlns:a16="http://schemas.microsoft.com/office/drawing/2014/main" id="{6FBCA657-7BAA-9458-53C4-C43626B7D49E}"/>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4BB758F2-2047-99AB-9A8C-60A381117AEB}"/>
              </a:ext>
            </a:extLst>
          </p:cNvPr>
          <p:cNvSpPr>
            <a:spLocks noGrp="1"/>
          </p:cNvSpPr>
          <p:nvPr>
            <p:ph type="ftr" sz="quarter" idx="10"/>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7" name="Slide Number Placeholder 6">
            <a:extLst>
              <a:ext uri="{FF2B5EF4-FFF2-40B4-BE49-F238E27FC236}">
                <a16:creationId xmlns:a16="http://schemas.microsoft.com/office/drawing/2014/main" id="{AF6ECE3A-D46C-9F5D-B7F4-3F3935BB75EA}"/>
              </a:ext>
            </a:extLst>
          </p:cNvPr>
          <p:cNvSpPr>
            <a:spLocks noGrp="1"/>
          </p:cNvSpPr>
          <p:nvPr>
            <p:ph type="sldNum" sz="quarter" idx="11"/>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445664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 Content Only_ 1/3  2/3">
    <p:spTree>
      <p:nvGrpSpPr>
        <p:cNvPr id="1" name=""/>
        <p:cNvGrpSpPr/>
        <p:nvPr/>
      </p:nvGrpSpPr>
      <p:grpSpPr>
        <a:xfrm>
          <a:off x="0" y="0"/>
          <a:ext cx="0" cy="0"/>
          <a:chOff x="0" y="0"/>
          <a:chExt cx="0" cy="0"/>
        </a:xfrm>
      </p:grpSpPr>
      <p:sp>
        <p:nvSpPr>
          <p:cNvPr id="5" name="Content Placeholder 4"/>
          <p:cNvSpPr>
            <a:spLocks noGrp="1"/>
          </p:cNvSpPr>
          <p:nvPr>
            <p:ph sz="quarter" idx="14"/>
          </p:nvPr>
        </p:nvSpPr>
        <p:spPr>
          <a:xfrm>
            <a:off x="4203700" y="384048"/>
            <a:ext cx="7607300" cy="5861304"/>
          </a:xfrm>
        </p:spPr>
        <p:txBody>
          <a:bodyPr/>
          <a:lstStyle>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3" name="Straight Connector 2">
            <a:extLst>
              <a:ext uri="{FF2B5EF4-FFF2-40B4-BE49-F238E27FC236}">
                <a16:creationId xmlns:a16="http://schemas.microsoft.com/office/drawing/2014/main" id="{9C3DB1E1-9D59-8C7C-FE4F-7FD562E94F21}"/>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Content Placeholder 4">
            <a:extLst>
              <a:ext uri="{FF2B5EF4-FFF2-40B4-BE49-F238E27FC236}">
                <a16:creationId xmlns:a16="http://schemas.microsoft.com/office/drawing/2014/main" id="{3C1C0E57-EC59-F43E-FA7F-2327FF64DBFB}"/>
              </a:ext>
            </a:extLst>
          </p:cNvPr>
          <p:cNvSpPr>
            <a:spLocks noGrp="1"/>
          </p:cNvSpPr>
          <p:nvPr>
            <p:ph sz="quarter" idx="16"/>
          </p:nvPr>
        </p:nvSpPr>
        <p:spPr>
          <a:xfrm>
            <a:off x="381000" y="384048"/>
            <a:ext cx="3704112" cy="5861304"/>
          </a:xfrm>
        </p:spPr>
        <p:txBody>
          <a:bodyPr/>
          <a:lstStyle>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a:extLst>
              <a:ext uri="{FF2B5EF4-FFF2-40B4-BE49-F238E27FC236}">
                <a16:creationId xmlns:a16="http://schemas.microsoft.com/office/drawing/2014/main" id="{8F3A1600-F7F5-EFF2-64FC-7D7162B01342}"/>
              </a:ext>
            </a:extLst>
          </p:cNvPr>
          <p:cNvSpPr>
            <a:spLocks noGrp="1"/>
          </p:cNvSpPr>
          <p:nvPr>
            <p:ph type="ftr" sz="quarter" idx="17"/>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8" name="Slide Number Placeholder 7">
            <a:extLst>
              <a:ext uri="{FF2B5EF4-FFF2-40B4-BE49-F238E27FC236}">
                <a16:creationId xmlns:a16="http://schemas.microsoft.com/office/drawing/2014/main" id="{347F50AD-EF66-8DDE-2EC1-B4A7173D4D1C}"/>
              </a:ext>
            </a:extLst>
          </p:cNvPr>
          <p:cNvSpPr>
            <a:spLocks noGrp="1"/>
          </p:cNvSpPr>
          <p:nvPr>
            <p:ph type="sldNum" sz="quarter" idx="18"/>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4009585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 Content Only">
    <p:spTree>
      <p:nvGrpSpPr>
        <p:cNvPr id="1" name=""/>
        <p:cNvGrpSpPr/>
        <p:nvPr/>
      </p:nvGrpSpPr>
      <p:grpSpPr>
        <a:xfrm>
          <a:off x="0" y="0"/>
          <a:ext cx="0" cy="0"/>
          <a:chOff x="0" y="0"/>
          <a:chExt cx="0" cy="0"/>
        </a:xfrm>
      </p:grpSpPr>
      <p:sp>
        <p:nvSpPr>
          <p:cNvPr id="6" name="Content Placeholder 4"/>
          <p:cNvSpPr>
            <a:spLocks noGrp="1"/>
          </p:cNvSpPr>
          <p:nvPr>
            <p:ph sz="quarter" idx="14"/>
          </p:nvPr>
        </p:nvSpPr>
        <p:spPr>
          <a:xfrm>
            <a:off x="4262628" y="384048"/>
            <a:ext cx="3666744" cy="5861304"/>
          </a:xfrm>
        </p:spPr>
        <p:txBody>
          <a:bodyPr/>
          <a:lstStyle>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Content Placeholder 4"/>
          <p:cNvSpPr>
            <a:spLocks noGrp="1"/>
          </p:cNvSpPr>
          <p:nvPr>
            <p:ph sz="quarter" idx="15"/>
          </p:nvPr>
        </p:nvSpPr>
        <p:spPr>
          <a:xfrm>
            <a:off x="8224275" y="384048"/>
            <a:ext cx="3587117" cy="5861304"/>
          </a:xfrm>
        </p:spPr>
        <p:txBody>
          <a:bodyPr/>
          <a:lstStyle>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3" name="Straight Connector 2">
            <a:extLst>
              <a:ext uri="{FF2B5EF4-FFF2-40B4-BE49-F238E27FC236}">
                <a16:creationId xmlns:a16="http://schemas.microsoft.com/office/drawing/2014/main" id="{50C6C8BA-B4B1-39F8-EAAF-4A46D2EBD531}"/>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Content Placeholder 4">
            <a:extLst>
              <a:ext uri="{FF2B5EF4-FFF2-40B4-BE49-F238E27FC236}">
                <a16:creationId xmlns:a16="http://schemas.microsoft.com/office/drawing/2014/main" id="{E0AD69CB-027F-F94F-16AC-03B74EEBAC2C}"/>
              </a:ext>
            </a:extLst>
          </p:cNvPr>
          <p:cNvSpPr>
            <a:spLocks noGrp="1"/>
          </p:cNvSpPr>
          <p:nvPr>
            <p:ph sz="quarter" idx="16"/>
          </p:nvPr>
        </p:nvSpPr>
        <p:spPr>
          <a:xfrm>
            <a:off x="392477" y="384048"/>
            <a:ext cx="3596642" cy="5861304"/>
          </a:xfrm>
        </p:spPr>
        <p:txBody>
          <a:bodyPr/>
          <a:lstStyle>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Footer Placeholder 7">
            <a:extLst>
              <a:ext uri="{FF2B5EF4-FFF2-40B4-BE49-F238E27FC236}">
                <a16:creationId xmlns:a16="http://schemas.microsoft.com/office/drawing/2014/main" id="{5D42A121-9AFC-305F-94F4-F59D5F5DA3BE}"/>
              </a:ext>
            </a:extLst>
          </p:cNvPr>
          <p:cNvSpPr>
            <a:spLocks noGrp="1"/>
          </p:cNvSpPr>
          <p:nvPr>
            <p:ph type="ftr" sz="quarter" idx="17"/>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9" name="Slide Number Placeholder 8">
            <a:extLst>
              <a:ext uri="{FF2B5EF4-FFF2-40B4-BE49-F238E27FC236}">
                <a16:creationId xmlns:a16="http://schemas.microsoft.com/office/drawing/2014/main" id="{89669A3E-1AA0-9A4E-2C44-58C478267F4B}"/>
              </a:ext>
            </a:extLst>
          </p:cNvPr>
          <p:cNvSpPr>
            <a:spLocks noGrp="1"/>
          </p:cNvSpPr>
          <p:nvPr>
            <p:ph type="sldNum" sz="quarter" idx="18"/>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510125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ntent, Image">
    <p:spTree>
      <p:nvGrpSpPr>
        <p:cNvPr id="1" name=""/>
        <p:cNvGrpSpPr/>
        <p:nvPr/>
      </p:nvGrpSpPr>
      <p:grpSpPr>
        <a:xfrm>
          <a:off x="0" y="0"/>
          <a:ext cx="0" cy="0"/>
          <a:chOff x="0" y="0"/>
          <a:chExt cx="0" cy="0"/>
        </a:xfrm>
      </p:grpSpPr>
      <p:sp>
        <p:nvSpPr>
          <p:cNvPr id="8" name="Content Placeholder 4"/>
          <p:cNvSpPr>
            <a:spLocks noGrp="1"/>
          </p:cNvSpPr>
          <p:nvPr>
            <p:ph sz="quarter" idx="13"/>
          </p:nvPr>
        </p:nvSpPr>
        <p:spPr>
          <a:xfrm>
            <a:off x="381000" y="383675"/>
            <a:ext cx="7039131" cy="5861304"/>
          </a:xfrm>
        </p:spPr>
        <p:txBody>
          <a:bodyPr/>
          <a:lstStyle>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Picture Placeholder 2"/>
          <p:cNvSpPr>
            <a:spLocks noGrp="1"/>
          </p:cNvSpPr>
          <p:nvPr>
            <p:ph type="pic" sz="quarter" idx="14"/>
          </p:nvPr>
        </p:nvSpPr>
        <p:spPr>
          <a:xfrm>
            <a:off x="7553374" y="381000"/>
            <a:ext cx="4044268" cy="5864225"/>
          </a:xfrm>
          <a:solidFill>
            <a:schemeClr val="bg1">
              <a:lumMod val="85000"/>
            </a:schemeClr>
          </a:solidFill>
        </p:spPr>
        <p:txBody>
          <a:bodyPr/>
          <a:lstStyle/>
          <a:p>
            <a:r>
              <a:rPr lang="en-US"/>
              <a:t>Click icon to add picture</a:t>
            </a:r>
          </a:p>
        </p:txBody>
      </p:sp>
      <p:cxnSp>
        <p:nvCxnSpPr>
          <p:cNvPr id="4" name="Straight Connector 3">
            <a:extLst>
              <a:ext uri="{FF2B5EF4-FFF2-40B4-BE49-F238E27FC236}">
                <a16:creationId xmlns:a16="http://schemas.microsoft.com/office/drawing/2014/main" id="{663D4BB0-8793-7E16-B305-E9D4DB5A0088}"/>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85ECDFFE-1D99-9F3F-3E14-738B340F284D}"/>
              </a:ext>
            </a:extLst>
          </p:cNvPr>
          <p:cNvSpPr>
            <a:spLocks noGrp="1"/>
          </p:cNvSpPr>
          <p:nvPr>
            <p:ph type="ftr" sz="quarter" idx="15"/>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7" name="Slide Number Placeholder 6">
            <a:extLst>
              <a:ext uri="{FF2B5EF4-FFF2-40B4-BE49-F238E27FC236}">
                <a16:creationId xmlns:a16="http://schemas.microsoft.com/office/drawing/2014/main" id="{50BFA3FB-534E-37C9-9023-E828307AD471}"/>
              </a:ext>
            </a:extLst>
          </p:cNvPr>
          <p:cNvSpPr>
            <a:spLocks noGrp="1"/>
          </p:cNvSpPr>
          <p:nvPr>
            <p:ph type="sldNum" sz="quarter" idx="16"/>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3364274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Bulleted list- 2 Column with image-Righ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1000" y="381000"/>
            <a:ext cx="11430000" cy="460244"/>
          </a:xfrm>
        </p:spPr>
        <p:txBody>
          <a:bodyPr rIns="0"/>
          <a:lstStyle/>
          <a:p>
            <a:r>
              <a:rPr lang="en-US"/>
              <a:t>Image right</a:t>
            </a:r>
            <a:endParaRPr lang="en-GB"/>
          </a:p>
        </p:txBody>
      </p:sp>
      <p:sp>
        <p:nvSpPr>
          <p:cNvPr id="6" name="Picture Placeholder 4">
            <a:extLst>
              <a:ext uri="{FF2B5EF4-FFF2-40B4-BE49-F238E27FC236}">
                <a16:creationId xmlns:a16="http://schemas.microsoft.com/office/drawing/2014/main" id="{1408C6FB-BB0C-CD4B-B374-025253E647E7}"/>
              </a:ext>
            </a:extLst>
          </p:cNvPr>
          <p:cNvSpPr>
            <a:spLocks noGrp="1"/>
          </p:cNvSpPr>
          <p:nvPr>
            <p:ph type="pic" sz="quarter" idx="10"/>
          </p:nvPr>
        </p:nvSpPr>
        <p:spPr>
          <a:xfrm>
            <a:off x="7758871" y="1333499"/>
            <a:ext cx="4052127" cy="4914901"/>
          </a:xfrm>
          <a:solidFill>
            <a:schemeClr val="bg1">
              <a:lumMod val="95000"/>
            </a:schemeClr>
          </a:solidFill>
        </p:spPr>
        <p:txBody>
          <a:bodyPr/>
          <a:lstStyle/>
          <a:p>
            <a:r>
              <a:rPr lang="en-US"/>
              <a:t>Click icon to add picture</a:t>
            </a:r>
          </a:p>
        </p:txBody>
      </p:sp>
      <p:cxnSp>
        <p:nvCxnSpPr>
          <p:cNvPr id="4" name="Straight Connector 3">
            <a:extLst>
              <a:ext uri="{FF2B5EF4-FFF2-40B4-BE49-F238E27FC236}">
                <a16:creationId xmlns:a16="http://schemas.microsoft.com/office/drawing/2014/main" id="{09E03BD9-04C1-D6E1-C622-4E428E323144}"/>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1" name="Content Placeholder 4">
            <a:extLst>
              <a:ext uri="{FF2B5EF4-FFF2-40B4-BE49-F238E27FC236}">
                <a16:creationId xmlns:a16="http://schemas.microsoft.com/office/drawing/2014/main" id="{912A264E-068A-359F-96EA-E6E0A6B8FCA6}"/>
              </a:ext>
            </a:extLst>
          </p:cNvPr>
          <p:cNvSpPr>
            <a:spLocks noGrp="1"/>
          </p:cNvSpPr>
          <p:nvPr>
            <p:ph sz="quarter" idx="17"/>
          </p:nvPr>
        </p:nvSpPr>
        <p:spPr>
          <a:xfrm>
            <a:off x="380999" y="1358039"/>
            <a:ext cx="7039132" cy="4890361"/>
          </a:xfrm>
        </p:spPr>
        <p:txBody>
          <a:bodyPr/>
          <a:lstStyle>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2" name="Text Placeholder 4">
            <a:extLst>
              <a:ext uri="{FF2B5EF4-FFF2-40B4-BE49-F238E27FC236}">
                <a16:creationId xmlns:a16="http://schemas.microsoft.com/office/drawing/2014/main" id="{FC0A7F85-9D6A-11E3-9FCB-FCA60CC1ECB0}"/>
              </a:ext>
            </a:extLst>
          </p:cNvPr>
          <p:cNvSpPr>
            <a:spLocks noGrp="1"/>
          </p:cNvSpPr>
          <p:nvPr>
            <p:ph type="body" sz="quarter" idx="18"/>
          </p:nvPr>
        </p:nvSpPr>
        <p:spPr>
          <a:xfrm>
            <a:off x="380998" y="841248"/>
            <a:ext cx="11430000" cy="365760"/>
          </a:xfrm>
        </p:spPr>
        <p:txBody>
          <a:bodyPr/>
          <a:lstStyle>
            <a:lvl1pPr>
              <a:defRPr sz="2400"/>
            </a:lvl1pPr>
          </a:lstStyle>
          <a:p>
            <a:pPr lvl="0"/>
            <a:r>
              <a:rPr lang="en-US"/>
              <a:t>Click to edit Master text styles</a:t>
            </a:r>
          </a:p>
        </p:txBody>
      </p:sp>
      <p:sp>
        <p:nvSpPr>
          <p:cNvPr id="7" name="Footer Placeholder 6">
            <a:extLst>
              <a:ext uri="{FF2B5EF4-FFF2-40B4-BE49-F238E27FC236}">
                <a16:creationId xmlns:a16="http://schemas.microsoft.com/office/drawing/2014/main" id="{E13C9473-0371-72C3-D967-C1EB97100BB0}"/>
              </a:ext>
            </a:extLst>
          </p:cNvPr>
          <p:cNvSpPr>
            <a:spLocks noGrp="1"/>
          </p:cNvSpPr>
          <p:nvPr>
            <p:ph type="ftr" sz="quarter" idx="19"/>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8" name="Slide Number Placeholder 7">
            <a:extLst>
              <a:ext uri="{FF2B5EF4-FFF2-40B4-BE49-F238E27FC236}">
                <a16:creationId xmlns:a16="http://schemas.microsoft.com/office/drawing/2014/main" id="{A52EF5F7-E3DC-7C69-4B2B-3857AF61D3E5}"/>
              </a:ext>
            </a:extLst>
          </p:cNvPr>
          <p:cNvSpPr>
            <a:spLocks noGrp="1"/>
          </p:cNvSpPr>
          <p:nvPr>
            <p:ph type="sldNum" sz="quarter" idx="20"/>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2607887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Table with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1000" y="381000"/>
            <a:ext cx="11429999" cy="435864"/>
          </a:xfrm>
        </p:spPr>
        <p:txBody>
          <a:bodyPr rIns="0"/>
          <a:lstStyle>
            <a:lvl1pPr>
              <a:defRPr/>
            </a:lvl1pPr>
          </a:lstStyle>
          <a:p>
            <a:r>
              <a:rPr lang="en-US"/>
              <a:t>Image left</a:t>
            </a:r>
            <a:endParaRPr lang="en-GB"/>
          </a:p>
        </p:txBody>
      </p:sp>
      <p:sp>
        <p:nvSpPr>
          <p:cNvPr id="11" name="Picture Placeholder 4">
            <a:extLst>
              <a:ext uri="{FF2B5EF4-FFF2-40B4-BE49-F238E27FC236}">
                <a16:creationId xmlns:a16="http://schemas.microsoft.com/office/drawing/2014/main" id="{DEF009F2-17EF-7F4F-91BC-C9D2B62F45CC}"/>
              </a:ext>
            </a:extLst>
          </p:cNvPr>
          <p:cNvSpPr>
            <a:spLocks noGrp="1"/>
          </p:cNvSpPr>
          <p:nvPr>
            <p:ph type="pic" sz="quarter" idx="10"/>
          </p:nvPr>
        </p:nvSpPr>
        <p:spPr>
          <a:xfrm>
            <a:off x="392479" y="1333500"/>
            <a:ext cx="5708649" cy="4914900"/>
          </a:xfrm>
          <a:solidFill>
            <a:schemeClr val="bg1">
              <a:lumMod val="95000"/>
            </a:schemeClr>
          </a:solidFill>
        </p:spPr>
        <p:txBody>
          <a:bodyPr/>
          <a:lstStyle/>
          <a:p>
            <a:r>
              <a:rPr lang="en-US"/>
              <a:t>Click icon to add picture</a:t>
            </a:r>
          </a:p>
        </p:txBody>
      </p:sp>
      <p:cxnSp>
        <p:nvCxnSpPr>
          <p:cNvPr id="4" name="Straight Connector 3">
            <a:extLst>
              <a:ext uri="{FF2B5EF4-FFF2-40B4-BE49-F238E27FC236}">
                <a16:creationId xmlns:a16="http://schemas.microsoft.com/office/drawing/2014/main" id="{0422A09F-94C8-6798-2668-6BF8F0171C5C}"/>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Content Placeholder 4">
            <a:extLst>
              <a:ext uri="{FF2B5EF4-FFF2-40B4-BE49-F238E27FC236}">
                <a16:creationId xmlns:a16="http://schemas.microsoft.com/office/drawing/2014/main" id="{7C0EADDF-D1E3-82FB-FCCE-377285E99801}"/>
              </a:ext>
            </a:extLst>
          </p:cNvPr>
          <p:cNvSpPr>
            <a:spLocks noGrp="1"/>
          </p:cNvSpPr>
          <p:nvPr>
            <p:ph sz="quarter" idx="17"/>
          </p:nvPr>
        </p:nvSpPr>
        <p:spPr>
          <a:xfrm>
            <a:off x="6234545" y="1358039"/>
            <a:ext cx="5576454" cy="4890361"/>
          </a:xfrm>
        </p:spPr>
        <p:txBody>
          <a:bodyPr/>
          <a:lstStyle>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Footer Placeholder 6">
            <a:extLst>
              <a:ext uri="{FF2B5EF4-FFF2-40B4-BE49-F238E27FC236}">
                <a16:creationId xmlns:a16="http://schemas.microsoft.com/office/drawing/2014/main" id="{EA9C9E93-BEBB-B212-8BEC-7F60FB693392}"/>
              </a:ext>
            </a:extLst>
          </p:cNvPr>
          <p:cNvSpPr>
            <a:spLocks noGrp="1"/>
          </p:cNvSpPr>
          <p:nvPr>
            <p:ph type="ftr" sz="quarter" idx="18"/>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8" name="Slide Number Placeholder 7">
            <a:extLst>
              <a:ext uri="{FF2B5EF4-FFF2-40B4-BE49-F238E27FC236}">
                <a16:creationId xmlns:a16="http://schemas.microsoft.com/office/drawing/2014/main" id="{AA8D042F-E515-5FD4-4C67-A5BEC62167CD}"/>
              </a:ext>
            </a:extLst>
          </p:cNvPr>
          <p:cNvSpPr>
            <a:spLocks noGrp="1"/>
          </p:cNvSpPr>
          <p:nvPr>
            <p:ph type="sldNum" sz="quarter" idx="19"/>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241359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able with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1000" y="381000"/>
            <a:ext cx="11430000" cy="435864"/>
          </a:xfrm>
        </p:spPr>
        <p:txBody>
          <a:bodyPr rIns="0"/>
          <a:lstStyle>
            <a:lvl1pPr>
              <a:defRPr/>
            </a:lvl1pPr>
          </a:lstStyle>
          <a:p>
            <a:r>
              <a:rPr lang="en-US"/>
              <a:t>2 images</a:t>
            </a:r>
            <a:endParaRPr lang="en-GB"/>
          </a:p>
        </p:txBody>
      </p:sp>
      <p:sp>
        <p:nvSpPr>
          <p:cNvPr id="11" name="Picture Placeholder 4">
            <a:extLst>
              <a:ext uri="{FF2B5EF4-FFF2-40B4-BE49-F238E27FC236}">
                <a16:creationId xmlns:a16="http://schemas.microsoft.com/office/drawing/2014/main" id="{DEF009F2-17EF-7F4F-91BC-C9D2B62F45CC}"/>
              </a:ext>
            </a:extLst>
          </p:cNvPr>
          <p:cNvSpPr>
            <a:spLocks noGrp="1"/>
          </p:cNvSpPr>
          <p:nvPr>
            <p:ph type="pic" sz="quarter" idx="10"/>
          </p:nvPr>
        </p:nvSpPr>
        <p:spPr>
          <a:xfrm>
            <a:off x="404356" y="1476219"/>
            <a:ext cx="3379977" cy="2185416"/>
          </a:xfrm>
          <a:solidFill>
            <a:schemeClr val="bg1">
              <a:lumMod val="95000"/>
            </a:schemeClr>
          </a:solidFill>
        </p:spPr>
        <p:txBody>
          <a:bodyPr/>
          <a:lstStyle/>
          <a:p>
            <a:r>
              <a:rPr lang="en-US"/>
              <a:t>Click icon to add picture</a:t>
            </a:r>
          </a:p>
        </p:txBody>
      </p:sp>
      <p:sp>
        <p:nvSpPr>
          <p:cNvPr id="17" name="Picture Placeholder 4">
            <a:extLst>
              <a:ext uri="{FF2B5EF4-FFF2-40B4-BE49-F238E27FC236}">
                <a16:creationId xmlns:a16="http://schemas.microsoft.com/office/drawing/2014/main" id="{DD33E0B6-FA3C-4C42-8E9A-A34DC203DBF2}"/>
              </a:ext>
            </a:extLst>
          </p:cNvPr>
          <p:cNvSpPr>
            <a:spLocks noGrp="1"/>
          </p:cNvSpPr>
          <p:nvPr>
            <p:ph type="pic" sz="quarter" idx="11"/>
          </p:nvPr>
        </p:nvSpPr>
        <p:spPr>
          <a:xfrm>
            <a:off x="404356" y="4060235"/>
            <a:ext cx="3379977" cy="2185416"/>
          </a:xfrm>
          <a:solidFill>
            <a:schemeClr val="bg1">
              <a:lumMod val="95000"/>
            </a:schemeClr>
          </a:solidFill>
        </p:spPr>
        <p:txBody>
          <a:bodyPr/>
          <a:lstStyle/>
          <a:p>
            <a:r>
              <a:rPr lang="en-US"/>
              <a:t>Click icon to add picture</a:t>
            </a:r>
          </a:p>
        </p:txBody>
      </p:sp>
      <p:cxnSp>
        <p:nvCxnSpPr>
          <p:cNvPr id="4" name="Straight Connector 3">
            <a:extLst>
              <a:ext uri="{FF2B5EF4-FFF2-40B4-BE49-F238E27FC236}">
                <a16:creationId xmlns:a16="http://schemas.microsoft.com/office/drawing/2014/main" id="{DB192762-37CB-42EA-957C-2F9ECF3798EF}"/>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Content Placeholder 4">
            <a:extLst>
              <a:ext uri="{FF2B5EF4-FFF2-40B4-BE49-F238E27FC236}">
                <a16:creationId xmlns:a16="http://schemas.microsoft.com/office/drawing/2014/main" id="{67D846EE-978C-CD22-DC70-D10472644613}"/>
              </a:ext>
            </a:extLst>
          </p:cNvPr>
          <p:cNvSpPr>
            <a:spLocks noGrp="1"/>
          </p:cNvSpPr>
          <p:nvPr>
            <p:ph sz="quarter" idx="17"/>
          </p:nvPr>
        </p:nvSpPr>
        <p:spPr>
          <a:xfrm>
            <a:off x="4181474" y="1476218"/>
            <a:ext cx="7629525" cy="2185417"/>
          </a:xfrm>
        </p:spPr>
        <p:txBody>
          <a:bodyPr/>
          <a:lstStyle>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Content Placeholder 4">
            <a:extLst>
              <a:ext uri="{FF2B5EF4-FFF2-40B4-BE49-F238E27FC236}">
                <a16:creationId xmlns:a16="http://schemas.microsoft.com/office/drawing/2014/main" id="{8BA7E71C-B932-1ACC-C4A8-86D292A078E3}"/>
              </a:ext>
            </a:extLst>
          </p:cNvPr>
          <p:cNvSpPr>
            <a:spLocks noGrp="1"/>
          </p:cNvSpPr>
          <p:nvPr>
            <p:ph sz="quarter" idx="18"/>
          </p:nvPr>
        </p:nvSpPr>
        <p:spPr>
          <a:xfrm>
            <a:off x="4203700" y="4060234"/>
            <a:ext cx="7629525" cy="2185417"/>
          </a:xfrm>
        </p:spPr>
        <p:txBody>
          <a:bodyPr/>
          <a:lstStyle>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Footer Placeholder 7">
            <a:extLst>
              <a:ext uri="{FF2B5EF4-FFF2-40B4-BE49-F238E27FC236}">
                <a16:creationId xmlns:a16="http://schemas.microsoft.com/office/drawing/2014/main" id="{17E6EF63-EF9D-A932-E980-0FBEDE90FD8B}"/>
              </a:ext>
            </a:extLst>
          </p:cNvPr>
          <p:cNvSpPr>
            <a:spLocks noGrp="1"/>
          </p:cNvSpPr>
          <p:nvPr>
            <p:ph type="ftr" sz="quarter" idx="19"/>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9" name="Slide Number Placeholder 8">
            <a:extLst>
              <a:ext uri="{FF2B5EF4-FFF2-40B4-BE49-F238E27FC236}">
                <a16:creationId xmlns:a16="http://schemas.microsoft.com/office/drawing/2014/main" id="{83AFCCC0-5826-06F6-8DF2-FE728E3D8D7B}"/>
              </a:ext>
            </a:extLst>
          </p:cNvPr>
          <p:cNvSpPr>
            <a:spLocks noGrp="1"/>
          </p:cNvSpPr>
          <p:nvPr>
            <p:ph type="sldNum" sz="quarter" idx="20"/>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3240109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able with Content - 3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1000" y="381000"/>
            <a:ext cx="11430000" cy="435864"/>
          </a:xfrm>
        </p:spPr>
        <p:txBody>
          <a:bodyPr rIns="0"/>
          <a:lstStyle>
            <a:lvl1pPr>
              <a:defRPr/>
            </a:lvl1pPr>
          </a:lstStyle>
          <a:p>
            <a:r>
              <a:rPr lang="en-US"/>
              <a:t>3 Column</a:t>
            </a:r>
            <a:endParaRPr lang="en-GB"/>
          </a:p>
        </p:txBody>
      </p:sp>
      <p:sp>
        <p:nvSpPr>
          <p:cNvPr id="11" name="Picture Placeholder 4">
            <a:extLst>
              <a:ext uri="{FF2B5EF4-FFF2-40B4-BE49-F238E27FC236}">
                <a16:creationId xmlns:a16="http://schemas.microsoft.com/office/drawing/2014/main" id="{DEF009F2-17EF-7F4F-91BC-C9D2B62F45CC}"/>
              </a:ext>
            </a:extLst>
          </p:cNvPr>
          <p:cNvSpPr>
            <a:spLocks noGrp="1"/>
          </p:cNvSpPr>
          <p:nvPr>
            <p:ph type="pic" sz="quarter" idx="10"/>
          </p:nvPr>
        </p:nvSpPr>
        <p:spPr>
          <a:xfrm>
            <a:off x="392480" y="1471758"/>
            <a:ext cx="3379977" cy="2334202"/>
          </a:xfrm>
          <a:solidFill>
            <a:schemeClr val="bg1">
              <a:lumMod val="95000"/>
            </a:schemeClr>
          </a:solidFill>
        </p:spPr>
        <p:txBody>
          <a:bodyPr/>
          <a:lstStyle/>
          <a:p>
            <a:r>
              <a:rPr lang="en-US"/>
              <a:t>Click icon to add picture</a:t>
            </a:r>
          </a:p>
        </p:txBody>
      </p:sp>
      <p:sp>
        <p:nvSpPr>
          <p:cNvPr id="16" name="Picture Placeholder 4">
            <a:extLst>
              <a:ext uri="{FF2B5EF4-FFF2-40B4-BE49-F238E27FC236}">
                <a16:creationId xmlns:a16="http://schemas.microsoft.com/office/drawing/2014/main" id="{645E584F-5DE2-B141-AC84-3A34A02CE5EF}"/>
              </a:ext>
            </a:extLst>
          </p:cNvPr>
          <p:cNvSpPr>
            <a:spLocks noGrp="1"/>
          </p:cNvSpPr>
          <p:nvPr>
            <p:ph type="pic" sz="quarter" idx="11"/>
          </p:nvPr>
        </p:nvSpPr>
        <p:spPr>
          <a:xfrm>
            <a:off x="8434043" y="1471758"/>
            <a:ext cx="3379977" cy="2334202"/>
          </a:xfrm>
          <a:solidFill>
            <a:schemeClr val="bg1">
              <a:lumMod val="95000"/>
            </a:schemeClr>
          </a:solidFill>
        </p:spPr>
        <p:txBody>
          <a:bodyPr/>
          <a:lstStyle/>
          <a:p>
            <a:r>
              <a:rPr lang="en-US"/>
              <a:t>Click icon to add picture</a:t>
            </a:r>
          </a:p>
        </p:txBody>
      </p:sp>
      <p:sp>
        <p:nvSpPr>
          <p:cNvPr id="9" name="Picture Placeholder 4">
            <a:extLst>
              <a:ext uri="{FF2B5EF4-FFF2-40B4-BE49-F238E27FC236}">
                <a16:creationId xmlns:a16="http://schemas.microsoft.com/office/drawing/2014/main" id="{055D5057-AB79-EC43-800A-30C61EFE7C32}"/>
              </a:ext>
            </a:extLst>
          </p:cNvPr>
          <p:cNvSpPr>
            <a:spLocks noGrp="1"/>
          </p:cNvSpPr>
          <p:nvPr>
            <p:ph type="pic" sz="quarter" idx="12"/>
          </p:nvPr>
        </p:nvSpPr>
        <p:spPr>
          <a:xfrm>
            <a:off x="4401386" y="1471758"/>
            <a:ext cx="3379977" cy="2334202"/>
          </a:xfrm>
          <a:solidFill>
            <a:schemeClr val="bg1">
              <a:lumMod val="95000"/>
            </a:schemeClr>
          </a:solidFill>
        </p:spPr>
        <p:txBody>
          <a:bodyPr/>
          <a:lstStyle/>
          <a:p>
            <a:r>
              <a:rPr lang="en-US"/>
              <a:t>Click icon to add picture</a:t>
            </a:r>
          </a:p>
        </p:txBody>
      </p:sp>
      <p:cxnSp>
        <p:nvCxnSpPr>
          <p:cNvPr id="4" name="Straight Connector 3">
            <a:extLst>
              <a:ext uri="{FF2B5EF4-FFF2-40B4-BE49-F238E27FC236}">
                <a16:creationId xmlns:a16="http://schemas.microsoft.com/office/drawing/2014/main" id="{22E15917-84EE-0247-DFE0-E55995F90BD4}"/>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2" name="Text Placeholder 21">
            <a:extLst>
              <a:ext uri="{FF2B5EF4-FFF2-40B4-BE49-F238E27FC236}">
                <a16:creationId xmlns:a16="http://schemas.microsoft.com/office/drawing/2014/main" id="{712E9F84-8F17-5CDB-2064-62321244373F}"/>
              </a:ext>
            </a:extLst>
          </p:cNvPr>
          <p:cNvSpPr>
            <a:spLocks noGrp="1"/>
          </p:cNvSpPr>
          <p:nvPr>
            <p:ph type="body" sz="quarter" idx="15"/>
          </p:nvPr>
        </p:nvSpPr>
        <p:spPr>
          <a:xfrm>
            <a:off x="391845" y="3978275"/>
            <a:ext cx="3381375" cy="2270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21">
            <a:extLst>
              <a:ext uri="{FF2B5EF4-FFF2-40B4-BE49-F238E27FC236}">
                <a16:creationId xmlns:a16="http://schemas.microsoft.com/office/drawing/2014/main" id="{5DFF2BD6-4ECF-9E7B-E0CA-9251EA155510}"/>
              </a:ext>
            </a:extLst>
          </p:cNvPr>
          <p:cNvSpPr>
            <a:spLocks noGrp="1"/>
          </p:cNvSpPr>
          <p:nvPr>
            <p:ph type="body" sz="quarter" idx="16"/>
          </p:nvPr>
        </p:nvSpPr>
        <p:spPr>
          <a:xfrm>
            <a:off x="4399988" y="3978274"/>
            <a:ext cx="3381375" cy="2270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21">
            <a:extLst>
              <a:ext uri="{FF2B5EF4-FFF2-40B4-BE49-F238E27FC236}">
                <a16:creationId xmlns:a16="http://schemas.microsoft.com/office/drawing/2014/main" id="{725E0EF6-EC2E-4653-46E5-AB8A12865CC6}"/>
              </a:ext>
            </a:extLst>
          </p:cNvPr>
          <p:cNvSpPr>
            <a:spLocks noGrp="1"/>
          </p:cNvSpPr>
          <p:nvPr>
            <p:ph type="body" sz="quarter" idx="17"/>
          </p:nvPr>
        </p:nvSpPr>
        <p:spPr>
          <a:xfrm>
            <a:off x="8431882" y="3978273"/>
            <a:ext cx="3381375" cy="2270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5" name="Footer Placeholder 24">
            <a:extLst>
              <a:ext uri="{FF2B5EF4-FFF2-40B4-BE49-F238E27FC236}">
                <a16:creationId xmlns:a16="http://schemas.microsoft.com/office/drawing/2014/main" id="{7503ACF6-E8BA-954B-9553-74B961F621EA}"/>
              </a:ext>
            </a:extLst>
          </p:cNvPr>
          <p:cNvSpPr>
            <a:spLocks noGrp="1"/>
          </p:cNvSpPr>
          <p:nvPr>
            <p:ph type="ftr" sz="quarter" idx="18"/>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26" name="Slide Number Placeholder 25">
            <a:extLst>
              <a:ext uri="{FF2B5EF4-FFF2-40B4-BE49-F238E27FC236}">
                <a16:creationId xmlns:a16="http://schemas.microsoft.com/office/drawing/2014/main" id="{E2929769-AE1B-32B8-CD3F-7802C5F4C29F}"/>
              </a:ext>
            </a:extLst>
          </p:cNvPr>
          <p:cNvSpPr>
            <a:spLocks noGrp="1"/>
          </p:cNvSpPr>
          <p:nvPr>
            <p:ph type="sldNum" sz="quarter" idx="19"/>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2313936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able with Content - 4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1000" y="381000"/>
            <a:ext cx="11430000" cy="435864"/>
          </a:xfrm>
        </p:spPr>
        <p:txBody>
          <a:bodyPr rIns="0"/>
          <a:lstStyle>
            <a:lvl1pPr>
              <a:defRPr/>
            </a:lvl1pPr>
          </a:lstStyle>
          <a:p>
            <a:r>
              <a:rPr lang="en-US"/>
              <a:t>4 Column</a:t>
            </a:r>
            <a:endParaRPr lang="en-GB"/>
          </a:p>
        </p:txBody>
      </p:sp>
      <p:sp>
        <p:nvSpPr>
          <p:cNvPr id="11" name="Picture Placeholder 4">
            <a:extLst>
              <a:ext uri="{FF2B5EF4-FFF2-40B4-BE49-F238E27FC236}">
                <a16:creationId xmlns:a16="http://schemas.microsoft.com/office/drawing/2014/main" id="{DEF009F2-17EF-7F4F-91BC-C9D2B62F45CC}"/>
              </a:ext>
            </a:extLst>
          </p:cNvPr>
          <p:cNvSpPr>
            <a:spLocks noGrp="1"/>
          </p:cNvSpPr>
          <p:nvPr>
            <p:ph type="pic" sz="quarter" idx="10"/>
          </p:nvPr>
        </p:nvSpPr>
        <p:spPr>
          <a:xfrm>
            <a:off x="392481" y="1473408"/>
            <a:ext cx="2599689" cy="2334202"/>
          </a:xfrm>
          <a:solidFill>
            <a:schemeClr val="bg1">
              <a:lumMod val="95000"/>
            </a:schemeClr>
          </a:solidFill>
        </p:spPr>
        <p:txBody>
          <a:bodyPr/>
          <a:lstStyle/>
          <a:p>
            <a:r>
              <a:rPr lang="en-US"/>
              <a:t>Click icon to add picture</a:t>
            </a:r>
          </a:p>
        </p:txBody>
      </p:sp>
      <p:sp>
        <p:nvSpPr>
          <p:cNvPr id="14" name="Picture Placeholder 4">
            <a:extLst>
              <a:ext uri="{FF2B5EF4-FFF2-40B4-BE49-F238E27FC236}">
                <a16:creationId xmlns:a16="http://schemas.microsoft.com/office/drawing/2014/main" id="{28E301B7-7692-CC4B-B7B1-C6AF36DB6871}"/>
              </a:ext>
            </a:extLst>
          </p:cNvPr>
          <p:cNvSpPr>
            <a:spLocks noGrp="1"/>
          </p:cNvSpPr>
          <p:nvPr>
            <p:ph type="pic" sz="quarter" idx="14"/>
          </p:nvPr>
        </p:nvSpPr>
        <p:spPr>
          <a:xfrm>
            <a:off x="3332223" y="1473408"/>
            <a:ext cx="2599689" cy="2334202"/>
          </a:xfrm>
          <a:solidFill>
            <a:schemeClr val="bg1">
              <a:lumMod val="95000"/>
            </a:schemeClr>
          </a:solidFill>
        </p:spPr>
        <p:txBody>
          <a:bodyPr/>
          <a:lstStyle/>
          <a:p>
            <a:r>
              <a:rPr lang="en-US"/>
              <a:t>Click icon to add picture</a:t>
            </a:r>
          </a:p>
        </p:txBody>
      </p:sp>
      <p:sp>
        <p:nvSpPr>
          <p:cNvPr id="15" name="Picture Placeholder 4">
            <a:extLst>
              <a:ext uri="{FF2B5EF4-FFF2-40B4-BE49-F238E27FC236}">
                <a16:creationId xmlns:a16="http://schemas.microsoft.com/office/drawing/2014/main" id="{B70A4A61-55BF-B84F-A6BF-9C4D85C5EBC1}"/>
              </a:ext>
            </a:extLst>
          </p:cNvPr>
          <p:cNvSpPr>
            <a:spLocks noGrp="1"/>
          </p:cNvSpPr>
          <p:nvPr>
            <p:ph type="pic" sz="quarter" idx="15"/>
          </p:nvPr>
        </p:nvSpPr>
        <p:spPr>
          <a:xfrm>
            <a:off x="6271965" y="1473408"/>
            <a:ext cx="2599689" cy="2334202"/>
          </a:xfrm>
          <a:solidFill>
            <a:schemeClr val="bg1">
              <a:lumMod val="95000"/>
            </a:schemeClr>
          </a:solidFill>
        </p:spPr>
        <p:txBody>
          <a:bodyPr/>
          <a:lstStyle/>
          <a:p>
            <a:r>
              <a:rPr lang="en-US"/>
              <a:t>Click icon to add picture</a:t>
            </a:r>
          </a:p>
        </p:txBody>
      </p:sp>
      <p:sp>
        <p:nvSpPr>
          <p:cNvPr id="17" name="Picture Placeholder 4">
            <a:extLst>
              <a:ext uri="{FF2B5EF4-FFF2-40B4-BE49-F238E27FC236}">
                <a16:creationId xmlns:a16="http://schemas.microsoft.com/office/drawing/2014/main" id="{C7A4C35A-34A5-B54C-BA60-9A722D578705}"/>
              </a:ext>
            </a:extLst>
          </p:cNvPr>
          <p:cNvSpPr>
            <a:spLocks noGrp="1"/>
          </p:cNvSpPr>
          <p:nvPr>
            <p:ph type="pic" sz="quarter" idx="16"/>
          </p:nvPr>
        </p:nvSpPr>
        <p:spPr>
          <a:xfrm>
            <a:off x="9211707" y="1473408"/>
            <a:ext cx="2599689" cy="2334202"/>
          </a:xfrm>
          <a:solidFill>
            <a:schemeClr val="bg1">
              <a:lumMod val="95000"/>
            </a:schemeClr>
          </a:solidFill>
        </p:spPr>
        <p:txBody>
          <a:bodyPr/>
          <a:lstStyle/>
          <a:p>
            <a:r>
              <a:rPr lang="en-US"/>
              <a:t>Click icon to add picture</a:t>
            </a:r>
          </a:p>
        </p:txBody>
      </p:sp>
      <p:cxnSp>
        <p:nvCxnSpPr>
          <p:cNvPr id="4" name="Straight Connector 3">
            <a:extLst>
              <a:ext uri="{FF2B5EF4-FFF2-40B4-BE49-F238E27FC236}">
                <a16:creationId xmlns:a16="http://schemas.microsoft.com/office/drawing/2014/main" id="{704270DA-B3EA-0DDA-3AFA-1166EC07030B}"/>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Text Placeholder 21">
            <a:extLst>
              <a:ext uri="{FF2B5EF4-FFF2-40B4-BE49-F238E27FC236}">
                <a16:creationId xmlns:a16="http://schemas.microsoft.com/office/drawing/2014/main" id="{DF508D61-B5A5-93B2-1680-3DEDB109A63C}"/>
              </a:ext>
            </a:extLst>
          </p:cNvPr>
          <p:cNvSpPr>
            <a:spLocks noGrp="1"/>
          </p:cNvSpPr>
          <p:nvPr>
            <p:ph type="body" sz="quarter" idx="19"/>
          </p:nvPr>
        </p:nvSpPr>
        <p:spPr>
          <a:xfrm>
            <a:off x="392481" y="3978275"/>
            <a:ext cx="2599689" cy="2270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21">
            <a:extLst>
              <a:ext uri="{FF2B5EF4-FFF2-40B4-BE49-F238E27FC236}">
                <a16:creationId xmlns:a16="http://schemas.microsoft.com/office/drawing/2014/main" id="{6FFD9E11-B7A5-12AE-3CFE-FE28E1FCDFFC}"/>
              </a:ext>
            </a:extLst>
          </p:cNvPr>
          <p:cNvSpPr>
            <a:spLocks noGrp="1"/>
          </p:cNvSpPr>
          <p:nvPr>
            <p:ph type="body" sz="quarter" idx="20"/>
          </p:nvPr>
        </p:nvSpPr>
        <p:spPr>
          <a:xfrm>
            <a:off x="3332221" y="3978274"/>
            <a:ext cx="2599689" cy="2270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21">
            <a:extLst>
              <a:ext uri="{FF2B5EF4-FFF2-40B4-BE49-F238E27FC236}">
                <a16:creationId xmlns:a16="http://schemas.microsoft.com/office/drawing/2014/main" id="{7F181976-6695-3F10-F946-5B7E6D9E5A59}"/>
              </a:ext>
            </a:extLst>
          </p:cNvPr>
          <p:cNvSpPr>
            <a:spLocks noGrp="1"/>
          </p:cNvSpPr>
          <p:nvPr>
            <p:ph type="body" sz="quarter" idx="21"/>
          </p:nvPr>
        </p:nvSpPr>
        <p:spPr>
          <a:xfrm>
            <a:off x="6271961" y="3978273"/>
            <a:ext cx="2599689" cy="2270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21">
            <a:extLst>
              <a:ext uri="{FF2B5EF4-FFF2-40B4-BE49-F238E27FC236}">
                <a16:creationId xmlns:a16="http://schemas.microsoft.com/office/drawing/2014/main" id="{C1456A88-2492-3007-F72C-0F64BAAABA5F}"/>
              </a:ext>
            </a:extLst>
          </p:cNvPr>
          <p:cNvSpPr>
            <a:spLocks noGrp="1"/>
          </p:cNvSpPr>
          <p:nvPr>
            <p:ph type="body" sz="quarter" idx="22"/>
          </p:nvPr>
        </p:nvSpPr>
        <p:spPr>
          <a:xfrm>
            <a:off x="9211701" y="3991063"/>
            <a:ext cx="2599689" cy="2270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Footer Placeholder 12">
            <a:extLst>
              <a:ext uri="{FF2B5EF4-FFF2-40B4-BE49-F238E27FC236}">
                <a16:creationId xmlns:a16="http://schemas.microsoft.com/office/drawing/2014/main" id="{ED3AF68B-63E9-B27C-ACD7-0CCC89F93E3B}"/>
              </a:ext>
            </a:extLst>
          </p:cNvPr>
          <p:cNvSpPr>
            <a:spLocks noGrp="1"/>
          </p:cNvSpPr>
          <p:nvPr>
            <p:ph type="ftr" sz="quarter" idx="23"/>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16" name="Slide Number Placeholder 15">
            <a:extLst>
              <a:ext uri="{FF2B5EF4-FFF2-40B4-BE49-F238E27FC236}">
                <a16:creationId xmlns:a16="http://schemas.microsoft.com/office/drawing/2014/main" id="{56154CE9-F8A9-0DBF-FBFA-1B4FF215D785}"/>
              </a:ext>
            </a:extLst>
          </p:cNvPr>
          <p:cNvSpPr>
            <a:spLocks noGrp="1"/>
          </p:cNvSpPr>
          <p:nvPr>
            <p:ph type="sldNum" sz="quarter" idx="24"/>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2044166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sp>
        <p:nvSpPr>
          <p:cNvPr id="5" name="Media Placeholder 4">
            <a:extLst>
              <a:ext uri="{FF2B5EF4-FFF2-40B4-BE49-F238E27FC236}">
                <a16:creationId xmlns:a16="http://schemas.microsoft.com/office/drawing/2014/main" id="{30DA5EFA-4F73-A14E-A503-3A05AC686437}"/>
              </a:ext>
            </a:extLst>
          </p:cNvPr>
          <p:cNvSpPr>
            <a:spLocks noGrp="1"/>
          </p:cNvSpPr>
          <p:nvPr>
            <p:ph type="media" sz="quarter" idx="10"/>
          </p:nvPr>
        </p:nvSpPr>
        <p:spPr>
          <a:xfrm>
            <a:off x="0" y="0"/>
            <a:ext cx="12192000" cy="6858000"/>
          </a:xfrm>
          <a:solidFill>
            <a:schemeClr val="bg1">
              <a:lumMod val="95000"/>
            </a:schemeClr>
          </a:solidFill>
        </p:spPr>
        <p:txBody>
          <a:bodyPr/>
          <a:lstStyle/>
          <a:p>
            <a:r>
              <a:rPr lang="en-US"/>
              <a:t>Click icon to add media</a:t>
            </a:r>
          </a:p>
        </p:txBody>
      </p:sp>
      <p:sp>
        <p:nvSpPr>
          <p:cNvPr id="3" name="Title 2">
            <a:extLst>
              <a:ext uri="{FF2B5EF4-FFF2-40B4-BE49-F238E27FC236}">
                <a16:creationId xmlns:a16="http://schemas.microsoft.com/office/drawing/2014/main" id="{ADF5FB02-BFF6-9385-0F10-B9DDBEDD3010}"/>
              </a:ext>
            </a:extLst>
          </p:cNvPr>
          <p:cNvSpPr>
            <a:spLocks noGrp="1"/>
          </p:cNvSpPr>
          <p:nvPr>
            <p:ph type="title" hasCustomPrompt="1"/>
          </p:nvPr>
        </p:nvSpPr>
        <p:spPr>
          <a:xfrm>
            <a:off x="381000" y="381000"/>
            <a:ext cx="11430000" cy="822960"/>
          </a:xfrm>
        </p:spPr>
        <p:txBody>
          <a:bodyPr/>
          <a:lstStyle/>
          <a:p>
            <a:r>
              <a:rPr lang="en-US"/>
              <a:t>Video</a:t>
            </a:r>
          </a:p>
        </p:txBody>
      </p:sp>
    </p:spTree>
    <p:extLst>
      <p:ext uri="{BB962C8B-B14F-4D97-AF65-F5344CB8AC3E}">
        <p14:creationId xmlns:p14="http://schemas.microsoft.com/office/powerpoint/2010/main" val="1896849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2_Intro: custom image, fill squar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9A18002-4482-E2AC-238F-D31A4CA23A43}"/>
              </a:ext>
            </a:extLst>
          </p:cNvPr>
          <p:cNvPicPr>
            <a:picLocks noChangeAspect="1"/>
          </p:cNvPicPr>
          <p:nvPr userDrawn="1"/>
        </p:nvPicPr>
        <p:blipFill>
          <a:blip r:embed="rId2"/>
          <a:stretch>
            <a:fillRect/>
          </a:stretch>
        </p:blipFill>
        <p:spPr>
          <a:xfrm>
            <a:off x="0" y="6096"/>
            <a:ext cx="12192000" cy="6845807"/>
          </a:xfrm>
          <a:prstGeom prst="rect">
            <a:avLst/>
          </a:prstGeom>
        </p:spPr>
      </p:pic>
      <p:sp>
        <p:nvSpPr>
          <p:cNvPr id="2" name="Rectangle 1">
            <a:extLst>
              <a:ext uri="{FF2B5EF4-FFF2-40B4-BE49-F238E27FC236}">
                <a16:creationId xmlns:a16="http://schemas.microsoft.com/office/drawing/2014/main" id="{447766D6-8AA6-89B5-E50D-E501CE1A7B3A}"/>
              </a:ext>
            </a:extLst>
          </p:cNvPr>
          <p:cNvSpPr/>
          <p:nvPr userDrawn="1"/>
        </p:nvSpPr>
        <p:spPr>
          <a:xfrm>
            <a:off x="594360" y="2206013"/>
            <a:ext cx="4053466" cy="405346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8" name="Text Placeholder 67">
            <a:extLst>
              <a:ext uri="{FF2B5EF4-FFF2-40B4-BE49-F238E27FC236}">
                <a16:creationId xmlns:a16="http://schemas.microsoft.com/office/drawing/2014/main" id="{FEAFA5FD-BC40-F1A6-47FB-53C8C02E17DA}"/>
              </a:ext>
            </a:extLst>
          </p:cNvPr>
          <p:cNvSpPr>
            <a:spLocks noGrp="1"/>
          </p:cNvSpPr>
          <p:nvPr>
            <p:ph type="body" sz="quarter" idx="12" hasCustomPrompt="1"/>
          </p:nvPr>
        </p:nvSpPr>
        <p:spPr>
          <a:xfrm>
            <a:off x="594360" y="2206014"/>
            <a:ext cx="4053466" cy="2701652"/>
          </a:xfrm>
        </p:spPr>
        <p:txBody>
          <a:bodyPr lIns="228600" tIns="228600" rIns="228600" bIns="228600">
            <a:normAutofit/>
          </a:bodyPr>
          <a:lstStyle>
            <a:lvl1pPr marL="0" indent="0">
              <a:lnSpc>
                <a:spcPct val="88000"/>
              </a:lnSpc>
              <a:spcAft>
                <a:spcPts val="0"/>
              </a:spcAft>
              <a:buFontTx/>
              <a:buNone/>
              <a:defRPr sz="32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9" name="Text Placeholder 67">
            <a:extLst>
              <a:ext uri="{FF2B5EF4-FFF2-40B4-BE49-F238E27FC236}">
                <a16:creationId xmlns:a16="http://schemas.microsoft.com/office/drawing/2014/main" id="{976DD9C0-FB1F-81EC-4F66-CB33493D197F}"/>
              </a:ext>
            </a:extLst>
          </p:cNvPr>
          <p:cNvSpPr>
            <a:spLocks noGrp="1"/>
          </p:cNvSpPr>
          <p:nvPr>
            <p:ph type="body" sz="quarter" idx="13" hasCustomPrompt="1"/>
          </p:nvPr>
        </p:nvSpPr>
        <p:spPr>
          <a:xfrm>
            <a:off x="594360" y="4907666"/>
            <a:ext cx="4053466" cy="1355974"/>
          </a:xfrm>
        </p:spPr>
        <p:txBody>
          <a:bodyPr lIns="228600" tIns="228600" rIns="228600" bIns="228600" anchor="b" anchorCtr="0">
            <a:noAutofit/>
          </a:bodyPr>
          <a:lstStyle>
            <a:lvl1pPr marL="0" indent="0">
              <a:lnSpc>
                <a:spcPct val="100000"/>
              </a:lnSpc>
              <a:buFontTx/>
              <a:buNone/>
              <a:defRPr sz="19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subhead information here</a:t>
            </a:r>
          </a:p>
        </p:txBody>
      </p:sp>
      <p:pic>
        <p:nvPicPr>
          <p:cNvPr id="5" name="Picture 4" descr="A black background with white text&#10;&#10;Description automatically generated">
            <a:extLst>
              <a:ext uri="{FF2B5EF4-FFF2-40B4-BE49-F238E27FC236}">
                <a16:creationId xmlns:a16="http://schemas.microsoft.com/office/drawing/2014/main" id="{B20F6144-EB47-10A6-6B8E-16714533036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94360" y="594360"/>
            <a:ext cx="3749039" cy="668147"/>
          </a:xfrm>
          <a:prstGeom prst="rect">
            <a:avLst/>
          </a:prstGeom>
        </p:spPr>
      </p:pic>
    </p:spTree>
    <p:extLst>
      <p:ext uri="{BB962C8B-B14F-4D97-AF65-F5344CB8AC3E}">
        <p14:creationId xmlns:p14="http://schemas.microsoft.com/office/powerpoint/2010/main" val="3214008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4_Intro: custom image, fill squar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9A18002-4482-E2AC-238F-D31A4CA23A43}"/>
              </a:ext>
            </a:extLst>
          </p:cNvPr>
          <p:cNvPicPr>
            <a:picLocks noChangeAspect="1"/>
          </p:cNvPicPr>
          <p:nvPr userDrawn="1"/>
        </p:nvPicPr>
        <p:blipFill>
          <a:blip r:embed="rId2"/>
          <a:stretch>
            <a:fillRect/>
          </a:stretch>
        </p:blipFill>
        <p:spPr>
          <a:xfrm>
            <a:off x="0" y="6096"/>
            <a:ext cx="12192000" cy="6845807"/>
          </a:xfrm>
          <a:prstGeom prst="rect">
            <a:avLst/>
          </a:prstGeom>
        </p:spPr>
      </p:pic>
      <p:sp>
        <p:nvSpPr>
          <p:cNvPr id="2" name="Rectangle 1">
            <a:extLst>
              <a:ext uri="{FF2B5EF4-FFF2-40B4-BE49-F238E27FC236}">
                <a16:creationId xmlns:a16="http://schemas.microsoft.com/office/drawing/2014/main" id="{447766D6-8AA6-89B5-E50D-E501CE1A7B3A}"/>
              </a:ext>
            </a:extLst>
          </p:cNvPr>
          <p:cNvSpPr/>
          <p:nvPr userDrawn="1"/>
        </p:nvSpPr>
        <p:spPr>
          <a:xfrm>
            <a:off x="594360" y="2206013"/>
            <a:ext cx="4053466" cy="405346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8" name="Text Placeholder 67">
            <a:extLst>
              <a:ext uri="{FF2B5EF4-FFF2-40B4-BE49-F238E27FC236}">
                <a16:creationId xmlns:a16="http://schemas.microsoft.com/office/drawing/2014/main" id="{FEAFA5FD-BC40-F1A6-47FB-53C8C02E17DA}"/>
              </a:ext>
            </a:extLst>
          </p:cNvPr>
          <p:cNvSpPr>
            <a:spLocks noGrp="1"/>
          </p:cNvSpPr>
          <p:nvPr>
            <p:ph type="body" sz="quarter" idx="12" hasCustomPrompt="1"/>
          </p:nvPr>
        </p:nvSpPr>
        <p:spPr>
          <a:xfrm>
            <a:off x="594360" y="2206014"/>
            <a:ext cx="4053466" cy="2701652"/>
          </a:xfrm>
        </p:spPr>
        <p:txBody>
          <a:bodyPr lIns="228600" tIns="228600" rIns="228600" bIns="228600">
            <a:normAutofit/>
          </a:bodyPr>
          <a:lstStyle>
            <a:lvl1pPr marL="0" indent="0">
              <a:lnSpc>
                <a:spcPct val="88000"/>
              </a:lnSpc>
              <a:spcAft>
                <a:spcPts val="0"/>
              </a:spcAft>
              <a:buFontTx/>
              <a:buNone/>
              <a:defRPr sz="32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9" name="Text Placeholder 67">
            <a:extLst>
              <a:ext uri="{FF2B5EF4-FFF2-40B4-BE49-F238E27FC236}">
                <a16:creationId xmlns:a16="http://schemas.microsoft.com/office/drawing/2014/main" id="{976DD9C0-FB1F-81EC-4F66-CB33493D197F}"/>
              </a:ext>
            </a:extLst>
          </p:cNvPr>
          <p:cNvSpPr>
            <a:spLocks noGrp="1"/>
          </p:cNvSpPr>
          <p:nvPr>
            <p:ph type="body" sz="quarter" idx="13" hasCustomPrompt="1"/>
          </p:nvPr>
        </p:nvSpPr>
        <p:spPr>
          <a:xfrm>
            <a:off x="594360" y="4907666"/>
            <a:ext cx="4053466" cy="1355974"/>
          </a:xfrm>
        </p:spPr>
        <p:txBody>
          <a:bodyPr lIns="228600" tIns="228600" rIns="228600" bIns="228600" anchor="b" anchorCtr="0">
            <a:noAutofit/>
          </a:bodyPr>
          <a:lstStyle>
            <a:lvl1pPr marL="0" indent="0">
              <a:lnSpc>
                <a:spcPct val="100000"/>
              </a:lnSpc>
              <a:buFontTx/>
              <a:buNone/>
              <a:defRPr sz="19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subhead information here</a:t>
            </a:r>
          </a:p>
        </p:txBody>
      </p:sp>
      <p:pic>
        <p:nvPicPr>
          <p:cNvPr id="5" name="Picture 4">
            <a:extLst>
              <a:ext uri="{FF2B5EF4-FFF2-40B4-BE49-F238E27FC236}">
                <a16:creationId xmlns:a16="http://schemas.microsoft.com/office/drawing/2014/main" id="{B20F6144-EB47-10A6-6B8E-16714533036D}"/>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94360" y="594361"/>
            <a:ext cx="3749039" cy="668145"/>
          </a:xfrm>
          <a:prstGeom prst="rect">
            <a:avLst/>
          </a:prstGeom>
        </p:spPr>
      </p:pic>
    </p:spTree>
    <p:extLst>
      <p:ext uri="{BB962C8B-B14F-4D97-AF65-F5344CB8AC3E}">
        <p14:creationId xmlns:p14="http://schemas.microsoft.com/office/powerpoint/2010/main" val="2695146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_Intro: custom image, fill squar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9A18002-4482-E2AC-238F-D31A4CA23A43}"/>
              </a:ext>
            </a:extLst>
          </p:cNvPr>
          <p:cNvPicPr>
            <a:picLocks noChangeAspect="1"/>
          </p:cNvPicPr>
          <p:nvPr userDrawn="1"/>
        </p:nvPicPr>
        <p:blipFill>
          <a:blip r:embed="rId2"/>
          <a:stretch>
            <a:fillRect/>
          </a:stretch>
        </p:blipFill>
        <p:spPr>
          <a:xfrm>
            <a:off x="0" y="6096"/>
            <a:ext cx="12192000" cy="6845807"/>
          </a:xfrm>
          <a:prstGeom prst="rect">
            <a:avLst/>
          </a:prstGeom>
        </p:spPr>
      </p:pic>
      <p:sp>
        <p:nvSpPr>
          <p:cNvPr id="2" name="Rectangle 1">
            <a:extLst>
              <a:ext uri="{FF2B5EF4-FFF2-40B4-BE49-F238E27FC236}">
                <a16:creationId xmlns:a16="http://schemas.microsoft.com/office/drawing/2014/main" id="{447766D6-8AA6-89B5-E50D-E501CE1A7B3A}"/>
              </a:ext>
            </a:extLst>
          </p:cNvPr>
          <p:cNvSpPr/>
          <p:nvPr userDrawn="1"/>
        </p:nvSpPr>
        <p:spPr>
          <a:xfrm>
            <a:off x="594360" y="2206013"/>
            <a:ext cx="4053466" cy="4053465"/>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8" name="Text Placeholder 67">
            <a:extLst>
              <a:ext uri="{FF2B5EF4-FFF2-40B4-BE49-F238E27FC236}">
                <a16:creationId xmlns:a16="http://schemas.microsoft.com/office/drawing/2014/main" id="{FEAFA5FD-BC40-F1A6-47FB-53C8C02E17DA}"/>
              </a:ext>
            </a:extLst>
          </p:cNvPr>
          <p:cNvSpPr>
            <a:spLocks noGrp="1"/>
          </p:cNvSpPr>
          <p:nvPr>
            <p:ph type="body" sz="quarter" idx="12" hasCustomPrompt="1"/>
          </p:nvPr>
        </p:nvSpPr>
        <p:spPr>
          <a:xfrm>
            <a:off x="594360" y="2206014"/>
            <a:ext cx="4053466" cy="2701652"/>
          </a:xfrm>
          <a:ln>
            <a:solidFill>
              <a:srgbClr val="C00000"/>
            </a:solidFill>
          </a:ln>
        </p:spPr>
        <p:txBody>
          <a:bodyPr lIns="228600" tIns="228600" rIns="228600" bIns="228600">
            <a:normAutofit/>
          </a:bodyPr>
          <a:lstStyle>
            <a:lvl1pPr marL="0" indent="0">
              <a:lnSpc>
                <a:spcPct val="88000"/>
              </a:lnSpc>
              <a:spcAft>
                <a:spcPts val="0"/>
              </a:spcAft>
              <a:buFontTx/>
              <a:buNone/>
              <a:defRPr sz="32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9" name="Text Placeholder 67">
            <a:extLst>
              <a:ext uri="{FF2B5EF4-FFF2-40B4-BE49-F238E27FC236}">
                <a16:creationId xmlns:a16="http://schemas.microsoft.com/office/drawing/2014/main" id="{976DD9C0-FB1F-81EC-4F66-CB33493D197F}"/>
              </a:ext>
            </a:extLst>
          </p:cNvPr>
          <p:cNvSpPr>
            <a:spLocks noGrp="1"/>
          </p:cNvSpPr>
          <p:nvPr>
            <p:ph type="body" sz="quarter" idx="13" hasCustomPrompt="1"/>
          </p:nvPr>
        </p:nvSpPr>
        <p:spPr>
          <a:xfrm>
            <a:off x="594360" y="4907666"/>
            <a:ext cx="4053466" cy="1355974"/>
          </a:xfrm>
          <a:ln>
            <a:noFill/>
          </a:ln>
        </p:spPr>
        <p:txBody>
          <a:bodyPr lIns="228600" tIns="228600" rIns="228600" bIns="228600" anchor="b" anchorCtr="0">
            <a:noAutofit/>
          </a:bodyPr>
          <a:lstStyle>
            <a:lvl1pPr marL="0" indent="0">
              <a:lnSpc>
                <a:spcPct val="100000"/>
              </a:lnSpc>
              <a:buFontTx/>
              <a:buNone/>
              <a:defRPr sz="19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subhead information here</a:t>
            </a:r>
          </a:p>
        </p:txBody>
      </p:sp>
      <p:pic>
        <p:nvPicPr>
          <p:cNvPr id="5" name="Picture 4" descr="A black background with white text&#10;&#10;Description automatically generated">
            <a:extLst>
              <a:ext uri="{FF2B5EF4-FFF2-40B4-BE49-F238E27FC236}">
                <a16:creationId xmlns:a16="http://schemas.microsoft.com/office/drawing/2014/main" id="{B20F6144-EB47-10A6-6B8E-16714533036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94360" y="594360"/>
            <a:ext cx="3749039" cy="668147"/>
          </a:xfrm>
          <a:prstGeom prst="rect">
            <a:avLst/>
          </a:prstGeom>
        </p:spPr>
      </p:pic>
    </p:spTree>
    <p:extLst>
      <p:ext uri="{BB962C8B-B14F-4D97-AF65-F5344CB8AC3E}">
        <p14:creationId xmlns:p14="http://schemas.microsoft.com/office/powerpoint/2010/main" val="172486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5_Intro: custom image, fill squar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9A18002-4482-E2AC-238F-D31A4CA23A43}"/>
              </a:ext>
            </a:extLst>
          </p:cNvPr>
          <p:cNvPicPr>
            <a:picLocks noChangeAspect="1"/>
          </p:cNvPicPr>
          <p:nvPr userDrawn="1"/>
        </p:nvPicPr>
        <p:blipFill>
          <a:blip r:embed="rId2"/>
          <a:stretch>
            <a:fillRect/>
          </a:stretch>
        </p:blipFill>
        <p:spPr>
          <a:xfrm>
            <a:off x="0" y="6096"/>
            <a:ext cx="12192000" cy="6845807"/>
          </a:xfrm>
          <a:prstGeom prst="rect">
            <a:avLst/>
          </a:prstGeom>
        </p:spPr>
      </p:pic>
      <p:sp>
        <p:nvSpPr>
          <p:cNvPr id="2" name="Rectangle 1">
            <a:extLst>
              <a:ext uri="{FF2B5EF4-FFF2-40B4-BE49-F238E27FC236}">
                <a16:creationId xmlns:a16="http://schemas.microsoft.com/office/drawing/2014/main" id="{447766D6-8AA6-89B5-E50D-E501CE1A7B3A}"/>
              </a:ext>
            </a:extLst>
          </p:cNvPr>
          <p:cNvSpPr/>
          <p:nvPr userDrawn="1"/>
        </p:nvSpPr>
        <p:spPr>
          <a:xfrm>
            <a:off x="594360" y="2206013"/>
            <a:ext cx="4053466" cy="4053465"/>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8" name="Text Placeholder 67">
            <a:extLst>
              <a:ext uri="{FF2B5EF4-FFF2-40B4-BE49-F238E27FC236}">
                <a16:creationId xmlns:a16="http://schemas.microsoft.com/office/drawing/2014/main" id="{FEAFA5FD-BC40-F1A6-47FB-53C8C02E17DA}"/>
              </a:ext>
            </a:extLst>
          </p:cNvPr>
          <p:cNvSpPr>
            <a:spLocks noGrp="1"/>
          </p:cNvSpPr>
          <p:nvPr>
            <p:ph type="body" sz="quarter" idx="12" hasCustomPrompt="1"/>
          </p:nvPr>
        </p:nvSpPr>
        <p:spPr>
          <a:xfrm>
            <a:off x="594360" y="2206014"/>
            <a:ext cx="4053466" cy="2701652"/>
          </a:xfrm>
          <a:ln>
            <a:solidFill>
              <a:srgbClr val="C00000"/>
            </a:solidFill>
          </a:ln>
        </p:spPr>
        <p:txBody>
          <a:bodyPr lIns="228600" tIns="228600" rIns="228600" bIns="228600">
            <a:normAutofit/>
          </a:bodyPr>
          <a:lstStyle>
            <a:lvl1pPr marL="0" indent="0">
              <a:lnSpc>
                <a:spcPct val="88000"/>
              </a:lnSpc>
              <a:spcAft>
                <a:spcPts val="0"/>
              </a:spcAft>
              <a:buFontTx/>
              <a:buNone/>
              <a:defRPr sz="32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9" name="Text Placeholder 67">
            <a:extLst>
              <a:ext uri="{FF2B5EF4-FFF2-40B4-BE49-F238E27FC236}">
                <a16:creationId xmlns:a16="http://schemas.microsoft.com/office/drawing/2014/main" id="{976DD9C0-FB1F-81EC-4F66-CB33493D197F}"/>
              </a:ext>
            </a:extLst>
          </p:cNvPr>
          <p:cNvSpPr>
            <a:spLocks noGrp="1"/>
          </p:cNvSpPr>
          <p:nvPr>
            <p:ph type="body" sz="quarter" idx="13" hasCustomPrompt="1"/>
          </p:nvPr>
        </p:nvSpPr>
        <p:spPr>
          <a:xfrm>
            <a:off x="594360" y="4907666"/>
            <a:ext cx="4053466" cy="1355974"/>
          </a:xfrm>
        </p:spPr>
        <p:txBody>
          <a:bodyPr lIns="228600" tIns="228600" rIns="228600" bIns="228600" anchor="b" anchorCtr="0">
            <a:noAutofit/>
          </a:bodyPr>
          <a:lstStyle>
            <a:lvl1pPr marL="0" indent="0">
              <a:lnSpc>
                <a:spcPct val="100000"/>
              </a:lnSpc>
              <a:buFontTx/>
              <a:buNone/>
              <a:defRPr sz="19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subhead information here</a:t>
            </a:r>
          </a:p>
        </p:txBody>
      </p:sp>
      <p:pic>
        <p:nvPicPr>
          <p:cNvPr id="5" name="Picture 4">
            <a:extLst>
              <a:ext uri="{FF2B5EF4-FFF2-40B4-BE49-F238E27FC236}">
                <a16:creationId xmlns:a16="http://schemas.microsoft.com/office/drawing/2014/main" id="{B20F6144-EB47-10A6-6B8E-16714533036D}"/>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94360" y="594361"/>
            <a:ext cx="3749039" cy="668145"/>
          </a:xfrm>
          <a:prstGeom prst="rect">
            <a:avLst/>
          </a:prstGeom>
        </p:spPr>
      </p:pic>
    </p:spTree>
    <p:extLst>
      <p:ext uri="{BB962C8B-B14F-4D97-AF65-F5344CB8AC3E}">
        <p14:creationId xmlns:p14="http://schemas.microsoft.com/office/powerpoint/2010/main" val="3321789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Divider: safety glasse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A68D81F-D5CC-E801-7701-63F44225C264}"/>
              </a:ext>
            </a:extLst>
          </p:cNvPr>
          <p:cNvPicPr>
            <a:picLocks noChangeAspect="1"/>
          </p:cNvPicPr>
          <p:nvPr userDrawn="1"/>
        </p:nvPicPr>
        <p:blipFill>
          <a:blip r:embed="rId2"/>
          <a:stretch>
            <a:fillRect/>
          </a:stretch>
        </p:blipFill>
        <p:spPr>
          <a:xfrm>
            <a:off x="0" y="6096"/>
            <a:ext cx="12192000" cy="6845807"/>
          </a:xfrm>
          <a:prstGeom prst="rect">
            <a:avLst/>
          </a:prstGeom>
        </p:spPr>
      </p:pic>
      <p:sp>
        <p:nvSpPr>
          <p:cNvPr id="5" name="Rectangle 4">
            <a:extLst>
              <a:ext uri="{FF2B5EF4-FFF2-40B4-BE49-F238E27FC236}">
                <a16:creationId xmlns:a16="http://schemas.microsoft.com/office/drawing/2014/main" id="{90C2DD9C-6849-1210-8E55-BAC8DA04E3D3}"/>
              </a:ext>
            </a:extLst>
          </p:cNvPr>
          <p:cNvSpPr/>
          <p:nvPr userDrawn="1"/>
        </p:nvSpPr>
        <p:spPr>
          <a:xfrm>
            <a:off x="594360" y="6010761"/>
            <a:ext cx="918271" cy="10972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FFB4ABBD-AB68-EAFD-3F5A-F79AE8358CCB}"/>
              </a:ext>
            </a:extLst>
          </p:cNvPr>
          <p:cNvSpPr>
            <a:spLocks noGrp="1"/>
          </p:cNvSpPr>
          <p:nvPr>
            <p:ph type="title" hasCustomPrompt="1"/>
          </p:nvPr>
        </p:nvSpPr>
        <p:spPr>
          <a:xfrm>
            <a:off x="594360" y="4902492"/>
            <a:ext cx="7621589" cy="955185"/>
          </a:xfrm>
        </p:spPr>
        <p:txBody>
          <a:bodyPr anchor="b" anchorCtr="0"/>
          <a:lstStyle>
            <a:lvl1pPr>
              <a:defRPr b="1" i="0">
                <a:solidFill>
                  <a:schemeClr val="bg1"/>
                </a:solidFill>
                <a:latin typeface="3M Circular TT Book" panose="020B0604020101020102" pitchFamily="34" charset="77"/>
                <a:cs typeface="3M Circular TT Book" panose="020B0604020101020102" pitchFamily="34" charset="77"/>
              </a:defRPr>
            </a:lvl1pPr>
          </a:lstStyle>
          <a:p>
            <a:r>
              <a:rPr lang="en-US"/>
              <a:t>Insert headline here</a:t>
            </a:r>
          </a:p>
        </p:txBody>
      </p:sp>
      <p:sp>
        <p:nvSpPr>
          <p:cNvPr id="2" name="Footer Placeholder 1">
            <a:extLst>
              <a:ext uri="{FF2B5EF4-FFF2-40B4-BE49-F238E27FC236}">
                <a16:creationId xmlns:a16="http://schemas.microsoft.com/office/drawing/2014/main" id="{09AEE7FC-EF55-7EF8-C124-123BE9AD76C2}"/>
              </a:ext>
            </a:extLst>
          </p:cNvPr>
          <p:cNvSpPr>
            <a:spLocks noGrp="1"/>
          </p:cNvSpPr>
          <p:nvPr>
            <p:ph type="ftr" sz="quarter" idx="10"/>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6" name="Slide Number Placeholder 5">
            <a:extLst>
              <a:ext uri="{FF2B5EF4-FFF2-40B4-BE49-F238E27FC236}">
                <a16:creationId xmlns:a16="http://schemas.microsoft.com/office/drawing/2014/main" id="{D3325EBE-3142-DEB8-B5BE-7B0EB5C887FB}"/>
              </a:ext>
            </a:extLst>
          </p:cNvPr>
          <p:cNvSpPr>
            <a:spLocks noGrp="1"/>
          </p:cNvSpPr>
          <p:nvPr>
            <p:ph type="sldNum" sz="quarter" idx="11"/>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3042915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3DA28B1-00D7-60AC-9819-0E589AE6FD26}"/>
              </a:ext>
            </a:extLst>
          </p:cNvPr>
          <p:cNvSpPr/>
          <p:nvPr userDrawn="1"/>
        </p:nvSpPr>
        <p:spPr>
          <a:xfrm>
            <a:off x="5830784" y="6388925"/>
            <a:ext cx="522515" cy="3443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Tree>
    <p:extLst>
      <p:ext uri="{BB962C8B-B14F-4D97-AF65-F5344CB8AC3E}">
        <p14:creationId xmlns:p14="http://schemas.microsoft.com/office/powerpoint/2010/main" val="2072827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Divider: red bkgn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F3FB3-278F-E599-F498-3DAE1F43E137}"/>
              </a:ext>
            </a:extLst>
          </p:cNvPr>
          <p:cNvSpPr>
            <a:spLocks noGrp="1"/>
          </p:cNvSpPr>
          <p:nvPr>
            <p:ph type="title" hasCustomPrompt="1"/>
          </p:nvPr>
        </p:nvSpPr>
        <p:spPr>
          <a:xfrm>
            <a:off x="594360" y="1228556"/>
            <a:ext cx="7621589" cy="955185"/>
          </a:xfrm>
        </p:spPr>
        <p:txBody>
          <a:bodyPr anchor="b" anchorCtr="0"/>
          <a:lstStyle>
            <a:lvl1pPr>
              <a:defRPr b="1" i="0">
                <a:solidFill>
                  <a:schemeClr val="tx1"/>
                </a:solidFill>
                <a:latin typeface="3M Circular TT Book" panose="020B0604020101020102" pitchFamily="34" charset="77"/>
                <a:cs typeface="3M Circular TT Book" panose="020B0604020101020102" pitchFamily="34" charset="77"/>
              </a:defRPr>
            </a:lvl1pPr>
          </a:lstStyle>
          <a:p>
            <a:r>
              <a:rPr lang="en-US"/>
              <a:t>Insert headline here</a:t>
            </a:r>
          </a:p>
        </p:txBody>
      </p:sp>
      <p:sp>
        <p:nvSpPr>
          <p:cNvPr id="3" name="Rectangle 2">
            <a:extLst>
              <a:ext uri="{FF2B5EF4-FFF2-40B4-BE49-F238E27FC236}">
                <a16:creationId xmlns:a16="http://schemas.microsoft.com/office/drawing/2014/main" id="{273F5031-149B-AB64-4939-51A152C1F551}"/>
              </a:ext>
            </a:extLst>
          </p:cNvPr>
          <p:cNvSpPr/>
          <p:nvPr userDrawn="1"/>
        </p:nvSpPr>
        <p:spPr>
          <a:xfrm>
            <a:off x="594360" y="2336825"/>
            <a:ext cx="918271" cy="10972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a:extLst>
              <a:ext uri="{FF2B5EF4-FFF2-40B4-BE49-F238E27FC236}">
                <a16:creationId xmlns:a16="http://schemas.microsoft.com/office/drawing/2014/main" id="{44BD6A75-8FE8-D788-7D95-3C988A4461B0}"/>
              </a:ext>
            </a:extLst>
          </p:cNvPr>
          <p:cNvSpPr>
            <a:spLocks noGrp="1"/>
          </p:cNvSpPr>
          <p:nvPr>
            <p:ph type="ftr" sz="quarter" idx="10"/>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5" name="Slide Number Placeholder 4">
            <a:extLst>
              <a:ext uri="{FF2B5EF4-FFF2-40B4-BE49-F238E27FC236}">
                <a16:creationId xmlns:a16="http://schemas.microsoft.com/office/drawing/2014/main" id="{6519A5AB-EE6A-3BB1-8A99-2477AB7AFD32}"/>
              </a:ext>
            </a:extLst>
          </p:cNvPr>
          <p:cNvSpPr>
            <a:spLocks noGrp="1"/>
          </p:cNvSpPr>
          <p:nvPr>
            <p:ph type="sldNum" sz="quarter" idx="11"/>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3229136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1.xml"/><Relationship Id="rId18" Type="http://schemas.openxmlformats.org/officeDocument/2006/relationships/slideLayout" Target="../slideLayouts/slideLayout46.xml"/><Relationship Id="rId26" Type="http://schemas.openxmlformats.org/officeDocument/2006/relationships/slideLayout" Target="../slideLayouts/slideLayout54.xml"/><Relationship Id="rId21" Type="http://schemas.openxmlformats.org/officeDocument/2006/relationships/slideLayout" Target="../slideLayouts/slideLayout49.xml"/><Relationship Id="rId34" Type="http://schemas.openxmlformats.org/officeDocument/2006/relationships/slideLayout" Target="../slideLayouts/slideLayout62.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5" Type="http://schemas.openxmlformats.org/officeDocument/2006/relationships/slideLayout" Target="../slideLayouts/slideLayout53.xml"/><Relationship Id="rId33" Type="http://schemas.openxmlformats.org/officeDocument/2006/relationships/slideLayout" Target="../slideLayouts/slideLayout61.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20" Type="http://schemas.openxmlformats.org/officeDocument/2006/relationships/slideLayout" Target="../slideLayouts/slideLayout48.xml"/><Relationship Id="rId29" Type="http://schemas.openxmlformats.org/officeDocument/2006/relationships/slideLayout" Target="../slideLayouts/slideLayout57.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24" Type="http://schemas.openxmlformats.org/officeDocument/2006/relationships/slideLayout" Target="../slideLayouts/slideLayout52.xml"/><Relationship Id="rId32" Type="http://schemas.openxmlformats.org/officeDocument/2006/relationships/slideLayout" Target="../slideLayouts/slideLayout60.xml"/><Relationship Id="rId37" Type="http://schemas.openxmlformats.org/officeDocument/2006/relationships/theme" Target="../theme/theme2.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23" Type="http://schemas.openxmlformats.org/officeDocument/2006/relationships/slideLayout" Target="../slideLayouts/slideLayout51.xml"/><Relationship Id="rId28" Type="http://schemas.openxmlformats.org/officeDocument/2006/relationships/slideLayout" Target="../slideLayouts/slideLayout56.xml"/><Relationship Id="rId36" Type="http://schemas.openxmlformats.org/officeDocument/2006/relationships/slideLayout" Target="../slideLayouts/slideLayout64.xml"/><Relationship Id="rId10" Type="http://schemas.openxmlformats.org/officeDocument/2006/relationships/slideLayout" Target="../slideLayouts/slideLayout38.xml"/><Relationship Id="rId19" Type="http://schemas.openxmlformats.org/officeDocument/2006/relationships/slideLayout" Target="../slideLayouts/slideLayout47.xml"/><Relationship Id="rId31" Type="http://schemas.openxmlformats.org/officeDocument/2006/relationships/slideLayout" Target="../slideLayouts/slideLayout59.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 Id="rId22" Type="http://schemas.openxmlformats.org/officeDocument/2006/relationships/slideLayout" Target="../slideLayouts/slideLayout50.xml"/><Relationship Id="rId27" Type="http://schemas.openxmlformats.org/officeDocument/2006/relationships/slideLayout" Target="../slideLayouts/slideLayout55.xml"/><Relationship Id="rId30" Type="http://schemas.openxmlformats.org/officeDocument/2006/relationships/slideLayout" Target="../slideLayouts/slideLayout58.xml"/><Relationship Id="rId35" Type="http://schemas.openxmlformats.org/officeDocument/2006/relationships/slideLayout" Target="../slideLayouts/slideLayout63.xml"/><Relationship Id="rId8" Type="http://schemas.openxmlformats.org/officeDocument/2006/relationships/slideLayout" Target="../slideLayouts/slideLayout36.xml"/><Relationship Id="rId3"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94361" y="381000"/>
            <a:ext cx="11003280" cy="822960"/>
          </a:xfrm>
          <a:prstGeom prst="rect">
            <a:avLst/>
          </a:prstGeom>
        </p:spPr>
        <p:txBody>
          <a:bodyPr vert="horz" wrap="square" lIns="0" tIns="0" rIns="0" bIns="0" rtlCol="0" anchor="t" anchorCtr="0">
            <a:noAutofit/>
          </a:bodyPr>
          <a:lstStyle/>
          <a:p>
            <a:r>
              <a:rPr lang="en-US"/>
              <a:t>Click to edit Master title style</a:t>
            </a:r>
            <a:endParaRPr lang="en-GB"/>
          </a:p>
        </p:txBody>
      </p:sp>
      <p:sp>
        <p:nvSpPr>
          <p:cNvPr id="3" name="Text Placeholder 2"/>
          <p:cNvSpPr>
            <a:spLocks noGrp="1"/>
          </p:cNvSpPr>
          <p:nvPr>
            <p:ph type="body" idx="1"/>
          </p:nvPr>
        </p:nvSpPr>
        <p:spPr>
          <a:xfrm>
            <a:off x="594360" y="1295400"/>
            <a:ext cx="11003280" cy="4953000"/>
          </a:xfrm>
          <a:prstGeom prst="rect">
            <a:avLst/>
          </a:prstGeom>
        </p:spPr>
        <p:txBody>
          <a:bodyPr vert="horz" wrap="square" lIns="0" tIns="0" rIns="180000" bIns="0" rtlCol="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Footer Placeholder 3">
            <a:extLst>
              <a:ext uri="{FF2B5EF4-FFF2-40B4-BE49-F238E27FC236}">
                <a16:creationId xmlns:a16="http://schemas.microsoft.com/office/drawing/2014/main" id="{E43B4197-6342-13E2-9B96-B06142E3013E}"/>
              </a:ext>
            </a:extLst>
          </p:cNvPr>
          <p:cNvSpPr>
            <a:spLocks noGrp="1"/>
          </p:cNvSpPr>
          <p:nvPr>
            <p:ph type="ftr" sz="quarter" idx="3"/>
          </p:nvPr>
        </p:nvSpPr>
        <p:spPr>
          <a:xfrm>
            <a:off x="594360" y="6356350"/>
            <a:ext cx="2502800" cy="365125"/>
          </a:xfrm>
          <a:prstGeom prst="rect">
            <a:avLst/>
          </a:prstGeom>
        </p:spPr>
        <p:txBody>
          <a:bodyPr vert="horz" lIns="91440" tIns="45720" rIns="91440" bIns="45720" rtlCol="0" anchor="ctr"/>
          <a:lstStyle>
            <a:lvl1pPr algn="l">
              <a:defRPr sz="800">
                <a:solidFill>
                  <a:schemeClr val="tx1">
                    <a:tint val="82000"/>
                  </a:schemeClr>
                </a:solidFill>
              </a:defRPr>
            </a:lvl1p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5" name="Freeform 5">
            <a:extLst>
              <a:ext uri="{FF2B5EF4-FFF2-40B4-BE49-F238E27FC236}">
                <a16:creationId xmlns:a16="http://schemas.microsoft.com/office/drawing/2014/main" id="{65C42799-17FD-B4DA-2B26-8116888E32FD}"/>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GB"/>
          </a:p>
        </p:txBody>
      </p:sp>
      <p:sp>
        <p:nvSpPr>
          <p:cNvPr id="7" name="Slide Number Placeholder 6">
            <a:extLst>
              <a:ext uri="{FF2B5EF4-FFF2-40B4-BE49-F238E27FC236}">
                <a16:creationId xmlns:a16="http://schemas.microsoft.com/office/drawing/2014/main" id="{244021EE-6AA3-3C43-BBF1-486386EE09A4}"/>
              </a:ext>
            </a:extLst>
          </p:cNvPr>
          <p:cNvSpPr>
            <a:spLocks noGrp="1"/>
          </p:cNvSpPr>
          <p:nvPr>
            <p:ph type="sldNum" sz="quarter" idx="4"/>
          </p:nvPr>
        </p:nvSpPr>
        <p:spPr>
          <a:xfrm>
            <a:off x="8610600" y="6356350"/>
            <a:ext cx="2987040" cy="365125"/>
          </a:xfrm>
          <a:prstGeom prst="rect">
            <a:avLst/>
          </a:prstGeom>
        </p:spPr>
        <p:txBody>
          <a:bodyPr vert="horz" lIns="91440" tIns="45720" rIns="91440" bIns="45720" rtlCol="0" anchor="ctr"/>
          <a:lstStyle>
            <a:lvl1pPr algn="r">
              <a:defRPr sz="800">
                <a:solidFill>
                  <a:schemeClr val="tx1">
                    <a:tint val="82000"/>
                  </a:schemeClr>
                </a:solidFill>
                <a:latin typeface="+mn-lt"/>
              </a:defRPr>
            </a:lvl1pPr>
          </a:lstStyle>
          <a:p>
            <a:fld id="{70D5124F-2089-5247-B7B9-A8C28FACD56A}" type="slidenum">
              <a:rPr lang="en-US" smtClean="0"/>
              <a:pPr/>
              <a:t>‹#›</a:t>
            </a:fld>
            <a:endParaRPr lang="en-US"/>
          </a:p>
        </p:txBody>
      </p:sp>
    </p:spTree>
    <p:extLst>
      <p:ext uri="{BB962C8B-B14F-4D97-AF65-F5344CB8AC3E}">
        <p14:creationId xmlns:p14="http://schemas.microsoft.com/office/powerpoint/2010/main" val="1001595595"/>
      </p:ext>
    </p:extLst>
  </p:cSld>
  <p:clrMap bg1="lt1" tx1="dk1" bg2="lt2" tx2="dk2" accent1="accent1" accent2="accent2" accent3="accent3" accent4="accent4" accent5="accent5" accent6="accent6" hlink="hlink" folHlink="folHlink"/>
  <p:sldLayoutIdLst>
    <p:sldLayoutId id="2147484065" r:id="rId1"/>
    <p:sldLayoutId id="2147483954" r:id="rId2"/>
    <p:sldLayoutId id="2147483955" r:id="rId3"/>
    <p:sldLayoutId id="2147483956" r:id="rId4"/>
    <p:sldLayoutId id="2147483957" r:id="rId5"/>
    <p:sldLayoutId id="2147483958" r:id="rId6"/>
    <p:sldLayoutId id="2147483959" r:id="rId7"/>
    <p:sldLayoutId id="2147483960" r:id="rId8"/>
    <p:sldLayoutId id="2147483961" r:id="rId9"/>
    <p:sldLayoutId id="2147483962" r:id="rId10"/>
    <p:sldLayoutId id="2147483963" r:id="rId11"/>
    <p:sldLayoutId id="2147483964" r:id="rId12"/>
    <p:sldLayoutId id="2147483965" r:id="rId13"/>
    <p:sldLayoutId id="2147483966" r:id="rId14"/>
    <p:sldLayoutId id="2147483967" r:id="rId15"/>
    <p:sldLayoutId id="2147483968" r:id="rId16"/>
    <p:sldLayoutId id="2147484052" r:id="rId17"/>
    <p:sldLayoutId id="2147484053" r:id="rId18"/>
    <p:sldLayoutId id="2147484054" r:id="rId19"/>
    <p:sldLayoutId id="2147484055" r:id="rId20"/>
    <p:sldLayoutId id="2147484056" r:id="rId21"/>
    <p:sldLayoutId id="2147484057" r:id="rId22"/>
    <p:sldLayoutId id="2147484058" r:id="rId23"/>
    <p:sldLayoutId id="2147484059" r:id="rId24"/>
    <p:sldLayoutId id="2147484060" r:id="rId25"/>
    <p:sldLayoutId id="2147484061" r:id="rId26"/>
    <p:sldLayoutId id="2147484062" r:id="rId27"/>
    <p:sldLayoutId id="2147484066" r:id="rId2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p:txStyles>
    <p:titleStyle>
      <a:lvl1pPr algn="l" defTabSz="914400" rtl="0" eaLnBrk="1" latinLnBrk="0" hangingPunct="1">
        <a:lnSpc>
          <a:spcPct val="88000"/>
        </a:lnSpc>
        <a:spcBef>
          <a:spcPct val="0"/>
        </a:spcBef>
        <a:buNone/>
        <a:defRPr sz="3200" b="1" i="0" kern="1200">
          <a:solidFill>
            <a:schemeClr val="tx1"/>
          </a:solidFill>
          <a:latin typeface="3M Circular TT Black" panose="020B0604020101020102" pitchFamily="34" charset="77"/>
          <a:ea typeface="+mj-ea"/>
          <a:cs typeface="3M Circular TT Black" panose="020B0604020101020102" pitchFamily="34" charset="77"/>
        </a:defRPr>
      </a:lvl1pPr>
    </p:titleStyle>
    <p:bodyStyle>
      <a:lvl1pPr marL="0" indent="0" algn="l" defTabSz="914400" rtl="0" eaLnBrk="1" latinLnBrk="0" hangingPunct="1">
        <a:lnSpc>
          <a:spcPct val="88000"/>
        </a:lnSpc>
        <a:spcBef>
          <a:spcPts val="0"/>
        </a:spcBef>
        <a:spcAft>
          <a:spcPts val="600"/>
        </a:spcAft>
        <a:buFont typeface="Arial" panose="020B0604020202020204" pitchFamily="34" charset="0"/>
        <a:buNone/>
        <a:defRPr lang="en-US" sz="2000" b="1" i="0" kern="1200" dirty="0" smtClean="0">
          <a:solidFill>
            <a:schemeClr val="tx1"/>
          </a:solidFill>
          <a:latin typeface="3M Circular TT Book" panose="020B0604020101020102" pitchFamily="34" charset="77"/>
          <a:ea typeface="+mj-ea"/>
          <a:cs typeface="3M Circular TT Book" panose="020B0604020101020102" pitchFamily="34" charset="77"/>
        </a:defRPr>
      </a:lvl1pPr>
      <a:lvl2pPr marL="182563" indent="-182563" algn="l" defTabSz="914400" rtl="0" eaLnBrk="1" latinLnBrk="0" hangingPunct="1">
        <a:lnSpc>
          <a:spcPct val="88000"/>
        </a:lnSpc>
        <a:spcBef>
          <a:spcPts val="0"/>
        </a:spcBef>
        <a:spcAft>
          <a:spcPts val="600"/>
        </a:spcAft>
        <a:buFont typeface="Arial" panose="020B0604020202020204" pitchFamily="34" charset="0"/>
        <a:buChar char="•"/>
        <a:defRPr lang="en-US" sz="1800" b="1" i="0" kern="1200" dirty="0" smtClean="0">
          <a:solidFill>
            <a:schemeClr val="tx1"/>
          </a:solidFill>
          <a:latin typeface="3M Circular TT Book" panose="020B0604020101020102" pitchFamily="34" charset="77"/>
          <a:ea typeface="+mn-ea"/>
          <a:cs typeface="3M Circular TT Book" panose="020B0604020101020102" pitchFamily="34" charset="77"/>
        </a:defRPr>
      </a:lvl2pPr>
      <a:lvl3pPr marL="314325" indent="-131763" algn="l" defTabSz="914400" rtl="0" eaLnBrk="1" latinLnBrk="0" hangingPunct="1">
        <a:lnSpc>
          <a:spcPct val="110000"/>
        </a:lnSpc>
        <a:spcBef>
          <a:spcPts val="0"/>
        </a:spcBef>
        <a:spcAft>
          <a:spcPts val="600"/>
        </a:spcAft>
        <a:buFont typeface="Arial" panose="020B0604020202020204" pitchFamily="34" charset="0"/>
        <a:buChar char="•"/>
        <a:defRPr lang="en-US" sz="1600" b="0" i="0" kern="1200" dirty="0" smtClean="0">
          <a:solidFill>
            <a:schemeClr val="tx1"/>
          </a:solidFill>
          <a:latin typeface="3M Circular TT Book" panose="020B0604020101020102" pitchFamily="34" charset="77"/>
          <a:ea typeface="+mn-ea"/>
          <a:cs typeface="3M Circular TT Book" panose="020B0604020101020102" pitchFamily="34" charset="77"/>
        </a:defRPr>
      </a:lvl3pPr>
      <a:lvl4pPr marL="473075" indent="-115888" algn="l" defTabSz="914400" rtl="0" eaLnBrk="1" latinLnBrk="0" hangingPunct="1">
        <a:lnSpc>
          <a:spcPct val="110000"/>
        </a:lnSpc>
        <a:spcBef>
          <a:spcPts val="0"/>
        </a:spcBef>
        <a:spcAft>
          <a:spcPts val="600"/>
        </a:spcAft>
        <a:buFont typeface="Arial" panose="020B0604020202020204" pitchFamily="34" charset="0"/>
        <a:buChar char="•"/>
        <a:defRPr lang="en-US" sz="1400" b="0" i="0" kern="1200" dirty="0" smtClean="0">
          <a:solidFill>
            <a:schemeClr val="tx1"/>
          </a:solidFill>
          <a:latin typeface="+mn-lt"/>
          <a:ea typeface="+mn-ea"/>
          <a:cs typeface="+mn-cs"/>
        </a:defRPr>
      </a:lvl4pPr>
      <a:lvl5pPr marL="642938" indent="-103188" algn="l" defTabSz="914400" rtl="0" eaLnBrk="1" latinLnBrk="0" hangingPunct="1">
        <a:lnSpc>
          <a:spcPct val="110000"/>
        </a:lnSpc>
        <a:spcBef>
          <a:spcPts val="0"/>
        </a:spcBef>
        <a:spcAft>
          <a:spcPts val="600"/>
        </a:spcAft>
        <a:buFont typeface="Arial" panose="020B0604020202020204" pitchFamily="34" charset="0"/>
        <a:buChar char="•"/>
        <a:defRPr lang="en-GB" sz="1200" b="0" i="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088">
          <p15:clr>
            <a:srgbClr val="F26B43"/>
          </p15:clr>
        </p15:guide>
        <p15:guide id="2" pos="3840">
          <p15:clr>
            <a:srgbClr val="F26B43"/>
          </p15:clr>
        </p15:guide>
        <p15:guide id="3" pos="2640">
          <p15:clr>
            <a:srgbClr val="F26B43"/>
          </p15:clr>
        </p15:guide>
        <p15:guide id="4" pos="1440">
          <p15:clr>
            <a:srgbClr val="F26B43"/>
          </p15:clr>
        </p15:guide>
        <p15:guide id="5" pos="240">
          <p15:clr>
            <a:srgbClr val="F26B43"/>
          </p15:clr>
        </p15:guide>
        <p15:guide id="6" pos="5040">
          <p15:clr>
            <a:srgbClr val="F26B43"/>
          </p15:clr>
        </p15:guide>
        <p15:guide id="7" pos="6240">
          <p15:clr>
            <a:srgbClr val="F26B43"/>
          </p15:clr>
        </p15:guide>
        <p15:guide id="8" pos="7440">
          <p15:clr>
            <a:srgbClr val="F26B43"/>
          </p15:clr>
        </p15:guide>
        <p15:guide id="9" orient="horz" pos="1474">
          <p15:clr>
            <a:srgbClr val="F26B43"/>
          </p15:clr>
        </p15:guide>
        <p15:guide id="10" orient="horz" pos="840">
          <p15:clr>
            <a:srgbClr val="F26B43"/>
          </p15:clr>
        </p15:guide>
        <p15:guide id="11" orient="horz" pos="240">
          <p15:clr>
            <a:srgbClr val="F26B43"/>
          </p15:clr>
        </p15:guide>
        <p15:guide id="12" orient="horz" pos="2696">
          <p15:clr>
            <a:srgbClr val="F26B43"/>
          </p15:clr>
        </p15:guide>
        <p15:guide id="14" orient="horz" pos="4080">
          <p15:clr>
            <a:srgbClr val="F26B43"/>
          </p15:clr>
        </p15:guide>
        <p15:guide id="15" orient="horz" pos="3936">
          <p15:clr>
            <a:srgbClr val="F26B43"/>
          </p15:clr>
        </p15:guide>
        <p15:guide id="17" pos="5034">
          <p15:clr>
            <a:srgbClr val="F26B43"/>
          </p15:clr>
        </p15:guide>
        <p15:guide id="18" orient="horz" pos="3312">
          <p15:clr>
            <a:srgbClr val="F26B43"/>
          </p15:clr>
        </p15:guide>
        <p15:guide id="19" orient="horz" pos="2702">
          <p15:clr>
            <a:srgbClr val="F26B43"/>
          </p15:clr>
        </p15:guide>
        <p15:guide id="21" pos="2634">
          <p15:clr>
            <a:srgbClr val="F26B43"/>
          </p15:clr>
        </p15:guide>
        <p15:guide id="22" pos="5046">
          <p15:clr>
            <a:srgbClr val="F26B43"/>
          </p15:clr>
        </p15:guide>
        <p15:guide id="23" orient="horz" pos="1468">
          <p15:clr>
            <a:srgbClr val="F26B43"/>
          </p15:clr>
        </p15:guide>
        <p15:guide id="25" orient="horz" pos="1480">
          <p15:clr>
            <a:srgbClr val="F26B43"/>
          </p15:clr>
        </p15:guide>
        <p15:guide id="26" orient="horz" pos="2706">
          <p15:clr>
            <a:srgbClr val="F26B43"/>
          </p15:clr>
        </p15:guide>
        <p15:guide id="27" pos="2648">
          <p15:clr>
            <a:srgbClr val="F26B43"/>
          </p15:clr>
        </p15:guide>
        <p15:guide id="28" orient="horz" pos="576">
          <p15:clr>
            <a:srgbClr val="FBAE40"/>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381000"/>
            <a:ext cx="11430000" cy="822960"/>
          </a:xfrm>
          <a:prstGeom prst="rect">
            <a:avLst/>
          </a:prstGeom>
        </p:spPr>
        <p:txBody>
          <a:bodyPr vert="horz" wrap="square" lIns="0" tIns="0" rIns="0" bIns="0" rtlCol="0" anchor="t" anchorCtr="0">
            <a:noAutofit/>
          </a:bodyPr>
          <a:lstStyle/>
          <a:p>
            <a:r>
              <a:rPr lang="en-US"/>
              <a:t>Click to edit Master title style</a:t>
            </a:r>
            <a:endParaRPr lang="en-GB"/>
          </a:p>
        </p:txBody>
      </p:sp>
      <p:sp>
        <p:nvSpPr>
          <p:cNvPr id="3" name="Text Placeholder 2"/>
          <p:cNvSpPr>
            <a:spLocks noGrp="1"/>
          </p:cNvSpPr>
          <p:nvPr>
            <p:ph type="body" idx="1"/>
          </p:nvPr>
        </p:nvSpPr>
        <p:spPr>
          <a:xfrm>
            <a:off x="381000" y="1333500"/>
            <a:ext cx="11430000" cy="4914900"/>
          </a:xfrm>
          <a:prstGeom prst="rect">
            <a:avLst/>
          </a:prstGeom>
        </p:spPr>
        <p:txBody>
          <a:bodyPr vert="horz" wrap="square" lIns="0" tIns="0" rIns="180000" bIns="0" rtlCol="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reeform 5">
            <a:extLst>
              <a:ext uri="{FF2B5EF4-FFF2-40B4-BE49-F238E27FC236}">
                <a16:creationId xmlns:a16="http://schemas.microsoft.com/office/drawing/2014/main" id="{65C42799-17FD-B4DA-2B26-8116888E32FD}"/>
              </a:ext>
            </a:extLst>
          </p:cNvPr>
          <p:cNvSpPr>
            <a:spLocks noChangeAspect="1" noEditPoints="1"/>
          </p:cNvSpPr>
          <p:nvPr userDrawn="1"/>
        </p:nvSpPr>
        <p:spPr bwMode="auto">
          <a:xfrm>
            <a:off x="5952224" y="6643389"/>
            <a:ext cx="287552" cy="153587"/>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Footer Placeholder 3">
            <a:extLst>
              <a:ext uri="{FF2B5EF4-FFF2-40B4-BE49-F238E27FC236}">
                <a16:creationId xmlns:a16="http://schemas.microsoft.com/office/drawing/2014/main" id="{4946CD55-C136-FA8D-93BE-95F9E28EE00A}"/>
              </a:ext>
            </a:extLst>
          </p:cNvPr>
          <p:cNvSpPr>
            <a:spLocks noGrp="1"/>
          </p:cNvSpPr>
          <p:nvPr>
            <p:ph type="ftr" sz="quarter" idx="3"/>
          </p:nvPr>
        </p:nvSpPr>
        <p:spPr>
          <a:xfrm>
            <a:off x="381000" y="6641741"/>
            <a:ext cx="2716160" cy="233616"/>
          </a:xfrm>
          <a:prstGeom prst="rect">
            <a:avLst/>
          </a:prstGeom>
        </p:spPr>
        <p:txBody>
          <a:bodyPr vert="horz" lIns="91440" tIns="45720" rIns="91440" bIns="45720" rtlCol="0" anchor="t"/>
          <a:lstStyle>
            <a:lvl1pPr algn="l">
              <a:defRPr sz="800">
                <a:solidFill>
                  <a:schemeClr val="tx1">
                    <a:tint val="82000"/>
                  </a:schemeClr>
                </a:solidFill>
              </a:defRPr>
            </a:lvl1p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11" name="Slide Number Placeholder 6">
            <a:extLst>
              <a:ext uri="{FF2B5EF4-FFF2-40B4-BE49-F238E27FC236}">
                <a16:creationId xmlns:a16="http://schemas.microsoft.com/office/drawing/2014/main" id="{1341C577-0A7A-B145-2337-5C0BF0452F55}"/>
              </a:ext>
            </a:extLst>
          </p:cNvPr>
          <p:cNvSpPr>
            <a:spLocks noGrp="1"/>
          </p:cNvSpPr>
          <p:nvPr>
            <p:ph type="sldNum" sz="quarter" idx="4"/>
          </p:nvPr>
        </p:nvSpPr>
        <p:spPr>
          <a:xfrm>
            <a:off x="8610600" y="6641741"/>
            <a:ext cx="3200400" cy="233616"/>
          </a:xfrm>
          <a:prstGeom prst="rect">
            <a:avLst/>
          </a:prstGeom>
        </p:spPr>
        <p:txBody>
          <a:bodyPr vert="horz" lIns="91440" tIns="45720" rIns="91440" bIns="45720" rtlCol="0" anchor="t"/>
          <a:lstStyle>
            <a:lvl1pPr algn="r">
              <a:defRPr sz="800">
                <a:solidFill>
                  <a:schemeClr val="tx1"/>
                </a:solidFill>
                <a:latin typeface="+mn-lt"/>
              </a:defRPr>
            </a:lvl1pPr>
          </a:lstStyle>
          <a:p>
            <a:fld id="{70D5124F-2089-5247-B7B9-A8C28FACD56A}" type="slidenum">
              <a:rPr lang="en-US" smtClean="0"/>
              <a:pPr/>
              <a:t>‹#›</a:t>
            </a:fld>
            <a:endParaRPr lang="en-US"/>
          </a:p>
        </p:txBody>
      </p:sp>
    </p:spTree>
    <p:extLst>
      <p:ext uri="{BB962C8B-B14F-4D97-AF65-F5344CB8AC3E}">
        <p14:creationId xmlns:p14="http://schemas.microsoft.com/office/powerpoint/2010/main" val="194180384"/>
      </p:ext>
    </p:extLst>
  </p:cSld>
  <p:clrMap bg1="lt1" tx1="dk1" bg2="lt2" tx2="dk2" accent1="accent1" accent2="accent2" accent3="accent3" accent4="accent4" accent5="accent5" accent6="accent6" hlink="hlink" folHlink="folHlink"/>
  <p:sldLayoutIdLst>
    <p:sldLayoutId id="2147484014" r:id="rId1"/>
    <p:sldLayoutId id="2147484015" r:id="rId2"/>
    <p:sldLayoutId id="2147484016" r:id="rId3"/>
    <p:sldLayoutId id="2147484017" r:id="rId4"/>
    <p:sldLayoutId id="2147484018" r:id="rId5"/>
    <p:sldLayoutId id="2147484019" r:id="rId6"/>
    <p:sldLayoutId id="2147484020" r:id="rId7"/>
    <p:sldLayoutId id="2147484021" r:id="rId8"/>
    <p:sldLayoutId id="2147484022" r:id="rId9"/>
    <p:sldLayoutId id="2147484023" r:id="rId10"/>
    <p:sldLayoutId id="2147484024" r:id="rId11"/>
    <p:sldLayoutId id="2147484025" r:id="rId12"/>
    <p:sldLayoutId id="2147484026" r:id="rId13"/>
    <p:sldLayoutId id="2147484027" r:id="rId14"/>
    <p:sldLayoutId id="2147484028" r:id="rId15"/>
    <p:sldLayoutId id="2147484029" r:id="rId16"/>
    <p:sldLayoutId id="2147484030" r:id="rId17"/>
    <p:sldLayoutId id="2147484031" r:id="rId18"/>
    <p:sldLayoutId id="2147484032" r:id="rId19"/>
    <p:sldLayoutId id="2147484033" r:id="rId20"/>
    <p:sldLayoutId id="2147484034" r:id="rId21"/>
    <p:sldLayoutId id="2147484035" r:id="rId22"/>
    <p:sldLayoutId id="2147484036" r:id="rId23"/>
    <p:sldLayoutId id="2147484037" r:id="rId24"/>
    <p:sldLayoutId id="2147484038" r:id="rId25"/>
    <p:sldLayoutId id="2147484039" r:id="rId26"/>
    <p:sldLayoutId id="2147484040" r:id="rId27"/>
    <p:sldLayoutId id="2147484041" r:id="rId28"/>
    <p:sldLayoutId id="2147484042" r:id="rId29"/>
    <p:sldLayoutId id="2147484043" r:id="rId30"/>
    <p:sldLayoutId id="2147484044" r:id="rId31"/>
    <p:sldLayoutId id="2147484045" r:id="rId32"/>
    <p:sldLayoutId id="2147484046" r:id="rId33"/>
    <p:sldLayoutId id="2147484047" r:id="rId34"/>
    <p:sldLayoutId id="2147484048" r:id="rId35"/>
    <p:sldLayoutId id="2147484049" r:id="rId3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p:txStyles>
    <p:titleStyle>
      <a:lvl1pPr algn="l" defTabSz="914400" rtl="0" eaLnBrk="1" latinLnBrk="0" hangingPunct="1">
        <a:lnSpc>
          <a:spcPct val="88000"/>
        </a:lnSpc>
        <a:spcBef>
          <a:spcPct val="0"/>
        </a:spcBef>
        <a:buNone/>
        <a:defRPr sz="3200" b="1" i="0" kern="1200">
          <a:solidFill>
            <a:schemeClr val="tx1"/>
          </a:solidFill>
          <a:latin typeface="3M Circular TT Bold" panose="020B0604020101020102" pitchFamily="34" charset="77"/>
          <a:ea typeface="+mj-ea"/>
          <a:cs typeface="3M Circular TT Bold" panose="020B0604020101020102" pitchFamily="34" charset="77"/>
        </a:defRPr>
      </a:lvl1pPr>
    </p:titleStyle>
    <p:bodyStyle>
      <a:lvl1pPr marL="0" indent="0" algn="l" defTabSz="914400" rtl="0" eaLnBrk="1" latinLnBrk="0" hangingPunct="1">
        <a:lnSpc>
          <a:spcPct val="88000"/>
        </a:lnSpc>
        <a:spcBef>
          <a:spcPts val="0"/>
        </a:spcBef>
        <a:spcAft>
          <a:spcPts val="600"/>
        </a:spcAft>
        <a:buFont typeface="Arial" panose="020B0604020202020204" pitchFamily="34" charset="0"/>
        <a:buNone/>
        <a:defRPr lang="en-US" sz="1800" b="1" i="0" kern="1200" dirty="0" smtClean="0">
          <a:solidFill>
            <a:schemeClr val="tx1"/>
          </a:solidFill>
          <a:latin typeface="3M Circular TT Book" panose="020B0604020101020102" pitchFamily="34" charset="77"/>
          <a:ea typeface="+mj-ea"/>
          <a:cs typeface="3M Circular TT Book" panose="020B0604020101020102" pitchFamily="34" charset="77"/>
        </a:defRPr>
      </a:lvl1pPr>
      <a:lvl2pPr marL="182563" indent="-182563" algn="l" defTabSz="914400" rtl="0" eaLnBrk="1" latinLnBrk="0" hangingPunct="1">
        <a:lnSpc>
          <a:spcPct val="88000"/>
        </a:lnSpc>
        <a:spcBef>
          <a:spcPts val="0"/>
        </a:spcBef>
        <a:spcAft>
          <a:spcPts val="600"/>
        </a:spcAft>
        <a:buFont typeface="Arial" panose="020B0604020202020204" pitchFamily="34" charset="0"/>
        <a:buChar char="•"/>
        <a:defRPr lang="en-US" sz="1600" b="0" i="0" kern="1200" dirty="0" smtClean="0">
          <a:solidFill>
            <a:schemeClr val="tx1"/>
          </a:solidFill>
          <a:latin typeface="3M Circular TT Book" panose="020B0604020101020102" pitchFamily="34" charset="77"/>
          <a:ea typeface="+mn-ea"/>
          <a:cs typeface="3M Circular TT Book" panose="020B0604020101020102" pitchFamily="34" charset="77"/>
        </a:defRPr>
      </a:lvl2pPr>
      <a:lvl3pPr marL="314325" indent="-131763" algn="l" defTabSz="914400" rtl="0" eaLnBrk="1" latinLnBrk="0" hangingPunct="1">
        <a:lnSpc>
          <a:spcPct val="110000"/>
        </a:lnSpc>
        <a:spcBef>
          <a:spcPts val="0"/>
        </a:spcBef>
        <a:spcAft>
          <a:spcPts val="600"/>
        </a:spcAft>
        <a:buFont typeface="Arial" panose="020B0604020202020204" pitchFamily="34" charset="0"/>
        <a:buChar char="•"/>
        <a:defRPr lang="en-US" sz="1400" b="0" i="0" kern="1200" dirty="0" smtClean="0">
          <a:solidFill>
            <a:schemeClr val="tx1"/>
          </a:solidFill>
          <a:latin typeface="3M Circular TT Book" panose="020B0604020101020102" pitchFamily="34" charset="77"/>
          <a:ea typeface="+mn-ea"/>
          <a:cs typeface="3M Circular TT Book" panose="020B0604020101020102" pitchFamily="34" charset="77"/>
        </a:defRPr>
      </a:lvl3pPr>
      <a:lvl4pPr marL="473075" indent="-115888" algn="l" defTabSz="914400" rtl="0" eaLnBrk="1" latinLnBrk="0" hangingPunct="1">
        <a:lnSpc>
          <a:spcPct val="110000"/>
        </a:lnSpc>
        <a:spcBef>
          <a:spcPts val="0"/>
        </a:spcBef>
        <a:spcAft>
          <a:spcPts val="600"/>
        </a:spcAft>
        <a:buFont typeface="Arial" panose="020B0604020202020204" pitchFamily="34" charset="0"/>
        <a:buChar char="•"/>
        <a:defRPr lang="en-US" sz="1200" b="0" i="0" kern="1200" dirty="0" smtClean="0">
          <a:solidFill>
            <a:schemeClr val="tx1"/>
          </a:solidFill>
          <a:latin typeface="+mn-lt"/>
          <a:ea typeface="+mn-ea"/>
          <a:cs typeface="+mn-cs"/>
        </a:defRPr>
      </a:lvl4pPr>
      <a:lvl5pPr marL="642938" indent="-103188" algn="l" defTabSz="914400" rtl="0" eaLnBrk="1" latinLnBrk="0" hangingPunct="1">
        <a:lnSpc>
          <a:spcPct val="110000"/>
        </a:lnSpc>
        <a:spcBef>
          <a:spcPts val="0"/>
        </a:spcBef>
        <a:spcAft>
          <a:spcPts val="600"/>
        </a:spcAft>
        <a:buFont typeface="Arial" panose="020B0604020202020204" pitchFamily="34" charset="0"/>
        <a:buChar char="•"/>
        <a:defRPr lang="en-GB" sz="1000" b="0" i="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088">
          <p15:clr>
            <a:srgbClr val="F26B43"/>
          </p15:clr>
        </p15:guide>
        <p15:guide id="2" pos="3840">
          <p15:clr>
            <a:srgbClr val="F26B43"/>
          </p15:clr>
        </p15:guide>
        <p15:guide id="3" pos="2640">
          <p15:clr>
            <a:srgbClr val="F26B43"/>
          </p15:clr>
        </p15:guide>
        <p15:guide id="4" pos="1440">
          <p15:clr>
            <a:srgbClr val="F26B43"/>
          </p15:clr>
        </p15:guide>
        <p15:guide id="5" pos="240">
          <p15:clr>
            <a:srgbClr val="F26B43"/>
          </p15:clr>
        </p15:guide>
        <p15:guide id="6" pos="5040">
          <p15:clr>
            <a:srgbClr val="F26B43"/>
          </p15:clr>
        </p15:guide>
        <p15:guide id="7" pos="6240">
          <p15:clr>
            <a:srgbClr val="F26B43"/>
          </p15:clr>
        </p15:guide>
        <p15:guide id="8" pos="7440">
          <p15:clr>
            <a:srgbClr val="F26B43"/>
          </p15:clr>
        </p15:guide>
        <p15:guide id="9" orient="horz" pos="1474">
          <p15:clr>
            <a:srgbClr val="F26B43"/>
          </p15:clr>
        </p15:guide>
        <p15:guide id="10" orient="horz" pos="840">
          <p15:clr>
            <a:srgbClr val="F26B43"/>
          </p15:clr>
        </p15:guide>
        <p15:guide id="11" orient="horz" pos="240">
          <p15:clr>
            <a:srgbClr val="F26B43"/>
          </p15:clr>
        </p15:guide>
        <p15:guide id="12" orient="horz" pos="2696">
          <p15:clr>
            <a:srgbClr val="F26B43"/>
          </p15:clr>
        </p15:guide>
        <p15:guide id="14" orient="horz" pos="4080">
          <p15:clr>
            <a:srgbClr val="F26B43"/>
          </p15:clr>
        </p15:guide>
        <p15:guide id="15" orient="horz" pos="3936">
          <p15:clr>
            <a:srgbClr val="F26B43"/>
          </p15:clr>
        </p15:guide>
        <p15:guide id="17" pos="5034">
          <p15:clr>
            <a:srgbClr val="F26B43"/>
          </p15:clr>
        </p15:guide>
        <p15:guide id="18" orient="horz" pos="3312">
          <p15:clr>
            <a:srgbClr val="F26B43"/>
          </p15:clr>
        </p15:guide>
        <p15:guide id="19" orient="horz" pos="2702">
          <p15:clr>
            <a:srgbClr val="F26B43"/>
          </p15:clr>
        </p15:guide>
        <p15:guide id="21" pos="2634">
          <p15:clr>
            <a:srgbClr val="F26B43"/>
          </p15:clr>
        </p15:guide>
        <p15:guide id="22" pos="5046">
          <p15:clr>
            <a:srgbClr val="F26B43"/>
          </p15:clr>
        </p15:guide>
        <p15:guide id="23" orient="horz" pos="1468">
          <p15:clr>
            <a:srgbClr val="F26B43"/>
          </p15:clr>
        </p15:guide>
        <p15:guide id="25" orient="horz" pos="1480">
          <p15:clr>
            <a:srgbClr val="F26B43"/>
          </p15:clr>
        </p15:guide>
        <p15:guide id="26" orient="horz" pos="2706">
          <p15:clr>
            <a:srgbClr val="F26B43"/>
          </p15:clr>
        </p15:guide>
        <p15:guide id="27" pos="2648">
          <p15:clr>
            <a:srgbClr val="F26B43"/>
          </p15:clr>
        </p15:guide>
        <p15:guide id="28" orient="horz" pos="576">
          <p15:clr>
            <a:srgbClr val="FBAE40"/>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8.xml"/></Relationships>
</file>

<file path=ppt/slides/_rels/slide14.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8.xml"/></Relationships>
</file>

<file path=ppt/slides/_rels/slide16.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8.xml"/></Relationships>
</file>

<file path=ppt/slides/_rels/slide1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8.xml"/></Relationships>
</file>

<file path=ppt/slides/_rels/slide20.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8.xml"/></Relationships>
</file>

<file path=ppt/slides/_rels/slide21.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8.xml"/></Relationships>
</file>

<file path=ppt/slides/_rels/slide22.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8.xml"/></Relationships>
</file>

<file path=ppt/slides/_rels/slide23.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8.xml"/></Relationships>
</file>

<file path=ppt/slides/_rels/slide24.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3E9A0C9C-59D4-623E-FB90-E183BA11C465}"/>
              </a:ext>
            </a:extLst>
          </p:cNvPr>
          <p:cNvSpPr>
            <a:spLocks noGrp="1"/>
          </p:cNvSpPr>
          <p:nvPr>
            <p:ph type="body" sz="quarter" idx="10"/>
          </p:nvPr>
        </p:nvSpPr>
        <p:spPr/>
        <p:txBody>
          <a:bodyPr/>
          <a:lstStyle/>
          <a:p>
            <a:r>
              <a:rPr lang="en-US" dirty="0"/>
              <a:t>Supplier Enablement – </a:t>
            </a:r>
          </a:p>
          <a:p>
            <a:r>
              <a:rPr lang="en-US" dirty="0"/>
              <a:t>Contracts QRG</a:t>
            </a:r>
          </a:p>
        </p:txBody>
      </p:sp>
    </p:spTree>
    <p:extLst>
      <p:ext uri="{BB962C8B-B14F-4D97-AF65-F5344CB8AC3E}">
        <p14:creationId xmlns:p14="http://schemas.microsoft.com/office/powerpoint/2010/main" val="2935432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9BBA21-152B-F5BF-586C-A10850DE0CCE}"/>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5F37A13E-8035-3A7B-4753-8129AAE1E25A}"/>
              </a:ext>
            </a:extLst>
          </p:cNvPr>
          <p:cNvSpPr>
            <a:spLocks noGrp="1"/>
          </p:cNvSpPr>
          <p:nvPr>
            <p:ph type="title"/>
          </p:nvPr>
        </p:nvSpPr>
        <p:spPr>
          <a:xfrm>
            <a:off x="594361" y="381000"/>
            <a:ext cx="11003280" cy="822960"/>
          </a:xfrm>
        </p:spPr>
        <p:txBody>
          <a:bodyPr/>
          <a:lstStyle/>
          <a:p>
            <a:r>
              <a:rPr lang="en-US" dirty="0"/>
              <a:t>Contracts</a:t>
            </a:r>
          </a:p>
        </p:txBody>
      </p:sp>
      <p:sp>
        <p:nvSpPr>
          <p:cNvPr id="3" name="Text 0">
            <a:extLst>
              <a:ext uri="{FF2B5EF4-FFF2-40B4-BE49-F238E27FC236}">
                <a16:creationId xmlns:a16="http://schemas.microsoft.com/office/drawing/2014/main" id="{8A5966C7-3960-A5AF-2B39-5B5DB69131A8}"/>
              </a:ext>
            </a:extLst>
          </p:cNvPr>
          <p:cNvSpPr/>
          <p:nvPr/>
        </p:nvSpPr>
        <p:spPr>
          <a:xfrm>
            <a:off x="485274" y="1182029"/>
            <a:ext cx="11694161" cy="4928839"/>
          </a:xfrm>
          <a:prstGeom prst="rect">
            <a:avLst/>
          </a:prstGeom>
          <a:noFill/>
          <a:ln/>
        </p:spPr>
        <p:txBody>
          <a:bodyPr wrap="square" rtlCol="0" anchor="t">
            <a:noAutofit/>
          </a:bodyPr>
          <a:lstStyle/>
          <a:p>
            <a:pPr marL="285750" indent="-285750">
              <a:buFont typeface="Arial" panose="020B0604020202020204" pitchFamily="34" charset="0"/>
              <a:buChar char="•"/>
            </a:pPr>
            <a:r>
              <a:rPr lang="en-US" dirty="0">
                <a:solidFill>
                  <a:srgbClr val="1F2937"/>
                </a:solidFill>
                <a:ea typeface="Arial" pitchFamily="34" charset="-122"/>
                <a:cs typeface="Arial" panose="020B0604020202020204" pitchFamily="34" charset="0"/>
              </a:rPr>
              <a:t>The Contracts Module within GEP is designed to make managing contractual agreements effortless and transparent for suppliers. </a:t>
            </a:r>
          </a:p>
          <a:p>
            <a:pPr marL="285750" indent="-285750">
              <a:buFont typeface="Arial" panose="020B0604020202020204" pitchFamily="34" charset="0"/>
              <a:buChar char="•"/>
            </a:pPr>
            <a:r>
              <a:rPr lang="en-US" dirty="0">
                <a:solidFill>
                  <a:srgbClr val="1F2937"/>
                </a:solidFill>
                <a:ea typeface="Arial" pitchFamily="34" charset="-122"/>
                <a:cs typeface="Arial" panose="020B0604020202020204" pitchFamily="34" charset="0"/>
              </a:rPr>
              <a:t>It provides a centralized, secure environment where suppliers can access, review, and respond to contract documents. </a:t>
            </a:r>
          </a:p>
          <a:p>
            <a:pPr marL="285750" indent="-285750">
              <a:buFont typeface="Arial" panose="020B0604020202020204" pitchFamily="34" charset="0"/>
              <a:buChar char="•"/>
            </a:pPr>
            <a:r>
              <a:rPr lang="en-US" dirty="0">
                <a:solidFill>
                  <a:srgbClr val="1F2937"/>
                </a:solidFill>
                <a:ea typeface="Arial" pitchFamily="34" charset="-122"/>
                <a:cs typeface="Arial" panose="020B0604020202020204" pitchFamily="34" charset="0"/>
              </a:rPr>
              <a:t>In this video we will learn, how as a supplier you can access the Contracts workbench, how to respond to a review request and finally how to sign the contract document digitally.</a:t>
            </a:r>
            <a:endParaRPr lang="en-US" dirty="0">
              <a:cs typeface="Arial" panose="020B0604020202020204" pitchFamily="34" charset="0"/>
            </a:endParaRPr>
          </a:p>
        </p:txBody>
      </p:sp>
    </p:spTree>
    <p:extLst>
      <p:ext uri="{BB962C8B-B14F-4D97-AF65-F5344CB8AC3E}">
        <p14:creationId xmlns:p14="http://schemas.microsoft.com/office/powerpoint/2010/main" val="2664926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C0BC89-A6F6-D945-A27D-CB4412463549}"/>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585C99DF-4B60-2AD4-2BFF-D66643EE5BC7}"/>
              </a:ext>
            </a:extLst>
          </p:cNvPr>
          <p:cNvSpPr>
            <a:spLocks noGrp="1"/>
          </p:cNvSpPr>
          <p:nvPr>
            <p:ph type="title"/>
          </p:nvPr>
        </p:nvSpPr>
        <p:spPr>
          <a:xfrm>
            <a:off x="594361" y="381000"/>
            <a:ext cx="11003280" cy="822960"/>
          </a:xfrm>
        </p:spPr>
        <p:txBody>
          <a:bodyPr/>
          <a:lstStyle/>
          <a:p>
            <a:r>
              <a:rPr lang="en-US" dirty="0"/>
              <a:t>Contracts</a:t>
            </a:r>
          </a:p>
        </p:txBody>
      </p:sp>
      <p:sp>
        <p:nvSpPr>
          <p:cNvPr id="3" name="Text 0">
            <a:extLst>
              <a:ext uri="{FF2B5EF4-FFF2-40B4-BE49-F238E27FC236}">
                <a16:creationId xmlns:a16="http://schemas.microsoft.com/office/drawing/2014/main" id="{A72D9D41-A372-82A8-6AD6-85A68A041EFD}"/>
              </a:ext>
            </a:extLst>
          </p:cNvPr>
          <p:cNvSpPr/>
          <p:nvPr/>
        </p:nvSpPr>
        <p:spPr>
          <a:xfrm>
            <a:off x="249973" y="5384800"/>
            <a:ext cx="11692054" cy="1138540"/>
          </a:xfrm>
          <a:prstGeom prst="rect">
            <a:avLst/>
          </a:prstGeom>
          <a:noFill/>
          <a:ln/>
        </p:spPr>
        <p:txBody>
          <a:bodyPr wrap="square" rtlCol="0" anchor="ctr">
            <a:noAutofit/>
          </a:bodyPr>
          <a:lstStyle/>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The Contract Workbench is exposed in the Supplier Portal to give suppliers a controlled, centralized place to interact with contracts that involve them, without giving access to internal buyer‑only authoring capabilities. On the supplier landing page, click on the Contracts hyperlink to access the contracts workbench</a:t>
            </a:r>
            <a:endParaRPr lang="en-US" dirty="0"/>
          </a:p>
        </p:txBody>
      </p:sp>
      <p:pic>
        <p:nvPicPr>
          <p:cNvPr id="5" name="Image 0" descr="https://trainn-production-videos.s3-accelerate.amazonaws.com/gepuniversity/guide_contents/tJqopx7Rc6x624yLUDIpgg..jpg?x-amzn-trace-id=Root%3D1-6a688da5-49561d350ce911487bb65cb2%3BParent%3Db037a6e4fc09aa1c%3BSampled%3D0&amp;X-Amz-Algorithm=AWS4-HMAC-SHA256&amp;X-Amz-Credential=AKIAZWGGEKHDU4MHTAV4%2F20260728%2Fus-east-1%2Fs3%2Faws4_request&amp;X-Amz-Date=20260728T110821Z&amp;X-Amz-Expires=7200&amp;X-Amz-SignedHeaders=host&amp;X-Amz-Signature=83bc90eb08bdc6b39e15fdf450135ae6e33687841dcd488750924ddc2d2be589">
            <a:extLst>
              <a:ext uri="{FF2B5EF4-FFF2-40B4-BE49-F238E27FC236}">
                <a16:creationId xmlns:a16="http://schemas.microsoft.com/office/drawing/2014/main" id="{946C0D7B-1989-5A44-B8D7-6D84C5C6DB56}"/>
              </a:ext>
            </a:extLst>
          </p:cNvPr>
          <p:cNvPicPr>
            <a:picLocks noChangeAspect="1"/>
          </p:cNvPicPr>
          <p:nvPr/>
        </p:nvPicPr>
        <p:blipFill>
          <a:blip r:embed="rId2"/>
          <a:srcRect t="10354" b="8628"/>
          <a:stretch>
            <a:fillRect/>
          </a:stretch>
        </p:blipFill>
        <p:spPr>
          <a:xfrm>
            <a:off x="1804416" y="1473200"/>
            <a:ext cx="8583168" cy="3911600"/>
          </a:xfrm>
          <a:prstGeom prst="rect">
            <a:avLst/>
          </a:prstGeom>
          <a:ln>
            <a:solidFill>
              <a:schemeClr val="accent3"/>
            </a:solidFill>
          </a:ln>
        </p:spPr>
      </p:pic>
    </p:spTree>
    <p:extLst>
      <p:ext uri="{BB962C8B-B14F-4D97-AF65-F5344CB8AC3E}">
        <p14:creationId xmlns:p14="http://schemas.microsoft.com/office/powerpoint/2010/main" val="3444191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9625C-D196-38C9-A465-25A8FA795221}"/>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3817C068-E90E-D09A-0599-0A573C89E1C1}"/>
              </a:ext>
            </a:extLst>
          </p:cNvPr>
          <p:cNvSpPr>
            <a:spLocks noGrp="1"/>
          </p:cNvSpPr>
          <p:nvPr>
            <p:ph type="title"/>
          </p:nvPr>
        </p:nvSpPr>
        <p:spPr>
          <a:xfrm>
            <a:off x="594361" y="381000"/>
            <a:ext cx="11003280" cy="822960"/>
          </a:xfrm>
        </p:spPr>
        <p:txBody>
          <a:bodyPr/>
          <a:lstStyle/>
          <a:p>
            <a:r>
              <a:rPr lang="en-US" dirty="0"/>
              <a:t>Contracts</a:t>
            </a:r>
          </a:p>
        </p:txBody>
      </p:sp>
      <p:sp>
        <p:nvSpPr>
          <p:cNvPr id="3" name="Text 0">
            <a:extLst>
              <a:ext uri="{FF2B5EF4-FFF2-40B4-BE49-F238E27FC236}">
                <a16:creationId xmlns:a16="http://schemas.microsoft.com/office/drawing/2014/main" id="{870E5A18-1D08-9964-D2A8-24740F53DE62}"/>
              </a:ext>
            </a:extLst>
          </p:cNvPr>
          <p:cNvSpPr/>
          <p:nvPr/>
        </p:nvSpPr>
        <p:spPr>
          <a:xfrm>
            <a:off x="0" y="5385816"/>
            <a:ext cx="12192000" cy="1127388"/>
          </a:xfrm>
          <a:prstGeom prst="rect">
            <a:avLst/>
          </a:prstGeom>
          <a:noFill/>
          <a:ln/>
        </p:spPr>
        <p:txBody>
          <a:bodyPr wrap="square" rtlCol="0" anchor="ctr">
            <a:noAutofit/>
          </a:bodyPr>
          <a:lstStyle/>
          <a:p>
            <a:pPr marL="285750" indent="-285750">
              <a:buFont typeface="Arial" panose="020B0604020202020204" pitchFamily="34" charset="0"/>
              <a:buChar char="•"/>
            </a:pPr>
            <a:r>
              <a:rPr lang="en-US" sz="1600" dirty="0">
                <a:solidFill>
                  <a:srgbClr val="1F2937"/>
                </a:solidFill>
                <a:ea typeface="Arial" pitchFamily="34" charset="-122"/>
                <a:cs typeface="Arial" pitchFamily="34" charset="-120"/>
              </a:rPr>
              <a:t>You will see the following columns in the contracts workbench, Contract Number, this Displays the unique, clickable contract ID for tracking and access, then Contract Type, this Shows the high‑level classification of the contract, Contract Sub Type, Contract Name, Created by, Supplier Name, Stage, this Displays the current stage of the contract lifecycle , status, this Indicates the current contract status , currency, contract value, Effective date, expiry date.</a:t>
            </a:r>
            <a:endParaRPr lang="en-US" sz="1600" dirty="0"/>
          </a:p>
        </p:txBody>
      </p:sp>
      <p:pic>
        <p:nvPicPr>
          <p:cNvPr id="5" name="Image 0" descr="https://trainn-production-videos.s3-accelerate.amazonaws.com/gepuniversity/guide_contents/oMEQdYVBaVOB6hR0bPhyiQ..jpg?x-amzn-trace-id=Root%3D1-6a688da5-1c418d4175182cc61430b799%3BParent%3D1c0b5a32b8b28f11%3BSampled%3D0&amp;X-Amz-Algorithm=AWS4-HMAC-SHA256&amp;X-Amz-Credential=AKIAZWGGEKHDU4MHTAV4%2F20260728%2Fus-east-1%2Fs3%2Faws4_request&amp;X-Amz-Date=20260728T110821Z&amp;X-Amz-Expires=7200&amp;X-Amz-SignedHeaders=host&amp;X-Amz-Signature=b98aaedb3b96ccf315b90c66a0581310176d03e41dc41e8d0af0c992586bebec">
            <a:extLst>
              <a:ext uri="{FF2B5EF4-FFF2-40B4-BE49-F238E27FC236}">
                <a16:creationId xmlns:a16="http://schemas.microsoft.com/office/drawing/2014/main" id="{057004A2-E5C8-89B3-6FDA-274520D5CE24}"/>
              </a:ext>
            </a:extLst>
          </p:cNvPr>
          <p:cNvPicPr>
            <a:picLocks/>
          </p:cNvPicPr>
          <p:nvPr/>
        </p:nvPicPr>
        <p:blipFill>
          <a:blip r:embed="rId2"/>
          <a:srcRect t="11405" b="6734"/>
          <a:stretch>
            <a:fillRect/>
          </a:stretch>
        </p:blipFill>
        <p:spPr>
          <a:xfrm>
            <a:off x="1804416" y="1472184"/>
            <a:ext cx="8583168" cy="3913632"/>
          </a:xfrm>
          <a:prstGeom prst="rect">
            <a:avLst/>
          </a:prstGeom>
          <a:ln>
            <a:solidFill>
              <a:schemeClr val="accent3"/>
            </a:solidFill>
          </a:ln>
        </p:spPr>
      </p:pic>
    </p:spTree>
    <p:extLst>
      <p:ext uri="{BB962C8B-B14F-4D97-AF65-F5344CB8AC3E}">
        <p14:creationId xmlns:p14="http://schemas.microsoft.com/office/powerpoint/2010/main" val="1483126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C91CE1-F86B-8F4D-EAE1-A3C1DCC1F9F1}"/>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972826DE-3961-A84A-BAB0-CCCAD051E8F9}"/>
              </a:ext>
            </a:extLst>
          </p:cNvPr>
          <p:cNvSpPr>
            <a:spLocks noGrp="1"/>
          </p:cNvSpPr>
          <p:nvPr>
            <p:ph type="title"/>
          </p:nvPr>
        </p:nvSpPr>
        <p:spPr>
          <a:xfrm>
            <a:off x="594361" y="381000"/>
            <a:ext cx="11003280" cy="822960"/>
          </a:xfrm>
        </p:spPr>
        <p:txBody>
          <a:bodyPr/>
          <a:lstStyle/>
          <a:p>
            <a:r>
              <a:rPr lang="en-US" dirty="0"/>
              <a:t>Contracts</a:t>
            </a:r>
          </a:p>
        </p:txBody>
      </p:sp>
      <p:sp>
        <p:nvSpPr>
          <p:cNvPr id="3" name="Text 0">
            <a:extLst>
              <a:ext uri="{FF2B5EF4-FFF2-40B4-BE49-F238E27FC236}">
                <a16:creationId xmlns:a16="http://schemas.microsoft.com/office/drawing/2014/main" id="{916AB716-4B97-CCE2-B939-EB075D9F877D}"/>
              </a:ext>
            </a:extLst>
          </p:cNvPr>
          <p:cNvSpPr/>
          <p:nvPr/>
        </p:nvSpPr>
        <p:spPr>
          <a:xfrm>
            <a:off x="701040" y="5385816"/>
            <a:ext cx="10789920" cy="960120"/>
          </a:xfrm>
          <a:prstGeom prst="rect">
            <a:avLst/>
          </a:prstGeom>
          <a:noFill/>
          <a:ln/>
        </p:spPr>
        <p:txBody>
          <a:bodyPr wrap="square" rtlCol="0" anchor="ctr">
            <a:normAutofit/>
          </a:bodyPr>
          <a:lstStyle/>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Now we will see, how to apply filters on the workbench. Click on the filters option, the filter slider window will appear from the right. In this slider window you will be able to see various fields on which you can apply filters.</a:t>
            </a:r>
            <a:endParaRPr lang="en-US" dirty="0"/>
          </a:p>
        </p:txBody>
      </p:sp>
      <p:pic>
        <p:nvPicPr>
          <p:cNvPr id="5" name="Image 0" descr="https://trainn-production-videos.s3-accelerate.amazonaws.com/gepuniversity/guide_contents/51ZpXeiUI4L3vdM219yrzQ..jpg?x-amzn-trace-id=Root%3D1-6a688da5-1d2034826ec2c3105ca92eb9%3BParent%3D9adadcd3124440ba%3BSampled%3D0&amp;X-Amz-Algorithm=AWS4-HMAC-SHA256&amp;X-Amz-Credential=AKIAZWGGEKHDU4MHTAV4%2F20260728%2Fus-east-1%2Fs3%2Faws4_request&amp;X-Amz-Date=20260728T110821Z&amp;X-Amz-Expires=7200&amp;X-Amz-SignedHeaders=host&amp;X-Amz-Signature=9193383293ef506e67a470c0a7f7f613bbe8dce83520cb23522cd7efaafb9087">
            <a:extLst>
              <a:ext uri="{FF2B5EF4-FFF2-40B4-BE49-F238E27FC236}">
                <a16:creationId xmlns:a16="http://schemas.microsoft.com/office/drawing/2014/main" id="{2724C0F3-2EE9-48B5-DB61-D2DB66009428}"/>
              </a:ext>
            </a:extLst>
          </p:cNvPr>
          <p:cNvPicPr>
            <a:picLocks/>
          </p:cNvPicPr>
          <p:nvPr/>
        </p:nvPicPr>
        <p:blipFill>
          <a:blip r:embed="rId2"/>
          <a:srcRect l="1" t="11195" r="224" b="6523"/>
          <a:stretch>
            <a:fillRect/>
          </a:stretch>
        </p:blipFill>
        <p:spPr>
          <a:xfrm>
            <a:off x="1802892" y="1472184"/>
            <a:ext cx="8586216" cy="3913632"/>
          </a:xfrm>
          <a:prstGeom prst="rect">
            <a:avLst/>
          </a:prstGeom>
          <a:ln>
            <a:solidFill>
              <a:schemeClr val="accent3"/>
            </a:solidFill>
          </a:ln>
        </p:spPr>
      </p:pic>
    </p:spTree>
    <p:extLst>
      <p:ext uri="{BB962C8B-B14F-4D97-AF65-F5344CB8AC3E}">
        <p14:creationId xmlns:p14="http://schemas.microsoft.com/office/powerpoint/2010/main" val="4188412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5DB19D-8513-895D-C7C1-8ABF9A723526}"/>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2779AFAC-C05A-A4F9-AC52-8B0575AFFD8F}"/>
              </a:ext>
            </a:extLst>
          </p:cNvPr>
          <p:cNvSpPr>
            <a:spLocks noGrp="1"/>
          </p:cNvSpPr>
          <p:nvPr>
            <p:ph type="title"/>
          </p:nvPr>
        </p:nvSpPr>
        <p:spPr>
          <a:xfrm>
            <a:off x="594361" y="381000"/>
            <a:ext cx="11003280" cy="822960"/>
          </a:xfrm>
        </p:spPr>
        <p:txBody>
          <a:bodyPr/>
          <a:lstStyle/>
          <a:p>
            <a:r>
              <a:rPr lang="en-US" dirty="0"/>
              <a:t>Contracts</a:t>
            </a:r>
          </a:p>
        </p:txBody>
      </p:sp>
      <p:sp>
        <p:nvSpPr>
          <p:cNvPr id="3" name="Text 0">
            <a:extLst>
              <a:ext uri="{FF2B5EF4-FFF2-40B4-BE49-F238E27FC236}">
                <a16:creationId xmlns:a16="http://schemas.microsoft.com/office/drawing/2014/main" id="{A166E402-64C7-7DC7-D540-CBB40A0B3AAA}"/>
              </a:ext>
            </a:extLst>
          </p:cNvPr>
          <p:cNvSpPr/>
          <p:nvPr/>
        </p:nvSpPr>
        <p:spPr>
          <a:xfrm>
            <a:off x="701040" y="5508902"/>
            <a:ext cx="10789920" cy="960120"/>
          </a:xfrm>
          <a:prstGeom prst="rect">
            <a:avLst/>
          </a:prstGeom>
          <a:noFill/>
          <a:ln/>
        </p:spPr>
        <p:txBody>
          <a:bodyPr wrap="square" rtlCol="0" anchor="ctr">
            <a:normAutofit/>
          </a:bodyPr>
          <a:lstStyle/>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Let us try applying a filter on Contract Author field. Expand the dropdown on the Contract author field, type in the name of the author and click on the checkbox against the author name. The workbench will show only the contracts which are authored by the selected author.</a:t>
            </a:r>
            <a:endParaRPr lang="en-US" dirty="0"/>
          </a:p>
        </p:txBody>
      </p:sp>
      <p:pic>
        <p:nvPicPr>
          <p:cNvPr id="5" name="Image 0" descr="https://trainn-production-videos.s3-accelerate.amazonaws.com/gepuniversity/guide_contents/cLj8r9ZFrZF9o1gmr3v7XA..jpg?x-amzn-trace-id=Root%3D1-6a688da4-757b2d9105f1de3e6414e6de%3BParent%3Dcb1fd730d9453669%3BSampled%3D1&amp;X-Amz-Algorithm=AWS4-HMAC-SHA256&amp;X-Amz-Credential=AKIAZWGGEKHDU4MHTAV4%2F20260728%2Fus-east-1%2Fs3%2Faws4_request&amp;X-Amz-Date=20260728T110820Z&amp;X-Amz-Expires=7200&amp;X-Amz-SignedHeaders=host&amp;X-Amz-Signature=6927c4f190db7eb8321ef48b53bd6b6367b1de0b5ccce5eedede46081958fcaa">
            <a:extLst>
              <a:ext uri="{FF2B5EF4-FFF2-40B4-BE49-F238E27FC236}">
                <a16:creationId xmlns:a16="http://schemas.microsoft.com/office/drawing/2014/main" id="{740CC02B-00CF-69EE-BD02-FAC67D67D77B}"/>
              </a:ext>
            </a:extLst>
          </p:cNvPr>
          <p:cNvPicPr>
            <a:picLocks noChangeAspect="1"/>
          </p:cNvPicPr>
          <p:nvPr/>
        </p:nvPicPr>
        <p:blipFill>
          <a:blip r:embed="rId2"/>
          <a:srcRect t="11195" b="6734"/>
          <a:stretch>
            <a:fillRect/>
          </a:stretch>
        </p:blipFill>
        <p:spPr>
          <a:xfrm>
            <a:off x="1831848" y="1447800"/>
            <a:ext cx="8528304" cy="3917216"/>
          </a:xfrm>
          <a:prstGeom prst="rect">
            <a:avLst/>
          </a:prstGeom>
          <a:ln>
            <a:solidFill>
              <a:schemeClr val="accent3"/>
            </a:solidFill>
          </a:ln>
        </p:spPr>
      </p:pic>
    </p:spTree>
    <p:extLst>
      <p:ext uri="{BB962C8B-B14F-4D97-AF65-F5344CB8AC3E}">
        <p14:creationId xmlns:p14="http://schemas.microsoft.com/office/powerpoint/2010/main" val="1794483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3AABAA-8B9A-091A-526D-587814634C50}"/>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017F1D3E-DC44-ACDF-D10F-1A2A935149A5}"/>
              </a:ext>
            </a:extLst>
          </p:cNvPr>
          <p:cNvSpPr>
            <a:spLocks noGrp="1"/>
          </p:cNvSpPr>
          <p:nvPr>
            <p:ph type="title"/>
          </p:nvPr>
        </p:nvSpPr>
        <p:spPr>
          <a:xfrm>
            <a:off x="594361" y="381000"/>
            <a:ext cx="11003280" cy="822960"/>
          </a:xfrm>
        </p:spPr>
        <p:txBody>
          <a:bodyPr/>
          <a:lstStyle/>
          <a:p>
            <a:r>
              <a:rPr lang="en-US" dirty="0"/>
              <a:t>Contracts</a:t>
            </a:r>
          </a:p>
        </p:txBody>
      </p:sp>
      <p:sp>
        <p:nvSpPr>
          <p:cNvPr id="3" name="Text 0">
            <a:extLst>
              <a:ext uri="{FF2B5EF4-FFF2-40B4-BE49-F238E27FC236}">
                <a16:creationId xmlns:a16="http://schemas.microsoft.com/office/drawing/2014/main" id="{6A8C3F53-DC8D-1AA6-FC02-77974E575416}"/>
              </a:ext>
            </a:extLst>
          </p:cNvPr>
          <p:cNvSpPr/>
          <p:nvPr/>
        </p:nvSpPr>
        <p:spPr>
          <a:xfrm>
            <a:off x="701040" y="5318016"/>
            <a:ext cx="10789920" cy="960120"/>
          </a:xfrm>
          <a:prstGeom prst="rect">
            <a:avLst/>
          </a:prstGeom>
          <a:noFill/>
          <a:ln/>
        </p:spPr>
        <p:txBody>
          <a:bodyPr wrap="square" rtlCol="0" anchor="ctr">
            <a:normAutofit/>
          </a:bodyPr>
          <a:lstStyle/>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You can also save filters by clicking on Save. Input the name of the filter and click on save. To view the saved filter, click on the dropdown besides filters option and you can see your saved filter there.</a:t>
            </a:r>
            <a:endParaRPr lang="en-US" dirty="0"/>
          </a:p>
        </p:txBody>
      </p:sp>
      <p:pic>
        <p:nvPicPr>
          <p:cNvPr id="5" name="Image 0" descr="https://trainn-production-videos.s3-accelerate.amazonaws.com/gepuniversity/guide_contents/ychR52UVa2wupQh2oHmcjA..jpg?x-amzn-trace-id=Root%3D1-6a688da4-5a53ae030d1732da17ef47e1%3BParent%3Dccabed494beff138%3BSampled%3D0&amp;X-Amz-Algorithm=AWS4-HMAC-SHA256&amp;X-Amz-Credential=AKIAZWGGEKHDU4MHTAV4%2F20260728%2Fus-east-1%2Fs3%2Faws4_request&amp;X-Amz-Date=20260728T110820Z&amp;X-Amz-Expires=7200&amp;X-Amz-SignedHeaders=host&amp;X-Amz-Signature=1e9f168f0906646dd7f655a8f680f1c02ff1cbadcc1cf4b67d3a2660e2385256">
            <a:extLst>
              <a:ext uri="{FF2B5EF4-FFF2-40B4-BE49-F238E27FC236}">
                <a16:creationId xmlns:a16="http://schemas.microsoft.com/office/drawing/2014/main" id="{581A11A6-7A38-D0D6-862A-BD98D3B8D211}"/>
              </a:ext>
            </a:extLst>
          </p:cNvPr>
          <p:cNvPicPr>
            <a:picLocks/>
          </p:cNvPicPr>
          <p:nvPr/>
        </p:nvPicPr>
        <p:blipFill>
          <a:blip r:embed="rId2"/>
          <a:srcRect t="11406" b="6944"/>
          <a:stretch>
            <a:fillRect/>
          </a:stretch>
        </p:blipFill>
        <p:spPr>
          <a:xfrm>
            <a:off x="1804416" y="1472184"/>
            <a:ext cx="8583168" cy="3913632"/>
          </a:xfrm>
          <a:prstGeom prst="rect">
            <a:avLst/>
          </a:prstGeom>
          <a:ln>
            <a:solidFill>
              <a:schemeClr val="accent3"/>
            </a:solidFill>
          </a:ln>
        </p:spPr>
      </p:pic>
    </p:spTree>
    <p:extLst>
      <p:ext uri="{BB962C8B-B14F-4D97-AF65-F5344CB8AC3E}">
        <p14:creationId xmlns:p14="http://schemas.microsoft.com/office/powerpoint/2010/main" val="1630454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D7A762-66BA-E5A6-B223-8681F98469A6}"/>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86400DF6-137A-586A-7721-7D3D189AA311}"/>
              </a:ext>
            </a:extLst>
          </p:cNvPr>
          <p:cNvSpPr>
            <a:spLocks noGrp="1"/>
          </p:cNvSpPr>
          <p:nvPr>
            <p:ph type="title"/>
          </p:nvPr>
        </p:nvSpPr>
        <p:spPr>
          <a:xfrm>
            <a:off x="594361" y="381000"/>
            <a:ext cx="11003280" cy="822960"/>
          </a:xfrm>
        </p:spPr>
        <p:txBody>
          <a:bodyPr/>
          <a:lstStyle/>
          <a:p>
            <a:r>
              <a:rPr lang="en-US" dirty="0"/>
              <a:t>Contracts</a:t>
            </a:r>
          </a:p>
        </p:txBody>
      </p:sp>
      <p:sp>
        <p:nvSpPr>
          <p:cNvPr id="3" name="Text 0">
            <a:extLst>
              <a:ext uri="{FF2B5EF4-FFF2-40B4-BE49-F238E27FC236}">
                <a16:creationId xmlns:a16="http://schemas.microsoft.com/office/drawing/2014/main" id="{EC283372-AE0E-03D6-0BE9-5CE270970F30}"/>
              </a:ext>
            </a:extLst>
          </p:cNvPr>
          <p:cNvSpPr/>
          <p:nvPr/>
        </p:nvSpPr>
        <p:spPr>
          <a:xfrm>
            <a:off x="701040" y="5335413"/>
            <a:ext cx="10789920" cy="960120"/>
          </a:xfrm>
          <a:prstGeom prst="rect">
            <a:avLst/>
          </a:prstGeom>
          <a:noFill/>
          <a:ln/>
        </p:spPr>
        <p:txBody>
          <a:bodyPr wrap="square" rtlCol="0" anchor="ctr">
            <a:normAutofit/>
          </a:bodyPr>
          <a:lstStyle/>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You also have the option to mark your filter as default for your user, you can rename or delete the filters as well. Now we will see, how to rearrange, hide or freeze columns in the workbench. Click on Manage columns.</a:t>
            </a:r>
            <a:endParaRPr lang="en-US" dirty="0"/>
          </a:p>
        </p:txBody>
      </p:sp>
      <p:pic>
        <p:nvPicPr>
          <p:cNvPr id="5" name="Image 0" descr="https://trainn-production-videos.s3-accelerate.amazonaws.com/gepuniversity/guide_contents/hA6InX8Tk6GNxDyeudUN9A..jpg?x-amzn-trace-id=Root%3D1-6a688da5-73f287b37f32014178ba587e%3BParent%3Da678a162df545760%3BSampled%3D0&amp;X-Amz-Algorithm=AWS4-HMAC-SHA256&amp;X-Amz-Credential=AKIAZWGGEKHDU4MHTAV4%2F20260728%2Fus-east-1%2Fs3%2Faws4_request&amp;X-Amz-Date=20260728T110821Z&amp;X-Amz-Expires=7200&amp;X-Amz-SignedHeaders=host&amp;X-Amz-Signature=193e478e6aa45ae439f366a74a20984756b8a79a6bf617ad9ed54eb716bdd126">
            <a:extLst>
              <a:ext uri="{FF2B5EF4-FFF2-40B4-BE49-F238E27FC236}">
                <a16:creationId xmlns:a16="http://schemas.microsoft.com/office/drawing/2014/main" id="{5A6D5249-0875-B1F0-9368-C4EE8A84FD2E}"/>
              </a:ext>
            </a:extLst>
          </p:cNvPr>
          <p:cNvPicPr>
            <a:picLocks/>
          </p:cNvPicPr>
          <p:nvPr/>
        </p:nvPicPr>
        <p:blipFill>
          <a:blip r:embed="rId2"/>
          <a:srcRect t="11405" b="6524"/>
          <a:stretch>
            <a:fillRect/>
          </a:stretch>
        </p:blipFill>
        <p:spPr>
          <a:xfrm>
            <a:off x="1802892" y="1472184"/>
            <a:ext cx="8586216" cy="3913632"/>
          </a:xfrm>
          <a:prstGeom prst="rect">
            <a:avLst/>
          </a:prstGeom>
          <a:ln>
            <a:solidFill>
              <a:schemeClr val="accent3"/>
            </a:solidFill>
          </a:ln>
        </p:spPr>
      </p:pic>
    </p:spTree>
    <p:extLst>
      <p:ext uri="{BB962C8B-B14F-4D97-AF65-F5344CB8AC3E}">
        <p14:creationId xmlns:p14="http://schemas.microsoft.com/office/powerpoint/2010/main" val="2846226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38CFC3-5D61-B5C3-4887-6418C0949B07}"/>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EF386360-24A5-2956-BD1C-F101906D0B31}"/>
              </a:ext>
            </a:extLst>
          </p:cNvPr>
          <p:cNvSpPr>
            <a:spLocks noGrp="1"/>
          </p:cNvSpPr>
          <p:nvPr>
            <p:ph type="title"/>
          </p:nvPr>
        </p:nvSpPr>
        <p:spPr>
          <a:xfrm>
            <a:off x="594361" y="381000"/>
            <a:ext cx="11003280" cy="822960"/>
          </a:xfrm>
        </p:spPr>
        <p:txBody>
          <a:bodyPr/>
          <a:lstStyle/>
          <a:p>
            <a:r>
              <a:rPr lang="en-US" dirty="0"/>
              <a:t>Contracts</a:t>
            </a:r>
          </a:p>
        </p:txBody>
      </p:sp>
      <p:sp>
        <p:nvSpPr>
          <p:cNvPr id="3" name="Text 0">
            <a:extLst>
              <a:ext uri="{FF2B5EF4-FFF2-40B4-BE49-F238E27FC236}">
                <a16:creationId xmlns:a16="http://schemas.microsoft.com/office/drawing/2014/main" id="{729AD6BE-825E-9640-C0A4-DF15A394ADC3}"/>
              </a:ext>
            </a:extLst>
          </p:cNvPr>
          <p:cNvSpPr/>
          <p:nvPr/>
        </p:nvSpPr>
        <p:spPr>
          <a:xfrm>
            <a:off x="701040" y="5385816"/>
            <a:ext cx="10789920" cy="960120"/>
          </a:xfrm>
          <a:prstGeom prst="rect">
            <a:avLst/>
          </a:prstGeom>
          <a:noFill/>
          <a:ln/>
        </p:spPr>
        <p:txBody>
          <a:bodyPr wrap="square" rtlCol="0" anchor="ctr">
            <a:noAutofit/>
          </a:bodyPr>
          <a:lstStyle/>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The manage column slider window will appear, You can drag to rearrange the columns as required. You can click on eye icon against a column name to hide or unhide the column. Click on dropdown in the freeze and unfreeze column to pin the column as required and then click on Apply.</a:t>
            </a:r>
            <a:endParaRPr lang="en-US" dirty="0"/>
          </a:p>
        </p:txBody>
      </p:sp>
      <p:pic>
        <p:nvPicPr>
          <p:cNvPr id="5" name="Image 0" descr="https://trainn-production-videos.s3-accelerate.amazonaws.com/gepuniversity/guide_contents/hvIAGIUrV2x82HPugDZAVg..jpg?x-amzn-trace-id=Root%3D1-6a688da5-19874c3659c415e249f241d7%3BParent%3D28b97eaffc669bf4%3BSampled%3D1&amp;X-Amz-Algorithm=AWS4-HMAC-SHA256&amp;X-Amz-Credential=AKIAZWGGEKHDU4MHTAV4%2F20260728%2Fus-east-1%2Fs3%2Faws4_request&amp;X-Amz-Date=20260728T110821Z&amp;X-Amz-Expires=7200&amp;X-Amz-SignedHeaders=host&amp;X-Amz-Signature=12e5ded0585747cc598937b8a033d3ebffff28061b1dc1f9f38a1e4fbd68fa9a">
            <a:extLst>
              <a:ext uri="{FF2B5EF4-FFF2-40B4-BE49-F238E27FC236}">
                <a16:creationId xmlns:a16="http://schemas.microsoft.com/office/drawing/2014/main" id="{D6AD30C5-9D53-F47F-29A9-FFE81158AE78}"/>
              </a:ext>
            </a:extLst>
          </p:cNvPr>
          <p:cNvPicPr>
            <a:picLocks/>
          </p:cNvPicPr>
          <p:nvPr/>
        </p:nvPicPr>
        <p:blipFill>
          <a:blip r:embed="rId2"/>
          <a:srcRect l="1" t="11195" r="1053" b="7365"/>
          <a:stretch>
            <a:fillRect/>
          </a:stretch>
        </p:blipFill>
        <p:spPr>
          <a:xfrm>
            <a:off x="1802892" y="1472184"/>
            <a:ext cx="8586216" cy="3913632"/>
          </a:xfrm>
          <a:prstGeom prst="rect">
            <a:avLst/>
          </a:prstGeom>
          <a:ln>
            <a:solidFill>
              <a:schemeClr val="accent3"/>
            </a:solidFill>
          </a:ln>
        </p:spPr>
      </p:pic>
    </p:spTree>
    <p:extLst>
      <p:ext uri="{BB962C8B-B14F-4D97-AF65-F5344CB8AC3E}">
        <p14:creationId xmlns:p14="http://schemas.microsoft.com/office/powerpoint/2010/main" val="3337536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A956DA-F786-818F-F128-C4DF41003083}"/>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5B89A8F0-354C-B094-1495-95BB0F829E49}"/>
              </a:ext>
            </a:extLst>
          </p:cNvPr>
          <p:cNvSpPr>
            <a:spLocks noGrp="1"/>
          </p:cNvSpPr>
          <p:nvPr>
            <p:ph type="title"/>
          </p:nvPr>
        </p:nvSpPr>
        <p:spPr>
          <a:xfrm>
            <a:off x="594361" y="381000"/>
            <a:ext cx="11003280" cy="822960"/>
          </a:xfrm>
        </p:spPr>
        <p:txBody>
          <a:bodyPr/>
          <a:lstStyle/>
          <a:p>
            <a:r>
              <a:rPr lang="en-US" dirty="0"/>
              <a:t>Contracts</a:t>
            </a:r>
          </a:p>
        </p:txBody>
      </p:sp>
      <p:sp>
        <p:nvSpPr>
          <p:cNvPr id="3" name="Text 0">
            <a:extLst>
              <a:ext uri="{FF2B5EF4-FFF2-40B4-BE49-F238E27FC236}">
                <a16:creationId xmlns:a16="http://schemas.microsoft.com/office/drawing/2014/main" id="{9B3BEFDC-055D-EDE9-0FD1-87EDE01805DA}"/>
              </a:ext>
            </a:extLst>
          </p:cNvPr>
          <p:cNvSpPr/>
          <p:nvPr/>
        </p:nvSpPr>
        <p:spPr>
          <a:xfrm>
            <a:off x="184404" y="5385816"/>
            <a:ext cx="11823192" cy="960120"/>
          </a:xfrm>
          <a:prstGeom prst="rect">
            <a:avLst/>
          </a:prstGeom>
          <a:noFill/>
          <a:ln/>
        </p:spPr>
        <p:txBody>
          <a:bodyPr wrap="square" rtlCol="0" anchor="ctr">
            <a:noAutofit/>
          </a:bodyPr>
          <a:lstStyle/>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Now we will see, how you can review a contract. Contract review Requests allow suppliers to review contract documents shared by 3M, provide required inputs, and take actions such as reviewing and redlining within the platform. This ensures timely collaboration, clear visibility, and compliance throughout the contracting process</a:t>
            </a:r>
            <a:endParaRPr lang="en-US" dirty="0"/>
          </a:p>
        </p:txBody>
      </p:sp>
      <p:pic>
        <p:nvPicPr>
          <p:cNvPr id="5" name="Picture 4">
            <a:extLst>
              <a:ext uri="{FF2B5EF4-FFF2-40B4-BE49-F238E27FC236}">
                <a16:creationId xmlns:a16="http://schemas.microsoft.com/office/drawing/2014/main" id="{9826FF76-70B7-D378-3938-553B08D03ED9}"/>
              </a:ext>
            </a:extLst>
          </p:cNvPr>
          <p:cNvPicPr>
            <a:picLocks/>
          </p:cNvPicPr>
          <p:nvPr/>
        </p:nvPicPr>
        <p:blipFill>
          <a:blip r:embed="rId2"/>
          <a:stretch>
            <a:fillRect/>
          </a:stretch>
        </p:blipFill>
        <p:spPr>
          <a:xfrm>
            <a:off x="1802892" y="1152332"/>
            <a:ext cx="8586216" cy="3913632"/>
          </a:xfrm>
          <a:prstGeom prst="rect">
            <a:avLst/>
          </a:prstGeom>
          <a:ln>
            <a:solidFill>
              <a:schemeClr val="accent3"/>
            </a:solidFill>
          </a:ln>
        </p:spPr>
      </p:pic>
    </p:spTree>
    <p:extLst>
      <p:ext uri="{BB962C8B-B14F-4D97-AF65-F5344CB8AC3E}">
        <p14:creationId xmlns:p14="http://schemas.microsoft.com/office/powerpoint/2010/main" val="1560708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849D3D-836A-48F6-21E2-10F7D93CFC3C}"/>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6217D56C-C544-DF77-93F9-27EA6E5969FA}"/>
              </a:ext>
            </a:extLst>
          </p:cNvPr>
          <p:cNvSpPr>
            <a:spLocks noGrp="1"/>
          </p:cNvSpPr>
          <p:nvPr>
            <p:ph type="title"/>
          </p:nvPr>
        </p:nvSpPr>
        <p:spPr>
          <a:xfrm>
            <a:off x="594361" y="381000"/>
            <a:ext cx="11003280" cy="822960"/>
          </a:xfrm>
        </p:spPr>
        <p:txBody>
          <a:bodyPr/>
          <a:lstStyle/>
          <a:p>
            <a:r>
              <a:rPr lang="en-US" dirty="0"/>
              <a:t>Contracts</a:t>
            </a:r>
          </a:p>
        </p:txBody>
      </p:sp>
      <p:sp>
        <p:nvSpPr>
          <p:cNvPr id="3" name="Text 0">
            <a:extLst>
              <a:ext uri="{FF2B5EF4-FFF2-40B4-BE49-F238E27FC236}">
                <a16:creationId xmlns:a16="http://schemas.microsoft.com/office/drawing/2014/main" id="{FA0F984E-A0FE-A75D-05AD-55B4AA9E4C2E}"/>
              </a:ext>
            </a:extLst>
          </p:cNvPr>
          <p:cNvSpPr/>
          <p:nvPr/>
        </p:nvSpPr>
        <p:spPr>
          <a:xfrm>
            <a:off x="701040" y="5284563"/>
            <a:ext cx="10789920" cy="960120"/>
          </a:xfrm>
          <a:prstGeom prst="rect">
            <a:avLst/>
          </a:prstGeom>
          <a:noFill/>
          <a:ln/>
        </p:spPr>
        <p:txBody>
          <a:bodyPr wrap="square" rtlCol="0" anchor="ctr">
            <a:normAutofit/>
          </a:bodyPr>
          <a:lstStyle/>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In the Contract Workbench, to access the contract, select the contract by clicking on the Contract Number hyperlink.</a:t>
            </a:r>
            <a:endParaRPr lang="en-US" dirty="0"/>
          </a:p>
        </p:txBody>
      </p:sp>
      <p:pic>
        <p:nvPicPr>
          <p:cNvPr id="5" name="Image 0" descr="https://trainn-production-videos.s3-accelerate.amazonaws.com/gepuniversity/guide_contents/Os0TPVgvizTwAe3S4GegDw..jpg?x-amzn-trace-id=Root%3D1-6a688da5-30834e097db3e4ae48473470%3BParent%3Dfce603745154551d%3BSampled%3D0&amp;X-Amz-Algorithm=AWS4-HMAC-SHA256&amp;X-Amz-Credential=AKIAZWGGEKHDU4MHTAV4%2F20260728%2Fus-east-1%2Fs3%2Faws4_request&amp;X-Amz-Date=20260728T110821Z&amp;X-Amz-Expires=7200&amp;X-Amz-SignedHeaders=host&amp;X-Amz-Signature=82e513b6844bb4f3713be68c316bd26f4230fbd42474ac5fe66f4c323ce55ee8">
            <a:extLst>
              <a:ext uri="{FF2B5EF4-FFF2-40B4-BE49-F238E27FC236}">
                <a16:creationId xmlns:a16="http://schemas.microsoft.com/office/drawing/2014/main" id="{90C156B1-344C-A3E4-B0DD-739C1BB381DC}"/>
              </a:ext>
            </a:extLst>
          </p:cNvPr>
          <p:cNvPicPr>
            <a:picLocks noChangeAspect="1"/>
          </p:cNvPicPr>
          <p:nvPr/>
        </p:nvPicPr>
        <p:blipFill>
          <a:blip r:embed="rId2"/>
          <a:srcRect t="10774" b="8628"/>
          <a:stretch>
            <a:fillRect/>
          </a:stretch>
        </p:blipFill>
        <p:spPr>
          <a:xfrm>
            <a:off x="1802892" y="1482669"/>
            <a:ext cx="8586216" cy="3892662"/>
          </a:xfrm>
          <a:prstGeom prst="rect">
            <a:avLst/>
          </a:prstGeom>
          <a:ln>
            <a:solidFill>
              <a:schemeClr val="accent3"/>
            </a:solidFill>
          </a:ln>
        </p:spPr>
      </p:pic>
    </p:spTree>
    <p:extLst>
      <p:ext uri="{BB962C8B-B14F-4D97-AF65-F5344CB8AC3E}">
        <p14:creationId xmlns:p14="http://schemas.microsoft.com/office/powerpoint/2010/main" val="2102525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55A6EA-F43E-EF86-F1A7-C6A8C476CE00}"/>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5F5D4E6C-9990-9533-6ED6-896B375DE339}"/>
              </a:ext>
            </a:extLst>
          </p:cNvPr>
          <p:cNvSpPr>
            <a:spLocks noGrp="1"/>
          </p:cNvSpPr>
          <p:nvPr>
            <p:ph type="title"/>
          </p:nvPr>
        </p:nvSpPr>
        <p:spPr>
          <a:xfrm>
            <a:off x="594361" y="381000"/>
            <a:ext cx="11003280" cy="822960"/>
          </a:xfrm>
        </p:spPr>
        <p:txBody>
          <a:bodyPr/>
          <a:lstStyle/>
          <a:p>
            <a:r>
              <a:rPr lang="en-US" dirty="0"/>
              <a:t>Contracts</a:t>
            </a:r>
          </a:p>
        </p:txBody>
      </p:sp>
      <p:sp>
        <p:nvSpPr>
          <p:cNvPr id="3" name="Text 0">
            <a:extLst>
              <a:ext uri="{FF2B5EF4-FFF2-40B4-BE49-F238E27FC236}">
                <a16:creationId xmlns:a16="http://schemas.microsoft.com/office/drawing/2014/main" id="{FF44A563-4007-60E8-8102-1C3E8BED27EF}"/>
              </a:ext>
            </a:extLst>
          </p:cNvPr>
          <p:cNvSpPr/>
          <p:nvPr/>
        </p:nvSpPr>
        <p:spPr>
          <a:xfrm>
            <a:off x="701040" y="5228810"/>
            <a:ext cx="10789920" cy="960120"/>
          </a:xfrm>
          <a:prstGeom prst="rect">
            <a:avLst/>
          </a:prstGeom>
          <a:noFill/>
          <a:ln/>
        </p:spPr>
        <p:txBody>
          <a:bodyPr wrap="square" rtlCol="0" anchor="ctr">
            <a:normAutofit/>
          </a:bodyPr>
          <a:lstStyle/>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In the contract document, click on View languages and you will be redirected to the Contract Language section in the document.</a:t>
            </a:r>
            <a:endParaRPr lang="en-US" dirty="0"/>
          </a:p>
        </p:txBody>
      </p:sp>
      <p:pic>
        <p:nvPicPr>
          <p:cNvPr id="5" name="Image 0" descr="https://trainn-production-videos.s3-accelerate.amazonaws.com/gepuniversity/guide_contents/7QuZ6XaP97qVnsTNJMyeWg..jpg?x-amzn-trace-id=Root%3D1-6a688da5-1dba388665dc150a12aa354f%3BParent%3Daf5f3bf9eba1602a%3BSampled%3D0&amp;X-Amz-Algorithm=AWS4-HMAC-SHA256&amp;X-Amz-Credential=AKIAZWGGEKHDU4MHTAV4%2F20260728%2Fus-east-1%2Fs3%2Faws4_request&amp;X-Amz-Date=20260728T110821Z&amp;X-Amz-Expires=7200&amp;X-Amz-SignedHeaders=host&amp;X-Amz-Signature=aaf4350b0e91b5c2906fe1f4f40a6ba761b75b81d6fd6e80a3715c61c629cd90">
            <a:extLst>
              <a:ext uri="{FF2B5EF4-FFF2-40B4-BE49-F238E27FC236}">
                <a16:creationId xmlns:a16="http://schemas.microsoft.com/office/drawing/2014/main" id="{7AEFF139-A7A6-3CBE-5662-6F86E8F8323C}"/>
              </a:ext>
            </a:extLst>
          </p:cNvPr>
          <p:cNvPicPr>
            <a:picLocks noChangeAspect="1"/>
          </p:cNvPicPr>
          <p:nvPr/>
        </p:nvPicPr>
        <p:blipFill>
          <a:blip r:embed="rId2"/>
          <a:srcRect t="11616" b="7366"/>
          <a:stretch>
            <a:fillRect/>
          </a:stretch>
        </p:blipFill>
        <p:spPr>
          <a:xfrm>
            <a:off x="1804416" y="1473200"/>
            <a:ext cx="8583168" cy="3911600"/>
          </a:xfrm>
          <a:prstGeom prst="rect">
            <a:avLst/>
          </a:prstGeom>
          <a:ln>
            <a:solidFill>
              <a:schemeClr val="accent3"/>
            </a:solidFill>
          </a:ln>
        </p:spPr>
      </p:pic>
    </p:spTree>
    <p:extLst>
      <p:ext uri="{BB962C8B-B14F-4D97-AF65-F5344CB8AC3E}">
        <p14:creationId xmlns:p14="http://schemas.microsoft.com/office/powerpoint/2010/main" val="784691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E7E6F6-A25C-02F6-980A-DA9B8EF32349}"/>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BFA8DF3C-BBE8-D20E-2146-6A31436CBA9F}"/>
              </a:ext>
            </a:extLst>
          </p:cNvPr>
          <p:cNvSpPr>
            <a:spLocks noGrp="1"/>
          </p:cNvSpPr>
          <p:nvPr>
            <p:ph type="title"/>
          </p:nvPr>
        </p:nvSpPr>
        <p:spPr>
          <a:xfrm>
            <a:off x="594361" y="381000"/>
            <a:ext cx="11003280" cy="822960"/>
          </a:xfrm>
        </p:spPr>
        <p:txBody>
          <a:bodyPr/>
          <a:lstStyle/>
          <a:p>
            <a:r>
              <a:rPr lang="en-US" dirty="0"/>
              <a:t>Contracts</a:t>
            </a:r>
          </a:p>
        </p:txBody>
      </p:sp>
      <p:sp>
        <p:nvSpPr>
          <p:cNvPr id="3" name="Text 0">
            <a:extLst>
              <a:ext uri="{FF2B5EF4-FFF2-40B4-BE49-F238E27FC236}">
                <a16:creationId xmlns:a16="http://schemas.microsoft.com/office/drawing/2014/main" id="{89580E49-C790-4795-685E-517CFBEFF75B}"/>
              </a:ext>
            </a:extLst>
          </p:cNvPr>
          <p:cNvSpPr/>
          <p:nvPr/>
        </p:nvSpPr>
        <p:spPr>
          <a:xfrm>
            <a:off x="701040" y="5385816"/>
            <a:ext cx="10789920" cy="640080"/>
          </a:xfrm>
          <a:prstGeom prst="rect">
            <a:avLst/>
          </a:prstGeom>
          <a:noFill/>
          <a:ln/>
        </p:spPr>
        <p:txBody>
          <a:bodyPr wrap="square" rtlCol="0" anchor="ctr">
            <a:normAutofit/>
          </a:bodyPr>
          <a:lstStyle/>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Click on the view review request button,  a slider window will appear with the details of the request</a:t>
            </a:r>
            <a:endParaRPr lang="en-US" dirty="0"/>
          </a:p>
        </p:txBody>
      </p:sp>
      <p:pic>
        <p:nvPicPr>
          <p:cNvPr id="5" name="Image 0" descr="https://trainn-production-videos.s3-accelerate.amazonaws.com/gepuniversity/guide_contents/d6zfHtnofFcPerQzQnty3Q..jpg?x-amzn-trace-id=Root%3D1-6a688da5-2576d0a3226a27eb0c20368d%3BParent%3D8b5095170764509d%3BSampled%3D0&amp;X-Amz-Algorithm=AWS4-HMAC-SHA256&amp;X-Amz-Credential=AKIAZWGGEKHDU4MHTAV4%2F20260728%2Fus-east-1%2Fs3%2Faws4_request&amp;X-Amz-Date=20260728T110821Z&amp;X-Amz-Expires=7200&amp;X-Amz-SignedHeaders=host&amp;X-Amz-Signature=d770b53cea2c8ec5d117c30cd061d2db1e2229aca22ddf6b9c0f1da81f93d8c6">
            <a:extLst>
              <a:ext uri="{FF2B5EF4-FFF2-40B4-BE49-F238E27FC236}">
                <a16:creationId xmlns:a16="http://schemas.microsoft.com/office/drawing/2014/main" id="{D762CF95-D884-798F-1381-580C2598829E}"/>
              </a:ext>
            </a:extLst>
          </p:cNvPr>
          <p:cNvPicPr>
            <a:picLocks/>
          </p:cNvPicPr>
          <p:nvPr/>
        </p:nvPicPr>
        <p:blipFill>
          <a:blip r:embed="rId2"/>
          <a:srcRect t="10992" b="6907"/>
          <a:stretch>
            <a:fillRect/>
          </a:stretch>
        </p:blipFill>
        <p:spPr>
          <a:xfrm>
            <a:off x="1802892" y="1472184"/>
            <a:ext cx="8586216" cy="3913632"/>
          </a:xfrm>
          <a:prstGeom prst="rect">
            <a:avLst/>
          </a:prstGeom>
          <a:ln>
            <a:solidFill>
              <a:schemeClr val="accent3"/>
            </a:solidFill>
          </a:ln>
        </p:spPr>
      </p:pic>
    </p:spTree>
    <p:extLst>
      <p:ext uri="{BB962C8B-B14F-4D97-AF65-F5344CB8AC3E}">
        <p14:creationId xmlns:p14="http://schemas.microsoft.com/office/powerpoint/2010/main" val="1360077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F614BF-7D00-0D58-3FD2-6AF86F9D532C}"/>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92CE49C7-4AAE-2158-B484-F8AF2A8770EE}"/>
              </a:ext>
            </a:extLst>
          </p:cNvPr>
          <p:cNvSpPr>
            <a:spLocks noGrp="1"/>
          </p:cNvSpPr>
          <p:nvPr>
            <p:ph type="title"/>
          </p:nvPr>
        </p:nvSpPr>
        <p:spPr>
          <a:xfrm>
            <a:off x="594361" y="381000"/>
            <a:ext cx="11003280" cy="822960"/>
          </a:xfrm>
        </p:spPr>
        <p:txBody>
          <a:bodyPr/>
          <a:lstStyle/>
          <a:p>
            <a:r>
              <a:rPr lang="en-US" dirty="0"/>
              <a:t>Contracts</a:t>
            </a:r>
          </a:p>
        </p:txBody>
      </p:sp>
      <p:sp>
        <p:nvSpPr>
          <p:cNvPr id="3" name="Text 0">
            <a:extLst>
              <a:ext uri="{FF2B5EF4-FFF2-40B4-BE49-F238E27FC236}">
                <a16:creationId xmlns:a16="http://schemas.microsoft.com/office/drawing/2014/main" id="{BDD7C89B-A616-E744-0842-DDD64B8178F6}"/>
              </a:ext>
            </a:extLst>
          </p:cNvPr>
          <p:cNvSpPr/>
          <p:nvPr/>
        </p:nvSpPr>
        <p:spPr>
          <a:xfrm>
            <a:off x="701040" y="5351470"/>
            <a:ext cx="10789920" cy="960120"/>
          </a:xfrm>
          <a:prstGeom prst="rect">
            <a:avLst/>
          </a:prstGeom>
          <a:noFill/>
          <a:ln/>
        </p:spPr>
        <p:txBody>
          <a:bodyPr wrap="square" rtlCol="0" anchor="ctr">
            <a:normAutofit/>
          </a:bodyPr>
          <a:lstStyle/>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Click on Checkout and open in Microsoft word online button to review and redline a contract document. the Contract document will open in word online.</a:t>
            </a:r>
            <a:endParaRPr lang="en-US" dirty="0"/>
          </a:p>
        </p:txBody>
      </p:sp>
      <p:pic>
        <p:nvPicPr>
          <p:cNvPr id="5" name="Image 0" descr="https://trainn-production-videos.s3-accelerate.amazonaws.com/gepuniversity/guide_contents/zOSDt55h8fqmlhfeqUQ2Sw..jpg?x-amzn-trace-id=Root%3D1-6a688da5-418922405cba83f167bd66f2%3BParent%3Dadbffc2513be279b%3BSampled%3D0&amp;X-Amz-Algorithm=AWS4-HMAC-SHA256&amp;X-Amz-Credential=AKIAZWGGEKHDU4MHTAV4%2F20260728%2Fus-east-1%2Fs3%2Faws4_request&amp;X-Amz-Date=20260728T110821Z&amp;X-Amz-Expires=7200&amp;X-Amz-SignedHeaders=host&amp;X-Amz-Signature=13f018ba5aa277c2f72d5515354c0ffcc6ab23bc36232c470278055283d2334f">
            <a:extLst>
              <a:ext uri="{FF2B5EF4-FFF2-40B4-BE49-F238E27FC236}">
                <a16:creationId xmlns:a16="http://schemas.microsoft.com/office/drawing/2014/main" id="{FA3696E7-14EC-35DA-33C9-87AA2066A93D}"/>
              </a:ext>
            </a:extLst>
          </p:cNvPr>
          <p:cNvPicPr>
            <a:picLocks/>
          </p:cNvPicPr>
          <p:nvPr/>
        </p:nvPicPr>
        <p:blipFill>
          <a:blip r:embed="rId2"/>
          <a:srcRect t="11195" b="7786"/>
          <a:stretch>
            <a:fillRect/>
          </a:stretch>
        </p:blipFill>
        <p:spPr>
          <a:xfrm>
            <a:off x="1804416" y="1473200"/>
            <a:ext cx="8583168" cy="3911600"/>
          </a:xfrm>
          <a:prstGeom prst="rect">
            <a:avLst/>
          </a:prstGeom>
          <a:ln>
            <a:solidFill>
              <a:schemeClr val="accent3"/>
            </a:solidFill>
          </a:ln>
        </p:spPr>
      </p:pic>
    </p:spTree>
    <p:extLst>
      <p:ext uri="{BB962C8B-B14F-4D97-AF65-F5344CB8AC3E}">
        <p14:creationId xmlns:p14="http://schemas.microsoft.com/office/powerpoint/2010/main" val="2347206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CFC234-29E2-04D3-DAC3-AD7004998CFE}"/>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F8BAE8C7-4320-AF35-3210-4AC75CD9F342}"/>
              </a:ext>
            </a:extLst>
          </p:cNvPr>
          <p:cNvSpPr>
            <a:spLocks noGrp="1"/>
          </p:cNvSpPr>
          <p:nvPr>
            <p:ph type="title"/>
          </p:nvPr>
        </p:nvSpPr>
        <p:spPr>
          <a:xfrm>
            <a:off x="594361" y="381000"/>
            <a:ext cx="11003280" cy="822960"/>
          </a:xfrm>
        </p:spPr>
        <p:txBody>
          <a:bodyPr/>
          <a:lstStyle/>
          <a:p>
            <a:r>
              <a:rPr lang="en-US" dirty="0"/>
              <a:t>Contracts</a:t>
            </a:r>
          </a:p>
        </p:txBody>
      </p:sp>
      <p:sp>
        <p:nvSpPr>
          <p:cNvPr id="3" name="Text 0">
            <a:extLst>
              <a:ext uri="{FF2B5EF4-FFF2-40B4-BE49-F238E27FC236}">
                <a16:creationId xmlns:a16="http://schemas.microsoft.com/office/drawing/2014/main" id="{594DD255-E9F5-1908-F573-5669D4A4A7A0}"/>
              </a:ext>
            </a:extLst>
          </p:cNvPr>
          <p:cNvSpPr/>
          <p:nvPr/>
        </p:nvSpPr>
        <p:spPr>
          <a:xfrm>
            <a:off x="701040" y="5385816"/>
            <a:ext cx="10789920" cy="960120"/>
          </a:xfrm>
          <a:prstGeom prst="rect">
            <a:avLst/>
          </a:prstGeom>
          <a:noFill/>
          <a:ln/>
        </p:spPr>
        <p:txBody>
          <a:bodyPr wrap="square" rtlCol="0" anchor="ctr">
            <a:normAutofit/>
          </a:bodyPr>
          <a:lstStyle/>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Review and redline the document. Once complete, click on Back to Contract to navigate back to the contract document.</a:t>
            </a:r>
            <a:endParaRPr lang="en-US" dirty="0"/>
          </a:p>
        </p:txBody>
      </p:sp>
      <p:pic>
        <p:nvPicPr>
          <p:cNvPr id="5" name="Image 0" descr="https://trainn-production-videos.s3-accelerate.amazonaws.com/gepuniversity/guide_contents/F5mPAml0b7vsppJQ7hCT2g..jpg?x-amzn-trace-id=Root%3D1-6a688da5-1a0c0c9d386d4e9866cdc72a%3BParent%3Da3d9f44698ddee01%3BSampled%3D0&amp;X-Amz-Algorithm=AWS4-HMAC-SHA256&amp;X-Amz-Credential=AKIAZWGGEKHDU4MHTAV4%2F20260728%2Fus-east-1%2Fs3%2Faws4_request&amp;X-Amz-Date=20260728T110821Z&amp;X-Amz-Expires=7200&amp;X-Amz-SignedHeaders=host&amp;X-Amz-Signature=41c5251b3a0d1d4325eea857bde0e7479be7cd632d661e1588556f4e001846dc">
            <a:extLst>
              <a:ext uri="{FF2B5EF4-FFF2-40B4-BE49-F238E27FC236}">
                <a16:creationId xmlns:a16="http://schemas.microsoft.com/office/drawing/2014/main" id="{E3A0F20E-3AD0-108E-2879-6E67A4132A62}"/>
              </a:ext>
            </a:extLst>
          </p:cNvPr>
          <p:cNvPicPr>
            <a:picLocks/>
          </p:cNvPicPr>
          <p:nvPr/>
        </p:nvPicPr>
        <p:blipFill>
          <a:blip r:embed="rId2"/>
          <a:srcRect t="11195" r="935" b="12206"/>
          <a:stretch>
            <a:fillRect/>
          </a:stretch>
        </p:blipFill>
        <p:spPr>
          <a:xfrm>
            <a:off x="1802892" y="1472184"/>
            <a:ext cx="8586216" cy="3913632"/>
          </a:xfrm>
          <a:prstGeom prst="rect">
            <a:avLst/>
          </a:prstGeom>
          <a:ln>
            <a:solidFill>
              <a:schemeClr val="accent3"/>
            </a:solidFill>
          </a:ln>
        </p:spPr>
      </p:pic>
    </p:spTree>
    <p:extLst>
      <p:ext uri="{BB962C8B-B14F-4D97-AF65-F5344CB8AC3E}">
        <p14:creationId xmlns:p14="http://schemas.microsoft.com/office/powerpoint/2010/main" val="923168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B8C973-80A5-8D76-A5FA-7297BA83455C}"/>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B581EDBE-2225-9F9A-9466-1C0A2CC704C6}"/>
              </a:ext>
            </a:extLst>
          </p:cNvPr>
          <p:cNvSpPr>
            <a:spLocks noGrp="1"/>
          </p:cNvSpPr>
          <p:nvPr>
            <p:ph type="title"/>
          </p:nvPr>
        </p:nvSpPr>
        <p:spPr>
          <a:xfrm>
            <a:off x="594361" y="381000"/>
            <a:ext cx="11003280" cy="822960"/>
          </a:xfrm>
        </p:spPr>
        <p:txBody>
          <a:bodyPr/>
          <a:lstStyle/>
          <a:p>
            <a:r>
              <a:rPr lang="en-US" dirty="0"/>
              <a:t>Contracts</a:t>
            </a:r>
          </a:p>
        </p:txBody>
      </p:sp>
      <p:sp>
        <p:nvSpPr>
          <p:cNvPr id="3" name="Text 0">
            <a:extLst>
              <a:ext uri="{FF2B5EF4-FFF2-40B4-BE49-F238E27FC236}">
                <a16:creationId xmlns:a16="http://schemas.microsoft.com/office/drawing/2014/main" id="{0F0B941C-42BE-48B1-B9FA-908C1AB2C8D2}"/>
              </a:ext>
            </a:extLst>
          </p:cNvPr>
          <p:cNvSpPr/>
          <p:nvPr/>
        </p:nvSpPr>
        <p:spPr>
          <a:xfrm>
            <a:off x="701040" y="5408921"/>
            <a:ext cx="10789920" cy="960120"/>
          </a:xfrm>
          <a:prstGeom prst="rect">
            <a:avLst/>
          </a:prstGeom>
          <a:noFill/>
          <a:ln/>
        </p:spPr>
        <p:txBody>
          <a:bodyPr wrap="square" rtlCol="0" anchor="ctr">
            <a:normAutofit/>
          </a:bodyPr>
          <a:lstStyle/>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Now again Navigate to the View review request button in the contract language section. Here you will have the option to Mark the request as completed, reject the request or go for another round of editing. Click on Mark as completed.</a:t>
            </a:r>
            <a:endParaRPr lang="en-US" dirty="0"/>
          </a:p>
        </p:txBody>
      </p:sp>
      <p:pic>
        <p:nvPicPr>
          <p:cNvPr id="5" name="Image 0" descr="https://trainn-production-videos.s3-accelerate.amazonaws.com/gepuniversity/guide_contents/1nSMoF9D6muQAe7OP206bQ..jpg?x-amzn-trace-id=Root%3D1-6a688da5-0f7e48a0593becc679128149%3BParent%3D4695657e712d1574%3BSampled%3D0&amp;X-Amz-Algorithm=AWS4-HMAC-SHA256&amp;X-Amz-Credential=AKIAZWGGEKHDU4MHTAV4%2F20260728%2Fus-east-1%2Fs3%2Faws4_request&amp;X-Amz-Date=20260728T110821Z&amp;X-Amz-Expires=7200&amp;X-Amz-SignedHeaders=host&amp;X-Amz-Signature=20c2ec5b5249ba101fbbb95a62520c041ce4a765cee6aa795ac5cd0663eed0e3">
            <a:extLst>
              <a:ext uri="{FF2B5EF4-FFF2-40B4-BE49-F238E27FC236}">
                <a16:creationId xmlns:a16="http://schemas.microsoft.com/office/drawing/2014/main" id="{E60B11AE-7B86-35B8-F2FF-0A0A3EA48F36}"/>
              </a:ext>
            </a:extLst>
          </p:cNvPr>
          <p:cNvPicPr>
            <a:picLocks noChangeAspect="1"/>
          </p:cNvPicPr>
          <p:nvPr/>
        </p:nvPicPr>
        <p:blipFill>
          <a:blip r:embed="rId2"/>
          <a:srcRect t="11406" b="7155"/>
          <a:stretch>
            <a:fillRect/>
          </a:stretch>
        </p:blipFill>
        <p:spPr>
          <a:xfrm>
            <a:off x="1802892" y="1462342"/>
            <a:ext cx="8586216" cy="3933316"/>
          </a:xfrm>
          <a:prstGeom prst="rect">
            <a:avLst/>
          </a:prstGeom>
          <a:ln>
            <a:solidFill>
              <a:schemeClr val="accent3"/>
            </a:solidFill>
          </a:ln>
        </p:spPr>
      </p:pic>
    </p:spTree>
    <p:extLst>
      <p:ext uri="{BB962C8B-B14F-4D97-AF65-F5344CB8AC3E}">
        <p14:creationId xmlns:p14="http://schemas.microsoft.com/office/powerpoint/2010/main" val="2873086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71AE59-5E1C-A7F3-0BCF-3E7214D31557}"/>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55564DF1-1BC8-1F5A-9B2B-59C26301D60B}"/>
              </a:ext>
            </a:extLst>
          </p:cNvPr>
          <p:cNvSpPr>
            <a:spLocks noGrp="1"/>
          </p:cNvSpPr>
          <p:nvPr>
            <p:ph type="title"/>
          </p:nvPr>
        </p:nvSpPr>
        <p:spPr>
          <a:xfrm>
            <a:off x="594361" y="381000"/>
            <a:ext cx="11003280" cy="822960"/>
          </a:xfrm>
        </p:spPr>
        <p:txBody>
          <a:bodyPr/>
          <a:lstStyle/>
          <a:p>
            <a:r>
              <a:rPr lang="en-US" dirty="0"/>
              <a:t>Contracts</a:t>
            </a:r>
          </a:p>
        </p:txBody>
      </p:sp>
      <p:sp>
        <p:nvSpPr>
          <p:cNvPr id="3" name="Text 0">
            <a:extLst>
              <a:ext uri="{FF2B5EF4-FFF2-40B4-BE49-F238E27FC236}">
                <a16:creationId xmlns:a16="http://schemas.microsoft.com/office/drawing/2014/main" id="{76FB62F6-F8F3-728D-0E96-765A9AA183E6}"/>
              </a:ext>
            </a:extLst>
          </p:cNvPr>
          <p:cNvSpPr/>
          <p:nvPr/>
        </p:nvSpPr>
        <p:spPr>
          <a:xfrm>
            <a:off x="701040" y="5479834"/>
            <a:ext cx="10789920" cy="640080"/>
          </a:xfrm>
          <a:prstGeom prst="rect">
            <a:avLst/>
          </a:prstGeom>
          <a:noFill/>
          <a:ln/>
        </p:spPr>
        <p:txBody>
          <a:bodyPr wrap="square" rtlCol="0" anchor="ctr">
            <a:normAutofit/>
          </a:bodyPr>
          <a:lstStyle/>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Provide optional comments and then click on done to complete the review request.</a:t>
            </a:r>
            <a:endParaRPr lang="en-US" dirty="0"/>
          </a:p>
        </p:txBody>
      </p:sp>
      <p:pic>
        <p:nvPicPr>
          <p:cNvPr id="5" name="Image 0" descr="https://trainn-production-videos.s3-accelerate.amazonaws.com/gepuniversity/guide_contents/qvZT29epH2Q5C5oJWNYYzQ..jpg?x-amzn-trace-id=Root%3D1-6a688da5-68981f3b3a4fb1d315ad9fe4%3BParent%3Da25af89607853c4a%3BSampled%3D0&amp;X-Amz-Algorithm=AWS4-HMAC-SHA256&amp;X-Amz-Credential=AKIAZWGGEKHDU4MHTAV4%2F20260728%2Fus-east-1%2Fs3%2Faws4_request&amp;X-Amz-Date=20260728T110821Z&amp;X-Amz-Expires=7200&amp;X-Amz-SignedHeaders=host&amp;X-Amz-Signature=a532fbb0ce47a890a078f1968d40f60812cfa561e9715840ea54aec2b0f98d94">
            <a:extLst>
              <a:ext uri="{FF2B5EF4-FFF2-40B4-BE49-F238E27FC236}">
                <a16:creationId xmlns:a16="http://schemas.microsoft.com/office/drawing/2014/main" id="{0EC2D1A5-4B82-135F-A207-D2C0F30EA4CF}"/>
              </a:ext>
            </a:extLst>
          </p:cNvPr>
          <p:cNvPicPr>
            <a:picLocks/>
          </p:cNvPicPr>
          <p:nvPr/>
        </p:nvPicPr>
        <p:blipFill>
          <a:blip r:embed="rId2"/>
          <a:srcRect t="11190" r="877" b="6908"/>
          <a:stretch>
            <a:fillRect/>
          </a:stretch>
        </p:blipFill>
        <p:spPr>
          <a:xfrm>
            <a:off x="1802892" y="1472184"/>
            <a:ext cx="8586216" cy="3913632"/>
          </a:xfrm>
          <a:prstGeom prst="rect">
            <a:avLst/>
          </a:prstGeom>
          <a:ln>
            <a:solidFill>
              <a:schemeClr val="accent3"/>
            </a:solidFill>
          </a:ln>
        </p:spPr>
      </p:pic>
    </p:spTree>
    <p:extLst>
      <p:ext uri="{BB962C8B-B14F-4D97-AF65-F5344CB8AC3E}">
        <p14:creationId xmlns:p14="http://schemas.microsoft.com/office/powerpoint/2010/main" val="89249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64FE94-522E-157A-5BC7-D86476A101C9}"/>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2DDAB34F-1B6D-541B-8EED-B8042EFAEA8B}"/>
              </a:ext>
            </a:extLst>
          </p:cNvPr>
          <p:cNvSpPr>
            <a:spLocks noGrp="1"/>
          </p:cNvSpPr>
          <p:nvPr>
            <p:ph type="title"/>
          </p:nvPr>
        </p:nvSpPr>
        <p:spPr>
          <a:xfrm>
            <a:off x="594361" y="381000"/>
            <a:ext cx="11003280" cy="822960"/>
          </a:xfrm>
        </p:spPr>
        <p:txBody>
          <a:bodyPr/>
          <a:lstStyle/>
          <a:p>
            <a:r>
              <a:rPr lang="en-US" dirty="0"/>
              <a:t>Contracts</a:t>
            </a:r>
          </a:p>
        </p:txBody>
      </p:sp>
      <p:sp>
        <p:nvSpPr>
          <p:cNvPr id="3" name="Text 0">
            <a:extLst>
              <a:ext uri="{FF2B5EF4-FFF2-40B4-BE49-F238E27FC236}">
                <a16:creationId xmlns:a16="http://schemas.microsoft.com/office/drawing/2014/main" id="{1E4B9FFE-F2CA-18FE-9973-A793B1E059B1}"/>
              </a:ext>
            </a:extLst>
          </p:cNvPr>
          <p:cNvSpPr/>
          <p:nvPr/>
        </p:nvSpPr>
        <p:spPr>
          <a:xfrm>
            <a:off x="701040" y="5340319"/>
            <a:ext cx="10789920" cy="960120"/>
          </a:xfrm>
          <a:prstGeom prst="rect">
            <a:avLst/>
          </a:prstGeom>
          <a:noFill/>
          <a:ln/>
        </p:spPr>
        <p:txBody>
          <a:bodyPr wrap="square" rtlCol="0" anchor="ctr">
            <a:normAutofit/>
          </a:bodyPr>
          <a:lstStyle/>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Navigate to the View review request button, in the slider window you will see the status of the request updated to Completed.</a:t>
            </a:r>
            <a:endParaRPr lang="en-US" dirty="0"/>
          </a:p>
        </p:txBody>
      </p:sp>
      <p:pic>
        <p:nvPicPr>
          <p:cNvPr id="5" name="Image 0" descr="https://trainn-production-videos.s3-accelerate.amazonaws.com/gepuniversity/guide_contents/gRXU9SETBhDQh3eksHoSyw..jpg?x-amzn-trace-id=Root%3D1-6a688da5-4ba5ea53539dde852645e4d3%3BParent%3D8e61918c0b66f688%3BSampled%3D0&amp;X-Amz-Algorithm=AWS4-HMAC-SHA256&amp;X-Amz-Credential=AKIAZWGGEKHDU4MHTAV4%2F20260728%2Fus-east-1%2Fs3%2Faws4_request&amp;X-Amz-Date=20260728T110821Z&amp;X-Amz-Expires=7200&amp;X-Amz-SignedHeaders=host&amp;X-Amz-Signature=d234fd47dc87fa47d1f45fe3d4920cbf0ac0e179884edbba542a11fe4a95f287">
            <a:extLst>
              <a:ext uri="{FF2B5EF4-FFF2-40B4-BE49-F238E27FC236}">
                <a16:creationId xmlns:a16="http://schemas.microsoft.com/office/drawing/2014/main" id="{330F1897-7FBA-C443-1623-CAF6CD989973}"/>
              </a:ext>
            </a:extLst>
          </p:cNvPr>
          <p:cNvPicPr>
            <a:picLocks/>
          </p:cNvPicPr>
          <p:nvPr/>
        </p:nvPicPr>
        <p:blipFill>
          <a:blip r:embed="rId2"/>
          <a:srcRect t="10985" b="8207"/>
          <a:stretch>
            <a:fillRect/>
          </a:stretch>
        </p:blipFill>
        <p:spPr>
          <a:xfrm>
            <a:off x="1804416" y="1472184"/>
            <a:ext cx="8583168" cy="3913632"/>
          </a:xfrm>
          <a:prstGeom prst="rect">
            <a:avLst/>
          </a:prstGeom>
          <a:ln>
            <a:solidFill>
              <a:schemeClr val="accent3"/>
            </a:solidFill>
          </a:ln>
        </p:spPr>
      </p:pic>
    </p:spTree>
    <p:extLst>
      <p:ext uri="{BB962C8B-B14F-4D97-AF65-F5344CB8AC3E}">
        <p14:creationId xmlns:p14="http://schemas.microsoft.com/office/powerpoint/2010/main" val="15179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D168A2-1100-A304-1AD7-4D532A3C3B3F}"/>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2D0870AB-2C1E-BA6F-53A9-1AC694AC7067}"/>
              </a:ext>
            </a:extLst>
          </p:cNvPr>
          <p:cNvSpPr>
            <a:spLocks noGrp="1"/>
          </p:cNvSpPr>
          <p:nvPr>
            <p:ph type="title"/>
          </p:nvPr>
        </p:nvSpPr>
        <p:spPr>
          <a:xfrm>
            <a:off x="594361" y="381000"/>
            <a:ext cx="11003280" cy="822960"/>
          </a:xfrm>
        </p:spPr>
        <p:txBody>
          <a:bodyPr/>
          <a:lstStyle/>
          <a:p>
            <a:r>
              <a:rPr lang="en-US" dirty="0"/>
              <a:t>Contracts</a:t>
            </a:r>
          </a:p>
        </p:txBody>
      </p:sp>
      <p:sp>
        <p:nvSpPr>
          <p:cNvPr id="3" name="Text 0">
            <a:extLst>
              <a:ext uri="{FF2B5EF4-FFF2-40B4-BE49-F238E27FC236}">
                <a16:creationId xmlns:a16="http://schemas.microsoft.com/office/drawing/2014/main" id="{9CACFFCF-73E9-F988-D285-0561A820959B}"/>
              </a:ext>
            </a:extLst>
          </p:cNvPr>
          <p:cNvSpPr/>
          <p:nvPr/>
        </p:nvSpPr>
        <p:spPr>
          <a:xfrm>
            <a:off x="701040" y="5322551"/>
            <a:ext cx="10789920" cy="960120"/>
          </a:xfrm>
          <a:prstGeom prst="rect">
            <a:avLst/>
          </a:prstGeom>
          <a:noFill/>
          <a:ln/>
        </p:spPr>
        <p:txBody>
          <a:bodyPr wrap="square" rtlCol="0" anchor="ctr">
            <a:noAutofit/>
          </a:bodyPr>
          <a:lstStyle/>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Now we will see, how you can sign a contract. A Contract Signature Request notifies suppliers that a contract is ready for signature and requires their review and action. Suppliers can access the request to review the final contract document and complete the signature process as prompted by 3M.</a:t>
            </a:r>
            <a:endParaRPr lang="en-US" dirty="0"/>
          </a:p>
        </p:txBody>
      </p:sp>
      <p:pic>
        <p:nvPicPr>
          <p:cNvPr id="5" name="Picture 4">
            <a:extLst>
              <a:ext uri="{FF2B5EF4-FFF2-40B4-BE49-F238E27FC236}">
                <a16:creationId xmlns:a16="http://schemas.microsoft.com/office/drawing/2014/main" id="{680B5208-7794-D5B1-EACD-49DEE7359496}"/>
              </a:ext>
            </a:extLst>
          </p:cNvPr>
          <p:cNvPicPr>
            <a:picLocks/>
          </p:cNvPicPr>
          <p:nvPr/>
        </p:nvPicPr>
        <p:blipFill>
          <a:blip r:embed="rId2"/>
          <a:stretch>
            <a:fillRect/>
          </a:stretch>
        </p:blipFill>
        <p:spPr>
          <a:xfrm>
            <a:off x="1802892" y="1602813"/>
            <a:ext cx="8586216" cy="3652375"/>
          </a:xfrm>
          <a:prstGeom prst="rect">
            <a:avLst/>
          </a:prstGeom>
        </p:spPr>
      </p:pic>
    </p:spTree>
    <p:extLst>
      <p:ext uri="{BB962C8B-B14F-4D97-AF65-F5344CB8AC3E}">
        <p14:creationId xmlns:p14="http://schemas.microsoft.com/office/powerpoint/2010/main" val="391499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46CB39-3AD0-B821-65A9-EC07F2303240}"/>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FB9121B0-6432-9B9B-6E2A-44E6F5921711}"/>
              </a:ext>
            </a:extLst>
          </p:cNvPr>
          <p:cNvSpPr>
            <a:spLocks noGrp="1"/>
          </p:cNvSpPr>
          <p:nvPr>
            <p:ph type="title"/>
          </p:nvPr>
        </p:nvSpPr>
        <p:spPr>
          <a:xfrm>
            <a:off x="594361" y="381000"/>
            <a:ext cx="11003280" cy="822960"/>
          </a:xfrm>
        </p:spPr>
        <p:txBody>
          <a:bodyPr/>
          <a:lstStyle/>
          <a:p>
            <a:r>
              <a:rPr lang="en-US" dirty="0"/>
              <a:t>Contracts</a:t>
            </a:r>
          </a:p>
        </p:txBody>
      </p:sp>
      <p:sp>
        <p:nvSpPr>
          <p:cNvPr id="3" name="Text 0">
            <a:extLst>
              <a:ext uri="{FF2B5EF4-FFF2-40B4-BE49-F238E27FC236}">
                <a16:creationId xmlns:a16="http://schemas.microsoft.com/office/drawing/2014/main" id="{06567A71-A148-CBFD-9BC0-3B75BE07947D}"/>
              </a:ext>
            </a:extLst>
          </p:cNvPr>
          <p:cNvSpPr/>
          <p:nvPr/>
        </p:nvSpPr>
        <p:spPr>
          <a:xfrm>
            <a:off x="701040" y="5273412"/>
            <a:ext cx="10789920" cy="960120"/>
          </a:xfrm>
          <a:prstGeom prst="rect">
            <a:avLst/>
          </a:prstGeom>
          <a:noFill/>
          <a:ln/>
        </p:spPr>
        <p:txBody>
          <a:bodyPr wrap="square" rtlCol="0" anchor="ctr">
            <a:normAutofit/>
          </a:bodyPr>
          <a:lstStyle/>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The authorized signatory will receive an email to review and sign the contract document. Click Review Document to initiate the signature process.</a:t>
            </a:r>
            <a:endParaRPr lang="en-US" dirty="0"/>
          </a:p>
        </p:txBody>
      </p:sp>
      <p:pic>
        <p:nvPicPr>
          <p:cNvPr id="5" name="Image 0" descr="https://trainn-production-videos.s3-accelerate.amazonaws.com/gepuniversity/guide_contents/whNi71O3wwLOmvoiFqIp6w..jpg?x-amzn-trace-id=Root%3D1-6a688da6-78becfdd37626fa165773d4f%3BParent%3D6a4cd176714ebdfd%3BSampled%3D0&amp;X-Amz-Algorithm=AWS4-HMAC-SHA256&amp;X-Amz-Credential=AKIAZWGGEKHDU4MHTAV4%2F20260728%2Fus-east-1%2Fs3%2Faws4_request&amp;X-Amz-Date=20260728T110822Z&amp;X-Amz-Expires=7200&amp;X-Amz-SignedHeaders=host&amp;X-Amz-Signature=b22e756f01b0d1ca705b7782e359d7f19dbd17c54ed58b9b49d34ca4e8fd5e66">
            <a:extLst>
              <a:ext uri="{FF2B5EF4-FFF2-40B4-BE49-F238E27FC236}">
                <a16:creationId xmlns:a16="http://schemas.microsoft.com/office/drawing/2014/main" id="{A23BE58B-509A-01F2-2DC4-8EA7647BD4A5}"/>
              </a:ext>
            </a:extLst>
          </p:cNvPr>
          <p:cNvPicPr>
            <a:picLocks/>
          </p:cNvPicPr>
          <p:nvPr/>
        </p:nvPicPr>
        <p:blipFill>
          <a:blip r:embed="rId2"/>
          <a:srcRect t="6987" b="6944"/>
          <a:stretch>
            <a:fillRect/>
          </a:stretch>
        </p:blipFill>
        <p:spPr>
          <a:xfrm>
            <a:off x="1804416" y="1472184"/>
            <a:ext cx="8583168" cy="3913632"/>
          </a:xfrm>
          <a:prstGeom prst="rect">
            <a:avLst/>
          </a:prstGeom>
          <a:ln>
            <a:solidFill>
              <a:schemeClr val="accent3"/>
            </a:solidFill>
          </a:ln>
        </p:spPr>
      </p:pic>
    </p:spTree>
    <p:extLst>
      <p:ext uri="{BB962C8B-B14F-4D97-AF65-F5344CB8AC3E}">
        <p14:creationId xmlns:p14="http://schemas.microsoft.com/office/powerpoint/2010/main" val="350724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82034C-C57C-86CC-4986-A66C6B4D15B9}"/>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25A9266C-7F7B-06D1-C352-011B5D918726}"/>
              </a:ext>
            </a:extLst>
          </p:cNvPr>
          <p:cNvSpPr>
            <a:spLocks noGrp="1"/>
          </p:cNvSpPr>
          <p:nvPr>
            <p:ph type="title"/>
          </p:nvPr>
        </p:nvSpPr>
        <p:spPr>
          <a:xfrm>
            <a:off x="594361" y="381000"/>
            <a:ext cx="11003280" cy="822960"/>
          </a:xfrm>
        </p:spPr>
        <p:txBody>
          <a:bodyPr/>
          <a:lstStyle/>
          <a:p>
            <a:r>
              <a:rPr lang="en-US" dirty="0"/>
              <a:t>Contracts</a:t>
            </a:r>
          </a:p>
        </p:txBody>
      </p:sp>
      <p:sp>
        <p:nvSpPr>
          <p:cNvPr id="3" name="Text 0">
            <a:extLst>
              <a:ext uri="{FF2B5EF4-FFF2-40B4-BE49-F238E27FC236}">
                <a16:creationId xmlns:a16="http://schemas.microsoft.com/office/drawing/2014/main" id="{2FC2BE0C-2322-E8B6-C361-8891B853EAB0}"/>
              </a:ext>
            </a:extLst>
          </p:cNvPr>
          <p:cNvSpPr/>
          <p:nvPr/>
        </p:nvSpPr>
        <p:spPr>
          <a:xfrm>
            <a:off x="701040" y="5373773"/>
            <a:ext cx="10789920" cy="960120"/>
          </a:xfrm>
          <a:prstGeom prst="rect">
            <a:avLst/>
          </a:prstGeom>
          <a:noFill/>
          <a:ln/>
        </p:spPr>
        <p:txBody>
          <a:bodyPr wrap="square" rtlCol="0" anchor="ctr">
            <a:normAutofit/>
          </a:bodyPr>
          <a:lstStyle/>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You will be redirected to the </a:t>
            </a:r>
            <a:r>
              <a:rPr lang="en-US" dirty="0" err="1">
                <a:solidFill>
                  <a:srgbClr val="1F2937"/>
                </a:solidFill>
                <a:ea typeface="Arial" pitchFamily="34" charset="-122"/>
                <a:cs typeface="Arial" pitchFamily="34" charset="-120"/>
              </a:rPr>
              <a:t>DocuSign</a:t>
            </a:r>
            <a:r>
              <a:rPr lang="en-US" dirty="0">
                <a:solidFill>
                  <a:srgbClr val="1F2937"/>
                </a:solidFill>
                <a:ea typeface="Arial" pitchFamily="34" charset="-122"/>
                <a:cs typeface="Arial" pitchFamily="34" charset="-120"/>
              </a:rPr>
              <a:t> app page on your default browser. Read the terms and conditions, click on the check box to agree to the terms and conditions and then click on continue</a:t>
            </a:r>
            <a:endParaRPr lang="en-US" dirty="0"/>
          </a:p>
        </p:txBody>
      </p:sp>
      <p:pic>
        <p:nvPicPr>
          <p:cNvPr id="5" name="Image 0" descr="https://trainn-production-videos.s3-accelerate.amazonaws.com/gepuniversity/guide_contents/OAfivsilIm2cybsoa3bGlQ..jpg?x-amzn-trace-id=Root%3D1-6a688da6-432711aa43dd2a7833604f9d%3BParent%3Dbc92ffe0c64c6fc1%3BSampled%3D0&amp;X-Amz-Algorithm=AWS4-HMAC-SHA256&amp;X-Amz-Credential=AKIAZWGGEKHDU4MHTAV4%2F20260728%2Fus-east-1%2Fs3%2Faws4_request&amp;X-Amz-Date=20260728T110822Z&amp;X-Amz-Expires=7200&amp;X-Amz-SignedHeaders=host&amp;X-Amz-Signature=63d7e00386d568beb6f75ac39468606a49f3dffbc4972d6ea53eba454fc149d1">
            <a:extLst>
              <a:ext uri="{FF2B5EF4-FFF2-40B4-BE49-F238E27FC236}">
                <a16:creationId xmlns:a16="http://schemas.microsoft.com/office/drawing/2014/main" id="{2925AF45-9806-EC7C-ABA5-81E404FA02CA}"/>
              </a:ext>
            </a:extLst>
          </p:cNvPr>
          <p:cNvPicPr>
            <a:picLocks noChangeAspect="1"/>
          </p:cNvPicPr>
          <p:nvPr/>
        </p:nvPicPr>
        <p:blipFill>
          <a:blip r:embed="rId2"/>
          <a:srcRect t="10985" b="7576"/>
          <a:stretch>
            <a:fillRect/>
          </a:stretch>
        </p:blipFill>
        <p:spPr>
          <a:xfrm>
            <a:off x="1824377" y="1472184"/>
            <a:ext cx="8543247" cy="3913632"/>
          </a:xfrm>
          <a:prstGeom prst="rect">
            <a:avLst/>
          </a:prstGeom>
          <a:ln>
            <a:solidFill>
              <a:schemeClr val="accent3"/>
            </a:solidFill>
          </a:ln>
        </p:spPr>
      </p:pic>
    </p:spTree>
    <p:extLst>
      <p:ext uri="{BB962C8B-B14F-4D97-AF65-F5344CB8AC3E}">
        <p14:creationId xmlns:p14="http://schemas.microsoft.com/office/powerpoint/2010/main" val="1628763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5B9DD1-89D8-A939-5A45-26335C3DE23C}"/>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9C4A2495-919B-AF10-3B8D-E1576F5986B4}"/>
              </a:ext>
            </a:extLst>
          </p:cNvPr>
          <p:cNvSpPr>
            <a:spLocks noGrp="1"/>
          </p:cNvSpPr>
          <p:nvPr>
            <p:ph type="title"/>
          </p:nvPr>
        </p:nvSpPr>
        <p:spPr>
          <a:xfrm>
            <a:off x="594361" y="381000"/>
            <a:ext cx="11003280" cy="822960"/>
          </a:xfrm>
        </p:spPr>
        <p:txBody>
          <a:bodyPr/>
          <a:lstStyle/>
          <a:p>
            <a:r>
              <a:rPr lang="en-US" dirty="0"/>
              <a:t>Contracts</a:t>
            </a:r>
          </a:p>
        </p:txBody>
      </p:sp>
      <p:sp>
        <p:nvSpPr>
          <p:cNvPr id="3" name="Text 0">
            <a:extLst>
              <a:ext uri="{FF2B5EF4-FFF2-40B4-BE49-F238E27FC236}">
                <a16:creationId xmlns:a16="http://schemas.microsoft.com/office/drawing/2014/main" id="{C5C9D883-0EDE-E958-78BF-BD8A3904370B}"/>
              </a:ext>
            </a:extLst>
          </p:cNvPr>
          <p:cNvSpPr/>
          <p:nvPr/>
        </p:nvSpPr>
        <p:spPr>
          <a:xfrm>
            <a:off x="701040" y="5395333"/>
            <a:ext cx="10789920" cy="640080"/>
          </a:xfrm>
          <a:prstGeom prst="rect">
            <a:avLst/>
          </a:prstGeom>
          <a:noFill/>
          <a:ln/>
        </p:spPr>
        <p:txBody>
          <a:bodyPr wrap="square" rtlCol="0" anchor="ctr">
            <a:normAutofit/>
          </a:bodyPr>
          <a:lstStyle/>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Review the document carefully and then click on start to go the signature box location.</a:t>
            </a:r>
            <a:endParaRPr lang="en-US" dirty="0"/>
          </a:p>
        </p:txBody>
      </p:sp>
      <p:pic>
        <p:nvPicPr>
          <p:cNvPr id="5" name="Image 0" descr="https://trainn-production-videos.s3-accelerate.amazonaws.com/gepuniversity/guide_contents/ALB3grwPFU7cprkKlYdDMw..jpg?x-amzn-trace-id=Root%3D1-6a688da6-1ed12fee3729591831bb8b8e%3BParent%3D533645c32e7fb7b4%3BSampled%3D0&amp;X-Amz-Algorithm=AWS4-HMAC-SHA256&amp;X-Amz-Credential=AKIAZWGGEKHDU4MHTAV4%2F20260728%2Fus-east-1%2Fs3%2Faws4_request&amp;X-Amz-Date=20260728T110822Z&amp;X-Amz-Expires=7200&amp;X-Amz-SignedHeaders=host&amp;X-Amz-Signature=6d9f3c68fdcb07ec5f2f3a7bf92a54fe4fa08d65611ed0a8109e78c7b1412a77">
            <a:extLst>
              <a:ext uri="{FF2B5EF4-FFF2-40B4-BE49-F238E27FC236}">
                <a16:creationId xmlns:a16="http://schemas.microsoft.com/office/drawing/2014/main" id="{2AE9D82A-8590-7C6B-D877-03404D63A2D8}"/>
              </a:ext>
            </a:extLst>
          </p:cNvPr>
          <p:cNvPicPr>
            <a:picLocks/>
          </p:cNvPicPr>
          <p:nvPr/>
        </p:nvPicPr>
        <p:blipFill>
          <a:blip r:embed="rId2"/>
          <a:srcRect t="10992" b="7499"/>
          <a:stretch>
            <a:fillRect/>
          </a:stretch>
        </p:blipFill>
        <p:spPr>
          <a:xfrm>
            <a:off x="1802892" y="1472184"/>
            <a:ext cx="8586216" cy="3913632"/>
          </a:xfrm>
          <a:prstGeom prst="rect">
            <a:avLst/>
          </a:prstGeom>
          <a:ln>
            <a:solidFill>
              <a:schemeClr val="accent3"/>
            </a:solidFill>
          </a:ln>
        </p:spPr>
      </p:pic>
    </p:spTree>
    <p:extLst>
      <p:ext uri="{BB962C8B-B14F-4D97-AF65-F5344CB8AC3E}">
        <p14:creationId xmlns:p14="http://schemas.microsoft.com/office/powerpoint/2010/main" val="2885966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010468-F59F-CA67-0CA8-95D94B8FFD28}"/>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F40C6426-1011-39C4-FD88-5D989E93C778}"/>
              </a:ext>
            </a:extLst>
          </p:cNvPr>
          <p:cNvSpPr>
            <a:spLocks noGrp="1"/>
          </p:cNvSpPr>
          <p:nvPr>
            <p:ph type="title"/>
          </p:nvPr>
        </p:nvSpPr>
        <p:spPr>
          <a:xfrm>
            <a:off x="594361" y="381000"/>
            <a:ext cx="11003280" cy="822960"/>
          </a:xfrm>
        </p:spPr>
        <p:txBody>
          <a:bodyPr/>
          <a:lstStyle/>
          <a:p>
            <a:r>
              <a:rPr lang="en-US" dirty="0"/>
              <a:t>Contracts</a:t>
            </a:r>
          </a:p>
        </p:txBody>
      </p:sp>
      <p:sp>
        <p:nvSpPr>
          <p:cNvPr id="3" name="Text 0">
            <a:extLst>
              <a:ext uri="{FF2B5EF4-FFF2-40B4-BE49-F238E27FC236}">
                <a16:creationId xmlns:a16="http://schemas.microsoft.com/office/drawing/2014/main" id="{9765D6FB-CD7D-C801-5405-39B12AAA8CAD}"/>
              </a:ext>
            </a:extLst>
          </p:cNvPr>
          <p:cNvSpPr/>
          <p:nvPr/>
        </p:nvSpPr>
        <p:spPr>
          <a:xfrm>
            <a:off x="2618015" y="5465937"/>
            <a:ext cx="6955971" cy="640080"/>
          </a:xfrm>
          <a:prstGeom prst="rect">
            <a:avLst/>
          </a:prstGeom>
          <a:noFill/>
          <a:ln/>
        </p:spPr>
        <p:txBody>
          <a:bodyPr wrap="square" rtlCol="0" anchor="ctr">
            <a:normAutofit/>
          </a:bodyPr>
          <a:lstStyle/>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Click on Sign, the Adopt your Signature pop up will appear.</a:t>
            </a:r>
            <a:endParaRPr lang="en-US" dirty="0"/>
          </a:p>
        </p:txBody>
      </p:sp>
      <p:pic>
        <p:nvPicPr>
          <p:cNvPr id="5" name="Image 0" descr="https://trainn-production-videos.s3-accelerate.amazonaws.com/gepuniversity/guide_contents/5pbpp5aYB6ga817OSbFYRA..jpg?x-amzn-trace-id=Root%3D1-6a688da6-495a0956636a9c827ae55da0%3BParent%3D19d7aa471fbc8e02%3BSampled%3D0&amp;X-Amz-Algorithm=AWS4-HMAC-SHA256&amp;X-Amz-Credential=AKIAZWGGEKHDU4MHTAV4%2F20260728%2Fus-east-1%2Fs3%2Faws4_request&amp;X-Amz-Date=20260728T110822Z&amp;X-Amz-Expires=7200&amp;X-Amz-SignedHeaders=host&amp;X-Amz-Signature=7e24207ef96e6a1539863f71c5d764791e2e9f0482d615af7326ade70e8d149d">
            <a:extLst>
              <a:ext uri="{FF2B5EF4-FFF2-40B4-BE49-F238E27FC236}">
                <a16:creationId xmlns:a16="http://schemas.microsoft.com/office/drawing/2014/main" id="{9456BF2C-ACA2-8DF9-0355-EDCB181A316F}"/>
              </a:ext>
            </a:extLst>
          </p:cNvPr>
          <p:cNvPicPr>
            <a:picLocks/>
          </p:cNvPicPr>
          <p:nvPr/>
        </p:nvPicPr>
        <p:blipFill>
          <a:blip r:embed="rId2"/>
          <a:srcRect t="11387" b="7302"/>
          <a:stretch>
            <a:fillRect/>
          </a:stretch>
        </p:blipFill>
        <p:spPr>
          <a:xfrm>
            <a:off x="1802892" y="1472184"/>
            <a:ext cx="8586216" cy="3913632"/>
          </a:xfrm>
          <a:prstGeom prst="rect">
            <a:avLst/>
          </a:prstGeom>
          <a:ln>
            <a:solidFill>
              <a:schemeClr val="accent3"/>
            </a:solidFill>
          </a:ln>
        </p:spPr>
      </p:pic>
    </p:spTree>
    <p:extLst>
      <p:ext uri="{BB962C8B-B14F-4D97-AF65-F5344CB8AC3E}">
        <p14:creationId xmlns:p14="http://schemas.microsoft.com/office/powerpoint/2010/main" val="656833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3DDCD7-DCB9-9437-C892-813C32BB4688}"/>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F240BDE6-19C0-EABF-D093-E7B6CFA5F312}"/>
              </a:ext>
            </a:extLst>
          </p:cNvPr>
          <p:cNvSpPr>
            <a:spLocks noGrp="1"/>
          </p:cNvSpPr>
          <p:nvPr>
            <p:ph type="title"/>
          </p:nvPr>
        </p:nvSpPr>
        <p:spPr>
          <a:xfrm>
            <a:off x="594361" y="381000"/>
            <a:ext cx="11003280" cy="822960"/>
          </a:xfrm>
        </p:spPr>
        <p:txBody>
          <a:bodyPr/>
          <a:lstStyle/>
          <a:p>
            <a:r>
              <a:rPr lang="en-US" dirty="0"/>
              <a:t>Contracts</a:t>
            </a:r>
          </a:p>
        </p:txBody>
      </p:sp>
      <p:sp>
        <p:nvSpPr>
          <p:cNvPr id="3" name="Text 0">
            <a:extLst>
              <a:ext uri="{FF2B5EF4-FFF2-40B4-BE49-F238E27FC236}">
                <a16:creationId xmlns:a16="http://schemas.microsoft.com/office/drawing/2014/main" id="{5428B456-F970-CFB8-F1D4-90F4C2B2660F}"/>
              </a:ext>
            </a:extLst>
          </p:cNvPr>
          <p:cNvSpPr/>
          <p:nvPr/>
        </p:nvSpPr>
        <p:spPr>
          <a:xfrm>
            <a:off x="1159329" y="5385816"/>
            <a:ext cx="9873343" cy="640080"/>
          </a:xfrm>
          <a:prstGeom prst="rect">
            <a:avLst/>
          </a:prstGeom>
          <a:noFill/>
          <a:ln/>
        </p:spPr>
        <p:txBody>
          <a:bodyPr wrap="square" rtlCol="0" anchor="ctr">
            <a:normAutofit/>
          </a:bodyPr>
          <a:lstStyle/>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Click on Adopt and sign and then click on Finish to complete the signature process.</a:t>
            </a:r>
            <a:endParaRPr lang="en-US" dirty="0"/>
          </a:p>
        </p:txBody>
      </p:sp>
      <p:pic>
        <p:nvPicPr>
          <p:cNvPr id="5" name="Image 0" descr="https://trainn-production-videos.s3-accelerate.amazonaws.com/gepuniversity/guide_contents/17WIuoJymiyTweADP0kXXw..jpg?x-amzn-trace-id=Root%3D1-6a688da6-67ba74ac517c13d136f7c786%3BParent%3D8fa15853ac8863cc%3BSampled%3D0&amp;X-Amz-Algorithm=AWS4-HMAC-SHA256&amp;X-Amz-Credential=AKIAZWGGEKHDU4MHTAV4%2F20260728%2Fus-east-1%2Fs3%2Faws4_request&amp;X-Amz-Date=20260728T110822Z&amp;X-Amz-Expires=7200&amp;X-Amz-SignedHeaders=host&amp;X-Amz-Signature=6cbb4fd4bcb17607b386c3a52e08a2bcddd4a785a9c6eb48234329043aacd2cc">
            <a:extLst>
              <a:ext uri="{FF2B5EF4-FFF2-40B4-BE49-F238E27FC236}">
                <a16:creationId xmlns:a16="http://schemas.microsoft.com/office/drawing/2014/main" id="{6D27F080-9D6D-7E08-4947-6418454BFA02}"/>
              </a:ext>
            </a:extLst>
          </p:cNvPr>
          <p:cNvPicPr>
            <a:picLocks/>
          </p:cNvPicPr>
          <p:nvPr/>
        </p:nvPicPr>
        <p:blipFill>
          <a:blip r:embed="rId2"/>
          <a:srcRect t="10796" b="7302"/>
          <a:stretch>
            <a:fillRect/>
          </a:stretch>
        </p:blipFill>
        <p:spPr>
          <a:xfrm>
            <a:off x="1802892" y="1472184"/>
            <a:ext cx="8586216" cy="3913632"/>
          </a:xfrm>
          <a:prstGeom prst="rect">
            <a:avLst/>
          </a:prstGeom>
          <a:ln>
            <a:solidFill>
              <a:schemeClr val="accent3"/>
            </a:solidFill>
          </a:ln>
        </p:spPr>
      </p:pic>
    </p:spTree>
    <p:extLst>
      <p:ext uri="{BB962C8B-B14F-4D97-AF65-F5344CB8AC3E}">
        <p14:creationId xmlns:p14="http://schemas.microsoft.com/office/powerpoint/2010/main" val="1218525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7D6CC-2E5D-F3FB-898E-27CD314E7694}"/>
              </a:ext>
            </a:extLst>
          </p:cNvPr>
          <p:cNvSpPr>
            <a:spLocks noGrp="1"/>
          </p:cNvSpPr>
          <p:nvPr>
            <p:ph type="title"/>
          </p:nvPr>
        </p:nvSpPr>
        <p:spPr/>
        <p:txBody>
          <a:bodyPr/>
          <a:lstStyle/>
          <a:p>
            <a:r>
              <a:rPr lang="en-US" dirty="0"/>
              <a:t>Thank You</a:t>
            </a:r>
          </a:p>
        </p:txBody>
      </p:sp>
    </p:spTree>
    <p:extLst>
      <p:ext uri="{BB962C8B-B14F-4D97-AF65-F5344CB8AC3E}">
        <p14:creationId xmlns:p14="http://schemas.microsoft.com/office/powerpoint/2010/main" val="2716419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2_3M_PPTtemplate_v6">
  <a:themeElements>
    <a:clrScheme name="Corporate brand color scheme">
      <a:dk1>
        <a:srgbClr val="000000"/>
      </a:dk1>
      <a:lt1>
        <a:srgbClr val="FFFFFF"/>
      </a:lt1>
      <a:dk2>
        <a:srgbClr val="CBCBD3"/>
      </a:dk2>
      <a:lt2>
        <a:srgbClr val="303036"/>
      </a:lt2>
      <a:accent1>
        <a:srgbClr val="D10411"/>
      </a:accent1>
      <a:accent2>
        <a:srgbClr val="8A041F"/>
      </a:accent2>
      <a:accent3>
        <a:srgbClr val="41000F"/>
      </a:accent3>
      <a:accent4>
        <a:srgbClr val="D39700"/>
      </a:accent4>
      <a:accent5>
        <a:srgbClr val="5DA87B"/>
      </a:accent5>
      <a:accent6>
        <a:srgbClr val="2A55A0"/>
      </a:accent6>
      <a:hlink>
        <a:srgbClr val="0563C1"/>
      </a:hlink>
      <a:folHlink>
        <a:srgbClr val="1E4E79"/>
      </a:folHlink>
    </a:clrScheme>
    <a:fontScheme name="3M_Theme_v6">
      <a:majorFont>
        <a:latin typeface="3M Circular TT Bold"/>
        <a:ea typeface=""/>
        <a:cs typeface=""/>
      </a:majorFont>
      <a:minorFont>
        <a:latin typeface="3M Circular TT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F0000"/>
        </a:solidFill>
        <a:ln>
          <a:noFill/>
        </a:ln>
      </a:spPr>
      <a:bodyPr lIns="180000" tIns="180000" rIns="180000" bIns="180000" rtlCol="0" anchor="t"/>
      <a:lstStyle>
        <a:defPPr>
          <a:defRPr sz="2000" dirty="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lIns="0" tIns="0" rIns="0" bIns="0" rtlCol="0">
        <a:spAutoFit/>
      </a:bodyPr>
      <a:lstStyle>
        <a:defPPr>
          <a:defRPr sz="2000" dirty="0" err="1" smtClean="0"/>
        </a:defPPr>
      </a:lstStyle>
    </a:txDef>
  </a:objectDefaults>
  <a:extraClrSchemeLst/>
  <a:extLst>
    <a:ext uri="{05A4C25C-085E-4340-85A3-A5531E510DB2}">
      <thm15:themeFamily xmlns:thm15="http://schemas.microsoft.com/office/thememl/2012/main" name="Presentation1" id="{3D35A1A3-EFFB-F54F-84B1-6E6742E5C7FD}" vid="{B2A7AF33-EFC3-5F42-AC20-A241931C0970}"/>
    </a:ext>
  </a:extLst>
</a:theme>
</file>

<file path=ppt/theme/theme2.xml><?xml version="1.0" encoding="utf-8"?>
<a:theme xmlns:a="http://schemas.openxmlformats.org/drawingml/2006/main" name="4_3M_PPTtemplate_v6">
  <a:themeElements>
    <a:clrScheme name="Corporate brand color scheme">
      <a:dk1>
        <a:srgbClr val="000000"/>
      </a:dk1>
      <a:lt1>
        <a:srgbClr val="FFFFFF"/>
      </a:lt1>
      <a:dk2>
        <a:srgbClr val="CBCBD3"/>
      </a:dk2>
      <a:lt2>
        <a:srgbClr val="303036"/>
      </a:lt2>
      <a:accent1>
        <a:srgbClr val="D10411"/>
      </a:accent1>
      <a:accent2>
        <a:srgbClr val="8A041F"/>
      </a:accent2>
      <a:accent3>
        <a:srgbClr val="41000F"/>
      </a:accent3>
      <a:accent4>
        <a:srgbClr val="D39700"/>
      </a:accent4>
      <a:accent5>
        <a:srgbClr val="5DA87B"/>
      </a:accent5>
      <a:accent6>
        <a:srgbClr val="2A55A0"/>
      </a:accent6>
      <a:hlink>
        <a:srgbClr val="0563C1"/>
      </a:hlink>
      <a:folHlink>
        <a:srgbClr val="1E4E79"/>
      </a:folHlink>
    </a:clrScheme>
    <a:fontScheme name="3M_Theme_v6">
      <a:majorFont>
        <a:latin typeface="3M Circular TT Bold"/>
        <a:ea typeface=""/>
        <a:cs typeface=""/>
      </a:majorFont>
      <a:minorFont>
        <a:latin typeface="3M Circular TT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F0000"/>
        </a:solidFill>
        <a:ln>
          <a:noFill/>
        </a:ln>
      </a:spPr>
      <a:bodyPr lIns="180000" tIns="180000" rIns="180000" bIns="180000" rtlCol="0" anchor="t"/>
      <a:lstStyle>
        <a:defPPr>
          <a:defRPr sz="2000" dirty="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lIns="0" tIns="0" rIns="0" bIns="0" rtlCol="0">
        <a:spAutoFit/>
      </a:bodyPr>
      <a:lstStyle>
        <a:defPPr>
          <a:defRPr sz="2000" dirty="0" err="1" smtClean="0"/>
        </a:defPPr>
      </a:lstStyle>
    </a:txDef>
  </a:objectDefaults>
  <a:extraClrSchemeLst/>
  <a:extLst>
    <a:ext uri="{05A4C25C-085E-4340-85A3-A5531E510DB2}">
      <thm15:themeFamily xmlns:thm15="http://schemas.microsoft.com/office/thememl/2012/main" name="3M-Corp-Powerpoint-template-V3-BaseTemplate  -  Read-Only" id="{4B88D44A-49CD-1345-9B3F-9353F410328D}" vid="{ADA52098-80BD-844F-91EC-752F592F3321}"/>
    </a:ext>
  </a:extLst>
</a:theme>
</file>

<file path=ppt/theme/theme3.xml><?xml version="1.0" encoding="utf-8"?>
<a:theme xmlns:a="http://schemas.openxmlformats.org/drawingml/2006/main" name="Office Theme">
  <a:themeElements>
    <a:clrScheme name="3M Colours">
      <a:dk1>
        <a:sysClr val="windowText" lastClr="000000"/>
      </a:dk1>
      <a:lt1>
        <a:sysClr val="window" lastClr="FFFFFF"/>
      </a:lt1>
      <a:dk2>
        <a:srgbClr val="595959"/>
      </a:dk2>
      <a:lt2>
        <a:srgbClr val="D2D2D2"/>
      </a:lt2>
      <a:accent1>
        <a:srgbClr val="FF0000"/>
      </a:accent1>
      <a:accent2>
        <a:srgbClr val="F5821E"/>
      </a:accent2>
      <a:accent3>
        <a:srgbClr val="FAAA19"/>
      </a:accent3>
      <a:accent4>
        <a:srgbClr val="FF0000"/>
      </a:accent4>
      <a:accent5>
        <a:srgbClr val="F5821E"/>
      </a:accent5>
      <a:accent6>
        <a:srgbClr val="FAAA19"/>
      </a:accent6>
      <a:hlink>
        <a:srgbClr val="000000"/>
      </a:hlink>
      <a:folHlink>
        <a:srgbClr val="000000"/>
      </a:folHlink>
    </a:clrScheme>
    <a:fontScheme name="3M">
      <a:majorFont>
        <a:latin typeface="3M Circular TT Bold"/>
        <a:ea typeface=""/>
        <a:cs typeface=""/>
      </a:majorFont>
      <a:minorFont>
        <a:latin typeface="3M Circular TT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3M Colours">
      <a:dk1>
        <a:sysClr val="windowText" lastClr="000000"/>
      </a:dk1>
      <a:lt1>
        <a:sysClr val="window" lastClr="FFFFFF"/>
      </a:lt1>
      <a:dk2>
        <a:srgbClr val="595959"/>
      </a:dk2>
      <a:lt2>
        <a:srgbClr val="D2D2D2"/>
      </a:lt2>
      <a:accent1>
        <a:srgbClr val="FF0000"/>
      </a:accent1>
      <a:accent2>
        <a:srgbClr val="F5821E"/>
      </a:accent2>
      <a:accent3>
        <a:srgbClr val="FAAA19"/>
      </a:accent3>
      <a:accent4>
        <a:srgbClr val="FF0000"/>
      </a:accent4>
      <a:accent5>
        <a:srgbClr val="F5821E"/>
      </a:accent5>
      <a:accent6>
        <a:srgbClr val="FAAA19"/>
      </a:accent6>
      <a:hlink>
        <a:srgbClr val="000000"/>
      </a:hlink>
      <a:folHlink>
        <a:srgbClr val="000000"/>
      </a:folHlink>
    </a:clrScheme>
    <a:fontScheme name="3M">
      <a:majorFont>
        <a:latin typeface="3M Circular TT Bold"/>
        <a:ea typeface=""/>
        <a:cs typeface=""/>
      </a:majorFont>
      <a:minorFont>
        <a:latin typeface="3M Circular TT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3203C587ADE634EA392EE4212C4B256" ma:contentTypeVersion="15" ma:contentTypeDescription="Create a new document." ma:contentTypeScope="" ma:versionID="aea589765208cd61a70450b72dfa16b5">
  <xsd:schema xmlns:xsd="http://www.w3.org/2001/XMLSchema" xmlns:xs="http://www.w3.org/2001/XMLSchema" xmlns:p="http://schemas.microsoft.com/office/2006/metadata/properties" xmlns:ns2="f57bf306-8619-47db-b15d-4d1b1301185b" xmlns:ns3="2e840ac6-496d-4b18-8470-54e78dc2862a" targetNamespace="http://schemas.microsoft.com/office/2006/metadata/properties" ma:root="true" ma:fieldsID="51db20da472e20d33e8c4275f7b7ecef" ns2:_="" ns3:_="">
    <xsd:import namespace="f57bf306-8619-47db-b15d-4d1b1301185b"/>
    <xsd:import namespace="2e840ac6-496d-4b18-8470-54e78dc2862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BillingMetadata" minOccurs="0"/>
                <xsd:element ref="ns2:Question_x0020_1" minOccurs="0"/>
                <xsd:element ref="ns2:Question_x0020_2"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7bf306-8619-47db-b15d-4d1b1301185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c727abb3-b6a4-4605-be73-24578a989ce7"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BillingMetadata" ma:index="20" nillable="true" ma:displayName="MediaServiceBillingMetadata" ma:hidden="true" ma:internalName="MediaServiceBillingMetadata" ma:readOnly="true">
      <xsd:simpleType>
        <xsd:restriction base="dms:Note"/>
      </xsd:simpleType>
    </xsd:element>
    <xsd:element name="Question_x0020_1" ma:index="21" nillable="true" ma:displayName="Question 1" ma:internalName="Question_x0020_1">
      <xsd:simpleType>
        <xsd:restriction base="dms:Note">
          <xsd:maxLength value="255"/>
        </xsd:restriction>
      </xsd:simpleType>
    </xsd:element>
    <xsd:element name="Question_x0020_2" ma:index="22" nillable="true" ma:displayName="Question 2" ma:internalName="Question_x0020_2">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e840ac6-496d-4b18-8470-54e78dc2862a"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4219db39-f014-459b-84af-0d39a148a9bc}" ma:internalName="TaxCatchAll" ma:showField="CatchAllData" ma:web="2e840ac6-496d-4b18-8470-54e78dc2862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Question_x0020_2 xmlns="f57bf306-8619-47db-b15d-4d1b1301185b" xsi:nil="true"/>
    <TaxCatchAll xmlns="2e840ac6-496d-4b18-8470-54e78dc2862a" xsi:nil="true"/>
    <lcf76f155ced4ddcb4097134ff3c332f xmlns="f57bf306-8619-47db-b15d-4d1b1301185b">
      <Terms xmlns="http://schemas.microsoft.com/office/infopath/2007/PartnerControls"/>
    </lcf76f155ced4ddcb4097134ff3c332f>
    <Question_x0020_1 xmlns="f57bf306-8619-47db-b15d-4d1b1301185b"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E3FE1E2-8E84-4B41-B80F-A4517C451F4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7bf306-8619-47db-b15d-4d1b1301185b"/>
    <ds:schemaRef ds:uri="2e840ac6-496d-4b18-8470-54e78dc2862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8CFD99F-A484-4EFD-8952-5781F1052586}">
  <ds:schemaRefs>
    <ds:schemaRef ds:uri="http://schemas.microsoft.com/office/2006/metadata/properties"/>
    <ds:schemaRef ds:uri="http://purl.org/dc/dcmitype/"/>
    <ds:schemaRef ds:uri="http://purl.org/dc/terms/"/>
    <ds:schemaRef ds:uri="http://schemas.microsoft.com/office/2006/documentManagement/types"/>
    <ds:schemaRef ds:uri="http://schemas.microsoft.com/office/infopath/2007/PartnerControls"/>
    <ds:schemaRef ds:uri="http://purl.org/dc/elements/1.1/"/>
    <ds:schemaRef ds:uri="http://schemas.openxmlformats.org/package/2006/metadata/core-properties"/>
    <ds:schemaRef ds:uri="2e840ac6-496d-4b18-8470-54e78dc2862a"/>
    <ds:schemaRef ds:uri="f57bf306-8619-47db-b15d-4d1b1301185b"/>
    <ds:schemaRef ds:uri="http://www.w3.org/XML/1998/namespace"/>
  </ds:schemaRefs>
</ds:datastoreItem>
</file>

<file path=customXml/itemProps3.xml><?xml version="1.0" encoding="utf-8"?>
<ds:datastoreItem xmlns:ds="http://schemas.openxmlformats.org/officeDocument/2006/customXml" ds:itemID="{234A05AA-1686-429E-892A-36E3B2BF9983}">
  <ds:schemaRefs>
    <ds:schemaRef ds:uri="http://schemas.microsoft.com/sharepoint/v3/contenttype/forms"/>
  </ds:schemaRefs>
</ds:datastoreItem>
</file>

<file path=docMetadata/LabelInfo.xml><?xml version="1.0" encoding="utf-8"?>
<clbl:labelList xmlns:clbl="http://schemas.microsoft.com/office/2020/mipLabelMetadata">
  <clbl:label id="{facac3c4-e2a5-4257-af76-205c8a821ddb}" enabled="0" method="" siteId="{facac3c4-e2a5-4257-af76-205c8a821ddb}" removed="1"/>
</clbl:labelList>
</file>

<file path=docProps/app.xml><?xml version="1.0" encoding="utf-8"?>
<Properties xmlns="http://schemas.openxmlformats.org/officeDocument/2006/extended-properties" xmlns:vt="http://schemas.openxmlformats.org/officeDocument/2006/docPropsVTypes">
  <Template>blank</Template>
  <TotalTime>1627</TotalTime>
  <Words>897</Words>
  <Application>Microsoft Office PowerPoint</Application>
  <PresentationFormat>Widescreen</PresentationFormat>
  <Paragraphs>51</Paragraphs>
  <Slides>25</Slides>
  <Notes>0</Notes>
  <HiddenSlides>0</HiddenSlides>
  <MMClips>0</MMClips>
  <ScaleCrop>false</ScaleCrop>
  <HeadingPairs>
    <vt:vector size="4" baseType="variant">
      <vt:variant>
        <vt:lpstr>Theme</vt:lpstr>
      </vt:variant>
      <vt:variant>
        <vt:i4>2</vt:i4>
      </vt:variant>
      <vt:variant>
        <vt:lpstr>Slide Titles</vt:lpstr>
      </vt:variant>
      <vt:variant>
        <vt:i4>25</vt:i4>
      </vt:variant>
    </vt:vector>
  </HeadingPairs>
  <TitlesOfParts>
    <vt:vector size="27" baseType="lpstr">
      <vt:lpstr>2_3M_PPTtemplate_v6</vt:lpstr>
      <vt:lpstr>4_3M_PPTtemplate_v6</vt:lpstr>
      <vt:lpstr>PowerPoint Presentation</vt:lpstr>
      <vt:lpstr>Contracts</vt:lpstr>
      <vt:lpstr>Contracts</vt:lpstr>
      <vt:lpstr>Contracts</vt:lpstr>
      <vt:lpstr>Contracts</vt:lpstr>
      <vt:lpstr>Contracts</vt:lpstr>
      <vt:lpstr>Contracts</vt:lpstr>
      <vt:lpstr>Contracts</vt:lpstr>
      <vt:lpstr>Contracts</vt:lpstr>
      <vt:lpstr>Contracts</vt:lpstr>
      <vt:lpstr>Contracts</vt:lpstr>
      <vt:lpstr>Contracts</vt:lpstr>
      <vt:lpstr>Contracts</vt:lpstr>
      <vt:lpstr>Contracts</vt:lpstr>
      <vt:lpstr>Contracts</vt:lpstr>
      <vt:lpstr>Contracts</vt:lpstr>
      <vt:lpstr>Contracts</vt:lpstr>
      <vt:lpstr>Contracts</vt:lpstr>
      <vt:lpstr>Contracts</vt:lpstr>
      <vt:lpstr>Contracts</vt:lpstr>
      <vt:lpstr>Contracts</vt:lpstr>
      <vt:lpstr>Contracts</vt:lpstr>
      <vt:lpstr>Contracts</vt:lpstr>
      <vt:lpstr>Contracts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Fanna Haile-Selassie</dc:creator>
  <dc:description>access at brand.3M.com</dc:description>
  <cp:lastModifiedBy>Karan Lohumi</cp:lastModifiedBy>
  <cp:revision>15</cp:revision>
  <dcterms:created xsi:type="dcterms:W3CDTF">2026-01-22T01:41:10Z</dcterms:created>
  <dcterms:modified xsi:type="dcterms:W3CDTF">2026-09-17T12:10:15Z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1958178</vt:lpwstr>
  </property>
  <property fmtid="{D5CDD505-2E9C-101B-9397-08002B2CF9AE}" pid="3" name="NXPowerLiteSettings">
    <vt:lpwstr>A74006B004C800</vt:lpwstr>
  </property>
  <property fmtid="{D5CDD505-2E9C-101B-9397-08002B2CF9AE}" pid="4" name="NXPowerLiteVersion">
    <vt:lpwstr>D6.0.7</vt:lpwstr>
  </property>
  <property fmtid="{D5CDD505-2E9C-101B-9397-08002B2CF9AE}" pid="5" name="ContentTypeId">
    <vt:lpwstr>0x010100E3203C587ADE634EA392EE4212C4B256</vt:lpwstr>
  </property>
  <property fmtid="{D5CDD505-2E9C-101B-9397-08002B2CF9AE}" pid="6" name="MediaServiceImageTags">
    <vt:lpwstr/>
  </property>
</Properties>
</file>