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  <p:sldMasterId id="2147483953" r:id="rId5"/>
    <p:sldMasterId id="2147484013" r:id="rId6"/>
  </p:sldMasterIdLst>
  <p:notesMasterIdLst>
    <p:notesMasterId r:id="rId19"/>
  </p:notesMasterIdLst>
  <p:handoutMasterIdLst>
    <p:handoutMasterId r:id="rId20"/>
  </p:handoutMasterIdLst>
  <p:sldIdLst>
    <p:sldId id="256" r:id="rId7"/>
    <p:sldId id="274" r:id="rId8"/>
    <p:sldId id="276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77" r:id="rId18"/>
  </p:sldIdLst>
  <p:sldSz cx="12192000" cy="6858000"/>
  <p:notesSz cx="7010400" cy="9296400"/>
  <p:embeddedFontLst>
    <p:embeddedFont>
      <p:font typeface="3M Circular TT Black" panose="020B0604020202020204" charset="0"/>
      <p:bold r:id="rId21"/>
      <p:boldItalic r:id="rId22"/>
    </p:embeddedFont>
    <p:embeddedFont>
      <p:font typeface="3M Circular TT Bold" panose="020B0804020101010102" charset="0"/>
      <p:bold r:id="rId23"/>
      <p:boldItalic r:id="rId24"/>
    </p:embeddedFont>
    <p:embeddedFont>
      <p:font typeface="3M Circular TT Book" panose="020B0804020101010102" charset="0"/>
      <p:regular r:id="rId25"/>
      <p:bold r:id="rId26"/>
      <p:italic r:id="rId27"/>
      <p:boldItalic r:id="rId28"/>
    </p:embeddedFont>
    <p:embeddedFont>
      <p:font typeface="MS PGothic" panose="020B0600070205080204" pitchFamily="34" charset="-128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E71C21D-3AC9-4C6E-B9E9-9080F0CE10E2}">
          <p14:sldIdLst>
            <p14:sldId id="256"/>
            <p14:sldId id="274"/>
            <p14:sldId id="276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0A0F77-A57A-69F7-F04A-F67FFDB73422}" name="Kathrin Gunjaca" initials="KG" userId="S::GE400357@mmm.com::4551ed21-7e29-479c-be09-d0404f46dde4" providerId="AD"/>
  <p188:author id="{613EC8A5-83F4-A0ED-1E79-CC4E11D8CD5C}" name="Sam Sventek" initials="SS" userId="S::a4yqqzz@mmm.com::87d68474-232f-4a7a-9a8a-8aff09cfd4ec" providerId="AD"/>
  <p188:author id="{18E8F3A5-5253-8E13-EC61-8F0D5A7F1A1D}" name="Andrew Langdell" initials="AL" userId="S::A9AW8ZZ@mmm.com::3910af48-b353-44cb-9c29-6a765295c1bc" providerId="AD"/>
  <p188:author id="{2B965EF1-17BA-99E7-CAFE-7B0290EFAC68}" name="Fanna Haile-Selassie" initials="FH" userId="S::A53QBZZ@mmm.com::c55739df-b488-4066-962c-f0b6e1618ccb" providerId="AD"/>
  <p188:author id="{FD5697FE-97CC-013E-6F4A-2572801519D7}" name="Kirsten Salmanowicz" initials="KS" userId="S::ACVJBZZ@mmm.com::2991d299-6954-4edb-94f7-657c6332816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y Hanscom" initials="CH" lastIdx="1" clrIdx="0">
    <p:extLst>
      <p:ext uri="{19B8F6BF-5375-455C-9EA6-DF929625EA0E}">
        <p15:presenceInfo xmlns:p15="http://schemas.microsoft.com/office/powerpoint/2012/main" userId="S::US345876@mmm.com::6d697531-f294-401b-9c5b-18e19c75e3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29B5"/>
    <a:srgbClr val="F5821F"/>
    <a:srgbClr val="FFE825"/>
    <a:srgbClr val="8C006E"/>
    <a:srgbClr val="FF0000"/>
    <a:srgbClr val="003DE6"/>
    <a:srgbClr val="00C7E6"/>
    <a:srgbClr val="1F1F96"/>
    <a:srgbClr val="DB14AB"/>
    <a:srgbClr val="FFF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3E2305-466C-4623-BA03-7D1ABB7C9E8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BAB2DDB-3F36-4FB8-8004-74C0E9CD6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304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894DEE1-CFED-4862-80A6-C1C29819A1D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745B09-AD31-409C-B2BB-E7C534396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38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.docx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9E3FFE-217B-49A6-86E8-7E9F9B7610F2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D2485E65-BDBF-494A-8847-8908887BED5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91A6D2-DA53-4227-B40D-F779479B11FD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9" name="Footer Placeholder 3">
              <a:extLst>
                <a:ext uri="{FF2B5EF4-FFF2-40B4-BE49-F238E27FC236}">
                  <a16:creationId xmlns:a16="http://schemas.microsoft.com/office/drawing/2014/main" id="{06A12CDE-A5C8-4AB8-A340-617C75C200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0" name="TextBox 25">
              <a:extLst>
                <a:ext uri="{FF2B5EF4-FFF2-40B4-BE49-F238E27FC236}">
                  <a16:creationId xmlns:a16="http://schemas.microsoft.com/office/drawing/2014/main" id="{FC01E7A2-4388-4932-997D-2EE6FDD074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626847D3-351F-4DF7-B605-DB21CD18B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4" name="TextBox 24">
              <a:extLst>
                <a:ext uri="{FF2B5EF4-FFF2-40B4-BE49-F238E27FC236}">
                  <a16:creationId xmlns:a16="http://schemas.microsoft.com/office/drawing/2014/main" id="{8A3ED80A-D0A0-4513-8AB6-54D412B00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F9A1CC6D-3820-48BF-9B5D-DDE47D19872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15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79413"/>
            <a:ext cx="11425237" cy="8229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379410" y="1295401"/>
            <a:ext cx="1143000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87DB69-820F-41BD-AED8-27F06F0EF12A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6A4115B-255F-4168-995A-C88FF2AE586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7EA5B7C-FF4F-417B-956F-81F3E1FB79E9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id="{ECD7EFF2-07E6-4CAD-9169-36648AED724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157396FE-7B91-4A37-A6F8-03D47123C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8D8E6FC6-BA29-4FA4-8430-93640B1FD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B14C4B13-84E7-42C9-95A5-A8B070CD0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00F35879-CB8E-47B5-9FA9-89A9327E8F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15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4480938-3206-419E-A8EA-E2EA8D0A4162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899F1064-18BF-490B-A707-02D56B21C3B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D8BF5E-BABD-4307-A975-CE6B8292D0AF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6" name="Footer Placeholder 3">
              <a:extLst>
                <a:ext uri="{FF2B5EF4-FFF2-40B4-BE49-F238E27FC236}">
                  <a16:creationId xmlns:a16="http://schemas.microsoft.com/office/drawing/2014/main" id="{197BBD2F-C8FC-41AC-8A54-6620FE97E83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8F42655D-1D76-44A2-8692-618F441A11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0F658D05-1FA7-456B-AB45-E1BCA3B06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6A32BB7E-90E2-48B7-B6D5-6B89A3B316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0" name="Footer Placeholder 3">
              <a:extLst>
                <a:ext uri="{FF2B5EF4-FFF2-40B4-BE49-F238E27FC236}">
                  <a16:creationId xmlns:a16="http://schemas.microsoft.com/office/drawing/2014/main" id="{E6712454-D4FB-4CA8-AF72-62CE72D54D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05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81000"/>
            <a:ext cx="11425237" cy="457200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841248"/>
            <a:ext cx="11430000" cy="36576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4" name="Freeform 5"/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3D1EE9-2B80-40BD-BDBC-24FE247E9B85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20" name="Footer Placeholder 3">
              <a:extLst>
                <a:ext uri="{FF2B5EF4-FFF2-40B4-BE49-F238E27FC236}">
                  <a16:creationId xmlns:a16="http://schemas.microsoft.com/office/drawing/2014/main" id="{B53E3DE4-FCB3-4112-BB04-3F9F80E8F91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1" name="TextBox 25">
              <a:extLst>
                <a:ext uri="{FF2B5EF4-FFF2-40B4-BE49-F238E27FC236}">
                  <a16:creationId xmlns:a16="http://schemas.microsoft.com/office/drawing/2014/main" id="{8BB09BF7-6D5C-410D-B9C0-08691A43A6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Rectangle 26">
              <a:extLst>
                <a:ext uri="{FF2B5EF4-FFF2-40B4-BE49-F238E27FC236}">
                  <a16:creationId xmlns:a16="http://schemas.microsoft.com/office/drawing/2014/main" id="{3BB37C5A-EDBE-46DF-9A84-30F2B2790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4E17B547-4F83-4AAE-B260-EFF5DBE4F6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4" name="Footer Placeholder 3">
              <a:extLst>
                <a:ext uri="{FF2B5EF4-FFF2-40B4-BE49-F238E27FC236}">
                  <a16:creationId xmlns:a16="http://schemas.microsoft.com/office/drawing/2014/main" id="{8EBAF093-0481-4F71-9AB6-8EA56E6623A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954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79414"/>
            <a:ext cx="11425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379410" y="1295401"/>
            <a:ext cx="1143000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841248"/>
            <a:ext cx="11430000" cy="36576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2D8C6-B021-44AB-991D-D27E3330593E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9F5DEA1-F45C-49D2-B1E2-C4E09DE25DC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13DB14-D770-4457-A7FB-3A8BF2CCF49C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4" name="Footer Placeholder 3">
              <a:extLst>
                <a:ext uri="{FF2B5EF4-FFF2-40B4-BE49-F238E27FC236}">
                  <a16:creationId xmlns:a16="http://schemas.microsoft.com/office/drawing/2014/main" id="{8EC958F0-41CC-415D-88AA-89E3AECC28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92DB555B-1636-4883-B142-7A70C8720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id="{EFE29A9D-69DC-4014-92B2-BF3B4CEAE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2C16C4E2-D24A-4BE8-BA35-9E5F74390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4" name="Footer Placeholder 3">
              <a:extLst>
                <a:ext uri="{FF2B5EF4-FFF2-40B4-BE49-F238E27FC236}">
                  <a16:creationId xmlns:a16="http://schemas.microsoft.com/office/drawing/2014/main" id="{687CA877-7465-498D-A094-11C5790112E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710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79414"/>
            <a:ext cx="11425237" cy="8229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379410" y="1295401"/>
            <a:ext cx="571500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096000" y="1295401"/>
            <a:ext cx="571500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174F9C-6CB5-4A2F-A4B8-934EE28448CE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4B8D1D55-AF9F-4150-8F96-C44CB174D6D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1F8C14-A360-449D-B677-6B7CF8C1EAFE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20" name="Footer Placeholder 3">
              <a:extLst>
                <a:ext uri="{FF2B5EF4-FFF2-40B4-BE49-F238E27FC236}">
                  <a16:creationId xmlns:a16="http://schemas.microsoft.com/office/drawing/2014/main" id="{70B932BA-7623-4B1C-A4D5-76E7DD37CF8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1" name="TextBox 25">
              <a:extLst>
                <a:ext uri="{FF2B5EF4-FFF2-40B4-BE49-F238E27FC236}">
                  <a16:creationId xmlns:a16="http://schemas.microsoft.com/office/drawing/2014/main" id="{A9DE7FBA-80D8-4C73-BD4C-FE34FF90C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Rectangle 26">
              <a:extLst>
                <a:ext uri="{FF2B5EF4-FFF2-40B4-BE49-F238E27FC236}">
                  <a16:creationId xmlns:a16="http://schemas.microsoft.com/office/drawing/2014/main" id="{5F5A3B75-4D2E-41F1-BF16-3401337D7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76DAEA9E-42A3-4BA2-8549-50884FCFC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4" name="Footer Placeholder 3">
              <a:extLst>
                <a:ext uri="{FF2B5EF4-FFF2-40B4-BE49-F238E27FC236}">
                  <a16:creationId xmlns:a16="http://schemas.microsoft.com/office/drawing/2014/main" id="{9C82EC3C-34FB-4C56-9195-EEC9531370E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213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79414"/>
            <a:ext cx="11425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384048" y="1298448"/>
            <a:ext cx="571500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096000" y="1295401"/>
            <a:ext cx="571500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841248"/>
            <a:ext cx="11430000" cy="36576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47A7D5-413B-478D-90A4-5DD546B558BB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50CD2CEC-0C08-4BA9-A190-3D82368B2293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FA586AB-FA2D-42F4-8151-920854832330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1DCC11E6-50A6-4D60-90A3-DAC0F5C3141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E4939CD9-310E-4888-B857-D2F0D9F2C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09721296-013C-4CBD-81A5-04F2EA9AE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59D013F-7193-4C4F-8884-8AE9416A73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5" name="Footer Placeholder 3">
              <a:extLst>
                <a:ext uri="{FF2B5EF4-FFF2-40B4-BE49-F238E27FC236}">
                  <a16:creationId xmlns:a16="http://schemas.microsoft.com/office/drawing/2014/main" id="{6A74E501-43F7-4892-86F3-3360305D16F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023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80999"/>
            <a:ext cx="11425237" cy="8213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79412" y="1295401"/>
            <a:ext cx="379476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4"/>
          </p:nvPr>
        </p:nvSpPr>
        <p:spPr>
          <a:xfrm>
            <a:off x="4187952" y="1295401"/>
            <a:ext cx="3803904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/>
          </p:nvPr>
        </p:nvSpPr>
        <p:spPr>
          <a:xfrm>
            <a:off x="8010144" y="1295401"/>
            <a:ext cx="379476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8C665B-2E7D-42CF-B622-947E87FE4C1B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2C35CA9D-2B55-4C68-97BE-E1089D733FF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4DD406-AD63-472D-89DF-36E3AD48AD16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FE63EB8E-1452-4309-BCA5-FFA1AF4D0B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4E2F2CB2-DD35-4673-B2EF-5FC8DEFB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FB2CCA12-74AC-434A-B551-B8159B0F2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017161D6-4AB3-45E4-AEFE-00D880DDA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5" name="Footer Placeholder 3">
              <a:extLst>
                <a:ext uri="{FF2B5EF4-FFF2-40B4-BE49-F238E27FC236}">
                  <a16:creationId xmlns:a16="http://schemas.microsoft.com/office/drawing/2014/main" id="{55D8F11E-F9F8-43F2-85D3-6DF19B9A2E0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734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80999"/>
            <a:ext cx="11425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4048" y="841248"/>
            <a:ext cx="11430000" cy="36576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/>
          </p:nvPr>
        </p:nvSpPr>
        <p:spPr>
          <a:xfrm>
            <a:off x="379412" y="1295401"/>
            <a:ext cx="3794760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187952" y="1295401"/>
            <a:ext cx="3803904" cy="4953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lang="en-GB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/>
          </p:nvPr>
        </p:nvSpPr>
        <p:spPr>
          <a:xfrm>
            <a:off x="8010144" y="1295401"/>
            <a:ext cx="379476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B5BC73-EDDB-4E69-9DA6-20B368FBD0AF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0DF48745-B946-447C-B11E-7E950DC5B0F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3FDAA3-870C-4058-9692-A85FB7929839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6" name="Footer Placeholder 3">
              <a:extLst>
                <a:ext uri="{FF2B5EF4-FFF2-40B4-BE49-F238E27FC236}">
                  <a16:creationId xmlns:a16="http://schemas.microsoft.com/office/drawing/2014/main" id="{8DDA0244-1AB1-4FA1-96C0-D3041B253E1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D50C54EB-18E0-40BE-A3D3-AEDC473B2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CBECC73C-B1F5-488F-A032-ABFF89610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86C79C7-B6AB-49EA-9B30-DA8E23108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6" name="Footer Placeholder 3">
              <a:extLst>
                <a:ext uri="{FF2B5EF4-FFF2-40B4-BE49-F238E27FC236}">
                  <a16:creationId xmlns:a16="http://schemas.microsoft.com/office/drawing/2014/main" id="{D2A9C3FA-2221-49F3-B7C8-63D6669AC06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02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379410" y="1298448"/>
            <a:ext cx="11431590" cy="4956048"/>
          </a:xfrm>
        </p:spPr>
        <p:txBody>
          <a:bodyPr/>
          <a:lstStyle>
            <a:lvl1pPr>
              <a:lnSpc>
                <a:spcPct val="90000"/>
              </a:lnSpc>
              <a:defRPr sz="4800">
                <a:latin typeface="+mj-lt"/>
              </a:defRPr>
            </a:lvl1pPr>
            <a:lvl2pPr>
              <a:defRPr sz="4400">
                <a:latin typeface="+mj-lt"/>
              </a:defRPr>
            </a:lvl2pPr>
            <a:lvl3pPr>
              <a:defRPr sz="40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2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C7E976-602E-4798-9040-9FC479C609EC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29E3956E-4AE6-4089-8AFA-D06F2A3798E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A4CE49-6AFE-43E0-A9E4-47F733AAD2A0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2" name="Footer Placeholder 3">
              <a:extLst>
                <a:ext uri="{FF2B5EF4-FFF2-40B4-BE49-F238E27FC236}">
                  <a16:creationId xmlns:a16="http://schemas.microsoft.com/office/drawing/2014/main" id="{AFCF6DEC-CB96-4F4F-A813-9FDC46678D6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BF3572EA-6A3D-45B7-BB6F-13DD9BF48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C488333E-1DA7-440F-A801-53A031415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113AB11E-BA43-44CB-91E3-75E3D9A8B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2" name="Footer Placeholder 3">
              <a:extLst>
                <a:ext uri="{FF2B5EF4-FFF2-40B4-BE49-F238E27FC236}">
                  <a16:creationId xmlns:a16="http://schemas.microsoft.com/office/drawing/2014/main" id="{80EC80E9-2828-473B-B544-EA66FAC710D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070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" y="384048"/>
            <a:ext cx="11426952" cy="5861304"/>
          </a:xfrm>
        </p:spPr>
        <p:txBody>
          <a:bodyPr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4C7818-7DB8-467B-9E38-AA676C0E5FDB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57F5270-7B0B-4F18-9CAE-ED7E9D8D981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8DA49F-2A82-4A25-B7DF-68BDBD59F8E7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2" name="Footer Placeholder 3">
              <a:extLst>
                <a:ext uri="{FF2B5EF4-FFF2-40B4-BE49-F238E27FC236}">
                  <a16:creationId xmlns:a16="http://schemas.microsoft.com/office/drawing/2014/main" id="{95677047-4885-4E97-A3DA-727BB67B768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74B04A53-7DF9-4EFA-B87E-025996DD0D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D77D41B0-F83D-4452-8115-2E597916B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A0205578-7263-4EB1-8D3C-BF31A8B31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2" name="Footer Placeholder 3">
              <a:extLst>
                <a:ext uri="{FF2B5EF4-FFF2-40B4-BE49-F238E27FC236}">
                  <a16:creationId xmlns:a16="http://schemas.microsoft.com/office/drawing/2014/main" id="{470741EF-B2CA-40DC-B692-450CDF5509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982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Only_ 1/3 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>
            <a:spLocks noGrp="1"/>
          </p:cNvSpPr>
          <p:nvPr>
            <p:ph sz="quarter" idx="13"/>
          </p:nvPr>
        </p:nvSpPr>
        <p:spPr>
          <a:xfrm>
            <a:off x="379412" y="384048"/>
            <a:ext cx="3794760" cy="586130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187952" y="384048"/>
            <a:ext cx="7623048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09AD8-1A9C-4EF5-B884-55D562DE900B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5017569D-9CE0-4BE3-B3CD-1A417F50828C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AE10B0-6483-4DD3-9AC6-B316EB7FBB02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id="{3946B169-B73F-47BE-BA5A-330CF1FA061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C1C9907D-CB85-47D2-86D9-14E931DBEC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A302562C-C7B6-4A04-86B2-FD850E758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F5E5EC0E-7B9B-4EED-B3F6-84B5F2DFF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FC03A5C1-226D-4759-A9FB-9012F2972C1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45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79412" y="384048"/>
            <a:ext cx="3794760" cy="586130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 marL="182563" marR="0" indent="-1825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314325" marR="0" indent="-13176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473075" marR="0" indent="-1158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4pPr>
            <a:lvl5pPr marL="642938" marR="0" indent="-103188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Fifth level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187952" y="384048"/>
            <a:ext cx="3803904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/>
          </p:nvPr>
        </p:nvSpPr>
        <p:spPr>
          <a:xfrm>
            <a:off x="8010144" y="384048"/>
            <a:ext cx="3794760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29DD5-8302-44FC-A0B1-8337DE811511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44D76EA-E240-4A6C-A525-7D54EE25181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E4D0F6-5DAB-412C-8F1F-7CBE531A70F8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4" name="Footer Placeholder 3">
              <a:extLst>
                <a:ext uri="{FF2B5EF4-FFF2-40B4-BE49-F238E27FC236}">
                  <a16:creationId xmlns:a16="http://schemas.microsoft.com/office/drawing/2014/main" id="{8BCDBED6-3957-4CF5-A8B4-BE0F0AA278C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06FAE734-6022-4CFB-BBE8-C6C087C058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6" name="Rectangle 26">
              <a:extLst>
                <a:ext uri="{FF2B5EF4-FFF2-40B4-BE49-F238E27FC236}">
                  <a16:creationId xmlns:a16="http://schemas.microsoft.com/office/drawing/2014/main" id="{57336218-C1BE-4B17-ACB9-E2CFA8EBC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42D3CC64-9451-41B1-8CF4-F14302BA19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4" name="Footer Placeholder 3">
              <a:extLst>
                <a:ext uri="{FF2B5EF4-FFF2-40B4-BE49-F238E27FC236}">
                  <a16:creationId xmlns:a16="http://schemas.microsoft.com/office/drawing/2014/main" id="{969DFDB4-0D9B-4D5F-9E78-85E6F2FB98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582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384048" y="383675"/>
            <a:ext cx="7616952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019288" y="381000"/>
            <a:ext cx="3794760" cy="58642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5CE4F-6F70-4BAD-A37D-4113302E4C19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E8A698D-770C-494C-B31A-7D8FAE71D85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B7AAFC-3AA8-49FF-BB2F-268106DDE51A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3" name="Footer Placeholder 3">
              <a:extLst>
                <a:ext uri="{FF2B5EF4-FFF2-40B4-BE49-F238E27FC236}">
                  <a16:creationId xmlns:a16="http://schemas.microsoft.com/office/drawing/2014/main" id="{1BB4D2D5-AFEF-4459-9BF9-8D067F6198E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77D2C44C-7B05-467B-A795-49CF2F50FB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id="{46D3F0A3-CDF2-4060-8B2F-83A456E62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EEA5EC81-E79A-4C98-9B65-6C62E7DF2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EC50136B-7BAF-40E7-B31A-EE90FE8E964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29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84048" y="384048"/>
            <a:ext cx="3816000" cy="2930652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384048" y="3314645"/>
            <a:ext cx="3816000" cy="2938461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200048" y="384048"/>
            <a:ext cx="3803262" cy="2930652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4200048" y="3314646"/>
            <a:ext cx="3803262" cy="2938462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001000" y="384048"/>
            <a:ext cx="3816000" cy="2930652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8"/>
          </p:nvPr>
        </p:nvSpPr>
        <p:spPr>
          <a:xfrm>
            <a:off x="8001000" y="3314646"/>
            <a:ext cx="3816000" cy="2938460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45E3E5-52BA-45CB-AE34-D170892E860C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3B577B29-35AD-4376-AB85-5AD24BCE43D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0C0AC3-044D-4C91-A5BE-0F9CABC8550F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id="{9CEA6B75-5546-49E7-8F15-5CCCBA27ADE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4DEAC9CD-B13E-4D35-AB68-7AE7A06F4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01DA0C63-CE71-441C-8394-40BA33F4C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CC87C814-250D-4D13-9F92-B437C3A59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2" name="Footer Placeholder 3">
              <a:extLst>
                <a:ext uri="{FF2B5EF4-FFF2-40B4-BE49-F238E27FC236}">
                  <a16:creationId xmlns:a16="http://schemas.microsoft.com/office/drawing/2014/main" id="{65582DA2-7D06-400F-85D7-66EFEB14445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909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3" y="379413"/>
            <a:ext cx="6546044" cy="8229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2280423-D31A-0A49-9C46-7AC0C2A2DB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8000" y="0"/>
            <a:ext cx="4064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7A8E2A-4A36-49B7-97C5-B28B154DFB63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4E3195D2-07B8-4C69-B164-16DF82FEFA3C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7375B6-2F05-435F-8405-D6A69B36C390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3" name="Footer Placeholder 3">
              <a:extLst>
                <a:ext uri="{FF2B5EF4-FFF2-40B4-BE49-F238E27FC236}">
                  <a16:creationId xmlns:a16="http://schemas.microsoft.com/office/drawing/2014/main" id="{658D4024-932D-4BD7-8816-5439BEFB15B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46614E42-7CF7-4D68-AFF2-220AA6709B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6" name="Rectangle 26">
              <a:extLst>
                <a:ext uri="{FF2B5EF4-FFF2-40B4-BE49-F238E27FC236}">
                  <a16:creationId xmlns:a16="http://schemas.microsoft.com/office/drawing/2014/main" id="{4B979D3F-52C3-4CFF-86F5-716C60EDF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A4002AE0-1215-44D8-A69A-99D004368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0DD60D4F-DDED-4FC0-904A-DE255BA260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302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ed list- 2 Column with image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rIns="0"/>
          <a:lstStyle/>
          <a:p>
            <a:r>
              <a:rPr lang="en-US"/>
              <a:t>Image right</a:t>
            </a:r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408C6FB-BB0C-CD4B-B374-025253E647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597" y="1333500"/>
            <a:ext cx="5242052" cy="47879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61D9E2-4BFB-4A6F-A885-AE3A5C254DC7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48D6E41-D129-47BF-8048-84CC50D0625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5AE57E-ED9D-4D30-B5BB-5B890BD8A6A0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A9D80115-46FD-4867-98CE-79D9ACB5A2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7D15C1AF-3889-495A-82E5-86D5347DA6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8F161AC0-C82E-449A-9774-6250C2166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55AF0BF9-A59D-4ED9-AFDF-D217FEEC5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78A3495F-08B5-49B7-B8D0-85440129499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40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2" y="381000"/>
            <a:ext cx="11425237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Image left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048" y="1333500"/>
            <a:ext cx="5708649" cy="49149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250FB7-BC1F-4D60-A1BA-8872DD950A0A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A0C22D61-94E0-4F0C-876C-100C5DBEFFE3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CE2885-9B92-43AC-A8FC-DE8903D555B8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9049E853-7A75-419C-B2FB-00E3C24306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8632C330-393C-4984-86D5-59EC238378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id="{27A66FA0-7B4C-49EA-BEE1-A8F88221A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6F0A99C5-714E-4F9D-BC33-6413A24241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DF148B9C-D872-4166-937E-F26F48AF49E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054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2" y="381000"/>
            <a:ext cx="11425237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2 images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4048" y="1335024"/>
            <a:ext cx="3379977" cy="21854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DD33E0B6-FA3C-4C42-8E9A-A34DC203DB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4048" y="3944207"/>
            <a:ext cx="3379977" cy="21854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726177-B364-4A05-B182-1F9BFBA166D4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BB0B2729-CE39-4D19-BEF6-01A72BE96E4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194B9D-C2C5-4A01-9445-F1167CC4097A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BF360822-D4E6-421A-92DB-96F04DCB21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372EB1BA-DBAA-4D01-83CC-39D54F8A17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23124B40-703E-4D86-9A25-7FFA80B9E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B53BB185-470E-48F1-95C6-0B65571CB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6" name="Footer Placeholder 3">
              <a:extLst>
                <a:ext uri="{FF2B5EF4-FFF2-40B4-BE49-F238E27FC236}">
                  <a16:creationId xmlns:a16="http://schemas.microsoft.com/office/drawing/2014/main" id="{EB3BE6BB-07F1-49C5-AAD2-3EE520F35DA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96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2" y="381000"/>
            <a:ext cx="11425237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3 Column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7351" y="1335024"/>
            <a:ext cx="3379977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645E584F-5DE2-B141-AC84-3A34A02CE5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12353" y="1335024"/>
            <a:ext cx="3379977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055D5057-AB79-EC43-800A-30C61EFE7C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99852" y="1335024"/>
            <a:ext cx="3379977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D5E9CE-9795-46E1-895C-B0F36A871BD9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FF678131-3E5E-4604-85C7-310DDA047B9F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9BD488-A603-411E-A395-A807603835A7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7" name="Footer Placeholder 3">
              <a:extLst>
                <a:ext uri="{FF2B5EF4-FFF2-40B4-BE49-F238E27FC236}">
                  <a16:creationId xmlns:a16="http://schemas.microsoft.com/office/drawing/2014/main" id="{F6397A6C-D3BC-4CBC-85E4-3125FBDFA67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8" name="TextBox 25">
              <a:extLst>
                <a:ext uri="{FF2B5EF4-FFF2-40B4-BE49-F238E27FC236}">
                  <a16:creationId xmlns:a16="http://schemas.microsoft.com/office/drawing/2014/main" id="{5A700EEE-3618-4A79-AC0B-5F3FD98B6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9" name="Rectangle 26">
              <a:extLst>
                <a:ext uri="{FF2B5EF4-FFF2-40B4-BE49-F238E27FC236}">
                  <a16:creationId xmlns:a16="http://schemas.microsoft.com/office/drawing/2014/main" id="{FA701E83-B5A4-449E-8FA9-E17581AA9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TextBox 24">
              <a:extLst>
                <a:ext uri="{FF2B5EF4-FFF2-40B4-BE49-F238E27FC236}">
                  <a16:creationId xmlns:a16="http://schemas.microsoft.com/office/drawing/2014/main" id="{7835B9E9-F5A4-41CF-8A76-3526280DC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1" name="Footer Placeholder 3">
              <a:extLst>
                <a:ext uri="{FF2B5EF4-FFF2-40B4-BE49-F238E27FC236}">
                  <a16:creationId xmlns:a16="http://schemas.microsoft.com/office/drawing/2014/main" id="{B12651EB-FF4D-4451-869B-9A195B4B931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964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 -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2" y="381000"/>
            <a:ext cx="11425237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4 Column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7351" y="1335024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8E301B7-7692-CC4B-B7B1-C6AF36DB68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40280" y="1333500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70A4A61-55BF-B84F-A6BF-9C4D85C5EB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2029" y="1333500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C7A4C35A-34A5-B54C-BA60-9A722D57870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778" y="1333500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185ABA-C846-45F4-8543-1819B45D5DC2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A881C24B-2C5D-4CDB-A0BF-2744545C161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98D8E4-0D63-4C3E-862D-CA1DED0434DE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id="{7F73DE3B-404F-4E5A-8B39-368646D5049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BF14E099-0E85-4EEE-8BB0-6E94402C33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76B314DD-FA6E-4CDF-BC00-CB3B2AA26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0340319C-502E-4FEA-BBEC-10C7C73B8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1D911506-2972-4658-8B12-44E37743786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700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rIns="0"/>
          <a:lstStyle/>
          <a:p>
            <a:r>
              <a:rPr lang="en-US"/>
              <a:t>Video</a:t>
            </a:r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30DA5EFA-4F73-A14E-A503-3A05AC686437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104833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radient_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3500"/>
          </a:xfrm>
          <a:gradFill>
            <a:gsLst>
              <a:gs pos="0">
                <a:srgbClr val="8229B5"/>
              </a:gs>
              <a:gs pos="100000">
                <a:schemeClr val="accent3"/>
              </a:gs>
            </a:gsLst>
            <a:lin ang="0" scaled="0"/>
          </a:gradFill>
        </p:spPr>
        <p:txBody>
          <a:bodyPr lIns="374904" tIns="384048" rIns="182880" bIns="18288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1A96A0-FB6B-4EF9-93E7-F4B355625E8D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F5A62717-FB4E-41C9-A3D0-E7F0E01789B6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139B986-6780-4BC3-8E7C-3EBBD1100B5B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3" name="Footer Placeholder 3">
              <a:extLst>
                <a:ext uri="{FF2B5EF4-FFF2-40B4-BE49-F238E27FC236}">
                  <a16:creationId xmlns:a16="http://schemas.microsoft.com/office/drawing/2014/main" id="{58530264-2521-46EE-A155-808ED9E8823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F3161364-A058-4203-B80D-6BFEF627FF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503B79C0-E6FE-4CF2-9D20-636E5EF71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79FF987A-21EF-4B3F-8FC2-DCB25B2FA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7442742E-5E3B-471F-849A-8154709D303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56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_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91AA11D-67C5-5A47-A985-3F057C58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3500"/>
          </a:xfrm>
          <a:gradFill>
            <a:gsLst>
              <a:gs pos="100000">
                <a:schemeClr val="accent2"/>
              </a:gs>
              <a:gs pos="0">
                <a:schemeClr val="accent3"/>
              </a:gs>
            </a:gsLst>
            <a:lin ang="0" scaled="0"/>
          </a:gradFill>
        </p:spPr>
        <p:txBody>
          <a:bodyPr lIns="374904" tIns="384048" rIns="182880" bIns="18288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05D58-6CFB-4520-AC11-987761EBAE56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8BE1E78-9439-424A-9A1D-11234F9FCC94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D9B67C-279E-48B3-8CA7-93D57679E99A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3" name="Footer Placeholder 3">
              <a:extLst>
                <a:ext uri="{FF2B5EF4-FFF2-40B4-BE49-F238E27FC236}">
                  <a16:creationId xmlns:a16="http://schemas.microsoft.com/office/drawing/2014/main" id="{68FFBEBE-4E47-4E43-9C52-DBBB9D30819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061CD494-0033-465F-BF2D-B741078F1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6" name="Rectangle 26">
              <a:extLst>
                <a:ext uri="{FF2B5EF4-FFF2-40B4-BE49-F238E27FC236}">
                  <a16:creationId xmlns:a16="http://schemas.microsoft.com/office/drawing/2014/main" id="{DE4BE242-B57B-4D24-8D6C-CDCE06E18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TextBox 24">
              <a:extLst>
                <a:ext uri="{FF2B5EF4-FFF2-40B4-BE49-F238E27FC236}">
                  <a16:creationId xmlns:a16="http://schemas.microsoft.com/office/drawing/2014/main" id="{78800B63-CB02-463A-ACD7-B2D61BE1C9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2" name="Footer Placeholder 3">
              <a:extLst>
                <a:ext uri="{FF2B5EF4-FFF2-40B4-BE49-F238E27FC236}">
                  <a16:creationId xmlns:a16="http://schemas.microsoft.com/office/drawing/2014/main" id="{659500EB-D4F2-4C06-BE21-93F64AF61E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80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_Color_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8132064" y="0"/>
            <a:ext cx="4059936" cy="68715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B9BB99E-0EE0-DA49-8096-DEC2AA0FC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4506" y="1649072"/>
            <a:ext cx="3295052" cy="2995994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CA6A73-5884-C241-9B9D-891E265D6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81000"/>
            <a:ext cx="7491842" cy="822960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C27ED-6574-954C-8065-FC85F5AF4C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413" y="1557338"/>
            <a:ext cx="7145337" cy="4691062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z="2000"/>
              <a:t>Lorem ipsum dolor sit </a:t>
            </a:r>
            <a:r>
              <a:rPr lang="en-US" sz="2000" err="1"/>
              <a:t>amet</a:t>
            </a:r>
            <a:r>
              <a:rPr lang="en-US" sz="2000"/>
              <a:t>, </a:t>
            </a:r>
            <a:r>
              <a:rPr lang="en-US" sz="2000" err="1"/>
              <a:t>consectetur</a:t>
            </a:r>
            <a:r>
              <a:rPr lang="en-US" sz="2000"/>
              <a:t> </a:t>
            </a:r>
            <a:r>
              <a:rPr lang="en-US" sz="2000" err="1"/>
              <a:t>adipiscing</a:t>
            </a:r>
            <a:r>
              <a:rPr lang="en-US" sz="2000"/>
              <a:t> </a:t>
            </a:r>
            <a:r>
              <a:rPr lang="en-US" sz="2000" err="1"/>
              <a:t>elit</a:t>
            </a:r>
            <a:r>
              <a:rPr lang="en-US" sz="2000"/>
              <a:t>, sed do </a:t>
            </a:r>
            <a:r>
              <a:rPr lang="en-US" sz="2000" err="1"/>
              <a:t>eiusmod</a:t>
            </a:r>
            <a:r>
              <a:rPr lang="en-US" sz="2000"/>
              <a:t> </a:t>
            </a:r>
            <a:r>
              <a:rPr lang="en-US" sz="2000" err="1"/>
              <a:t>tempor</a:t>
            </a:r>
            <a:r>
              <a:rPr lang="en-US" sz="2000"/>
              <a:t> </a:t>
            </a:r>
            <a:r>
              <a:rPr lang="en-US" sz="2000" err="1"/>
              <a:t>incididunt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labore</a:t>
            </a:r>
            <a:r>
              <a:rPr lang="en-US" sz="2000"/>
              <a:t> et dolore magna </a:t>
            </a:r>
            <a:r>
              <a:rPr lang="en-US" sz="2000" err="1"/>
              <a:t>aliqua</a:t>
            </a:r>
            <a:r>
              <a:rPr lang="en-US" sz="2000"/>
              <a:t>. </a:t>
            </a:r>
            <a:r>
              <a:rPr lang="en-US" sz="2000" err="1"/>
              <a:t>Tincidunt</a:t>
            </a:r>
            <a:r>
              <a:rPr lang="en-US" sz="2000"/>
              <a:t> </a:t>
            </a:r>
            <a:r>
              <a:rPr lang="en-US" sz="2000" err="1"/>
              <a:t>nunc</a:t>
            </a:r>
            <a:r>
              <a:rPr lang="en-US" sz="2000"/>
              <a:t> pulvinar </a:t>
            </a:r>
            <a:r>
              <a:rPr lang="en-US" sz="2000" err="1"/>
              <a:t>sapien</a:t>
            </a:r>
            <a:r>
              <a:rPr lang="en-US" sz="2000"/>
              <a:t> et ligula </a:t>
            </a:r>
            <a:r>
              <a:rPr lang="en-US" sz="2000" err="1"/>
              <a:t>ullamcorper</a:t>
            </a:r>
            <a:r>
              <a:rPr lang="en-US" sz="2000"/>
              <a:t>. </a:t>
            </a:r>
            <a:r>
              <a:rPr lang="en-US" sz="2000" err="1"/>
              <a:t>Nec</a:t>
            </a:r>
            <a:r>
              <a:rPr lang="en-US" sz="2000"/>
              <a:t> </a:t>
            </a:r>
            <a:r>
              <a:rPr lang="en-US" sz="2000" err="1"/>
              <a:t>feugiat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pretium</a:t>
            </a:r>
            <a:r>
              <a:rPr lang="en-US" sz="2000"/>
              <a:t> </a:t>
            </a:r>
            <a:r>
              <a:rPr lang="en-US" sz="2000" err="1"/>
              <a:t>fusce</a:t>
            </a:r>
            <a:r>
              <a:rPr lang="en-US" sz="2000"/>
              <a:t> id </a:t>
            </a:r>
            <a:r>
              <a:rPr lang="en-US" sz="2000" err="1"/>
              <a:t>velit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tortor</a:t>
            </a:r>
            <a:r>
              <a:rPr lang="en-US" sz="2000"/>
              <a:t>. Ipsum </a:t>
            </a:r>
            <a:r>
              <a:rPr lang="en-US" sz="2000" err="1"/>
              <a:t>suspendisse</a:t>
            </a:r>
            <a:r>
              <a:rPr lang="en-US" sz="2000"/>
              <a:t> </a:t>
            </a:r>
            <a:r>
              <a:rPr lang="en-US" sz="2000" err="1"/>
              <a:t>ultrices</a:t>
            </a:r>
            <a:r>
              <a:rPr lang="en-US" sz="2000"/>
              <a:t> gravida dictum </a:t>
            </a:r>
            <a:r>
              <a:rPr lang="en-US" sz="2000" err="1"/>
              <a:t>fusce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placerat</a:t>
            </a:r>
            <a:r>
              <a:rPr lang="en-US" sz="2000"/>
              <a:t> </a:t>
            </a:r>
            <a:r>
              <a:rPr lang="en-US" sz="2000" err="1"/>
              <a:t>orci</a:t>
            </a:r>
            <a:r>
              <a:rPr lang="en-US" sz="2000"/>
              <a:t>. Pharetra sit </a:t>
            </a:r>
            <a:r>
              <a:rPr lang="en-US" sz="2000" err="1"/>
              <a:t>amet</a:t>
            </a:r>
            <a:r>
              <a:rPr lang="en-US" sz="2000"/>
              <a:t> </a:t>
            </a:r>
            <a:r>
              <a:rPr lang="en-US" sz="2000" err="1"/>
              <a:t>aliquam</a:t>
            </a:r>
            <a:r>
              <a:rPr lang="en-US" sz="2000"/>
              <a:t> id diam </a:t>
            </a:r>
            <a:r>
              <a:rPr lang="en-US" sz="2000" err="1"/>
              <a:t>maecenas</a:t>
            </a:r>
            <a:r>
              <a:rPr lang="en-US" sz="2000"/>
              <a:t> </a:t>
            </a:r>
            <a:r>
              <a:rPr lang="en-US" sz="2000" err="1"/>
              <a:t>ultricies</a:t>
            </a:r>
            <a:r>
              <a:rPr lang="en-US" sz="2000"/>
              <a:t> mi </a:t>
            </a:r>
            <a:r>
              <a:rPr lang="en-US" sz="2000" err="1"/>
              <a:t>eget</a:t>
            </a:r>
            <a:r>
              <a:rPr lang="en-US" sz="2000"/>
              <a:t>. Vitae </a:t>
            </a:r>
            <a:r>
              <a:rPr lang="en-US" sz="2000" err="1"/>
              <a:t>proin</a:t>
            </a:r>
            <a:r>
              <a:rPr lang="en-US" sz="2000"/>
              <a:t> </a:t>
            </a:r>
            <a:r>
              <a:rPr lang="en-US" sz="2000" err="1"/>
              <a:t>sagittis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mattis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urna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Mi </a:t>
            </a:r>
            <a:r>
              <a:rPr lang="en-US" sz="2000" err="1"/>
              <a:t>eget</a:t>
            </a:r>
            <a:r>
              <a:rPr lang="en-US" sz="2000"/>
              <a:t> </a:t>
            </a:r>
            <a:r>
              <a:rPr lang="en-US" sz="2000" err="1"/>
              <a:t>mauris</a:t>
            </a:r>
            <a:r>
              <a:rPr lang="en-US" sz="2000"/>
              <a:t> pharetra et. Ut </a:t>
            </a:r>
            <a:r>
              <a:rPr lang="en-US" sz="2000" err="1"/>
              <a:t>faucibus</a:t>
            </a:r>
            <a:r>
              <a:rPr lang="en-US" sz="2000"/>
              <a:t> pulvinar </a:t>
            </a:r>
            <a:r>
              <a:rPr lang="en-US" sz="2000" err="1"/>
              <a:t>elementum</a:t>
            </a:r>
            <a:r>
              <a:rPr lang="en-US" sz="2000"/>
              <a:t> integer </a:t>
            </a:r>
            <a:r>
              <a:rPr lang="en-US" sz="2000" err="1"/>
              <a:t>enim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4ECFDB-A70D-45F8-BD99-1ADC6D4E4AC5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22AC48E2-D92B-4024-88B6-AC22B2277840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60A95D4-C738-4A03-97DE-8716E38F4607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id="{D807F769-FB37-4B29-8EC9-8D89F85D67A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1E275CB0-76BC-4450-AA7E-64AABF3B3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47C7A700-0E67-4741-AC85-0AB12BFAF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id="{79A5B815-BC8D-477C-BA11-52C7A4B1D9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31" name="Footer Placeholder 3">
              <a:extLst>
                <a:ext uri="{FF2B5EF4-FFF2-40B4-BE49-F238E27FC236}">
                  <a16:creationId xmlns:a16="http://schemas.microsoft.com/office/drawing/2014/main" id="{084BD9F7-C231-470C-96F1-543ED9CAA81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043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_Color_Block_Mesh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8132064" y="0"/>
            <a:ext cx="4059936" cy="6871523"/>
          </a:xfrm>
          <a:prstGeom prst="rect">
            <a:avLst/>
          </a:prstGeom>
          <a:gradFill>
            <a:gsLst>
              <a:gs pos="0">
                <a:schemeClr val="accent2"/>
              </a:gs>
              <a:gs pos="99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AEB768E-18A3-0749-B9F7-5F9A347DA5D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32064" y="13523"/>
            <a:ext cx="4059936" cy="6858000"/>
          </a:xfrm>
          <a:prstGeom prst="rect">
            <a:avLst/>
          </a:prstGeom>
        </p:spPr>
      </p:pic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B9BB99E-0EE0-DA49-8096-DEC2AA0FC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4506" y="1649072"/>
            <a:ext cx="3295052" cy="2995994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CA6A73-5884-C241-9B9D-891E265D6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81000"/>
            <a:ext cx="7491842" cy="822960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246F82-4DFB-0B4E-8300-43707EA96E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413" y="1557338"/>
            <a:ext cx="7145337" cy="4691062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z="2000"/>
              <a:t>Lorem ipsum dolor sit </a:t>
            </a:r>
            <a:r>
              <a:rPr lang="en-US" sz="2000" err="1"/>
              <a:t>amet</a:t>
            </a:r>
            <a:r>
              <a:rPr lang="en-US" sz="2000"/>
              <a:t>, </a:t>
            </a:r>
            <a:r>
              <a:rPr lang="en-US" sz="2000" err="1"/>
              <a:t>consectetur</a:t>
            </a:r>
            <a:r>
              <a:rPr lang="en-US" sz="2000"/>
              <a:t> </a:t>
            </a:r>
            <a:r>
              <a:rPr lang="en-US" sz="2000" err="1"/>
              <a:t>adipiscing</a:t>
            </a:r>
            <a:r>
              <a:rPr lang="en-US" sz="2000"/>
              <a:t> </a:t>
            </a:r>
            <a:r>
              <a:rPr lang="en-US" sz="2000" err="1"/>
              <a:t>elit</a:t>
            </a:r>
            <a:r>
              <a:rPr lang="en-US" sz="2000"/>
              <a:t>, sed do </a:t>
            </a:r>
            <a:r>
              <a:rPr lang="en-US" sz="2000" err="1"/>
              <a:t>eiusmod</a:t>
            </a:r>
            <a:r>
              <a:rPr lang="en-US" sz="2000"/>
              <a:t> </a:t>
            </a:r>
            <a:r>
              <a:rPr lang="en-US" sz="2000" err="1"/>
              <a:t>tempor</a:t>
            </a:r>
            <a:r>
              <a:rPr lang="en-US" sz="2000"/>
              <a:t> </a:t>
            </a:r>
            <a:r>
              <a:rPr lang="en-US" sz="2000" err="1"/>
              <a:t>incididunt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labore</a:t>
            </a:r>
            <a:r>
              <a:rPr lang="en-US" sz="2000"/>
              <a:t> et dolore magna </a:t>
            </a:r>
            <a:r>
              <a:rPr lang="en-US" sz="2000" err="1"/>
              <a:t>aliqua</a:t>
            </a:r>
            <a:r>
              <a:rPr lang="en-US" sz="2000"/>
              <a:t>. </a:t>
            </a:r>
            <a:r>
              <a:rPr lang="en-US" sz="2000" err="1"/>
              <a:t>Tincidunt</a:t>
            </a:r>
            <a:r>
              <a:rPr lang="en-US" sz="2000"/>
              <a:t> </a:t>
            </a:r>
            <a:r>
              <a:rPr lang="en-US" sz="2000" err="1"/>
              <a:t>nunc</a:t>
            </a:r>
            <a:r>
              <a:rPr lang="en-US" sz="2000"/>
              <a:t> pulvinar </a:t>
            </a:r>
            <a:r>
              <a:rPr lang="en-US" sz="2000" err="1"/>
              <a:t>sapien</a:t>
            </a:r>
            <a:r>
              <a:rPr lang="en-US" sz="2000"/>
              <a:t> et ligula </a:t>
            </a:r>
            <a:r>
              <a:rPr lang="en-US" sz="2000" err="1"/>
              <a:t>ullamcorper</a:t>
            </a:r>
            <a:r>
              <a:rPr lang="en-US" sz="2000"/>
              <a:t>. </a:t>
            </a:r>
            <a:r>
              <a:rPr lang="en-US" sz="2000" err="1"/>
              <a:t>Nec</a:t>
            </a:r>
            <a:r>
              <a:rPr lang="en-US" sz="2000"/>
              <a:t> </a:t>
            </a:r>
            <a:r>
              <a:rPr lang="en-US" sz="2000" err="1"/>
              <a:t>feugiat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pretium</a:t>
            </a:r>
            <a:r>
              <a:rPr lang="en-US" sz="2000"/>
              <a:t> </a:t>
            </a:r>
            <a:r>
              <a:rPr lang="en-US" sz="2000" err="1"/>
              <a:t>fusce</a:t>
            </a:r>
            <a:r>
              <a:rPr lang="en-US" sz="2000"/>
              <a:t> id </a:t>
            </a:r>
            <a:r>
              <a:rPr lang="en-US" sz="2000" err="1"/>
              <a:t>velit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tortor</a:t>
            </a:r>
            <a:r>
              <a:rPr lang="en-US" sz="2000"/>
              <a:t>. Ipsum </a:t>
            </a:r>
            <a:r>
              <a:rPr lang="en-US" sz="2000" err="1"/>
              <a:t>suspendisse</a:t>
            </a:r>
            <a:r>
              <a:rPr lang="en-US" sz="2000"/>
              <a:t> </a:t>
            </a:r>
            <a:r>
              <a:rPr lang="en-US" sz="2000" err="1"/>
              <a:t>ultrices</a:t>
            </a:r>
            <a:r>
              <a:rPr lang="en-US" sz="2000"/>
              <a:t> gravida dictum </a:t>
            </a:r>
            <a:r>
              <a:rPr lang="en-US" sz="2000" err="1"/>
              <a:t>fusce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placerat</a:t>
            </a:r>
            <a:r>
              <a:rPr lang="en-US" sz="2000"/>
              <a:t> </a:t>
            </a:r>
            <a:r>
              <a:rPr lang="en-US" sz="2000" err="1"/>
              <a:t>orci</a:t>
            </a:r>
            <a:r>
              <a:rPr lang="en-US" sz="2000"/>
              <a:t>. Pharetra sit </a:t>
            </a:r>
            <a:r>
              <a:rPr lang="en-US" sz="2000" err="1"/>
              <a:t>amet</a:t>
            </a:r>
            <a:r>
              <a:rPr lang="en-US" sz="2000"/>
              <a:t> </a:t>
            </a:r>
            <a:r>
              <a:rPr lang="en-US" sz="2000" err="1"/>
              <a:t>aliquam</a:t>
            </a:r>
            <a:r>
              <a:rPr lang="en-US" sz="2000"/>
              <a:t> id diam </a:t>
            </a:r>
            <a:r>
              <a:rPr lang="en-US" sz="2000" err="1"/>
              <a:t>maecenas</a:t>
            </a:r>
            <a:r>
              <a:rPr lang="en-US" sz="2000"/>
              <a:t> </a:t>
            </a:r>
            <a:r>
              <a:rPr lang="en-US" sz="2000" err="1"/>
              <a:t>ultricies</a:t>
            </a:r>
            <a:r>
              <a:rPr lang="en-US" sz="2000"/>
              <a:t> mi </a:t>
            </a:r>
            <a:r>
              <a:rPr lang="en-US" sz="2000" err="1"/>
              <a:t>eget</a:t>
            </a:r>
            <a:r>
              <a:rPr lang="en-US" sz="2000"/>
              <a:t>. Vitae </a:t>
            </a:r>
            <a:r>
              <a:rPr lang="en-US" sz="2000" err="1"/>
              <a:t>proin</a:t>
            </a:r>
            <a:r>
              <a:rPr lang="en-US" sz="2000"/>
              <a:t> </a:t>
            </a:r>
            <a:r>
              <a:rPr lang="en-US" sz="2000" err="1"/>
              <a:t>sagittis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mattis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urna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Mi </a:t>
            </a:r>
            <a:r>
              <a:rPr lang="en-US" sz="2000" err="1"/>
              <a:t>eget</a:t>
            </a:r>
            <a:r>
              <a:rPr lang="en-US" sz="2000"/>
              <a:t> </a:t>
            </a:r>
            <a:r>
              <a:rPr lang="en-US" sz="2000" err="1"/>
              <a:t>mauris</a:t>
            </a:r>
            <a:r>
              <a:rPr lang="en-US" sz="2000"/>
              <a:t> pharetra et. Ut </a:t>
            </a:r>
            <a:r>
              <a:rPr lang="en-US" sz="2000" err="1"/>
              <a:t>faucibus</a:t>
            </a:r>
            <a:r>
              <a:rPr lang="en-US" sz="2000"/>
              <a:t> pulvinar </a:t>
            </a:r>
            <a:r>
              <a:rPr lang="en-US" sz="2000" err="1"/>
              <a:t>elementum</a:t>
            </a:r>
            <a:r>
              <a:rPr lang="en-US" sz="2000"/>
              <a:t> integer </a:t>
            </a:r>
            <a:r>
              <a:rPr lang="en-US" sz="2000" err="1"/>
              <a:t>enim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EA4F4F-2B32-4709-9AA6-BCA874F6E435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835ADEF9-B077-41BF-8CF0-A8967F7CC3C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ACA35E-1245-4A8F-8E3C-E239BCC90C7D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id="{C546CCAF-1A63-493D-B010-A266ACF02CF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A6A4F38F-1598-4A9D-8CA6-267FC1DDE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62E864EA-7EEE-4E26-925F-BC8B075E6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31" name="TextBox 24">
              <a:extLst>
                <a:ext uri="{FF2B5EF4-FFF2-40B4-BE49-F238E27FC236}">
                  <a16:creationId xmlns:a16="http://schemas.microsoft.com/office/drawing/2014/main" id="{6E05ABD0-C03A-4E33-96B3-97345552C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32" name="Footer Placeholder 3">
              <a:extLst>
                <a:ext uri="{FF2B5EF4-FFF2-40B4-BE49-F238E27FC236}">
                  <a16:creationId xmlns:a16="http://schemas.microsoft.com/office/drawing/2014/main" id="{A826DE7E-05A6-4D67-B72D-8A6BC4EF4FD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573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_Color_Block_Mes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8132064" y="0"/>
            <a:ext cx="4059936" cy="6871523"/>
          </a:xfrm>
          <a:prstGeom prst="rect">
            <a:avLst/>
          </a:prstGeom>
          <a:gradFill>
            <a:gsLst>
              <a:gs pos="100000">
                <a:schemeClr val="accent3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CA6A73-5884-C241-9B9D-891E265D6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81000"/>
            <a:ext cx="7491842" cy="822960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CE9659E-4F37-7E49-A4ED-B95170C77D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413" y="1557338"/>
            <a:ext cx="7145337" cy="4691062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z="2000"/>
              <a:t>Lorem ipsum dolor sit </a:t>
            </a:r>
            <a:r>
              <a:rPr lang="en-US" sz="2000" err="1"/>
              <a:t>amet</a:t>
            </a:r>
            <a:r>
              <a:rPr lang="en-US" sz="2000"/>
              <a:t>, </a:t>
            </a:r>
            <a:r>
              <a:rPr lang="en-US" sz="2000" err="1"/>
              <a:t>consectetur</a:t>
            </a:r>
            <a:r>
              <a:rPr lang="en-US" sz="2000"/>
              <a:t> </a:t>
            </a:r>
            <a:r>
              <a:rPr lang="en-US" sz="2000" err="1"/>
              <a:t>adipiscing</a:t>
            </a:r>
            <a:r>
              <a:rPr lang="en-US" sz="2000"/>
              <a:t> </a:t>
            </a:r>
            <a:r>
              <a:rPr lang="en-US" sz="2000" err="1"/>
              <a:t>elit</a:t>
            </a:r>
            <a:r>
              <a:rPr lang="en-US" sz="2000"/>
              <a:t>, sed do </a:t>
            </a:r>
            <a:r>
              <a:rPr lang="en-US" sz="2000" err="1"/>
              <a:t>eiusmod</a:t>
            </a:r>
            <a:r>
              <a:rPr lang="en-US" sz="2000"/>
              <a:t> </a:t>
            </a:r>
            <a:r>
              <a:rPr lang="en-US" sz="2000" err="1"/>
              <a:t>tempor</a:t>
            </a:r>
            <a:r>
              <a:rPr lang="en-US" sz="2000"/>
              <a:t> </a:t>
            </a:r>
            <a:r>
              <a:rPr lang="en-US" sz="2000" err="1"/>
              <a:t>incididunt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labore</a:t>
            </a:r>
            <a:r>
              <a:rPr lang="en-US" sz="2000"/>
              <a:t> et dolore magna </a:t>
            </a:r>
            <a:r>
              <a:rPr lang="en-US" sz="2000" err="1"/>
              <a:t>aliqua</a:t>
            </a:r>
            <a:r>
              <a:rPr lang="en-US" sz="2000"/>
              <a:t>. </a:t>
            </a:r>
            <a:r>
              <a:rPr lang="en-US" sz="2000" err="1"/>
              <a:t>Tincidunt</a:t>
            </a:r>
            <a:r>
              <a:rPr lang="en-US" sz="2000"/>
              <a:t> </a:t>
            </a:r>
            <a:r>
              <a:rPr lang="en-US" sz="2000" err="1"/>
              <a:t>nunc</a:t>
            </a:r>
            <a:r>
              <a:rPr lang="en-US" sz="2000"/>
              <a:t> pulvinar </a:t>
            </a:r>
            <a:r>
              <a:rPr lang="en-US" sz="2000" err="1"/>
              <a:t>sapien</a:t>
            </a:r>
            <a:r>
              <a:rPr lang="en-US" sz="2000"/>
              <a:t> et ligula </a:t>
            </a:r>
            <a:r>
              <a:rPr lang="en-US" sz="2000" err="1"/>
              <a:t>ullamcorper</a:t>
            </a:r>
            <a:r>
              <a:rPr lang="en-US" sz="2000"/>
              <a:t>. </a:t>
            </a:r>
            <a:r>
              <a:rPr lang="en-US" sz="2000" err="1"/>
              <a:t>Nec</a:t>
            </a:r>
            <a:r>
              <a:rPr lang="en-US" sz="2000"/>
              <a:t> </a:t>
            </a:r>
            <a:r>
              <a:rPr lang="en-US" sz="2000" err="1"/>
              <a:t>feugiat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pretium</a:t>
            </a:r>
            <a:r>
              <a:rPr lang="en-US" sz="2000"/>
              <a:t> </a:t>
            </a:r>
            <a:r>
              <a:rPr lang="en-US" sz="2000" err="1"/>
              <a:t>fusce</a:t>
            </a:r>
            <a:r>
              <a:rPr lang="en-US" sz="2000"/>
              <a:t> id </a:t>
            </a:r>
            <a:r>
              <a:rPr lang="en-US" sz="2000" err="1"/>
              <a:t>velit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tortor</a:t>
            </a:r>
            <a:r>
              <a:rPr lang="en-US" sz="2000"/>
              <a:t>. Ipsum </a:t>
            </a:r>
            <a:r>
              <a:rPr lang="en-US" sz="2000" err="1"/>
              <a:t>suspendisse</a:t>
            </a:r>
            <a:r>
              <a:rPr lang="en-US" sz="2000"/>
              <a:t> </a:t>
            </a:r>
            <a:r>
              <a:rPr lang="en-US" sz="2000" err="1"/>
              <a:t>ultrices</a:t>
            </a:r>
            <a:r>
              <a:rPr lang="en-US" sz="2000"/>
              <a:t> gravida dictum </a:t>
            </a:r>
            <a:r>
              <a:rPr lang="en-US" sz="2000" err="1"/>
              <a:t>fusce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placerat</a:t>
            </a:r>
            <a:r>
              <a:rPr lang="en-US" sz="2000"/>
              <a:t> </a:t>
            </a:r>
            <a:r>
              <a:rPr lang="en-US" sz="2000" err="1"/>
              <a:t>orci</a:t>
            </a:r>
            <a:r>
              <a:rPr lang="en-US" sz="2000"/>
              <a:t>. Pharetra sit </a:t>
            </a:r>
            <a:r>
              <a:rPr lang="en-US" sz="2000" err="1"/>
              <a:t>amet</a:t>
            </a:r>
            <a:r>
              <a:rPr lang="en-US" sz="2000"/>
              <a:t> </a:t>
            </a:r>
            <a:r>
              <a:rPr lang="en-US" sz="2000" err="1"/>
              <a:t>aliquam</a:t>
            </a:r>
            <a:r>
              <a:rPr lang="en-US" sz="2000"/>
              <a:t> id diam </a:t>
            </a:r>
            <a:r>
              <a:rPr lang="en-US" sz="2000" err="1"/>
              <a:t>maecenas</a:t>
            </a:r>
            <a:r>
              <a:rPr lang="en-US" sz="2000"/>
              <a:t> </a:t>
            </a:r>
            <a:r>
              <a:rPr lang="en-US" sz="2000" err="1"/>
              <a:t>ultricies</a:t>
            </a:r>
            <a:r>
              <a:rPr lang="en-US" sz="2000"/>
              <a:t> mi </a:t>
            </a:r>
            <a:r>
              <a:rPr lang="en-US" sz="2000" err="1"/>
              <a:t>eget</a:t>
            </a:r>
            <a:r>
              <a:rPr lang="en-US" sz="2000"/>
              <a:t>. Vitae </a:t>
            </a:r>
            <a:r>
              <a:rPr lang="en-US" sz="2000" err="1"/>
              <a:t>proin</a:t>
            </a:r>
            <a:r>
              <a:rPr lang="en-US" sz="2000"/>
              <a:t> </a:t>
            </a:r>
            <a:r>
              <a:rPr lang="en-US" sz="2000" err="1"/>
              <a:t>sagittis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mattis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urna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Mi </a:t>
            </a:r>
            <a:r>
              <a:rPr lang="en-US" sz="2000" err="1"/>
              <a:t>eget</a:t>
            </a:r>
            <a:r>
              <a:rPr lang="en-US" sz="2000"/>
              <a:t> </a:t>
            </a:r>
            <a:r>
              <a:rPr lang="en-US" sz="2000" err="1"/>
              <a:t>mauris</a:t>
            </a:r>
            <a:r>
              <a:rPr lang="en-US" sz="2000"/>
              <a:t> pharetra et. Ut </a:t>
            </a:r>
            <a:r>
              <a:rPr lang="en-US" sz="2000" err="1"/>
              <a:t>faucibus</a:t>
            </a:r>
            <a:r>
              <a:rPr lang="en-US" sz="2000"/>
              <a:t> pulvinar </a:t>
            </a:r>
            <a:r>
              <a:rPr lang="en-US" sz="2000" err="1"/>
              <a:t>elementum</a:t>
            </a:r>
            <a:r>
              <a:rPr lang="en-US" sz="2000"/>
              <a:t> integer </a:t>
            </a:r>
            <a:r>
              <a:rPr lang="en-US" sz="2000" err="1"/>
              <a:t>enim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2573D53-395C-3147-8FCC-58BFBF75056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32064" y="13523"/>
            <a:ext cx="4059936" cy="6858000"/>
          </a:xfrm>
          <a:prstGeom prst="rect">
            <a:avLst/>
          </a:prstGeom>
        </p:spPr>
      </p:pic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B9BB99E-0EE0-DA49-8096-DEC2AA0FC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4506" y="1649072"/>
            <a:ext cx="3295052" cy="2995994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655F80-BED0-474B-97AE-C486624F02E2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D5DC9E90-FD0C-4703-9AF1-EAAE97122760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9428AC-CA43-45BE-B001-D9EE8F330BCA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id="{79E526A7-8629-44F2-AC52-4C7E9C9629D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4DD6A61F-3AA4-4F5B-A233-C15CA0AC8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76727C73-9392-4765-9FC4-024D9B039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31" name="TextBox 24">
              <a:extLst>
                <a:ext uri="{FF2B5EF4-FFF2-40B4-BE49-F238E27FC236}">
                  <a16:creationId xmlns:a16="http://schemas.microsoft.com/office/drawing/2014/main" id="{F760CB5E-D585-4F5B-854E-29F8371655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32" name="Footer Placeholder 3">
              <a:extLst>
                <a:ext uri="{FF2B5EF4-FFF2-40B4-BE49-F238E27FC236}">
                  <a16:creationId xmlns:a16="http://schemas.microsoft.com/office/drawing/2014/main" id="{510B5251-3806-4867-BAE1-7BD248EF431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6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_Color_Bloc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8132064" y="0"/>
            <a:ext cx="4059936" cy="6871523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B9BB99E-0EE0-DA49-8096-DEC2AA0FC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4506" y="1649072"/>
            <a:ext cx="3295052" cy="2995994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CA6A73-5884-C241-9B9D-891E265D6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81000"/>
            <a:ext cx="7491842" cy="822960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246F82-4DFB-0B4E-8300-43707EA96E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413" y="1557338"/>
            <a:ext cx="7145337" cy="4691062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z="2000"/>
              <a:t>Lorem ipsum dolor sit </a:t>
            </a:r>
            <a:r>
              <a:rPr lang="en-US" sz="2000" err="1"/>
              <a:t>amet</a:t>
            </a:r>
            <a:r>
              <a:rPr lang="en-US" sz="2000"/>
              <a:t>, </a:t>
            </a:r>
            <a:r>
              <a:rPr lang="en-US" sz="2000" err="1"/>
              <a:t>consectetur</a:t>
            </a:r>
            <a:r>
              <a:rPr lang="en-US" sz="2000"/>
              <a:t> </a:t>
            </a:r>
            <a:r>
              <a:rPr lang="en-US" sz="2000" err="1"/>
              <a:t>adipiscing</a:t>
            </a:r>
            <a:r>
              <a:rPr lang="en-US" sz="2000"/>
              <a:t> </a:t>
            </a:r>
            <a:r>
              <a:rPr lang="en-US" sz="2000" err="1"/>
              <a:t>elit</a:t>
            </a:r>
            <a:r>
              <a:rPr lang="en-US" sz="2000"/>
              <a:t>, sed do </a:t>
            </a:r>
            <a:r>
              <a:rPr lang="en-US" sz="2000" err="1"/>
              <a:t>eiusmod</a:t>
            </a:r>
            <a:r>
              <a:rPr lang="en-US" sz="2000"/>
              <a:t> </a:t>
            </a:r>
            <a:r>
              <a:rPr lang="en-US" sz="2000" err="1"/>
              <a:t>tempor</a:t>
            </a:r>
            <a:r>
              <a:rPr lang="en-US" sz="2000"/>
              <a:t> </a:t>
            </a:r>
            <a:r>
              <a:rPr lang="en-US" sz="2000" err="1"/>
              <a:t>incididunt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labore</a:t>
            </a:r>
            <a:r>
              <a:rPr lang="en-US" sz="2000"/>
              <a:t> et dolore magna </a:t>
            </a:r>
            <a:r>
              <a:rPr lang="en-US" sz="2000" err="1"/>
              <a:t>aliqua</a:t>
            </a:r>
            <a:r>
              <a:rPr lang="en-US" sz="2000"/>
              <a:t>. </a:t>
            </a:r>
            <a:r>
              <a:rPr lang="en-US" sz="2000" err="1"/>
              <a:t>Tincidunt</a:t>
            </a:r>
            <a:r>
              <a:rPr lang="en-US" sz="2000"/>
              <a:t> </a:t>
            </a:r>
            <a:r>
              <a:rPr lang="en-US" sz="2000" err="1"/>
              <a:t>nunc</a:t>
            </a:r>
            <a:r>
              <a:rPr lang="en-US" sz="2000"/>
              <a:t> pulvinar </a:t>
            </a:r>
            <a:r>
              <a:rPr lang="en-US" sz="2000" err="1"/>
              <a:t>sapien</a:t>
            </a:r>
            <a:r>
              <a:rPr lang="en-US" sz="2000"/>
              <a:t> et ligula </a:t>
            </a:r>
            <a:r>
              <a:rPr lang="en-US" sz="2000" err="1"/>
              <a:t>ullamcorper</a:t>
            </a:r>
            <a:r>
              <a:rPr lang="en-US" sz="2000"/>
              <a:t>. </a:t>
            </a:r>
            <a:r>
              <a:rPr lang="en-US" sz="2000" err="1"/>
              <a:t>Nec</a:t>
            </a:r>
            <a:r>
              <a:rPr lang="en-US" sz="2000"/>
              <a:t> </a:t>
            </a:r>
            <a:r>
              <a:rPr lang="en-US" sz="2000" err="1"/>
              <a:t>feugiat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pretium</a:t>
            </a:r>
            <a:r>
              <a:rPr lang="en-US" sz="2000"/>
              <a:t> </a:t>
            </a:r>
            <a:r>
              <a:rPr lang="en-US" sz="2000" err="1"/>
              <a:t>fusce</a:t>
            </a:r>
            <a:r>
              <a:rPr lang="en-US" sz="2000"/>
              <a:t> id </a:t>
            </a:r>
            <a:r>
              <a:rPr lang="en-US" sz="2000" err="1"/>
              <a:t>velit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tortor</a:t>
            </a:r>
            <a:r>
              <a:rPr lang="en-US" sz="2000"/>
              <a:t>. Ipsum </a:t>
            </a:r>
            <a:r>
              <a:rPr lang="en-US" sz="2000" err="1"/>
              <a:t>suspendisse</a:t>
            </a:r>
            <a:r>
              <a:rPr lang="en-US" sz="2000"/>
              <a:t> </a:t>
            </a:r>
            <a:r>
              <a:rPr lang="en-US" sz="2000" err="1"/>
              <a:t>ultrices</a:t>
            </a:r>
            <a:r>
              <a:rPr lang="en-US" sz="2000"/>
              <a:t> gravida dictum </a:t>
            </a:r>
            <a:r>
              <a:rPr lang="en-US" sz="2000" err="1"/>
              <a:t>fusce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placerat</a:t>
            </a:r>
            <a:r>
              <a:rPr lang="en-US" sz="2000"/>
              <a:t> </a:t>
            </a:r>
            <a:r>
              <a:rPr lang="en-US" sz="2000" err="1"/>
              <a:t>orci</a:t>
            </a:r>
            <a:r>
              <a:rPr lang="en-US" sz="2000"/>
              <a:t>. Pharetra sit </a:t>
            </a:r>
            <a:r>
              <a:rPr lang="en-US" sz="2000" err="1"/>
              <a:t>amet</a:t>
            </a:r>
            <a:r>
              <a:rPr lang="en-US" sz="2000"/>
              <a:t> </a:t>
            </a:r>
            <a:r>
              <a:rPr lang="en-US" sz="2000" err="1"/>
              <a:t>aliquam</a:t>
            </a:r>
            <a:r>
              <a:rPr lang="en-US" sz="2000"/>
              <a:t> id diam </a:t>
            </a:r>
            <a:r>
              <a:rPr lang="en-US" sz="2000" err="1"/>
              <a:t>maecenas</a:t>
            </a:r>
            <a:r>
              <a:rPr lang="en-US" sz="2000"/>
              <a:t> </a:t>
            </a:r>
            <a:r>
              <a:rPr lang="en-US" sz="2000" err="1"/>
              <a:t>ultricies</a:t>
            </a:r>
            <a:r>
              <a:rPr lang="en-US" sz="2000"/>
              <a:t> mi </a:t>
            </a:r>
            <a:r>
              <a:rPr lang="en-US" sz="2000" err="1"/>
              <a:t>eget</a:t>
            </a:r>
            <a:r>
              <a:rPr lang="en-US" sz="2000"/>
              <a:t>. Vitae </a:t>
            </a:r>
            <a:r>
              <a:rPr lang="en-US" sz="2000" err="1"/>
              <a:t>proin</a:t>
            </a:r>
            <a:r>
              <a:rPr lang="en-US" sz="2000"/>
              <a:t> </a:t>
            </a:r>
            <a:r>
              <a:rPr lang="en-US" sz="2000" err="1"/>
              <a:t>sagittis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mattis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urna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Mi </a:t>
            </a:r>
            <a:r>
              <a:rPr lang="en-US" sz="2000" err="1"/>
              <a:t>eget</a:t>
            </a:r>
            <a:r>
              <a:rPr lang="en-US" sz="2000"/>
              <a:t> </a:t>
            </a:r>
            <a:r>
              <a:rPr lang="en-US" sz="2000" err="1"/>
              <a:t>mauris</a:t>
            </a:r>
            <a:r>
              <a:rPr lang="en-US" sz="2000"/>
              <a:t> pharetra et. Ut </a:t>
            </a:r>
            <a:r>
              <a:rPr lang="en-US" sz="2000" err="1"/>
              <a:t>faucibus</a:t>
            </a:r>
            <a:r>
              <a:rPr lang="en-US" sz="2000"/>
              <a:t> pulvinar </a:t>
            </a:r>
            <a:r>
              <a:rPr lang="en-US" sz="2000" err="1"/>
              <a:t>elementum</a:t>
            </a:r>
            <a:r>
              <a:rPr lang="en-US" sz="2000"/>
              <a:t> integer </a:t>
            </a:r>
            <a:r>
              <a:rPr lang="en-US" sz="2000" err="1"/>
              <a:t>enim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A04334-E4B3-4A90-8F6B-14FA9BFDB1BF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95808A60-566E-400E-9966-26E84C7B268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38DFEE-1778-40CB-9CDD-5757084DFE32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id="{8C88DD85-836F-4565-AE3B-7EE4FCB96FD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4358FD89-AC97-42E8-8EC3-0ACC5345F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9311E741-EDE2-41CC-B9E2-D3D16AA4B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id="{ECF4CD5E-69ED-4ABF-9E20-38AA6E8C8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31" name="Footer Placeholder 3">
              <a:extLst>
                <a:ext uri="{FF2B5EF4-FFF2-40B4-BE49-F238E27FC236}">
                  <a16:creationId xmlns:a16="http://schemas.microsoft.com/office/drawing/2014/main" id="{E6DD55DD-4AC7-478E-BABB-02D43562282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773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_Color_Bloc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8132064" y="0"/>
            <a:ext cx="4059936" cy="6871523"/>
          </a:xfrm>
          <a:prstGeom prst="rect">
            <a:avLst/>
          </a:prstGeom>
          <a:gradFill>
            <a:gsLst>
              <a:gs pos="100000">
                <a:schemeClr val="accent3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B9BB99E-0EE0-DA49-8096-DEC2AA0FC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4506" y="1649072"/>
            <a:ext cx="3295052" cy="2995994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CA6A73-5884-C241-9B9D-891E265D6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81000"/>
            <a:ext cx="7491842" cy="822960"/>
          </a:xfrm>
        </p:spPr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CE9659E-4F37-7E49-A4ED-B95170C77D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413" y="1557338"/>
            <a:ext cx="7145337" cy="4691062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sz="2000"/>
              <a:t>Lorem ipsum dolor sit </a:t>
            </a:r>
            <a:r>
              <a:rPr lang="en-US" sz="2000" err="1"/>
              <a:t>amet</a:t>
            </a:r>
            <a:r>
              <a:rPr lang="en-US" sz="2000"/>
              <a:t>, </a:t>
            </a:r>
            <a:r>
              <a:rPr lang="en-US" sz="2000" err="1"/>
              <a:t>consectetur</a:t>
            </a:r>
            <a:r>
              <a:rPr lang="en-US" sz="2000"/>
              <a:t> </a:t>
            </a:r>
            <a:r>
              <a:rPr lang="en-US" sz="2000" err="1"/>
              <a:t>adipiscing</a:t>
            </a:r>
            <a:r>
              <a:rPr lang="en-US" sz="2000"/>
              <a:t> </a:t>
            </a:r>
            <a:r>
              <a:rPr lang="en-US" sz="2000" err="1"/>
              <a:t>elit</a:t>
            </a:r>
            <a:r>
              <a:rPr lang="en-US" sz="2000"/>
              <a:t>, sed do </a:t>
            </a:r>
            <a:r>
              <a:rPr lang="en-US" sz="2000" err="1"/>
              <a:t>eiusmod</a:t>
            </a:r>
            <a:r>
              <a:rPr lang="en-US" sz="2000"/>
              <a:t> </a:t>
            </a:r>
            <a:r>
              <a:rPr lang="en-US" sz="2000" err="1"/>
              <a:t>tempor</a:t>
            </a:r>
            <a:r>
              <a:rPr lang="en-US" sz="2000"/>
              <a:t> </a:t>
            </a:r>
            <a:r>
              <a:rPr lang="en-US" sz="2000" err="1"/>
              <a:t>incididunt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labore</a:t>
            </a:r>
            <a:r>
              <a:rPr lang="en-US" sz="2000"/>
              <a:t> et dolore magna </a:t>
            </a:r>
            <a:r>
              <a:rPr lang="en-US" sz="2000" err="1"/>
              <a:t>aliqua</a:t>
            </a:r>
            <a:r>
              <a:rPr lang="en-US" sz="2000"/>
              <a:t>. </a:t>
            </a:r>
            <a:r>
              <a:rPr lang="en-US" sz="2000" err="1"/>
              <a:t>Tincidunt</a:t>
            </a:r>
            <a:r>
              <a:rPr lang="en-US" sz="2000"/>
              <a:t> </a:t>
            </a:r>
            <a:r>
              <a:rPr lang="en-US" sz="2000" err="1"/>
              <a:t>nunc</a:t>
            </a:r>
            <a:r>
              <a:rPr lang="en-US" sz="2000"/>
              <a:t> pulvinar </a:t>
            </a:r>
            <a:r>
              <a:rPr lang="en-US" sz="2000" err="1"/>
              <a:t>sapien</a:t>
            </a:r>
            <a:r>
              <a:rPr lang="en-US" sz="2000"/>
              <a:t> et ligula </a:t>
            </a:r>
            <a:r>
              <a:rPr lang="en-US" sz="2000" err="1"/>
              <a:t>ullamcorper</a:t>
            </a:r>
            <a:r>
              <a:rPr lang="en-US" sz="2000"/>
              <a:t>. </a:t>
            </a:r>
            <a:r>
              <a:rPr lang="en-US" sz="2000" err="1"/>
              <a:t>Nec</a:t>
            </a:r>
            <a:r>
              <a:rPr lang="en-US" sz="2000"/>
              <a:t> </a:t>
            </a:r>
            <a:r>
              <a:rPr lang="en-US" sz="2000" err="1"/>
              <a:t>feugiat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pretium</a:t>
            </a:r>
            <a:r>
              <a:rPr lang="en-US" sz="2000"/>
              <a:t> </a:t>
            </a:r>
            <a:r>
              <a:rPr lang="en-US" sz="2000" err="1"/>
              <a:t>fusce</a:t>
            </a:r>
            <a:r>
              <a:rPr lang="en-US" sz="2000"/>
              <a:t> id </a:t>
            </a:r>
            <a:r>
              <a:rPr lang="en-US" sz="2000" err="1"/>
              <a:t>velit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tortor</a:t>
            </a:r>
            <a:r>
              <a:rPr lang="en-US" sz="2000"/>
              <a:t>. Ipsum </a:t>
            </a:r>
            <a:r>
              <a:rPr lang="en-US" sz="2000" err="1"/>
              <a:t>suspendisse</a:t>
            </a:r>
            <a:r>
              <a:rPr lang="en-US" sz="2000"/>
              <a:t> </a:t>
            </a:r>
            <a:r>
              <a:rPr lang="en-US" sz="2000" err="1"/>
              <a:t>ultrices</a:t>
            </a:r>
            <a:r>
              <a:rPr lang="en-US" sz="2000"/>
              <a:t> gravida dictum </a:t>
            </a:r>
            <a:r>
              <a:rPr lang="en-US" sz="2000" err="1"/>
              <a:t>fusce</a:t>
            </a:r>
            <a:r>
              <a:rPr lang="en-US" sz="2000"/>
              <a:t> </a:t>
            </a:r>
            <a:r>
              <a:rPr lang="en-US" sz="2000" err="1"/>
              <a:t>ut</a:t>
            </a:r>
            <a:r>
              <a:rPr lang="en-US" sz="2000"/>
              <a:t> </a:t>
            </a:r>
            <a:r>
              <a:rPr lang="en-US" sz="2000" err="1"/>
              <a:t>placerat</a:t>
            </a:r>
            <a:r>
              <a:rPr lang="en-US" sz="2000"/>
              <a:t> </a:t>
            </a:r>
            <a:r>
              <a:rPr lang="en-US" sz="2000" err="1"/>
              <a:t>orci</a:t>
            </a:r>
            <a:r>
              <a:rPr lang="en-US" sz="2000"/>
              <a:t>. Pharetra sit </a:t>
            </a:r>
            <a:r>
              <a:rPr lang="en-US" sz="2000" err="1"/>
              <a:t>amet</a:t>
            </a:r>
            <a:r>
              <a:rPr lang="en-US" sz="2000"/>
              <a:t> </a:t>
            </a:r>
            <a:r>
              <a:rPr lang="en-US" sz="2000" err="1"/>
              <a:t>aliquam</a:t>
            </a:r>
            <a:r>
              <a:rPr lang="en-US" sz="2000"/>
              <a:t> id diam </a:t>
            </a:r>
            <a:r>
              <a:rPr lang="en-US" sz="2000" err="1"/>
              <a:t>maecenas</a:t>
            </a:r>
            <a:r>
              <a:rPr lang="en-US" sz="2000"/>
              <a:t> </a:t>
            </a:r>
            <a:r>
              <a:rPr lang="en-US" sz="2000" err="1"/>
              <a:t>ultricies</a:t>
            </a:r>
            <a:r>
              <a:rPr lang="en-US" sz="2000"/>
              <a:t> mi </a:t>
            </a:r>
            <a:r>
              <a:rPr lang="en-US" sz="2000" err="1"/>
              <a:t>eget</a:t>
            </a:r>
            <a:r>
              <a:rPr lang="en-US" sz="2000"/>
              <a:t>. Vitae </a:t>
            </a:r>
            <a:r>
              <a:rPr lang="en-US" sz="2000" err="1"/>
              <a:t>proin</a:t>
            </a:r>
            <a:r>
              <a:rPr lang="en-US" sz="2000"/>
              <a:t> </a:t>
            </a:r>
            <a:r>
              <a:rPr lang="en-US" sz="2000" err="1"/>
              <a:t>sagittis</a:t>
            </a:r>
            <a:r>
              <a:rPr lang="en-US" sz="2000"/>
              <a:t> </a:t>
            </a:r>
            <a:r>
              <a:rPr lang="en-US" sz="2000" err="1"/>
              <a:t>nisl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mattis</a:t>
            </a:r>
            <a:r>
              <a:rPr lang="en-US" sz="2000"/>
              <a:t> </a:t>
            </a:r>
            <a:r>
              <a:rPr lang="en-US" sz="2000" err="1"/>
              <a:t>rhoncus</a:t>
            </a:r>
            <a:r>
              <a:rPr lang="en-US" sz="2000"/>
              <a:t> </a:t>
            </a:r>
            <a:r>
              <a:rPr lang="en-US" sz="2000" err="1"/>
              <a:t>urna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Mi </a:t>
            </a:r>
            <a:r>
              <a:rPr lang="en-US" sz="2000" err="1"/>
              <a:t>eget</a:t>
            </a:r>
            <a:r>
              <a:rPr lang="en-US" sz="2000"/>
              <a:t> </a:t>
            </a:r>
            <a:r>
              <a:rPr lang="en-US" sz="2000" err="1"/>
              <a:t>mauris</a:t>
            </a:r>
            <a:r>
              <a:rPr lang="en-US" sz="2000"/>
              <a:t> pharetra et. Ut </a:t>
            </a:r>
            <a:r>
              <a:rPr lang="en-US" sz="2000" err="1"/>
              <a:t>faucibus</a:t>
            </a:r>
            <a:r>
              <a:rPr lang="en-US" sz="2000"/>
              <a:t> pulvinar </a:t>
            </a:r>
            <a:r>
              <a:rPr lang="en-US" sz="2000" err="1"/>
              <a:t>elementum</a:t>
            </a:r>
            <a:r>
              <a:rPr lang="en-US" sz="2000"/>
              <a:t> integer </a:t>
            </a:r>
            <a:r>
              <a:rPr lang="en-US" sz="2000" err="1"/>
              <a:t>enim</a:t>
            </a:r>
            <a:r>
              <a:rPr lang="en-US" sz="2000"/>
              <a:t> </a:t>
            </a:r>
            <a:r>
              <a:rPr lang="en-US" sz="2000" err="1"/>
              <a:t>neque</a:t>
            </a:r>
            <a:r>
              <a:rPr lang="en-US" sz="2000"/>
              <a:t>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C19F5F-9238-4A49-B397-33928EDA4376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EA5A8FFB-B23B-4D05-907A-8CCC673069FC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3DE515-0A3B-4CB1-96F0-1EE4DFBE113D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8" name="Footer Placeholder 3">
              <a:extLst>
                <a:ext uri="{FF2B5EF4-FFF2-40B4-BE49-F238E27FC236}">
                  <a16:creationId xmlns:a16="http://schemas.microsoft.com/office/drawing/2014/main" id="{6063B5A1-5BB6-4B85-AFA5-07CDE48BDA1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CE774327-7D3C-493C-AA9A-D396312EAB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DE737C78-39DE-49C3-882B-8E9FDDAC7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id="{0F6F756B-F087-4BD5-8047-C0EE65529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31" name="Footer Placeholder 3">
              <a:extLst>
                <a:ext uri="{FF2B5EF4-FFF2-40B4-BE49-F238E27FC236}">
                  <a16:creationId xmlns:a16="http://schemas.microsoft.com/office/drawing/2014/main" id="{EF54F063-7EC1-4707-A6EA-1930F024B6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704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B3E3824F-1E19-1D4D-B126-171AF4527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374904"/>
            <a:ext cx="1142523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DBB18F-F33E-2448-8A54-44C7F0BA80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9412" y="1787585"/>
            <a:ext cx="11211399" cy="3049109"/>
          </a:xfrm>
        </p:spPr>
        <p:txBody>
          <a:bodyPr/>
          <a:lstStyle>
            <a:lvl1pPr algn="l">
              <a:defRPr sz="3000" b="0" i="1">
                <a:latin typeface="3M Circular TT Light" panose="020B0404020101020102" pitchFamily="34" charset="77"/>
                <a:cs typeface="3M Circular TT Light" panose="020B0404020101020102" pitchFamily="34" charset="77"/>
              </a:defRPr>
            </a:lvl1pPr>
          </a:lstStyle>
          <a:p>
            <a:pPr algn="l"/>
            <a:r>
              <a:rPr lang="en-US"/>
              <a:t>“Lorem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elid</a:t>
            </a:r>
            <a:r>
              <a:rPr lang="en-US"/>
              <a:t>, </a:t>
            </a:r>
            <a:r>
              <a:rPr lang="en-US" err="1"/>
              <a:t>sd</a:t>
            </a:r>
            <a:r>
              <a:rPr lang="en-US"/>
              <a:t> do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Massa </a:t>
            </a:r>
            <a:r>
              <a:rPr lang="en-US" err="1"/>
              <a:t>ultricies</a:t>
            </a:r>
            <a:r>
              <a:rPr lang="en-US"/>
              <a:t> mi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dolor. </a:t>
            </a:r>
            <a:r>
              <a:rPr lang="en-US" err="1"/>
              <a:t>Donec</a:t>
            </a:r>
            <a:r>
              <a:rPr lang="en-US"/>
              <a:t> et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 diam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set </a:t>
            </a:r>
            <a:r>
              <a:rPr lang="en-US" err="1"/>
              <a:t>egestas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.”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F21279-1DBF-8E49-A4ED-CDA7BA6EEF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9413" y="4991894"/>
            <a:ext cx="4145380" cy="795295"/>
          </a:xfrm>
        </p:spPr>
        <p:txBody>
          <a:bodyPr/>
          <a:lstStyle>
            <a:lvl1pPr>
              <a:defRPr sz="2700" b="0" i="0">
                <a:latin typeface="3M Circular TT Light" panose="020B0404020101020102" pitchFamily="34" charset="77"/>
                <a:cs typeface="3M Circular TT Light" panose="020B0404020101020102" pitchFamily="34" charset="77"/>
              </a:defRPr>
            </a:lvl1pPr>
          </a:lstStyle>
          <a:p>
            <a:pPr lvl="0"/>
            <a:r>
              <a:rPr lang="en-US"/>
              <a:t>- 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FDCF94-A093-4696-81FB-451141098C5F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23270C2-1DA2-4294-8627-F9BCDF3D4813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DDD78E-CA68-4691-AFE2-6A2582831D6F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EC71EC67-F369-49D8-8435-CB7B3DEECB6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CA04BF21-382F-4FAE-B497-AE3D4E9309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2AAE4066-75BD-4495-B398-FD33ACAC2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F9B09BAC-F5DB-4EC1-9EC1-713DA80506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5" name="Footer Placeholder 3">
              <a:extLst>
                <a:ext uri="{FF2B5EF4-FFF2-40B4-BE49-F238E27FC236}">
                  <a16:creationId xmlns:a16="http://schemas.microsoft.com/office/drawing/2014/main" id="{986831FD-A743-40F3-AAA5-15B4C0C4456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644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B3E3824F-1E19-1D4D-B126-171AF4527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374904"/>
            <a:ext cx="1142523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6843C-DA19-0C4A-AD23-CA53FB454B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858" y="2554048"/>
            <a:ext cx="11425237" cy="813540"/>
          </a:xfrm>
        </p:spPr>
        <p:txBody>
          <a:bodyPr/>
          <a:lstStyle>
            <a:lvl1pPr>
              <a:defRPr sz="5000" b="0" i="1"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“Lorem ipsum dolor sit </a:t>
            </a:r>
            <a:r>
              <a:rPr lang="en-US" err="1"/>
              <a:t>amet</a:t>
            </a:r>
            <a:r>
              <a:rPr lang="en-US"/>
              <a:t> sed </a:t>
            </a:r>
            <a:r>
              <a:rPr lang="en-US" err="1"/>
              <a:t>eges</a:t>
            </a:r>
            <a:r>
              <a:rPr lang="en-US"/>
              <a:t>.”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3EA499-98AD-A041-A57E-01FF1DEF49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1858" y="3863557"/>
            <a:ext cx="2970184" cy="660318"/>
          </a:xfrm>
        </p:spPr>
        <p:txBody>
          <a:bodyPr/>
          <a:lstStyle>
            <a:lvl1pPr>
              <a:defRPr sz="3000"/>
            </a:lvl1pPr>
          </a:lstStyle>
          <a:p>
            <a:pPr lvl="0"/>
            <a:r>
              <a:rPr lang="en-US"/>
              <a:t>- 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3CDCE-4482-4421-8AD1-152BFF46AB85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5103BAD-AB67-466C-AF9B-011745F9CF2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9F7BF8E-516A-4A4D-8DC2-B52EA6C200A0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7B294557-5683-463F-8A25-2DF7C4BF5FD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3A0AA628-A17F-455D-A01E-03F3067DB3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F6B5E178-71C7-462D-96A9-A854BDBD7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46EE82E-A100-4183-99AB-05CD2A0F61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5" name="Footer Placeholder 3">
              <a:extLst>
                <a:ext uri="{FF2B5EF4-FFF2-40B4-BE49-F238E27FC236}">
                  <a16:creationId xmlns:a16="http://schemas.microsoft.com/office/drawing/2014/main" id="{B377B704-4866-4ACB-BC39-CA9652C385D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624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B3E3824F-1E19-1D4D-B126-171AF4527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2" y="374904"/>
            <a:ext cx="11425237" cy="822960"/>
          </a:xfrm>
        </p:spPr>
        <p:txBody>
          <a:bodyPr/>
          <a:lstStyle/>
          <a:p>
            <a:r>
              <a:rPr lang="en-US"/>
              <a:t>Quote page + Image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D9849C-B90B-F443-ACCA-332B6EEC5F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412" y="1824038"/>
            <a:ext cx="3430587" cy="32099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A0F4F-CE16-9E4D-9237-4CEEFC8A27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00365" y="1824038"/>
            <a:ext cx="7174771" cy="2676154"/>
          </a:xfrm>
        </p:spPr>
        <p:txBody>
          <a:bodyPr rIns="0"/>
          <a:lstStyle>
            <a:lvl1pPr algn="l">
              <a:defRPr sz="2000" b="0" i="1"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algn="l"/>
            <a:r>
              <a:rPr lang="en-US" sz="2000" b="0" i="1">
                <a:latin typeface="+mn-lt"/>
                <a:cs typeface="3M Circular TT Book" panose="020B0604020101020102" pitchFamily="34" charset="77"/>
              </a:rPr>
              <a:t>“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Lorem ipsum dolor sit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amet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,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consectetur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adipiscing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elit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, sed do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eiusmod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tempor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incididunt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ut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labore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et dolore magna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aliqua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. Ut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enim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ad minim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veniam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,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quis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</a:t>
            </a:r>
            <a:r>
              <a:rPr lang="en-US" sz="2000" b="0" i="1" u="none" strike="noStrike" kern="1200" err="1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nostrud</a:t>
            </a:r>
            <a:r>
              <a:rPr lang="en-US" sz="2000" b="0" i="1" u="none" strike="noStrike" kern="1200">
                <a:solidFill>
                  <a:schemeClr val="tx1"/>
                </a:solidFill>
                <a:effectLst/>
                <a:latin typeface="3M Circular TT Book" panose="020B0604020101020102" pitchFamily="34" charset="77"/>
                <a:ea typeface="+mj-ea"/>
                <a:cs typeface="3M Circular TT Book" panose="020B0604020101020102" pitchFamily="34" charset="77"/>
              </a:rPr>
              <a:t> exercitation.</a:t>
            </a:r>
            <a:r>
              <a:rPr lang="en-US" sz="2000" b="0" i="1">
                <a:latin typeface="3M Circular TT Book" panose="020B0604020101020102" pitchFamily="34" charset="77"/>
                <a:cs typeface="3M Circular TT Book" panose="020B0604020101020102" pitchFamily="34" charset="77"/>
              </a:rPr>
              <a:t>”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B8E8CC-62C3-7D44-8C21-52519669EB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00365" y="4657218"/>
            <a:ext cx="2511996" cy="376745"/>
          </a:xfrm>
        </p:spPr>
        <p:txBody>
          <a:bodyPr rIns="0"/>
          <a:lstStyle>
            <a:lvl1pPr algn="l">
              <a:defRPr/>
            </a:lvl1pPr>
          </a:lstStyle>
          <a:p>
            <a:pPr lvl="0"/>
            <a:r>
              <a:rPr lang="en-US"/>
              <a:t>- 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6C8F57-9B53-4CD1-AC8C-C61B7D3FB59C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93C81769-7E46-4502-A00C-8EEE8AAADF8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8F6A52-CCD0-4CCC-9ECB-3BB69F0A6511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9A0F2698-FCBC-4BDF-83E5-151AEB0F6A1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6" name="TextBox 25">
              <a:extLst>
                <a:ext uri="{FF2B5EF4-FFF2-40B4-BE49-F238E27FC236}">
                  <a16:creationId xmlns:a16="http://schemas.microsoft.com/office/drawing/2014/main" id="{F7EDB742-1CC4-42AE-99B5-018E38BC23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9D21A217-D7EB-412D-BC8A-403F378E4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72690EB9-CE4C-47DE-9610-FE1E70D39A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5" name="Footer Placeholder 3">
              <a:extLst>
                <a:ext uri="{FF2B5EF4-FFF2-40B4-BE49-F238E27FC236}">
                  <a16:creationId xmlns:a16="http://schemas.microsoft.com/office/drawing/2014/main" id="{8FACE325-EC48-45F6-BE1B-DAE75F09B2B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prstClr val="black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96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ag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-2" y="-2"/>
            <a:ext cx="12192001" cy="6929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7" name="Text Placeholder 45">
            <a:extLst>
              <a:ext uri="{FF2B5EF4-FFF2-40B4-BE49-F238E27FC236}">
                <a16:creationId xmlns:a16="http://schemas.microsoft.com/office/drawing/2014/main" id="{92975E16-80FD-144A-B61E-D0F2ED732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938024"/>
            <a:ext cx="11430000" cy="3682514"/>
          </a:xfrm>
        </p:spPr>
        <p:txBody>
          <a:bodyPr/>
          <a:lstStyle>
            <a:lvl1pPr>
              <a:defRPr sz="5500" b="1" i="1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</a:lstStyle>
          <a:p>
            <a:pPr lvl="0"/>
            <a:r>
              <a:rPr lang="en-US"/>
              <a:t>“Lorem ipsum dolor sit </a:t>
            </a:r>
            <a:r>
              <a:rPr lang="en-US" err="1"/>
              <a:t>amet</a:t>
            </a:r>
            <a:r>
              <a:rPr lang="en-US"/>
              <a:t>, </a:t>
            </a:r>
            <a:br>
              <a:rPr lang="en-US"/>
            </a:br>
            <a:r>
              <a:rPr lang="en-US"/>
              <a:t> 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</a:t>
            </a:r>
            <a:br>
              <a:rPr lang="en-US"/>
            </a:br>
            <a:r>
              <a:rPr lang="en-US"/>
              <a:t> 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br>
              <a:rPr lang="en-US"/>
            </a:br>
            <a:r>
              <a:rPr lang="en-US"/>
              <a:t> 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.”</a:t>
            </a:r>
          </a:p>
        </p:txBody>
      </p:sp>
      <p:sp>
        <p:nvSpPr>
          <p:cNvPr id="8" name="Text Placeholder 45">
            <a:extLst>
              <a:ext uri="{FF2B5EF4-FFF2-40B4-BE49-F238E27FC236}">
                <a16:creationId xmlns:a16="http://schemas.microsoft.com/office/drawing/2014/main" id="{B6DAF542-3ACE-ED4E-8316-1343A459B1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0665" y="5016157"/>
            <a:ext cx="6872802" cy="977961"/>
          </a:xfrm>
        </p:spPr>
        <p:txBody>
          <a:bodyPr/>
          <a:lstStyle>
            <a:lvl1pPr algn="l">
              <a:defRPr sz="3500" b="1" i="1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</a:lstStyle>
          <a:p>
            <a:pPr lvl="0"/>
            <a:r>
              <a:rPr lang="en-US"/>
              <a:t>– Lorem Ipsum</a:t>
            </a:r>
          </a:p>
        </p:txBody>
      </p:sp>
    </p:spTree>
    <p:extLst>
      <p:ext uri="{BB962C8B-B14F-4D97-AF65-F5344CB8AC3E}">
        <p14:creationId xmlns:p14="http://schemas.microsoft.com/office/powerpoint/2010/main" val="246563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Black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2F7BA7-EC2E-4292-A559-789E7B774EF7}"/>
              </a:ext>
            </a:extLst>
          </p:cNvPr>
          <p:cNvSpPr/>
          <p:nvPr userDrawn="1"/>
        </p:nvSpPr>
        <p:spPr>
          <a:xfrm>
            <a:off x="0" y="0"/>
            <a:ext cx="1224689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79413"/>
            <a:ext cx="11425237" cy="8229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87DB69-820F-41BD-AED8-27F06F0EF12A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>
                <a:solidFill>
                  <a:schemeClr val="bg1"/>
                </a:solidFill>
              </a:rPr>
              <a:pPr algn="r"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6A4115B-255F-4168-995A-C88FF2AE586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89FBA2E-D2EC-478C-A6BE-46EC83ECCC2F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5" name="Footer Placeholder 3">
              <a:extLst>
                <a:ext uri="{FF2B5EF4-FFF2-40B4-BE49-F238E27FC236}">
                  <a16:creationId xmlns:a16="http://schemas.microsoft.com/office/drawing/2014/main" id="{D29C4339-7767-42E3-9BD1-45FF45AF07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BDCC712C-DD43-4518-A1F4-28D3C4F6DE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8" name="Rectangle 26">
              <a:extLst>
                <a:ext uri="{FF2B5EF4-FFF2-40B4-BE49-F238E27FC236}">
                  <a16:creationId xmlns:a16="http://schemas.microsoft.com/office/drawing/2014/main" id="{8C3D5B2E-F604-4E5C-BDA9-BEBF31C10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95184A0A-9866-4D44-9390-D75D4A12B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0" name="Footer Placeholder 3">
              <a:extLst>
                <a:ext uri="{FF2B5EF4-FFF2-40B4-BE49-F238E27FC236}">
                  <a16:creationId xmlns:a16="http://schemas.microsoft.com/office/drawing/2014/main" id="{8685A8E0-6775-4CA6-880C-60F47FE4F25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schemeClr val="bg1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Black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2F7BA7-EC2E-4292-A559-789E7B774EF7}"/>
              </a:ext>
            </a:extLst>
          </p:cNvPr>
          <p:cNvSpPr/>
          <p:nvPr userDrawn="1"/>
        </p:nvSpPr>
        <p:spPr>
          <a:xfrm>
            <a:off x="0" y="0"/>
            <a:ext cx="1224689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B22E745-74AA-44BB-8254-818FFAA99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9410" y="1294802"/>
            <a:ext cx="11433180" cy="499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9412" y="379413"/>
            <a:ext cx="11425237" cy="8229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87DB69-820F-41BD-AED8-27F06F0EF12A}"/>
              </a:ext>
            </a:extLst>
          </p:cNvPr>
          <p:cNvSpPr txBox="1"/>
          <p:nvPr userDrawn="1"/>
        </p:nvSpPr>
        <p:spPr>
          <a:xfrm>
            <a:off x="11590811" y="657473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>
                <a:solidFill>
                  <a:schemeClr val="bg1"/>
                </a:solidFill>
              </a:rPr>
              <a:pPr algn="r"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6A4115B-255F-4168-995A-C88FF2AE586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96ADAD-B604-4AF9-A845-A9BF1E5FCDF6}"/>
              </a:ext>
            </a:extLst>
          </p:cNvPr>
          <p:cNvGrpSpPr/>
          <p:nvPr userDrawn="1"/>
        </p:nvGrpSpPr>
        <p:grpSpPr>
          <a:xfrm>
            <a:off x="-22860" y="6569823"/>
            <a:ext cx="2766060" cy="138337"/>
            <a:chOff x="-22860" y="6595827"/>
            <a:chExt cx="2766060" cy="138337"/>
          </a:xfrm>
        </p:grpSpPr>
        <p:sp>
          <p:nvSpPr>
            <p:cNvPr id="19" name="Footer Placeholder 3">
              <a:extLst>
                <a:ext uri="{FF2B5EF4-FFF2-40B4-BE49-F238E27FC236}">
                  <a16:creationId xmlns:a16="http://schemas.microsoft.com/office/drawing/2014/main" id="{A8CC7D7F-D45C-4D90-84FF-31F9165642D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7721" y="6596419"/>
              <a:ext cx="1064702" cy="137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98513" algn="r"/>
                </a:tabLs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98513" algn="r"/>
                </a:tabLst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. All Rights Reserved.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6A821A92-2EBC-42E0-A478-3B663FEEC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2860" y="6596425"/>
              <a:ext cx="927172" cy="12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r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fld id="{7297CC28-9273-45A3-A669-8857AEF43BF8}" type="datetime3">
                <a:rPr kumimoji="0" 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15 September 2026</a:t>
              </a:fld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3M Circular TT Book" panose="020B0604020101020102" pitchFamily="34" charset="0"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1" name="Rectangle 26">
              <a:extLst>
                <a:ext uri="{FF2B5EF4-FFF2-40B4-BE49-F238E27FC236}">
                  <a16:creationId xmlns:a16="http://schemas.microsoft.com/office/drawing/2014/main" id="{A67085B5-0BDD-409B-858E-71477D82B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595827"/>
              <a:ext cx="666749" cy="1230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2813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ＭＳ Ｐゴシック" charset="0"/>
                <a:cs typeface="3M Circular TT Book" panose="020B0604020101020102" pitchFamily="34" charset="0"/>
              </a:endParaRPr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27F97256-AC67-4AB3-BA50-CE7054BE2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2839" y="6596418"/>
              <a:ext cx="279621" cy="122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3M Circular TT Book" panose="020B0604020101020102" pitchFamily="34" charset="0"/>
                  <a:ea typeface="ＭＳ Ｐゴシック" charset="0"/>
                  <a:cs typeface="3M Circular TT Book" panose="020B0604020101020102" pitchFamily="34" charset="0"/>
                </a:rPr>
                <a:t>© 3M</a:t>
              </a:r>
            </a:p>
          </p:txBody>
        </p:sp>
        <p:sp>
          <p:nvSpPr>
            <p:cNvPr id="23" name="Footer Placeholder 3">
              <a:extLst>
                <a:ext uri="{FF2B5EF4-FFF2-40B4-BE49-F238E27FC236}">
                  <a16:creationId xmlns:a16="http://schemas.microsoft.com/office/drawing/2014/main" id="{526A957D-7984-46C2-9736-3E6FE2F1425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05198" y="6596401"/>
              <a:ext cx="838002" cy="13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l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>
                  <a:solidFill>
                    <a:schemeClr val="bg1"/>
                  </a:solidFill>
                  <a:latin typeface="3M Circular TT Book" panose="020B0604020101020102" pitchFamily="34" charset="0"/>
                  <a:cs typeface="3M Circular TT Book" panose="020B0604020101020102" pitchFamily="34" charset="0"/>
                </a:rPr>
                <a:t>3M Confidential.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071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tal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4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3FE18D-BD67-4342-83B9-99FDAEA009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>
          <a:xfrm flipH="1" flipV="1">
            <a:off x="-18560" y="0"/>
            <a:ext cx="12188952" cy="6858000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3119359 w 9194731"/>
              <a:gd name="connsiteY0" fmla="*/ 5147756 h 5147756"/>
              <a:gd name="connsiteX1" fmla="*/ 0 w 9194731"/>
              <a:gd name="connsiteY1" fmla="*/ 0 h 5147756"/>
              <a:gd name="connsiteX2" fmla="*/ 9194731 w 9194731"/>
              <a:gd name="connsiteY2" fmla="*/ 1742507 h 5147756"/>
              <a:gd name="connsiteX3" fmla="*/ 3119359 w 9194731"/>
              <a:gd name="connsiteY3" fmla="*/ 5147756 h 5147756"/>
              <a:gd name="connsiteX0" fmla="*/ 3151267 w 9226639"/>
              <a:gd name="connsiteY0" fmla="*/ 5163714 h 5163714"/>
              <a:gd name="connsiteX1" fmla="*/ 0 w 9226639"/>
              <a:gd name="connsiteY1" fmla="*/ 0 h 5163714"/>
              <a:gd name="connsiteX2" fmla="*/ 9226639 w 9226639"/>
              <a:gd name="connsiteY2" fmla="*/ 1758465 h 5163714"/>
              <a:gd name="connsiteX3" fmla="*/ 3151267 w 9226639"/>
              <a:gd name="connsiteY3" fmla="*/ 5163714 h 5163714"/>
              <a:gd name="connsiteX0" fmla="*/ 3151267 w 9198054"/>
              <a:gd name="connsiteY0" fmla="*/ 5163714 h 5163714"/>
              <a:gd name="connsiteX1" fmla="*/ 0 w 9198054"/>
              <a:gd name="connsiteY1" fmla="*/ 0 h 5163714"/>
              <a:gd name="connsiteX2" fmla="*/ 9198054 w 9198054"/>
              <a:gd name="connsiteY2" fmla="*/ 1901426 h 5163714"/>
              <a:gd name="connsiteX3" fmla="*/ 3151267 w 9198054"/>
              <a:gd name="connsiteY3" fmla="*/ 5163714 h 5163714"/>
              <a:gd name="connsiteX0" fmla="*/ 3208437 w 9198054"/>
              <a:gd name="connsiteY0" fmla="*/ 5163714 h 5163714"/>
              <a:gd name="connsiteX1" fmla="*/ 0 w 9198054"/>
              <a:gd name="connsiteY1" fmla="*/ 0 h 5163714"/>
              <a:gd name="connsiteX2" fmla="*/ 9198054 w 9198054"/>
              <a:gd name="connsiteY2" fmla="*/ 1901426 h 5163714"/>
              <a:gd name="connsiteX3" fmla="*/ 3208437 w 9198054"/>
              <a:gd name="connsiteY3" fmla="*/ 5163714 h 5163714"/>
              <a:gd name="connsiteX0" fmla="*/ 3160796 w 9198054"/>
              <a:gd name="connsiteY0" fmla="*/ 5154183 h 5154183"/>
              <a:gd name="connsiteX1" fmla="*/ 0 w 9198054"/>
              <a:gd name="connsiteY1" fmla="*/ 0 h 5154183"/>
              <a:gd name="connsiteX2" fmla="*/ 9198054 w 9198054"/>
              <a:gd name="connsiteY2" fmla="*/ 1901426 h 5154183"/>
              <a:gd name="connsiteX3" fmla="*/ 3160796 w 9198054"/>
              <a:gd name="connsiteY3" fmla="*/ 5154183 h 5154183"/>
              <a:gd name="connsiteX0" fmla="*/ 3160796 w 9178997"/>
              <a:gd name="connsiteY0" fmla="*/ 5154183 h 5154183"/>
              <a:gd name="connsiteX1" fmla="*/ 0 w 9178997"/>
              <a:gd name="connsiteY1" fmla="*/ 0 h 5154183"/>
              <a:gd name="connsiteX2" fmla="*/ 9178997 w 9178997"/>
              <a:gd name="connsiteY2" fmla="*/ 1910957 h 5154183"/>
              <a:gd name="connsiteX3" fmla="*/ 3160796 w 9178997"/>
              <a:gd name="connsiteY3" fmla="*/ 5154183 h 5154183"/>
              <a:gd name="connsiteX0" fmla="*/ 3048116 w 9178997"/>
              <a:gd name="connsiteY0" fmla="*/ 5154183 h 5154183"/>
              <a:gd name="connsiteX1" fmla="*/ 0 w 9178997"/>
              <a:gd name="connsiteY1" fmla="*/ 0 h 5154183"/>
              <a:gd name="connsiteX2" fmla="*/ 9178997 w 9178997"/>
              <a:gd name="connsiteY2" fmla="*/ 1910957 h 5154183"/>
              <a:gd name="connsiteX3" fmla="*/ 3048116 w 9178997"/>
              <a:gd name="connsiteY3" fmla="*/ 5154183 h 5154183"/>
              <a:gd name="connsiteX0" fmla="*/ 3048116 w 9178997"/>
              <a:gd name="connsiteY0" fmla="*/ 5154183 h 5154183"/>
              <a:gd name="connsiteX1" fmla="*/ 0 w 9178997"/>
              <a:gd name="connsiteY1" fmla="*/ 0 h 5154183"/>
              <a:gd name="connsiteX2" fmla="*/ 9178997 w 9178997"/>
              <a:gd name="connsiteY2" fmla="*/ 1698542 h 5154183"/>
              <a:gd name="connsiteX3" fmla="*/ 3048116 w 9178997"/>
              <a:gd name="connsiteY3" fmla="*/ 5154183 h 515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8997" h="5154183">
                <a:moveTo>
                  <a:pt x="3048116" y="5154183"/>
                </a:moveTo>
                <a:lnTo>
                  <a:pt x="0" y="0"/>
                </a:lnTo>
                <a:lnTo>
                  <a:pt x="9178997" y="1698542"/>
                </a:lnTo>
                <a:lnTo>
                  <a:pt x="3048116" y="5154183"/>
                </a:lnTo>
                <a:close/>
              </a:path>
            </a:pathLst>
          </a:custGeom>
          <a:gradFill flip="none" rotWithShape="1">
            <a:gsLst>
              <a:gs pos="61000">
                <a:schemeClr val="accent2"/>
              </a:gs>
              <a:gs pos="31000">
                <a:schemeClr val="accent3"/>
              </a:gs>
              <a:gs pos="100000">
                <a:schemeClr val="accent1"/>
              </a:gs>
            </a:gsLst>
            <a:lin ang="126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4048" y="2286000"/>
            <a:ext cx="9521825" cy="105111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One-line title</a:t>
            </a:r>
            <a:endParaRPr lang="en-GB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620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D2584105-D651-4938-A160-2587076036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>
          <a:xfrm flipH="1" flipV="1">
            <a:off x="-1" y="0"/>
            <a:ext cx="12188950" cy="6858000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0 w 6075372"/>
              <a:gd name="connsiteY0" fmla="*/ 5175181 h 5175181"/>
              <a:gd name="connsiteX1" fmla="*/ 2883458 w 6075372"/>
              <a:gd name="connsiteY1" fmla="*/ 0 h 5175181"/>
              <a:gd name="connsiteX2" fmla="*/ 6075372 w 6075372"/>
              <a:gd name="connsiteY2" fmla="*/ 1769932 h 5175181"/>
              <a:gd name="connsiteX3" fmla="*/ 0 w 6075372"/>
              <a:gd name="connsiteY3" fmla="*/ 5175181 h 5175181"/>
              <a:gd name="connsiteX0" fmla="*/ 0 w 6053933"/>
              <a:gd name="connsiteY0" fmla="*/ 5175181 h 5175181"/>
              <a:gd name="connsiteX1" fmla="*/ 2883458 w 6053933"/>
              <a:gd name="connsiteY1" fmla="*/ 0 h 5175181"/>
              <a:gd name="connsiteX2" fmla="*/ 6053933 w 6053933"/>
              <a:gd name="connsiteY2" fmla="*/ 1755636 h 5175181"/>
              <a:gd name="connsiteX3" fmla="*/ 0 w 6053933"/>
              <a:gd name="connsiteY3" fmla="*/ 5175181 h 5175181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762784 h 5182329"/>
              <a:gd name="connsiteX3" fmla="*/ 0 w 6053933"/>
              <a:gd name="connsiteY3" fmla="*/ 5182329 h 5182329"/>
              <a:gd name="connsiteX0" fmla="*/ 0 w 6025167"/>
              <a:gd name="connsiteY0" fmla="*/ 5182329 h 5182329"/>
              <a:gd name="connsiteX1" fmla="*/ 2869075 w 6025167"/>
              <a:gd name="connsiteY1" fmla="*/ 0 h 5182329"/>
              <a:gd name="connsiteX2" fmla="*/ 6025167 w 6025167"/>
              <a:gd name="connsiteY2" fmla="*/ 1905745 h 5182329"/>
              <a:gd name="connsiteX3" fmla="*/ 0 w 6025167"/>
              <a:gd name="connsiteY3" fmla="*/ 5182329 h 5182329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905745 h 5182329"/>
              <a:gd name="connsiteX3" fmla="*/ 0 w 6053933"/>
              <a:gd name="connsiteY3" fmla="*/ 5182329 h 5182329"/>
              <a:gd name="connsiteX0" fmla="*/ 0 w 6063522"/>
              <a:gd name="connsiteY0" fmla="*/ 5191860 h 5191860"/>
              <a:gd name="connsiteX1" fmla="*/ 2878664 w 6063522"/>
              <a:gd name="connsiteY1" fmla="*/ 0 h 5191860"/>
              <a:gd name="connsiteX2" fmla="*/ 6063522 w 6063522"/>
              <a:gd name="connsiteY2" fmla="*/ 1905745 h 5191860"/>
              <a:gd name="connsiteX3" fmla="*/ 0 w 6063522"/>
              <a:gd name="connsiteY3" fmla="*/ 5191860 h 5191860"/>
              <a:gd name="connsiteX0" fmla="*/ 0 w 6073111"/>
              <a:gd name="connsiteY0" fmla="*/ 5191860 h 5191860"/>
              <a:gd name="connsiteX1" fmla="*/ 2878664 w 6073111"/>
              <a:gd name="connsiteY1" fmla="*/ 0 h 5191860"/>
              <a:gd name="connsiteX2" fmla="*/ 6073111 w 6073111"/>
              <a:gd name="connsiteY2" fmla="*/ 1915276 h 5191860"/>
              <a:gd name="connsiteX3" fmla="*/ 0 w 6073111"/>
              <a:gd name="connsiteY3" fmla="*/ 5191860 h 5191860"/>
              <a:gd name="connsiteX0" fmla="*/ 0 w 6073111"/>
              <a:gd name="connsiteY0" fmla="*/ 5201391 h 5201391"/>
              <a:gd name="connsiteX1" fmla="*/ 2888253 w 6073111"/>
              <a:gd name="connsiteY1" fmla="*/ 0 h 5201391"/>
              <a:gd name="connsiteX2" fmla="*/ 6073111 w 6073111"/>
              <a:gd name="connsiteY2" fmla="*/ 1924807 h 5201391"/>
              <a:gd name="connsiteX3" fmla="*/ 0 w 6073111"/>
              <a:gd name="connsiteY3" fmla="*/ 5201391 h 5201391"/>
              <a:gd name="connsiteX0" fmla="*/ 0 w 6073111"/>
              <a:gd name="connsiteY0" fmla="*/ 5201391 h 5201391"/>
              <a:gd name="connsiteX1" fmla="*/ 4202163 w 6073111"/>
              <a:gd name="connsiteY1" fmla="*/ 0 h 5201391"/>
              <a:gd name="connsiteX2" fmla="*/ 6073111 w 6073111"/>
              <a:gd name="connsiteY2" fmla="*/ 1924807 h 5201391"/>
              <a:gd name="connsiteX3" fmla="*/ 0 w 6073111"/>
              <a:gd name="connsiteY3" fmla="*/ 5201391 h 5201391"/>
              <a:gd name="connsiteX0" fmla="*/ 0 w 6093450"/>
              <a:gd name="connsiteY0" fmla="*/ 5201391 h 5201391"/>
              <a:gd name="connsiteX1" fmla="*/ 4202163 w 6093450"/>
              <a:gd name="connsiteY1" fmla="*/ 0 h 5201391"/>
              <a:gd name="connsiteX2" fmla="*/ 6093450 w 6093450"/>
              <a:gd name="connsiteY2" fmla="*/ 1739044 h 5201391"/>
              <a:gd name="connsiteX3" fmla="*/ 0 w 6093450"/>
              <a:gd name="connsiteY3" fmla="*/ 5201391 h 5201391"/>
              <a:gd name="connsiteX0" fmla="*/ 0 w 6093450"/>
              <a:gd name="connsiteY0" fmla="*/ 5201391 h 5201391"/>
              <a:gd name="connsiteX1" fmla="*/ 4055721 w 6093450"/>
              <a:gd name="connsiteY1" fmla="*/ 0 h 5201391"/>
              <a:gd name="connsiteX2" fmla="*/ 6093450 w 6093450"/>
              <a:gd name="connsiteY2" fmla="*/ 1739044 h 5201391"/>
              <a:gd name="connsiteX3" fmla="*/ 0 w 6093450"/>
              <a:gd name="connsiteY3" fmla="*/ 5201391 h 520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3450" h="5201391">
                <a:moveTo>
                  <a:pt x="0" y="5201391"/>
                </a:moveTo>
                <a:lnTo>
                  <a:pt x="4055721" y="0"/>
                </a:lnTo>
                <a:lnTo>
                  <a:pt x="6093450" y="1739044"/>
                </a:lnTo>
                <a:lnTo>
                  <a:pt x="0" y="5201391"/>
                </a:lnTo>
                <a:close/>
              </a:path>
            </a:pathLst>
          </a:custGeom>
          <a:gradFill flip="none" rotWithShape="1">
            <a:gsLst>
              <a:gs pos="52000">
                <a:schemeClr val="accent2"/>
              </a:gs>
              <a:gs pos="100000">
                <a:schemeClr val="accent1"/>
              </a:gs>
              <a:gs pos="20000">
                <a:schemeClr val="accent3"/>
              </a:gs>
            </a:gsLst>
            <a:lin ang="7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5593" y="1652428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84048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1105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BCA8D533-57ED-4E00-83D4-4A50A6F3D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136"/>
            <a:ext cx="12192000" cy="6847728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>
          <a:xfrm flipH="1" flipV="1">
            <a:off x="1" y="-17420"/>
            <a:ext cx="8130732" cy="6875419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0 w 6075372"/>
              <a:gd name="connsiteY0" fmla="*/ 5175181 h 5175181"/>
              <a:gd name="connsiteX1" fmla="*/ 2883458 w 6075372"/>
              <a:gd name="connsiteY1" fmla="*/ 0 h 5175181"/>
              <a:gd name="connsiteX2" fmla="*/ 6075372 w 6075372"/>
              <a:gd name="connsiteY2" fmla="*/ 1769932 h 5175181"/>
              <a:gd name="connsiteX3" fmla="*/ 0 w 6075372"/>
              <a:gd name="connsiteY3" fmla="*/ 5175181 h 5175181"/>
              <a:gd name="connsiteX0" fmla="*/ 0 w 6053933"/>
              <a:gd name="connsiteY0" fmla="*/ 5175181 h 5175181"/>
              <a:gd name="connsiteX1" fmla="*/ 2883458 w 6053933"/>
              <a:gd name="connsiteY1" fmla="*/ 0 h 5175181"/>
              <a:gd name="connsiteX2" fmla="*/ 6053933 w 6053933"/>
              <a:gd name="connsiteY2" fmla="*/ 1755636 h 5175181"/>
              <a:gd name="connsiteX3" fmla="*/ 0 w 6053933"/>
              <a:gd name="connsiteY3" fmla="*/ 5175181 h 5175181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762784 h 5182329"/>
              <a:gd name="connsiteX3" fmla="*/ 0 w 6053933"/>
              <a:gd name="connsiteY3" fmla="*/ 5182329 h 5182329"/>
              <a:gd name="connsiteX0" fmla="*/ 0 w 6025167"/>
              <a:gd name="connsiteY0" fmla="*/ 5182329 h 5182329"/>
              <a:gd name="connsiteX1" fmla="*/ 2869075 w 6025167"/>
              <a:gd name="connsiteY1" fmla="*/ 0 h 5182329"/>
              <a:gd name="connsiteX2" fmla="*/ 6025167 w 6025167"/>
              <a:gd name="connsiteY2" fmla="*/ 1905745 h 5182329"/>
              <a:gd name="connsiteX3" fmla="*/ 0 w 6025167"/>
              <a:gd name="connsiteY3" fmla="*/ 5182329 h 5182329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905745 h 5182329"/>
              <a:gd name="connsiteX3" fmla="*/ 0 w 6053933"/>
              <a:gd name="connsiteY3" fmla="*/ 5182329 h 5182329"/>
              <a:gd name="connsiteX0" fmla="*/ 0 w 6063522"/>
              <a:gd name="connsiteY0" fmla="*/ 5191860 h 5191860"/>
              <a:gd name="connsiteX1" fmla="*/ 2878664 w 6063522"/>
              <a:gd name="connsiteY1" fmla="*/ 0 h 5191860"/>
              <a:gd name="connsiteX2" fmla="*/ 6063522 w 6063522"/>
              <a:gd name="connsiteY2" fmla="*/ 1905745 h 5191860"/>
              <a:gd name="connsiteX3" fmla="*/ 0 w 6063522"/>
              <a:gd name="connsiteY3" fmla="*/ 5191860 h 5191860"/>
              <a:gd name="connsiteX0" fmla="*/ 0 w 6073111"/>
              <a:gd name="connsiteY0" fmla="*/ 5191860 h 5191860"/>
              <a:gd name="connsiteX1" fmla="*/ 2878664 w 6073111"/>
              <a:gd name="connsiteY1" fmla="*/ 0 h 5191860"/>
              <a:gd name="connsiteX2" fmla="*/ 6073111 w 6073111"/>
              <a:gd name="connsiteY2" fmla="*/ 1915276 h 5191860"/>
              <a:gd name="connsiteX3" fmla="*/ 0 w 6073111"/>
              <a:gd name="connsiteY3" fmla="*/ 5191860 h 5191860"/>
              <a:gd name="connsiteX0" fmla="*/ 0 w 6073111"/>
              <a:gd name="connsiteY0" fmla="*/ 5201391 h 5201391"/>
              <a:gd name="connsiteX1" fmla="*/ 2888253 w 6073111"/>
              <a:gd name="connsiteY1" fmla="*/ 0 h 5201391"/>
              <a:gd name="connsiteX2" fmla="*/ 6073111 w 6073111"/>
              <a:gd name="connsiteY2" fmla="*/ 1924807 h 5201391"/>
              <a:gd name="connsiteX3" fmla="*/ 0 w 6073111"/>
              <a:gd name="connsiteY3" fmla="*/ 5201391 h 5201391"/>
              <a:gd name="connsiteX0" fmla="*/ 0 w 6073111"/>
              <a:gd name="connsiteY0" fmla="*/ 5201391 h 5201391"/>
              <a:gd name="connsiteX1" fmla="*/ 2888253 w 6073111"/>
              <a:gd name="connsiteY1" fmla="*/ 0 h 5201391"/>
              <a:gd name="connsiteX2" fmla="*/ 6073111 w 6073111"/>
              <a:gd name="connsiteY2" fmla="*/ 1739869 h 5201391"/>
              <a:gd name="connsiteX3" fmla="*/ 0 w 6073111"/>
              <a:gd name="connsiteY3" fmla="*/ 5201391 h 5201391"/>
              <a:gd name="connsiteX0" fmla="*/ 0 w 6073111"/>
              <a:gd name="connsiteY0" fmla="*/ 5201391 h 5201391"/>
              <a:gd name="connsiteX1" fmla="*/ 2973730 w 6073111"/>
              <a:gd name="connsiteY1" fmla="*/ 0 h 5201391"/>
              <a:gd name="connsiteX2" fmla="*/ 6073111 w 6073111"/>
              <a:gd name="connsiteY2" fmla="*/ 1739869 h 5201391"/>
              <a:gd name="connsiteX3" fmla="*/ 0 w 6073111"/>
              <a:gd name="connsiteY3" fmla="*/ 5201391 h 5201391"/>
              <a:gd name="connsiteX0" fmla="*/ 0 w 6112562"/>
              <a:gd name="connsiteY0" fmla="*/ 5201391 h 5201391"/>
              <a:gd name="connsiteX1" fmla="*/ 3013181 w 6112562"/>
              <a:gd name="connsiteY1" fmla="*/ 0 h 5201391"/>
              <a:gd name="connsiteX2" fmla="*/ 6112562 w 6112562"/>
              <a:gd name="connsiteY2" fmla="*/ 1739869 h 5201391"/>
              <a:gd name="connsiteX3" fmla="*/ 0 w 6112562"/>
              <a:gd name="connsiteY3" fmla="*/ 5201391 h 5201391"/>
              <a:gd name="connsiteX0" fmla="*/ 0 w 6138863"/>
              <a:gd name="connsiteY0" fmla="*/ 5214602 h 5214602"/>
              <a:gd name="connsiteX1" fmla="*/ 3039482 w 6138863"/>
              <a:gd name="connsiteY1" fmla="*/ 0 h 5214602"/>
              <a:gd name="connsiteX2" fmla="*/ 6138863 w 6138863"/>
              <a:gd name="connsiteY2" fmla="*/ 1739869 h 5214602"/>
              <a:gd name="connsiteX3" fmla="*/ 0 w 6138863"/>
              <a:gd name="connsiteY3" fmla="*/ 5214602 h 521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8863" h="5214602">
                <a:moveTo>
                  <a:pt x="0" y="5214602"/>
                </a:moveTo>
                <a:lnTo>
                  <a:pt x="3039482" y="0"/>
                </a:lnTo>
                <a:lnTo>
                  <a:pt x="6138863" y="1739869"/>
                </a:lnTo>
                <a:lnTo>
                  <a:pt x="0" y="5214602"/>
                </a:lnTo>
                <a:close/>
              </a:path>
            </a:pathLst>
          </a:custGeom>
          <a:gradFill flip="none" rotWithShape="1">
            <a:gsLst>
              <a:gs pos="52000">
                <a:schemeClr val="accent2"/>
              </a:gs>
              <a:gs pos="100000">
                <a:schemeClr val="accent1"/>
              </a:gs>
              <a:gs pos="20000">
                <a:schemeClr val="accent3"/>
              </a:gs>
            </a:gsLst>
            <a:lin ang="7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5593" y="1652428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471EAA5-8631-4C62-BCEE-C03088CBA08D}"/>
              </a:ext>
            </a:extLst>
          </p:cNvPr>
          <p:cNvSpPr txBox="1"/>
          <p:nvPr userDrawn="1"/>
        </p:nvSpPr>
        <p:spPr>
          <a:xfrm>
            <a:off x="7600520" y="5378105"/>
            <a:ext cx="4162999" cy="98488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i="1">
                <a:solidFill>
                  <a:schemeClr val="bg1">
                    <a:lumMod val="50000"/>
                  </a:schemeClr>
                </a:solidFill>
              </a:rPr>
              <a:t>To change background, in Slide Master View,</a:t>
            </a:r>
          </a:p>
          <a:p>
            <a:r>
              <a:rPr lang="en-US" sz="1600" i="1">
                <a:solidFill>
                  <a:schemeClr val="bg1">
                    <a:lumMod val="50000"/>
                  </a:schemeClr>
                </a:solidFill>
              </a:rPr>
              <a:t>right-click on the gray and select </a:t>
            </a:r>
          </a:p>
          <a:p>
            <a:r>
              <a:rPr lang="en-US" sz="1600" i="1">
                <a:solidFill>
                  <a:schemeClr val="bg1">
                    <a:lumMod val="50000"/>
                  </a:schemeClr>
                </a:solidFill>
              </a:rPr>
              <a:t>“Change Picture + From a File”,  choose your </a:t>
            </a:r>
          </a:p>
          <a:p>
            <a:r>
              <a:rPr lang="en-US" sz="1600" i="1">
                <a:solidFill>
                  <a:schemeClr val="bg1">
                    <a:lumMod val="50000"/>
                  </a:schemeClr>
                </a:solidFill>
              </a:rPr>
              <a:t>image and click “Insert”</a:t>
            </a:r>
          </a:p>
        </p:txBody>
      </p:sp>
    </p:spTree>
    <p:extLst>
      <p:ext uri="{BB962C8B-B14F-4D97-AF65-F5344CB8AC3E}">
        <p14:creationId xmlns:p14="http://schemas.microsoft.com/office/powerpoint/2010/main" val="88278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B6E09-CC11-4830-9272-DE4691465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 flipH="1" flipV="1">
            <a:off x="-8709" y="-8709"/>
            <a:ext cx="8136266" cy="6875416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0 w 6075372"/>
              <a:gd name="connsiteY0" fmla="*/ 5175181 h 5175181"/>
              <a:gd name="connsiteX1" fmla="*/ 2883458 w 6075372"/>
              <a:gd name="connsiteY1" fmla="*/ 0 h 5175181"/>
              <a:gd name="connsiteX2" fmla="*/ 6075372 w 6075372"/>
              <a:gd name="connsiteY2" fmla="*/ 1769932 h 5175181"/>
              <a:gd name="connsiteX3" fmla="*/ 0 w 6075372"/>
              <a:gd name="connsiteY3" fmla="*/ 5175181 h 5175181"/>
              <a:gd name="connsiteX0" fmla="*/ 0 w 3202595"/>
              <a:gd name="connsiteY0" fmla="*/ 5189477 h 5189477"/>
              <a:gd name="connsiteX1" fmla="*/ 10681 w 3202595"/>
              <a:gd name="connsiteY1" fmla="*/ 0 h 5189477"/>
              <a:gd name="connsiteX2" fmla="*/ 3202595 w 3202595"/>
              <a:gd name="connsiteY2" fmla="*/ 1769932 h 5189477"/>
              <a:gd name="connsiteX3" fmla="*/ 0 w 3202595"/>
              <a:gd name="connsiteY3" fmla="*/ 5189477 h 5189477"/>
              <a:gd name="connsiteX0" fmla="*/ 2962146 w 6164741"/>
              <a:gd name="connsiteY0" fmla="*/ 5403918 h 5403918"/>
              <a:gd name="connsiteX1" fmla="*/ 3 w 6164741"/>
              <a:gd name="connsiteY1" fmla="*/ 0 h 5403918"/>
              <a:gd name="connsiteX2" fmla="*/ 6164741 w 6164741"/>
              <a:gd name="connsiteY2" fmla="*/ 1984373 h 5403918"/>
              <a:gd name="connsiteX3" fmla="*/ 2962146 w 6164741"/>
              <a:gd name="connsiteY3" fmla="*/ 5403918 h 5403918"/>
              <a:gd name="connsiteX0" fmla="*/ 2962143 w 6164738"/>
              <a:gd name="connsiteY0" fmla="*/ 5403918 h 5403918"/>
              <a:gd name="connsiteX1" fmla="*/ 0 w 6164738"/>
              <a:gd name="connsiteY1" fmla="*/ 0 h 5403918"/>
              <a:gd name="connsiteX2" fmla="*/ 6164738 w 6164738"/>
              <a:gd name="connsiteY2" fmla="*/ 1984373 h 5403918"/>
              <a:gd name="connsiteX3" fmla="*/ 2962143 w 6164738"/>
              <a:gd name="connsiteY3" fmla="*/ 5403918 h 5403918"/>
              <a:gd name="connsiteX0" fmla="*/ 2962143 w 6164738"/>
              <a:gd name="connsiteY0" fmla="*/ 5403918 h 5403918"/>
              <a:gd name="connsiteX1" fmla="*/ 0 w 6164738"/>
              <a:gd name="connsiteY1" fmla="*/ 0 h 5403918"/>
              <a:gd name="connsiteX2" fmla="*/ 6164738 w 6164738"/>
              <a:gd name="connsiteY2" fmla="*/ 1984373 h 5403918"/>
              <a:gd name="connsiteX3" fmla="*/ 2962143 w 6164738"/>
              <a:gd name="connsiteY3" fmla="*/ 5403918 h 5403918"/>
              <a:gd name="connsiteX0" fmla="*/ 2819219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1769932 h 5189477"/>
              <a:gd name="connsiteX3" fmla="*/ 2819219 w 6021814"/>
              <a:gd name="connsiteY3" fmla="*/ 5189477 h 5189477"/>
              <a:gd name="connsiteX0" fmla="*/ 2819219 w 6007522"/>
              <a:gd name="connsiteY0" fmla="*/ 5189477 h 5189477"/>
              <a:gd name="connsiteX1" fmla="*/ 0 w 6007522"/>
              <a:gd name="connsiteY1" fmla="*/ 0 h 5189477"/>
              <a:gd name="connsiteX2" fmla="*/ 6007522 w 6007522"/>
              <a:gd name="connsiteY2" fmla="*/ 3299613 h 5189477"/>
              <a:gd name="connsiteX3" fmla="*/ 2819219 w 6007522"/>
              <a:gd name="connsiteY3" fmla="*/ 5189477 h 5189477"/>
              <a:gd name="connsiteX0" fmla="*/ 2819219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3385390 h 5189477"/>
              <a:gd name="connsiteX3" fmla="*/ 2819219 w 6021814"/>
              <a:gd name="connsiteY3" fmla="*/ 5189477 h 5189477"/>
              <a:gd name="connsiteX0" fmla="*/ 2862096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3385390 h 5189477"/>
              <a:gd name="connsiteX3" fmla="*/ 2862096 w 6021814"/>
              <a:gd name="connsiteY3" fmla="*/ 5189477 h 5189477"/>
              <a:gd name="connsiteX0" fmla="*/ 2862096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3385390 h 5189477"/>
              <a:gd name="connsiteX3" fmla="*/ 2862096 w 6021814"/>
              <a:gd name="connsiteY3" fmla="*/ 5189477 h 5189477"/>
              <a:gd name="connsiteX0" fmla="*/ 2862096 w 5993229"/>
              <a:gd name="connsiteY0" fmla="*/ 5189477 h 5189477"/>
              <a:gd name="connsiteX1" fmla="*/ 0 w 5993229"/>
              <a:gd name="connsiteY1" fmla="*/ 0 h 5189477"/>
              <a:gd name="connsiteX2" fmla="*/ 5993229 w 5993229"/>
              <a:gd name="connsiteY2" fmla="*/ 3394921 h 5189477"/>
              <a:gd name="connsiteX3" fmla="*/ 2862096 w 5993229"/>
              <a:gd name="connsiteY3" fmla="*/ 5189477 h 5189477"/>
              <a:gd name="connsiteX0" fmla="*/ 2940500 w 5993229"/>
              <a:gd name="connsiteY0" fmla="*/ 5196067 h 5196067"/>
              <a:gd name="connsiteX1" fmla="*/ 0 w 5993229"/>
              <a:gd name="connsiteY1" fmla="*/ 0 h 5196067"/>
              <a:gd name="connsiteX2" fmla="*/ 5993229 w 5993229"/>
              <a:gd name="connsiteY2" fmla="*/ 3394921 h 5196067"/>
              <a:gd name="connsiteX3" fmla="*/ 2940500 w 5993229"/>
              <a:gd name="connsiteY3" fmla="*/ 5196067 h 5196067"/>
              <a:gd name="connsiteX0" fmla="*/ 2940500 w 5999763"/>
              <a:gd name="connsiteY0" fmla="*/ 5196067 h 5196067"/>
              <a:gd name="connsiteX1" fmla="*/ 0 w 5999763"/>
              <a:gd name="connsiteY1" fmla="*/ 0 h 5196067"/>
              <a:gd name="connsiteX2" fmla="*/ 5999763 w 5999763"/>
              <a:gd name="connsiteY2" fmla="*/ 3467409 h 5196067"/>
              <a:gd name="connsiteX3" fmla="*/ 2940500 w 5999763"/>
              <a:gd name="connsiteY3" fmla="*/ 5196067 h 5196067"/>
              <a:gd name="connsiteX0" fmla="*/ 3045039 w 6104302"/>
              <a:gd name="connsiteY0" fmla="*/ 5202656 h 5202656"/>
              <a:gd name="connsiteX1" fmla="*/ 0 w 6104302"/>
              <a:gd name="connsiteY1" fmla="*/ 0 h 5202656"/>
              <a:gd name="connsiteX2" fmla="*/ 6104302 w 6104302"/>
              <a:gd name="connsiteY2" fmla="*/ 3473998 h 5202656"/>
              <a:gd name="connsiteX3" fmla="*/ 3045039 w 6104302"/>
              <a:gd name="connsiteY3" fmla="*/ 5202656 h 520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4302" h="5202656">
                <a:moveTo>
                  <a:pt x="3045039" y="5202656"/>
                </a:moveTo>
                <a:cubicBezTo>
                  <a:pt x="3034307" y="5174064"/>
                  <a:pt x="10732" y="42888"/>
                  <a:pt x="0" y="0"/>
                </a:cubicBezTo>
                <a:lnTo>
                  <a:pt x="6104302" y="3473998"/>
                </a:lnTo>
                <a:lnTo>
                  <a:pt x="3045039" y="5202656"/>
                </a:lnTo>
                <a:close/>
              </a:path>
            </a:pathLst>
          </a:custGeom>
          <a:gradFill flip="none" rotWithShape="1">
            <a:gsLst>
              <a:gs pos="22000">
                <a:schemeClr val="accent3"/>
              </a:gs>
              <a:gs pos="51000">
                <a:schemeClr val="accent2"/>
              </a:gs>
              <a:gs pos="98374">
                <a:schemeClr val="accent1"/>
              </a:gs>
            </a:gsLst>
            <a:lin ang="13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8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0403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8F7BBD-7951-4581-A372-FAD3232485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6095262" y="0"/>
            <a:ext cx="6101116" cy="6858864"/>
            <a:chOff x="6095262" y="0"/>
            <a:chExt cx="6101116" cy="6858864"/>
          </a:xfrm>
        </p:grpSpPr>
        <p:sp>
          <p:nvSpPr>
            <p:cNvPr id="23" name="Freeform 22"/>
            <p:cNvSpPr/>
            <p:nvPr userDrawn="1"/>
          </p:nvSpPr>
          <p:spPr>
            <a:xfrm>
              <a:off x="6105525" y="0"/>
              <a:ext cx="6082158" cy="6858000"/>
            </a:xfrm>
            <a:custGeom>
              <a:avLst/>
              <a:gdLst>
                <a:gd name="connsiteX0" fmla="*/ 6096000 w 6096000"/>
                <a:gd name="connsiteY0" fmla="*/ 0 h 6867525"/>
                <a:gd name="connsiteX1" fmla="*/ 0 w 6096000"/>
                <a:gd name="connsiteY1" fmla="*/ 9525 h 6867525"/>
                <a:gd name="connsiteX2" fmla="*/ 3362325 w 6096000"/>
                <a:gd name="connsiteY2" fmla="*/ 6867525 h 6867525"/>
                <a:gd name="connsiteX3" fmla="*/ 6096000 w 6096000"/>
                <a:gd name="connsiteY3" fmla="*/ 6858000 h 6867525"/>
                <a:gd name="connsiteX4" fmla="*/ 6096000 w 6096000"/>
                <a:gd name="connsiteY4" fmla="*/ 0 h 686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6867525">
                  <a:moveTo>
                    <a:pt x="6096000" y="0"/>
                  </a:moveTo>
                  <a:lnTo>
                    <a:pt x="0" y="9525"/>
                  </a:lnTo>
                  <a:lnTo>
                    <a:pt x="3362325" y="6867525"/>
                  </a:lnTo>
                  <a:lnTo>
                    <a:pt x="6096000" y="68580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4" name="Freeform 23"/>
            <p:cNvSpPr/>
            <p:nvPr userDrawn="1"/>
          </p:nvSpPr>
          <p:spPr>
            <a:xfrm flipH="1">
              <a:off x="6099048" y="0"/>
              <a:ext cx="6096736" cy="4569416"/>
            </a:xfrm>
            <a:custGeom>
              <a:avLst/>
              <a:gdLst>
                <a:gd name="connsiteX0" fmla="*/ 0 w 9162535"/>
                <a:gd name="connsiteY0" fmla="*/ 5146589 h 5146589"/>
                <a:gd name="connsiteX1" fmla="*/ 5999206 w 9162535"/>
                <a:gd name="connsiteY1" fmla="*/ 0 h 5146589"/>
                <a:gd name="connsiteX2" fmla="*/ 9162535 w 9162535"/>
                <a:gd name="connsiteY2" fmla="*/ 3342502 h 5146589"/>
                <a:gd name="connsiteX3" fmla="*/ 0 w 9162535"/>
                <a:gd name="connsiteY3" fmla="*/ 5146589 h 5146589"/>
                <a:gd name="connsiteX0" fmla="*/ 0 w 6061080"/>
                <a:gd name="connsiteY0" fmla="*/ 5160885 h 5160885"/>
                <a:gd name="connsiteX1" fmla="*/ 2897751 w 6061080"/>
                <a:gd name="connsiteY1" fmla="*/ 0 h 5160885"/>
                <a:gd name="connsiteX2" fmla="*/ 6061080 w 6061080"/>
                <a:gd name="connsiteY2" fmla="*/ 3342502 h 5160885"/>
                <a:gd name="connsiteX3" fmla="*/ 0 w 6061080"/>
                <a:gd name="connsiteY3" fmla="*/ 5160885 h 5160885"/>
                <a:gd name="connsiteX0" fmla="*/ 0 w 6075372"/>
                <a:gd name="connsiteY0" fmla="*/ 5160885 h 5160885"/>
                <a:gd name="connsiteX1" fmla="*/ 2897751 w 6075372"/>
                <a:gd name="connsiteY1" fmla="*/ 0 h 5160885"/>
                <a:gd name="connsiteX2" fmla="*/ 6075372 w 6075372"/>
                <a:gd name="connsiteY2" fmla="*/ 1755636 h 5160885"/>
                <a:gd name="connsiteX3" fmla="*/ 0 w 6075372"/>
                <a:gd name="connsiteY3" fmla="*/ 5160885 h 5160885"/>
                <a:gd name="connsiteX0" fmla="*/ 3119359 w 9194731"/>
                <a:gd name="connsiteY0" fmla="*/ 5203773 h 5203773"/>
                <a:gd name="connsiteX1" fmla="*/ 0 w 9194731"/>
                <a:gd name="connsiteY1" fmla="*/ 0 h 5203773"/>
                <a:gd name="connsiteX2" fmla="*/ 9194731 w 9194731"/>
                <a:gd name="connsiteY2" fmla="*/ 1798524 h 5203773"/>
                <a:gd name="connsiteX3" fmla="*/ 3119359 w 9194731"/>
                <a:gd name="connsiteY3" fmla="*/ 5203773 h 5203773"/>
                <a:gd name="connsiteX0" fmla="*/ 3119359 w 9194731"/>
                <a:gd name="connsiteY0" fmla="*/ 5147756 h 5147756"/>
                <a:gd name="connsiteX1" fmla="*/ 0 w 9194731"/>
                <a:gd name="connsiteY1" fmla="*/ 0 h 5147756"/>
                <a:gd name="connsiteX2" fmla="*/ 9194731 w 9194731"/>
                <a:gd name="connsiteY2" fmla="*/ 1742507 h 5147756"/>
                <a:gd name="connsiteX3" fmla="*/ 3119359 w 9194731"/>
                <a:gd name="connsiteY3" fmla="*/ 5147756 h 5147756"/>
                <a:gd name="connsiteX0" fmla="*/ 3151267 w 9226639"/>
                <a:gd name="connsiteY0" fmla="*/ 5163714 h 5163714"/>
                <a:gd name="connsiteX1" fmla="*/ 0 w 9226639"/>
                <a:gd name="connsiteY1" fmla="*/ 0 h 5163714"/>
                <a:gd name="connsiteX2" fmla="*/ 9226639 w 9226639"/>
                <a:gd name="connsiteY2" fmla="*/ 1758465 h 5163714"/>
                <a:gd name="connsiteX3" fmla="*/ 3151267 w 9226639"/>
                <a:gd name="connsiteY3" fmla="*/ 5163714 h 5163714"/>
                <a:gd name="connsiteX0" fmla="*/ 315126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151267 w 9198054"/>
                <a:gd name="connsiteY3" fmla="*/ 5163714 h 5163714"/>
                <a:gd name="connsiteX0" fmla="*/ 320843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208437 w 9198054"/>
                <a:gd name="connsiteY3" fmla="*/ 5163714 h 5163714"/>
                <a:gd name="connsiteX0" fmla="*/ 3160796 w 9198054"/>
                <a:gd name="connsiteY0" fmla="*/ 5154183 h 5154183"/>
                <a:gd name="connsiteX1" fmla="*/ 0 w 9198054"/>
                <a:gd name="connsiteY1" fmla="*/ 0 h 5154183"/>
                <a:gd name="connsiteX2" fmla="*/ 9198054 w 9198054"/>
                <a:gd name="connsiteY2" fmla="*/ 1901426 h 5154183"/>
                <a:gd name="connsiteX3" fmla="*/ 3160796 w 9198054"/>
                <a:gd name="connsiteY3" fmla="*/ 5154183 h 5154183"/>
                <a:gd name="connsiteX0" fmla="*/ 316079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16079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04811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3048116 w 9178997"/>
                <a:gd name="connsiteY3" fmla="*/ 5154183 h 5154183"/>
                <a:gd name="connsiteX0" fmla="*/ 1498773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1498773 w 9178997"/>
                <a:gd name="connsiteY3" fmla="*/ 5154183 h 5154183"/>
                <a:gd name="connsiteX0" fmla="*/ 1498773 w 3368960"/>
                <a:gd name="connsiteY0" fmla="*/ 5173702 h 5173702"/>
                <a:gd name="connsiteX1" fmla="*/ 0 w 3368960"/>
                <a:gd name="connsiteY1" fmla="*/ 19519 h 5173702"/>
                <a:gd name="connsiteX2" fmla="*/ 3368960 w 3368960"/>
                <a:gd name="connsiteY2" fmla="*/ 0 h 5173702"/>
                <a:gd name="connsiteX3" fmla="*/ 1498773 w 3368960"/>
                <a:gd name="connsiteY3" fmla="*/ 5173702 h 5173702"/>
                <a:gd name="connsiteX0" fmla="*/ 1513119 w 3383306"/>
                <a:gd name="connsiteY0" fmla="*/ 5173702 h 5173702"/>
                <a:gd name="connsiteX1" fmla="*/ 0 w 3383306"/>
                <a:gd name="connsiteY1" fmla="*/ 1730421 h 5173702"/>
                <a:gd name="connsiteX2" fmla="*/ 3383306 w 3383306"/>
                <a:gd name="connsiteY2" fmla="*/ 0 h 5173702"/>
                <a:gd name="connsiteX3" fmla="*/ 1513119 w 3383306"/>
                <a:gd name="connsiteY3" fmla="*/ 5173702 h 5173702"/>
                <a:gd name="connsiteX0" fmla="*/ 1524942 w 3395129"/>
                <a:gd name="connsiteY0" fmla="*/ 5173702 h 5173702"/>
                <a:gd name="connsiteX1" fmla="*/ 0 w 3395129"/>
                <a:gd name="connsiteY1" fmla="*/ 3446751 h 5173702"/>
                <a:gd name="connsiteX2" fmla="*/ 3395129 w 3395129"/>
                <a:gd name="connsiteY2" fmla="*/ 0 h 5173702"/>
                <a:gd name="connsiteX3" fmla="*/ 1524942 w 3395129"/>
                <a:gd name="connsiteY3" fmla="*/ 5173702 h 5173702"/>
                <a:gd name="connsiteX0" fmla="*/ 2623 w 3395129"/>
                <a:gd name="connsiteY0" fmla="*/ 652 h 3446751"/>
                <a:gd name="connsiteX1" fmla="*/ 0 w 3395129"/>
                <a:gd name="connsiteY1" fmla="*/ 3446751 h 3446751"/>
                <a:gd name="connsiteX2" fmla="*/ 3395129 w 3395129"/>
                <a:gd name="connsiteY2" fmla="*/ 0 h 3446751"/>
                <a:gd name="connsiteX3" fmla="*/ 2623 w 3395129"/>
                <a:gd name="connsiteY3" fmla="*/ 652 h 344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5129" h="3446751">
                  <a:moveTo>
                    <a:pt x="2623" y="652"/>
                  </a:moveTo>
                  <a:cubicBezTo>
                    <a:pt x="1749" y="1149352"/>
                    <a:pt x="874" y="2298051"/>
                    <a:pt x="0" y="3446751"/>
                  </a:cubicBezTo>
                  <a:lnTo>
                    <a:pt x="3395129" y="0"/>
                  </a:lnTo>
                  <a:lnTo>
                    <a:pt x="2623" y="652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accent2"/>
                </a:gs>
                <a:gs pos="100000">
                  <a:schemeClr val="accent3"/>
                </a:gs>
              </a:gsLst>
              <a:lin ang="120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 userDrawn="1"/>
          </p:nvSpPr>
          <p:spPr>
            <a:xfrm flipH="1">
              <a:off x="9451181" y="4569416"/>
              <a:ext cx="2745197" cy="2289448"/>
            </a:xfrm>
            <a:custGeom>
              <a:avLst/>
              <a:gdLst>
                <a:gd name="connsiteX0" fmla="*/ 0 w 9162535"/>
                <a:gd name="connsiteY0" fmla="*/ 5146589 h 5146589"/>
                <a:gd name="connsiteX1" fmla="*/ 5999206 w 9162535"/>
                <a:gd name="connsiteY1" fmla="*/ 0 h 5146589"/>
                <a:gd name="connsiteX2" fmla="*/ 9162535 w 9162535"/>
                <a:gd name="connsiteY2" fmla="*/ 3342502 h 5146589"/>
                <a:gd name="connsiteX3" fmla="*/ 0 w 9162535"/>
                <a:gd name="connsiteY3" fmla="*/ 5146589 h 5146589"/>
                <a:gd name="connsiteX0" fmla="*/ 0 w 6061080"/>
                <a:gd name="connsiteY0" fmla="*/ 5160885 h 5160885"/>
                <a:gd name="connsiteX1" fmla="*/ 2897751 w 6061080"/>
                <a:gd name="connsiteY1" fmla="*/ 0 h 5160885"/>
                <a:gd name="connsiteX2" fmla="*/ 6061080 w 6061080"/>
                <a:gd name="connsiteY2" fmla="*/ 3342502 h 5160885"/>
                <a:gd name="connsiteX3" fmla="*/ 0 w 6061080"/>
                <a:gd name="connsiteY3" fmla="*/ 5160885 h 5160885"/>
                <a:gd name="connsiteX0" fmla="*/ 0 w 6075372"/>
                <a:gd name="connsiteY0" fmla="*/ 5160885 h 5160885"/>
                <a:gd name="connsiteX1" fmla="*/ 2897751 w 6075372"/>
                <a:gd name="connsiteY1" fmla="*/ 0 h 5160885"/>
                <a:gd name="connsiteX2" fmla="*/ 6075372 w 6075372"/>
                <a:gd name="connsiteY2" fmla="*/ 1755636 h 5160885"/>
                <a:gd name="connsiteX3" fmla="*/ 0 w 6075372"/>
                <a:gd name="connsiteY3" fmla="*/ 5160885 h 5160885"/>
                <a:gd name="connsiteX0" fmla="*/ 3119359 w 9194731"/>
                <a:gd name="connsiteY0" fmla="*/ 5203773 h 5203773"/>
                <a:gd name="connsiteX1" fmla="*/ 0 w 9194731"/>
                <a:gd name="connsiteY1" fmla="*/ 0 h 5203773"/>
                <a:gd name="connsiteX2" fmla="*/ 9194731 w 9194731"/>
                <a:gd name="connsiteY2" fmla="*/ 1798524 h 5203773"/>
                <a:gd name="connsiteX3" fmla="*/ 3119359 w 9194731"/>
                <a:gd name="connsiteY3" fmla="*/ 5203773 h 5203773"/>
                <a:gd name="connsiteX0" fmla="*/ 3119359 w 9194731"/>
                <a:gd name="connsiteY0" fmla="*/ 5147756 h 5147756"/>
                <a:gd name="connsiteX1" fmla="*/ 0 w 9194731"/>
                <a:gd name="connsiteY1" fmla="*/ 0 h 5147756"/>
                <a:gd name="connsiteX2" fmla="*/ 9194731 w 9194731"/>
                <a:gd name="connsiteY2" fmla="*/ 1742507 h 5147756"/>
                <a:gd name="connsiteX3" fmla="*/ 3119359 w 9194731"/>
                <a:gd name="connsiteY3" fmla="*/ 5147756 h 5147756"/>
                <a:gd name="connsiteX0" fmla="*/ 3151267 w 9226639"/>
                <a:gd name="connsiteY0" fmla="*/ 5163714 h 5163714"/>
                <a:gd name="connsiteX1" fmla="*/ 0 w 9226639"/>
                <a:gd name="connsiteY1" fmla="*/ 0 h 5163714"/>
                <a:gd name="connsiteX2" fmla="*/ 9226639 w 9226639"/>
                <a:gd name="connsiteY2" fmla="*/ 1758465 h 5163714"/>
                <a:gd name="connsiteX3" fmla="*/ 3151267 w 9226639"/>
                <a:gd name="connsiteY3" fmla="*/ 5163714 h 5163714"/>
                <a:gd name="connsiteX0" fmla="*/ 315126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151267 w 9198054"/>
                <a:gd name="connsiteY3" fmla="*/ 5163714 h 5163714"/>
                <a:gd name="connsiteX0" fmla="*/ 320843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208437 w 9198054"/>
                <a:gd name="connsiteY3" fmla="*/ 5163714 h 5163714"/>
                <a:gd name="connsiteX0" fmla="*/ 3160796 w 9198054"/>
                <a:gd name="connsiteY0" fmla="*/ 5154183 h 5154183"/>
                <a:gd name="connsiteX1" fmla="*/ 0 w 9198054"/>
                <a:gd name="connsiteY1" fmla="*/ 0 h 5154183"/>
                <a:gd name="connsiteX2" fmla="*/ 9198054 w 9198054"/>
                <a:gd name="connsiteY2" fmla="*/ 1901426 h 5154183"/>
                <a:gd name="connsiteX3" fmla="*/ 3160796 w 9198054"/>
                <a:gd name="connsiteY3" fmla="*/ 5154183 h 5154183"/>
                <a:gd name="connsiteX0" fmla="*/ 316079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16079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04811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3048116 w 9178997"/>
                <a:gd name="connsiteY3" fmla="*/ 5154183 h 5154183"/>
                <a:gd name="connsiteX0" fmla="*/ 1498773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1498773 w 9178997"/>
                <a:gd name="connsiteY3" fmla="*/ 5154183 h 5154183"/>
                <a:gd name="connsiteX0" fmla="*/ 1498773 w 3368960"/>
                <a:gd name="connsiteY0" fmla="*/ 5173702 h 5173702"/>
                <a:gd name="connsiteX1" fmla="*/ 0 w 3368960"/>
                <a:gd name="connsiteY1" fmla="*/ 19519 h 5173702"/>
                <a:gd name="connsiteX2" fmla="*/ 3368960 w 3368960"/>
                <a:gd name="connsiteY2" fmla="*/ 0 h 5173702"/>
                <a:gd name="connsiteX3" fmla="*/ 1498773 w 3368960"/>
                <a:gd name="connsiteY3" fmla="*/ 5173702 h 5173702"/>
                <a:gd name="connsiteX0" fmla="*/ 1513119 w 3383306"/>
                <a:gd name="connsiteY0" fmla="*/ 5173702 h 5173702"/>
                <a:gd name="connsiteX1" fmla="*/ 0 w 3383306"/>
                <a:gd name="connsiteY1" fmla="*/ 1730421 h 5173702"/>
                <a:gd name="connsiteX2" fmla="*/ 3383306 w 3383306"/>
                <a:gd name="connsiteY2" fmla="*/ 0 h 5173702"/>
                <a:gd name="connsiteX3" fmla="*/ 1513119 w 3383306"/>
                <a:gd name="connsiteY3" fmla="*/ 5173702 h 5173702"/>
                <a:gd name="connsiteX0" fmla="*/ 1524942 w 3395129"/>
                <a:gd name="connsiteY0" fmla="*/ 5173702 h 5173702"/>
                <a:gd name="connsiteX1" fmla="*/ 0 w 3395129"/>
                <a:gd name="connsiteY1" fmla="*/ 3446751 h 5173702"/>
                <a:gd name="connsiteX2" fmla="*/ 3395129 w 3395129"/>
                <a:gd name="connsiteY2" fmla="*/ 0 h 5173702"/>
                <a:gd name="connsiteX3" fmla="*/ 1524942 w 3395129"/>
                <a:gd name="connsiteY3" fmla="*/ 5173702 h 5173702"/>
                <a:gd name="connsiteX0" fmla="*/ 1529836 w 1529836"/>
                <a:gd name="connsiteY0" fmla="*/ 1726951 h 1726951"/>
                <a:gd name="connsiteX1" fmla="*/ 4894 w 1529836"/>
                <a:gd name="connsiteY1" fmla="*/ 0 h 1726951"/>
                <a:gd name="connsiteX2" fmla="*/ 0 w 1529836"/>
                <a:gd name="connsiteY2" fmla="*/ 1719114 h 1726951"/>
                <a:gd name="connsiteX3" fmla="*/ 1529836 w 1529836"/>
                <a:gd name="connsiteY3" fmla="*/ 1726951 h 1726951"/>
                <a:gd name="connsiteX0" fmla="*/ 1524956 w 1524956"/>
                <a:gd name="connsiteY0" fmla="*/ 1726951 h 1726951"/>
                <a:gd name="connsiteX1" fmla="*/ 14 w 1524956"/>
                <a:gd name="connsiteY1" fmla="*/ 0 h 1726951"/>
                <a:gd name="connsiteX2" fmla="*/ 139661 w 1524956"/>
                <a:gd name="connsiteY2" fmla="*/ 1496385 h 1726951"/>
                <a:gd name="connsiteX3" fmla="*/ 1524956 w 1524956"/>
                <a:gd name="connsiteY3" fmla="*/ 1726951 h 1726951"/>
                <a:gd name="connsiteX0" fmla="*/ 1525273 w 1525273"/>
                <a:gd name="connsiteY0" fmla="*/ 1726951 h 1726951"/>
                <a:gd name="connsiteX1" fmla="*/ 331 w 1525273"/>
                <a:gd name="connsiteY1" fmla="*/ 0 h 1726951"/>
                <a:gd name="connsiteX2" fmla="*/ 2068 w 1525273"/>
                <a:gd name="connsiteY2" fmla="*/ 1726299 h 1726951"/>
                <a:gd name="connsiteX3" fmla="*/ 1525273 w 1525273"/>
                <a:gd name="connsiteY3" fmla="*/ 1726951 h 17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5273" h="1726951">
                  <a:moveTo>
                    <a:pt x="1525273" y="1726951"/>
                  </a:moveTo>
                  <a:lnTo>
                    <a:pt x="331" y="0"/>
                  </a:lnTo>
                  <a:cubicBezTo>
                    <a:pt x="-1300" y="573038"/>
                    <a:pt x="3699" y="1153261"/>
                    <a:pt x="2068" y="1726299"/>
                  </a:cubicBezTo>
                  <a:lnTo>
                    <a:pt x="1525273" y="1726951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0">
                  <a:schemeClr val="accent3"/>
                </a:gs>
              </a:gsLst>
              <a:lin ang="13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 userDrawn="1"/>
          </p:nvSpPr>
          <p:spPr>
            <a:xfrm flipH="1">
              <a:off x="6095262" y="0"/>
              <a:ext cx="6100521" cy="6858864"/>
            </a:xfrm>
            <a:custGeom>
              <a:avLst/>
              <a:gdLst>
                <a:gd name="connsiteX0" fmla="*/ 0 w 9162535"/>
                <a:gd name="connsiteY0" fmla="*/ 5146589 h 5146589"/>
                <a:gd name="connsiteX1" fmla="*/ 5999206 w 9162535"/>
                <a:gd name="connsiteY1" fmla="*/ 0 h 5146589"/>
                <a:gd name="connsiteX2" fmla="*/ 9162535 w 9162535"/>
                <a:gd name="connsiteY2" fmla="*/ 3342502 h 5146589"/>
                <a:gd name="connsiteX3" fmla="*/ 0 w 9162535"/>
                <a:gd name="connsiteY3" fmla="*/ 5146589 h 5146589"/>
                <a:gd name="connsiteX0" fmla="*/ 0 w 6061080"/>
                <a:gd name="connsiteY0" fmla="*/ 5160885 h 5160885"/>
                <a:gd name="connsiteX1" fmla="*/ 2897751 w 6061080"/>
                <a:gd name="connsiteY1" fmla="*/ 0 h 5160885"/>
                <a:gd name="connsiteX2" fmla="*/ 6061080 w 6061080"/>
                <a:gd name="connsiteY2" fmla="*/ 3342502 h 5160885"/>
                <a:gd name="connsiteX3" fmla="*/ 0 w 6061080"/>
                <a:gd name="connsiteY3" fmla="*/ 5160885 h 5160885"/>
                <a:gd name="connsiteX0" fmla="*/ 0 w 6075372"/>
                <a:gd name="connsiteY0" fmla="*/ 5160885 h 5160885"/>
                <a:gd name="connsiteX1" fmla="*/ 2897751 w 6075372"/>
                <a:gd name="connsiteY1" fmla="*/ 0 h 5160885"/>
                <a:gd name="connsiteX2" fmla="*/ 6075372 w 6075372"/>
                <a:gd name="connsiteY2" fmla="*/ 1755636 h 5160885"/>
                <a:gd name="connsiteX3" fmla="*/ 0 w 6075372"/>
                <a:gd name="connsiteY3" fmla="*/ 5160885 h 5160885"/>
                <a:gd name="connsiteX0" fmla="*/ 3119359 w 9194731"/>
                <a:gd name="connsiteY0" fmla="*/ 5203773 h 5203773"/>
                <a:gd name="connsiteX1" fmla="*/ 0 w 9194731"/>
                <a:gd name="connsiteY1" fmla="*/ 0 h 5203773"/>
                <a:gd name="connsiteX2" fmla="*/ 9194731 w 9194731"/>
                <a:gd name="connsiteY2" fmla="*/ 1798524 h 5203773"/>
                <a:gd name="connsiteX3" fmla="*/ 3119359 w 9194731"/>
                <a:gd name="connsiteY3" fmla="*/ 5203773 h 5203773"/>
                <a:gd name="connsiteX0" fmla="*/ 3119359 w 9194731"/>
                <a:gd name="connsiteY0" fmla="*/ 5147756 h 5147756"/>
                <a:gd name="connsiteX1" fmla="*/ 0 w 9194731"/>
                <a:gd name="connsiteY1" fmla="*/ 0 h 5147756"/>
                <a:gd name="connsiteX2" fmla="*/ 9194731 w 9194731"/>
                <a:gd name="connsiteY2" fmla="*/ 1742507 h 5147756"/>
                <a:gd name="connsiteX3" fmla="*/ 3119359 w 9194731"/>
                <a:gd name="connsiteY3" fmla="*/ 5147756 h 5147756"/>
                <a:gd name="connsiteX0" fmla="*/ 3151267 w 9226639"/>
                <a:gd name="connsiteY0" fmla="*/ 5163714 h 5163714"/>
                <a:gd name="connsiteX1" fmla="*/ 0 w 9226639"/>
                <a:gd name="connsiteY1" fmla="*/ 0 h 5163714"/>
                <a:gd name="connsiteX2" fmla="*/ 9226639 w 9226639"/>
                <a:gd name="connsiteY2" fmla="*/ 1758465 h 5163714"/>
                <a:gd name="connsiteX3" fmla="*/ 3151267 w 9226639"/>
                <a:gd name="connsiteY3" fmla="*/ 5163714 h 5163714"/>
                <a:gd name="connsiteX0" fmla="*/ 315126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151267 w 9198054"/>
                <a:gd name="connsiteY3" fmla="*/ 5163714 h 5163714"/>
                <a:gd name="connsiteX0" fmla="*/ 320843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208437 w 9198054"/>
                <a:gd name="connsiteY3" fmla="*/ 5163714 h 5163714"/>
                <a:gd name="connsiteX0" fmla="*/ 3160796 w 9198054"/>
                <a:gd name="connsiteY0" fmla="*/ 5154183 h 5154183"/>
                <a:gd name="connsiteX1" fmla="*/ 0 w 9198054"/>
                <a:gd name="connsiteY1" fmla="*/ 0 h 5154183"/>
                <a:gd name="connsiteX2" fmla="*/ 9198054 w 9198054"/>
                <a:gd name="connsiteY2" fmla="*/ 1901426 h 5154183"/>
                <a:gd name="connsiteX3" fmla="*/ 3160796 w 9198054"/>
                <a:gd name="connsiteY3" fmla="*/ 5154183 h 5154183"/>
                <a:gd name="connsiteX0" fmla="*/ 316079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16079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04811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3048116 w 9178997"/>
                <a:gd name="connsiteY3" fmla="*/ 5154183 h 5154183"/>
                <a:gd name="connsiteX0" fmla="*/ 1498773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1498773 w 9178997"/>
                <a:gd name="connsiteY3" fmla="*/ 5154183 h 5154183"/>
                <a:gd name="connsiteX0" fmla="*/ 1498773 w 3368960"/>
                <a:gd name="connsiteY0" fmla="*/ 5173702 h 5173702"/>
                <a:gd name="connsiteX1" fmla="*/ 0 w 3368960"/>
                <a:gd name="connsiteY1" fmla="*/ 19519 h 5173702"/>
                <a:gd name="connsiteX2" fmla="*/ 3368960 w 3368960"/>
                <a:gd name="connsiteY2" fmla="*/ 0 h 5173702"/>
                <a:gd name="connsiteX3" fmla="*/ 1498773 w 3368960"/>
                <a:gd name="connsiteY3" fmla="*/ 5173702 h 5173702"/>
                <a:gd name="connsiteX0" fmla="*/ 1513119 w 3383306"/>
                <a:gd name="connsiteY0" fmla="*/ 5173702 h 5173702"/>
                <a:gd name="connsiteX1" fmla="*/ 0 w 3383306"/>
                <a:gd name="connsiteY1" fmla="*/ 1730421 h 5173702"/>
                <a:gd name="connsiteX2" fmla="*/ 3383306 w 3383306"/>
                <a:gd name="connsiteY2" fmla="*/ 0 h 5173702"/>
                <a:gd name="connsiteX3" fmla="*/ 1513119 w 3383306"/>
                <a:gd name="connsiteY3" fmla="*/ 5173702 h 5173702"/>
                <a:gd name="connsiteX0" fmla="*/ 1524942 w 3395129"/>
                <a:gd name="connsiteY0" fmla="*/ 5173702 h 5173702"/>
                <a:gd name="connsiteX1" fmla="*/ 0 w 3395129"/>
                <a:gd name="connsiteY1" fmla="*/ 3446751 h 5173702"/>
                <a:gd name="connsiteX2" fmla="*/ 3395129 w 3395129"/>
                <a:gd name="connsiteY2" fmla="*/ 0 h 5173702"/>
                <a:gd name="connsiteX3" fmla="*/ 1524942 w 3395129"/>
                <a:gd name="connsiteY3" fmla="*/ 5173702 h 517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5129" h="5173702">
                  <a:moveTo>
                    <a:pt x="1524942" y="5173702"/>
                  </a:moveTo>
                  <a:lnTo>
                    <a:pt x="0" y="3446751"/>
                  </a:lnTo>
                  <a:lnTo>
                    <a:pt x="3395129" y="0"/>
                  </a:lnTo>
                  <a:lnTo>
                    <a:pt x="1524942" y="5173702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accent2"/>
                </a:gs>
                <a:gs pos="100000">
                  <a:schemeClr val="accent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5345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 REVERSED line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ADD3B5-49BD-4E57-B297-A48105FD8A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19" name="Freeform 18"/>
          <p:cNvSpPr/>
          <p:nvPr userDrawn="1"/>
        </p:nvSpPr>
        <p:spPr>
          <a:xfrm flipH="1" flipV="1">
            <a:off x="-18560" y="0"/>
            <a:ext cx="12188952" cy="6858000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3119359 w 9194731"/>
              <a:gd name="connsiteY0" fmla="*/ 5147756 h 5147756"/>
              <a:gd name="connsiteX1" fmla="*/ 0 w 9194731"/>
              <a:gd name="connsiteY1" fmla="*/ 0 h 5147756"/>
              <a:gd name="connsiteX2" fmla="*/ 9194731 w 9194731"/>
              <a:gd name="connsiteY2" fmla="*/ 1742507 h 5147756"/>
              <a:gd name="connsiteX3" fmla="*/ 3119359 w 9194731"/>
              <a:gd name="connsiteY3" fmla="*/ 5147756 h 5147756"/>
              <a:gd name="connsiteX0" fmla="*/ 3151267 w 9226639"/>
              <a:gd name="connsiteY0" fmla="*/ 5163714 h 5163714"/>
              <a:gd name="connsiteX1" fmla="*/ 0 w 9226639"/>
              <a:gd name="connsiteY1" fmla="*/ 0 h 5163714"/>
              <a:gd name="connsiteX2" fmla="*/ 9226639 w 9226639"/>
              <a:gd name="connsiteY2" fmla="*/ 1758465 h 5163714"/>
              <a:gd name="connsiteX3" fmla="*/ 3151267 w 9226639"/>
              <a:gd name="connsiteY3" fmla="*/ 5163714 h 5163714"/>
              <a:gd name="connsiteX0" fmla="*/ 3151267 w 9198054"/>
              <a:gd name="connsiteY0" fmla="*/ 5163714 h 5163714"/>
              <a:gd name="connsiteX1" fmla="*/ 0 w 9198054"/>
              <a:gd name="connsiteY1" fmla="*/ 0 h 5163714"/>
              <a:gd name="connsiteX2" fmla="*/ 9198054 w 9198054"/>
              <a:gd name="connsiteY2" fmla="*/ 1901426 h 5163714"/>
              <a:gd name="connsiteX3" fmla="*/ 3151267 w 9198054"/>
              <a:gd name="connsiteY3" fmla="*/ 5163714 h 5163714"/>
              <a:gd name="connsiteX0" fmla="*/ 3208437 w 9198054"/>
              <a:gd name="connsiteY0" fmla="*/ 5163714 h 5163714"/>
              <a:gd name="connsiteX1" fmla="*/ 0 w 9198054"/>
              <a:gd name="connsiteY1" fmla="*/ 0 h 5163714"/>
              <a:gd name="connsiteX2" fmla="*/ 9198054 w 9198054"/>
              <a:gd name="connsiteY2" fmla="*/ 1901426 h 5163714"/>
              <a:gd name="connsiteX3" fmla="*/ 3208437 w 9198054"/>
              <a:gd name="connsiteY3" fmla="*/ 5163714 h 5163714"/>
              <a:gd name="connsiteX0" fmla="*/ 3160796 w 9198054"/>
              <a:gd name="connsiteY0" fmla="*/ 5154183 h 5154183"/>
              <a:gd name="connsiteX1" fmla="*/ 0 w 9198054"/>
              <a:gd name="connsiteY1" fmla="*/ 0 h 5154183"/>
              <a:gd name="connsiteX2" fmla="*/ 9198054 w 9198054"/>
              <a:gd name="connsiteY2" fmla="*/ 1901426 h 5154183"/>
              <a:gd name="connsiteX3" fmla="*/ 3160796 w 9198054"/>
              <a:gd name="connsiteY3" fmla="*/ 5154183 h 5154183"/>
              <a:gd name="connsiteX0" fmla="*/ 3160796 w 9178997"/>
              <a:gd name="connsiteY0" fmla="*/ 5154183 h 5154183"/>
              <a:gd name="connsiteX1" fmla="*/ 0 w 9178997"/>
              <a:gd name="connsiteY1" fmla="*/ 0 h 5154183"/>
              <a:gd name="connsiteX2" fmla="*/ 9178997 w 9178997"/>
              <a:gd name="connsiteY2" fmla="*/ 1910957 h 5154183"/>
              <a:gd name="connsiteX3" fmla="*/ 3160796 w 9178997"/>
              <a:gd name="connsiteY3" fmla="*/ 5154183 h 5154183"/>
              <a:gd name="connsiteX0" fmla="*/ 3048116 w 9178997"/>
              <a:gd name="connsiteY0" fmla="*/ 5154183 h 5154183"/>
              <a:gd name="connsiteX1" fmla="*/ 0 w 9178997"/>
              <a:gd name="connsiteY1" fmla="*/ 0 h 5154183"/>
              <a:gd name="connsiteX2" fmla="*/ 9178997 w 9178997"/>
              <a:gd name="connsiteY2" fmla="*/ 1910957 h 5154183"/>
              <a:gd name="connsiteX3" fmla="*/ 3048116 w 9178997"/>
              <a:gd name="connsiteY3" fmla="*/ 5154183 h 5154183"/>
              <a:gd name="connsiteX0" fmla="*/ 3048116 w 9178997"/>
              <a:gd name="connsiteY0" fmla="*/ 5154183 h 5154183"/>
              <a:gd name="connsiteX1" fmla="*/ 0 w 9178997"/>
              <a:gd name="connsiteY1" fmla="*/ 0 h 5154183"/>
              <a:gd name="connsiteX2" fmla="*/ 9178997 w 9178997"/>
              <a:gd name="connsiteY2" fmla="*/ 1698542 h 5154183"/>
              <a:gd name="connsiteX3" fmla="*/ 3048116 w 9178997"/>
              <a:gd name="connsiteY3" fmla="*/ 5154183 h 5154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8997" h="5154183">
                <a:moveTo>
                  <a:pt x="3048116" y="5154183"/>
                </a:moveTo>
                <a:lnTo>
                  <a:pt x="0" y="0"/>
                </a:lnTo>
                <a:lnTo>
                  <a:pt x="9178997" y="1698542"/>
                </a:lnTo>
                <a:lnTo>
                  <a:pt x="3048116" y="5154183"/>
                </a:lnTo>
                <a:close/>
              </a:path>
            </a:pathLst>
          </a:custGeom>
          <a:gradFill flip="none" rotWithShape="1">
            <a:gsLst>
              <a:gs pos="61000">
                <a:schemeClr val="accent2"/>
              </a:gs>
              <a:gs pos="31000">
                <a:schemeClr val="accent3"/>
              </a:gs>
              <a:gs pos="100000">
                <a:schemeClr val="accent1"/>
              </a:gs>
            </a:gsLst>
            <a:lin ang="126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4048" y="2282634"/>
            <a:ext cx="9521825" cy="105111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One-line title</a:t>
            </a:r>
            <a:endParaRPr lang="en-GB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8" y="3581263"/>
            <a:ext cx="4449209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9" name="Group 8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1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4152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2 REVERSED line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D37DA281-45BD-4264-92AA-C1F19FF714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>
          <a:xfrm flipH="1" flipV="1">
            <a:off x="-1" y="0"/>
            <a:ext cx="12188950" cy="6858000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0 w 6075372"/>
              <a:gd name="connsiteY0" fmla="*/ 5175181 h 5175181"/>
              <a:gd name="connsiteX1" fmla="*/ 2883458 w 6075372"/>
              <a:gd name="connsiteY1" fmla="*/ 0 h 5175181"/>
              <a:gd name="connsiteX2" fmla="*/ 6075372 w 6075372"/>
              <a:gd name="connsiteY2" fmla="*/ 1769932 h 5175181"/>
              <a:gd name="connsiteX3" fmla="*/ 0 w 6075372"/>
              <a:gd name="connsiteY3" fmla="*/ 5175181 h 5175181"/>
              <a:gd name="connsiteX0" fmla="*/ 0 w 6053933"/>
              <a:gd name="connsiteY0" fmla="*/ 5175181 h 5175181"/>
              <a:gd name="connsiteX1" fmla="*/ 2883458 w 6053933"/>
              <a:gd name="connsiteY1" fmla="*/ 0 h 5175181"/>
              <a:gd name="connsiteX2" fmla="*/ 6053933 w 6053933"/>
              <a:gd name="connsiteY2" fmla="*/ 1755636 h 5175181"/>
              <a:gd name="connsiteX3" fmla="*/ 0 w 6053933"/>
              <a:gd name="connsiteY3" fmla="*/ 5175181 h 5175181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762784 h 5182329"/>
              <a:gd name="connsiteX3" fmla="*/ 0 w 6053933"/>
              <a:gd name="connsiteY3" fmla="*/ 5182329 h 5182329"/>
              <a:gd name="connsiteX0" fmla="*/ 0 w 6025167"/>
              <a:gd name="connsiteY0" fmla="*/ 5182329 h 5182329"/>
              <a:gd name="connsiteX1" fmla="*/ 2869075 w 6025167"/>
              <a:gd name="connsiteY1" fmla="*/ 0 h 5182329"/>
              <a:gd name="connsiteX2" fmla="*/ 6025167 w 6025167"/>
              <a:gd name="connsiteY2" fmla="*/ 1905745 h 5182329"/>
              <a:gd name="connsiteX3" fmla="*/ 0 w 6025167"/>
              <a:gd name="connsiteY3" fmla="*/ 5182329 h 5182329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905745 h 5182329"/>
              <a:gd name="connsiteX3" fmla="*/ 0 w 6053933"/>
              <a:gd name="connsiteY3" fmla="*/ 5182329 h 5182329"/>
              <a:gd name="connsiteX0" fmla="*/ 0 w 6063522"/>
              <a:gd name="connsiteY0" fmla="*/ 5191860 h 5191860"/>
              <a:gd name="connsiteX1" fmla="*/ 2878664 w 6063522"/>
              <a:gd name="connsiteY1" fmla="*/ 0 h 5191860"/>
              <a:gd name="connsiteX2" fmla="*/ 6063522 w 6063522"/>
              <a:gd name="connsiteY2" fmla="*/ 1905745 h 5191860"/>
              <a:gd name="connsiteX3" fmla="*/ 0 w 6063522"/>
              <a:gd name="connsiteY3" fmla="*/ 5191860 h 5191860"/>
              <a:gd name="connsiteX0" fmla="*/ 0 w 6073111"/>
              <a:gd name="connsiteY0" fmla="*/ 5191860 h 5191860"/>
              <a:gd name="connsiteX1" fmla="*/ 2878664 w 6073111"/>
              <a:gd name="connsiteY1" fmla="*/ 0 h 5191860"/>
              <a:gd name="connsiteX2" fmla="*/ 6073111 w 6073111"/>
              <a:gd name="connsiteY2" fmla="*/ 1915276 h 5191860"/>
              <a:gd name="connsiteX3" fmla="*/ 0 w 6073111"/>
              <a:gd name="connsiteY3" fmla="*/ 5191860 h 5191860"/>
              <a:gd name="connsiteX0" fmla="*/ 0 w 6073111"/>
              <a:gd name="connsiteY0" fmla="*/ 5201391 h 5201391"/>
              <a:gd name="connsiteX1" fmla="*/ 2888253 w 6073111"/>
              <a:gd name="connsiteY1" fmla="*/ 0 h 5201391"/>
              <a:gd name="connsiteX2" fmla="*/ 6073111 w 6073111"/>
              <a:gd name="connsiteY2" fmla="*/ 1924807 h 5201391"/>
              <a:gd name="connsiteX3" fmla="*/ 0 w 6073111"/>
              <a:gd name="connsiteY3" fmla="*/ 5201391 h 5201391"/>
              <a:gd name="connsiteX0" fmla="*/ 0 w 6073111"/>
              <a:gd name="connsiteY0" fmla="*/ 5201391 h 5201391"/>
              <a:gd name="connsiteX1" fmla="*/ 4202163 w 6073111"/>
              <a:gd name="connsiteY1" fmla="*/ 0 h 5201391"/>
              <a:gd name="connsiteX2" fmla="*/ 6073111 w 6073111"/>
              <a:gd name="connsiteY2" fmla="*/ 1924807 h 5201391"/>
              <a:gd name="connsiteX3" fmla="*/ 0 w 6073111"/>
              <a:gd name="connsiteY3" fmla="*/ 5201391 h 5201391"/>
              <a:gd name="connsiteX0" fmla="*/ 0 w 6093450"/>
              <a:gd name="connsiteY0" fmla="*/ 5201391 h 5201391"/>
              <a:gd name="connsiteX1" fmla="*/ 4202163 w 6093450"/>
              <a:gd name="connsiteY1" fmla="*/ 0 h 5201391"/>
              <a:gd name="connsiteX2" fmla="*/ 6093450 w 6093450"/>
              <a:gd name="connsiteY2" fmla="*/ 1739044 h 5201391"/>
              <a:gd name="connsiteX3" fmla="*/ 0 w 6093450"/>
              <a:gd name="connsiteY3" fmla="*/ 5201391 h 5201391"/>
              <a:gd name="connsiteX0" fmla="*/ 0 w 6093450"/>
              <a:gd name="connsiteY0" fmla="*/ 5201391 h 5201391"/>
              <a:gd name="connsiteX1" fmla="*/ 4055721 w 6093450"/>
              <a:gd name="connsiteY1" fmla="*/ 0 h 5201391"/>
              <a:gd name="connsiteX2" fmla="*/ 6093450 w 6093450"/>
              <a:gd name="connsiteY2" fmla="*/ 1739044 h 5201391"/>
              <a:gd name="connsiteX3" fmla="*/ 0 w 6093450"/>
              <a:gd name="connsiteY3" fmla="*/ 5201391 h 520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3450" h="5201391">
                <a:moveTo>
                  <a:pt x="0" y="5201391"/>
                </a:moveTo>
                <a:lnTo>
                  <a:pt x="4055721" y="0"/>
                </a:lnTo>
                <a:lnTo>
                  <a:pt x="6093450" y="1739044"/>
                </a:lnTo>
                <a:lnTo>
                  <a:pt x="0" y="5201391"/>
                </a:lnTo>
                <a:close/>
              </a:path>
            </a:pathLst>
          </a:custGeom>
          <a:gradFill flip="none" rotWithShape="1">
            <a:gsLst>
              <a:gs pos="52000">
                <a:schemeClr val="accent2"/>
              </a:gs>
              <a:gs pos="100000">
                <a:schemeClr val="accent1"/>
              </a:gs>
              <a:gs pos="20000">
                <a:schemeClr val="accent3"/>
              </a:gs>
            </a:gsLst>
            <a:lin ang="7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5593" y="1652428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764326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9" name="Group 8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10" name="Group 9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2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1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496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3 REVERS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62347A-61B6-456B-BCB6-6444886D55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>
          <a:xfrm flipH="1" flipV="1">
            <a:off x="1" y="-17420"/>
            <a:ext cx="8130732" cy="6875419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0 w 6075372"/>
              <a:gd name="connsiteY0" fmla="*/ 5175181 h 5175181"/>
              <a:gd name="connsiteX1" fmla="*/ 2883458 w 6075372"/>
              <a:gd name="connsiteY1" fmla="*/ 0 h 5175181"/>
              <a:gd name="connsiteX2" fmla="*/ 6075372 w 6075372"/>
              <a:gd name="connsiteY2" fmla="*/ 1769932 h 5175181"/>
              <a:gd name="connsiteX3" fmla="*/ 0 w 6075372"/>
              <a:gd name="connsiteY3" fmla="*/ 5175181 h 5175181"/>
              <a:gd name="connsiteX0" fmla="*/ 0 w 6053933"/>
              <a:gd name="connsiteY0" fmla="*/ 5175181 h 5175181"/>
              <a:gd name="connsiteX1" fmla="*/ 2883458 w 6053933"/>
              <a:gd name="connsiteY1" fmla="*/ 0 h 5175181"/>
              <a:gd name="connsiteX2" fmla="*/ 6053933 w 6053933"/>
              <a:gd name="connsiteY2" fmla="*/ 1755636 h 5175181"/>
              <a:gd name="connsiteX3" fmla="*/ 0 w 6053933"/>
              <a:gd name="connsiteY3" fmla="*/ 5175181 h 5175181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762784 h 5182329"/>
              <a:gd name="connsiteX3" fmla="*/ 0 w 6053933"/>
              <a:gd name="connsiteY3" fmla="*/ 5182329 h 5182329"/>
              <a:gd name="connsiteX0" fmla="*/ 0 w 6025167"/>
              <a:gd name="connsiteY0" fmla="*/ 5182329 h 5182329"/>
              <a:gd name="connsiteX1" fmla="*/ 2869075 w 6025167"/>
              <a:gd name="connsiteY1" fmla="*/ 0 h 5182329"/>
              <a:gd name="connsiteX2" fmla="*/ 6025167 w 6025167"/>
              <a:gd name="connsiteY2" fmla="*/ 1905745 h 5182329"/>
              <a:gd name="connsiteX3" fmla="*/ 0 w 6025167"/>
              <a:gd name="connsiteY3" fmla="*/ 5182329 h 5182329"/>
              <a:gd name="connsiteX0" fmla="*/ 0 w 6053933"/>
              <a:gd name="connsiteY0" fmla="*/ 5182329 h 5182329"/>
              <a:gd name="connsiteX1" fmla="*/ 2869075 w 6053933"/>
              <a:gd name="connsiteY1" fmla="*/ 0 h 5182329"/>
              <a:gd name="connsiteX2" fmla="*/ 6053933 w 6053933"/>
              <a:gd name="connsiteY2" fmla="*/ 1905745 h 5182329"/>
              <a:gd name="connsiteX3" fmla="*/ 0 w 6053933"/>
              <a:gd name="connsiteY3" fmla="*/ 5182329 h 5182329"/>
              <a:gd name="connsiteX0" fmla="*/ 0 w 6063522"/>
              <a:gd name="connsiteY0" fmla="*/ 5191860 h 5191860"/>
              <a:gd name="connsiteX1" fmla="*/ 2878664 w 6063522"/>
              <a:gd name="connsiteY1" fmla="*/ 0 h 5191860"/>
              <a:gd name="connsiteX2" fmla="*/ 6063522 w 6063522"/>
              <a:gd name="connsiteY2" fmla="*/ 1905745 h 5191860"/>
              <a:gd name="connsiteX3" fmla="*/ 0 w 6063522"/>
              <a:gd name="connsiteY3" fmla="*/ 5191860 h 5191860"/>
              <a:gd name="connsiteX0" fmla="*/ 0 w 6073111"/>
              <a:gd name="connsiteY0" fmla="*/ 5191860 h 5191860"/>
              <a:gd name="connsiteX1" fmla="*/ 2878664 w 6073111"/>
              <a:gd name="connsiteY1" fmla="*/ 0 h 5191860"/>
              <a:gd name="connsiteX2" fmla="*/ 6073111 w 6073111"/>
              <a:gd name="connsiteY2" fmla="*/ 1915276 h 5191860"/>
              <a:gd name="connsiteX3" fmla="*/ 0 w 6073111"/>
              <a:gd name="connsiteY3" fmla="*/ 5191860 h 5191860"/>
              <a:gd name="connsiteX0" fmla="*/ 0 w 6073111"/>
              <a:gd name="connsiteY0" fmla="*/ 5201391 h 5201391"/>
              <a:gd name="connsiteX1" fmla="*/ 2888253 w 6073111"/>
              <a:gd name="connsiteY1" fmla="*/ 0 h 5201391"/>
              <a:gd name="connsiteX2" fmla="*/ 6073111 w 6073111"/>
              <a:gd name="connsiteY2" fmla="*/ 1924807 h 5201391"/>
              <a:gd name="connsiteX3" fmla="*/ 0 w 6073111"/>
              <a:gd name="connsiteY3" fmla="*/ 5201391 h 5201391"/>
              <a:gd name="connsiteX0" fmla="*/ 0 w 6073111"/>
              <a:gd name="connsiteY0" fmla="*/ 5201391 h 5201391"/>
              <a:gd name="connsiteX1" fmla="*/ 2888253 w 6073111"/>
              <a:gd name="connsiteY1" fmla="*/ 0 h 5201391"/>
              <a:gd name="connsiteX2" fmla="*/ 6073111 w 6073111"/>
              <a:gd name="connsiteY2" fmla="*/ 1739869 h 5201391"/>
              <a:gd name="connsiteX3" fmla="*/ 0 w 6073111"/>
              <a:gd name="connsiteY3" fmla="*/ 5201391 h 5201391"/>
              <a:gd name="connsiteX0" fmla="*/ 0 w 6073111"/>
              <a:gd name="connsiteY0" fmla="*/ 5201391 h 5201391"/>
              <a:gd name="connsiteX1" fmla="*/ 2973730 w 6073111"/>
              <a:gd name="connsiteY1" fmla="*/ 0 h 5201391"/>
              <a:gd name="connsiteX2" fmla="*/ 6073111 w 6073111"/>
              <a:gd name="connsiteY2" fmla="*/ 1739869 h 5201391"/>
              <a:gd name="connsiteX3" fmla="*/ 0 w 6073111"/>
              <a:gd name="connsiteY3" fmla="*/ 5201391 h 5201391"/>
              <a:gd name="connsiteX0" fmla="*/ 0 w 6112562"/>
              <a:gd name="connsiteY0" fmla="*/ 5201391 h 5201391"/>
              <a:gd name="connsiteX1" fmla="*/ 3013181 w 6112562"/>
              <a:gd name="connsiteY1" fmla="*/ 0 h 5201391"/>
              <a:gd name="connsiteX2" fmla="*/ 6112562 w 6112562"/>
              <a:gd name="connsiteY2" fmla="*/ 1739869 h 5201391"/>
              <a:gd name="connsiteX3" fmla="*/ 0 w 6112562"/>
              <a:gd name="connsiteY3" fmla="*/ 5201391 h 5201391"/>
              <a:gd name="connsiteX0" fmla="*/ 0 w 6138863"/>
              <a:gd name="connsiteY0" fmla="*/ 5214602 h 5214602"/>
              <a:gd name="connsiteX1" fmla="*/ 3039482 w 6138863"/>
              <a:gd name="connsiteY1" fmla="*/ 0 h 5214602"/>
              <a:gd name="connsiteX2" fmla="*/ 6138863 w 6138863"/>
              <a:gd name="connsiteY2" fmla="*/ 1739869 h 5214602"/>
              <a:gd name="connsiteX3" fmla="*/ 0 w 6138863"/>
              <a:gd name="connsiteY3" fmla="*/ 5214602 h 521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8863" h="5214602">
                <a:moveTo>
                  <a:pt x="0" y="5214602"/>
                </a:moveTo>
                <a:lnTo>
                  <a:pt x="3039482" y="0"/>
                </a:lnTo>
                <a:lnTo>
                  <a:pt x="6138863" y="1739869"/>
                </a:lnTo>
                <a:lnTo>
                  <a:pt x="0" y="5214602"/>
                </a:lnTo>
                <a:close/>
              </a:path>
            </a:pathLst>
          </a:custGeom>
          <a:gradFill flip="none" rotWithShape="1">
            <a:gsLst>
              <a:gs pos="52000">
                <a:schemeClr val="accent2"/>
              </a:gs>
              <a:gs pos="100000">
                <a:schemeClr val="accent1"/>
              </a:gs>
              <a:gs pos="20000">
                <a:schemeClr val="accent3"/>
              </a:gs>
            </a:gsLst>
            <a:lin ang="7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5593" y="1652428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9" name="Group 8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1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0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9933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4 REVERS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FAC13C-97D4-4E56-A737-9501774A6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 flipH="1" flipV="1">
            <a:off x="-8709" y="-8709"/>
            <a:ext cx="8136266" cy="6875416"/>
          </a:xfrm>
          <a:custGeom>
            <a:avLst/>
            <a:gdLst>
              <a:gd name="connsiteX0" fmla="*/ 0 w 9162535"/>
              <a:gd name="connsiteY0" fmla="*/ 5146589 h 5146589"/>
              <a:gd name="connsiteX1" fmla="*/ 5999206 w 9162535"/>
              <a:gd name="connsiteY1" fmla="*/ 0 h 5146589"/>
              <a:gd name="connsiteX2" fmla="*/ 9162535 w 9162535"/>
              <a:gd name="connsiteY2" fmla="*/ 3342502 h 5146589"/>
              <a:gd name="connsiteX3" fmla="*/ 0 w 9162535"/>
              <a:gd name="connsiteY3" fmla="*/ 5146589 h 5146589"/>
              <a:gd name="connsiteX0" fmla="*/ 0 w 6061080"/>
              <a:gd name="connsiteY0" fmla="*/ 5160885 h 5160885"/>
              <a:gd name="connsiteX1" fmla="*/ 2897751 w 6061080"/>
              <a:gd name="connsiteY1" fmla="*/ 0 h 5160885"/>
              <a:gd name="connsiteX2" fmla="*/ 6061080 w 6061080"/>
              <a:gd name="connsiteY2" fmla="*/ 3342502 h 5160885"/>
              <a:gd name="connsiteX3" fmla="*/ 0 w 6061080"/>
              <a:gd name="connsiteY3" fmla="*/ 5160885 h 5160885"/>
              <a:gd name="connsiteX0" fmla="*/ 0 w 6075372"/>
              <a:gd name="connsiteY0" fmla="*/ 5160885 h 5160885"/>
              <a:gd name="connsiteX1" fmla="*/ 2897751 w 6075372"/>
              <a:gd name="connsiteY1" fmla="*/ 0 h 5160885"/>
              <a:gd name="connsiteX2" fmla="*/ 6075372 w 6075372"/>
              <a:gd name="connsiteY2" fmla="*/ 1755636 h 5160885"/>
              <a:gd name="connsiteX3" fmla="*/ 0 w 6075372"/>
              <a:gd name="connsiteY3" fmla="*/ 5160885 h 5160885"/>
              <a:gd name="connsiteX0" fmla="*/ 3119359 w 9194731"/>
              <a:gd name="connsiteY0" fmla="*/ 5203773 h 5203773"/>
              <a:gd name="connsiteX1" fmla="*/ 0 w 9194731"/>
              <a:gd name="connsiteY1" fmla="*/ 0 h 5203773"/>
              <a:gd name="connsiteX2" fmla="*/ 9194731 w 9194731"/>
              <a:gd name="connsiteY2" fmla="*/ 1798524 h 5203773"/>
              <a:gd name="connsiteX3" fmla="*/ 3119359 w 9194731"/>
              <a:gd name="connsiteY3" fmla="*/ 5203773 h 5203773"/>
              <a:gd name="connsiteX0" fmla="*/ 0 w 6075372"/>
              <a:gd name="connsiteY0" fmla="*/ 5175181 h 5175181"/>
              <a:gd name="connsiteX1" fmla="*/ 2883458 w 6075372"/>
              <a:gd name="connsiteY1" fmla="*/ 0 h 5175181"/>
              <a:gd name="connsiteX2" fmla="*/ 6075372 w 6075372"/>
              <a:gd name="connsiteY2" fmla="*/ 1769932 h 5175181"/>
              <a:gd name="connsiteX3" fmla="*/ 0 w 6075372"/>
              <a:gd name="connsiteY3" fmla="*/ 5175181 h 5175181"/>
              <a:gd name="connsiteX0" fmla="*/ 0 w 3202595"/>
              <a:gd name="connsiteY0" fmla="*/ 5189477 h 5189477"/>
              <a:gd name="connsiteX1" fmla="*/ 10681 w 3202595"/>
              <a:gd name="connsiteY1" fmla="*/ 0 h 5189477"/>
              <a:gd name="connsiteX2" fmla="*/ 3202595 w 3202595"/>
              <a:gd name="connsiteY2" fmla="*/ 1769932 h 5189477"/>
              <a:gd name="connsiteX3" fmla="*/ 0 w 3202595"/>
              <a:gd name="connsiteY3" fmla="*/ 5189477 h 5189477"/>
              <a:gd name="connsiteX0" fmla="*/ 2962146 w 6164741"/>
              <a:gd name="connsiteY0" fmla="*/ 5403918 h 5403918"/>
              <a:gd name="connsiteX1" fmla="*/ 3 w 6164741"/>
              <a:gd name="connsiteY1" fmla="*/ 0 h 5403918"/>
              <a:gd name="connsiteX2" fmla="*/ 6164741 w 6164741"/>
              <a:gd name="connsiteY2" fmla="*/ 1984373 h 5403918"/>
              <a:gd name="connsiteX3" fmla="*/ 2962146 w 6164741"/>
              <a:gd name="connsiteY3" fmla="*/ 5403918 h 5403918"/>
              <a:gd name="connsiteX0" fmla="*/ 2962143 w 6164738"/>
              <a:gd name="connsiteY0" fmla="*/ 5403918 h 5403918"/>
              <a:gd name="connsiteX1" fmla="*/ 0 w 6164738"/>
              <a:gd name="connsiteY1" fmla="*/ 0 h 5403918"/>
              <a:gd name="connsiteX2" fmla="*/ 6164738 w 6164738"/>
              <a:gd name="connsiteY2" fmla="*/ 1984373 h 5403918"/>
              <a:gd name="connsiteX3" fmla="*/ 2962143 w 6164738"/>
              <a:gd name="connsiteY3" fmla="*/ 5403918 h 5403918"/>
              <a:gd name="connsiteX0" fmla="*/ 2962143 w 6164738"/>
              <a:gd name="connsiteY0" fmla="*/ 5403918 h 5403918"/>
              <a:gd name="connsiteX1" fmla="*/ 0 w 6164738"/>
              <a:gd name="connsiteY1" fmla="*/ 0 h 5403918"/>
              <a:gd name="connsiteX2" fmla="*/ 6164738 w 6164738"/>
              <a:gd name="connsiteY2" fmla="*/ 1984373 h 5403918"/>
              <a:gd name="connsiteX3" fmla="*/ 2962143 w 6164738"/>
              <a:gd name="connsiteY3" fmla="*/ 5403918 h 5403918"/>
              <a:gd name="connsiteX0" fmla="*/ 2819219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1769932 h 5189477"/>
              <a:gd name="connsiteX3" fmla="*/ 2819219 w 6021814"/>
              <a:gd name="connsiteY3" fmla="*/ 5189477 h 5189477"/>
              <a:gd name="connsiteX0" fmla="*/ 2819219 w 6007522"/>
              <a:gd name="connsiteY0" fmla="*/ 5189477 h 5189477"/>
              <a:gd name="connsiteX1" fmla="*/ 0 w 6007522"/>
              <a:gd name="connsiteY1" fmla="*/ 0 h 5189477"/>
              <a:gd name="connsiteX2" fmla="*/ 6007522 w 6007522"/>
              <a:gd name="connsiteY2" fmla="*/ 3299613 h 5189477"/>
              <a:gd name="connsiteX3" fmla="*/ 2819219 w 6007522"/>
              <a:gd name="connsiteY3" fmla="*/ 5189477 h 5189477"/>
              <a:gd name="connsiteX0" fmla="*/ 2819219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3385390 h 5189477"/>
              <a:gd name="connsiteX3" fmla="*/ 2819219 w 6021814"/>
              <a:gd name="connsiteY3" fmla="*/ 5189477 h 5189477"/>
              <a:gd name="connsiteX0" fmla="*/ 2862096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3385390 h 5189477"/>
              <a:gd name="connsiteX3" fmla="*/ 2862096 w 6021814"/>
              <a:gd name="connsiteY3" fmla="*/ 5189477 h 5189477"/>
              <a:gd name="connsiteX0" fmla="*/ 2862096 w 6021814"/>
              <a:gd name="connsiteY0" fmla="*/ 5189477 h 5189477"/>
              <a:gd name="connsiteX1" fmla="*/ 0 w 6021814"/>
              <a:gd name="connsiteY1" fmla="*/ 0 h 5189477"/>
              <a:gd name="connsiteX2" fmla="*/ 6021814 w 6021814"/>
              <a:gd name="connsiteY2" fmla="*/ 3385390 h 5189477"/>
              <a:gd name="connsiteX3" fmla="*/ 2862096 w 6021814"/>
              <a:gd name="connsiteY3" fmla="*/ 5189477 h 5189477"/>
              <a:gd name="connsiteX0" fmla="*/ 2862096 w 5993229"/>
              <a:gd name="connsiteY0" fmla="*/ 5189477 h 5189477"/>
              <a:gd name="connsiteX1" fmla="*/ 0 w 5993229"/>
              <a:gd name="connsiteY1" fmla="*/ 0 h 5189477"/>
              <a:gd name="connsiteX2" fmla="*/ 5993229 w 5993229"/>
              <a:gd name="connsiteY2" fmla="*/ 3394921 h 5189477"/>
              <a:gd name="connsiteX3" fmla="*/ 2862096 w 5993229"/>
              <a:gd name="connsiteY3" fmla="*/ 5189477 h 5189477"/>
              <a:gd name="connsiteX0" fmla="*/ 2940500 w 5993229"/>
              <a:gd name="connsiteY0" fmla="*/ 5196067 h 5196067"/>
              <a:gd name="connsiteX1" fmla="*/ 0 w 5993229"/>
              <a:gd name="connsiteY1" fmla="*/ 0 h 5196067"/>
              <a:gd name="connsiteX2" fmla="*/ 5993229 w 5993229"/>
              <a:gd name="connsiteY2" fmla="*/ 3394921 h 5196067"/>
              <a:gd name="connsiteX3" fmla="*/ 2940500 w 5993229"/>
              <a:gd name="connsiteY3" fmla="*/ 5196067 h 5196067"/>
              <a:gd name="connsiteX0" fmla="*/ 2940500 w 5999763"/>
              <a:gd name="connsiteY0" fmla="*/ 5196067 h 5196067"/>
              <a:gd name="connsiteX1" fmla="*/ 0 w 5999763"/>
              <a:gd name="connsiteY1" fmla="*/ 0 h 5196067"/>
              <a:gd name="connsiteX2" fmla="*/ 5999763 w 5999763"/>
              <a:gd name="connsiteY2" fmla="*/ 3467409 h 5196067"/>
              <a:gd name="connsiteX3" fmla="*/ 2940500 w 5999763"/>
              <a:gd name="connsiteY3" fmla="*/ 5196067 h 5196067"/>
              <a:gd name="connsiteX0" fmla="*/ 3045039 w 6104302"/>
              <a:gd name="connsiteY0" fmla="*/ 5202656 h 5202656"/>
              <a:gd name="connsiteX1" fmla="*/ 0 w 6104302"/>
              <a:gd name="connsiteY1" fmla="*/ 0 h 5202656"/>
              <a:gd name="connsiteX2" fmla="*/ 6104302 w 6104302"/>
              <a:gd name="connsiteY2" fmla="*/ 3473998 h 5202656"/>
              <a:gd name="connsiteX3" fmla="*/ 3045039 w 6104302"/>
              <a:gd name="connsiteY3" fmla="*/ 5202656 h 520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4302" h="5202656">
                <a:moveTo>
                  <a:pt x="3045039" y="5202656"/>
                </a:moveTo>
                <a:cubicBezTo>
                  <a:pt x="3034307" y="5174064"/>
                  <a:pt x="10732" y="42888"/>
                  <a:pt x="0" y="0"/>
                </a:cubicBezTo>
                <a:lnTo>
                  <a:pt x="6104302" y="3473998"/>
                </a:lnTo>
                <a:lnTo>
                  <a:pt x="3045039" y="5202656"/>
                </a:lnTo>
                <a:close/>
              </a:path>
            </a:pathLst>
          </a:custGeom>
          <a:gradFill flip="none" rotWithShape="1">
            <a:gsLst>
              <a:gs pos="22000">
                <a:schemeClr val="accent3"/>
              </a:gs>
              <a:gs pos="51000">
                <a:schemeClr val="accent2"/>
              </a:gs>
              <a:gs pos="98374">
                <a:schemeClr val="accent1"/>
              </a:gs>
            </a:gsLst>
            <a:lin ang="13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8" name="Group 7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1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1657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5 REVERS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A33D2F-79F8-48A4-B442-5E38F9CD5C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grpSp>
        <p:nvGrpSpPr>
          <p:cNvPr id="22" name="Group 21"/>
          <p:cNvGrpSpPr/>
          <p:nvPr userDrawn="1"/>
        </p:nvGrpSpPr>
        <p:grpSpPr>
          <a:xfrm>
            <a:off x="6095262" y="0"/>
            <a:ext cx="6101116" cy="6858864"/>
            <a:chOff x="6095262" y="0"/>
            <a:chExt cx="6101116" cy="6858864"/>
          </a:xfrm>
        </p:grpSpPr>
        <p:sp>
          <p:nvSpPr>
            <p:cNvPr id="23" name="Freeform 22"/>
            <p:cNvSpPr/>
            <p:nvPr userDrawn="1"/>
          </p:nvSpPr>
          <p:spPr>
            <a:xfrm>
              <a:off x="6105525" y="0"/>
              <a:ext cx="6082158" cy="6858000"/>
            </a:xfrm>
            <a:custGeom>
              <a:avLst/>
              <a:gdLst>
                <a:gd name="connsiteX0" fmla="*/ 6096000 w 6096000"/>
                <a:gd name="connsiteY0" fmla="*/ 0 h 6867525"/>
                <a:gd name="connsiteX1" fmla="*/ 0 w 6096000"/>
                <a:gd name="connsiteY1" fmla="*/ 9525 h 6867525"/>
                <a:gd name="connsiteX2" fmla="*/ 3362325 w 6096000"/>
                <a:gd name="connsiteY2" fmla="*/ 6867525 h 6867525"/>
                <a:gd name="connsiteX3" fmla="*/ 6096000 w 6096000"/>
                <a:gd name="connsiteY3" fmla="*/ 6858000 h 6867525"/>
                <a:gd name="connsiteX4" fmla="*/ 6096000 w 6096000"/>
                <a:gd name="connsiteY4" fmla="*/ 0 h 686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6867525">
                  <a:moveTo>
                    <a:pt x="6096000" y="0"/>
                  </a:moveTo>
                  <a:lnTo>
                    <a:pt x="0" y="9525"/>
                  </a:lnTo>
                  <a:lnTo>
                    <a:pt x="3362325" y="6867525"/>
                  </a:lnTo>
                  <a:lnTo>
                    <a:pt x="6096000" y="6858000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4" name="Freeform 23"/>
            <p:cNvSpPr/>
            <p:nvPr userDrawn="1"/>
          </p:nvSpPr>
          <p:spPr>
            <a:xfrm flipH="1">
              <a:off x="6099048" y="0"/>
              <a:ext cx="6096736" cy="4569416"/>
            </a:xfrm>
            <a:custGeom>
              <a:avLst/>
              <a:gdLst>
                <a:gd name="connsiteX0" fmla="*/ 0 w 9162535"/>
                <a:gd name="connsiteY0" fmla="*/ 5146589 h 5146589"/>
                <a:gd name="connsiteX1" fmla="*/ 5999206 w 9162535"/>
                <a:gd name="connsiteY1" fmla="*/ 0 h 5146589"/>
                <a:gd name="connsiteX2" fmla="*/ 9162535 w 9162535"/>
                <a:gd name="connsiteY2" fmla="*/ 3342502 h 5146589"/>
                <a:gd name="connsiteX3" fmla="*/ 0 w 9162535"/>
                <a:gd name="connsiteY3" fmla="*/ 5146589 h 5146589"/>
                <a:gd name="connsiteX0" fmla="*/ 0 w 6061080"/>
                <a:gd name="connsiteY0" fmla="*/ 5160885 h 5160885"/>
                <a:gd name="connsiteX1" fmla="*/ 2897751 w 6061080"/>
                <a:gd name="connsiteY1" fmla="*/ 0 h 5160885"/>
                <a:gd name="connsiteX2" fmla="*/ 6061080 w 6061080"/>
                <a:gd name="connsiteY2" fmla="*/ 3342502 h 5160885"/>
                <a:gd name="connsiteX3" fmla="*/ 0 w 6061080"/>
                <a:gd name="connsiteY3" fmla="*/ 5160885 h 5160885"/>
                <a:gd name="connsiteX0" fmla="*/ 0 w 6075372"/>
                <a:gd name="connsiteY0" fmla="*/ 5160885 h 5160885"/>
                <a:gd name="connsiteX1" fmla="*/ 2897751 w 6075372"/>
                <a:gd name="connsiteY1" fmla="*/ 0 h 5160885"/>
                <a:gd name="connsiteX2" fmla="*/ 6075372 w 6075372"/>
                <a:gd name="connsiteY2" fmla="*/ 1755636 h 5160885"/>
                <a:gd name="connsiteX3" fmla="*/ 0 w 6075372"/>
                <a:gd name="connsiteY3" fmla="*/ 5160885 h 5160885"/>
                <a:gd name="connsiteX0" fmla="*/ 3119359 w 9194731"/>
                <a:gd name="connsiteY0" fmla="*/ 5203773 h 5203773"/>
                <a:gd name="connsiteX1" fmla="*/ 0 w 9194731"/>
                <a:gd name="connsiteY1" fmla="*/ 0 h 5203773"/>
                <a:gd name="connsiteX2" fmla="*/ 9194731 w 9194731"/>
                <a:gd name="connsiteY2" fmla="*/ 1798524 h 5203773"/>
                <a:gd name="connsiteX3" fmla="*/ 3119359 w 9194731"/>
                <a:gd name="connsiteY3" fmla="*/ 5203773 h 5203773"/>
                <a:gd name="connsiteX0" fmla="*/ 3119359 w 9194731"/>
                <a:gd name="connsiteY0" fmla="*/ 5147756 h 5147756"/>
                <a:gd name="connsiteX1" fmla="*/ 0 w 9194731"/>
                <a:gd name="connsiteY1" fmla="*/ 0 h 5147756"/>
                <a:gd name="connsiteX2" fmla="*/ 9194731 w 9194731"/>
                <a:gd name="connsiteY2" fmla="*/ 1742507 h 5147756"/>
                <a:gd name="connsiteX3" fmla="*/ 3119359 w 9194731"/>
                <a:gd name="connsiteY3" fmla="*/ 5147756 h 5147756"/>
                <a:gd name="connsiteX0" fmla="*/ 3151267 w 9226639"/>
                <a:gd name="connsiteY0" fmla="*/ 5163714 h 5163714"/>
                <a:gd name="connsiteX1" fmla="*/ 0 w 9226639"/>
                <a:gd name="connsiteY1" fmla="*/ 0 h 5163714"/>
                <a:gd name="connsiteX2" fmla="*/ 9226639 w 9226639"/>
                <a:gd name="connsiteY2" fmla="*/ 1758465 h 5163714"/>
                <a:gd name="connsiteX3" fmla="*/ 3151267 w 9226639"/>
                <a:gd name="connsiteY3" fmla="*/ 5163714 h 5163714"/>
                <a:gd name="connsiteX0" fmla="*/ 315126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151267 w 9198054"/>
                <a:gd name="connsiteY3" fmla="*/ 5163714 h 5163714"/>
                <a:gd name="connsiteX0" fmla="*/ 320843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208437 w 9198054"/>
                <a:gd name="connsiteY3" fmla="*/ 5163714 h 5163714"/>
                <a:gd name="connsiteX0" fmla="*/ 3160796 w 9198054"/>
                <a:gd name="connsiteY0" fmla="*/ 5154183 h 5154183"/>
                <a:gd name="connsiteX1" fmla="*/ 0 w 9198054"/>
                <a:gd name="connsiteY1" fmla="*/ 0 h 5154183"/>
                <a:gd name="connsiteX2" fmla="*/ 9198054 w 9198054"/>
                <a:gd name="connsiteY2" fmla="*/ 1901426 h 5154183"/>
                <a:gd name="connsiteX3" fmla="*/ 3160796 w 9198054"/>
                <a:gd name="connsiteY3" fmla="*/ 5154183 h 5154183"/>
                <a:gd name="connsiteX0" fmla="*/ 316079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16079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04811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3048116 w 9178997"/>
                <a:gd name="connsiteY3" fmla="*/ 5154183 h 5154183"/>
                <a:gd name="connsiteX0" fmla="*/ 1498773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1498773 w 9178997"/>
                <a:gd name="connsiteY3" fmla="*/ 5154183 h 5154183"/>
                <a:gd name="connsiteX0" fmla="*/ 1498773 w 3368960"/>
                <a:gd name="connsiteY0" fmla="*/ 5173702 h 5173702"/>
                <a:gd name="connsiteX1" fmla="*/ 0 w 3368960"/>
                <a:gd name="connsiteY1" fmla="*/ 19519 h 5173702"/>
                <a:gd name="connsiteX2" fmla="*/ 3368960 w 3368960"/>
                <a:gd name="connsiteY2" fmla="*/ 0 h 5173702"/>
                <a:gd name="connsiteX3" fmla="*/ 1498773 w 3368960"/>
                <a:gd name="connsiteY3" fmla="*/ 5173702 h 5173702"/>
                <a:gd name="connsiteX0" fmla="*/ 1513119 w 3383306"/>
                <a:gd name="connsiteY0" fmla="*/ 5173702 h 5173702"/>
                <a:gd name="connsiteX1" fmla="*/ 0 w 3383306"/>
                <a:gd name="connsiteY1" fmla="*/ 1730421 h 5173702"/>
                <a:gd name="connsiteX2" fmla="*/ 3383306 w 3383306"/>
                <a:gd name="connsiteY2" fmla="*/ 0 h 5173702"/>
                <a:gd name="connsiteX3" fmla="*/ 1513119 w 3383306"/>
                <a:gd name="connsiteY3" fmla="*/ 5173702 h 5173702"/>
                <a:gd name="connsiteX0" fmla="*/ 1524942 w 3395129"/>
                <a:gd name="connsiteY0" fmla="*/ 5173702 h 5173702"/>
                <a:gd name="connsiteX1" fmla="*/ 0 w 3395129"/>
                <a:gd name="connsiteY1" fmla="*/ 3446751 h 5173702"/>
                <a:gd name="connsiteX2" fmla="*/ 3395129 w 3395129"/>
                <a:gd name="connsiteY2" fmla="*/ 0 h 5173702"/>
                <a:gd name="connsiteX3" fmla="*/ 1524942 w 3395129"/>
                <a:gd name="connsiteY3" fmla="*/ 5173702 h 5173702"/>
                <a:gd name="connsiteX0" fmla="*/ 2623 w 3395129"/>
                <a:gd name="connsiteY0" fmla="*/ 652 h 3446751"/>
                <a:gd name="connsiteX1" fmla="*/ 0 w 3395129"/>
                <a:gd name="connsiteY1" fmla="*/ 3446751 h 3446751"/>
                <a:gd name="connsiteX2" fmla="*/ 3395129 w 3395129"/>
                <a:gd name="connsiteY2" fmla="*/ 0 h 3446751"/>
                <a:gd name="connsiteX3" fmla="*/ 2623 w 3395129"/>
                <a:gd name="connsiteY3" fmla="*/ 652 h 344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5129" h="3446751">
                  <a:moveTo>
                    <a:pt x="2623" y="652"/>
                  </a:moveTo>
                  <a:cubicBezTo>
                    <a:pt x="1749" y="1149352"/>
                    <a:pt x="874" y="2298051"/>
                    <a:pt x="0" y="3446751"/>
                  </a:cubicBezTo>
                  <a:lnTo>
                    <a:pt x="3395129" y="0"/>
                  </a:lnTo>
                  <a:lnTo>
                    <a:pt x="2623" y="652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accent2"/>
                </a:gs>
                <a:gs pos="100000">
                  <a:schemeClr val="accent3"/>
                </a:gs>
              </a:gsLst>
              <a:lin ang="120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 userDrawn="1"/>
          </p:nvSpPr>
          <p:spPr>
            <a:xfrm flipH="1">
              <a:off x="9451181" y="4569416"/>
              <a:ext cx="2745197" cy="2289448"/>
            </a:xfrm>
            <a:custGeom>
              <a:avLst/>
              <a:gdLst>
                <a:gd name="connsiteX0" fmla="*/ 0 w 9162535"/>
                <a:gd name="connsiteY0" fmla="*/ 5146589 h 5146589"/>
                <a:gd name="connsiteX1" fmla="*/ 5999206 w 9162535"/>
                <a:gd name="connsiteY1" fmla="*/ 0 h 5146589"/>
                <a:gd name="connsiteX2" fmla="*/ 9162535 w 9162535"/>
                <a:gd name="connsiteY2" fmla="*/ 3342502 h 5146589"/>
                <a:gd name="connsiteX3" fmla="*/ 0 w 9162535"/>
                <a:gd name="connsiteY3" fmla="*/ 5146589 h 5146589"/>
                <a:gd name="connsiteX0" fmla="*/ 0 w 6061080"/>
                <a:gd name="connsiteY0" fmla="*/ 5160885 h 5160885"/>
                <a:gd name="connsiteX1" fmla="*/ 2897751 w 6061080"/>
                <a:gd name="connsiteY1" fmla="*/ 0 h 5160885"/>
                <a:gd name="connsiteX2" fmla="*/ 6061080 w 6061080"/>
                <a:gd name="connsiteY2" fmla="*/ 3342502 h 5160885"/>
                <a:gd name="connsiteX3" fmla="*/ 0 w 6061080"/>
                <a:gd name="connsiteY3" fmla="*/ 5160885 h 5160885"/>
                <a:gd name="connsiteX0" fmla="*/ 0 w 6075372"/>
                <a:gd name="connsiteY0" fmla="*/ 5160885 h 5160885"/>
                <a:gd name="connsiteX1" fmla="*/ 2897751 w 6075372"/>
                <a:gd name="connsiteY1" fmla="*/ 0 h 5160885"/>
                <a:gd name="connsiteX2" fmla="*/ 6075372 w 6075372"/>
                <a:gd name="connsiteY2" fmla="*/ 1755636 h 5160885"/>
                <a:gd name="connsiteX3" fmla="*/ 0 w 6075372"/>
                <a:gd name="connsiteY3" fmla="*/ 5160885 h 5160885"/>
                <a:gd name="connsiteX0" fmla="*/ 3119359 w 9194731"/>
                <a:gd name="connsiteY0" fmla="*/ 5203773 h 5203773"/>
                <a:gd name="connsiteX1" fmla="*/ 0 w 9194731"/>
                <a:gd name="connsiteY1" fmla="*/ 0 h 5203773"/>
                <a:gd name="connsiteX2" fmla="*/ 9194731 w 9194731"/>
                <a:gd name="connsiteY2" fmla="*/ 1798524 h 5203773"/>
                <a:gd name="connsiteX3" fmla="*/ 3119359 w 9194731"/>
                <a:gd name="connsiteY3" fmla="*/ 5203773 h 5203773"/>
                <a:gd name="connsiteX0" fmla="*/ 3119359 w 9194731"/>
                <a:gd name="connsiteY0" fmla="*/ 5147756 h 5147756"/>
                <a:gd name="connsiteX1" fmla="*/ 0 w 9194731"/>
                <a:gd name="connsiteY1" fmla="*/ 0 h 5147756"/>
                <a:gd name="connsiteX2" fmla="*/ 9194731 w 9194731"/>
                <a:gd name="connsiteY2" fmla="*/ 1742507 h 5147756"/>
                <a:gd name="connsiteX3" fmla="*/ 3119359 w 9194731"/>
                <a:gd name="connsiteY3" fmla="*/ 5147756 h 5147756"/>
                <a:gd name="connsiteX0" fmla="*/ 3151267 w 9226639"/>
                <a:gd name="connsiteY0" fmla="*/ 5163714 h 5163714"/>
                <a:gd name="connsiteX1" fmla="*/ 0 w 9226639"/>
                <a:gd name="connsiteY1" fmla="*/ 0 h 5163714"/>
                <a:gd name="connsiteX2" fmla="*/ 9226639 w 9226639"/>
                <a:gd name="connsiteY2" fmla="*/ 1758465 h 5163714"/>
                <a:gd name="connsiteX3" fmla="*/ 3151267 w 9226639"/>
                <a:gd name="connsiteY3" fmla="*/ 5163714 h 5163714"/>
                <a:gd name="connsiteX0" fmla="*/ 315126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151267 w 9198054"/>
                <a:gd name="connsiteY3" fmla="*/ 5163714 h 5163714"/>
                <a:gd name="connsiteX0" fmla="*/ 320843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208437 w 9198054"/>
                <a:gd name="connsiteY3" fmla="*/ 5163714 h 5163714"/>
                <a:gd name="connsiteX0" fmla="*/ 3160796 w 9198054"/>
                <a:gd name="connsiteY0" fmla="*/ 5154183 h 5154183"/>
                <a:gd name="connsiteX1" fmla="*/ 0 w 9198054"/>
                <a:gd name="connsiteY1" fmla="*/ 0 h 5154183"/>
                <a:gd name="connsiteX2" fmla="*/ 9198054 w 9198054"/>
                <a:gd name="connsiteY2" fmla="*/ 1901426 h 5154183"/>
                <a:gd name="connsiteX3" fmla="*/ 3160796 w 9198054"/>
                <a:gd name="connsiteY3" fmla="*/ 5154183 h 5154183"/>
                <a:gd name="connsiteX0" fmla="*/ 316079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16079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04811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3048116 w 9178997"/>
                <a:gd name="connsiteY3" fmla="*/ 5154183 h 5154183"/>
                <a:gd name="connsiteX0" fmla="*/ 1498773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1498773 w 9178997"/>
                <a:gd name="connsiteY3" fmla="*/ 5154183 h 5154183"/>
                <a:gd name="connsiteX0" fmla="*/ 1498773 w 3368960"/>
                <a:gd name="connsiteY0" fmla="*/ 5173702 h 5173702"/>
                <a:gd name="connsiteX1" fmla="*/ 0 w 3368960"/>
                <a:gd name="connsiteY1" fmla="*/ 19519 h 5173702"/>
                <a:gd name="connsiteX2" fmla="*/ 3368960 w 3368960"/>
                <a:gd name="connsiteY2" fmla="*/ 0 h 5173702"/>
                <a:gd name="connsiteX3" fmla="*/ 1498773 w 3368960"/>
                <a:gd name="connsiteY3" fmla="*/ 5173702 h 5173702"/>
                <a:gd name="connsiteX0" fmla="*/ 1513119 w 3383306"/>
                <a:gd name="connsiteY0" fmla="*/ 5173702 h 5173702"/>
                <a:gd name="connsiteX1" fmla="*/ 0 w 3383306"/>
                <a:gd name="connsiteY1" fmla="*/ 1730421 h 5173702"/>
                <a:gd name="connsiteX2" fmla="*/ 3383306 w 3383306"/>
                <a:gd name="connsiteY2" fmla="*/ 0 h 5173702"/>
                <a:gd name="connsiteX3" fmla="*/ 1513119 w 3383306"/>
                <a:gd name="connsiteY3" fmla="*/ 5173702 h 5173702"/>
                <a:gd name="connsiteX0" fmla="*/ 1524942 w 3395129"/>
                <a:gd name="connsiteY0" fmla="*/ 5173702 h 5173702"/>
                <a:gd name="connsiteX1" fmla="*/ 0 w 3395129"/>
                <a:gd name="connsiteY1" fmla="*/ 3446751 h 5173702"/>
                <a:gd name="connsiteX2" fmla="*/ 3395129 w 3395129"/>
                <a:gd name="connsiteY2" fmla="*/ 0 h 5173702"/>
                <a:gd name="connsiteX3" fmla="*/ 1524942 w 3395129"/>
                <a:gd name="connsiteY3" fmla="*/ 5173702 h 5173702"/>
                <a:gd name="connsiteX0" fmla="*/ 1529836 w 1529836"/>
                <a:gd name="connsiteY0" fmla="*/ 1726951 h 1726951"/>
                <a:gd name="connsiteX1" fmla="*/ 4894 w 1529836"/>
                <a:gd name="connsiteY1" fmla="*/ 0 h 1726951"/>
                <a:gd name="connsiteX2" fmla="*/ 0 w 1529836"/>
                <a:gd name="connsiteY2" fmla="*/ 1719114 h 1726951"/>
                <a:gd name="connsiteX3" fmla="*/ 1529836 w 1529836"/>
                <a:gd name="connsiteY3" fmla="*/ 1726951 h 1726951"/>
                <a:gd name="connsiteX0" fmla="*/ 1524956 w 1524956"/>
                <a:gd name="connsiteY0" fmla="*/ 1726951 h 1726951"/>
                <a:gd name="connsiteX1" fmla="*/ 14 w 1524956"/>
                <a:gd name="connsiteY1" fmla="*/ 0 h 1726951"/>
                <a:gd name="connsiteX2" fmla="*/ 139661 w 1524956"/>
                <a:gd name="connsiteY2" fmla="*/ 1496385 h 1726951"/>
                <a:gd name="connsiteX3" fmla="*/ 1524956 w 1524956"/>
                <a:gd name="connsiteY3" fmla="*/ 1726951 h 1726951"/>
                <a:gd name="connsiteX0" fmla="*/ 1525273 w 1525273"/>
                <a:gd name="connsiteY0" fmla="*/ 1726951 h 1726951"/>
                <a:gd name="connsiteX1" fmla="*/ 331 w 1525273"/>
                <a:gd name="connsiteY1" fmla="*/ 0 h 1726951"/>
                <a:gd name="connsiteX2" fmla="*/ 2068 w 1525273"/>
                <a:gd name="connsiteY2" fmla="*/ 1726299 h 1726951"/>
                <a:gd name="connsiteX3" fmla="*/ 1525273 w 1525273"/>
                <a:gd name="connsiteY3" fmla="*/ 1726951 h 172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5273" h="1726951">
                  <a:moveTo>
                    <a:pt x="1525273" y="1726951"/>
                  </a:moveTo>
                  <a:lnTo>
                    <a:pt x="331" y="0"/>
                  </a:lnTo>
                  <a:cubicBezTo>
                    <a:pt x="-1300" y="573038"/>
                    <a:pt x="3699" y="1153261"/>
                    <a:pt x="2068" y="1726299"/>
                  </a:cubicBezTo>
                  <a:lnTo>
                    <a:pt x="1525273" y="1726951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0">
                  <a:schemeClr val="accent3"/>
                </a:gs>
              </a:gsLst>
              <a:lin ang="13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 userDrawn="1"/>
          </p:nvSpPr>
          <p:spPr>
            <a:xfrm flipH="1">
              <a:off x="6095262" y="0"/>
              <a:ext cx="6100521" cy="6858864"/>
            </a:xfrm>
            <a:custGeom>
              <a:avLst/>
              <a:gdLst>
                <a:gd name="connsiteX0" fmla="*/ 0 w 9162535"/>
                <a:gd name="connsiteY0" fmla="*/ 5146589 h 5146589"/>
                <a:gd name="connsiteX1" fmla="*/ 5999206 w 9162535"/>
                <a:gd name="connsiteY1" fmla="*/ 0 h 5146589"/>
                <a:gd name="connsiteX2" fmla="*/ 9162535 w 9162535"/>
                <a:gd name="connsiteY2" fmla="*/ 3342502 h 5146589"/>
                <a:gd name="connsiteX3" fmla="*/ 0 w 9162535"/>
                <a:gd name="connsiteY3" fmla="*/ 5146589 h 5146589"/>
                <a:gd name="connsiteX0" fmla="*/ 0 w 6061080"/>
                <a:gd name="connsiteY0" fmla="*/ 5160885 h 5160885"/>
                <a:gd name="connsiteX1" fmla="*/ 2897751 w 6061080"/>
                <a:gd name="connsiteY1" fmla="*/ 0 h 5160885"/>
                <a:gd name="connsiteX2" fmla="*/ 6061080 w 6061080"/>
                <a:gd name="connsiteY2" fmla="*/ 3342502 h 5160885"/>
                <a:gd name="connsiteX3" fmla="*/ 0 w 6061080"/>
                <a:gd name="connsiteY3" fmla="*/ 5160885 h 5160885"/>
                <a:gd name="connsiteX0" fmla="*/ 0 w 6075372"/>
                <a:gd name="connsiteY0" fmla="*/ 5160885 h 5160885"/>
                <a:gd name="connsiteX1" fmla="*/ 2897751 w 6075372"/>
                <a:gd name="connsiteY1" fmla="*/ 0 h 5160885"/>
                <a:gd name="connsiteX2" fmla="*/ 6075372 w 6075372"/>
                <a:gd name="connsiteY2" fmla="*/ 1755636 h 5160885"/>
                <a:gd name="connsiteX3" fmla="*/ 0 w 6075372"/>
                <a:gd name="connsiteY3" fmla="*/ 5160885 h 5160885"/>
                <a:gd name="connsiteX0" fmla="*/ 3119359 w 9194731"/>
                <a:gd name="connsiteY0" fmla="*/ 5203773 h 5203773"/>
                <a:gd name="connsiteX1" fmla="*/ 0 w 9194731"/>
                <a:gd name="connsiteY1" fmla="*/ 0 h 5203773"/>
                <a:gd name="connsiteX2" fmla="*/ 9194731 w 9194731"/>
                <a:gd name="connsiteY2" fmla="*/ 1798524 h 5203773"/>
                <a:gd name="connsiteX3" fmla="*/ 3119359 w 9194731"/>
                <a:gd name="connsiteY3" fmla="*/ 5203773 h 5203773"/>
                <a:gd name="connsiteX0" fmla="*/ 3119359 w 9194731"/>
                <a:gd name="connsiteY0" fmla="*/ 5147756 h 5147756"/>
                <a:gd name="connsiteX1" fmla="*/ 0 w 9194731"/>
                <a:gd name="connsiteY1" fmla="*/ 0 h 5147756"/>
                <a:gd name="connsiteX2" fmla="*/ 9194731 w 9194731"/>
                <a:gd name="connsiteY2" fmla="*/ 1742507 h 5147756"/>
                <a:gd name="connsiteX3" fmla="*/ 3119359 w 9194731"/>
                <a:gd name="connsiteY3" fmla="*/ 5147756 h 5147756"/>
                <a:gd name="connsiteX0" fmla="*/ 3151267 w 9226639"/>
                <a:gd name="connsiteY0" fmla="*/ 5163714 h 5163714"/>
                <a:gd name="connsiteX1" fmla="*/ 0 w 9226639"/>
                <a:gd name="connsiteY1" fmla="*/ 0 h 5163714"/>
                <a:gd name="connsiteX2" fmla="*/ 9226639 w 9226639"/>
                <a:gd name="connsiteY2" fmla="*/ 1758465 h 5163714"/>
                <a:gd name="connsiteX3" fmla="*/ 3151267 w 9226639"/>
                <a:gd name="connsiteY3" fmla="*/ 5163714 h 5163714"/>
                <a:gd name="connsiteX0" fmla="*/ 315126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151267 w 9198054"/>
                <a:gd name="connsiteY3" fmla="*/ 5163714 h 5163714"/>
                <a:gd name="connsiteX0" fmla="*/ 3208437 w 9198054"/>
                <a:gd name="connsiteY0" fmla="*/ 5163714 h 5163714"/>
                <a:gd name="connsiteX1" fmla="*/ 0 w 9198054"/>
                <a:gd name="connsiteY1" fmla="*/ 0 h 5163714"/>
                <a:gd name="connsiteX2" fmla="*/ 9198054 w 9198054"/>
                <a:gd name="connsiteY2" fmla="*/ 1901426 h 5163714"/>
                <a:gd name="connsiteX3" fmla="*/ 3208437 w 9198054"/>
                <a:gd name="connsiteY3" fmla="*/ 5163714 h 5163714"/>
                <a:gd name="connsiteX0" fmla="*/ 3160796 w 9198054"/>
                <a:gd name="connsiteY0" fmla="*/ 5154183 h 5154183"/>
                <a:gd name="connsiteX1" fmla="*/ 0 w 9198054"/>
                <a:gd name="connsiteY1" fmla="*/ 0 h 5154183"/>
                <a:gd name="connsiteX2" fmla="*/ 9198054 w 9198054"/>
                <a:gd name="connsiteY2" fmla="*/ 1901426 h 5154183"/>
                <a:gd name="connsiteX3" fmla="*/ 3160796 w 9198054"/>
                <a:gd name="connsiteY3" fmla="*/ 5154183 h 5154183"/>
                <a:gd name="connsiteX0" fmla="*/ 316079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16079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910957 h 5154183"/>
                <a:gd name="connsiteX3" fmla="*/ 3048116 w 9178997"/>
                <a:gd name="connsiteY3" fmla="*/ 5154183 h 5154183"/>
                <a:gd name="connsiteX0" fmla="*/ 3048116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3048116 w 9178997"/>
                <a:gd name="connsiteY3" fmla="*/ 5154183 h 5154183"/>
                <a:gd name="connsiteX0" fmla="*/ 1498773 w 9178997"/>
                <a:gd name="connsiteY0" fmla="*/ 5154183 h 5154183"/>
                <a:gd name="connsiteX1" fmla="*/ 0 w 9178997"/>
                <a:gd name="connsiteY1" fmla="*/ 0 h 5154183"/>
                <a:gd name="connsiteX2" fmla="*/ 9178997 w 9178997"/>
                <a:gd name="connsiteY2" fmla="*/ 1698542 h 5154183"/>
                <a:gd name="connsiteX3" fmla="*/ 1498773 w 9178997"/>
                <a:gd name="connsiteY3" fmla="*/ 5154183 h 5154183"/>
                <a:gd name="connsiteX0" fmla="*/ 1498773 w 3368960"/>
                <a:gd name="connsiteY0" fmla="*/ 5173702 h 5173702"/>
                <a:gd name="connsiteX1" fmla="*/ 0 w 3368960"/>
                <a:gd name="connsiteY1" fmla="*/ 19519 h 5173702"/>
                <a:gd name="connsiteX2" fmla="*/ 3368960 w 3368960"/>
                <a:gd name="connsiteY2" fmla="*/ 0 h 5173702"/>
                <a:gd name="connsiteX3" fmla="*/ 1498773 w 3368960"/>
                <a:gd name="connsiteY3" fmla="*/ 5173702 h 5173702"/>
                <a:gd name="connsiteX0" fmla="*/ 1513119 w 3383306"/>
                <a:gd name="connsiteY0" fmla="*/ 5173702 h 5173702"/>
                <a:gd name="connsiteX1" fmla="*/ 0 w 3383306"/>
                <a:gd name="connsiteY1" fmla="*/ 1730421 h 5173702"/>
                <a:gd name="connsiteX2" fmla="*/ 3383306 w 3383306"/>
                <a:gd name="connsiteY2" fmla="*/ 0 h 5173702"/>
                <a:gd name="connsiteX3" fmla="*/ 1513119 w 3383306"/>
                <a:gd name="connsiteY3" fmla="*/ 5173702 h 5173702"/>
                <a:gd name="connsiteX0" fmla="*/ 1524942 w 3395129"/>
                <a:gd name="connsiteY0" fmla="*/ 5173702 h 5173702"/>
                <a:gd name="connsiteX1" fmla="*/ 0 w 3395129"/>
                <a:gd name="connsiteY1" fmla="*/ 3446751 h 5173702"/>
                <a:gd name="connsiteX2" fmla="*/ 3395129 w 3395129"/>
                <a:gd name="connsiteY2" fmla="*/ 0 h 5173702"/>
                <a:gd name="connsiteX3" fmla="*/ 1524942 w 3395129"/>
                <a:gd name="connsiteY3" fmla="*/ 5173702 h 517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5129" h="5173702">
                  <a:moveTo>
                    <a:pt x="1524942" y="5173702"/>
                  </a:moveTo>
                  <a:lnTo>
                    <a:pt x="0" y="3446751"/>
                  </a:lnTo>
                  <a:lnTo>
                    <a:pt x="3395129" y="0"/>
                  </a:lnTo>
                  <a:lnTo>
                    <a:pt x="1524942" y="5173702"/>
                  </a:lnTo>
                  <a:close/>
                </a:path>
              </a:pathLst>
            </a:custGeom>
            <a:gradFill flip="none" rotWithShape="1">
              <a:gsLst>
                <a:gs pos="1000">
                  <a:schemeClr val="accent2"/>
                </a:gs>
                <a:gs pos="100000">
                  <a:schemeClr val="accent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12" name="Group 11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1991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5 REVERS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70EA2B7B-E16A-41D4-A353-D8E2DCC1A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12" name="Group 11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6" name="Triangle 1">
            <a:extLst>
              <a:ext uri="{FF2B5EF4-FFF2-40B4-BE49-F238E27FC236}">
                <a16:creationId xmlns:a16="http://schemas.microsoft.com/office/drawing/2014/main" id="{E398D872-4587-514E-ADAF-03FA743D0AFC}"/>
              </a:ext>
            </a:extLst>
          </p:cNvPr>
          <p:cNvSpPr/>
          <p:nvPr userDrawn="1"/>
        </p:nvSpPr>
        <p:spPr>
          <a:xfrm>
            <a:off x="34371" y="20861"/>
            <a:ext cx="12131361" cy="6821841"/>
          </a:xfrm>
          <a:custGeom>
            <a:avLst/>
            <a:gdLst>
              <a:gd name="connsiteX0" fmla="*/ 0 w 3806687"/>
              <a:gd name="connsiteY0" fmla="*/ 4855312 h 4855312"/>
              <a:gd name="connsiteX1" fmla="*/ 1903344 w 3806687"/>
              <a:gd name="connsiteY1" fmla="*/ 0 h 4855312"/>
              <a:gd name="connsiteX2" fmla="*/ 3806687 w 3806687"/>
              <a:gd name="connsiteY2" fmla="*/ 4855312 h 4855312"/>
              <a:gd name="connsiteX3" fmla="*/ 0 w 3806687"/>
              <a:gd name="connsiteY3" fmla="*/ 4855312 h 4855312"/>
              <a:gd name="connsiteX0" fmla="*/ 0 w 4089953"/>
              <a:gd name="connsiteY0" fmla="*/ 6147399 h 6147399"/>
              <a:gd name="connsiteX1" fmla="*/ 4089953 w 4089953"/>
              <a:gd name="connsiteY1" fmla="*/ 0 h 6147399"/>
              <a:gd name="connsiteX2" fmla="*/ 3806687 w 4089953"/>
              <a:gd name="connsiteY2" fmla="*/ 6147399 h 6147399"/>
              <a:gd name="connsiteX3" fmla="*/ 0 w 4089953"/>
              <a:gd name="connsiteY3" fmla="*/ 6147399 h 6147399"/>
              <a:gd name="connsiteX0" fmla="*/ 0 w 8169965"/>
              <a:gd name="connsiteY0" fmla="*/ 6147399 h 6872956"/>
              <a:gd name="connsiteX1" fmla="*/ 4089953 w 8169965"/>
              <a:gd name="connsiteY1" fmla="*/ 0 h 6872956"/>
              <a:gd name="connsiteX2" fmla="*/ 8169965 w 8169965"/>
              <a:gd name="connsiteY2" fmla="*/ 6872956 h 6872956"/>
              <a:gd name="connsiteX3" fmla="*/ 0 w 8169965"/>
              <a:gd name="connsiteY3" fmla="*/ 6147399 h 6872956"/>
              <a:gd name="connsiteX0" fmla="*/ 0 w 12205252"/>
              <a:gd name="connsiteY0" fmla="*/ 4626712 h 6872956"/>
              <a:gd name="connsiteX1" fmla="*/ 8125240 w 12205252"/>
              <a:gd name="connsiteY1" fmla="*/ 0 h 6872956"/>
              <a:gd name="connsiteX2" fmla="*/ 12205252 w 12205252"/>
              <a:gd name="connsiteY2" fmla="*/ 6872956 h 6872956"/>
              <a:gd name="connsiteX3" fmla="*/ 0 w 12205252"/>
              <a:gd name="connsiteY3" fmla="*/ 4626712 h 6872956"/>
              <a:gd name="connsiteX0" fmla="*/ 0 w 12194861"/>
              <a:gd name="connsiteY0" fmla="*/ 4626712 h 6841715"/>
              <a:gd name="connsiteX1" fmla="*/ 8125240 w 12194861"/>
              <a:gd name="connsiteY1" fmla="*/ 0 h 6841715"/>
              <a:gd name="connsiteX2" fmla="*/ 12194861 w 12194861"/>
              <a:gd name="connsiteY2" fmla="*/ 6841715 h 6841715"/>
              <a:gd name="connsiteX3" fmla="*/ 0 w 12194861"/>
              <a:gd name="connsiteY3" fmla="*/ 4626712 h 6841715"/>
              <a:gd name="connsiteX0" fmla="*/ 0 w 12191686"/>
              <a:gd name="connsiteY0" fmla="*/ 4626712 h 6867170"/>
              <a:gd name="connsiteX1" fmla="*/ 8125240 w 12191686"/>
              <a:gd name="connsiteY1" fmla="*/ 0 h 6867170"/>
              <a:gd name="connsiteX2" fmla="*/ 12191686 w 12191686"/>
              <a:gd name="connsiteY2" fmla="*/ 6867170 h 6867170"/>
              <a:gd name="connsiteX3" fmla="*/ 0 w 12191686"/>
              <a:gd name="connsiteY3" fmla="*/ 4626712 h 6867170"/>
              <a:gd name="connsiteX0" fmla="*/ 0 w 12188511"/>
              <a:gd name="connsiteY0" fmla="*/ 4626712 h 6857624"/>
              <a:gd name="connsiteX1" fmla="*/ 8125240 w 12188511"/>
              <a:gd name="connsiteY1" fmla="*/ 0 h 6857624"/>
              <a:gd name="connsiteX2" fmla="*/ 12188511 w 12188511"/>
              <a:gd name="connsiteY2" fmla="*/ 6857624 h 6857624"/>
              <a:gd name="connsiteX3" fmla="*/ 0 w 12188511"/>
              <a:gd name="connsiteY3" fmla="*/ 4626712 h 6857624"/>
              <a:gd name="connsiteX0" fmla="*/ 0 w 12178986"/>
              <a:gd name="connsiteY0" fmla="*/ 4626712 h 6857624"/>
              <a:gd name="connsiteX1" fmla="*/ 8125240 w 12178986"/>
              <a:gd name="connsiteY1" fmla="*/ 0 h 6857624"/>
              <a:gd name="connsiteX2" fmla="*/ 12178986 w 12178986"/>
              <a:gd name="connsiteY2" fmla="*/ 6857624 h 6857624"/>
              <a:gd name="connsiteX3" fmla="*/ 0 w 12178986"/>
              <a:gd name="connsiteY3" fmla="*/ 4626712 h 6857624"/>
              <a:gd name="connsiteX0" fmla="*/ 0 w 12163111"/>
              <a:gd name="connsiteY0" fmla="*/ 4626713 h 6857624"/>
              <a:gd name="connsiteX1" fmla="*/ 8109365 w 12163111"/>
              <a:gd name="connsiteY1" fmla="*/ 0 h 6857624"/>
              <a:gd name="connsiteX2" fmla="*/ 12163111 w 12163111"/>
              <a:gd name="connsiteY2" fmla="*/ 6857624 h 6857624"/>
              <a:gd name="connsiteX3" fmla="*/ 0 w 12163111"/>
              <a:gd name="connsiteY3" fmla="*/ 4626713 h 6857624"/>
              <a:gd name="connsiteX0" fmla="*/ 0 w 12150411"/>
              <a:gd name="connsiteY0" fmla="*/ 4629896 h 6857624"/>
              <a:gd name="connsiteX1" fmla="*/ 8096665 w 12150411"/>
              <a:gd name="connsiteY1" fmla="*/ 0 h 6857624"/>
              <a:gd name="connsiteX2" fmla="*/ 12150411 w 12150411"/>
              <a:gd name="connsiteY2" fmla="*/ 6857624 h 6857624"/>
              <a:gd name="connsiteX3" fmla="*/ 0 w 12150411"/>
              <a:gd name="connsiteY3" fmla="*/ 4629896 h 6857624"/>
              <a:gd name="connsiteX0" fmla="*/ 0 w 12131361"/>
              <a:gd name="connsiteY0" fmla="*/ 4629897 h 6857624"/>
              <a:gd name="connsiteX1" fmla="*/ 8077615 w 12131361"/>
              <a:gd name="connsiteY1" fmla="*/ 0 h 6857624"/>
              <a:gd name="connsiteX2" fmla="*/ 12131361 w 12131361"/>
              <a:gd name="connsiteY2" fmla="*/ 6857624 h 6857624"/>
              <a:gd name="connsiteX3" fmla="*/ 0 w 12131361"/>
              <a:gd name="connsiteY3" fmla="*/ 4629897 h 6857624"/>
              <a:gd name="connsiteX0" fmla="*/ 0 w 12131361"/>
              <a:gd name="connsiteY0" fmla="*/ 4608991 h 6836718"/>
              <a:gd name="connsiteX1" fmla="*/ 8074138 w 12131361"/>
              <a:gd name="connsiteY1" fmla="*/ 0 h 6836718"/>
              <a:gd name="connsiteX2" fmla="*/ 12131361 w 12131361"/>
              <a:gd name="connsiteY2" fmla="*/ 6836718 h 6836718"/>
              <a:gd name="connsiteX3" fmla="*/ 0 w 12131361"/>
              <a:gd name="connsiteY3" fmla="*/ 4608991 h 6836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31361" h="6836718">
                <a:moveTo>
                  <a:pt x="0" y="4608991"/>
                </a:moveTo>
                <a:lnTo>
                  <a:pt x="8074138" y="0"/>
                </a:lnTo>
                <a:lnTo>
                  <a:pt x="12131361" y="6836718"/>
                </a:lnTo>
                <a:lnTo>
                  <a:pt x="0" y="4608991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97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5 REVERS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D0D2FA82-BCA9-44DB-8EC6-D59D75A3BE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12" name="Group 11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6" name="Triangle 1">
            <a:extLst>
              <a:ext uri="{FF2B5EF4-FFF2-40B4-BE49-F238E27FC236}">
                <a16:creationId xmlns:a16="http://schemas.microsoft.com/office/drawing/2014/main" id="{E398D872-4587-514E-ADAF-03FA743D0AFC}"/>
              </a:ext>
            </a:extLst>
          </p:cNvPr>
          <p:cNvSpPr/>
          <p:nvPr userDrawn="1"/>
        </p:nvSpPr>
        <p:spPr>
          <a:xfrm>
            <a:off x="34371" y="20861"/>
            <a:ext cx="12131361" cy="6821841"/>
          </a:xfrm>
          <a:custGeom>
            <a:avLst/>
            <a:gdLst>
              <a:gd name="connsiteX0" fmla="*/ 0 w 3806687"/>
              <a:gd name="connsiteY0" fmla="*/ 4855312 h 4855312"/>
              <a:gd name="connsiteX1" fmla="*/ 1903344 w 3806687"/>
              <a:gd name="connsiteY1" fmla="*/ 0 h 4855312"/>
              <a:gd name="connsiteX2" fmla="*/ 3806687 w 3806687"/>
              <a:gd name="connsiteY2" fmla="*/ 4855312 h 4855312"/>
              <a:gd name="connsiteX3" fmla="*/ 0 w 3806687"/>
              <a:gd name="connsiteY3" fmla="*/ 4855312 h 4855312"/>
              <a:gd name="connsiteX0" fmla="*/ 0 w 4089953"/>
              <a:gd name="connsiteY0" fmla="*/ 6147399 h 6147399"/>
              <a:gd name="connsiteX1" fmla="*/ 4089953 w 4089953"/>
              <a:gd name="connsiteY1" fmla="*/ 0 h 6147399"/>
              <a:gd name="connsiteX2" fmla="*/ 3806687 w 4089953"/>
              <a:gd name="connsiteY2" fmla="*/ 6147399 h 6147399"/>
              <a:gd name="connsiteX3" fmla="*/ 0 w 4089953"/>
              <a:gd name="connsiteY3" fmla="*/ 6147399 h 6147399"/>
              <a:gd name="connsiteX0" fmla="*/ 0 w 8169965"/>
              <a:gd name="connsiteY0" fmla="*/ 6147399 h 6872956"/>
              <a:gd name="connsiteX1" fmla="*/ 4089953 w 8169965"/>
              <a:gd name="connsiteY1" fmla="*/ 0 h 6872956"/>
              <a:gd name="connsiteX2" fmla="*/ 8169965 w 8169965"/>
              <a:gd name="connsiteY2" fmla="*/ 6872956 h 6872956"/>
              <a:gd name="connsiteX3" fmla="*/ 0 w 8169965"/>
              <a:gd name="connsiteY3" fmla="*/ 6147399 h 6872956"/>
              <a:gd name="connsiteX0" fmla="*/ 0 w 12205252"/>
              <a:gd name="connsiteY0" fmla="*/ 4626712 h 6872956"/>
              <a:gd name="connsiteX1" fmla="*/ 8125240 w 12205252"/>
              <a:gd name="connsiteY1" fmla="*/ 0 h 6872956"/>
              <a:gd name="connsiteX2" fmla="*/ 12205252 w 12205252"/>
              <a:gd name="connsiteY2" fmla="*/ 6872956 h 6872956"/>
              <a:gd name="connsiteX3" fmla="*/ 0 w 12205252"/>
              <a:gd name="connsiteY3" fmla="*/ 4626712 h 6872956"/>
              <a:gd name="connsiteX0" fmla="*/ 0 w 12194861"/>
              <a:gd name="connsiteY0" fmla="*/ 4626712 h 6841715"/>
              <a:gd name="connsiteX1" fmla="*/ 8125240 w 12194861"/>
              <a:gd name="connsiteY1" fmla="*/ 0 h 6841715"/>
              <a:gd name="connsiteX2" fmla="*/ 12194861 w 12194861"/>
              <a:gd name="connsiteY2" fmla="*/ 6841715 h 6841715"/>
              <a:gd name="connsiteX3" fmla="*/ 0 w 12194861"/>
              <a:gd name="connsiteY3" fmla="*/ 4626712 h 6841715"/>
              <a:gd name="connsiteX0" fmla="*/ 0 w 12191686"/>
              <a:gd name="connsiteY0" fmla="*/ 4626712 h 6867170"/>
              <a:gd name="connsiteX1" fmla="*/ 8125240 w 12191686"/>
              <a:gd name="connsiteY1" fmla="*/ 0 h 6867170"/>
              <a:gd name="connsiteX2" fmla="*/ 12191686 w 12191686"/>
              <a:gd name="connsiteY2" fmla="*/ 6867170 h 6867170"/>
              <a:gd name="connsiteX3" fmla="*/ 0 w 12191686"/>
              <a:gd name="connsiteY3" fmla="*/ 4626712 h 6867170"/>
              <a:gd name="connsiteX0" fmla="*/ 0 w 12188511"/>
              <a:gd name="connsiteY0" fmla="*/ 4626712 h 6857624"/>
              <a:gd name="connsiteX1" fmla="*/ 8125240 w 12188511"/>
              <a:gd name="connsiteY1" fmla="*/ 0 h 6857624"/>
              <a:gd name="connsiteX2" fmla="*/ 12188511 w 12188511"/>
              <a:gd name="connsiteY2" fmla="*/ 6857624 h 6857624"/>
              <a:gd name="connsiteX3" fmla="*/ 0 w 12188511"/>
              <a:gd name="connsiteY3" fmla="*/ 4626712 h 6857624"/>
              <a:gd name="connsiteX0" fmla="*/ 0 w 12178986"/>
              <a:gd name="connsiteY0" fmla="*/ 4626712 h 6857624"/>
              <a:gd name="connsiteX1" fmla="*/ 8125240 w 12178986"/>
              <a:gd name="connsiteY1" fmla="*/ 0 h 6857624"/>
              <a:gd name="connsiteX2" fmla="*/ 12178986 w 12178986"/>
              <a:gd name="connsiteY2" fmla="*/ 6857624 h 6857624"/>
              <a:gd name="connsiteX3" fmla="*/ 0 w 12178986"/>
              <a:gd name="connsiteY3" fmla="*/ 4626712 h 6857624"/>
              <a:gd name="connsiteX0" fmla="*/ 0 w 12163111"/>
              <a:gd name="connsiteY0" fmla="*/ 4626713 h 6857624"/>
              <a:gd name="connsiteX1" fmla="*/ 8109365 w 12163111"/>
              <a:gd name="connsiteY1" fmla="*/ 0 h 6857624"/>
              <a:gd name="connsiteX2" fmla="*/ 12163111 w 12163111"/>
              <a:gd name="connsiteY2" fmla="*/ 6857624 h 6857624"/>
              <a:gd name="connsiteX3" fmla="*/ 0 w 12163111"/>
              <a:gd name="connsiteY3" fmla="*/ 4626713 h 6857624"/>
              <a:gd name="connsiteX0" fmla="*/ 0 w 12150411"/>
              <a:gd name="connsiteY0" fmla="*/ 4629896 h 6857624"/>
              <a:gd name="connsiteX1" fmla="*/ 8096665 w 12150411"/>
              <a:gd name="connsiteY1" fmla="*/ 0 h 6857624"/>
              <a:gd name="connsiteX2" fmla="*/ 12150411 w 12150411"/>
              <a:gd name="connsiteY2" fmla="*/ 6857624 h 6857624"/>
              <a:gd name="connsiteX3" fmla="*/ 0 w 12150411"/>
              <a:gd name="connsiteY3" fmla="*/ 4629896 h 6857624"/>
              <a:gd name="connsiteX0" fmla="*/ 0 w 12131361"/>
              <a:gd name="connsiteY0" fmla="*/ 4629897 h 6857624"/>
              <a:gd name="connsiteX1" fmla="*/ 8077615 w 12131361"/>
              <a:gd name="connsiteY1" fmla="*/ 0 h 6857624"/>
              <a:gd name="connsiteX2" fmla="*/ 12131361 w 12131361"/>
              <a:gd name="connsiteY2" fmla="*/ 6857624 h 6857624"/>
              <a:gd name="connsiteX3" fmla="*/ 0 w 12131361"/>
              <a:gd name="connsiteY3" fmla="*/ 4629897 h 6857624"/>
              <a:gd name="connsiteX0" fmla="*/ 0 w 12131361"/>
              <a:gd name="connsiteY0" fmla="*/ 4608991 h 6836718"/>
              <a:gd name="connsiteX1" fmla="*/ 8074138 w 12131361"/>
              <a:gd name="connsiteY1" fmla="*/ 0 h 6836718"/>
              <a:gd name="connsiteX2" fmla="*/ 12131361 w 12131361"/>
              <a:gd name="connsiteY2" fmla="*/ 6836718 h 6836718"/>
              <a:gd name="connsiteX3" fmla="*/ 0 w 12131361"/>
              <a:gd name="connsiteY3" fmla="*/ 4608991 h 6836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31361" h="6836718">
                <a:moveTo>
                  <a:pt x="0" y="4608991"/>
                </a:moveTo>
                <a:lnTo>
                  <a:pt x="8074138" y="0"/>
                </a:lnTo>
                <a:lnTo>
                  <a:pt x="12131361" y="6836718"/>
                </a:lnTo>
                <a:lnTo>
                  <a:pt x="0" y="4608991"/>
                </a:lnTo>
                <a:close/>
              </a:path>
            </a:pathLst>
          </a:cu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3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_5 REVERSED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90506E7F-501D-4E00-B17D-E3B501AD1F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12" name="Group 11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6" name="Triangle 1">
            <a:extLst>
              <a:ext uri="{FF2B5EF4-FFF2-40B4-BE49-F238E27FC236}">
                <a16:creationId xmlns:a16="http://schemas.microsoft.com/office/drawing/2014/main" id="{E398D872-4587-514E-ADAF-03FA743D0AFC}"/>
              </a:ext>
            </a:extLst>
          </p:cNvPr>
          <p:cNvSpPr/>
          <p:nvPr userDrawn="1"/>
        </p:nvSpPr>
        <p:spPr>
          <a:xfrm>
            <a:off x="34371" y="20861"/>
            <a:ext cx="12131361" cy="6821841"/>
          </a:xfrm>
          <a:custGeom>
            <a:avLst/>
            <a:gdLst>
              <a:gd name="connsiteX0" fmla="*/ 0 w 3806687"/>
              <a:gd name="connsiteY0" fmla="*/ 4855312 h 4855312"/>
              <a:gd name="connsiteX1" fmla="*/ 1903344 w 3806687"/>
              <a:gd name="connsiteY1" fmla="*/ 0 h 4855312"/>
              <a:gd name="connsiteX2" fmla="*/ 3806687 w 3806687"/>
              <a:gd name="connsiteY2" fmla="*/ 4855312 h 4855312"/>
              <a:gd name="connsiteX3" fmla="*/ 0 w 3806687"/>
              <a:gd name="connsiteY3" fmla="*/ 4855312 h 4855312"/>
              <a:gd name="connsiteX0" fmla="*/ 0 w 4089953"/>
              <a:gd name="connsiteY0" fmla="*/ 6147399 h 6147399"/>
              <a:gd name="connsiteX1" fmla="*/ 4089953 w 4089953"/>
              <a:gd name="connsiteY1" fmla="*/ 0 h 6147399"/>
              <a:gd name="connsiteX2" fmla="*/ 3806687 w 4089953"/>
              <a:gd name="connsiteY2" fmla="*/ 6147399 h 6147399"/>
              <a:gd name="connsiteX3" fmla="*/ 0 w 4089953"/>
              <a:gd name="connsiteY3" fmla="*/ 6147399 h 6147399"/>
              <a:gd name="connsiteX0" fmla="*/ 0 w 8169965"/>
              <a:gd name="connsiteY0" fmla="*/ 6147399 h 6872956"/>
              <a:gd name="connsiteX1" fmla="*/ 4089953 w 8169965"/>
              <a:gd name="connsiteY1" fmla="*/ 0 h 6872956"/>
              <a:gd name="connsiteX2" fmla="*/ 8169965 w 8169965"/>
              <a:gd name="connsiteY2" fmla="*/ 6872956 h 6872956"/>
              <a:gd name="connsiteX3" fmla="*/ 0 w 8169965"/>
              <a:gd name="connsiteY3" fmla="*/ 6147399 h 6872956"/>
              <a:gd name="connsiteX0" fmla="*/ 0 w 12205252"/>
              <a:gd name="connsiteY0" fmla="*/ 4626712 h 6872956"/>
              <a:gd name="connsiteX1" fmla="*/ 8125240 w 12205252"/>
              <a:gd name="connsiteY1" fmla="*/ 0 h 6872956"/>
              <a:gd name="connsiteX2" fmla="*/ 12205252 w 12205252"/>
              <a:gd name="connsiteY2" fmla="*/ 6872956 h 6872956"/>
              <a:gd name="connsiteX3" fmla="*/ 0 w 12205252"/>
              <a:gd name="connsiteY3" fmla="*/ 4626712 h 6872956"/>
              <a:gd name="connsiteX0" fmla="*/ 0 w 12194861"/>
              <a:gd name="connsiteY0" fmla="*/ 4626712 h 6841715"/>
              <a:gd name="connsiteX1" fmla="*/ 8125240 w 12194861"/>
              <a:gd name="connsiteY1" fmla="*/ 0 h 6841715"/>
              <a:gd name="connsiteX2" fmla="*/ 12194861 w 12194861"/>
              <a:gd name="connsiteY2" fmla="*/ 6841715 h 6841715"/>
              <a:gd name="connsiteX3" fmla="*/ 0 w 12194861"/>
              <a:gd name="connsiteY3" fmla="*/ 4626712 h 6841715"/>
              <a:gd name="connsiteX0" fmla="*/ 0 w 12191686"/>
              <a:gd name="connsiteY0" fmla="*/ 4626712 h 6867170"/>
              <a:gd name="connsiteX1" fmla="*/ 8125240 w 12191686"/>
              <a:gd name="connsiteY1" fmla="*/ 0 h 6867170"/>
              <a:gd name="connsiteX2" fmla="*/ 12191686 w 12191686"/>
              <a:gd name="connsiteY2" fmla="*/ 6867170 h 6867170"/>
              <a:gd name="connsiteX3" fmla="*/ 0 w 12191686"/>
              <a:gd name="connsiteY3" fmla="*/ 4626712 h 6867170"/>
              <a:gd name="connsiteX0" fmla="*/ 0 w 12188511"/>
              <a:gd name="connsiteY0" fmla="*/ 4626712 h 6857624"/>
              <a:gd name="connsiteX1" fmla="*/ 8125240 w 12188511"/>
              <a:gd name="connsiteY1" fmla="*/ 0 h 6857624"/>
              <a:gd name="connsiteX2" fmla="*/ 12188511 w 12188511"/>
              <a:gd name="connsiteY2" fmla="*/ 6857624 h 6857624"/>
              <a:gd name="connsiteX3" fmla="*/ 0 w 12188511"/>
              <a:gd name="connsiteY3" fmla="*/ 4626712 h 6857624"/>
              <a:gd name="connsiteX0" fmla="*/ 0 w 12178986"/>
              <a:gd name="connsiteY0" fmla="*/ 4626712 h 6857624"/>
              <a:gd name="connsiteX1" fmla="*/ 8125240 w 12178986"/>
              <a:gd name="connsiteY1" fmla="*/ 0 h 6857624"/>
              <a:gd name="connsiteX2" fmla="*/ 12178986 w 12178986"/>
              <a:gd name="connsiteY2" fmla="*/ 6857624 h 6857624"/>
              <a:gd name="connsiteX3" fmla="*/ 0 w 12178986"/>
              <a:gd name="connsiteY3" fmla="*/ 4626712 h 6857624"/>
              <a:gd name="connsiteX0" fmla="*/ 0 w 12163111"/>
              <a:gd name="connsiteY0" fmla="*/ 4626713 h 6857624"/>
              <a:gd name="connsiteX1" fmla="*/ 8109365 w 12163111"/>
              <a:gd name="connsiteY1" fmla="*/ 0 h 6857624"/>
              <a:gd name="connsiteX2" fmla="*/ 12163111 w 12163111"/>
              <a:gd name="connsiteY2" fmla="*/ 6857624 h 6857624"/>
              <a:gd name="connsiteX3" fmla="*/ 0 w 12163111"/>
              <a:gd name="connsiteY3" fmla="*/ 4626713 h 6857624"/>
              <a:gd name="connsiteX0" fmla="*/ 0 w 12150411"/>
              <a:gd name="connsiteY0" fmla="*/ 4629896 h 6857624"/>
              <a:gd name="connsiteX1" fmla="*/ 8096665 w 12150411"/>
              <a:gd name="connsiteY1" fmla="*/ 0 h 6857624"/>
              <a:gd name="connsiteX2" fmla="*/ 12150411 w 12150411"/>
              <a:gd name="connsiteY2" fmla="*/ 6857624 h 6857624"/>
              <a:gd name="connsiteX3" fmla="*/ 0 w 12150411"/>
              <a:gd name="connsiteY3" fmla="*/ 4629896 h 6857624"/>
              <a:gd name="connsiteX0" fmla="*/ 0 w 12131361"/>
              <a:gd name="connsiteY0" fmla="*/ 4629897 h 6857624"/>
              <a:gd name="connsiteX1" fmla="*/ 8077615 w 12131361"/>
              <a:gd name="connsiteY1" fmla="*/ 0 h 6857624"/>
              <a:gd name="connsiteX2" fmla="*/ 12131361 w 12131361"/>
              <a:gd name="connsiteY2" fmla="*/ 6857624 h 6857624"/>
              <a:gd name="connsiteX3" fmla="*/ 0 w 12131361"/>
              <a:gd name="connsiteY3" fmla="*/ 4629897 h 6857624"/>
              <a:gd name="connsiteX0" fmla="*/ 0 w 12131361"/>
              <a:gd name="connsiteY0" fmla="*/ 4608991 h 6836718"/>
              <a:gd name="connsiteX1" fmla="*/ 8074138 w 12131361"/>
              <a:gd name="connsiteY1" fmla="*/ 0 h 6836718"/>
              <a:gd name="connsiteX2" fmla="*/ 12131361 w 12131361"/>
              <a:gd name="connsiteY2" fmla="*/ 6836718 h 6836718"/>
              <a:gd name="connsiteX3" fmla="*/ 0 w 12131361"/>
              <a:gd name="connsiteY3" fmla="*/ 4608991 h 6836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31361" h="6836718">
                <a:moveTo>
                  <a:pt x="0" y="4608991"/>
                </a:moveTo>
                <a:lnTo>
                  <a:pt x="8074138" y="0"/>
                </a:lnTo>
                <a:lnTo>
                  <a:pt x="12131361" y="6836718"/>
                </a:lnTo>
                <a:lnTo>
                  <a:pt x="0" y="4608991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chemeClr val="accent1"/>
                </a:gs>
                <a:gs pos="99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11468909" cy="199439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2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Image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9">
            <a:extLst>
              <a:ext uri="{FF2B5EF4-FFF2-40B4-BE49-F238E27FC236}">
                <a16:creationId xmlns:a16="http://schemas.microsoft.com/office/drawing/2014/main" id="{88B13BD0-CE12-DD4B-A861-5939A7C11A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4858" y="0"/>
            <a:ext cx="12216858" cy="6858000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3035" y="1655791"/>
            <a:ext cx="9980173" cy="1619072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lnSpc>
                <a:spcPct val="80000"/>
              </a:lnSpc>
              <a:defRPr sz="7200" b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Two line 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bg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381000" y="384048"/>
            <a:ext cx="2384269" cy="432000"/>
            <a:chOff x="381000" y="384048"/>
            <a:chExt cx="2384269" cy="432000"/>
          </a:xfrm>
        </p:grpSpPr>
        <p:grpSp>
          <p:nvGrpSpPr>
            <p:cNvPr id="12" name="Group 11"/>
            <p:cNvGrpSpPr>
              <a:grpSpLocks noChangeAspect="1"/>
            </p:cNvGrpSpPr>
            <p:nvPr userDrawn="1"/>
          </p:nvGrpSpPr>
          <p:grpSpPr>
            <a:xfrm>
              <a:off x="1246412" y="392922"/>
              <a:ext cx="1518857" cy="423126"/>
              <a:chOff x="9836151" y="2917825"/>
              <a:chExt cx="11955463" cy="3330576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 userDrawn="1"/>
            </p:nvSpPr>
            <p:spPr bwMode="auto">
              <a:xfrm>
                <a:off x="9871076" y="2952750"/>
                <a:ext cx="868363" cy="1192213"/>
              </a:xfrm>
              <a:custGeom>
                <a:avLst/>
                <a:gdLst>
                  <a:gd name="T0" fmla="*/ 19 w 25"/>
                  <a:gd name="T1" fmla="*/ 10 h 34"/>
                  <a:gd name="T2" fmla="*/ 13 w 25"/>
                  <a:gd name="T3" fmla="*/ 5 h 34"/>
                  <a:gd name="T4" fmla="*/ 8 w 25"/>
                  <a:gd name="T5" fmla="*/ 9 h 34"/>
                  <a:gd name="T6" fmla="*/ 11 w 25"/>
                  <a:gd name="T7" fmla="*/ 13 h 34"/>
                  <a:gd name="T8" fmla="*/ 16 w 25"/>
                  <a:gd name="T9" fmla="*/ 14 h 34"/>
                  <a:gd name="T10" fmla="*/ 25 w 25"/>
                  <a:gd name="T11" fmla="*/ 24 h 34"/>
                  <a:gd name="T12" fmla="*/ 13 w 25"/>
                  <a:gd name="T13" fmla="*/ 34 h 34"/>
                  <a:gd name="T14" fmla="*/ 0 w 25"/>
                  <a:gd name="T15" fmla="*/ 24 h 34"/>
                  <a:gd name="T16" fmla="*/ 6 w 25"/>
                  <a:gd name="T17" fmla="*/ 22 h 34"/>
                  <a:gd name="T18" fmla="*/ 13 w 25"/>
                  <a:gd name="T19" fmla="*/ 28 h 34"/>
                  <a:gd name="T20" fmla="*/ 19 w 25"/>
                  <a:gd name="T21" fmla="*/ 24 h 34"/>
                  <a:gd name="T22" fmla="*/ 15 w 25"/>
                  <a:gd name="T23" fmla="*/ 20 h 34"/>
                  <a:gd name="T24" fmla="*/ 10 w 25"/>
                  <a:gd name="T25" fmla="*/ 19 h 34"/>
                  <a:gd name="T26" fmla="*/ 1 w 25"/>
                  <a:gd name="T27" fmla="*/ 10 h 34"/>
                  <a:gd name="T28" fmla="*/ 13 w 25"/>
                  <a:gd name="T29" fmla="*/ 0 h 34"/>
                  <a:gd name="T30" fmla="*/ 25 w 25"/>
                  <a:gd name="T31" fmla="*/ 8 h 34"/>
                  <a:gd name="T32" fmla="*/ 19 w 25"/>
                  <a:gd name="T3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4">
                    <a:moveTo>
                      <a:pt x="19" y="10"/>
                    </a:moveTo>
                    <a:cubicBezTo>
                      <a:pt x="19" y="8"/>
                      <a:pt x="17" y="5"/>
                      <a:pt x="13" y="5"/>
                    </a:cubicBezTo>
                    <a:cubicBezTo>
                      <a:pt x="10" y="5"/>
                      <a:pt x="8" y="7"/>
                      <a:pt x="8" y="9"/>
                    </a:cubicBezTo>
                    <a:cubicBezTo>
                      <a:pt x="8" y="11"/>
                      <a:pt x="9" y="13"/>
                      <a:pt x="11" y="13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22" y="15"/>
                      <a:pt x="25" y="19"/>
                      <a:pt x="25" y="24"/>
                    </a:cubicBezTo>
                    <a:cubicBezTo>
                      <a:pt x="25" y="29"/>
                      <a:pt x="21" y="34"/>
                      <a:pt x="13" y="34"/>
                    </a:cubicBezTo>
                    <a:cubicBezTo>
                      <a:pt x="4" y="34"/>
                      <a:pt x="1" y="28"/>
                      <a:pt x="0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9" y="28"/>
                      <a:pt x="13" y="28"/>
                    </a:cubicBezTo>
                    <a:cubicBezTo>
                      <a:pt x="17" y="28"/>
                      <a:pt x="19" y="27"/>
                      <a:pt x="19" y="24"/>
                    </a:cubicBezTo>
                    <a:cubicBezTo>
                      <a:pt x="19" y="22"/>
                      <a:pt x="17" y="21"/>
                      <a:pt x="15" y="2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8"/>
                      <a:pt x="1" y="15"/>
                      <a:pt x="1" y="10"/>
                    </a:cubicBezTo>
                    <a:cubicBezTo>
                      <a:pt x="1" y="4"/>
                      <a:pt x="7" y="0"/>
                      <a:pt x="13" y="0"/>
                    </a:cubicBezTo>
                    <a:cubicBezTo>
                      <a:pt x="21" y="0"/>
                      <a:pt x="24" y="4"/>
                      <a:pt x="25" y="8"/>
                    </a:cubicBezTo>
                    <a:lnTo>
                      <a:pt x="1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7"/>
              <p:cNvSpPr>
                <a:spLocks/>
              </p:cNvSpPr>
              <p:nvPr userDrawn="1"/>
            </p:nvSpPr>
            <p:spPr bwMode="auto">
              <a:xfrm>
                <a:off x="10844213" y="3303588"/>
                <a:ext cx="798513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3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2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2" y="4"/>
                      <a:pt x="23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Freeform 8"/>
              <p:cNvSpPr>
                <a:spLocks noEditPoints="1"/>
              </p:cNvSpPr>
              <p:nvPr userDrawn="1"/>
            </p:nvSpPr>
            <p:spPr bwMode="auto">
              <a:xfrm>
                <a:off x="11747501" y="2917825"/>
                <a:ext cx="277813" cy="1192213"/>
              </a:xfrm>
              <a:custGeom>
                <a:avLst/>
                <a:gdLst>
                  <a:gd name="T0" fmla="*/ 4 w 8"/>
                  <a:gd name="T1" fmla="*/ 0 h 34"/>
                  <a:gd name="T2" fmla="*/ 8 w 8"/>
                  <a:gd name="T3" fmla="*/ 4 h 34"/>
                  <a:gd name="T4" fmla="*/ 4 w 8"/>
                  <a:gd name="T5" fmla="*/ 8 h 34"/>
                  <a:gd name="T6" fmla="*/ 0 w 8"/>
                  <a:gd name="T7" fmla="*/ 4 h 34"/>
                  <a:gd name="T8" fmla="*/ 4 w 8"/>
                  <a:gd name="T9" fmla="*/ 0 h 34"/>
                  <a:gd name="T10" fmla="*/ 1 w 8"/>
                  <a:gd name="T11" fmla="*/ 34 h 34"/>
                  <a:gd name="T12" fmla="*/ 1 w 8"/>
                  <a:gd name="T13" fmla="*/ 11 h 34"/>
                  <a:gd name="T14" fmla="*/ 7 w 8"/>
                  <a:gd name="T15" fmla="*/ 11 h 34"/>
                  <a:gd name="T16" fmla="*/ 7 w 8"/>
                  <a:gd name="T17" fmla="*/ 34 h 34"/>
                  <a:gd name="T18" fmla="*/ 1 w 8"/>
                  <a:gd name="T1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4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4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34"/>
                      <a:pt x="7" y="34"/>
                      <a:pt x="7" y="34"/>
                    </a:cubicBezTo>
                    <a:lnTo>
                      <a:pt x="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9"/>
              <p:cNvSpPr>
                <a:spLocks noEditPoints="1"/>
              </p:cNvSpPr>
              <p:nvPr userDrawn="1"/>
            </p:nvSpPr>
            <p:spPr bwMode="auto">
              <a:xfrm>
                <a:off x="12165013" y="3303588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5 h 24"/>
                  <a:gd name="T18" fmla="*/ 22 w 22"/>
                  <a:gd name="T19" fmla="*/ 17 h 24"/>
                  <a:gd name="T20" fmla="*/ 16 w 22"/>
                  <a:gd name="T21" fmla="*/ 9 h 24"/>
                  <a:gd name="T22" fmla="*/ 11 w 22"/>
                  <a:gd name="T23" fmla="*/ 5 h 24"/>
                  <a:gd name="T24" fmla="*/ 6 w 22"/>
                  <a:gd name="T25" fmla="*/ 9 h 24"/>
                  <a:gd name="T26" fmla="*/ 16 w 22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2" y="4"/>
                      <a:pt x="22" y="12"/>
                    </a:cubicBezTo>
                    <a:cubicBezTo>
                      <a:pt x="22" y="12"/>
                      <a:pt x="22" y="13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10"/>
              <p:cNvSpPr>
                <a:spLocks/>
              </p:cNvSpPr>
              <p:nvPr userDrawn="1"/>
            </p:nvSpPr>
            <p:spPr bwMode="auto">
              <a:xfrm>
                <a:off x="13103226" y="3303588"/>
                <a:ext cx="730250" cy="806450"/>
              </a:xfrm>
              <a:custGeom>
                <a:avLst/>
                <a:gdLst>
                  <a:gd name="T0" fmla="*/ 6 w 21"/>
                  <a:gd name="T1" fmla="*/ 23 h 23"/>
                  <a:gd name="T2" fmla="*/ 0 w 21"/>
                  <a:gd name="T3" fmla="*/ 23 h 23"/>
                  <a:gd name="T4" fmla="*/ 0 w 21"/>
                  <a:gd name="T5" fmla="*/ 0 h 23"/>
                  <a:gd name="T6" fmla="*/ 6 w 21"/>
                  <a:gd name="T7" fmla="*/ 0 h 23"/>
                  <a:gd name="T8" fmla="*/ 6 w 21"/>
                  <a:gd name="T9" fmla="*/ 3 h 23"/>
                  <a:gd name="T10" fmla="*/ 13 w 21"/>
                  <a:gd name="T11" fmla="*/ 0 h 23"/>
                  <a:gd name="T12" fmla="*/ 21 w 21"/>
                  <a:gd name="T13" fmla="*/ 9 h 23"/>
                  <a:gd name="T14" fmla="*/ 21 w 21"/>
                  <a:gd name="T15" fmla="*/ 23 h 23"/>
                  <a:gd name="T16" fmla="*/ 15 w 21"/>
                  <a:gd name="T17" fmla="*/ 23 h 23"/>
                  <a:gd name="T18" fmla="*/ 15 w 21"/>
                  <a:gd name="T19" fmla="*/ 10 h 23"/>
                  <a:gd name="T20" fmla="*/ 10 w 21"/>
                  <a:gd name="T21" fmla="*/ 5 h 23"/>
                  <a:gd name="T22" fmla="*/ 6 w 21"/>
                  <a:gd name="T23" fmla="*/ 10 h 23"/>
                  <a:gd name="T24" fmla="*/ 6 w 21"/>
                  <a:gd name="T2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3">
                    <a:moveTo>
                      <a:pt x="6" y="23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8" y="0"/>
                      <a:pt x="21" y="4"/>
                      <a:pt x="21" y="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7"/>
                      <a:pt x="13" y="5"/>
                      <a:pt x="10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/>
              <p:cNvSpPr>
                <a:spLocks/>
              </p:cNvSpPr>
              <p:nvPr userDrawn="1"/>
            </p:nvSpPr>
            <p:spPr bwMode="auto">
              <a:xfrm>
                <a:off x="13971588" y="3303588"/>
                <a:ext cx="800100" cy="841375"/>
              </a:xfrm>
              <a:custGeom>
                <a:avLst/>
                <a:gdLst>
                  <a:gd name="T0" fmla="*/ 6 w 23"/>
                  <a:gd name="T1" fmla="*/ 12 h 24"/>
                  <a:gd name="T2" fmla="*/ 12 w 23"/>
                  <a:gd name="T3" fmla="*/ 18 h 24"/>
                  <a:gd name="T4" fmla="*/ 17 w 23"/>
                  <a:gd name="T5" fmla="*/ 15 h 24"/>
                  <a:gd name="T6" fmla="*/ 23 w 23"/>
                  <a:gd name="T7" fmla="*/ 16 h 24"/>
                  <a:gd name="T8" fmla="*/ 12 w 23"/>
                  <a:gd name="T9" fmla="*/ 24 h 24"/>
                  <a:gd name="T10" fmla="*/ 0 w 23"/>
                  <a:gd name="T11" fmla="*/ 12 h 24"/>
                  <a:gd name="T12" fmla="*/ 12 w 23"/>
                  <a:gd name="T13" fmla="*/ 0 h 24"/>
                  <a:gd name="T14" fmla="*/ 22 w 23"/>
                  <a:gd name="T15" fmla="*/ 7 h 24"/>
                  <a:gd name="T16" fmla="*/ 17 w 23"/>
                  <a:gd name="T17" fmla="*/ 9 h 24"/>
                  <a:gd name="T18" fmla="*/ 12 w 23"/>
                  <a:gd name="T19" fmla="*/ 5 h 24"/>
                  <a:gd name="T20" fmla="*/ 6 w 23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4">
                    <a:moveTo>
                      <a:pt x="6" y="12"/>
                    </a:moveTo>
                    <a:cubicBezTo>
                      <a:pt x="6" y="16"/>
                      <a:pt x="9" y="18"/>
                      <a:pt x="12" y="18"/>
                    </a:cubicBezTo>
                    <a:cubicBezTo>
                      <a:pt x="15" y="18"/>
                      <a:pt x="17" y="16"/>
                      <a:pt x="17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1" y="20"/>
                      <a:pt x="18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8" y="0"/>
                      <a:pt x="21" y="4"/>
                      <a:pt x="2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7"/>
                      <a:pt x="15" y="5"/>
                      <a:pt x="12" y="5"/>
                    </a:cubicBezTo>
                    <a:cubicBezTo>
                      <a:pt x="9" y="5"/>
                      <a:pt x="6" y="8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2"/>
              <p:cNvSpPr>
                <a:spLocks noEditPoints="1"/>
              </p:cNvSpPr>
              <p:nvPr userDrawn="1"/>
            </p:nvSpPr>
            <p:spPr bwMode="auto">
              <a:xfrm>
                <a:off x="14839951" y="3303588"/>
                <a:ext cx="800100" cy="841375"/>
              </a:xfrm>
              <a:custGeom>
                <a:avLst/>
                <a:gdLst>
                  <a:gd name="T0" fmla="*/ 22 w 23"/>
                  <a:gd name="T1" fmla="*/ 17 h 24"/>
                  <a:gd name="T2" fmla="*/ 12 w 23"/>
                  <a:gd name="T3" fmla="*/ 24 h 24"/>
                  <a:gd name="T4" fmla="*/ 0 w 23"/>
                  <a:gd name="T5" fmla="*/ 12 h 24"/>
                  <a:gd name="T6" fmla="*/ 11 w 23"/>
                  <a:gd name="T7" fmla="*/ 0 h 24"/>
                  <a:gd name="T8" fmla="*/ 23 w 23"/>
                  <a:gd name="T9" fmla="*/ 12 h 24"/>
                  <a:gd name="T10" fmla="*/ 23 w 23"/>
                  <a:gd name="T11" fmla="*/ 14 h 24"/>
                  <a:gd name="T12" fmla="*/ 6 w 23"/>
                  <a:gd name="T13" fmla="*/ 14 h 24"/>
                  <a:gd name="T14" fmla="*/ 12 w 23"/>
                  <a:gd name="T15" fmla="*/ 19 h 24"/>
                  <a:gd name="T16" fmla="*/ 17 w 23"/>
                  <a:gd name="T17" fmla="*/ 15 h 24"/>
                  <a:gd name="T18" fmla="*/ 22 w 23"/>
                  <a:gd name="T19" fmla="*/ 17 h 24"/>
                  <a:gd name="T20" fmla="*/ 16 w 23"/>
                  <a:gd name="T21" fmla="*/ 9 h 24"/>
                  <a:gd name="T22" fmla="*/ 11 w 23"/>
                  <a:gd name="T23" fmla="*/ 5 h 24"/>
                  <a:gd name="T24" fmla="*/ 6 w 23"/>
                  <a:gd name="T25" fmla="*/ 9 h 24"/>
                  <a:gd name="T26" fmla="*/ 16 w 23"/>
                  <a:gd name="T2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6" y="24"/>
                      <a:pt x="0" y="20"/>
                      <a:pt x="0" y="12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8" y="0"/>
                      <a:pt x="23" y="4"/>
                      <a:pt x="23" y="12"/>
                    </a:cubicBezTo>
                    <a:cubicBezTo>
                      <a:pt x="23" y="12"/>
                      <a:pt x="23" y="13"/>
                      <a:pt x="23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6" y="17"/>
                      <a:pt x="17" y="15"/>
                    </a:cubicBezTo>
                    <a:lnTo>
                      <a:pt x="22" y="17"/>
                    </a:lnTo>
                    <a:close/>
                    <a:moveTo>
                      <a:pt x="16" y="9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7"/>
                      <a:pt x="6" y="9"/>
                    </a:cubicBezTo>
                    <a:lnTo>
                      <a:pt x="1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13"/>
              <p:cNvSpPr>
                <a:spLocks noChangeArrowheads="1"/>
              </p:cNvSpPr>
              <p:nvPr userDrawn="1"/>
            </p:nvSpPr>
            <p:spPr bwMode="auto">
              <a:xfrm>
                <a:off x="15744826" y="3829050"/>
                <a:ext cx="312738" cy="315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Freeform 14"/>
              <p:cNvSpPr>
                <a:spLocks noEditPoints="1"/>
              </p:cNvSpPr>
              <p:nvPr userDrawn="1"/>
            </p:nvSpPr>
            <p:spPr bwMode="auto">
              <a:xfrm>
                <a:off x="9836151" y="4776788"/>
                <a:ext cx="1146175" cy="1155700"/>
              </a:xfrm>
              <a:custGeom>
                <a:avLst/>
                <a:gdLst>
                  <a:gd name="T0" fmla="*/ 503 w 722"/>
                  <a:gd name="T1" fmla="*/ 552 h 728"/>
                  <a:gd name="T2" fmla="*/ 219 w 722"/>
                  <a:gd name="T3" fmla="*/ 552 h 728"/>
                  <a:gd name="T4" fmla="*/ 153 w 722"/>
                  <a:gd name="T5" fmla="*/ 728 h 728"/>
                  <a:gd name="T6" fmla="*/ 0 w 722"/>
                  <a:gd name="T7" fmla="*/ 728 h 728"/>
                  <a:gd name="T8" fmla="*/ 285 w 722"/>
                  <a:gd name="T9" fmla="*/ 0 h 728"/>
                  <a:gd name="T10" fmla="*/ 438 w 722"/>
                  <a:gd name="T11" fmla="*/ 0 h 728"/>
                  <a:gd name="T12" fmla="*/ 722 w 722"/>
                  <a:gd name="T13" fmla="*/ 728 h 728"/>
                  <a:gd name="T14" fmla="*/ 569 w 722"/>
                  <a:gd name="T15" fmla="*/ 728 h 728"/>
                  <a:gd name="T16" fmla="*/ 503 w 722"/>
                  <a:gd name="T17" fmla="*/ 552 h 728"/>
                  <a:gd name="T18" fmla="*/ 263 w 722"/>
                  <a:gd name="T19" fmla="*/ 419 h 728"/>
                  <a:gd name="T20" fmla="*/ 460 w 722"/>
                  <a:gd name="T21" fmla="*/ 419 h 728"/>
                  <a:gd name="T22" fmla="*/ 350 w 722"/>
                  <a:gd name="T23" fmla="*/ 154 h 728"/>
                  <a:gd name="T24" fmla="*/ 263 w 722"/>
                  <a:gd name="T25" fmla="*/ 419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2" h="728">
                    <a:moveTo>
                      <a:pt x="503" y="552"/>
                    </a:moveTo>
                    <a:lnTo>
                      <a:pt x="219" y="552"/>
                    </a:lnTo>
                    <a:lnTo>
                      <a:pt x="153" y="728"/>
                    </a:lnTo>
                    <a:lnTo>
                      <a:pt x="0" y="728"/>
                    </a:lnTo>
                    <a:lnTo>
                      <a:pt x="285" y="0"/>
                    </a:lnTo>
                    <a:lnTo>
                      <a:pt x="438" y="0"/>
                    </a:lnTo>
                    <a:lnTo>
                      <a:pt x="722" y="728"/>
                    </a:lnTo>
                    <a:lnTo>
                      <a:pt x="569" y="728"/>
                    </a:lnTo>
                    <a:lnTo>
                      <a:pt x="503" y="552"/>
                    </a:lnTo>
                    <a:close/>
                    <a:moveTo>
                      <a:pt x="263" y="419"/>
                    </a:moveTo>
                    <a:lnTo>
                      <a:pt x="460" y="419"/>
                    </a:lnTo>
                    <a:lnTo>
                      <a:pt x="350" y="154"/>
                    </a:lnTo>
                    <a:lnTo>
                      <a:pt x="263" y="4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15"/>
              <p:cNvSpPr>
                <a:spLocks noEditPoints="1"/>
              </p:cNvSpPr>
              <p:nvPr userDrawn="1"/>
            </p:nvSpPr>
            <p:spPr bwMode="auto">
              <a:xfrm>
                <a:off x="11087101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7 w 24"/>
                  <a:gd name="T15" fmla="*/ 22 h 33"/>
                  <a:gd name="T16" fmla="*/ 7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20" y="24"/>
                      <a:pt x="13" y="24"/>
                    </a:cubicBezTo>
                    <a:cubicBezTo>
                      <a:pt x="10" y="24"/>
                      <a:pt x="8" y="23"/>
                      <a:pt x="7" y="22"/>
                    </a:cubicBezTo>
                    <a:cubicBezTo>
                      <a:pt x="7" y="33"/>
                      <a:pt x="7" y="33"/>
                      <a:pt x="7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16"/>
              <p:cNvSpPr>
                <a:spLocks noEditPoints="1"/>
              </p:cNvSpPr>
              <p:nvPr userDrawn="1"/>
            </p:nvSpPr>
            <p:spPr bwMode="auto">
              <a:xfrm>
                <a:off x="12060238" y="5091113"/>
                <a:ext cx="833438" cy="1157288"/>
              </a:xfrm>
              <a:custGeom>
                <a:avLst/>
                <a:gdLst>
                  <a:gd name="T0" fmla="*/ 0 w 24"/>
                  <a:gd name="T1" fmla="*/ 33 h 33"/>
                  <a:gd name="T2" fmla="*/ 0 w 24"/>
                  <a:gd name="T3" fmla="*/ 1 h 33"/>
                  <a:gd name="T4" fmla="*/ 6 w 24"/>
                  <a:gd name="T5" fmla="*/ 1 h 33"/>
                  <a:gd name="T6" fmla="*/ 6 w 24"/>
                  <a:gd name="T7" fmla="*/ 4 h 33"/>
                  <a:gd name="T8" fmla="*/ 13 w 24"/>
                  <a:gd name="T9" fmla="*/ 0 h 33"/>
                  <a:gd name="T10" fmla="*/ 24 w 24"/>
                  <a:gd name="T11" fmla="*/ 12 h 33"/>
                  <a:gd name="T12" fmla="*/ 13 w 24"/>
                  <a:gd name="T13" fmla="*/ 24 h 33"/>
                  <a:gd name="T14" fmla="*/ 6 w 24"/>
                  <a:gd name="T15" fmla="*/ 22 h 33"/>
                  <a:gd name="T16" fmla="*/ 6 w 24"/>
                  <a:gd name="T17" fmla="*/ 33 h 33"/>
                  <a:gd name="T18" fmla="*/ 0 w 24"/>
                  <a:gd name="T19" fmla="*/ 33 h 33"/>
                  <a:gd name="T20" fmla="*/ 12 w 24"/>
                  <a:gd name="T21" fmla="*/ 6 h 33"/>
                  <a:gd name="T22" fmla="*/ 6 w 24"/>
                  <a:gd name="T23" fmla="*/ 12 h 33"/>
                  <a:gd name="T24" fmla="*/ 12 w 24"/>
                  <a:gd name="T25" fmla="*/ 19 h 33"/>
                  <a:gd name="T26" fmla="*/ 18 w 24"/>
                  <a:gd name="T27" fmla="*/ 12 h 33"/>
                  <a:gd name="T28" fmla="*/ 12 w 24"/>
                  <a:gd name="T29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3">
                    <a:moveTo>
                      <a:pt x="0" y="3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10" y="0"/>
                      <a:pt x="13" y="0"/>
                    </a:cubicBezTo>
                    <a:cubicBezTo>
                      <a:pt x="20" y="0"/>
                      <a:pt x="24" y="5"/>
                      <a:pt x="24" y="12"/>
                    </a:cubicBezTo>
                    <a:cubicBezTo>
                      <a:pt x="24" y="19"/>
                      <a:pt x="19" y="24"/>
                      <a:pt x="13" y="24"/>
                    </a:cubicBezTo>
                    <a:cubicBezTo>
                      <a:pt x="10" y="24"/>
                      <a:pt x="7" y="23"/>
                      <a:pt x="6" y="22"/>
                    </a:cubicBezTo>
                    <a:cubicBezTo>
                      <a:pt x="6" y="33"/>
                      <a:pt x="6" y="33"/>
                      <a:pt x="6" y="33"/>
                    </a:cubicBezTo>
                    <a:lnTo>
                      <a:pt x="0" y="33"/>
                    </a:lnTo>
                    <a:close/>
                    <a:moveTo>
                      <a:pt x="12" y="6"/>
                    </a:moveTo>
                    <a:cubicBezTo>
                      <a:pt x="9" y="6"/>
                      <a:pt x="6" y="8"/>
                      <a:pt x="6" y="12"/>
                    </a:cubicBezTo>
                    <a:cubicBezTo>
                      <a:pt x="6" y="16"/>
                      <a:pt x="9" y="19"/>
                      <a:pt x="12" y="19"/>
                    </a:cubicBezTo>
                    <a:cubicBezTo>
                      <a:pt x="15" y="19"/>
                      <a:pt x="18" y="16"/>
                      <a:pt x="18" y="12"/>
                    </a:cubicBezTo>
                    <a:cubicBezTo>
                      <a:pt x="18" y="8"/>
                      <a:pt x="15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Rectangle 17"/>
              <p:cNvSpPr>
                <a:spLocks noChangeArrowheads="1"/>
              </p:cNvSpPr>
              <p:nvPr userDrawn="1"/>
            </p:nvSpPr>
            <p:spPr bwMode="auto">
              <a:xfrm>
                <a:off x="13033376" y="4741863"/>
                <a:ext cx="207963" cy="1190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Freeform 18"/>
              <p:cNvSpPr>
                <a:spLocks noEditPoints="1"/>
              </p:cNvSpPr>
              <p:nvPr userDrawn="1"/>
            </p:nvSpPr>
            <p:spPr bwMode="auto">
              <a:xfrm>
                <a:off x="13450888" y="4705350"/>
                <a:ext cx="242888" cy="1227138"/>
              </a:xfrm>
              <a:custGeom>
                <a:avLst/>
                <a:gdLst>
                  <a:gd name="T0" fmla="*/ 4 w 7"/>
                  <a:gd name="T1" fmla="*/ 0 h 35"/>
                  <a:gd name="T2" fmla="*/ 7 w 7"/>
                  <a:gd name="T3" fmla="*/ 4 h 35"/>
                  <a:gd name="T4" fmla="*/ 4 w 7"/>
                  <a:gd name="T5" fmla="*/ 8 h 35"/>
                  <a:gd name="T6" fmla="*/ 0 w 7"/>
                  <a:gd name="T7" fmla="*/ 4 h 35"/>
                  <a:gd name="T8" fmla="*/ 4 w 7"/>
                  <a:gd name="T9" fmla="*/ 0 h 35"/>
                  <a:gd name="T10" fmla="*/ 1 w 7"/>
                  <a:gd name="T11" fmla="*/ 35 h 35"/>
                  <a:gd name="T12" fmla="*/ 1 w 7"/>
                  <a:gd name="T13" fmla="*/ 12 h 35"/>
                  <a:gd name="T14" fmla="*/ 7 w 7"/>
                  <a:gd name="T15" fmla="*/ 12 h 35"/>
                  <a:gd name="T16" fmla="*/ 7 w 7"/>
                  <a:gd name="T17" fmla="*/ 35 h 35"/>
                  <a:gd name="T18" fmla="*/ 1 w 7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5">
                    <a:moveTo>
                      <a:pt x="4" y="0"/>
                    </a:moveTo>
                    <a:cubicBezTo>
                      <a:pt x="6" y="0"/>
                      <a:pt x="7" y="2"/>
                      <a:pt x="7" y="4"/>
                    </a:cubicBezTo>
                    <a:cubicBezTo>
                      <a:pt x="7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Freeform 19"/>
              <p:cNvSpPr>
                <a:spLocks noEditPoints="1"/>
              </p:cNvSpPr>
              <p:nvPr userDrawn="1"/>
            </p:nvSpPr>
            <p:spPr bwMode="auto">
              <a:xfrm>
                <a:off x="13866813" y="5091113"/>
                <a:ext cx="765175" cy="841375"/>
              </a:xfrm>
              <a:custGeom>
                <a:avLst/>
                <a:gdLst>
                  <a:gd name="T0" fmla="*/ 22 w 22"/>
                  <a:gd name="T1" fmla="*/ 17 h 24"/>
                  <a:gd name="T2" fmla="*/ 11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1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Freeform 20"/>
              <p:cNvSpPr>
                <a:spLocks noEditPoints="1"/>
              </p:cNvSpPr>
              <p:nvPr userDrawn="1"/>
            </p:nvSpPr>
            <p:spPr bwMode="auto">
              <a:xfrm>
                <a:off x="14736763" y="4741863"/>
                <a:ext cx="833438" cy="1190625"/>
              </a:xfrm>
              <a:custGeom>
                <a:avLst/>
                <a:gdLst>
                  <a:gd name="T0" fmla="*/ 24 w 24"/>
                  <a:gd name="T1" fmla="*/ 30 h 34"/>
                  <a:gd name="T2" fmla="*/ 24 w 24"/>
                  <a:gd name="T3" fmla="*/ 34 h 34"/>
                  <a:gd name="T4" fmla="*/ 18 w 24"/>
                  <a:gd name="T5" fmla="*/ 34 h 34"/>
                  <a:gd name="T6" fmla="*/ 18 w 24"/>
                  <a:gd name="T7" fmla="*/ 31 h 34"/>
                  <a:gd name="T8" fmla="*/ 12 w 24"/>
                  <a:gd name="T9" fmla="*/ 34 h 34"/>
                  <a:gd name="T10" fmla="*/ 0 w 24"/>
                  <a:gd name="T11" fmla="*/ 22 h 34"/>
                  <a:gd name="T12" fmla="*/ 11 w 24"/>
                  <a:gd name="T13" fmla="*/ 10 h 34"/>
                  <a:gd name="T14" fmla="*/ 18 w 24"/>
                  <a:gd name="T15" fmla="*/ 13 h 34"/>
                  <a:gd name="T16" fmla="*/ 18 w 24"/>
                  <a:gd name="T17" fmla="*/ 0 h 34"/>
                  <a:gd name="T18" fmla="*/ 24 w 24"/>
                  <a:gd name="T19" fmla="*/ 0 h 34"/>
                  <a:gd name="T20" fmla="*/ 24 w 24"/>
                  <a:gd name="T21" fmla="*/ 30 h 34"/>
                  <a:gd name="T22" fmla="*/ 12 w 24"/>
                  <a:gd name="T23" fmla="*/ 29 h 34"/>
                  <a:gd name="T24" fmla="*/ 18 w 24"/>
                  <a:gd name="T25" fmla="*/ 22 h 34"/>
                  <a:gd name="T26" fmla="*/ 12 w 24"/>
                  <a:gd name="T27" fmla="*/ 16 h 34"/>
                  <a:gd name="T28" fmla="*/ 7 w 24"/>
                  <a:gd name="T29" fmla="*/ 22 h 34"/>
                  <a:gd name="T30" fmla="*/ 12 w 24"/>
                  <a:gd name="T31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" h="34">
                    <a:moveTo>
                      <a:pt x="24" y="30"/>
                    </a:moveTo>
                    <a:cubicBezTo>
                      <a:pt x="24" y="31"/>
                      <a:pt x="24" y="33"/>
                      <a:pt x="24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3"/>
                      <a:pt x="18" y="32"/>
                      <a:pt x="18" y="31"/>
                    </a:cubicBezTo>
                    <a:cubicBezTo>
                      <a:pt x="17" y="33"/>
                      <a:pt x="15" y="34"/>
                      <a:pt x="12" y="34"/>
                    </a:cubicBezTo>
                    <a:cubicBezTo>
                      <a:pt x="5" y="34"/>
                      <a:pt x="0" y="29"/>
                      <a:pt x="0" y="22"/>
                    </a:cubicBezTo>
                    <a:cubicBezTo>
                      <a:pt x="0" y="15"/>
                      <a:pt x="5" y="10"/>
                      <a:pt x="11" y="10"/>
                    </a:cubicBezTo>
                    <a:cubicBezTo>
                      <a:pt x="15" y="10"/>
                      <a:pt x="17" y="12"/>
                      <a:pt x="18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4" y="30"/>
                    </a:lnTo>
                    <a:close/>
                    <a:moveTo>
                      <a:pt x="12" y="29"/>
                    </a:moveTo>
                    <a:cubicBezTo>
                      <a:pt x="15" y="29"/>
                      <a:pt x="18" y="26"/>
                      <a:pt x="18" y="22"/>
                    </a:cubicBezTo>
                    <a:cubicBezTo>
                      <a:pt x="18" y="18"/>
                      <a:pt x="15" y="16"/>
                      <a:pt x="12" y="16"/>
                    </a:cubicBezTo>
                    <a:cubicBezTo>
                      <a:pt x="9" y="16"/>
                      <a:pt x="7" y="18"/>
                      <a:pt x="7" y="22"/>
                    </a:cubicBezTo>
                    <a:cubicBezTo>
                      <a:pt x="7" y="26"/>
                      <a:pt x="9" y="29"/>
                      <a:pt x="1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Freeform 21"/>
              <p:cNvSpPr>
                <a:spLocks/>
              </p:cNvSpPr>
              <p:nvPr userDrawn="1"/>
            </p:nvSpPr>
            <p:spPr bwMode="auto">
              <a:xfrm>
                <a:off x="16057563" y="4881563"/>
                <a:ext cx="520700" cy="1050925"/>
              </a:xfrm>
              <a:custGeom>
                <a:avLst/>
                <a:gdLst>
                  <a:gd name="T0" fmla="*/ 10 w 15"/>
                  <a:gd name="T1" fmla="*/ 7 h 30"/>
                  <a:gd name="T2" fmla="*/ 15 w 15"/>
                  <a:gd name="T3" fmla="*/ 7 h 30"/>
                  <a:gd name="T4" fmla="*/ 15 w 15"/>
                  <a:gd name="T5" fmla="*/ 12 h 30"/>
                  <a:gd name="T6" fmla="*/ 10 w 15"/>
                  <a:gd name="T7" fmla="*/ 12 h 30"/>
                  <a:gd name="T8" fmla="*/ 10 w 15"/>
                  <a:gd name="T9" fmla="*/ 22 h 30"/>
                  <a:gd name="T10" fmla="*/ 13 w 15"/>
                  <a:gd name="T11" fmla="*/ 25 h 30"/>
                  <a:gd name="T12" fmla="*/ 15 w 15"/>
                  <a:gd name="T13" fmla="*/ 24 h 30"/>
                  <a:gd name="T14" fmla="*/ 15 w 15"/>
                  <a:gd name="T15" fmla="*/ 30 h 30"/>
                  <a:gd name="T16" fmla="*/ 11 w 15"/>
                  <a:gd name="T17" fmla="*/ 30 h 30"/>
                  <a:gd name="T18" fmla="*/ 4 w 15"/>
                  <a:gd name="T19" fmla="*/ 23 h 30"/>
                  <a:gd name="T20" fmla="*/ 4 w 15"/>
                  <a:gd name="T21" fmla="*/ 12 h 30"/>
                  <a:gd name="T22" fmla="*/ 0 w 15"/>
                  <a:gd name="T23" fmla="*/ 12 h 30"/>
                  <a:gd name="T24" fmla="*/ 0 w 15"/>
                  <a:gd name="T25" fmla="*/ 7 h 30"/>
                  <a:gd name="T26" fmla="*/ 1 w 15"/>
                  <a:gd name="T27" fmla="*/ 7 h 30"/>
                  <a:gd name="T28" fmla="*/ 5 w 15"/>
                  <a:gd name="T29" fmla="*/ 3 h 30"/>
                  <a:gd name="T30" fmla="*/ 5 w 15"/>
                  <a:gd name="T31" fmla="*/ 0 h 30"/>
                  <a:gd name="T32" fmla="*/ 10 w 15"/>
                  <a:gd name="T33" fmla="*/ 0 h 30"/>
                  <a:gd name="T34" fmla="*/ 10 w 15"/>
                  <a:gd name="T35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30">
                    <a:moveTo>
                      <a:pt x="10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4"/>
                      <a:pt x="11" y="25"/>
                      <a:pt x="13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3" y="30"/>
                      <a:pt x="11" y="30"/>
                    </a:cubicBezTo>
                    <a:cubicBezTo>
                      <a:pt x="7" y="30"/>
                      <a:pt x="4" y="27"/>
                      <a:pt x="4" y="2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4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Freeform 22"/>
              <p:cNvSpPr>
                <a:spLocks noEditPoints="1"/>
              </p:cNvSpPr>
              <p:nvPr userDrawn="1"/>
            </p:nvSpPr>
            <p:spPr bwMode="auto">
              <a:xfrm>
                <a:off x="16683038" y="5091113"/>
                <a:ext cx="833438" cy="841375"/>
              </a:xfrm>
              <a:custGeom>
                <a:avLst/>
                <a:gdLst>
                  <a:gd name="T0" fmla="*/ 24 w 24"/>
                  <a:gd name="T1" fmla="*/ 12 h 24"/>
                  <a:gd name="T2" fmla="*/ 12 w 24"/>
                  <a:gd name="T3" fmla="*/ 24 h 24"/>
                  <a:gd name="T4" fmla="*/ 0 w 24"/>
                  <a:gd name="T5" fmla="*/ 12 h 24"/>
                  <a:gd name="T6" fmla="*/ 12 w 24"/>
                  <a:gd name="T7" fmla="*/ 0 h 24"/>
                  <a:gd name="T8" fmla="*/ 24 w 24"/>
                  <a:gd name="T9" fmla="*/ 12 h 24"/>
                  <a:gd name="T10" fmla="*/ 18 w 24"/>
                  <a:gd name="T11" fmla="*/ 12 h 24"/>
                  <a:gd name="T12" fmla="*/ 12 w 24"/>
                  <a:gd name="T13" fmla="*/ 6 h 24"/>
                  <a:gd name="T14" fmla="*/ 6 w 24"/>
                  <a:gd name="T15" fmla="*/ 12 h 24"/>
                  <a:gd name="T16" fmla="*/ 12 w 24"/>
                  <a:gd name="T17" fmla="*/ 19 h 24"/>
                  <a:gd name="T18" fmla="*/ 18 w 24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18" y="12"/>
                    </a:moveTo>
                    <a:cubicBezTo>
                      <a:pt x="18" y="8"/>
                      <a:pt x="15" y="6"/>
                      <a:pt x="12" y="6"/>
                    </a:cubicBezTo>
                    <a:cubicBezTo>
                      <a:pt x="9" y="6"/>
                      <a:pt x="6" y="8"/>
                      <a:pt x="6" y="12"/>
                    </a:cubicBezTo>
                    <a:cubicBezTo>
                      <a:pt x="6" y="17"/>
                      <a:pt x="9" y="19"/>
                      <a:pt x="12" y="19"/>
                    </a:cubicBezTo>
                    <a:cubicBezTo>
                      <a:pt x="15" y="19"/>
                      <a:pt x="18" y="17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3"/>
              <p:cNvSpPr>
                <a:spLocks/>
              </p:cNvSpPr>
              <p:nvPr userDrawn="1"/>
            </p:nvSpPr>
            <p:spPr bwMode="auto">
              <a:xfrm>
                <a:off x="18003838" y="4776788"/>
                <a:ext cx="728663" cy="1155700"/>
              </a:xfrm>
              <a:custGeom>
                <a:avLst/>
                <a:gdLst>
                  <a:gd name="T0" fmla="*/ 0 w 459"/>
                  <a:gd name="T1" fmla="*/ 728 h 728"/>
                  <a:gd name="T2" fmla="*/ 0 w 459"/>
                  <a:gd name="T3" fmla="*/ 0 h 728"/>
                  <a:gd name="T4" fmla="*/ 131 w 459"/>
                  <a:gd name="T5" fmla="*/ 0 h 728"/>
                  <a:gd name="T6" fmla="*/ 131 w 459"/>
                  <a:gd name="T7" fmla="*/ 596 h 728"/>
                  <a:gd name="T8" fmla="*/ 459 w 459"/>
                  <a:gd name="T9" fmla="*/ 596 h 728"/>
                  <a:gd name="T10" fmla="*/ 459 w 459"/>
                  <a:gd name="T11" fmla="*/ 728 h 728"/>
                  <a:gd name="T12" fmla="*/ 0 w 459"/>
                  <a:gd name="T13" fmla="*/ 72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9" h="728">
                    <a:moveTo>
                      <a:pt x="0" y="728"/>
                    </a:moveTo>
                    <a:lnTo>
                      <a:pt x="0" y="0"/>
                    </a:lnTo>
                    <a:lnTo>
                      <a:pt x="131" y="0"/>
                    </a:lnTo>
                    <a:lnTo>
                      <a:pt x="131" y="596"/>
                    </a:lnTo>
                    <a:lnTo>
                      <a:pt x="459" y="596"/>
                    </a:lnTo>
                    <a:lnTo>
                      <a:pt x="459" y="728"/>
                    </a:lnTo>
                    <a:lnTo>
                      <a:pt x="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4"/>
              <p:cNvSpPr>
                <a:spLocks noEditPoints="1"/>
              </p:cNvSpPr>
              <p:nvPr userDrawn="1"/>
            </p:nvSpPr>
            <p:spPr bwMode="auto">
              <a:xfrm>
                <a:off x="18837276" y="4705350"/>
                <a:ext cx="277813" cy="1227138"/>
              </a:xfrm>
              <a:custGeom>
                <a:avLst/>
                <a:gdLst>
                  <a:gd name="T0" fmla="*/ 4 w 8"/>
                  <a:gd name="T1" fmla="*/ 0 h 35"/>
                  <a:gd name="T2" fmla="*/ 8 w 8"/>
                  <a:gd name="T3" fmla="*/ 4 h 35"/>
                  <a:gd name="T4" fmla="*/ 4 w 8"/>
                  <a:gd name="T5" fmla="*/ 8 h 35"/>
                  <a:gd name="T6" fmla="*/ 0 w 8"/>
                  <a:gd name="T7" fmla="*/ 4 h 35"/>
                  <a:gd name="T8" fmla="*/ 4 w 8"/>
                  <a:gd name="T9" fmla="*/ 0 h 35"/>
                  <a:gd name="T10" fmla="*/ 1 w 8"/>
                  <a:gd name="T11" fmla="*/ 35 h 35"/>
                  <a:gd name="T12" fmla="*/ 1 w 8"/>
                  <a:gd name="T13" fmla="*/ 12 h 35"/>
                  <a:gd name="T14" fmla="*/ 7 w 8"/>
                  <a:gd name="T15" fmla="*/ 12 h 35"/>
                  <a:gd name="T16" fmla="*/ 7 w 8"/>
                  <a:gd name="T17" fmla="*/ 35 h 35"/>
                  <a:gd name="T18" fmla="*/ 1 w 8"/>
                  <a:gd name="T1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5">
                    <a:moveTo>
                      <a:pt x="4" y="0"/>
                    </a:moveTo>
                    <a:cubicBezTo>
                      <a:pt x="6" y="0"/>
                      <a:pt x="8" y="2"/>
                      <a:pt x="8" y="4"/>
                    </a:cubicBezTo>
                    <a:cubicBezTo>
                      <a:pt x="8" y="6"/>
                      <a:pt x="6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" y="35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35"/>
                      <a:pt x="7" y="35"/>
                      <a:pt x="7" y="35"/>
                    </a:cubicBezTo>
                    <a:lnTo>
                      <a:pt x="1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25"/>
              <p:cNvSpPr>
                <a:spLocks/>
              </p:cNvSpPr>
              <p:nvPr userDrawn="1"/>
            </p:nvSpPr>
            <p:spPr bwMode="auto">
              <a:xfrm>
                <a:off x="19254788" y="4741863"/>
                <a:ext cx="520700" cy="1190625"/>
              </a:xfrm>
              <a:custGeom>
                <a:avLst/>
                <a:gdLst>
                  <a:gd name="T0" fmla="*/ 10 w 15"/>
                  <a:gd name="T1" fmla="*/ 8 h 34"/>
                  <a:gd name="T2" fmla="*/ 10 w 15"/>
                  <a:gd name="T3" fmla="*/ 11 h 34"/>
                  <a:gd name="T4" fmla="*/ 15 w 15"/>
                  <a:gd name="T5" fmla="*/ 11 h 34"/>
                  <a:gd name="T6" fmla="*/ 15 w 15"/>
                  <a:gd name="T7" fmla="*/ 16 h 34"/>
                  <a:gd name="T8" fmla="*/ 10 w 15"/>
                  <a:gd name="T9" fmla="*/ 16 h 34"/>
                  <a:gd name="T10" fmla="*/ 10 w 15"/>
                  <a:gd name="T11" fmla="*/ 34 h 34"/>
                  <a:gd name="T12" fmla="*/ 4 w 15"/>
                  <a:gd name="T13" fmla="*/ 34 h 34"/>
                  <a:gd name="T14" fmla="*/ 4 w 15"/>
                  <a:gd name="T15" fmla="*/ 16 h 34"/>
                  <a:gd name="T16" fmla="*/ 0 w 15"/>
                  <a:gd name="T17" fmla="*/ 16 h 34"/>
                  <a:gd name="T18" fmla="*/ 0 w 15"/>
                  <a:gd name="T19" fmla="*/ 11 h 34"/>
                  <a:gd name="T20" fmla="*/ 4 w 15"/>
                  <a:gd name="T21" fmla="*/ 11 h 34"/>
                  <a:gd name="T22" fmla="*/ 4 w 15"/>
                  <a:gd name="T23" fmla="*/ 8 h 34"/>
                  <a:gd name="T24" fmla="*/ 12 w 15"/>
                  <a:gd name="T25" fmla="*/ 0 h 34"/>
                  <a:gd name="T26" fmla="*/ 15 w 15"/>
                  <a:gd name="T27" fmla="*/ 0 h 34"/>
                  <a:gd name="T28" fmla="*/ 15 w 15"/>
                  <a:gd name="T29" fmla="*/ 5 h 34"/>
                  <a:gd name="T30" fmla="*/ 13 w 15"/>
                  <a:gd name="T31" fmla="*/ 5 h 34"/>
                  <a:gd name="T32" fmla="*/ 10 w 15"/>
                  <a:gd name="T33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4">
                    <a:moveTo>
                      <a:pt x="10" y="8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2" y="5"/>
                      <a:pt x="10" y="6"/>
                      <a:pt x="1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26"/>
              <p:cNvSpPr>
                <a:spLocks noEditPoints="1"/>
              </p:cNvSpPr>
              <p:nvPr userDrawn="1"/>
            </p:nvSpPr>
            <p:spPr bwMode="auto">
              <a:xfrm>
                <a:off x="19845338" y="5091113"/>
                <a:ext cx="763588" cy="841375"/>
              </a:xfrm>
              <a:custGeom>
                <a:avLst/>
                <a:gdLst>
                  <a:gd name="T0" fmla="*/ 22 w 22"/>
                  <a:gd name="T1" fmla="*/ 17 h 24"/>
                  <a:gd name="T2" fmla="*/ 12 w 22"/>
                  <a:gd name="T3" fmla="*/ 24 h 24"/>
                  <a:gd name="T4" fmla="*/ 0 w 22"/>
                  <a:gd name="T5" fmla="*/ 12 h 24"/>
                  <a:gd name="T6" fmla="*/ 11 w 22"/>
                  <a:gd name="T7" fmla="*/ 0 h 24"/>
                  <a:gd name="T8" fmla="*/ 22 w 22"/>
                  <a:gd name="T9" fmla="*/ 12 h 24"/>
                  <a:gd name="T10" fmla="*/ 22 w 22"/>
                  <a:gd name="T11" fmla="*/ 14 h 24"/>
                  <a:gd name="T12" fmla="*/ 6 w 22"/>
                  <a:gd name="T13" fmla="*/ 14 h 24"/>
                  <a:gd name="T14" fmla="*/ 12 w 22"/>
                  <a:gd name="T15" fmla="*/ 19 h 24"/>
                  <a:gd name="T16" fmla="*/ 17 w 22"/>
                  <a:gd name="T17" fmla="*/ 16 h 24"/>
                  <a:gd name="T18" fmla="*/ 22 w 22"/>
                  <a:gd name="T19" fmla="*/ 17 h 24"/>
                  <a:gd name="T20" fmla="*/ 16 w 22"/>
                  <a:gd name="T21" fmla="*/ 10 h 24"/>
                  <a:gd name="T22" fmla="*/ 11 w 22"/>
                  <a:gd name="T23" fmla="*/ 5 h 24"/>
                  <a:gd name="T24" fmla="*/ 6 w 22"/>
                  <a:gd name="T25" fmla="*/ 10 h 24"/>
                  <a:gd name="T26" fmla="*/ 16 w 22"/>
                  <a:gd name="T27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4">
                    <a:moveTo>
                      <a:pt x="22" y="17"/>
                    </a:moveTo>
                    <a:cubicBezTo>
                      <a:pt x="21" y="21"/>
                      <a:pt x="17" y="24"/>
                      <a:pt x="12" y="24"/>
                    </a:cubicBezTo>
                    <a:cubicBezTo>
                      <a:pt x="5" y="24"/>
                      <a:pt x="0" y="20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8" y="0"/>
                      <a:pt x="22" y="5"/>
                      <a:pt x="22" y="12"/>
                    </a:cubicBezTo>
                    <a:cubicBezTo>
                      <a:pt x="22" y="13"/>
                      <a:pt x="22" y="14"/>
                      <a:pt x="22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7"/>
                      <a:pt x="8" y="19"/>
                      <a:pt x="12" y="19"/>
                    </a:cubicBezTo>
                    <a:cubicBezTo>
                      <a:pt x="14" y="19"/>
                      <a:pt x="16" y="18"/>
                      <a:pt x="17" y="16"/>
                    </a:cubicBezTo>
                    <a:lnTo>
                      <a:pt x="22" y="17"/>
                    </a:lnTo>
                    <a:close/>
                    <a:moveTo>
                      <a:pt x="16" y="10"/>
                    </a:moveTo>
                    <a:cubicBezTo>
                      <a:pt x="16" y="7"/>
                      <a:pt x="15" y="5"/>
                      <a:pt x="11" y="5"/>
                    </a:cubicBezTo>
                    <a:cubicBezTo>
                      <a:pt x="8" y="5"/>
                      <a:pt x="6" y="8"/>
                      <a:pt x="6" y="10"/>
                    </a:cubicBezTo>
                    <a:lnTo>
                      <a:pt x="1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27"/>
              <p:cNvSpPr>
                <a:spLocks noChangeArrowheads="1"/>
              </p:cNvSpPr>
              <p:nvPr userDrawn="1"/>
            </p:nvSpPr>
            <p:spPr bwMode="auto">
              <a:xfrm>
                <a:off x="20748626" y="5653088"/>
                <a:ext cx="312738" cy="279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Freeform 28"/>
              <p:cNvSpPr>
                <a:spLocks/>
              </p:cNvSpPr>
              <p:nvPr userDrawn="1"/>
            </p:nvSpPr>
            <p:spPr bwMode="auto">
              <a:xfrm>
                <a:off x="21409026" y="4776788"/>
                <a:ext cx="382588" cy="349250"/>
              </a:xfrm>
              <a:custGeom>
                <a:avLst/>
                <a:gdLst>
                  <a:gd name="T0" fmla="*/ 0 w 241"/>
                  <a:gd name="T1" fmla="*/ 220 h 220"/>
                  <a:gd name="T2" fmla="*/ 0 w 241"/>
                  <a:gd name="T3" fmla="*/ 0 h 220"/>
                  <a:gd name="T4" fmla="*/ 44 w 241"/>
                  <a:gd name="T5" fmla="*/ 0 h 220"/>
                  <a:gd name="T6" fmla="*/ 109 w 241"/>
                  <a:gd name="T7" fmla="*/ 154 h 220"/>
                  <a:gd name="T8" fmla="*/ 175 w 241"/>
                  <a:gd name="T9" fmla="*/ 0 h 220"/>
                  <a:gd name="T10" fmla="*/ 241 w 241"/>
                  <a:gd name="T11" fmla="*/ 0 h 220"/>
                  <a:gd name="T12" fmla="*/ 241 w 241"/>
                  <a:gd name="T13" fmla="*/ 220 h 220"/>
                  <a:gd name="T14" fmla="*/ 197 w 241"/>
                  <a:gd name="T15" fmla="*/ 220 h 220"/>
                  <a:gd name="T16" fmla="*/ 197 w 241"/>
                  <a:gd name="T17" fmla="*/ 66 h 220"/>
                  <a:gd name="T18" fmla="*/ 131 w 241"/>
                  <a:gd name="T19" fmla="*/ 220 h 220"/>
                  <a:gd name="T20" fmla="*/ 109 w 241"/>
                  <a:gd name="T21" fmla="*/ 220 h 220"/>
                  <a:gd name="T22" fmla="*/ 44 w 241"/>
                  <a:gd name="T23" fmla="*/ 66 h 220"/>
                  <a:gd name="T24" fmla="*/ 44 w 241"/>
                  <a:gd name="T25" fmla="*/ 220 h 220"/>
                  <a:gd name="T26" fmla="*/ 0 w 241"/>
                  <a:gd name="T27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1" h="220">
                    <a:moveTo>
                      <a:pt x="0" y="220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109" y="154"/>
                    </a:lnTo>
                    <a:lnTo>
                      <a:pt x="175" y="0"/>
                    </a:lnTo>
                    <a:lnTo>
                      <a:pt x="241" y="0"/>
                    </a:lnTo>
                    <a:lnTo>
                      <a:pt x="241" y="220"/>
                    </a:lnTo>
                    <a:lnTo>
                      <a:pt x="197" y="220"/>
                    </a:lnTo>
                    <a:lnTo>
                      <a:pt x="197" y="6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44" y="66"/>
                    </a:lnTo>
                    <a:lnTo>
                      <a:pt x="44" y="220"/>
                    </a:lnTo>
                    <a:lnTo>
                      <a:pt x="0" y="2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29"/>
              <p:cNvSpPr>
                <a:spLocks/>
              </p:cNvSpPr>
              <p:nvPr userDrawn="1"/>
            </p:nvSpPr>
            <p:spPr bwMode="auto">
              <a:xfrm>
                <a:off x="21061363" y="4776788"/>
                <a:ext cx="277813" cy="349250"/>
              </a:xfrm>
              <a:custGeom>
                <a:avLst/>
                <a:gdLst>
                  <a:gd name="T0" fmla="*/ 0 w 175"/>
                  <a:gd name="T1" fmla="*/ 0 h 220"/>
                  <a:gd name="T2" fmla="*/ 175 w 175"/>
                  <a:gd name="T3" fmla="*/ 0 h 220"/>
                  <a:gd name="T4" fmla="*/ 175 w 175"/>
                  <a:gd name="T5" fmla="*/ 44 h 220"/>
                  <a:gd name="T6" fmla="*/ 110 w 175"/>
                  <a:gd name="T7" fmla="*/ 44 h 220"/>
                  <a:gd name="T8" fmla="*/ 110 w 175"/>
                  <a:gd name="T9" fmla="*/ 220 h 220"/>
                  <a:gd name="T10" fmla="*/ 66 w 175"/>
                  <a:gd name="T11" fmla="*/ 220 h 220"/>
                  <a:gd name="T12" fmla="*/ 66 w 175"/>
                  <a:gd name="T13" fmla="*/ 44 h 220"/>
                  <a:gd name="T14" fmla="*/ 0 w 175"/>
                  <a:gd name="T15" fmla="*/ 44 h 220"/>
                  <a:gd name="T16" fmla="*/ 0 w 175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220">
                    <a:moveTo>
                      <a:pt x="0" y="0"/>
                    </a:moveTo>
                    <a:lnTo>
                      <a:pt x="175" y="0"/>
                    </a:lnTo>
                    <a:lnTo>
                      <a:pt x="175" y="44"/>
                    </a:lnTo>
                    <a:lnTo>
                      <a:pt x="110" y="44"/>
                    </a:lnTo>
                    <a:lnTo>
                      <a:pt x="110" y="220"/>
                    </a:lnTo>
                    <a:lnTo>
                      <a:pt x="66" y="220"/>
                    </a:lnTo>
                    <a:lnTo>
                      <a:pt x="6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13" name="Freeform 5"/>
            <p:cNvSpPr>
              <a:spLocks noEditPoints="1"/>
            </p:cNvSpPr>
            <p:nvPr userDrawn="1"/>
          </p:nvSpPr>
          <p:spPr bwMode="auto">
            <a:xfrm>
              <a:off x="381000" y="384048"/>
              <a:ext cx="750655" cy="400941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6992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Full_Image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9A0DF094-60F5-5747-B4D0-70DA429FAE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216858" cy="6858000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4049" y="2286000"/>
            <a:ext cx="5711952" cy="841834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One-line title</a:t>
            </a:r>
            <a:endParaRPr lang="en-GB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7" y="3895344"/>
            <a:ext cx="4114800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7837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1 line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4048" y="2286000"/>
            <a:ext cx="9521825" cy="1051116"/>
          </a:xfrm>
          <a:prstGeom prst="rect">
            <a:avLst/>
          </a:prstGeom>
        </p:spPr>
        <p:txBody>
          <a:bodyPr vert="horz" wrap="square" lIns="0" tIns="0" rIns="0" bIns="0" anchor="t" anchorCtr="0">
            <a:noAutofit/>
          </a:bodyPr>
          <a:lstStyle>
            <a:lvl1pPr algn="l">
              <a:defRPr sz="7200" b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r>
              <a:rPr lang="en-US"/>
              <a:t>One-line title</a:t>
            </a:r>
            <a:endParaRPr lang="en-GB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84048" y="4257741"/>
            <a:ext cx="1978025" cy="4804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>
                <a:solidFill>
                  <a:schemeClr val="tx1"/>
                </a:solidFill>
                <a:latin typeface="3M Circular TT Book" panose="020B0604020101020102" pitchFamily="34" charset="0"/>
                <a:cs typeface="3M Circular TT Book" panose="020B0604020101020102" pitchFamily="34" charset="0"/>
              </a:defRPr>
            </a:lvl1pPr>
            <a:lvl5pPr>
              <a:defRPr/>
            </a:lvl5pPr>
          </a:lstStyle>
          <a:p>
            <a:pPr lvl="0"/>
            <a:r>
              <a:rPr lang="en-US"/>
              <a:t>Date</a:t>
            </a:r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>
          <a:xfrm>
            <a:off x="381000" y="384048"/>
            <a:ext cx="2384269" cy="432000"/>
            <a:chOff x="3024188" y="2847975"/>
            <a:chExt cx="18767426" cy="3400426"/>
          </a:xfrm>
        </p:grpSpPr>
        <p:sp>
          <p:nvSpPr>
            <p:cNvPr id="7" name="Freeform 5"/>
            <p:cNvSpPr>
              <a:spLocks noEditPoints="1"/>
            </p:cNvSpPr>
            <p:nvPr userDrawn="1"/>
          </p:nvSpPr>
          <p:spPr bwMode="auto">
            <a:xfrm>
              <a:off x="3024188" y="2847975"/>
              <a:ext cx="5908675" cy="3155950"/>
            </a:xfrm>
            <a:custGeom>
              <a:avLst/>
              <a:gdLst>
                <a:gd name="T0" fmla="*/ 134 w 170"/>
                <a:gd name="T1" fmla="*/ 3 h 90"/>
                <a:gd name="T2" fmla="*/ 122 w 170"/>
                <a:gd name="T3" fmla="*/ 52 h 90"/>
                <a:gd name="T4" fmla="*/ 109 w 170"/>
                <a:gd name="T5" fmla="*/ 3 h 90"/>
                <a:gd name="T6" fmla="*/ 74 w 170"/>
                <a:gd name="T7" fmla="*/ 3 h 90"/>
                <a:gd name="T8" fmla="*/ 74 w 170"/>
                <a:gd name="T9" fmla="*/ 21 h 90"/>
                <a:gd name="T10" fmla="*/ 40 w 170"/>
                <a:gd name="T11" fmla="*/ 1 h 90"/>
                <a:gd name="T12" fmla="*/ 4 w 170"/>
                <a:gd name="T13" fmla="*/ 31 h 90"/>
                <a:gd name="T14" fmla="*/ 28 w 170"/>
                <a:gd name="T15" fmla="*/ 31 h 90"/>
                <a:gd name="T16" fmla="*/ 39 w 170"/>
                <a:gd name="T17" fmla="*/ 20 h 90"/>
                <a:gd name="T18" fmla="*/ 50 w 170"/>
                <a:gd name="T19" fmla="*/ 28 h 90"/>
                <a:gd name="T20" fmla="*/ 39 w 170"/>
                <a:gd name="T21" fmla="*/ 35 h 90"/>
                <a:gd name="T22" fmla="*/ 31 w 170"/>
                <a:gd name="T23" fmla="*/ 35 h 90"/>
                <a:gd name="T24" fmla="*/ 31 w 170"/>
                <a:gd name="T25" fmla="*/ 51 h 90"/>
                <a:gd name="T26" fmla="*/ 38 w 170"/>
                <a:gd name="T27" fmla="*/ 51 h 90"/>
                <a:gd name="T28" fmla="*/ 48 w 170"/>
                <a:gd name="T29" fmla="*/ 60 h 90"/>
                <a:gd name="T30" fmla="*/ 38 w 170"/>
                <a:gd name="T31" fmla="*/ 70 h 90"/>
                <a:gd name="T32" fmla="*/ 25 w 170"/>
                <a:gd name="T33" fmla="*/ 54 h 90"/>
                <a:gd name="T34" fmla="*/ 1 w 170"/>
                <a:gd name="T35" fmla="*/ 54 h 90"/>
                <a:gd name="T36" fmla="*/ 38 w 170"/>
                <a:gd name="T37" fmla="*/ 90 h 90"/>
                <a:gd name="T38" fmla="*/ 74 w 170"/>
                <a:gd name="T39" fmla="*/ 71 h 90"/>
                <a:gd name="T40" fmla="*/ 74 w 170"/>
                <a:gd name="T41" fmla="*/ 88 h 90"/>
                <a:gd name="T42" fmla="*/ 98 w 170"/>
                <a:gd name="T43" fmla="*/ 88 h 90"/>
                <a:gd name="T44" fmla="*/ 98 w 170"/>
                <a:gd name="T45" fmla="*/ 34 h 90"/>
                <a:gd name="T46" fmla="*/ 111 w 170"/>
                <a:gd name="T47" fmla="*/ 88 h 90"/>
                <a:gd name="T48" fmla="*/ 132 w 170"/>
                <a:gd name="T49" fmla="*/ 88 h 90"/>
                <a:gd name="T50" fmla="*/ 146 w 170"/>
                <a:gd name="T51" fmla="*/ 34 h 90"/>
                <a:gd name="T52" fmla="*/ 146 w 170"/>
                <a:gd name="T53" fmla="*/ 88 h 90"/>
                <a:gd name="T54" fmla="*/ 170 w 170"/>
                <a:gd name="T55" fmla="*/ 88 h 90"/>
                <a:gd name="T56" fmla="*/ 170 w 170"/>
                <a:gd name="T57" fmla="*/ 3 h 90"/>
                <a:gd name="T58" fmla="*/ 134 w 170"/>
                <a:gd name="T59" fmla="*/ 3 h 90"/>
                <a:gd name="T60" fmla="*/ 74 w 170"/>
                <a:gd name="T61" fmla="*/ 52 h 90"/>
                <a:gd name="T62" fmla="*/ 64 w 170"/>
                <a:gd name="T63" fmla="*/ 42 h 90"/>
                <a:gd name="T64" fmla="*/ 74 w 170"/>
                <a:gd name="T65" fmla="*/ 31 h 90"/>
                <a:gd name="T66" fmla="*/ 74 w 170"/>
                <a:gd name="T67" fmla="*/ 5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90">
                  <a:moveTo>
                    <a:pt x="134" y="3"/>
                  </a:moveTo>
                  <a:cubicBezTo>
                    <a:pt x="122" y="52"/>
                    <a:pt x="122" y="52"/>
                    <a:pt x="122" y="5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9" y="5"/>
                    <a:pt x="54" y="1"/>
                    <a:pt x="40" y="1"/>
                  </a:cubicBezTo>
                  <a:cubicBezTo>
                    <a:pt x="23" y="0"/>
                    <a:pt x="5" y="8"/>
                    <a:pt x="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24"/>
                    <a:pt x="33" y="20"/>
                    <a:pt x="39" y="20"/>
                  </a:cubicBezTo>
                  <a:cubicBezTo>
                    <a:pt x="46" y="20"/>
                    <a:pt x="50" y="23"/>
                    <a:pt x="50" y="28"/>
                  </a:cubicBezTo>
                  <a:cubicBezTo>
                    <a:pt x="49" y="32"/>
                    <a:pt x="47" y="35"/>
                    <a:pt x="39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2" y="51"/>
                    <a:pt x="48" y="54"/>
                    <a:pt x="48" y="60"/>
                  </a:cubicBezTo>
                  <a:cubicBezTo>
                    <a:pt x="49" y="67"/>
                    <a:pt x="44" y="70"/>
                    <a:pt x="38" y="70"/>
                  </a:cubicBezTo>
                  <a:cubicBezTo>
                    <a:pt x="27" y="69"/>
                    <a:pt x="25" y="61"/>
                    <a:pt x="25" y="54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9"/>
                    <a:pt x="0" y="90"/>
                    <a:pt x="38" y="90"/>
                  </a:cubicBezTo>
                  <a:cubicBezTo>
                    <a:pt x="57" y="90"/>
                    <a:pt x="70" y="82"/>
                    <a:pt x="74" y="71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70" y="88"/>
                    <a:pt x="170" y="88"/>
                    <a:pt x="170" y="88"/>
                  </a:cubicBezTo>
                  <a:cubicBezTo>
                    <a:pt x="170" y="3"/>
                    <a:pt x="170" y="3"/>
                    <a:pt x="170" y="3"/>
                  </a:cubicBezTo>
                  <a:lnTo>
                    <a:pt x="134" y="3"/>
                  </a:lnTo>
                  <a:close/>
                  <a:moveTo>
                    <a:pt x="74" y="52"/>
                  </a:moveTo>
                  <a:cubicBezTo>
                    <a:pt x="71" y="46"/>
                    <a:pt x="66" y="43"/>
                    <a:pt x="64" y="42"/>
                  </a:cubicBezTo>
                  <a:cubicBezTo>
                    <a:pt x="69" y="40"/>
                    <a:pt x="72" y="37"/>
                    <a:pt x="74" y="31"/>
                  </a:cubicBezTo>
                  <a:lnTo>
                    <a:pt x="74" y="5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9871076" y="2952750"/>
              <a:ext cx="868363" cy="1192213"/>
            </a:xfrm>
            <a:custGeom>
              <a:avLst/>
              <a:gdLst>
                <a:gd name="T0" fmla="*/ 19 w 25"/>
                <a:gd name="T1" fmla="*/ 10 h 34"/>
                <a:gd name="T2" fmla="*/ 13 w 25"/>
                <a:gd name="T3" fmla="*/ 5 h 34"/>
                <a:gd name="T4" fmla="*/ 8 w 25"/>
                <a:gd name="T5" fmla="*/ 9 h 34"/>
                <a:gd name="T6" fmla="*/ 11 w 25"/>
                <a:gd name="T7" fmla="*/ 13 h 34"/>
                <a:gd name="T8" fmla="*/ 16 w 25"/>
                <a:gd name="T9" fmla="*/ 14 h 34"/>
                <a:gd name="T10" fmla="*/ 25 w 25"/>
                <a:gd name="T11" fmla="*/ 24 h 34"/>
                <a:gd name="T12" fmla="*/ 13 w 25"/>
                <a:gd name="T13" fmla="*/ 34 h 34"/>
                <a:gd name="T14" fmla="*/ 0 w 25"/>
                <a:gd name="T15" fmla="*/ 24 h 34"/>
                <a:gd name="T16" fmla="*/ 6 w 25"/>
                <a:gd name="T17" fmla="*/ 22 h 34"/>
                <a:gd name="T18" fmla="*/ 13 w 25"/>
                <a:gd name="T19" fmla="*/ 28 h 34"/>
                <a:gd name="T20" fmla="*/ 19 w 25"/>
                <a:gd name="T21" fmla="*/ 24 h 34"/>
                <a:gd name="T22" fmla="*/ 15 w 25"/>
                <a:gd name="T23" fmla="*/ 20 h 34"/>
                <a:gd name="T24" fmla="*/ 10 w 25"/>
                <a:gd name="T25" fmla="*/ 19 h 34"/>
                <a:gd name="T26" fmla="*/ 1 w 25"/>
                <a:gd name="T27" fmla="*/ 10 h 34"/>
                <a:gd name="T28" fmla="*/ 13 w 25"/>
                <a:gd name="T29" fmla="*/ 0 h 34"/>
                <a:gd name="T30" fmla="*/ 25 w 25"/>
                <a:gd name="T31" fmla="*/ 8 h 34"/>
                <a:gd name="T32" fmla="*/ 19 w 25"/>
                <a:gd name="T33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4">
                  <a:moveTo>
                    <a:pt x="19" y="10"/>
                  </a:moveTo>
                  <a:cubicBezTo>
                    <a:pt x="19" y="8"/>
                    <a:pt x="17" y="5"/>
                    <a:pt x="13" y="5"/>
                  </a:cubicBezTo>
                  <a:cubicBezTo>
                    <a:pt x="10" y="5"/>
                    <a:pt x="8" y="7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5"/>
                    <a:pt x="25" y="19"/>
                    <a:pt x="25" y="24"/>
                  </a:cubicBezTo>
                  <a:cubicBezTo>
                    <a:pt x="25" y="29"/>
                    <a:pt x="21" y="34"/>
                    <a:pt x="13" y="34"/>
                  </a:cubicBezTo>
                  <a:cubicBezTo>
                    <a:pt x="4" y="34"/>
                    <a:pt x="1" y="28"/>
                    <a:pt x="0" y="2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9" y="28"/>
                    <a:pt x="13" y="28"/>
                  </a:cubicBezTo>
                  <a:cubicBezTo>
                    <a:pt x="17" y="28"/>
                    <a:pt x="19" y="27"/>
                    <a:pt x="19" y="24"/>
                  </a:cubicBezTo>
                  <a:cubicBezTo>
                    <a:pt x="19" y="22"/>
                    <a:pt x="17" y="21"/>
                    <a:pt x="15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5" y="18"/>
                    <a:pt x="1" y="15"/>
                    <a:pt x="1" y="10"/>
                  </a:cubicBezTo>
                  <a:cubicBezTo>
                    <a:pt x="1" y="4"/>
                    <a:pt x="7" y="0"/>
                    <a:pt x="13" y="0"/>
                  </a:cubicBezTo>
                  <a:cubicBezTo>
                    <a:pt x="21" y="0"/>
                    <a:pt x="24" y="4"/>
                    <a:pt x="25" y="8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10844213" y="3303588"/>
              <a:ext cx="798513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3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2" y="4"/>
                    <a:pt x="23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11747501" y="2917825"/>
              <a:ext cx="277813" cy="1192213"/>
            </a:xfrm>
            <a:custGeom>
              <a:avLst/>
              <a:gdLst>
                <a:gd name="T0" fmla="*/ 4 w 8"/>
                <a:gd name="T1" fmla="*/ 0 h 34"/>
                <a:gd name="T2" fmla="*/ 8 w 8"/>
                <a:gd name="T3" fmla="*/ 4 h 34"/>
                <a:gd name="T4" fmla="*/ 4 w 8"/>
                <a:gd name="T5" fmla="*/ 8 h 34"/>
                <a:gd name="T6" fmla="*/ 0 w 8"/>
                <a:gd name="T7" fmla="*/ 4 h 34"/>
                <a:gd name="T8" fmla="*/ 4 w 8"/>
                <a:gd name="T9" fmla="*/ 0 h 34"/>
                <a:gd name="T10" fmla="*/ 1 w 8"/>
                <a:gd name="T11" fmla="*/ 34 h 34"/>
                <a:gd name="T12" fmla="*/ 1 w 8"/>
                <a:gd name="T13" fmla="*/ 11 h 34"/>
                <a:gd name="T14" fmla="*/ 7 w 8"/>
                <a:gd name="T15" fmla="*/ 11 h 34"/>
                <a:gd name="T16" fmla="*/ 7 w 8"/>
                <a:gd name="T17" fmla="*/ 34 h 34"/>
                <a:gd name="T18" fmla="*/ 1 w 8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4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4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12165013" y="3303588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5 h 24"/>
                <a:gd name="T18" fmla="*/ 22 w 22"/>
                <a:gd name="T19" fmla="*/ 17 h 24"/>
                <a:gd name="T20" fmla="*/ 16 w 22"/>
                <a:gd name="T21" fmla="*/ 9 h 24"/>
                <a:gd name="T22" fmla="*/ 11 w 22"/>
                <a:gd name="T23" fmla="*/ 5 h 24"/>
                <a:gd name="T24" fmla="*/ 6 w 22"/>
                <a:gd name="T25" fmla="*/ 9 h 24"/>
                <a:gd name="T26" fmla="*/ 16 w 22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2"/>
                  </a:cubicBezTo>
                  <a:cubicBezTo>
                    <a:pt x="22" y="12"/>
                    <a:pt x="22" y="13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13103226" y="3303588"/>
              <a:ext cx="730250" cy="806450"/>
            </a:xfrm>
            <a:custGeom>
              <a:avLst/>
              <a:gdLst>
                <a:gd name="T0" fmla="*/ 6 w 21"/>
                <a:gd name="T1" fmla="*/ 23 h 23"/>
                <a:gd name="T2" fmla="*/ 0 w 21"/>
                <a:gd name="T3" fmla="*/ 23 h 23"/>
                <a:gd name="T4" fmla="*/ 0 w 21"/>
                <a:gd name="T5" fmla="*/ 0 h 23"/>
                <a:gd name="T6" fmla="*/ 6 w 21"/>
                <a:gd name="T7" fmla="*/ 0 h 23"/>
                <a:gd name="T8" fmla="*/ 6 w 21"/>
                <a:gd name="T9" fmla="*/ 3 h 23"/>
                <a:gd name="T10" fmla="*/ 13 w 21"/>
                <a:gd name="T11" fmla="*/ 0 h 23"/>
                <a:gd name="T12" fmla="*/ 21 w 21"/>
                <a:gd name="T13" fmla="*/ 9 h 23"/>
                <a:gd name="T14" fmla="*/ 21 w 21"/>
                <a:gd name="T15" fmla="*/ 23 h 23"/>
                <a:gd name="T16" fmla="*/ 15 w 21"/>
                <a:gd name="T17" fmla="*/ 23 h 23"/>
                <a:gd name="T18" fmla="*/ 15 w 21"/>
                <a:gd name="T19" fmla="*/ 10 h 23"/>
                <a:gd name="T20" fmla="*/ 10 w 21"/>
                <a:gd name="T21" fmla="*/ 5 h 23"/>
                <a:gd name="T22" fmla="*/ 6 w 21"/>
                <a:gd name="T23" fmla="*/ 10 h 23"/>
                <a:gd name="T24" fmla="*/ 6 w 21"/>
                <a:gd name="T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6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10" y="0"/>
                    <a:pt x="13" y="0"/>
                  </a:cubicBezTo>
                  <a:cubicBezTo>
                    <a:pt x="18" y="0"/>
                    <a:pt x="21" y="4"/>
                    <a:pt x="21" y="9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7"/>
                    <a:pt x="13" y="5"/>
                    <a:pt x="10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6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13971588" y="3303588"/>
              <a:ext cx="800100" cy="841375"/>
            </a:xfrm>
            <a:custGeom>
              <a:avLst/>
              <a:gdLst>
                <a:gd name="T0" fmla="*/ 6 w 23"/>
                <a:gd name="T1" fmla="*/ 12 h 24"/>
                <a:gd name="T2" fmla="*/ 12 w 23"/>
                <a:gd name="T3" fmla="*/ 18 h 24"/>
                <a:gd name="T4" fmla="*/ 17 w 23"/>
                <a:gd name="T5" fmla="*/ 15 h 24"/>
                <a:gd name="T6" fmla="*/ 23 w 23"/>
                <a:gd name="T7" fmla="*/ 16 h 24"/>
                <a:gd name="T8" fmla="*/ 12 w 23"/>
                <a:gd name="T9" fmla="*/ 24 h 24"/>
                <a:gd name="T10" fmla="*/ 0 w 23"/>
                <a:gd name="T11" fmla="*/ 12 h 24"/>
                <a:gd name="T12" fmla="*/ 12 w 23"/>
                <a:gd name="T13" fmla="*/ 0 h 24"/>
                <a:gd name="T14" fmla="*/ 22 w 23"/>
                <a:gd name="T15" fmla="*/ 7 h 24"/>
                <a:gd name="T16" fmla="*/ 17 w 23"/>
                <a:gd name="T17" fmla="*/ 9 h 24"/>
                <a:gd name="T18" fmla="*/ 12 w 23"/>
                <a:gd name="T19" fmla="*/ 5 h 24"/>
                <a:gd name="T20" fmla="*/ 6 w 23"/>
                <a:gd name="T2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4">
                  <a:moveTo>
                    <a:pt x="6" y="12"/>
                  </a:moveTo>
                  <a:cubicBezTo>
                    <a:pt x="6" y="16"/>
                    <a:pt x="9" y="18"/>
                    <a:pt x="12" y="18"/>
                  </a:cubicBezTo>
                  <a:cubicBezTo>
                    <a:pt x="15" y="18"/>
                    <a:pt x="17" y="16"/>
                    <a:pt x="17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1" y="20"/>
                    <a:pt x="18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1" y="4"/>
                    <a:pt x="22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7"/>
                    <a:pt x="15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2"/>
            <p:cNvSpPr>
              <a:spLocks noEditPoints="1"/>
            </p:cNvSpPr>
            <p:nvPr userDrawn="1"/>
          </p:nvSpPr>
          <p:spPr bwMode="auto">
            <a:xfrm>
              <a:off x="14839951" y="3303588"/>
              <a:ext cx="800100" cy="841375"/>
            </a:xfrm>
            <a:custGeom>
              <a:avLst/>
              <a:gdLst>
                <a:gd name="T0" fmla="*/ 22 w 23"/>
                <a:gd name="T1" fmla="*/ 17 h 24"/>
                <a:gd name="T2" fmla="*/ 12 w 23"/>
                <a:gd name="T3" fmla="*/ 24 h 24"/>
                <a:gd name="T4" fmla="*/ 0 w 23"/>
                <a:gd name="T5" fmla="*/ 12 h 24"/>
                <a:gd name="T6" fmla="*/ 11 w 23"/>
                <a:gd name="T7" fmla="*/ 0 h 24"/>
                <a:gd name="T8" fmla="*/ 23 w 23"/>
                <a:gd name="T9" fmla="*/ 12 h 24"/>
                <a:gd name="T10" fmla="*/ 23 w 23"/>
                <a:gd name="T11" fmla="*/ 14 h 24"/>
                <a:gd name="T12" fmla="*/ 6 w 23"/>
                <a:gd name="T13" fmla="*/ 14 h 24"/>
                <a:gd name="T14" fmla="*/ 12 w 23"/>
                <a:gd name="T15" fmla="*/ 19 h 24"/>
                <a:gd name="T16" fmla="*/ 17 w 23"/>
                <a:gd name="T17" fmla="*/ 15 h 24"/>
                <a:gd name="T18" fmla="*/ 22 w 23"/>
                <a:gd name="T19" fmla="*/ 17 h 24"/>
                <a:gd name="T20" fmla="*/ 16 w 23"/>
                <a:gd name="T21" fmla="*/ 9 h 24"/>
                <a:gd name="T22" fmla="*/ 11 w 23"/>
                <a:gd name="T23" fmla="*/ 5 h 24"/>
                <a:gd name="T24" fmla="*/ 6 w 23"/>
                <a:gd name="T25" fmla="*/ 9 h 24"/>
                <a:gd name="T26" fmla="*/ 16 w 23"/>
                <a:gd name="T2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6" y="24"/>
                    <a:pt x="0" y="20"/>
                    <a:pt x="0" y="12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3" y="4"/>
                    <a:pt x="23" y="12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6" y="17"/>
                    <a:pt x="17" y="15"/>
                  </a:cubicBezTo>
                  <a:lnTo>
                    <a:pt x="22" y="17"/>
                  </a:lnTo>
                  <a:close/>
                  <a:moveTo>
                    <a:pt x="16" y="9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7"/>
                    <a:pt x="6" y="9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Oval 13"/>
            <p:cNvSpPr>
              <a:spLocks noChangeArrowheads="1"/>
            </p:cNvSpPr>
            <p:nvPr userDrawn="1"/>
          </p:nvSpPr>
          <p:spPr bwMode="auto">
            <a:xfrm>
              <a:off x="15744826" y="3829050"/>
              <a:ext cx="312738" cy="31591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4"/>
            <p:cNvSpPr>
              <a:spLocks noEditPoints="1"/>
            </p:cNvSpPr>
            <p:nvPr userDrawn="1"/>
          </p:nvSpPr>
          <p:spPr bwMode="auto">
            <a:xfrm>
              <a:off x="9836151" y="4776788"/>
              <a:ext cx="1146175" cy="1155700"/>
            </a:xfrm>
            <a:custGeom>
              <a:avLst/>
              <a:gdLst>
                <a:gd name="T0" fmla="*/ 503 w 722"/>
                <a:gd name="T1" fmla="*/ 552 h 728"/>
                <a:gd name="T2" fmla="*/ 219 w 722"/>
                <a:gd name="T3" fmla="*/ 552 h 728"/>
                <a:gd name="T4" fmla="*/ 153 w 722"/>
                <a:gd name="T5" fmla="*/ 728 h 728"/>
                <a:gd name="T6" fmla="*/ 0 w 722"/>
                <a:gd name="T7" fmla="*/ 728 h 728"/>
                <a:gd name="T8" fmla="*/ 285 w 722"/>
                <a:gd name="T9" fmla="*/ 0 h 728"/>
                <a:gd name="T10" fmla="*/ 438 w 722"/>
                <a:gd name="T11" fmla="*/ 0 h 728"/>
                <a:gd name="T12" fmla="*/ 722 w 722"/>
                <a:gd name="T13" fmla="*/ 728 h 728"/>
                <a:gd name="T14" fmla="*/ 569 w 722"/>
                <a:gd name="T15" fmla="*/ 728 h 728"/>
                <a:gd name="T16" fmla="*/ 503 w 722"/>
                <a:gd name="T17" fmla="*/ 552 h 728"/>
                <a:gd name="T18" fmla="*/ 263 w 722"/>
                <a:gd name="T19" fmla="*/ 419 h 728"/>
                <a:gd name="T20" fmla="*/ 460 w 722"/>
                <a:gd name="T21" fmla="*/ 419 h 728"/>
                <a:gd name="T22" fmla="*/ 350 w 722"/>
                <a:gd name="T23" fmla="*/ 154 h 728"/>
                <a:gd name="T24" fmla="*/ 263 w 722"/>
                <a:gd name="T25" fmla="*/ 41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728">
                  <a:moveTo>
                    <a:pt x="503" y="552"/>
                  </a:moveTo>
                  <a:lnTo>
                    <a:pt x="219" y="552"/>
                  </a:lnTo>
                  <a:lnTo>
                    <a:pt x="153" y="728"/>
                  </a:lnTo>
                  <a:lnTo>
                    <a:pt x="0" y="728"/>
                  </a:lnTo>
                  <a:lnTo>
                    <a:pt x="285" y="0"/>
                  </a:lnTo>
                  <a:lnTo>
                    <a:pt x="438" y="0"/>
                  </a:lnTo>
                  <a:lnTo>
                    <a:pt x="722" y="728"/>
                  </a:lnTo>
                  <a:lnTo>
                    <a:pt x="569" y="728"/>
                  </a:lnTo>
                  <a:lnTo>
                    <a:pt x="503" y="552"/>
                  </a:lnTo>
                  <a:close/>
                  <a:moveTo>
                    <a:pt x="263" y="419"/>
                  </a:moveTo>
                  <a:lnTo>
                    <a:pt x="460" y="419"/>
                  </a:lnTo>
                  <a:lnTo>
                    <a:pt x="350" y="154"/>
                  </a:lnTo>
                  <a:lnTo>
                    <a:pt x="263" y="4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5"/>
            <p:cNvSpPr>
              <a:spLocks noEditPoints="1"/>
            </p:cNvSpPr>
            <p:nvPr userDrawn="1"/>
          </p:nvSpPr>
          <p:spPr bwMode="auto">
            <a:xfrm>
              <a:off x="11087101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7 w 24"/>
                <a:gd name="T15" fmla="*/ 22 h 33"/>
                <a:gd name="T16" fmla="*/ 7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20" y="24"/>
                    <a:pt x="13" y="24"/>
                  </a:cubicBezTo>
                  <a:cubicBezTo>
                    <a:pt x="10" y="24"/>
                    <a:pt x="8" y="23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6"/>
            <p:cNvSpPr>
              <a:spLocks noEditPoints="1"/>
            </p:cNvSpPr>
            <p:nvPr userDrawn="1"/>
          </p:nvSpPr>
          <p:spPr bwMode="auto">
            <a:xfrm>
              <a:off x="12060238" y="5091113"/>
              <a:ext cx="833438" cy="1157288"/>
            </a:xfrm>
            <a:custGeom>
              <a:avLst/>
              <a:gdLst>
                <a:gd name="T0" fmla="*/ 0 w 24"/>
                <a:gd name="T1" fmla="*/ 33 h 33"/>
                <a:gd name="T2" fmla="*/ 0 w 24"/>
                <a:gd name="T3" fmla="*/ 1 h 33"/>
                <a:gd name="T4" fmla="*/ 6 w 24"/>
                <a:gd name="T5" fmla="*/ 1 h 33"/>
                <a:gd name="T6" fmla="*/ 6 w 24"/>
                <a:gd name="T7" fmla="*/ 4 h 33"/>
                <a:gd name="T8" fmla="*/ 13 w 24"/>
                <a:gd name="T9" fmla="*/ 0 h 33"/>
                <a:gd name="T10" fmla="*/ 24 w 24"/>
                <a:gd name="T11" fmla="*/ 12 h 33"/>
                <a:gd name="T12" fmla="*/ 13 w 24"/>
                <a:gd name="T13" fmla="*/ 24 h 33"/>
                <a:gd name="T14" fmla="*/ 6 w 24"/>
                <a:gd name="T15" fmla="*/ 22 h 33"/>
                <a:gd name="T16" fmla="*/ 6 w 24"/>
                <a:gd name="T17" fmla="*/ 33 h 33"/>
                <a:gd name="T18" fmla="*/ 0 w 24"/>
                <a:gd name="T19" fmla="*/ 33 h 33"/>
                <a:gd name="T20" fmla="*/ 12 w 24"/>
                <a:gd name="T21" fmla="*/ 6 h 33"/>
                <a:gd name="T22" fmla="*/ 6 w 24"/>
                <a:gd name="T23" fmla="*/ 12 h 33"/>
                <a:gd name="T24" fmla="*/ 12 w 24"/>
                <a:gd name="T25" fmla="*/ 19 h 33"/>
                <a:gd name="T26" fmla="*/ 18 w 24"/>
                <a:gd name="T27" fmla="*/ 12 h 33"/>
                <a:gd name="T28" fmla="*/ 12 w 24"/>
                <a:gd name="T2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3">
                  <a:moveTo>
                    <a:pt x="0" y="3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20" y="0"/>
                    <a:pt x="24" y="5"/>
                    <a:pt x="24" y="12"/>
                  </a:cubicBezTo>
                  <a:cubicBezTo>
                    <a:pt x="24" y="19"/>
                    <a:pt x="19" y="24"/>
                    <a:pt x="13" y="24"/>
                  </a:cubicBezTo>
                  <a:cubicBezTo>
                    <a:pt x="10" y="24"/>
                    <a:pt x="7" y="23"/>
                    <a:pt x="6" y="22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0" y="33"/>
                  </a:lnTo>
                  <a:close/>
                  <a:moveTo>
                    <a:pt x="12" y="6"/>
                  </a:moveTo>
                  <a:cubicBezTo>
                    <a:pt x="9" y="6"/>
                    <a:pt x="6" y="8"/>
                    <a:pt x="6" y="12"/>
                  </a:cubicBezTo>
                  <a:cubicBezTo>
                    <a:pt x="6" y="16"/>
                    <a:pt x="9" y="19"/>
                    <a:pt x="12" y="19"/>
                  </a:cubicBezTo>
                  <a:cubicBezTo>
                    <a:pt x="15" y="19"/>
                    <a:pt x="18" y="16"/>
                    <a:pt x="18" y="12"/>
                  </a:cubicBezTo>
                  <a:cubicBezTo>
                    <a:pt x="18" y="8"/>
                    <a:pt x="15" y="6"/>
                    <a:pt x="1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Rectangle 17"/>
            <p:cNvSpPr>
              <a:spLocks noChangeArrowheads="1"/>
            </p:cNvSpPr>
            <p:nvPr userDrawn="1"/>
          </p:nvSpPr>
          <p:spPr bwMode="auto">
            <a:xfrm>
              <a:off x="13033376" y="4741863"/>
              <a:ext cx="207963" cy="1190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8"/>
            <p:cNvSpPr>
              <a:spLocks noEditPoints="1"/>
            </p:cNvSpPr>
            <p:nvPr userDrawn="1"/>
          </p:nvSpPr>
          <p:spPr bwMode="auto">
            <a:xfrm>
              <a:off x="13450888" y="4705350"/>
              <a:ext cx="242888" cy="1227138"/>
            </a:xfrm>
            <a:custGeom>
              <a:avLst/>
              <a:gdLst>
                <a:gd name="T0" fmla="*/ 4 w 7"/>
                <a:gd name="T1" fmla="*/ 0 h 35"/>
                <a:gd name="T2" fmla="*/ 7 w 7"/>
                <a:gd name="T3" fmla="*/ 4 h 35"/>
                <a:gd name="T4" fmla="*/ 4 w 7"/>
                <a:gd name="T5" fmla="*/ 8 h 35"/>
                <a:gd name="T6" fmla="*/ 0 w 7"/>
                <a:gd name="T7" fmla="*/ 4 h 35"/>
                <a:gd name="T8" fmla="*/ 4 w 7"/>
                <a:gd name="T9" fmla="*/ 0 h 35"/>
                <a:gd name="T10" fmla="*/ 1 w 7"/>
                <a:gd name="T11" fmla="*/ 35 h 35"/>
                <a:gd name="T12" fmla="*/ 1 w 7"/>
                <a:gd name="T13" fmla="*/ 12 h 35"/>
                <a:gd name="T14" fmla="*/ 7 w 7"/>
                <a:gd name="T15" fmla="*/ 12 h 35"/>
                <a:gd name="T16" fmla="*/ 7 w 7"/>
                <a:gd name="T17" fmla="*/ 35 h 35"/>
                <a:gd name="T18" fmla="*/ 1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4" y="0"/>
                  </a:moveTo>
                  <a:cubicBezTo>
                    <a:pt x="6" y="0"/>
                    <a:pt x="7" y="2"/>
                    <a:pt x="7" y="4"/>
                  </a:cubicBezTo>
                  <a:cubicBezTo>
                    <a:pt x="7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9"/>
            <p:cNvSpPr>
              <a:spLocks noEditPoints="1"/>
            </p:cNvSpPr>
            <p:nvPr userDrawn="1"/>
          </p:nvSpPr>
          <p:spPr bwMode="auto">
            <a:xfrm>
              <a:off x="13866813" y="5091113"/>
              <a:ext cx="765175" cy="841375"/>
            </a:xfrm>
            <a:custGeom>
              <a:avLst/>
              <a:gdLst>
                <a:gd name="T0" fmla="*/ 22 w 22"/>
                <a:gd name="T1" fmla="*/ 17 h 24"/>
                <a:gd name="T2" fmla="*/ 11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1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0"/>
            <p:cNvSpPr>
              <a:spLocks noEditPoints="1"/>
            </p:cNvSpPr>
            <p:nvPr userDrawn="1"/>
          </p:nvSpPr>
          <p:spPr bwMode="auto">
            <a:xfrm>
              <a:off x="14736763" y="4741863"/>
              <a:ext cx="833438" cy="1190625"/>
            </a:xfrm>
            <a:custGeom>
              <a:avLst/>
              <a:gdLst>
                <a:gd name="T0" fmla="*/ 24 w 24"/>
                <a:gd name="T1" fmla="*/ 30 h 34"/>
                <a:gd name="T2" fmla="*/ 24 w 24"/>
                <a:gd name="T3" fmla="*/ 34 h 34"/>
                <a:gd name="T4" fmla="*/ 18 w 24"/>
                <a:gd name="T5" fmla="*/ 34 h 34"/>
                <a:gd name="T6" fmla="*/ 18 w 24"/>
                <a:gd name="T7" fmla="*/ 31 h 34"/>
                <a:gd name="T8" fmla="*/ 12 w 24"/>
                <a:gd name="T9" fmla="*/ 34 h 34"/>
                <a:gd name="T10" fmla="*/ 0 w 24"/>
                <a:gd name="T11" fmla="*/ 22 h 34"/>
                <a:gd name="T12" fmla="*/ 11 w 24"/>
                <a:gd name="T13" fmla="*/ 10 h 34"/>
                <a:gd name="T14" fmla="*/ 18 w 24"/>
                <a:gd name="T15" fmla="*/ 13 h 34"/>
                <a:gd name="T16" fmla="*/ 18 w 24"/>
                <a:gd name="T17" fmla="*/ 0 h 34"/>
                <a:gd name="T18" fmla="*/ 24 w 24"/>
                <a:gd name="T19" fmla="*/ 0 h 34"/>
                <a:gd name="T20" fmla="*/ 24 w 24"/>
                <a:gd name="T21" fmla="*/ 30 h 34"/>
                <a:gd name="T22" fmla="*/ 12 w 24"/>
                <a:gd name="T23" fmla="*/ 29 h 34"/>
                <a:gd name="T24" fmla="*/ 18 w 24"/>
                <a:gd name="T25" fmla="*/ 22 h 34"/>
                <a:gd name="T26" fmla="*/ 12 w 24"/>
                <a:gd name="T27" fmla="*/ 16 h 34"/>
                <a:gd name="T28" fmla="*/ 7 w 24"/>
                <a:gd name="T29" fmla="*/ 22 h 34"/>
                <a:gd name="T30" fmla="*/ 12 w 24"/>
                <a:gd name="T31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24" y="30"/>
                  </a:moveTo>
                  <a:cubicBezTo>
                    <a:pt x="24" y="31"/>
                    <a:pt x="24" y="33"/>
                    <a:pt x="24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7" y="33"/>
                    <a:pt x="15" y="34"/>
                    <a:pt x="12" y="34"/>
                  </a:cubicBezTo>
                  <a:cubicBezTo>
                    <a:pt x="5" y="34"/>
                    <a:pt x="0" y="29"/>
                    <a:pt x="0" y="22"/>
                  </a:cubicBezTo>
                  <a:cubicBezTo>
                    <a:pt x="0" y="15"/>
                    <a:pt x="5" y="10"/>
                    <a:pt x="11" y="10"/>
                  </a:cubicBezTo>
                  <a:cubicBezTo>
                    <a:pt x="15" y="10"/>
                    <a:pt x="17" y="12"/>
                    <a:pt x="18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30"/>
                  </a:lnTo>
                  <a:close/>
                  <a:moveTo>
                    <a:pt x="12" y="29"/>
                  </a:moveTo>
                  <a:cubicBezTo>
                    <a:pt x="15" y="29"/>
                    <a:pt x="18" y="26"/>
                    <a:pt x="18" y="22"/>
                  </a:cubicBezTo>
                  <a:cubicBezTo>
                    <a:pt x="18" y="18"/>
                    <a:pt x="15" y="16"/>
                    <a:pt x="12" y="16"/>
                  </a:cubicBezTo>
                  <a:cubicBezTo>
                    <a:pt x="9" y="16"/>
                    <a:pt x="7" y="18"/>
                    <a:pt x="7" y="22"/>
                  </a:cubicBezTo>
                  <a:cubicBezTo>
                    <a:pt x="7" y="26"/>
                    <a:pt x="9" y="29"/>
                    <a:pt x="12" y="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1"/>
            <p:cNvSpPr>
              <a:spLocks/>
            </p:cNvSpPr>
            <p:nvPr userDrawn="1"/>
          </p:nvSpPr>
          <p:spPr bwMode="auto">
            <a:xfrm>
              <a:off x="16057563" y="4881563"/>
              <a:ext cx="520700" cy="1050925"/>
            </a:xfrm>
            <a:custGeom>
              <a:avLst/>
              <a:gdLst>
                <a:gd name="T0" fmla="*/ 10 w 15"/>
                <a:gd name="T1" fmla="*/ 7 h 30"/>
                <a:gd name="T2" fmla="*/ 15 w 15"/>
                <a:gd name="T3" fmla="*/ 7 h 30"/>
                <a:gd name="T4" fmla="*/ 15 w 15"/>
                <a:gd name="T5" fmla="*/ 12 h 30"/>
                <a:gd name="T6" fmla="*/ 10 w 15"/>
                <a:gd name="T7" fmla="*/ 12 h 30"/>
                <a:gd name="T8" fmla="*/ 10 w 15"/>
                <a:gd name="T9" fmla="*/ 22 h 30"/>
                <a:gd name="T10" fmla="*/ 13 w 15"/>
                <a:gd name="T11" fmla="*/ 25 h 30"/>
                <a:gd name="T12" fmla="*/ 15 w 15"/>
                <a:gd name="T13" fmla="*/ 24 h 30"/>
                <a:gd name="T14" fmla="*/ 15 w 15"/>
                <a:gd name="T15" fmla="*/ 30 h 30"/>
                <a:gd name="T16" fmla="*/ 11 w 15"/>
                <a:gd name="T17" fmla="*/ 30 h 30"/>
                <a:gd name="T18" fmla="*/ 4 w 15"/>
                <a:gd name="T19" fmla="*/ 23 h 30"/>
                <a:gd name="T20" fmla="*/ 4 w 15"/>
                <a:gd name="T21" fmla="*/ 12 h 30"/>
                <a:gd name="T22" fmla="*/ 0 w 15"/>
                <a:gd name="T23" fmla="*/ 12 h 30"/>
                <a:gd name="T24" fmla="*/ 0 w 15"/>
                <a:gd name="T25" fmla="*/ 7 h 30"/>
                <a:gd name="T26" fmla="*/ 1 w 15"/>
                <a:gd name="T27" fmla="*/ 7 h 30"/>
                <a:gd name="T28" fmla="*/ 5 w 15"/>
                <a:gd name="T29" fmla="*/ 3 h 30"/>
                <a:gd name="T30" fmla="*/ 5 w 15"/>
                <a:gd name="T31" fmla="*/ 0 h 30"/>
                <a:gd name="T32" fmla="*/ 10 w 15"/>
                <a:gd name="T33" fmla="*/ 0 h 30"/>
                <a:gd name="T34" fmla="*/ 10 w 15"/>
                <a:gd name="T3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0">
                  <a:moveTo>
                    <a:pt x="10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4"/>
                    <a:pt x="11" y="25"/>
                    <a:pt x="13" y="25"/>
                  </a:cubicBezTo>
                  <a:cubicBezTo>
                    <a:pt x="14" y="25"/>
                    <a:pt x="15" y="24"/>
                    <a:pt x="15" y="24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30"/>
                    <a:pt x="13" y="30"/>
                    <a:pt x="11" y="30"/>
                  </a:cubicBezTo>
                  <a:cubicBezTo>
                    <a:pt x="7" y="30"/>
                    <a:pt x="4" y="27"/>
                    <a:pt x="4" y="2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7"/>
                    <a:pt x="5" y="5"/>
                    <a:pt x="5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2"/>
            <p:cNvSpPr>
              <a:spLocks noEditPoints="1"/>
            </p:cNvSpPr>
            <p:nvPr userDrawn="1"/>
          </p:nvSpPr>
          <p:spPr bwMode="auto">
            <a:xfrm>
              <a:off x="16683038" y="5091113"/>
              <a:ext cx="833438" cy="841375"/>
            </a:xfrm>
            <a:custGeom>
              <a:avLst/>
              <a:gdLst>
                <a:gd name="T0" fmla="*/ 24 w 24"/>
                <a:gd name="T1" fmla="*/ 12 h 24"/>
                <a:gd name="T2" fmla="*/ 12 w 24"/>
                <a:gd name="T3" fmla="*/ 24 h 24"/>
                <a:gd name="T4" fmla="*/ 0 w 24"/>
                <a:gd name="T5" fmla="*/ 12 h 24"/>
                <a:gd name="T6" fmla="*/ 12 w 24"/>
                <a:gd name="T7" fmla="*/ 0 h 24"/>
                <a:gd name="T8" fmla="*/ 24 w 24"/>
                <a:gd name="T9" fmla="*/ 12 h 24"/>
                <a:gd name="T10" fmla="*/ 18 w 24"/>
                <a:gd name="T11" fmla="*/ 12 h 24"/>
                <a:gd name="T12" fmla="*/ 12 w 24"/>
                <a:gd name="T13" fmla="*/ 6 h 24"/>
                <a:gd name="T14" fmla="*/ 6 w 24"/>
                <a:gd name="T15" fmla="*/ 12 h 24"/>
                <a:gd name="T16" fmla="*/ 12 w 24"/>
                <a:gd name="T17" fmla="*/ 19 h 24"/>
                <a:gd name="T18" fmla="*/ 18 w 24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4" y="12"/>
                  </a:moveTo>
                  <a:cubicBezTo>
                    <a:pt x="24" y="19"/>
                    <a:pt x="19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lose/>
                  <a:moveTo>
                    <a:pt x="18" y="12"/>
                  </a:moveTo>
                  <a:cubicBezTo>
                    <a:pt x="18" y="8"/>
                    <a:pt x="15" y="6"/>
                    <a:pt x="12" y="6"/>
                  </a:cubicBezTo>
                  <a:cubicBezTo>
                    <a:pt x="9" y="6"/>
                    <a:pt x="6" y="8"/>
                    <a:pt x="6" y="12"/>
                  </a:cubicBezTo>
                  <a:cubicBezTo>
                    <a:pt x="6" y="17"/>
                    <a:pt x="9" y="19"/>
                    <a:pt x="12" y="19"/>
                  </a:cubicBezTo>
                  <a:cubicBezTo>
                    <a:pt x="15" y="19"/>
                    <a:pt x="18" y="17"/>
                    <a:pt x="18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3"/>
            <p:cNvSpPr>
              <a:spLocks/>
            </p:cNvSpPr>
            <p:nvPr userDrawn="1"/>
          </p:nvSpPr>
          <p:spPr bwMode="auto">
            <a:xfrm>
              <a:off x="18003838" y="4776788"/>
              <a:ext cx="728663" cy="1155700"/>
            </a:xfrm>
            <a:custGeom>
              <a:avLst/>
              <a:gdLst>
                <a:gd name="T0" fmla="*/ 0 w 459"/>
                <a:gd name="T1" fmla="*/ 728 h 728"/>
                <a:gd name="T2" fmla="*/ 0 w 459"/>
                <a:gd name="T3" fmla="*/ 0 h 728"/>
                <a:gd name="T4" fmla="*/ 131 w 459"/>
                <a:gd name="T5" fmla="*/ 0 h 728"/>
                <a:gd name="T6" fmla="*/ 131 w 459"/>
                <a:gd name="T7" fmla="*/ 596 h 728"/>
                <a:gd name="T8" fmla="*/ 459 w 459"/>
                <a:gd name="T9" fmla="*/ 596 h 728"/>
                <a:gd name="T10" fmla="*/ 459 w 459"/>
                <a:gd name="T11" fmla="*/ 728 h 728"/>
                <a:gd name="T12" fmla="*/ 0 w 459"/>
                <a:gd name="T13" fmla="*/ 72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9" h="728">
                  <a:moveTo>
                    <a:pt x="0" y="728"/>
                  </a:moveTo>
                  <a:lnTo>
                    <a:pt x="0" y="0"/>
                  </a:lnTo>
                  <a:lnTo>
                    <a:pt x="131" y="0"/>
                  </a:lnTo>
                  <a:lnTo>
                    <a:pt x="131" y="596"/>
                  </a:lnTo>
                  <a:lnTo>
                    <a:pt x="459" y="596"/>
                  </a:lnTo>
                  <a:lnTo>
                    <a:pt x="459" y="728"/>
                  </a:lnTo>
                  <a:lnTo>
                    <a:pt x="0" y="7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4"/>
            <p:cNvSpPr>
              <a:spLocks noEditPoints="1"/>
            </p:cNvSpPr>
            <p:nvPr userDrawn="1"/>
          </p:nvSpPr>
          <p:spPr bwMode="auto">
            <a:xfrm>
              <a:off x="18837276" y="4705350"/>
              <a:ext cx="277813" cy="1227138"/>
            </a:xfrm>
            <a:custGeom>
              <a:avLst/>
              <a:gdLst>
                <a:gd name="T0" fmla="*/ 4 w 8"/>
                <a:gd name="T1" fmla="*/ 0 h 35"/>
                <a:gd name="T2" fmla="*/ 8 w 8"/>
                <a:gd name="T3" fmla="*/ 4 h 35"/>
                <a:gd name="T4" fmla="*/ 4 w 8"/>
                <a:gd name="T5" fmla="*/ 8 h 35"/>
                <a:gd name="T6" fmla="*/ 0 w 8"/>
                <a:gd name="T7" fmla="*/ 4 h 35"/>
                <a:gd name="T8" fmla="*/ 4 w 8"/>
                <a:gd name="T9" fmla="*/ 0 h 35"/>
                <a:gd name="T10" fmla="*/ 1 w 8"/>
                <a:gd name="T11" fmla="*/ 35 h 35"/>
                <a:gd name="T12" fmla="*/ 1 w 8"/>
                <a:gd name="T13" fmla="*/ 12 h 35"/>
                <a:gd name="T14" fmla="*/ 7 w 8"/>
                <a:gd name="T15" fmla="*/ 12 h 35"/>
                <a:gd name="T16" fmla="*/ 7 w 8"/>
                <a:gd name="T17" fmla="*/ 35 h 35"/>
                <a:gd name="T18" fmla="*/ 1 w 8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5">
                  <a:moveTo>
                    <a:pt x="4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1" y="35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5"/>
            <p:cNvSpPr>
              <a:spLocks/>
            </p:cNvSpPr>
            <p:nvPr userDrawn="1"/>
          </p:nvSpPr>
          <p:spPr bwMode="auto">
            <a:xfrm>
              <a:off x="19254788" y="4741863"/>
              <a:ext cx="520700" cy="1190625"/>
            </a:xfrm>
            <a:custGeom>
              <a:avLst/>
              <a:gdLst>
                <a:gd name="T0" fmla="*/ 10 w 15"/>
                <a:gd name="T1" fmla="*/ 8 h 34"/>
                <a:gd name="T2" fmla="*/ 10 w 15"/>
                <a:gd name="T3" fmla="*/ 11 h 34"/>
                <a:gd name="T4" fmla="*/ 15 w 15"/>
                <a:gd name="T5" fmla="*/ 11 h 34"/>
                <a:gd name="T6" fmla="*/ 15 w 15"/>
                <a:gd name="T7" fmla="*/ 16 h 34"/>
                <a:gd name="T8" fmla="*/ 10 w 15"/>
                <a:gd name="T9" fmla="*/ 16 h 34"/>
                <a:gd name="T10" fmla="*/ 10 w 15"/>
                <a:gd name="T11" fmla="*/ 34 h 34"/>
                <a:gd name="T12" fmla="*/ 4 w 15"/>
                <a:gd name="T13" fmla="*/ 34 h 34"/>
                <a:gd name="T14" fmla="*/ 4 w 15"/>
                <a:gd name="T15" fmla="*/ 16 h 34"/>
                <a:gd name="T16" fmla="*/ 0 w 15"/>
                <a:gd name="T17" fmla="*/ 16 h 34"/>
                <a:gd name="T18" fmla="*/ 0 w 15"/>
                <a:gd name="T19" fmla="*/ 11 h 34"/>
                <a:gd name="T20" fmla="*/ 4 w 15"/>
                <a:gd name="T21" fmla="*/ 11 h 34"/>
                <a:gd name="T22" fmla="*/ 4 w 15"/>
                <a:gd name="T23" fmla="*/ 8 h 34"/>
                <a:gd name="T24" fmla="*/ 12 w 15"/>
                <a:gd name="T25" fmla="*/ 0 h 34"/>
                <a:gd name="T26" fmla="*/ 15 w 15"/>
                <a:gd name="T27" fmla="*/ 0 h 34"/>
                <a:gd name="T28" fmla="*/ 15 w 15"/>
                <a:gd name="T29" fmla="*/ 5 h 34"/>
                <a:gd name="T30" fmla="*/ 13 w 15"/>
                <a:gd name="T31" fmla="*/ 5 h 34"/>
                <a:gd name="T32" fmla="*/ 10 w 15"/>
                <a:gd name="T3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4">
                  <a:moveTo>
                    <a:pt x="10" y="8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3"/>
                    <a:pt x="7" y="0"/>
                    <a:pt x="12" y="0"/>
                  </a:cubicBezTo>
                  <a:cubicBezTo>
                    <a:pt x="13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4" y="5"/>
                    <a:pt x="13" y="5"/>
                  </a:cubicBezTo>
                  <a:cubicBezTo>
                    <a:pt x="12" y="5"/>
                    <a:pt x="10" y="6"/>
                    <a:pt x="10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6"/>
            <p:cNvSpPr>
              <a:spLocks noEditPoints="1"/>
            </p:cNvSpPr>
            <p:nvPr userDrawn="1"/>
          </p:nvSpPr>
          <p:spPr bwMode="auto">
            <a:xfrm>
              <a:off x="19845338" y="5091113"/>
              <a:ext cx="763588" cy="841375"/>
            </a:xfrm>
            <a:custGeom>
              <a:avLst/>
              <a:gdLst>
                <a:gd name="T0" fmla="*/ 22 w 22"/>
                <a:gd name="T1" fmla="*/ 17 h 24"/>
                <a:gd name="T2" fmla="*/ 12 w 22"/>
                <a:gd name="T3" fmla="*/ 24 h 24"/>
                <a:gd name="T4" fmla="*/ 0 w 22"/>
                <a:gd name="T5" fmla="*/ 12 h 24"/>
                <a:gd name="T6" fmla="*/ 11 w 22"/>
                <a:gd name="T7" fmla="*/ 0 h 24"/>
                <a:gd name="T8" fmla="*/ 22 w 22"/>
                <a:gd name="T9" fmla="*/ 12 h 24"/>
                <a:gd name="T10" fmla="*/ 22 w 22"/>
                <a:gd name="T11" fmla="*/ 14 h 24"/>
                <a:gd name="T12" fmla="*/ 6 w 22"/>
                <a:gd name="T13" fmla="*/ 14 h 24"/>
                <a:gd name="T14" fmla="*/ 12 w 22"/>
                <a:gd name="T15" fmla="*/ 19 h 24"/>
                <a:gd name="T16" fmla="*/ 17 w 22"/>
                <a:gd name="T17" fmla="*/ 16 h 24"/>
                <a:gd name="T18" fmla="*/ 22 w 22"/>
                <a:gd name="T19" fmla="*/ 17 h 24"/>
                <a:gd name="T20" fmla="*/ 16 w 22"/>
                <a:gd name="T21" fmla="*/ 10 h 24"/>
                <a:gd name="T22" fmla="*/ 11 w 22"/>
                <a:gd name="T23" fmla="*/ 5 h 24"/>
                <a:gd name="T24" fmla="*/ 6 w 22"/>
                <a:gd name="T25" fmla="*/ 10 h 24"/>
                <a:gd name="T26" fmla="*/ 16 w 22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24">
                  <a:moveTo>
                    <a:pt x="22" y="17"/>
                  </a:moveTo>
                  <a:cubicBezTo>
                    <a:pt x="21" y="21"/>
                    <a:pt x="17" y="24"/>
                    <a:pt x="12" y="24"/>
                  </a:cubicBezTo>
                  <a:cubicBezTo>
                    <a:pt x="5" y="24"/>
                    <a:pt x="0" y="20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2" y="5"/>
                    <a:pt x="22" y="12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7"/>
                    <a:pt x="8" y="19"/>
                    <a:pt x="12" y="19"/>
                  </a:cubicBezTo>
                  <a:cubicBezTo>
                    <a:pt x="14" y="19"/>
                    <a:pt x="16" y="18"/>
                    <a:pt x="17" y="16"/>
                  </a:cubicBezTo>
                  <a:lnTo>
                    <a:pt x="22" y="17"/>
                  </a:lnTo>
                  <a:close/>
                  <a:moveTo>
                    <a:pt x="16" y="10"/>
                  </a:moveTo>
                  <a:cubicBezTo>
                    <a:pt x="16" y="7"/>
                    <a:pt x="15" y="5"/>
                    <a:pt x="11" y="5"/>
                  </a:cubicBezTo>
                  <a:cubicBezTo>
                    <a:pt x="8" y="5"/>
                    <a:pt x="6" y="8"/>
                    <a:pt x="6" y="10"/>
                  </a:cubicBezTo>
                  <a:lnTo>
                    <a:pt x="1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Oval 27"/>
            <p:cNvSpPr>
              <a:spLocks noChangeArrowheads="1"/>
            </p:cNvSpPr>
            <p:nvPr userDrawn="1"/>
          </p:nvSpPr>
          <p:spPr bwMode="auto">
            <a:xfrm>
              <a:off x="20748626" y="5653088"/>
              <a:ext cx="312738" cy="2794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8"/>
            <p:cNvSpPr>
              <a:spLocks/>
            </p:cNvSpPr>
            <p:nvPr userDrawn="1"/>
          </p:nvSpPr>
          <p:spPr bwMode="auto">
            <a:xfrm>
              <a:off x="21409026" y="4776788"/>
              <a:ext cx="382588" cy="349250"/>
            </a:xfrm>
            <a:custGeom>
              <a:avLst/>
              <a:gdLst>
                <a:gd name="T0" fmla="*/ 0 w 241"/>
                <a:gd name="T1" fmla="*/ 220 h 220"/>
                <a:gd name="T2" fmla="*/ 0 w 241"/>
                <a:gd name="T3" fmla="*/ 0 h 220"/>
                <a:gd name="T4" fmla="*/ 44 w 241"/>
                <a:gd name="T5" fmla="*/ 0 h 220"/>
                <a:gd name="T6" fmla="*/ 109 w 241"/>
                <a:gd name="T7" fmla="*/ 154 h 220"/>
                <a:gd name="T8" fmla="*/ 175 w 241"/>
                <a:gd name="T9" fmla="*/ 0 h 220"/>
                <a:gd name="T10" fmla="*/ 241 w 241"/>
                <a:gd name="T11" fmla="*/ 0 h 220"/>
                <a:gd name="T12" fmla="*/ 241 w 241"/>
                <a:gd name="T13" fmla="*/ 220 h 220"/>
                <a:gd name="T14" fmla="*/ 197 w 241"/>
                <a:gd name="T15" fmla="*/ 220 h 220"/>
                <a:gd name="T16" fmla="*/ 197 w 241"/>
                <a:gd name="T17" fmla="*/ 66 h 220"/>
                <a:gd name="T18" fmla="*/ 131 w 241"/>
                <a:gd name="T19" fmla="*/ 220 h 220"/>
                <a:gd name="T20" fmla="*/ 109 w 241"/>
                <a:gd name="T21" fmla="*/ 220 h 220"/>
                <a:gd name="T22" fmla="*/ 44 w 241"/>
                <a:gd name="T23" fmla="*/ 66 h 220"/>
                <a:gd name="T24" fmla="*/ 44 w 241"/>
                <a:gd name="T25" fmla="*/ 220 h 220"/>
                <a:gd name="T26" fmla="*/ 0 w 241"/>
                <a:gd name="T2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220">
                  <a:moveTo>
                    <a:pt x="0" y="220"/>
                  </a:moveTo>
                  <a:lnTo>
                    <a:pt x="0" y="0"/>
                  </a:lnTo>
                  <a:lnTo>
                    <a:pt x="44" y="0"/>
                  </a:lnTo>
                  <a:lnTo>
                    <a:pt x="109" y="154"/>
                  </a:lnTo>
                  <a:lnTo>
                    <a:pt x="175" y="0"/>
                  </a:lnTo>
                  <a:lnTo>
                    <a:pt x="241" y="0"/>
                  </a:lnTo>
                  <a:lnTo>
                    <a:pt x="241" y="220"/>
                  </a:lnTo>
                  <a:lnTo>
                    <a:pt x="197" y="220"/>
                  </a:lnTo>
                  <a:lnTo>
                    <a:pt x="197" y="6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44" y="66"/>
                  </a:lnTo>
                  <a:lnTo>
                    <a:pt x="44" y="220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9"/>
            <p:cNvSpPr>
              <a:spLocks/>
            </p:cNvSpPr>
            <p:nvPr userDrawn="1"/>
          </p:nvSpPr>
          <p:spPr bwMode="auto">
            <a:xfrm>
              <a:off x="21061363" y="4776788"/>
              <a:ext cx="277813" cy="349250"/>
            </a:xfrm>
            <a:custGeom>
              <a:avLst/>
              <a:gdLst>
                <a:gd name="T0" fmla="*/ 0 w 175"/>
                <a:gd name="T1" fmla="*/ 0 h 220"/>
                <a:gd name="T2" fmla="*/ 175 w 175"/>
                <a:gd name="T3" fmla="*/ 0 h 220"/>
                <a:gd name="T4" fmla="*/ 175 w 175"/>
                <a:gd name="T5" fmla="*/ 44 h 220"/>
                <a:gd name="T6" fmla="*/ 110 w 175"/>
                <a:gd name="T7" fmla="*/ 44 h 220"/>
                <a:gd name="T8" fmla="*/ 110 w 175"/>
                <a:gd name="T9" fmla="*/ 220 h 220"/>
                <a:gd name="T10" fmla="*/ 66 w 175"/>
                <a:gd name="T11" fmla="*/ 220 h 220"/>
                <a:gd name="T12" fmla="*/ 66 w 175"/>
                <a:gd name="T13" fmla="*/ 44 h 220"/>
                <a:gd name="T14" fmla="*/ 0 w 175"/>
                <a:gd name="T15" fmla="*/ 44 h 220"/>
                <a:gd name="T16" fmla="*/ 0 w 175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220">
                  <a:moveTo>
                    <a:pt x="0" y="0"/>
                  </a:moveTo>
                  <a:lnTo>
                    <a:pt x="175" y="0"/>
                  </a:lnTo>
                  <a:lnTo>
                    <a:pt x="175" y="44"/>
                  </a:lnTo>
                  <a:lnTo>
                    <a:pt x="110" y="44"/>
                  </a:lnTo>
                  <a:lnTo>
                    <a:pt x="110" y="220"/>
                  </a:lnTo>
                  <a:lnTo>
                    <a:pt x="66" y="220"/>
                  </a:lnTo>
                  <a:lnTo>
                    <a:pt x="66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7287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Gradi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-2" y="-2"/>
            <a:ext cx="12192001" cy="692912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28CD6D42-3E48-3442-8BD1-469134AE2A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904" y="2743200"/>
            <a:ext cx="8291512" cy="1014413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36906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olor_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9" name="Freeform 28"/>
          <p:cNvSpPr/>
          <p:nvPr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4349EE-095D-4F41-A12A-9F3D57FC2C79}"/>
              </a:ext>
            </a:extLst>
          </p:cNvPr>
          <p:cNvSpPr/>
          <p:nvPr userDrawn="1"/>
        </p:nvSpPr>
        <p:spPr>
          <a:xfrm>
            <a:off x="-2" y="-2"/>
            <a:ext cx="12192001" cy="6929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FB9BB99E-0EE0-DA49-8096-DEC2AA0FC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904" y="2743200"/>
            <a:ext cx="8291512" cy="1014413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27606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Me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-9845" y="-7221"/>
            <a:ext cx="12210731" cy="6884165"/>
            <a:chOff x="-9845" y="-7221"/>
            <a:chExt cx="12210731" cy="6884165"/>
          </a:xfrm>
        </p:grpSpPr>
        <p:sp>
          <p:nvSpPr>
            <p:cNvPr id="6" name="Freeform 5"/>
            <p:cNvSpPr/>
            <p:nvPr/>
          </p:nvSpPr>
          <p:spPr>
            <a:xfrm>
              <a:off x="-6314" y="3602940"/>
              <a:ext cx="3593122" cy="3267566"/>
            </a:xfrm>
            <a:custGeom>
              <a:avLst/>
              <a:gdLst>
                <a:gd name="connsiteX0" fmla="*/ 1392248 w 3580909"/>
                <a:gd name="connsiteY0" fmla="*/ 0 h 3209249"/>
                <a:gd name="connsiteX1" fmla="*/ 0 w 3580909"/>
                <a:gd name="connsiteY1" fmla="*/ 3209249 h 3209249"/>
                <a:gd name="connsiteX2" fmla="*/ 3580909 w 3580909"/>
                <a:gd name="connsiteY2" fmla="*/ 1215267 h 3209249"/>
                <a:gd name="connsiteX3" fmla="*/ 1392248 w 3580909"/>
                <a:gd name="connsiteY3" fmla="*/ 0 h 3209249"/>
                <a:gd name="connsiteX0" fmla="*/ 1406371 w 3595032"/>
                <a:gd name="connsiteY0" fmla="*/ 0 h 3209249"/>
                <a:gd name="connsiteX1" fmla="*/ 0 w 3595032"/>
                <a:gd name="connsiteY1" fmla="*/ 3209249 h 3209249"/>
                <a:gd name="connsiteX2" fmla="*/ 3595032 w 3595032"/>
                <a:gd name="connsiteY2" fmla="*/ 1215267 h 3209249"/>
                <a:gd name="connsiteX3" fmla="*/ 1406371 w 3595032"/>
                <a:gd name="connsiteY3" fmla="*/ 0 h 3209249"/>
                <a:gd name="connsiteX0" fmla="*/ 1399310 w 3587971"/>
                <a:gd name="connsiteY0" fmla="*/ 0 h 3209249"/>
                <a:gd name="connsiteX1" fmla="*/ 0 w 3587971"/>
                <a:gd name="connsiteY1" fmla="*/ 3209249 h 3209249"/>
                <a:gd name="connsiteX2" fmla="*/ 3587971 w 3587971"/>
                <a:gd name="connsiteY2" fmla="*/ 1215267 h 3209249"/>
                <a:gd name="connsiteX3" fmla="*/ 1399310 w 3587971"/>
                <a:gd name="connsiteY3" fmla="*/ 0 h 3209249"/>
                <a:gd name="connsiteX0" fmla="*/ 1399310 w 3587971"/>
                <a:gd name="connsiteY0" fmla="*/ 0 h 3252111"/>
                <a:gd name="connsiteX1" fmla="*/ 0 w 3587971"/>
                <a:gd name="connsiteY1" fmla="*/ 3252111 h 3252111"/>
                <a:gd name="connsiteX2" fmla="*/ 3587971 w 3587971"/>
                <a:gd name="connsiteY2" fmla="*/ 1258129 h 3252111"/>
                <a:gd name="connsiteX3" fmla="*/ 1399310 w 3587971"/>
                <a:gd name="connsiteY3" fmla="*/ 0 h 3252111"/>
                <a:gd name="connsiteX0" fmla="*/ 1396734 w 3585395"/>
                <a:gd name="connsiteY0" fmla="*/ 0 h 3264990"/>
                <a:gd name="connsiteX1" fmla="*/ 0 w 3585395"/>
                <a:gd name="connsiteY1" fmla="*/ 3264990 h 3264990"/>
                <a:gd name="connsiteX2" fmla="*/ 3585395 w 3585395"/>
                <a:gd name="connsiteY2" fmla="*/ 1258129 h 3264990"/>
                <a:gd name="connsiteX3" fmla="*/ 1396734 w 3585395"/>
                <a:gd name="connsiteY3" fmla="*/ 0 h 3264990"/>
                <a:gd name="connsiteX0" fmla="*/ 1404461 w 3593122"/>
                <a:gd name="connsiteY0" fmla="*/ 0 h 3267566"/>
                <a:gd name="connsiteX1" fmla="*/ 0 w 3593122"/>
                <a:gd name="connsiteY1" fmla="*/ 3267566 h 3267566"/>
                <a:gd name="connsiteX2" fmla="*/ 3593122 w 3593122"/>
                <a:gd name="connsiteY2" fmla="*/ 1258129 h 3267566"/>
                <a:gd name="connsiteX3" fmla="*/ 1404461 w 3593122"/>
                <a:gd name="connsiteY3" fmla="*/ 0 h 326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3122" h="3267566">
                  <a:moveTo>
                    <a:pt x="1404461" y="0"/>
                  </a:moveTo>
                  <a:lnTo>
                    <a:pt x="0" y="3267566"/>
                  </a:lnTo>
                  <a:lnTo>
                    <a:pt x="3593122" y="1258129"/>
                  </a:lnTo>
                  <a:lnTo>
                    <a:pt x="1404461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90330" y="1741468"/>
              <a:ext cx="2199979" cy="3164694"/>
            </a:xfrm>
            <a:custGeom>
              <a:avLst/>
              <a:gdLst>
                <a:gd name="connsiteX0" fmla="*/ 1739462 w 2186152"/>
                <a:gd name="connsiteY0" fmla="*/ 0 h 3095296"/>
                <a:gd name="connsiteX1" fmla="*/ 0 w 2186152"/>
                <a:gd name="connsiteY1" fmla="*/ 1891862 h 3095296"/>
                <a:gd name="connsiteX2" fmla="*/ 2186152 w 2186152"/>
                <a:gd name="connsiteY2" fmla="*/ 3095296 h 3095296"/>
                <a:gd name="connsiteX3" fmla="*/ 1739462 w 2186152"/>
                <a:gd name="connsiteY3" fmla="*/ 0 h 3095296"/>
                <a:gd name="connsiteX0" fmla="*/ 1733563 w 2186152"/>
                <a:gd name="connsiteY0" fmla="*/ 0 h 3112994"/>
                <a:gd name="connsiteX1" fmla="*/ 0 w 2186152"/>
                <a:gd name="connsiteY1" fmla="*/ 1909560 h 3112994"/>
                <a:gd name="connsiteX2" fmla="*/ 2186152 w 2186152"/>
                <a:gd name="connsiteY2" fmla="*/ 3112994 h 3112994"/>
                <a:gd name="connsiteX3" fmla="*/ 1733563 w 2186152"/>
                <a:gd name="connsiteY3" fmla="*/ 0 h 3112994"/>
                <a:gd name="connsiteX0" fmla="*/ 1752613 w 2186152"/>
                <a:gd name="connsiteY0" fmla="*/ 0 h 3108232"/>
                <a:gd name="connsiteX1" fmla="*/ 0 w 2186152"/>
                <a:gd name="connsiteY1" fmla="*/ 1904798 h 3108232"/>
                <a:gd name="connsiteX2" fmla="*/ 2186152 w 2186152"/>
                <a:gd name="connsiteY2" fmla="*/ 3108232 h 3108232"/>
                <a:gd name="connsiteX3" fmla="*/ 1752613 w 2186152"/>
                <a:gd name="connsiteY3" fmla="*/ 0 h 3108232"/>
                <a:gd name="connsiteX0" fmla="*/ 1738326 w 2186152"/>
                <a:gd name="connsiteY0" fmla="*/ 0 h 3108232"/>
                <a:gd name="connsiteX1" fmla="*/ 0 w 2186152"/>
                <a:gd name="connsiteY1" fmla="*/ 1904798 h 3108232"/>
                <a:gd name="connsiteX2" fmla="*/ 2186152 w 2186152"/>
                <a:gd name="connsiteY2" fmla="*/ 3108232 h 3108232"/>
                <a:gd name="connsiteX3" fmla="*/ 1738326 w 2186152"/>
                <a:gd name="connsiteY3" fmla="*/ 0 h 3108232"/>
                <a:gd name="connsiteX0" fmla="*/ 1724039 w 2186152"/>
                <a:gd name="connsiteY0" fmla="*/ 0 h 3089182"/>
                <a:gd name="connsiteX1" fmla="*/ 0 w 2186152"/>
                <a:gd name="connsiteY1" fmla="*/ 1885748 h 3089182"/>
                <a:gd name="connsiteX2" fmla="*/ 2186152 w 2186152"/>
                <a:gd name="connsiteY2" fmla="*/ 3089182 h 3089182"/>
                <a:gd name="connsiteX3" fmla="*/ 1724039 w 2186152"/>
                <a:gd name="connsiteY3" fmla="*/ 0 h 3089182"/>
                <a:gd name="connsiteX0" fmla="*/ 1743089 w 2205202"/>
                <a:gd name="connsiteY0" fmla="*/ 0 h 3089182"/>
                <a:gd name="connsiteX1" fmla="*/ 0 w 2205202"/>
                <a:gd name="connsiteY1" fmla="*/ 1861935 h 3089182"/>
                <a:gd name="connsiteX2" fmla="*/ 2205202 w 2205202"/>
                <a:gd name="connsiteY2" fmla="*/ 3089182 h 3089182"/>
                <a:gd name="connsiteX3" fmla="*/ 1743089 w 2205202"/>
                <a:gd name="connsiteY3" fmla="*/ 0 h 3089182"/>
                <a:gd name="connsiteX0" fmla="*/ 1733564 w 2205202"/>
                <a:gd name="connsiteY0" fmla="*/ 0 h 3079657"/>
                <a:gd name="connsiteX1" fmla="*/ 0 w 2205202"/>
                <a:gd name="connsiteY1" fmla="*/ 1852410 h 3079657"/>
                <a:gd name="connsiteX2" fmla="*/ 2205202 w 2205202"/>
                <a:gd name="connsiteY2" fmla="*/ 3079657 h 3079657"/>
                <a:gd name="connsiteX3" fmla="*/ 1733564 w 2205202"/>
                <a:gd name="connsiteY3" fmla="*/ 0 h 3079657"/>
                <a:gd name="connsiteX0" fmla="*/ 1695464 w 2167102"/>
                <a:gd name="connsiteY0" fmla="*/ 0 h 3079657"/>
                <a:gd name="connsiteX1" fmla="*/ 0 w 2167102"/>
                <a:gd name="connsiteY1" fmla="*/ 1871460 h 3079657"/>
                <a:gd name="connsiteX2" fmla="*/ 2167102 w 2167102"/>
                <a:gd name="connsiteY2" fmla="*/ 3079657 h 3079657"/>
                <a:gd name="connsiteX3" fmla="*/ 1695464 w 2167102"/>
                <a:gd name="connsiteY3" fmla="*/ 0 h 3079657"/>
                <a:gd name="connsiteX0" fmla="*/ 1724039 w 2195677"/>
                <a:gd name="connsiteY0" fmla="*/ 0 h 3079657"/>
                <a:gd name="connsiteX1" fmla="*/ 0 w 2195677"/>
                <a:gd name="connsiteY1" fmla="*/ 1866698 h 3079657"/>
                <a:gd name="connsiteX2" fmla="*/ 2195677 w 2195677"/>
                <a:gd name="connsiteY2" fmla="*/ 3079657 h 3079657"/>
                <a:gd name="connsiteX3" fmla="*/ 1724039 w 2195677"/>
                <a:gd name="connsiteY3" fmla="*/ 0 h 3079657"/>
                <a:gd name="connsiteX0" fmla="*/ 1746073 w 2195677"/>
                <a:gd name="connsiteY0" fmla="*/ 0 h 3079657"/>
                <a:gd name="connsiteX1" fmla="*/ 0 w 2195677"/>
                <a:gd name="connsiteY1" fmla="*/ 1866698 h 3079657"/>
                <a:gd name="connsiteX2" fmla="*/ 2195677 w 2195677"/>
                <a:gd name="connsiteY2" fmla="*/ 3079657 h 3079657"/>
                <a:gd name="connsiteX3" fmla="*/ 1746073 w 2195677"/>
                <a:gd name="connsiteY3" fmla="*/ 0 h 3079657"/>
                <a:gd name="connsiteX0" fmla="*/ 1714323 w 2195677"/>
                <a:gd name="connsiteY0" fmla="*/ 0 h 3098707"/>
                <a:gd name="connsiteX1" fmla="*/ 0 w 2195677"/>
                <a:gd name="connsiteY1" fmla="*/ 1885748 h 3098707"/>
                <a:gd name="connsiteX2" fmla="*/ 2195677 w 2195677"/>
                <a:gd name="connsiteY2" fmla="*/ 3098707 h 3098707"/>
                <a:gd name="connsiteX3" fmla="*/ 1714323 w 2195677"/>
                <a:gd name="connsiteY3" fmla="*/ 0 h 3098707"/>
                <a:gd name="connsiteX0" fmla="*/ 1720673 w 2195677"/>
                <a:gd name="connsiteY0" fmla="*/ 0 h 3092357"/>
                <a:gd name="connsiteX1" fmla="*/ 0 w 2195677"/>
                <a:gd name="connsiteY1" fmla="*/ 1879398 h 3092357"/>
                <a:gd name="connsiteX2" fmla="*/ 2195677 w 2195677"/>
                <a:gd name="connsiteY2" fmla="*/ 3092357 h 3092357"/>
                <a:gd name="connsiteX3" fmla="*/ 1720673 w 2195677"/>
                <a:gd name="connsiteY3" fmla="*/ 0 h 3092357"/>
                <a:gd name="connsiteX0" fmla="*/ 1739723 w 2195677"/>
                <a:gd name="connsiteY0" fmla="*/ 0 h 3086007"/>
                <a:gd name="connsiteX1" fmla="*/ 0 w 2195677"/>
                <a:gd name="connsiteY1" fmla="*/ 1873048 h 3086007"/>
                <a:gd name="connsiteX2" fmla="*/ 2195677 w 2195677"/>
                <a:gd name="connsiteY2" fmla="*/ 3086007 h 3086007"/>
                <a:gd name="connsiteX3" fmla="*/ 1739723 w 2195677"/>
                <a:gd name="connsiteY3" fmla="*/ 0 h 3086007"/>
                <a:gd name="connsiteX0" fmla="*/ 1720673 w 2195677"/>
                <a:gd name="connsiteY0" fmla="*/ 0 h 3155857"/>
                <a:gd name="connsiteX1" fmla="*/ 0 w 2195677"/>
                <a:gd name="connsiteY1" fmla="*/ 1942898 h 3155857"/>
                <a:gd name="connsiteX2" fmla="*/ 2195677 w 2195677"/>
                <a:gd name="connsiteY2" fmla="*/ 3155857 h 3155857"/>
                <a:gd name="connsiteX3" fmla="*/ 1720673 w 2195677"/>
                <a:gd name="connsiteY3" fmla="*/ 0 h 3155857"/>
                <a:gd name="connsiteX0" fmla="*/ 1720673 w 2195677"/>
                <a:gd name="connsiteY0" fmla="*/ 0 h 3079657"/>
                <a:gd name="connsiteX1" fmla="*/ 0 w 2195677"/>
                <a:gd name="connsiteY1" fmla="*/ 1866698 h 3079657"/>
                <a:gd name="connsiteX2" fmla="*/ 2195677 w 2195677"/>
                <a:gd name="connsiteY2" fmla="*/ 3079657 h 3079657"/>
                <a:gd name="connsiteX3" fmla="*/ 1720673 w 2195677"/>
                <a:gd name="connsiteY3" fmla="*/ 0 h 3079657"/>
                <a:gd name="connsiteX0" fmla="*/ 1720673 w 2195677"/>
                <a:gd name="connsiteY0" fmla="*/ 0 h 3149507"/>
                <a:gd name="connsiteX1" fmla="*/ 0 w 2195677"/>
                <a:gd name="connsiteY1" fmla="*/ 1936548 h 3149507"/>
                <a:gd name="connsiteX2" fmla="*/ 2195677 w 2195677"/>
                <a:gd name="connsiteY2" fmla="*/ 3149507 h 3149507"/>
                <a:gd name="connsiteX3" fmla="*/ 1720673 w 2195677"/>
                <a:gd name="connsiteY3" fmla="*/ 0 h 3149507"/>
                <a:gd name="connsiteX0" fmla="*/ 1739723 w 2214727"/>
                <a:gd name="connsiteY0" fmla="*/ 0 h 3149507"/>
                <a:gd name="connsiteX1" fmla="*/ 0 w 2214727"/>
                <a:gd name="connsiteY1" fmla="*/ 1936548 h 3149507"/>
                <a:gd name="connsiteX2" fmla="*/ 2214727 w 2214727"/>
                <a:gd name="connsiteY2" fmla="*/ 3149507 h 3149507"/>
                <a:gd name="connsiteX3" fmla="*/ 1739723 w 2214727"/>
                <a:gd name="connsiteY3" fmla="*/ 0 h 3149507"/>
                <a:gd name="connsiteX0" fmla="*/ 1739723 w 2214727"/>
                <a:gd name="connsiteY0" fmla="*/ 0 h 3149507"/>
                <a:gd name="connsiteX1" fmla="*/ 0 w 2214727"/>
                <a:gd name="connsiteY1" fmla="*/ 1936548 h 3149507"/>
                <a:gd name="connsiteX2" fmla="*/ 2214727 w 2214727"/>
                <a:gd name="connsiteY2" fmla="*/ 3149507 h 3149507"/>
                <a:gd name="connsiteX3" fmla="*/ 1739723 w 2214727"/>
                <a:gd name="connsiteY3" fmla="*/ 0 h 3149507"/>
                <a:gd name="connsiteX0" fmla="*/ 1724975 w 2199979"/>
                <a:gd name="connsiteY0" fmla="*/ 0 h 3149507"/>
                <a:gd name="connsiteX1" fmla="*/ 0 w 2199979"/>
                <a:gd name="connsiteY1" fmla="*/ 1921800 h 3149507"/>
                <a:gd name="connsiteX2" fmla="*/ 2199979 w 2199979"/>
                <a:gd name="connsiteY2" fmla="*/ 3149507 h 3149507"/>
                <a:gd name="connsiteX3" fmla="*/ 1724975 w 2199979"/>
                <a:gd name="connsiteY3" fmla="*/ 0 h 3149507"/>
                <a:gd name="connsiteX0" fmla="*/ 1722399 w 2199979"/>
                <a:gd name="connsiteY0" fmla="*/ 0 h 3072234"/>
                <a:gd name="connsiteX1" fmla="*/ 0 w 2199979"/>
                <a:gd name="connsiteY1" fmla="*/ 1844527 h 3072234"/>
                <a:gd name="connsiteX2" fmla="*/ 2199979 w 2199979"/>
                <a:gd name="connsiteY2" fmla="*/ 3072234 h 3072234"/>
                <a:gd name="connsiteX3" fmla="*/ 1722399 w 2199979"/>
                <a:gd name="connsiteY3" fmla="*/ 0 h 3072234"/>
                <a:gd name="connsiteX0" fmla="*/ 1722399 w 2199979"/>
                <a:gd name="connsiteY0" fmla="*/ 0 h 3123750"/>
                <a:gd name="connsiteX1" fmla="*/ 0 w 2199979"/>
                <a:gd name="connsiteY1" fmla="*/ 1896043 h 3123750"/>
                <a:gd name="connsiteX2" fmla="*/ 2199979 w 2199979"/>
                <a:gd name="connsiteY2" fmla="*/ 3123750 h 3123750"/>
                <a:gd name="connsiteX3" fmla="*/ 1722399 w 2199979"/>
                <a:gd name="connsiteY3" fmla="*/ 0 h 3123750"/>
                <a:gd name="connsiteX0" fmla="*/ 1736047 w 2199979"/>
                <a:gd name="connsiteY0" fmla="*/ 0 h 3164694"/>
                <a:gd name="connsiteX1" fmla="*/ 0 w 2199979"/>
                <a:gd name="connsiteY1" fmla="*/ 1936987 h 3164694"/>
                <a:gd name="connsiteX2" fmla="*/ 2199979 w 2199979"/>
                <a:gd name="connsiteY2" fmla="*/ 3164694 h 3164694"/>
                <a:gd name="connsiteX3" fmla="*/ 1736047 w 2199979"/>
                <a:gd name="connsiteY3" fmla="*/ 0 h 316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9979" h="3164694">
                  <a:moveTo>
                    <a:pt x="1736047" y="0"/>
                  </a:moveTo>
                  <a:lnTo>
                    <a:pt x="0" y="1936987"/>
                  </a:lnTo>
                  <a:lnTo>
                    <a:pt x="2199979" y="3164694"/>
                  </a:lnTo>
                  <a:lnTo>
                    <a:pt x="1736047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8" name="Freeform 7"/>
            <p:cNvSpPr/>
            <p:nvPr/>
          </p:nvSpPr>
          <p:spPr>
            <a:xfrm>
              <a:off x="6375805" y="1"/>
              <a:ext cx="4644129" cy="1222744"/>
            </a:xfrm>
            <a:custGeom>
              <a:avLst/>
              <a:gdLst>
                <a:gd name="connsiteX0" fmla="*/ 0 w 4550735"/>
                <a:gd name="connsiteY0" fmla="*/ 0 h 1222745"/>
                <a:gd name="connsiteX1" fmla="*/ 1222744 w 4550735"/>
                <a:gd name="connsiteY1" fmla="*/ 1222745 h 1222745"/>
                <a:gd name="connsiteX2" fmla="*/ 4550735 w 4550735"/>
                <a:gd name="connsiteY2" fmla="*/ 10633 h 1222745"/>
                <a:gd name="connsiteX3" fmla="*/ 0 w 4550735"/>
                <a:gd name="connsiteY3" fmla="*/ 0 h 1222745"/>
                <a:gd name="connsiteX0" fmla="*/ 0 w 4582633"/>
                <a:gd name="connsiteY0" fmla="*/ 10633 h 1212112"/>
                <a:gd name="connsiteX1" fmla="*/ 1254642 w 4582633"/>
                <a:gd name="connsiteY1" fmla="*/ 1212112 h 1212112"/>
                <a:gd name="connsiteX2" fmla="*/ 4582633 w 4582633"/>
                <a:gd name="connsiteY2" fmla="*/ 0 h 1212112"/>
                <a:gd name="connsiteX3" fmla="*/ 0 w 4582633"/>
                <a:gd name="connsiteY3" fmla="*/ 10633 h 1212112"/>
                <a:gd name="connsiteX0" fmla="*/ 0 w 4566685"/>
                <a:gd name="connsiteY0" fmla="*/ 0 h 1228061"/>
                <a:gd name="connsiteX1" fmla="*/ 1238694 w 4566685"/>
                <a:gd name="connsiteY1" fmla="*/ 1228061 h 1228061"/>
                <a:gd name="connsiteX2" fmla="*/ 4566685 w 4566685"/>
                <a:gd name="connsiteY2" fmla="*/ 15949 h 1228061"/>
                <a:gd name="connsiteX3" fmla="*/ 0 w 4566685"/>
                <a:gd name="connsiteY3" fmla="*/ 0 h 1228061"/>
                <a:gd name="connsiteX0" fmla="*/ 0 w 4566685"/>
                <a:gd name="connsiteY0" fmla="*/ 0 h 1217428"/>
                <a:gd name="connsiteX1" fmla="*/ 1238694 w 4566685"/>
                <a:gd name="connsiteY1" fmla="*/ 1217428 h 1217428"/>
                <a:gd name="connsiteX2" fmla="*/ 4566685 w 4566685"/>
                <a:gd name="connsiteY2" fmla="*/ 5316 h 1217428"/>
                <a:gd name="connsiteX3" fmla="*/ 0 w 4566685"/>
                <a:gd name="connsiteY3" fmla="*/ 0 h 1217428"/>
                <a:gd name="connsiteX0" fmla="*/ 0 w 4614532"/>
                <a:gd name="connsiteY0" fmla="*/ 0 h 1217428"/>
                <a:gd name="connsiteX1" fmla="*/ 1238694 w 4614532"/>
                <a:gd name="connsiteY1" fmla="*/ 1217428 h 1217428"/>
                <a:gd name="connsiteX2" fmla="*/ 4614532 w 4614532"/>
                <a:gd name="connsiteY2" fmla="*/ 5316 h 1217428"/>
                <a:gd name="connsiteX3" fmla="*/ 0 w 4614532"/>
                <a:gd name="connsiteY3" fmla="*/ 0 h 1217428"/>
                <a:gd name="connsiteX0" fmla="*/ 0 w 4614532"/>
                <a:gd name="connsiteY0" fmla="*/ 0 h 1228060"/>
                <a:gd name="connsiteX1" fmla="*/ 1286541 w 4614532"/>
                <a:gd name="connsiteY1" fmla="*/ 1228060 h 1228060"/>
                <a:gd name="connsiteX2" fmla="*/ 4614532 w 4614532"/>
                <a:gd name="connsiteY2" fmla="*/ 5316 h 1228060"/>
                <a:gd name="connsiteX3" fmla="*/ 0 w 4614532"/>
                <a:gd name="connsiteY3" fmla="*/ 0 h 1228060"/>
                <a:gd name="connsiteX0" fmla="*/ 0 w 4614532"/>
                <a:gd name="connsiteY0" fmla="*/ 10633 h 1222744"/>
                <a:gd name="connsiteX1" fmla="*/ 1286541 w 4614532"/>
                <a:gd name="connsiteY1" fmla="*/ 1222744 h 1222744"/>
                <a:gd name="connsiteX2" fmla="*/ 4614532 w 4614532"/>
                <a:gd name="connsiteY2" fmla="*/ 0 h 1222744"/>
                <a:gd name="connsiteX3" fmla="*/ 0 w 4614532"/>
                <a:gd name="connsiteY3" fmla="*/ 10633 h 1222744"/>
                <a:gd name="connsiteX0" fmla="*/ 0 w 4614532"/>
                <a:gd name="connsiteY0" fmla="*/ 10633 h 1201479"/>
                <a:gd name="connsiteX1" fmla="*/ 1238695 w 4614532"/>
                <a:gd name="connsiteY1" fmla="*/ 1201479 h 1201479"/>
                <a:gd name="connsiteX2" fmla="*/ 4614532 w 4614532"/>
                <a:gd name="connsiteY2" fmla="*/ 0 h 1201479"/>
                <a:gd name="connsiteX3" fmla="*/ 0 w 4614532"/>
                <a:gd name="connsiteY3" fmla="*/ 10633 h 1201479"/>
                <a:gd name="connsiteX0" fmla="*/ 0 w 4614532"/>
                <a:gd name="connsiteY0" fmla="*/ 10633 h 1222744"/>
                <a:gd name="connsiteX1" fmla="*/ 1249328 w 4614532"/>
                <a:gd name="connsiteY1" fmla="*/ 1222744 h 1222744"/>
                <a:gd name="connsiteX2" fmla="*/ 4614532 w 4614532"/>
                <a:gd name="connsiteY2" fmla="*/ 0 h 1222744"/>
                <a:gd name="connsiteX3" fmla="*/ 0 w 4614532"/>
                <a:gd name="connsiteY3" fmla="*/ 10633 h 1222744"/>
                <a:gd name="connsiteX0" fmla="*/ 0 w 4614532"/>
                <a:gd name="connsiteY0" fmla="*/ 0 h 1222744"/>
                <a:gd name="connsiteX1" fmla="*/ 1249328 w 4614532"/>
                <a:gd name="connsiteY1" fmla="*/ 1222744 h 1222744"/>
                <a:gd name="connsiteX2" fmla="*/ 4614532 w 4614532"/>
                <a:gd name="connsiteY2" fmla="*/ 0 h 1222744"/>
                <a:gd name="connsiteX3" fmla="*/ 0 w 4614532"/>
                <a:gd name="connsiteY3" fmla="*/ 0 h 1222744"/>
                <a:gd name="connsiteX0" fmla="*/ 0 w 4630481"/>
                <a:gd name="connsiteY0" fmla="*/ 0 h 1222744"/>
                <a:gd name="connsiteX1" fmla="*/ 1249328 w 4630481"/>
                <a:gd name="connsiteY1" fmla="*/ 1222744 h 1222744"/>
                <a:gd name="connsiteX2" fmla="*/ 4630481 w 4630481"/>
                <a:gd name="connsiteY2" fmla="*/ 0 h 1222744"/>
                <a:gd name="connsiteX3" fmla="*/ 0 w 4630481"/>
                <a:gd name="connsiteY3" fmla="*/ 0 h 1222744"/>
                <a:gd name="connsiteX0" fmla="*/ 0 w 4671425"/>
                <a:gd name="connsiteY0" fmla="*/ 0 h 1222744"/>
                <a:gd name="connsiteX1" fmla="*/ 1290272 w 4671425"/>
                <a:gd name="connsiteY1" fmla="*/ 1222744 h 1222744"/>
                <a:gd name="connsiteX2" fmla="*/ 4671425 w 4671425"/>
                <a:gd name="connsiteY2" fmla="*/ 0 h 1222744"/>
                <a:gd name="connsiteX3" fmla="*/ 0 w 4671425"/>
                <a:gd name="connsiteY3" fmla="*/ 0 h 1222744"/>
                <a:gd name="connsiteX0" fmla="*/ 0 w 4671425"/>
                <a:gd name="connsiteY0" fmla="*/ 0 h 1222744"/>
                <a:gd name="connsiteX1" fmla="*/ 1290272 w 4671425"/>
                <a:gd name="connsiteY1" fmla="*/ 1222744 h 1222744"/>
                <a:gd name="connsiteX2" fmla="*/ 4671425 w 4671425"/>
                <a:gd name="connsiteY2" fmla="*/ 614149 h 1222744"/>
                <a:gd name="connsiteX3" fmla="*/ 0 w 4671425"/>
                <a:gd name="connsiteY3" fmla="*/ 0 h 1222744"/>
                <a:gd name="connsiteX0" fmla="*/ 0 w 4657777"/>
                <a:gd name="connsiteY0" fmla="*/ 13648 h 1236392"/>
                <a:gd name="connsiteX1" fmla="*/ 1290272 w 4657777"/>
                <a:gd name="connsiteY1" fmla="*/ 1236392 h 1236392"/>
                <a:gd name="connsiteX2" fmla="*/ 4657777 w 4657777"/>
                <a:gd name="connsiteY2" fmla="*/ 0 h 1236392"/>
                <a:gd name="connsiteX3" fmla="*/ 0 w 4657777"/>
                <a:gd name="connsiteY3" fmla="*/ 13648 h 1236392"/>
                <a:gd name="connsiteX0" fmla="*/ 0 w 4644129"/>
                <a:gd name="connsiteY0" fmla="*/ 0 h 1222744"/>
                <a:gd name="connsiteX1" fmla="*/ 1290272 w 4644129"/>
                <a:gd name="connsiteY1" fmla="*/ 1222744 h 1222744"/>
                <a:gd name="connsiteX2" fmla="*/ 4644129 w 4644129"/>
                <a:gd name="connsiteY2" fmla="*/ 0 h 1222744"/>
                <a:gd name="connsiteX3" fmla="*/ 0 w 4644129"/>
                <a:gd name="connsiteY3" fmla="*/ 0 h 12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4129" h="1222744">
                  <a:moveTo>
                    <a:pt x="0" y="0"/>
                  </a:moveTo>
                  <a:lnTo>
                    <a:pt x="1290272" y="1222744"/>
                  </a:lnTo>
                  <a:lnTo>
                    <a:pt x="464412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35000">
                  <a:schemeClr val="accent2"/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4052439" y="2989173"/>
              <a:ext cx="3708351" cy="2971471"/>
            </a:xfrm>
            <a:custGeom>
              <a:avLst/>
              <a:gdLst>
                <a:gd name="connsiteX0" fmla="*/ 2291255 w 3641834"/>
                <a:gd name="connsiteY0" fmla="*/ 0 h 2958662"/>
                <a:gd name="connsiteX1" fmla="*/ 3641834 w 3641834"/>
                <a:gd name="connsiteY1" fmla="*/ 1692165 h 2958662"/>
                <a:gd name="connsiteX2" fmla="*/ 0 w 3641834"/>
                <a:gd name="connsiteY2" fmla="*/ 2958662 h 2958662"/>
                <a:gd name="connsiteX3" fmla="*/ 2291255 w 3641834"/>
                <a:gd name="connsiteY3" fmla="*/ 0 h 2958662"/>
                <a:gd name="connsiteX0" fmla="*/ 2291255 w 3641834"/>
                <a:gd name="connsiteY0" fmla="*/ 0 h 2963917"/>
                <a:gd name="connsiteX1" fmla="*/ 3641834 w 3641834"/>
                <a:gd name="connsiteY1" fmla="*/ 1697420 h 2963917"/>
                <a:gd name="connsiteX2" fmla="*/ 0 w 3641834"/>
                <a:gd name="connsiteY2" fmla="*/ 2963917 h 2963917"/>
                <a:gd name="connsiteX3" fmla="*/ 2291255 w 3641834"/>
                <a:gd name="connsiteY3" fmla="*/ 0 h 2963917"/>
                <a:gd name="connsiteX0" fmla="*/ 2301765 w 3641834"/>
                <a:gd name="connsiteY0" fmla="*/ 0 h 2948152"/>
                <a:gd name="connsiteX1" fmla="*/ 3641834 w 3641834"/>
                <a:gd name="connsiteY1" fmla="*/ 1681655 h 2948152"/>
                <a:gd name="connsiteX2" fmla="*/ 0 w 3641834"/>
                <a:gd name="connsiteY2" fmla="*/ 2948152 h 2948152"/>
                <a:gd name="connsiteX3" fmla="*/ 2301765 w 3641834"/>
                <a:gd name="connsiteY3" fmla="*/ 0 h 2948152"/>
                <a:gd name="connsiteX0" fmla="*/ 2293452 w 3641834"/>
                <a:gd name="connsiteY0" fmla="*/ 0 h 2948152"/>
                <a:gd name="connsiteX1" fmla="*/ 3641834 w 3641834"/>
                <a:gd name="connsiteY1" fmla="*/ 1681655 h 2948152"/>
                <a:gd name="connsiteX2" fmla="*/ 0 w 3641834"/>
                <a:gd name="connsiteY2" fmla="*/ 2948152 h 2948152"/>
                <a:gd name="connsiteX3" fmla="*/ 2293452 w 3641834"/>
                <a:gd name="connsiteY3" fmla="*/ 0 h 2948152"/>
                <a:gd name="connsiteX0" fmla="*/ 2305379 w 3653761"/>
                <a:gd name="connsiteY0" fmla="*/ 0 h 2944176"/>
                <a:gd name="connsiteX1" fmla="*/ 3653761 w 3653761"/>
                <a:gd name="connsiteY1" fmla="*/ 1681655 h 2944176"/>
                <a:gd name="connsiteX2" fmla="*/ 0 w 3653761"/>
                <a:gd name="connsiteY2" fmla="*/ 2944176 h 2944176"/>
                <a:gd name="connsiteX3" fmla="*/ 2305379 w 3653761"/>
                <a:gd name="connsiteY3" fmla="*/ 0 h 2944176"/>
                <a:gd name="connsiteX0" fmla="*/ 2291731 w 3653761"/>
                <a:gd name="connsiteY0" fmla="*/ 0 h 2944176"/>
                <a:gd name="connsiteX1" fmla="*/ 3653761 w 3653761"/>
                <a:gd name="connsiteY1" fmla="*/ 1681655 h 2944176"/>
                <a:gd name="connsiteX2" fmla="*/ 0 w 3653761"/>
                <a:gd name="connsiteY2" fmla="*/ 2944176 h 2944176"/>
                <a:gd name="connsiteX3" fmla="*/ 2291731 w 3653761"/>
                <a:gd name="connsiteY3" fmla="*/ 0 h 2944176"/>
                <a:gd name="connsiteX0" fmla="*/ 2305378 w 3653761"/>
                <a:gd name="connsiteY0" fmla="*/ 0 h 2971471"/>
                <a:gd name="connsiteX1" fmla="*/ 3653761 w 3653761"/>
                <a:gd name="connsiteY1" fmla="*/ 1708950 h 2971471"/>
                <a:gd name="connsiteX2" fmla="*/ 0 w 3653761"/>
                <a:gd name="connsiteY2" fmla="*/ 2971471 h 2971471"/>
                <a:gd name="connsiteX3" fmla="*/ 2305378 w 3653761"/>
                <a:gd name="connsiteY3" fmla="*/ 0 h 2971471"/>
                <a:gd name="connsiteX0" fmla="*/ 2305378 w 3694704"/>
                <a:gd name="connsiteY0" fmla="*/ 0 h 2971471"/>
                <a:gd name="connsiteX1" fmla="*/ 3694704 w 3694704"/>
                <a:gd name="connsiteY1" fmla="*/ 1722598 h 2971471"/>
                <a:gd name="connsiteX2" fmla="*/ 0 w 3694704"/>
                <a:gd name="connsiteY2" fmla="*/ 2971471 h 2971471"/>
                <a:gd name="connsiteX3" fmla="*/ 2305378 w 3694704"/>
                <a:gd name="connsiteY3" fmla="*/ 0 h 2971471"/>
                <a:gd name="connsiteX0" fmla="*/ 2319025 w 3708351"/>
                <a:gd name="connsiteY0" fmla="*/ 0 h 2971471"/>
                <a:gd name="connsiteX1" fmla="*/ 3708351 w 3708351"/>
                <a:gd name="connsiteY1" fmla="*/ 1722598 h 2971471"/>
                <a:gd name="connsiteX2" fmla="*/ 0 w 3708351"/>
                <a:gd name="connsiteY2" fmla="*/ 2971471 h 2971471"/>
                <a:gd name="connsiteX3" fmla="*/ 2319025 w 3708351"/>
                <a:gd name="connsiteY3" fmla="*/ 0 h 297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351" h="2971471">
                  <a:moveTo>
                    <a:pt x="2319025" y="0"/>
                  </a:moveTo>
                  <a:lnTo>
                    <a:pt x="3708351" y="1722598"/>
                  </a:lnTo>
                  <a:lnTo>
                    <a:pt x="0" y="2971471"/>
                  </a:lnTo>
                  <a:lnTo>
                    <a:pt x="2319025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3085" y="0"/>
              <a:ext cx="3366670" cy="1804474"/>
            </a:xfrm>
            <a:custGeom>
              <a:avLst/>
              <a:gdLst>
                <a:gd name="connsiteX0" fmla="*/ 0 w 3172858"/>
                <a:gd name="connsiteY0" fmla="*/ 0 h 1773716"/>
                <a:gd name="connsiteX1" fmla="*/ 1079653 w 3172858"/>
                <a:gd name="connsiteY1" fmla="*/ 1773716 h 1773716"/>
                <a:gd name="connsiteX2" fmla="*/ 3172858 w 3172858"/>
                <a:gd name="connsiteY2" fmla="*/ 1751682 h 1773716"/>
                <a:gd name="connsiteX3" fmla="*/ 0 w 3172858"/>
                <a:gd name="connsiteY3" fmla="*/ 0 h 1773716"/>
                <a:gd name="connsiteX0" fmla="*/ 0 w 3114492"/>
                <a:gd name="connsiteY0" fmla="*/ 0 h 1773716"/>
                <a:gd name="connsiteX1" fmla="*/ 1079653 w 3114492"/>
                <a:gd name="connsiteY1" fmla="*/ 1773716 h 1773716"/>
                <a:gd name="connsiteX2" fmla="*/ 3114492 w 3114492"/>
                <a:gd name="connsiteY2" fmla="*/ 1177750 h 1773716"/>
                <a:gd name="connsiteX3" fmla="*/ 0 w 3114492"/>
                <a:gd name="connsiteY3" fmla="*/ 0 h 1773716"/>
                <a:gd name="connsiteX0" fmla="*/ 0 w 3153403"/>
                <a:gd name="connsiteY0" fmla="*/ 0 h 1773716"/>
                <a:gd name="connsiteX1" fmla="*/ 1079653 w 3153403"/>
                <a:gd name="connsiteY1" fmla="*/ 1773716 h 1773716"/>
                <a:gd name="connsiteX2" fmla="*/ 3153403 w 3153403"/>
                <a:gd name="connsiteY2" fmla="*/ 1771137 h 1773716"/>
                <a:gd name="connsiteX3" fmla="*/ 0 w 3153403"/>
                <a:gd name="connsiteY3" fmla="*/ 0 h 1773716"/>
                <a:gd name="connsiteX0" fmla="*/ 0 w 3346198"/>
                <a:gd name="connsiteY0" fmla="*/ 0 h 1771137"/>
                <a:gd name="connsiteX1" fmla="*/ 3346198 w 3346198"/>
                <a:gd name="connsiteY1" fmla="*/ 3282 h 1771137"/>
                <a:gd name="connsiteX2" fmla="*/ 3153403 w 3346198"/>
                <a:gd name="connsiteY2" fmla="*/ 1771137 h 1771137"/>
                <a:gd name="connsiteX3" fmla="*/ 0 w 3346198"/>
                <a:gd name="connsiteY3" fmla="*/ 0 h 1771137"/>
                <a:gd name="connsiteX0" fmla="*/ 0 w 3346198"/>
                <a:gd name="connsiteY0" fmla="*/ 0 h 1766374"/>
                <a:gd name="connsiteX1" fmla="*/ 3346198 w 3346198"/>
                <a:gd name="connsiteY1" fmla="*/ 3282 h 1766374"/>
                <a:gd name="connsiteX2" fmla="*/ 3110540 w 3346198"/>
                <a:gd name="connsiteY2" fmla="*/ 1766374 h 1766374"/>
                <a:gd name="connsiteX3" fmla="*/ 0 w 3346198"/>
                <a:gd name="connsiteY3" fmla="*/ 0 h 1766374"/>
                <a:gd name="connsiteX0" fmla="*/ 0 w 3346198"/>
                <a:gd name="connsiteY0" fmla="*/ 0 h 1780662"/>
                <a:gd name="connsiteX1" fmla="*/ 3346198 w 3346198"/>
                <a:gd name="connsiteY1" fmla="*/ 3282 h 1780662"/>
                <a:gd name="connsiteX2" fmla="*/ 3091490 w 3346198"/>
                <a:gd name="connsiteY2" fmla="*/ 1780662 h 1780662"/>
                <a:gd name="connsiteX3" fmla="*/ 0 w 3346198"/>
                <a:gd name="connsiteY3" fmla="*/ 0 h 1780662"/>
                <a:gd name="connsiteX0" fmla="*/ 0 w 3346198"/>
                <a:gd name="connsiteY0" fmla="*/ 0 h 1804474"/>
                <a:gd name="connsiteX1" fmla="*/ 3346198 w 3346198"/>
                <a:gd name="connsiteY1" fmla="*/ 3282 h 1804474"/>
                <a:gd name="connsiteX2" fmla="*/ 3115303 w 3346198"/>
                <a:gd name="connsiteY2" fmla="*/ 1804474 h 1804474"/>
                <a:gd name="connsiteX3" fmla="*/ 0 w 3346198"/>
                <a:gd name="connsiteY3" fmla="*/ 0 h 1804474"/>
                <a:gd name="connsiteX0" fmla="*/ 0 w 3346198"/>
                <a:gd name="connsiteY0" fmla="*/ 10366 h 1801192"/>
                <a:gd name="connsiteX1" fmla="*/ 3346198 w 3346198"/>
                <a:gd name="connsiteY1" fmla="*/ 0 h 1801192"/>
                <a:gd name="connsiteX2" fmla="*/ 3115303 w 3346198"/>
                <a:gd name="connsiteY2" fmla="*/ 1801192 h 1801192"/>
                <a:gd name="connsiteX3" fmla="*/ 0 w 3346198"/>
                <a:gd name="connsiteY3" fmla="*/ 10366 h 1801192"/>
                <a:gd name="connsiteX0" fmla="*/ 0 w 3366670"/>
                <a:gd name="connsiteY0" fmla="*/ 0 h 1818122"/>
                <a:gd name="connsiteX1" fmla="*/ 3366670 w 3366670"/>
                <a:gd name="connsiteY1" fmla="*/ 16930 h 1818122"/>
                <a:gd name="connsiteX2" fmla="*/ 3135775 w 3366670"/>
                <a:gd name="connsiteY2" fmla="*/ 1818122 h 1818122"/>
                <a:gd name="connsiteX3" fmla="*/ 0 w 3366670"/>
                <a:gd name="connsiteY3" fmla="*/ 0 h 1818122"/>
                <a:gd name="connsiteX0" fmla="*/ 0 w 3363258"/>
                <a:gd name="connsiteY0" fmla="*/ 0 h 1811298"/>
                <a:gd name="connsiteX1" fmla="*/ 3363258 w 3363258"/>
                <a:gd name="connsiteY1" fmla="*/ 10106 h 1811298"/>
                <a:gd name="connsiteX2" fmla="*/ 3132363 w 3363258"/>
                <a:gd name="connsiteY2" fmla="*/ 1811298 h 1811298"/>
                <a:gd name="connsiteX3" fmla="*/ 0 w 3363258"/>
                <a:gd name="connsiteY3" fmla="*/ 0 h 1811298"/>
                <a:gd name="connsiteX0" fmla="*/ 0 w 3363258"/>
                <a:gd name="connsiteY0" fmla="*/ 0 h 1807886"/>
                <a:gd name="connsiteX1" fmla="*/ 3363258 w 3363258"/>
                <a:gd name="connsiteY1" fmla="*/ 6694 h 1807886"/>
                <a:gd name="connsiteX2" fmla="*/ 3132363 w 3363258"/>
                <a:gd name="connsiteY2" fmla="*/ 1807886 h 1807886"/>
                <a:gd name="connsiteX3" fmla="*/ 0 w 3363258"/>
                <a:gd name="connsiteY3" fmla="*/ 0 h 1807886"/>
                <a:gd name="connsiteX0" fmla="*/ 0 w 3363258"/>
                <a:gd name="connsiteY0" fmla="*/ 3542 h 1801192"/>
                <a:gd name="connsiteX1" fmla="*/ 3363258 w 3363258"/>
                <a:gd name="connsiteY1" fmla="*/ 0 h 1801192"/>
                <a:gd name="connsiteX2" fmla="*/ 3132363 w 3363258"/>
                <a:gd name="connsiteY2" fmla="*/ 1801192 h 1801192"/>
                <a:gd name="connsiteX3" fmla="*/ 0 w 3363258"/>
                <a:gd name="connsiteY3" fmla="*/ 3542 h 1801192"/>
                <a:gd name="connsiteX0" fmla="*/ 0 w 3366670"/>
                <a:gd name="connsiteY0" fmla="*/ 0 h 1804474"/>
                <a:gd name="connsiteX1" fmla="*/ 3366670 w 3366670"/>
                <a:gd name="connsiteY1" fmla="*/ 3282 h 1804474"/>
                <a:gd name="connsiteX2" fmla="*/ 3135775 w 3366670"/>
                <a:gd name="connsiteY2" fmla="*/ 1804474 h 1804474"/>
                <a:gd name="connsiteX3" fmla="*/ 0 w 3366670"/>
                <a:gd name="connsiteY3" fmla="*/ 0 h 180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6670" h="1804474">
                  <a:moveTo>
                    <a:pt x="0" y="0"/>
                  </a:moveTo>
                  <a:lnTo>
                    <a:pt x="3366670" y="3282"/>
                  </a:lnTo>
                  <a:lnTo>
                    <a:pt x="3135775" y="180447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39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111696" y="1778988"/>
              <a:ext cx="3269644" cy="3085357"/>
            </a:xfrm>
            <a:custGeom>
              <a:avLst/>
              <a:gdLst>
                <a:gd name="connsiteX0" fmla="*/ 0 w 3237186"/>
                <a:gd name="connsiteY0" fmla="*/ 0 h 3095296"/>
                <a:gd name="connsiteX1" fmla="*/ 441434 w 3237186"/>
                <a:gd name="connsiteY1" fmla="*/ 3095296 h 3095296"/>
                <a:gd name="connsiteX2" fmla="*/ 3237186 w 3237186"/>
                <a:gd name="connsiteY2" fmla="*/ 1255986 h 3095296"/>
                <a:gd name="connsiteX3" fmla="*/ 0 w 3237186"/>
                <a:gd name="connsiteY3" fmla="*/ 0 h 3095296"/>
                <a:gd name="connsiteX0" fmla="*/ 0 w 3237186"/>
                <a:gd name="connsiteY0" fmla="*/ 0 h 3109584"/>
                <a:gd name="connsiteX1" fmla="*/ 441434 w 3237186"/>
                <a:gd name="connsiteY1" fmla="*/ 3109584 h 3109584"/>
                <a:gd name="connsiteX2" fmla="*/ 3237186 w 3237186"/>
                <a:gd name="connsiteY2" fmla="*/ 1270274 h 3109584"/>
                <a:gd name="connsiteX3" fmla="*/ 0 w 3237186"/>
                <a:gd name="connsiteY3" fmla="*/ 0 h 3109584"/>
                <a:gd name="connsiteX0" fmla="*/ 0 w 3237186"/>
                <a:gd name="connsiteY0" fmla="*/ 0 h 3085764"/>
                <a:gd name="connsiteX1" fmla="*/ 441434 w 3237186"/>
                <a:gd name="connsiteY1" fmla="*/ 3085764 h 3085764"/>
                <a:gd name="connsiteX2" fmla="*/ 3237186 w 3237186"/>
                <a:gd name="connsiteY2" fmla="*/ 1246454 h 3085764"/>
                <a:gd name="connsiteX3" fmla="*/ 0 w 3237186"/>
                <a:gd name="connsiteY3" fmla="*/ 0 h 3085764"/>
                <a:gd name="connsiteX0" fmla="*/ 0 w 3255520"/>
                <a:gd name="connsiteY0" fmla="*/ 0 h 3085764"/>
                <a:gd name="connsiteX1" fmla="*/ 441434 w 3255520"/>
                <a:gd name="connsiteY1" fmla="*/ 3085764 h 3085764"/>
                <a:gd name="connsiteX2" fmla="*/ 3255520 w 3255520"/>
                <a:gd name="connsiteY2" fmla="*/ 1239108 h 3085764"/>
                <a:gd name="connsiteX3" fmla="*/ 0 w 3255520"/>
                <a:gd name="connsiteY3" fmla="*/ 0 h 3085764"/>
                <a:gd name="connsiteX0" fmla="*/ 0 w 3255520"/>
                <a:gd name="connsiteY0" fmla="*/ 0 h 3088940"/>
                <a:gd name="connsiteX1" fmla="*/ 460457 w 3255520"/>
                <a:gd name="connsiteY1" fmla="*/ 3088940 h 3088940"/>
                <a:gd name="connsiteX2" fmla="*/ 3255520 w 3255520"/>
                <a:gd name="connsiteY2" fmla="*/ 1239108 h 3088940"/>
                <a:gd name="connsiteX3" fmla="*/ 0 w 3255520"/>
                <a:gd name="connsiteY3" fmla="*/ 0 h 3088940"/>
                <a:gd name="connsiteX0" fmla="*/ 0 w 3262334"/>
                <a:gd name="connsiteY0" fmla="*/ 0 h 3088940"/>
                <a:gd name="connsiteX1" fmla="*/ 460457 w 3262334"/>
                <a:gd name="connsiteY1" fmla="*/ 3088940 h 3088940"/>
                <a:gd name="connsiteX2" fmla="*/ 3262334 w 3262334"/>
                <a:gd name="connsiteY2" fmla="*/ 1239108 h 3088940"/>
                <a:gd name="connsiteX3" fmla="*/ 0 w 3262334"/>
                <a:gd name="connsiteY3" fmla="*/ 0 h 3088940"/>
                <a:gd name="connsiteX0" fmla="*/ 0 w 3264905"/>
                <a:gd name="connsiteY0" fmla="*/ 0 h 3086363"/>
                <a:gd name="connsiteX1" fmla="*/ 463028 w 3264905"/>
                <a:gd name="connsiteY1" fmla="*/ 3086363 h 3086363"/>
                <a:gd name="connsiteX2" fmla="*/ 3264905 w 3264905"/>
                <a:gd name="connsiteY2" fmla="*/ 1236531 h 3086363"/>
                <a:gd name="connsiteX3" fmla="*/ 0 w 3264905"/>
                <a:gd name="connsiteY3" fmla="*/ 0 h 308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4905" h="3086363">
                  <a:moveTo>
                    <a:pt x="0" y="0"/>
                  </a:moveTo>
                  <a:lnTo>
                    <a:pt x="463028" y="3086363"/>
                  </a:lnTo>
                  <a:lnTo>
                    <a:pt x="3264905" y="123653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7713406" y="2411362"/>
              <a:ext cx="1983659" cy="4457360"/>
            </a:xfrm>
            <a:custGeom>
              <a:avLst/>
              <a:gdLst>
                <a:gd name="connsiteX0" fmla="*/ 1983659 w 1983659"/>
                <a:gd name="connsiteY0" fmla="*/ 0 h 4431891"/>
                <a:gd name="connsiteX1" fmla="*/ 1032388 w 1983659"/>
                <a:gd name="connsiteY1" fmla="*/ 4431891 h 4431891"/>
                <a:gd name="connsiteX2" fmla="*/ 0 w 1983659"/>
                <a:gd name="connsiteY2" fmla="*/ 2286000 h 4431891"/>
                <a:gd name="connsiteX3" fmla="*/ 1983659 w 1983659"/>
                <a:gd name="connsiteY3" fmla="*/ 0 h 4431891"/>
                <a:gd name="connsiteX0" fmla="*/ 1983659 w 1983659"/>
                <a:gd name="connsiteY0" fmla="*/ 0 h 4439842"/>
                <a:gd name="connsiteX1" fmla="*/ 1000583 w 1983659"/>
                <a:gd name="connsiteY1" fmla="*/ 4439842 h 4439842"/>
                <a:gd name="connsiteX2" fmla="*/ 0 w 1983659"/>
                <a:gd name="connsiteY2" fmla="*/ 2286000 h 4439842"/>
                <a:gd name="connsiteX3" fmla="*/ 1983659 w 1983659"/>
                <a:gd name="connsiteY3" fmla="*/ 0 h 4439842"/>
                <a:gd name="connsiteX0" fmla="*/ 1983659 w 1983659"/>
                <a:gd name="connsiteY0" fmla="*/ 0 h 4447794"/>
                <a:gd name="connsiteX1" fmla="*/ 1000583 w 1983659"/>
                <a:gd name="connsiteY1" fmla="*/ 4447794 h 4447794"/>
                <a:gd name="connsiteX2" fmla="*/ 0 w 1983659"/>
                <a:gd name="connsiteY2" fmla="*/ 2286000 h 4447794"/>
                <a:gd name="connsiteX3" fmla="*/ 1983659 w 1983659"/>
                <a:gd name="connsiteY3" fmla="*/ 0 h 4447794"/>
                <a:gd name="connsiteX0" fmla="*/ 1983659 w 1983659"/>
                <a:gd name="connsiteY0" fmla="*/ 0 h 4471648"/>
                <a:gd name="connsiteX1" fmla="*/ 1000583 w 1983659"/>
                <a:gd name="connsiteY1" fmla="*/ 4471648 h 4471648"/>
                <a:gd name="connsiteX2" fmla="*/ 0 w 1983659"/>
                <a:gd name="connsiteY2" fmla="*/ 2286000 h 4471648"/>
                <a:gd name="connsiteX3" fmla="*/ 1983659 w 1983659"/>
                <a:gd name="connsiteY3" fmla="*/ 0 h 4471648"/>
                <a:gd name="connsiteX0" fmla="*/ 1983659 w 1983659"/>
                <a:gd name="connsiteY0" fmla="*/ 0 h 4457360"/>
                <a:gd name="connsiteX1" fmla="*/ 995820 w 1983659"/>
                <a:gd name="connsiteY1" fmla="*/ 4457360 h 4457360"/>
                <a:gd name="connsiteX2" fmla="*/ 0 w 1983659"/>
                <a:gd name="connsiteY2" fmla="*/ 2286000 h 4457360"/>
                <a:gd name="connsiteX3" fmla="*/ 1983659 w 1983659"/>
                <a:gd name="connsiteY3" fmla="*/ 0 h 4457360"/>
                <a:gd name="connsiteX0" fmla="*/ 1983659 w 1983659"/>
                <a:gd name="connsiteY0" fmla="*/ 0 h 4457360"/>
                <a:gd name="connsiteX1" fmla="*/ 991058 w 1983659"/>
                <a:gd name="connsiteY1" fmla="*/ 4457360 h 4457360"/>
                <a:gd name="connsiteX2" fmla="*/ 0 w 1983659"/>
                <a:gd name="connsiteY2" fmla="*/ 2286000 h 4457360"/>
                <a:gd name="connsiteX3" fmla="*/ 1983659 w 1983659"/>
                <a:gd name="connsiteY3" fmla="*/ 0 h 445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3659" h="4457360">
                  <a:moveTo>
                    <a:pt x="1983659" y="0"/>
                  </a:moveTo>
                  <a:lnTo>
                    <a:pt x="991058" y="4457360"/>
                  </a:lnTo>
                  <a:lnTo>
                    <a:pt x="0" y="2286000"/>
                  </a:lnTo>
                  <a:lnTo>
                    <a:pt x="1983659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36000">
                  <a:schemeClr val="accent2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341757" y="1209676"/>
              <a:ext cx="3359456" cy="1822946"/>
            </a:xfrm>
            <a:custGeom>
              <a:avLst/>
              <a:gdLst>
                <a:gd name="connsiteX0" fmla="*/ 1271587 w 3305175"/>
                <a:gd name="connsiteY0" fmla="*/ 0 h 1809750"/>
                <a:gd name="connsiteX1" fmla="*/ 3305175 w 3305175"/>
                <a:gd name="connsiteY1" fmla="*/ 1233487 h 1809750"/>
                <a:gd name="connsiteX2" fmla="*/ 0 w 3305175"/>
                <a:gd name="connsiteY2" fmla="*/ 1809750 h 1809750"/>
                <a:gd name="connsiteX3" fmla="*/ 1271587 w 3305175"/>
                <a:gd name="connsiteY3" fmla="*/ 0 h 1809750"/>
                <a:gd name="connsiteX0" fmla="*/ 1281112 w 3314700"/>
                <a:gd name="connsiteY0" fmla="*/ 0 h 1828800"/>
                <a:gd name="connsiteX1" fmla="*/ 3314700 w 3314700"/>
                <a:gd name="connsiteY1" fmla="*/ 1233487 h 1828800"/>
                <a:gd name="connsiteX2" fmla="*/ 0 w 3314700"/>
                <a:gd name="connsiteY2" fmla="*/ 1828800 h 1828800"/>
                <a:gd name="connsiteX3" fmla="*/ 1281112 w 3314700"/>
                <a:gd name="connsiteY3" fmla="*/ 0 h 1828800"/>
                <a:gd name="connsiteX0" fmla="*/ 1300162 w 3333750"/>
                <a:gd name="connsiteY0" fmla="*/ 0 h 1824037"/>
                <a:gd name="connsiteX1" fmla="*/ 3333750 w 3333750"/>
                <a:gd name="connsiteY1" fmla="*/ 1233487 h 1824037"/>
                <a:gd name="connsiteX2" fmla="*/ 0 w 3333750"/>
                <a:gd name="connsiteY2" fmla="*/ 1824037 h 1824037"/>
                <a:gd name="connsiteX3" fmla="*/ 1300162 w 3333750"/>
                <a:gd name="connsiteY3" fmla="*/ 0 h 1824037"/>
                <a:gd name="connsiteX0" fmla="*/ 1314449 w 3333750"/>
                <a:gd name="connsiteY0" fmla="*/ 0 h 1381124"/>
                <a:gd name="connsiteX1" fmla="*/ 3333750 w 3333750"/>
                <a:gd name="connsiteY1" fmla="*/ 790574 h 1381124"/>
                <a:gd name="connsiteX2" fmla="*/ 0 w 3333750"/>
                <a:gd name="connsiteY2" fmla="*/ 1381124 h 1381124"/>
                <a:gd name="connsiteX3" fmla="*/ 1314449 w 3333750"/>
                <a:gd name="connsiteY3" fmla="*/ 0 h 1381124"/>
                <a:gd name="connsiteX0" fmla="*/ 1300162 w 3333750"/>
                <a:gd name="connsiteY0" fmla="*/ 0 h 1819274"/>
                <a:gd name="connsiteX1" fmla="*/ 3333750 w 3333750"/>
                <a:gd name="connsiteY1" fmla="*/ 1228724 h 1819274"/>
                <a:gd name="connsiteX2" fmla="*/ 0 w 3333750"/>
                <a:gd name="connsiteY2" fmla="*/ 1819274 h 1819274"/>
                <a:gd name="connsiteX3" fmla="*/ 1300162 w 3333750"/>
                <a:gd name="connsiteY3" fmla="*/ 0 h 1819274"/>
                <a:gd name="connsiteX0" fmla="*/ 1300162 w 3333750"/>
                <a:gd name="connsiteY0" fmla="*/ 0 h 1819274"/>
                <a:gd name="connsiteX1" fmla="*/ 3333750 w 3333750"/>
                <a:gd name="connsiteY1" fmla="*/ 1228724 h 1819274"/>
                <a:gd name="connsiteX2" fmla="*/ 0 w 3333750"/>
                <a:gd name="connsiteY2" fmla="*/ 1819274 h 1819274"/>
                <a:gd name="connsiteX3" fmla="*/ 1300162 w 3333750"/>
                <a:gd name="connsiteY3" fmla="*/ 0 h 1819274"/>
                <a:gd name="connsiteX0" fmla="*/ 1325868 w 3359456"/>
                <a:gd name="connsiteY0" fmla="*/ 0 h 1822946"/>
                <a:gd name="connsiteX1" fmla="*/ 3359456 w 3359456"/>
                <a:gd name="connsiteY1" fmla="*/ 1228724 h 1822946"/>
                <a:gd name="connsiteX2" fmla="*/ 0 w 3359456"/>
                <a:gd name="connsiteY2" fmla="*/ 1822946 h 1822946"/>
                <a:gd name="connsiteX3" fmla="*/ 1325868 w 3359456"/>
                <a:gd name="connsiteY3" fmla="*/ 0 h 1822946"/>
                <a:gd name="connsiteX0" fmla="*/ 1325868 w 3359456"/>
                <a:gd name="connsiteY0" fmla="*/ 0 h 1822946"/>
                <a:gd name="connsiteX1" fmla="*/ 3359456 w 3359456"/>
                <a:gd name="connsiteY1" fmla="*/ 1228724 h 1822946"/>
                <a:gd name="connsiteX2" fmla="*/ 0 w 3359456"/>
                <a:gd name="connsiteY2" fmla="*/ 1822946 h 1822946"/>
                <a:gd name="connsiteX3" fmla="*/ 1325868 w 3359456"/>
                <a:gd name="connsiteY3" fmla="*/ 0 h 1822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9456" h="1822946">
                  <a:moveTo>
                    <a:pt x="1325868" y="0"/>
                  </a:moveTo>
                  <a:lnTo>
                    <a:pt x="3359456" y="1228724"/>
                  </a:lnTo>
                  <a:lnTo>
                    <a:pt x="0" y="1822946"/>
                  </a:lnTo>
                  <a:lnTo>
                    <a:pt x="1325868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227" y="-2"/>
              <a:ext cx="1040749" cy="6875699"/>
            </a:xfrm>
            <a:custGeom>
              <a:avLst/>
              <a:gdLst>
                <a:gd name="connsiteX0" fmla="*/ 0 w 1076445"/>
                <a:gd name="connsiteY0" fmla="*/ 0 h 6817489"/>
                <a:gd name="connsiteX1" fmla="*/ 1076445 w 1076445"/>
                <a:gd name="connsiteY1" fmla="*/ 1805651 h 6817489"/>
                <a:gd name="connsiteX2" fmla="*/ 11574 w 1076445"/>
                <a:gd name="connsiteY2" fmla="*/ 6817489 h 6817489"/>
                <a:gd name="connsiteX3" fmla="*/ 0 w 1076445"/>
                <a:gd name="connsiteY3" fmla="*/ 0 h 6817489"/>
                <a:gd name="connsiteX0" fmla="*/ 0 w 873245"/>
                <a:gd name="connsiteY0" fmla="*/ 0 h 6817489"/>
                <a:gd name="connsiteX1" fmla="*/ 873245 w 873245"/>
                <a:gd name="connsiteY1" fmla="*/ 1764376 h 6817489"/>
                <a:gd name="connsiteX2" fmla="*/ 11574 w 873245"/>
                <a:gd name="connsiteY2" fmla="*/ 6817489 h 6817489"/>
                <a:gd name="connsiteX3" fmla="*/ 0 w 873245"/>
                <a:gd name="connsiteY3" fmla="*/ 0 h 6817489"/>
                <a:gd name="connsiteX0" fmla="*/ 0 w 1047870"/>
                <a:gd name="connsiteY0" fmla="*/ 0 h 6817489"/>
                <a:gd name="connsiteX1" fmla="*/ 1047870 w 1047870"/>
                <a:gd name="connsiteY1" fmla="*/ 1770726 h 6817489"/>
                <a:gd name="connsiteX2" fmla="*/ 11574 w 1047870"/>
                <a:gd name="connsiteY2" fmla="*/ 6817489 h 6817489"/>
                <a:gd name="connsiteX3" fmla="*/ 0 w 1047870"/>
                <a:gd name="connsiteY3" fmla="*/ 0 h 6817489"/>
                <a:gd name="connsiteX0" fmla="*/ 0 w 698013"/>
                <a:gd name="connsiteY0" fmla="*/ 0 h 6817489"/>
                <a:gd name="connsiteX1" fmla="*/ 698013 w 698013"/>
                <a:gd name="connsiteY1" fmla="*/ 2181752 h 6817489"/>
                <a:gd name="connsiteX2" fmla="*/ 11574 w 698013"/>
                <a:gd name="connsiteY2" fmla="*/ 6817489 h 6817489"/>
                <a:gd name="connsiteX3" fmla="*/ 0 w 698013"/>
                <a:gd name="connsiteY3" fmla="*/ 0 h 6817489"/>
                <a:gd name="connsiteX0" fmla="*/ 0 w 1039919"/>
                <a:gd name="connsiteY0" fmla="*/ 0 h 6817489"/>
                <a:gd name="connsiteX1" fmla="*/ 1039919 w 1039919"/>
                <a:gd name="connsiteY1" fmla="*/ 1762823 h 6817489"/>
                <a:gd name="connsiteX2" fmla="*/ 11574 w 1039919"/>
                <a:gd name="connsiteY2" fmla="*/ 6817489 h 6817489"/>
                <a:gd name="connsiteX3" fmla="*/ 0 w 1039919"/>
                <a:gd name="connsiteY3" fmla="*/ 0 h 6817489"/>
                <a:gd name="connsiteX0" fmla="*/ 0 w 823788"/>
                <a:gd name="connsiteY0" fmla="*/ 0 h 6817489"/>
                <a:gd name="connsiteX1" fmla="*/ 823788 w 823788"/>
                <a:gd name="connsiteY1" fmla="*/ 1820668 h 6817489"/>
                <a:gd name="connsiteX2" fmla="*/ 11574 w 823788"/>
                <a:gd name="connsiteY2" fmla="*/ 6817489 h 6817489"/>
                <a:gd name="connsiteX3" fmla="*/ 0 w 823788"/>
                <a:gd name="connsiteY3" fmla="*/ 0 h 6817489"/>
                <a:gd name="connsiteX0" fmla="*/ 0 w 1035762"/>
                <a:gd name="connsiteY0" fmla="*/ 0 h 6817489"/>
                <a:gd name="connsiteX1" fmla="*/ 1035762 w 1035762"/>
                <a:gd name="connsiteY1" fmla="*/ 1766955 h 6817489"/>
                <a:gd name="connsiteX2" fmla="*/ 11574 w 1035762"/>
                <a:gd name="connsiteY2" fmla="*/ 6817489 h 6817489"/>
                <a:gd name="connsiteX3" fmla="*/ 0 w 1035762"/>
                <a:gd name="connsiteY3" fmla="*/ 0 h 6817489"/>
                <a:gd name="connsiteX0" fmla="*/ 0 w 1040524"/>
                <a:gd name="connsiteY0" fmla="*/ 0 h 6817489"/>
                <a:gd name="connsiteX1" fmla="*/ 1040524 w 1040524"/>
                <a:gd name="connsiteY1" fmla="*/ 1762221 h 6817489"/>
                <a:gd name="connsiteX2" fmla="*/ 11574 w 1040524"/>
                <a:gd name="connsiteY2" fmla="*/ 6817489 h 6817489"/>
                <a:gd name="connsiteX3" fmla="*/ 0 w 1040524"/>
                <a:gd name="connsiteY3" fmla="*/ 0 h 6817489"/>
                <a:gd name="connsiteX0" fmla="*/ 225 w 1040749"/>
                <a:gd name="connsiteY0" fmla="*/ 0 h 6858541"/>
                <a:gd name="connsiteX1" fmla="*/ 1040749 w 1040749"/>
                <a:gd name="connsiteY1" fmla="*/ 1762221 h 6858541"/>
                <a:gd name="connsiteX2" fmla="*/ 0 w 1040749"/>
                <a:gd name="connsiteY2" fmla="*/ 6858541 h 6858541"/>
                <a:gd name="connsiteX3" fmla="*/ 225 w 1040749"/>
                <a:gd name="connsiteY3" fmla="*/ 0 h 6858541"/>
                <a:gd name="connsiteX0" fmla="*/ 225 w 1040749"/>
                <a:gd name="connsiteY0" fmla="*/ 0 h 6835083"/>
                <a:gd name="connsiteX1" fmla="*/ 1040749 w 1040749"/>
                <a:gd name="connsiteY1" fmla="*/ 1762221 h 6835083"/>
                <a:gd name="connsiteX2" fmla="*/ 0 w 1040749"/>
                <a:gd name="connsiteY2" fmla="*/ 6835083 h 6835083"/>
                <a:gd name="connsiteX3" fmla="*/ 225 w 1040749"/>
                <a:gd name="connsiteY3" fmla="*/ 0 h 6835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0749" h="6835083">
                  <a:moveTo>
                    <a:pt x="225" y="0"/>
                  </a:moveTo>
                  <a:lnTo>
                    <a:pt x="1040749" y="1762221"/>
                  </a:lnTo>
                  <a:lnTo>
                    <a:pt x="0" y="6835083"/>
                  </a:lnTo>
                  <a:lnTo>
                    <a:pt x="225" y="0"/>
                  </a:lnTo>
                  <a:close/>
                </a:path>
              </a:pathLst>
            </a:custGeom>
            <a:gradFill>
              <a:gsLst>
                <a:gs pos="96000">
                  <a:schemeClr val="accent3"/>
                </a:gs>
                <a:gs pos="18000">
                  <a:schemeClr val="accent2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119436" y="-1"/>
              <a:ext cx="3260163" cy="3022037"/>
            </a:xfrm>
            <a:custGeom>
              <a:avLst/>
              <a:gdLst>
                <a:gd name="connsiteX0" fmla="*/ 185737 w 3228975"/>
                <a:gd name="connsiteY0" fmla="*/ 0 h 3024188"/>
                <a:gd name="connsiteX1" fmla="*/ 0 w 3228975"/>
                <a:gd name="connsiteY1" fmla="*/ 1771650 h 3024188"/>
                <a:gd name="connsiteX2" fmla="*/ 3228975 w 3228975"/>
                <a:gd name="connsiteY2" fmla="*/ 3024188 h 3024188"/>
                <a:gd name="connsiteX3" fmla="*/ 185737 w 3228975"/>
                <a:gd name="connsiteY3" fmla="*/ 0 h 3024188"/>
                <a:gd name="connsiteX0" fmla="*/ 185737 w 3228975"/>
                <a:gd name="connsiteY0" fmla="*/ 0 h 3024188"/>
                <a:gd name="connsiteX1" fmla="*/ 0 w 3228975"/>
                <a:gd name="connsiteY1" fmla="*/ 1771650 h 3024188"/>
                <a:gd name="connsiteX2" fmla="*/ 3228975 w 3228975"/>
                <a:gd name="connsiteY2" fmla="*/ 3024188 h 3024188"/>
                <a:gd name="connsiteX3" fmla="*/ 1976437 w 3228975"/>
                <a:gd name="connsiteY3" fmla="*/ 1776413 h 3024188"/>
                <a:gd name="connsiteX4" fmla="*/ 185737 w 3228975"/>
                <a:gd name="connsiteY4" fmla="*/ 0 h 3024188"/>
                <a:gd name="connsiteX0" fmla="*/ 185737 w 3228975"/>
                <a:gd name="connsiteY0" fmla="*/ 0 h 3024188"/>
                <a:gd name="connsiteX1" fmla="*/ 0 w 3228975"/>
                <a:gd name="connsiteY1" fmla="*/ 1771650 h 3024188"/>
                <a:gd name="connsiteX2" fmla="*/ 3228975 w 3228975"/>
                <a:gd name="connsiteY2" fmla="*/ 3024188 h 3024188"/>
                <a:gd name="connsiteX3" fmla="*/ 2733674 w 3228975"/>
                <a:gd name="connsiteY3" fmla="*/ 1281113 h 3024188"/>
                <a:gd name="connsiteX4" fmla="*/ 185737 w 3228975"/>
                <a:gd name="connsiteY4" fmla="*/ 0 h 3024188"/>
                <a:gd name="connsiteX0" fmla="*/ 185737 w 3181350"/>
                <a:gd name="connsiteY0" fmla="*/ 0 h 2481263"/>
                <a:gd name="connsiteX1" fmla="*/ 0 w 3181350"/>
                <a:gd name="connsiteY1" fmla="*/ 1771650 h 2481263"/>
                <a:gd name="connsiteX2" fmla="*/ 3181350 w 3181350"/>
                <a:gd name="connsiteY2" fmla="*/ 2481263 h 2481263"/>
                <a:gd name="connsiteX3" fmla="*/ 2733674 w 3181350"/>
                <a:gd name="connsiteY3" fmla="*/ 1281113 h 2481263"/>
                <a:gd name="connsiteX4" fmla="*/ 185737 w 3181350"/>
                <a:gd name="connsiteY4" fmla="*/ 0 h 2481263"/>
                <a:gd name="connsiteX0" fmla="*/ 185737 w 3214688"/>
                <a:gd name="connsiteY0" fmla="*/ 0 h 3014663"/>
                <a:gd name="connsiteX1" fmla="*/ 0 w 3214688"/>
                <a:gd name="connsiteY1" fmla="*/ 1771650 h 3014663"/>
                <a:gd name="connsiteX2" fmla="*/ 3214688 w 3214688"/>
                <a:gd name="connsiteY2" fmla="*/ 3014663 h 3014663"/>
                <a:gd name="connsiteX3" fmla="*/ 2733674 w 3214688"/>
                <a:gd name="connsiteY3" fmla="*/ 1281113 h 3014663"/>
                <a:gd name="connsiteX4" fmla="*/ 185737 w 3214688"/>
                <a:gd name="connsiteY4" fmla="*/ 0 h 3014663"/>
                <a:gd name="connsiteX0" fmla="*/ 185737 w 3214688"/>
                <a:gd name="connsiteY0" fmla="*/ 0 h 3014663"/>
                <a:gd name="connsiteX1" fmla="*/ 0 w 3214688"/>
                <a:gd name="connsiteY1" fmla="*/ 1771650 h 3014663"/>
                <a:gd name="connsiteX2" fmla="*/ 3214688 w 3214688"/>
                <a:gd name="connsiteY2" fmla="*/ 3014663 h 3014663"/>
                <a:gd name="connsiteX3" fmla="*/ 2733674 w 3214688"/>
                <a:gd name="connsiteY3" fmla="*/ 1285876 h 3014663"/>
                <a:gd name="connsiteX4" fmla="*/ 185737 w 3214688"/>
                <a:gd name="connsiteY4" fmla="*/ 0 h 3014663"/>
                <a:gd name="connsiteX0" fmla="*/ 185737 w 3214688"/>
                <a:gd name="connsiteY0" fmla="*/ 0 h 3014663"/>
                <a:gd name="connsiteX1" fmla="*/ 0 w 3214688"/>
                <a:gd name="connsiteY1" fmla="*/ 1771650 h 3014663"/>
                <a:gd name="connsiteX2" fmla="*/ 3214688 w 3214688"/>
                <a:gd name="connsiteY2" fmla="*/ 3014663 h 3014663"/>
                <a:gd name="connsiteX3" fmla="*/ 185737 w 3214688"/>
                <a:gd name="connsiteY3" fmla="*/ 0 h 3014663"/>
                <a:gd name="connsiteX0" fmla="*/ 190500 w 3219451"/>
                <a:gd name="connsiteY0" fmla="*/ 0 h 3014663"/>
                <a:gd name="connsiteX1" fmla="*/ 0 w 3219451"/>
                <a:gd name="connsiteY1" fmla="*/ 1781175 h 3014663"/>
                <a:gd name="connsiteX2" fmla="*/ 3219451 w 3219451"/>
                <a:gd name="connsiteY2" fmla="*/ 3014663 h 3014663"/>
                <a:gd name="connsiteX3" fmla="*/ 190500 w 3219451"/>
                <a:gd name="connsiteY3" fmla="*/ 0 h 3014663"/>
                <a:gd name="connsiteX0" fmla="*/ 190500 w 3219451"/>
                <a:gd name="connsiteY0" fmla="*/ 0 h 3014663"/>
                <a:gd name="connsiteX1" fmla="*/ 0 w 3219451"/>
                <a:gd name="connsiteY1" fmla="*/ 1766887 h 3014663"/>
                <a:gd name="connsiteX2" fmla="*/ 3219451 w 3219451"/>
                <a:gd name="connsiteY2" fmla="*/ 3014663 h 3014663"/>
                <a:gd name="connsiteX3" fmla="*/ 190500 w 3219451"/>
                <a:gd name="connsiteY3" fmla="*/ 0 h 3014663"/>
                <a:gd name="connsiteX0" fmla="*/ 223838 w 3252789"/>
                <a:gd name="connsiteY0" fmla="*/ 0 h 3014663"/>
                <a:gd name="connsiteX1" fmla="*/ 0 w 3252789"/>
                <a:gd name="connsiteY1" fmla="*/ 1771650 h 3014663"/>
                <a:gd name="connsiteX2" fmla="*/ 3252789 w 3252789"/>
                <a:gd name="connsiteY2" fmla="*/ 3014663 h 3014663"/>
                <a:gd name="connsiteX3" fmla="*/ 223838 w 3252789"/>
                <a:gd name="connsiteY3" fmla="*/ 0 h 3014663"/>
                <a:gd name="connsiteX0" fmla="*/ 223838 w 3252789"/>
                <a:gd name="connsiteY0" fmla="*/ 0 h 3014663"/>
                <a:gd name="connsiteX1" fmla="*/ 0 w 3252789"/>
                <a:gd name="connsiteY1" fmla="*/ 1790700 h 3014663"/>
                <a:gd name="connsiteX2" fmla="*/ 3252789 w 3252789"/>
                <a:gd name="connsiteY2" fmla="*/ 3014663 h 3014663"/>
                <a:gd name="connsiteX3" fmla="*/ 223838 w 3252789"/>
                <a:gd name="connsiteY3" fmla="*/ 0 h 3014663"/>
                <a:gd name="connsiteX0" fmla="*/ 223838 w 3252789"/>
                <a:gd name="connsiteY0" fmla="*/ 0 h 3022037"/>
                <a:gd name="connsiteX1" fmla="*/ 0 w 3252789"/>
                <a:gd name="connsiteY1" fmla="*/ 1790700 h 3022037"/>
                <a:gd name="connsiteX2" fmla="*/ 3252789 w 3252789"/>
                <a:gd name="connsiteY2" fmla="*/ 3022037 h 3022037"/>
                <a:gd name="connsiteX3" fmla="*/ 223838 w 3252789"/>
                <a:gd name="connsiteY3" fmla="*/ 0 h 3022037"/>
                <a:gd name="connsiteX0" fmla="*/ 223838 w 3260163"/>
                <a:gd name="connsiteY0" fmla="*/ 0 h 3014663"/>
                <a:gd name="connsiteX1" fmla="*/ 0 w 3260163"/>
                <a:gd name="connsiteY1" fmla="*/ 1790700 h 3014663"/>
                <a:gd name="connsiteX2" fmla="*/ 3260163 w 3260163"/>
                <a:gd name="connsiteY2" fmla="*/ 3014663 h 3014663"/>
                <a:gd name="connsiteX3" fmla="*/ 223838 w 3260163"/>
                <a:gd name="connsiteY3" fmla="*/ 0 h 3014663"/>
                <a:gd name="connsiteX0" fmla="*/ 223838 w 3260163"/>
                <a:gd name="connsiteY0" fmla="*/ 0 h 3022037"/>
                <a:gd name="connsiteX1" fmla="*/ 0 w 3260163"/>
                <a:gd name="connsiteY1" fmla="*/ 1790700 h 3022037"/>
                <a:gd name="connsiteX2" fmla="*/ 3260163 w 3260163"/>
                <a:gd name="connsiteY2" fmla="*/ 3022037 h 3022037"/>
                <a:gd name="connsiteX3" fmla="*/ 223838 w 3260163"/>
                <a:gd name="connsiteY3" fmla="*/ 0 h 302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0163" h="3022037">
                  <a:moveTo>
                    <a:pt x="223838" y="0"/>
                  </a:moveTo>
                  <a:lnTo>
                    <a:pt x="0" y="1790700"/>
                  </a:lnTo>
                  <a:lnTo>
                    <a:pt x="3260163" y="3022037"/>
                  </a:lnTo>
                  <a:lnTo>
                    <a:pt x="223838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6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343275" y="0"/>
              <a:ext cx="4337998" cy="3019426"/>
            </a:xfrm>
            <a:custGeom>
              <a:avLst/>
              <a:gdLst>
                <a:gd name="connsiteX0" fmla="*/ 0 w 4324350"/>
                <a:gd name="connsiteY0" fmla="*/ 0 h 3019426"/>
                <a:gd name="connsiteX1" fmla="*/ 4324350 w 4324350"/>
                <a:gd name="connsiteY1" fmla="*/ 1214438 h 3019426"/>
                <a:gd name="connsiteX2" fmla="*/ 3028950 w 4324350"/>
                <a:gd name="connsiteY2" fmla="*/ 3019426 h 3019426"/>
                <a:gd name="connsiteX3" fmla="*/ 0 w 4324350"/>
                <a:gd name="connsiteY3" fmla="*/ 0 h 3019426"/>
                <a:gd name="connsiteX0" fmla="*/ 0 w 4324350"/>
                <a:gd name="connsiteY0" fmla="*/ 0 h 3019426"/>
                <a:gd name="connsiteX1" fmla="*/ 4324350 w 4324350"/>
                <a:gd name="connsiteY1" fmla="*/ 1214438 h 3019426"/>
                <a:gd name="connsiteX2" fmla="*/ 3028950 w 4324350"/>
                <a:gd name="connsiteY2" fmla="*/ 3019426 h 3019426"/>
                <a:gd name="connsiteX3" fmla="*/ 0 w 4324350"/>
                <a:gd name="connsiteY3" fmla="*/ 0 h 3019426"/>
                <a:gd name="connsiteX0" fmla="*/ 0 w 4337998"/>
                <a:gd name="connsiteY0" fmla="*/ 0 h 3019426"/>
                <a:gd name="connsiteX1" fmla="*/ 4337998 w 4337998"/>
                <a:gd name="connsiteY1" fmla="*/ 1214438 h 3019426"/>
                <a:gd name="connsiteX2" fmla="*/ 3028950 w 4337998"/>
                <a:gd name="connsiteY2" fmla="*/ 3019426 h 3019426"/>
                <a:gd name="connsiteX3" fmla="*/ 0 w 4337998"/>
                <a:gd name="connsiteY3" fmla="*/ 0 h 3019426"/>
                <a:gd name="connsiteX0" fmla="*/ 0 w 4337998"/>
                <a:gd name="connsiteY0" fmla="*/ 0 h 3019426"/>
                <a:gd name="connsiteX1" fmla="*/ 4337998 w 4337998"/>
                <a:gd name="connsiteY1" fmla="*/ 1214438 h 3019426"/>
                <a:gd name="connsiteX2" fmla="*/ 3015303 w 4337998"/>
                <a:gd name="connsiteY2" fmla="*/ 3019426 h 3019426"/>
                <a:gd name="connsiteX3" fmla="*/ 0 w 4337998"/>
                <a:gd name="connsiteY3" fmla="*/ 0 h 301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37998" h="3019426">
                  <a:moveTo>
                    <a:pt x="0" y="0"/>
                  </a:moveTo>
                  <a:lnTo>
                    <a:pt x="4337998" y="1214438"/>
                  </a:lnTo>
                  <a:lnTo>
                    <a:pt x="3015303" y="301942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5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r>
                <a:rPr lang="en-US" sz="2000"/>
                <a:t>s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7667625" y="1"/>
              <a:ext cx="4533261" cy="1214438"/>
            </a:xfrm>
            <a:custGeom>
              <a:avLst/>
              <a:gdLst>
                <a:gd name="connsiteX0" fmla="*/ 3367088 w 4524375"/>
                <a:gd name="connsiteY0" fmla="*/ 0 h 1223963"/>
                <a:gd name="connsiteX1" fmla="*/ 0 w 4524375"/>
                <a:gd name="connsiteY1" fmla="*/ 1223963 h 1223963"/>
                <a:gd name="connsiteX2" fmla="*/ 4524375 w 4524375"/>
                <a:gd name="connsiteY2" fmla="*/ 1071563 h 1223963"/>
                <a:gd name="connsiteX3" fmla="*/ 3367088 w 4524375"/>
                <a:gd name="connsiteY3" fmla="*/ 0 h 1223963"/>
                <a:gd name="connsiteX0" fmla="*/ 3352800 w 4524375"/>
                <a:gd name="connsiteY0" fmla="*/ 0 h 1233489"/>
                <a:gd name="connsiteX1" fmla="*/ 0 w 4524375"/>
                <a:gd name="connsiteY1" fmla="*/ 1233489 h 1233489"/>
                <a:gd name="connsiteX2" fmla="*/ 4524375 w 4524375"/>
                <a:gd name="connsiteY2" fmla="*/ 1081089 h 1233489"/>
                <a:gd name="connsiteX3" fmla="*/ 3352800 w 4524375"/>
                <a:gd name="connsiteY3" fmla="*/ 0 h 1233489"/>
                <a:gd name="connsiteX0" fmla="*/ 3352800 w 4524375"/>
                <a:gd name="connsiteY0" fmla="*/ 0 h 1228726"/>
                <a:gd name="connsiteX1" fmla="*/ 0 w 4524375"/>
                <a:gd name="connsiteY1" fmla="*/ 1228726 h 1228726"/>
                <a:gd name="connsiteX2" fmla="*/ 4524375 w 4524375"/>
                <a:gd name="connsiteY2" fmla="*/ 1076326 h 1228726"/>
                <a:gd name="connsiteX3" fmla="*/ 3352800 w 4524375"/>
                <a:gd name="connsiteY3" fmla="*/ 0 h 1228726"/>
                <a:gd name="connsiteX0" fmla="*/ 3357563 w 4524375"/>
                <a:gd name="connsiteY0" fmla="*/ 0 h 1223963"/>
                <a:gd name="connsiteX1" fmla="*/ 0 w 4524375"/>
                <a:gd name="connsiteY1" fmla="*/ 1223963 h 1223963"/>
                <a:gd name="connsiteX2" fmla="*/ 4524375 w 4524375"/>
                <a:gd name="connsiteY2" fmla="*/ 1071563 h 1223963"/>
                <a:gd name="connsiteX3" fmla="*/ 3357563 w 4524375"/>
                <a:gd name="connsiteY3" fmla="*/ 0 h 1223963"/>
                <a:gd name="connsiteX0" fmla="*/ 3371851 w 4538663"/>
                <a:gd name="connsiteY0" fmla="*/ 0 h 1219200"/>
                <a:gd name="connsiteX1" fmla="*/ 0 w 4538663"/>
                <a:gd name="connsiteY1" fmla="*/ 1219200 h 1219200"/>
                <a:gd name="connsiteX2" fmla="*/ 4538663 w 4538663"/>
                <a:gd name="connsiteY2" fmla="*/ 1071563 h 1219200"/>
                <a:gd name="connsiteX3" fmla="*/ 3371851 w 4538663"/>
                <a:gd name="connsiteY3" fmla="*/ 0 h 1219200"/>
                <a:gd name="connsiteX0" fmla="*/ 3243264 w 4410076"/>
                <a:gd name="connsiteY0" fmla="*/ 0 h 1071563"/>
                <a:gd name="connsiteX1" fmla="*/ 0 w 4410076"/>
                <a:gd name="connsiteY1" fmla="*/ 1033463 h 1071563"/>
                <a:gd name="connsiteX2" fmla="*/ 4410076 w 4410076"/>
                <a:gd name="connsiteY2" fmla="*/ 1071563 h 1071563"/>
                <a:gd name="connsiteX3" fmla="*/ 3243264 w 4410076"/>
                <a:gd name="connsiteY3" fmla="*/ 0 h 1071563"/>
                <a:gd name="connsiteX0" fmla="*/ 3352801 w 4519613"/>
                <a:gd name="connsiteY0" fmla="*/ 0 h 1214438"/>
                <a:gd name="connsiteX1" fmla="*/ 0 w 4519613"/>
                <a:gd name="connsiteY1" fmla="*/ 1214438 h 1214438"/>
                <a:gd name="connsiteX2" fmla="*/ 4519613 w 4519613"/>
                <a:gd name="connsiteY2" fmla="*/ 1071563 h 1214438"/>
                <a:gd name="connsiteX3" fmla="*/ 3352801 w 4519613"/>
                <a:gd name="connsiteY3" fmla="*/ 0 h 1214438"/>
                <a:gd name="connsiteX0" fmla="*/ 3352801 w 4533261"/>
                <a:gd name="connsiteY0" fmla="*/ 0 h 1214438"/>
                <a:gd name="connsiteX1" fmla="*/ 0 w 4533261"/>
                <a:gd name="connsiteY1" fmla="*/ 1214438 h 1214438"/>
                <a:gd name="connsiteX2" fmla="*/ 4533261 w 4533261"/>
                <a:gd name="connsiteY2" fmla="*/ 1071563 h 1214438"/>
                <a:gd name="connsiteX3" fmla="*/ 3352801 w 4533261"/>
                <a:gd name="connsiteY3" fmla="*/ 0 h 1214438"/>
                <a:gd name="connsiteX0" fmla="*/ 3352801 w 4533261"/>
                <a:gd name="connsiteY0" fmla="*/ 0 h 1214438"/>
                <a:gd name="connsiteX1" fmla="*/ 0 w 4533261"/>
                <a:gd name="connsiteY1" fmla="*/ 1214438 h 1214438"/>
                <a:gd name="connsiteX2" fmla="*/ 4533261 w 4533261"/>
                <a:gd name="connsiteY2" fmla="*/ 1098859 h 1214438"/>
                <a:gd name="connsiteX3" fmla="*/ 3352801 w 4533261"/>
                <a:gd name="connsiteY3" fmla="*/ 0 h 12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3261" h="1214438">
                  <a:moveTo>
                    <a:pt x="3352801" y="0"/>
                  </a:moveTo>
                  <a:lnTo>
                    <a:pt x="0" y="1214438"/>
                  </a:lnTo>
                  <a:lnTo>
                    <a:pt x="4533261" y="1098859"/>
                  </a:lnTo>
                  <a:lnTo>
                    <a:pt x="3352801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015664" y="1"/>
              <a:ext cx="1176841" cy="1098080"/>
            </a:xfrm>
            <a:custGeom>
              <a:avLst/>
              <a:gdLst>
                <a:gd name="connsiteX0" fmla="*/ 0 w 1171575"/>
                <a:gd name="connsiteY0" fmla="*/ 0 h 1076325"/>
                <a:gd name="connsiteX1" fmla="*/ 1171575 w 1171575"/>
                <a:gd name="connsiteY1" fmla="*/ 1076325 h 1076325"/>
                <a:gd name="connsiteX2" fmla="*/ 1171575 w 1171575"/>
                <a:gd name="connsiteY2" fmla="*/ 0 h 1076325"/>
                <a:gd name="connsiteX3" fmla="*/ 0 w 1171575"/>
                <a:gd name="connsiteY3" fmla="*/ 0 h 1076325"/>
                <a:gd name="connsiteX0" fmla="*/ 0 w 1171575"/>
                <a:gd name="connsiteY0" fmla="*/ 0 h 1076325"/>
                <a:gd name="connsiteX1" fmla="*/ 1171575 w 1171575"/>
                <a:gd name="connsiteY1" fmla="*/ 1076325 h 1076325"/>
                <a:gd name="connsiteX2" fmla="*/ 1171575 w 1171575"/>
                <a:gd name="connsiteY2" fmla="*/ 0 h 1076325"/>
                <a:gd name="connsiteX3" fmla="*/ 0 w 1171575"/>
                <a:gd name="connsiteY3" fmla="*/ 0 h 1076325"/>
                <a:gd name="connsiteX0" fmla="*/ 0 w 1176299"/>
                <a:gd name="connsiteY0" fmla="*/ 0 h 1085850"/>
                <a:gd name="connsiteX1" fmla="*/ 1176299 w 1176299"/>
                <a:gd name="connsiteY1" fmla="*/ 1085850 h 1085850"/>
                <a:gd name="connsiteX2" fmla="*/ 1171575 w 1176299"/>
                <a:gd name="connsiteY2" fmla="*/ 0 h 1085850"/>
                <a:gd name="connsiteX3" fmla="*/ 0 w 1176299"/>
                <a:gd name="connsiteY3" fmla="*/ 0 h 1085850"/>
                <a:gd name="connsiteX0" fmla="*/ 0 w 1181344"/>
                <a:gd name="connsiteY0" fmla="*/ 0 h 1085850"/>
                <a:gd name="connsiteX1" fmla="*/ 1176299 w 1181344"/>
                <a:gd name="connsiteY1" fmla="*/ 1085850 h 1085850"/>
                <a:gd name="connsiteX2" fmla="*/ 1181138 w 1181344"/>
                <a:gd name="connsiteY2" fmla="*/ 0 h 1085850"/>
                <a:gd name="connsiteX3" fmla="*/ 0 w 1181344"/>
                <a:gd name="connsiteY3" fmla="*/ 0 h 1085850"/>
                <a:gd name="connsiteX0" fmla="*/ 0 w 1181586"/>
                <a:gd name="connsiteY0" fmla="*/ 0 h 1081088"/>
                <a:gd name="connsiteX1" fmla="*/ 1181080 w 1181586"/>
                <a:gd name="connsiteY1" fmla="*/ 1081088 h 1081088"/>
                <a:gd name="connsiteX2" fmla="*/ 1181138 w 1181586"/>
                <a:gd name="connsiteY2" fmla="*/ 0 h 1081088"/>
                <a:gd name="connsiteX3" fmla="*/ 0 w 1181586"/>
                <a:gd name="connsiteY3" fmla="*/ 0 h 1081088"/>
                <a:gd name="connsiteX0" fmla="*/ 0 w 1181586"/>
                <a:gd name="connsiteY0" fmla="*/ 0 h 1070785"/>
                <a:gd name="connsiteX1" fmla="*/ 1181080 w 1181586"/>
                <a:gd name="connsiteY1" fmla="*/ 1070785 h 1070785"/>
                <a:gd name="connsiteX2" fmla="*/ 1181138 w 1181586"/>
                <a:gd name="connsiteY2" fmla="*/ 0 h 1070785"/>
                <a:gd name="connsiteX3" fmla="*/ 0 w 1181586"/>
                <a:gd name="connsiteY3" fmla="*/ 0 h 1070785"/>
                <a:gd name="connsiteX0" fmla="*/ 0 w 1181152"/>
                <a:gd name="connsiteY0" fmla="*/ 0 h 593113"/>
                <a:gd name="connsiteX1" fmla="*/ 1057755 w 1181152"/>
                <a:gd name="connsiteY1" fmla="*/ 593113 h 593113"/>
                <a:gd name="connsiteX2" fmla="*/ 1181138 w 1181152"/>
                <a:gd name="connsiteY2" fmla="*/ 0 h 593113"/>
                <a:gd name="connsiteX3" fmla="*/ 0 w 1181152"/>
                <a:gd name="connsiteY3" fmla="*/ 0 h 593113"/>
                <a:gd name="connsiteX0" fmla="*/ 0 w 1181586"/>
                <a:gd name="connsiteY0" fmla="*/ 0 h 1098080"/>
                <a:gd name="connsiteX1" fmla="*/ 1181081 w 1181586"/>
                <a:gd name="connsiteY1" fmla="*/ 1098080 h 1098080"/>
                <a:gd name="connsiteX2" fmla="*/ 1181138 w 1181586"/>
                <a:gd name="connsiteY2" fmla="*/ 0 h 1098080"/>
                <a:gd name="connsiteX3" fmla="*/ 0 w 1181586"/>
                <a:gd name="connsiteY3" fmla="*/ 0 h 1098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586" h="1098080">
                  <a:moveTo>
                    <a:pt x="0" y="0"/>
                  </a:moveTo>
                  <a:lnTo>
                    <a:pt x="1181081" y="1098080"/>
                  </a:lnTo>
                  <a:cubicBezTo>
                    <a:pt x="1179506" y="736130"/>
                    <a:pt x="1182713" y="361950"/>
                    <a:pt x="1181138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2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0959906" y="1057275"/>
              <a:ext cx="1232552" cy="3276600"/>
            </a:xfrm>
            <a:custGeom>
              <a:avLst/>
              <a:gdLst>
                <a:gd name="connsiteX0" fmla="*/ 1171575 w 1176337"/>
                <a:gd name="connsiteY0" fmla="*/ 0 h 3267075"/>
                <a:gd name="connsiteX1" fmla="*/ 0 w 1176337"/>
                <a:gd name="connsiteY1" fmla="*/ 2762250 h 3267075"/>
                <a:gd name="connsiteX2" fmla="*/ 1176337 w 1176337"/>
                <a:gd name="connsiteY2" fmla="*/ 3267075 h 3267075"/>
                <a:gd name="connsiteX3" fmla="*/ 1171575 w 1176337"/>
                <a:gd name="connsiteY3" fmla="*/ 0 h 3267075"/>
                <a:gd name="connsiteX0" fmla="*/ 1176337 w 1176795"/>
                <a:gd name="connsiteY0" fmla="*/ 0 h 3276600"/>
                <a:gd name="connsiteX1" fmla="*/ 0 w 1176795"/>
                <a:gd name="connsiteY1" fmla="*/ 2771775 h 3276600"/>
                <a:gd name="connsiteX2" fmla="*/ 1176337 w 1176795"/>
                <a:gd name="connsiteY2" fmla="*/ 3276600 h 3276600"/>
                <a:gd name="connsiteX3" fmla="*/ 1176337 w 1176795"/>
                <a:gd name="connsiteY3" fmla="*/ 0 h 3276600"/>
                <a:gd name="connsiteX0" fmla="*/ 1209791 w 1210249"/>
                <a:gd name="connsiteY0" fmla="*/ 0 h 3276600"/>
                <a:gd name="connsiteX1" fmla="*/ 0 w 1210249"/>
                <a:gd name="connsiteY1" fmla="*/ 2771775 h 3276600"/>
                <a:gd name="connsiteX2" fmla="*/ 1209791 w 1210249"/>
                <a:gd name="connsiteY2" fmla="*/ 3276600 h 3276600"/>
                <a:gd name="connsiteX3" fmla="*/ 1209791 w 1210249"/>
                <a:gd name="connsiteY3" fmla="*/ 0 h 3276600"/>
                <a:gd name="connsiteX0" fmla="*/ 1232094 w 1232552"/>
                <a:gd name="connsiteY0" fmla="*/ 0 h 3276600"/>
                <a:gd name="connsiteX1" fmla="*/ 0 w 1232552"/>
                <a:gd name="connsiteY1" fmla="*/ 2749472 h 3276600"/>
                <a:gd name="connsiteX2" fmla="*/ 1232094 w 1232552"/>
                <a:gd name="connsiteY2" fmla="*/ 3276600 h 3276600"/>
                <a:gd name="connsiteX3" fmla="*/ 1232094 w 1232552"/>
                <a:gd name="connsiteY3" fmla="*/ 0 h 327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552" h="3276600">
                  <a:moveTo>
                    <a:pt x="1232094" y="0"/>
                  </a:moveTo>
                  <a:lnTo>
                    <a:pt x="0" y="2749472"/>
                  </a:lnTo>
                  <a:lnTo>
                    <a:pt x="1232094" y="3276600"/>
                  </a:lnTo>
                  <a:cubicBezTo>
                    <a:pt x="1230507" y="2187575"/>
                    <a:pt x="1233681" y="1089025"/>
                    <a:pt x="1232094" y="0"/>
                  </a:cubicBez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366969" y="2428875"/>
              <a:ext cx="3339005" cy="2271713"/>
            </a:xfrm>
            <a:custGeom>
              <a:avLst/>
              <a:gdLst>
                <a:gd name="connsiteX0" fmla="*/ 0 w 3324225"/>
                <a:gd name="connsiteY0" fmla="*/ 590550 h 2271713"/>
                <a:gd name="connsiteX1" fmla="*/ 1343025 w 3324225"/>
                <a:gd name="connsiteY1" fmla="*/ 2271713 h 2271713"/>
                <a:gd name="connsiteX2" fmla="*/ 3324225 w 3324225"/>
                <a:gd name="connsiteY2" fmla="*/ 0 h 2271713"/>
                <a:gd name="connsiteX3" fmla="*/ 0 w 3324225"/>
                <a:gd name="connsiteY3" fmla="*/ 590550 h 2271713"/>
                <a:gd name="connsiteX0" fmla="*/ 0 w 3333750"/>
                <a:gd name="connsiteY0" fmla="*/ 585787 h 2271713"/>
                <a:gd name="connsiteX1" fmla="*/ 1352550 w 3333750"/>
                <a:gd name="connsiteY1" fmla="*/ 2271713 h 2271713"/>
                <a:gd name="connsiteX2" fmla="*/ 3333750 w 3333750"/>
                <a:gd name="connsiteY2" fmla="*/ 0 h 2271713"/>
                <a:gd name="connsiteX3" fmla="*/ 0 w 3333750"/>
                <a:gd name="connsiteY3" fmla="*/ 585787 h 2271713"/>
                <a:gd name="connsiteX0" fmla="*/ 0 w 3333750"/>
                <a:gd name="connsiteY0" fmla="*/ 591043 h 2271713"/>
                <a:gd name="connsiteX1" fmla="*/ 1352550 w 3333750"/>
                <a:gd name="connsiteY1" fmla="*/ 2271713 h 2271713"/>
                <a:gd name="connsiteX2" fmla="*/ 3333750 w 3333750"/>
                <a:gd name="connsiteY2" fmla="*/ 0 h 2271713"/>
                <a:gd name="connsiteX3" fmla="*/ 0 w 3333750"/>
                <a:gd name="connsiteY3" fmla="*/ 591043 h 2271713"/>
                <a:gd name="connsiteX0" fmla="*/ 0 w 3339005"/>
                <a:gd name="connsiteY0" fmla="*/ 591043 h 2271713"/>
                <a:gd name="connsiteX1" fmla="*/ 1357805 w 3339005"/>
                <a:gd name="connsiteY1" fmla="*/ 2271713 h 2271713"/>
                <a:gd name="connsiteX2" fmla="*/ 3339005 w 3339005"/>
                <a:gd name="connsiteY2" fmla="*/ 0 h 2271713"/>
                <a:gd name="connsiteX3" fmla="*/ 0 w 3339005"/>
                <a:gd name="connsiteY3" fmla="*/ 591043 h 227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9005" h="2271713">
                  <a:moveTo>
                    <a:pt x="0" y="591043"/>
                  </a:moveTo>
                  <a:lnTo>
                    <a:pt x="1357805" y="2271713"/>
                  </a:lnTo>
                  <a:lnTo>
                    <a:pt x="3339005" y="0"/>
                  </a:lnTo>
                  <a:lnTo>
                    <a:pt x="0" y="591043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025774" y="1761707"/>
              <a:ext cx="2098477" cy="1910094"/>
            </a:xfrm>
            <a:custGeom>
              <a:avLst/>
              <a:gdLst>
                <a:gd name="connsiteX0" fmla="*/ 2086304 w 2086304"/>
                <a:gd name="connsiteY0" fmla="*/ 0 h 1886607"/>
                <a:gd name="connsiteX1" fmla="*/ 0 w 2086304"/>
                <a:gd name="connsiteY1" fmla="*/ 15765 h 1886607"/>
                <a:gd name="connsiteX2" fmla="*/ 362607 w 2086304"/>
                <a:gd name="connsiteY2" fmla="*/ 1886607 h 1886607"/>
                <a:gd name="connsiteX3" fmla="*/ 2086304 w 2086304"/>
                <a:gd name="connsiteY3" fmla="*/ 0 h 1886607"/>
                <a:gd name="connsiteX0" fmla="*/ 2101053 w 2101053"/>
                <a:gd name="connsiteY0" fmla="*/ 0 h 1886607"/>
                <a:gd name="connsiteX1" fmla="*/ 0 w 2101053"/>
                <a:gd name="connsiteY1" fmla="*/ 1207 h 1886607"/>
                <a:gd name="connsiteX2" fmla="*/ 377356 w 2101053"/>
                <a:gd name="connsiteY2" fmla="*/ 1886607 h 1886607"/>
                <a:gd name="connsiteX3" fmla="*/ 2101053 w 2101053"/>
                <a:gd name="connsiteY3" fmla="*/ 0 h 1886607"/>
                <a:gd name="connsiteX0" fmla="*/ 2098477 w 2098477"/>
                <a:gd name="connsiteY0" fmla="*/ 8963 h 1885400"/>
                <a:gd name="connsiteX1" fmla="*/ 0 w 2098477"/>
                <a:gd name="connsiteY1" fmla="*/ 0 h 1885400"/>
                <a:gd name="connsiteX2" fmla="*/ 377356 w 2098477"/>
                <a:gd name="connsiteY2" fmla="*/ 1885400 h 1885400"/>
                <a:gd name="connsiteX3" fmla="*/ 2098477 w 2098477"/>
                <a:gd name="connsiteY3" fmla="*/ 8963 h 188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8477" h="1885400">
                  <a:moveTo>
                    <a:pt x="2098477" y="8963"/>
                  </a:moveTo>
                  <a:lnTo>
                    <a:pt x="0" y="0"/>
                  </a:lnTo>
                  <a:lnTo>
                    <a:pt x="377356" y="1885400"/>
                  </a:lnTo>
                  <a:lnTo>
                    <a:pt x="2098477" y="8963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532" y="4857972"/>
              <a:ext cx="4090198" cy="2007612"/>
            </a:xfrm>
            <a:custGeom>
              <a:avLst/>
              <a:gdLst>
                <a:gd name="connsiteX0" fmla="*/ 3576398 w 4077729"/>
                <a:gd name="connsiteY0" fmla="*/ 0 h 1994733"/>
                <a:gd name="connsiteX1" fmla="*/ 4077729 w 4077729"/>
                <a:gd name="connsiteY1" fmla="*/ 1101516 h 1994733"/>
                <a:gd name="connsiteX2" fmla="*/ 0 w 4077729"/>
                <a:gd name="connsiteY2" fmla="*/ 1994733 h 1994733"/>
                <a:gd name="connsiteX3" fmla="*/ 3576398 w 4077729"/>
                <a:gd name="connsiteY3" fmla="*/ 0 h 1994733"/>
                <a:gd name="connsiteX0" fmla="*/ 3576398 w 4086042"/>
                <a:gd name="connsiteY0" fmla="*/ 0 h 1994733"/>
                <a:gd name="connsiteX1" fmla="*/ 4086042 w 4086042"/>
                <a:gd name="connsiteY1" fmla="*/ 1093204 h 1994733"/>
                <a:gd name="connsiteX2" fmla="*/ 0 w 4086042"/>
                <a:gd name="connsiteY2" fmla="*/ 1994733 h 1994733"/>
                <a:gd name="connsiteX3" fmla="*/ 3576398 w 4086042"/>
                <a:gd name="connsiteY3" fmla="*/ 0 h 1994733"/>
                <a:gd name="connsiteX0" fmla="*/ 3576398 w 4090198"/>
                <a:gd name="connsiteY0" fmla="*/ 0 h 1994733"/>
                <a:gd name="connsiteX1" fmla="*/ 4090198 w 4090198"/>
                <a:gd name="connsiteY1" fmla="*/ 1084892 h 1994733"/>
                <a:gd name="connsiteX2" fmla="*/ 0 w 4090198"/>
                <a:gd name="connsiteY2" fmla="*/ 1994733 h 1994733"/>
                <a:gd name="connsiteX3" fmla="*/ 3576398 w 4090198"/>
                <a:gd name="connsiteY3" fmla="*/ 0 h 1994733"/>
                <a:gd name="connsiteX0" fmla="*/ 3576398 w 4090198"/>
                <a:gd name="connsiteY0" fmla="*/ 0 h 2007612"/>
                <a:gd name="connsiteX1" fmla="*/ 4090198 w 4090198"/>
                <a:gd name="connsiteY1" fmla="*/ 1084892 h 2007612"/>
                <a:gd name="connsiteX2" fmla="*/ 0 w 4090198"/>
                <a:gd name="connsiteY2" fmla="*/ 2007612 h 2007612"/>
                <a:gd name="connsiteX3" fmla="*/ 3576398 w 4090198"/>
                <a:gd name="connsiteY3" fmla="*/ 0 h 2007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0198" h="2007612">
                  <a:moveTo>
                    <a:pt x="3576398" y="0"/>
                  </a:moveTo>
                  <a:lnTo>
                    <a:pt x="4090198" y="1084892"/>
                  </a:lnTo>
                  <a:lnTo>
                    <a:pt x="0" y="2007612"/>
                  </a:lnTo>
                  <a:lnTo>
                    <a:pt x="3576398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-6301" y="5938309"/>
              <a:ext cx="4092304" cy="924304"/>
            </a:xfrm>
            <a:custGeom>
              <a:avLst/>
              <a:gdLst>
                <a:gd name="connsiteX0" fmla="*/ 4074199 w 4074199"/>
                <a:gd name="connsiteY0" fmla="*/ 0 h 907339"/>
                <a:gd name="connsiteX1" fmla="*/ 3357507 w 4074199"/>
                <a:gd name="connsiteY1" fmla="*/ 907339 h 907339"/>
                <a:gd name="connsiteX2" fmla="*/ 0 w 4074199"/>
                <a:gd name="connsiteY2" fmla="*/ 907339 h 907339"/>
                <a:gd name="connsiteX3" fmla="*/ 4074199 w 4074199"/>
                <a:gd name="connsiteY3" fmla="*/ 0 h 907339"/>
                <a:gd name="connsiteX0" fmla="*/ 4084791 w 4084791"/>
                <a:gd name="connsiteY0" fmla="*/ 0 h 907339"/>
                <a:gd name="connsiteX1" fmla="*/ 3368099 w 4084791"/>
                <a:gd name="connsiteY1" fmla="*/ 907339 h 907339"/>
                <a:gd name="connsiteX2" fmla="*/ 0 w 4084791"/>
                <a:gd name="connsiteY2" fmla="*/ 907339 h 907339"/>
                <a:gd name="connsiteX3" fmla="*/ 4084791 w 4084791"/>
                <a:gd name="connsiteY3" fmla="*/ 0 h 907339"/>
                <a:gd name="connsiteX0" fmla="*/ 4100031 w 4100031"/>
                <a:gd name="connsiteY0" fmla="*/ 0 h 907339"/>
                <a:gd name="connsiteX1" fmla="*/ 3368099 w 4100031"/>
                <a:gd name="connsiteY1" fmla="*/ 907339 h 907339"/>
                <a:gd name="connsiteX2" fmla="*/ 0 w 4100031"/>
                <a:gd name="connsiteY2" fmla="*/ 907339 h 907339"/>
                <a:gd name="connsiteX3" fmla="*/ 4100031 w 4100031"/>
                <a:gd name="connsiteY3" fmla="*/ 0 h 907339"/>
                <a:gd name="connsiteX0" fmla="*/ 4102607 w 4102607"/>
                <a:gd name="connsiteY0" fmla="*/ 0 h 907339"/>
                <a:gd name="connsiteX1" fmla="*/ 3370675 w 4102607"/>
                <a:gd name="connsiteY1" fmla="*/ 907339 h 907339"/>
                <a:gd name="connsiteX2" fmla="*/ 0 w 4102607"/>
                <a:gd name="connsiteY2" fmla="*/ 857464 h 907339"/>
                <a:gd name="connsiteX3" fmla="*/ 4102607 w 4102607"/>
                <a:gd name="connsiteY3" fmla="*/ 0 h 907339"/>
                <a:gd name="connsiteX0" fmla="*/ 4097455 w 4097455"/>
                <a:gd name="connsiteY0" fmla="*/ 0 h 907339"/>
                <a:gd name="connsiteX1" fmla="*/ 3365523 w 4097455"/>
                <a:gd name="connsiteY1" fmla="*/ 907339 h 907339"/>
                <a:gd name="connsiteX2" fmla="*/ 0 w 4097455"/>
                <a:gd name="connsiteY2" fmla="*/ 859958 h 907339"/>
                <a:gd name="connsiteX3" fmla="*/ 4097455 w 4097455"/>
                <a:gd name="connsiteY3" fmla="*/ 0 h 907339"/>
                <a:gd name="connsiteX0" fmla="*/ 4097455 w 4097455"/>
                <a:gd name="connsiteY0" fmla="*/ 0 h 862451"/>
                <a:gd name="connsiteX1" fmla="*/ 3411887 w 4097455"/>
                <a:gd name="connsiteY1" fmla="*/ 862451 h 862451"/>
                <a:gd name="connsiteX2" fmla="*/ 0 w 4097455"/>
                <a:gd name="connsiteY2" fmla="*/ 859958 h 862451"/>
                <a:gd name="connsiteX3" fmla="*/ 4097455 w 4097455"/>
                <a:gd name="connsiteY3" fmla="*/ 0 h 862451"/>
                <a:gd name="connsiteX0" fmla="*/ 4089728 w 4089728"/>
                <a:gd name="connsiteY0" fmla="*/ 0 h 892377"/>
                <a:gd name="connsiteX1" fmla="*/ 3411887 w 4089728"/>
                <a:gd name="connsiteY1" fmla="*/ 892377 h 892377"/>
                <a:gd name="connsiteX2" fmla="*/ 0 w 4089728"/>
                <a:gd name="connsiteY2" fmla="*/ 889884 h 892377"/>
                <a:gd name="connsiteX3" fmla="*/ 4089728 w 4089728"/>
                <a:gd name="connsiteY3" fmla="*/ 0 h 892377"/>
                <a:gd name="connsiteX0" fmla="*/ 4089728 w 4089728"/>
                <a:gd name="connsiteY0" fmla="*/ 0 h 892377"/>
                <a:gd name="connsiteX1" fmla="*/ 3424766 w 4089728"/>
                <a:gd name="connsiteY1" fmla="*/ 892377 h 892377"/>
                <a:gd name="connsiteX2" fmla="*/ 0 w 4089728"/>
                <a:gd name="connsiteY2" fmla="*/ 889884 h 892377"/>
                <a:gd name="connsiteX3" fmla="*/ 4089728 w 4089728"/>
                <a:gd name="connsiteY3" fmla="*/ 0 h 892377"/>
                <a:gd name="connsiteX0" fmla="*/ 4089728 w 4089728"/>
                <a:gd name="connsiteY0" fmla="*/ 0 h 889884"/>
                <a:gd name="connsiteX1" fmla="*/ 3360372 w 4089728"/>
                <a:gd name="connsiteY1" fmla="*/ 889884 h 889884"/>
                <a:gd name="connsiteX2" fmla="*/ 0 w 4089728"/>
                <a:gd name="connsiteY2" fmla="*/ 889884 h 889884"/>
                <a:gd name="connsiteX3" fmla="*/ 4089728 w 4089728"/>
                <a:gd name="connsiteY3" fmla="*/ 0 h 889884"/>
                <a:gd name="connsiteX0" fmla="*/ 4079425 w 4079425"/>
                <a:gd name="connsiteY0" fmla="*/ 0 h 889884"/>
                <a:gd name="connsiteX1" fmla="*/ 3350069 w 4079425"/>
                <a:gd name="connsiteY1" fmla="*/ 889884 h 889884"/>
                <a:gd name="connsiteX2" fmla="*/ 0 w 4079425"/>
                <a:gd name="connsiteY2" fmla="*/ 882403 h 889884"/>
                <a:gd name="connsiteX3" fmla="*/ 4079425 w 4079425"/>
                <a:gd name="connsiteY3" fmla="*/ 0 h 889884"/>
                <a:gd name="connsiteX0" fmla="*/ 4082000 w 4082000"/>
                <a:gd name="connsiteY0" fmla="*/ 0 h 889884"/>
                <a:gd name="connsiteX1" fmla="*/ 3352644 w 4082000"/>
                <a:gd name="connsiteY1" fmla="*/ 889884 h 889884"/>
                <a:gd name="connsiteX2" fmla="*/ 0 w 4082000"/>
                <a:gd name="connsiteY2" fmla="*/ 882403 h 889884"/>
                <a:gd name="connsiteX3" fmla="*/ 4082000 w 4082000"/>
                <a:gd name="connsiteY3" fmla="*/ 0 h 889884"/>
                <a:gd name="connsiteX0" fmla="*/ 4087152 w 4087152"/>
                <a:gd name="connsiteY0" fmla="*/ 0 h 1007091"/>
                <a:gd name="connsiteX1" fmla="*/ 3357796 w 4087152"/>
                <a:gd name="connsiteY1" fmla="*/ 889884 h 1007091"/>
                <a:gd name="connsiteX2" fmla="*/ 0 w 4087152"/>
                <a:gd name="connsiteY2" fmla="*/ 1007091 h 1007091"/>
                <a:gd name="connsiteX3" fmla="*/ 4087152 w 4087152"/>
                <a:gd name="connsiteY3" fmla="*/ 0 h 1007091"/>
                <a:gd name="connsiteX0" fmla="*/ 4092304 w 4092304"/>
                <a:gd name="connsiteY0" fmla="*/ 0 h 894872"/>
                <a:gd name="connsiteX1" fmla="*/ 3362948 w 4092304"/>
                <a:gd name="connsiteY1" fmla="*/ 889884 h 894872"/>
                <a:gd name="connsiteX2" fmla="*/ 0 w 4092304"/>
                <a:gd name="connsiteY2" fmla="*/ 894872 h 894872"/>
                <a:gd name="connsiteX3" fmla="*/ 4092304 w 4092304"/>
                <a:gd name="connsiteY3" fmla="*/ 0 h 89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2304" h="894872">
                  <a:moveTo>
                    <a:pt x="4092304" y="0"/>
                  </a:moveTo>
                  <a:lnTo>
                    <a:pt x="3362948" y="889884"/>
                  </a:lnTo>
                  <a:lnTo>
                    <a:pt x="0" y="894872"/>
                  </a:lnTo>
                  <a:lnTo>
                    <a:pt x="4092304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102443" y="4914459"/>
              <a:ext cx="547228" cy="151811"/>
            </a:xfrm>
            <a:custGeom>
              <a:avLst/>
              <a:gdLst>
                <a:gd name="connsiteX0" fmla="*/ 0 w 547228"/>
                <a:gd name="connsiteY0" fmla="*/ 0 h 151811"/>
                <a:gd name="connsiteX1" fmla="*/ 547228 w 547228"/>
                <a:gd name="connsiteY1" fmla="*/ 70610 h 151811"/>
                <a:gd name="connsiteX2" fmla="*/ 526045 w 547228"/>
                <a:gd name="connsiteY2" fmla="*/ 151811 h 15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7228" h="151811">
                  <a:moveTo>
                    <a:pt x="0" y="0"/>
                  </a:moveTo>
                  <a:lnTo>
                    <a:pt x="547228" y="70610"/>
                  </a:lnTo>
                  <a:lnTo>
                    <a:pt x="526045" y="151811"/>
                  </a:lnTo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317876" y="5936217"/>
              <a:ext cx="5416584" cy="930949"/>
            </a:xfrm>
            <a:custGeom>
              <a:avLst/>
              <a:gdLst>
                <a:gd name="connsiteX0" fmla="*/ 683287 w 5365819"/>
                <a:gd name="connsiteY0" fmla="*/ 0 h 914400"/>
                <a:gd name="connsiteX1" fmla="*/ 5365819 w 5365819"/>
                <a:gd name="connsiteY1" fmla="*/ 904351 h 914400"/>
                <a:gd name="connsiteX2" fmla="*/ 0 w 5365819"/>
                <a:gd name="connsiteY2" fmla="*/ 914400 h 914400"/>
                <a:gd name="connsiteX3" fmla="*/ 683287 w 5365819"/>
                <a:gd name="connsiteY3" fmla="*/ 0 h 914400"/>
                <a:gd name="connsiteX0" fmla="*/ 711531 w 5394063"/>
                <a:gd name="connsiteY0" fmla="*/ 0 h 917930"/>
                <a:gd name="connsiteX1" fmla="*/ 5394063 w 5394063"/>
                <a:gd name="connsiteY1" fmla="*/ 904351 h 917930"/>
                <a:gd name="connsiteX2" fmla="*/ 0 w 5394063"/>
                <a:gd name="connsiteY2" fmla="*/ 917930 h 917930"/>
                <a:gd name="connsiteX3" fmla="*/ 711531 w 5394063"/>
                <a:gd name="connsiteY3" fmla="*/ 0 h 917930"/>
                <a:gd name="connsiteX0" fmla="*/ 725653 w 5394063"/>
                <a:gd name="connsiteY0" fmla="*/ 0 h 910869"/>
                <a:gd name="connsiteX1" fmla="*/ 5394063 w 5394063"/>
                <a:gd name="connsiteY1" fmla="*/ 897290 h 910869"/>
                <a:gd name="connsiteX2" fmla="*/ 0 w 5394063"/>
                <a:gd name="connsiteY2" fmla="*/ 910869 h 910869"/>
                <a:gd name="connsiteX3" fmla="*/ 725653 w 5394063"/>
                <a:gd name="connsiteY3" fmla="*/ 0 h 910869"/>
                <a:gd name="connsiteX0" fmla="*/ 725653 w 5376410"/>
                <a:gd name="connsiteY0" fmla="*/ 0 h 910869"/>
                <a:gd name="connsiteX1" fmla="*/ 5376410 w 5376410"/>
                <a:gd name="connsiteY1" fmla="*/ 907881 h 910869"/>
                <a:gd name="connsiteX2" fmla="*/ 0 w 5376410"/>
                <a:gd name="connsiteY2" fmla="*/ 910869 h 910869"/>
                <a:gd name="connsiteX3" fmla="*/ 725653 w 5376410"/>
                <a:gd name="connsiteY3" fmla="*/ 0 h 910869"/>
                <a:gd name="connsiteX0" fmla="*/ 783842 w 5376410"/>
                <a:gd name="connsiteY0" fmla="*/ 0 h 765396"/>
                <a:gd name="connsiteX1" fmla="*/ 5376410 w 5376410"/>
                <a:gd name="connsiteY1" fmla="*/ 762408 h 765396"/>
                <a:gd name="connsiteX2" fmla="*/ 0 w 5376410"/>
                <a:gd name="connsiteY2" fmla="*/ 765396 h 765396"/>
                <a:gd name="connsiteX3" fmla="*/ 783842 w 5376410"/>
                <a:gd name="connsiteY3" fmla="*/ 0 h 765396"/>
                <a:gd name="connsiteX0" fmla="*/ 729810 w 5376410"/>
                <a:gd name="connsiteY0" fmla="*/ 0 h 910869"/>
                <a:gd name="connsiteX1" fmla="*/ 5376410 w 5376410"/>
                <a:gd name="connsiteY1" fmla="*/ 907881 h 910869"/>
                <a:gd name="connsiteX2" fmla="*/ 0 w 5376410"/>
                <a:gd name="connsiteY2" fmla="*/ 910869 h 910869"/>
                <a:gd name="connsiteX3" fmla="*/ 729810 w 5376410"/>
                <a:gd name="connsiteY3" fmla="*/ 0 h 910869"/>
                <a:gd name="connsiteX0" fmla="*/ 714570 w 5376410"/>
                <a:gd name="connsiteY0" fmla="*/ 0 h 918489"/>
                <a:gd name="connsiteX1" fmla="*/ 5376410 w 5376410"/>
                <a:gd name="connsiteY1" fmla="*/ 915501 h 918489"/>
                <a:gd name="connsiteX2" fmla="*/ 0 w 5376410"/>
                <a:gd name="connsiteY2" fmla="*/ 918489 h 918489"/>
                <a:gd name="connsiteX3" fmla="*/ 714570 w 5376410"/>
                <a:gd name="connsiteY3" fmla="*/ 0 h 918489"/>
                <a:gd name="connsiteX0" fmla="*/ 809820 w 5376410"/>
                <a:gd name="connsiteY0" fmla="*/ 0 h 758469"/>
                <a:gd name="connsiteX1" fmla="*/ 5376410 w 5376410"/>
                <a:gd name="connsiteY1" fmla="*/ 755481 h 758469"/>
                <a:gd name="connsiteX2" fmla="*/ 0 w 5376410"/>
                <a:gd name="connsiteY2" fmla="*/ 758469 h 758469"/>
                <a:gd name="connsiteX3" fmla="*/ 809820 w 5376410"/>
                <a:gd name="connsiteY3" fmla="*/ 0 h 758469"/>
                <a:gd name="connsiteX0" fmla="*/ 710760 w 5376410"/>
                <a:gd name="connsiteY0" fmla="*/ 0 h 918489"/>
                <a:gd name="connsiteX1" fmla="*/ 5376410 w 5376410"/>
                <a:gd name="connsiteY1" fmla="*/ 915501 h 918489"/>
                <a:gd name="connsiteX2" fmla="*/ 0 w 5376410"/>
                <a:gd name="connsiteY2" fmla="*/ 918489 h 918489"/>
                <a:gd name="connsiteX3" fmla="*/ 710760 w 5376410"/>
                <a:gd name="connsiteY3" fmla="*/ 0 h 918489"/>
                <a:gd name="connsiteX0" fmla="*/ 722190 w 5376410"/>
                <a:gd name="connsiteY0" fmla="*/ 0 h 914679"/>
                <a:gd name="connsiteX1" fmla="*/ 5376410 w 5376410"/>
                <a:gd name="connsiteY1" fmla="*/ 911691 h 914679"/>
                <a:gd name="connsiteX2" fmla="*/ 0 w 5376410"/>
                <a:gd name="connsiteY2" fmla="*/ 914679 h 914679"/>
                <a:gd name="connsiteX3" fmla="*/ 722190 w 5376410"/>
                <a:gd name="connsiteY3" fmla="*/ 0 h 914679"/>
                <a:gd name="connsiteX0" fmla="*/ 735069 w 5389289"/>
                <a:gd name="connsiteY0" fmla="*/ 0 h 912104"/>
                <a:gd name="connsiteX1" fmla="*/ 5389289 w 5389289"/>
                <a:gd name="connsiteY1" fmla="*/ 911691 h 912104"/>
                <a:gd name="connsiteX2" fmla="*/ 0 w 5389289"/>
                <a:gd name="connsiteY2" fmla="*/ 912104 h 912104"/>
                <a:gd name="connsiteX3" fmla="*/ 735069 w 5389289"/>
                <a:gd name="connsiteY3" fmla="*/ 0 h 912104"/>
                <a:gd name="connsiteX0" fmla="*/ 735069 w 5389289"/>
                <a:gd name="connsiteY0" fmla="*/ 0 h 925339"/>
                <a:gd name="connsiteX1" fmla="*/ 5389289 w 5389289"/>
                <a:gd name="connsiteY1" fmla="*/ 925339 h 925339"/>
                <a:gd name="connsiteX2" fmla="*/ 0 w 5389289"/>
                <a:gd name="connsiteY2" fmla="*/ 912104 h 925339"/>
                <a:gd name="connsiteX3" fmla="*/ 735069 w 5389289"/>
                <a:gd name="connsiteY3" fmla="*/ 0 h 925339"/>
                <a:gd name="connsiteX0" fmla="*/ 762364 w 5416584"/>
                <a:gd name="connsiteY0" fmla="*/ 0 h 939400"/>
                <a:gd name="connsiteX1" fmla="*/ 5416584 w 5416584"/>
                <a:gd name="connsiteY1" fmla="*/ 925339 h 939400"/>
                <a:gd name="connsiteX2" fmla="*/ 0 w 5416584"/>
                <a:gd name="connsiteY2" fmla="*/ 939400 h 939400"/>
                <a:gd name="connsiteX3" fmla="*/ 762364 w 5416584"/>
                <a:gd name="connsiteY3" fmla="*/ 0 h 939400"/>
                <a:gd name="connsiteX0" fmla="*/ 762364 w 5416584"/>
                <a:gd name="connsiteY0" fmla="*/ 0 h 945010"/>
                <a:gd name="connsiteX1" fmla="*/ 5416584 w 5416584"/>
                <a:gd name="connsiteY1" fmla="*/ 930949 h 945010"/>
                <a:gd name="connsiteX2" fmla="*/ 0 w 5416584"/>
                <a:gd name="connsiteY2" fmla="*/ 945010 h 945010"/>
                <a:gd name="connsiteX3" fmla="*/ 762364 w 5416584"/>
                <a:gd name="connsiteY3" fmla="*/ 0 h 945010"/>
                <a:gd name="connsiteX0" fmla="*/ 762364 w 5416584"/>
                <a:gd name="connsiteY0" fmla="*/ 0 h 930949"/>
                <a:gd name="connsiteX1" fmla="*/ 5416584 w 5416584"/>
                <a:gd name="connsiteY1" fmla="*/ 930949 h 930949"/>
                <a:gd name="connsiteX2" fmla="*/ 0 w 5416584"/>
                <a:gd name="connsiteY2" fmla="*/ 921156 h 930949"/>
                <a:gd name="connsiteX3" fmla="*/ 762364 w 5416584"/>
                <a:gd name="connsiteY3" fmla="*/ 0 h 93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6584" h="930949">
                  <a:moveTo>
                    <a:pt x="762364" y="0"/>
                  </a:moveTo>
                  <a:lnTo>
                    <a:pt x="5416584" y="930949"/>
                  </a:lnTo>
                  <a:lnTo>
                    <a:pt x="0" y="921156"/>
                  </a:lnTo>
                  <a:lnTo>
                    <a:pt x="762364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0990536" y="3785435"/>
              <a:ext cx="1209457" cy="3091509"/>
            </a:xfrm>
            <a:custGeom>
              <a:avLst/>
              <a:gdLst>
                <a:gd name="connsiteX0" fmla="*/ 0 w 1182718"/>
                <a:gd name="connsiteY0" fmla="*/ 0 h 3032701"/>
                <a:gd name="connsiteX1" fmla="*/ 497800 w 1182718"/>
                <a:gd name="connsiteY1" fmla="*/ 3032701 h 3032701"/>
                <a:gd name="connsiteX2" fmla="*/ 1182718 w 1182718"/>
                <a:gd name="connsiteY2" fmla="*/ 515453 h 3032701"/>
                <a:gd name="connsiteX3" fmla="*/ 0 w 1182718"/>
                <a:gd name="connsiteY3" fmla="*/ 0 h 3032701"/>
                <a:gd name="connsiteX0" fmla="*/ 0 w 1179187"/>
                <a:gd name="connsiteY0" fmla="*/ 0 h 3029170"/>
                <a:gd name="connsiteX1" fmla="*/ 494269 w 1179187"/>
                <a:gd name="connsiteY1" fmla="*/ 3029170 h 3029170"/>
                <a:gd name="connsiteX2" fmla="*/ 1179187 w 1179187"/>
                <a:gd name="connsiteY2" fmla="*/ 511922 h 3029170"/>
                <a:gd name="connsiteX3" fmla="*/ 0 w 1179187"/>
                <a:gd name="connsiteY3" fmla="*/ 0 h 3029170"/>
                <a:gd name="connsiteX0" fmla="*/ 0 w 1179187"/>
                <a:gd name="connsiteY0" fmla="*/ 0 h 3039761"/>
                <a:gd name="connsiteX1" fmla="*/ 483677 w 1179187"/>
                <a:gd name="connsiteY1" fmla="*/ 3039761 h 3039761"/>
                <a:gd name="connsiteX2" fmla="*/ 1179187 w 1179187"/>
                <a:gd name="connsiteY2" fmla="*/ 511922 h 3039761"/>
                <a:gd name="connsiteX3" fmla="*/ 0 w 1179187"/>
                <a:gd name="connsiteY3" fmla="*/ 0 h 3039761"/>
                <a:gd name="connsiteX0" fmla="*/ 0 w 1190407"/>
                <a:gd name="connsiteY0" fmla="*/ 0 h 3039761"/>
                <a:gd name="connsiteX1" fmla="*/ 494897 w 1190407"/>
                <a:gd name="connsiteY1" fmla="*/ 3039761 h 3039761"/>
                <a:gd name="connsiteX2" fmla="*/ 1190407 w 1190407"/>
                <a:gd name="connsiteY2" fmla="*/ 511922 h 3039761"/>
                <a:gd name="connsiteX3" fmla="*/ 0 w 1190407"/>
                <a:gd name="connsiteY3" fmla="*/ 0 h 3039761"/>
                <a:gd name="connsiteX0" fmla="*/ 0 w 1203107"/>
                <a:gd name="connsiteY0" fmla="*/ 0 h 3065161"/>
                <a:gd name="connsiteX1" fmla="*/ 507597 w 1203107"/>
                <a:gd name="connsiteY1" fmla="*/ 3065161 h 3065161"/>
                <a:gd name="connsiteX2" fmla="*/ 1203107 w 1203107"/>
                <a:gd name="connsiteY2" fmla="*/ 537322 h 3065161"/>
                <a:gd name="connsiteX3" fmla="*/ 0 w 1203107"/>
                <a:gd name="connsiteY3" fmla="*/ 0 h 3065161"/>
                <a:gd name="connsiteX0" fmla="*/ 0 w 1209457"/>
                <a:gd name="connsiteY0" fmla="*/ 0 h 3065161"/>
                <a:gd name="connsiteX1" fmla="*/ 507597 w 1209457"/>
                <a:gd name="connsiteY1" fmla="*/ 3065161 h 3065161"/>
                <a:gd name="connsiteX2" fmla="*/ 1209457 w 1209457"/>
                <a:gd name="connsiteY2" fmla="*/ 543672 h 3065161"/>
                <a:gd name="connsiteX3" fmla="*/ 0 w 1209457"/>
                <a:gd name="connsiteY3" fmla="*/ 0 h 3065161"/>
                <a:gd name="connsiteX0" fmla="*/ 0 w 1215807"/>
                <a:gd name="connsiteY0" fmla="*/ 0 h 3065161"/>
                <a:gd name="connsiteX1" fmla="*/ 507597 w 1215807"/>
                <a:gd name="connsiteY1" fmla="*/ 3065161 h 3065161"/>
                <a:gd name="connsiteX2" fmla="*/ 1215807 w 1215807"/>
                <a:gd name="connsiteY2" fmla="*/ 537322 h 3065161"/>
                <a:gd name="connsiteX3" fmla="*/ 0 w 1215807"/>
                <a:gd name="connsiteY3" fmla="*/ 0 h 3065161"/>
                <a:gd name="connsiteX0" fmla="*/ 0 w 1209457"/>
                <a:gd name="connsiteY0" fmla="*/ 0 h 3077861"/>
                <a:gd name="connsiteX1" fmla="*/ 501247 w 1209457"/>
                <a:gd name="connsiteY1" fmla="*/ 3077861 h 3077861"/>
                <a:gd name="connsiteX2" fmla="*/ 1209457 w 1209457"/>
                <a:gd name="connsiteY2" fmla="*/ 550022 h 3077861"/>
                <a:gd name="connsiteX3" fmla="*/ 0 w 1209457"/>
                <a:gd name="connsiteY3" fmla="*/ 0 h 3077861"/>
                <a:gd name="connsiteX0" fmla="*/ 0 w 1209457"/>
                <a:gd name="connsiteY0" fmla="*/ 0 h 3091509"/>
                <a:gd name="connsiteX1" fmla="*/ 501247 w 1209457"/>
                <a:gd name="connsiteY1" fmla="*/ 3091509 h 3091509"/>
                <a:gd name="connsiteX2" fmla="*/ 1209457 w 1209457"/>
                <a:gd name="connsiteY2" fmla="*/ 550022 h 3091509"/>
                <a:gd name="connsiteX3" fmla="*/ 0 w 1209457"/>
                <a:gd name="connsiteY3" fmla="*/ 0 h 3091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9457" h="3091509">
                  <a:moveTo>
                    <a:pt x="0" y="0"/>
                  </a:moveTo>
                  <a:lnTo>
                    <a:pt x="501247" y="3091509"/>
                  </a:lnTo>
                  <a:lnTo>
                    <a:pt x="1209457" y="55002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1488254" y="4321334"/>
              <a:ext cx="708319" cy="2552078"/>
            </a:xfrm>
            <a:custGeom>
              <a:avLst/>
              <a:gdLst>
                <a:gd name="connsiteX0" fmla="*/ 691978 w 697728"/>
                <a:gd name="connsiteY0" fmla="*/ 0 h 2520778"/>
                <a:gd name="connsiteX1" fmla="*/ 0 w 697728"/>
                <a:gd name="connsiteY1" fmla="*/ 2520778 h 2520778"/>
                <a:gd name="connsiteX2" fmla="*/ 695509 w 697728"/>
                <a:gd name="connsiteY2" fmla="*/ 2517248 h 2520778"/>
                <a:gd name="connsiteX3" fmla="*/ 691978 w 697728"/>
                <a:gd name="connsiteY3" fmla="*/ 0 h 2520778"/>
                <a:gd name="connsiteX0" fmla="*/ 691978 w 697728"/>
                <a:gd name="connsiteY0" fmla="*/ 0 h 2531370"/>
                <a:gd name="connsiteX1" fmla="*/ 0 w 697728"/>
                <a:gd name="connsiteY1" fmla="*/ 2531370 h 2531370"/>
                <a:gd name="connsiteX2" fmla="*/ 695509 w 697728"/>
                <a:gd name="connsiteY2" fmla="*/ 2517248 h 2531370"/>
                <a:gd name="connsiteX3" fmla="*/ 691978 w 697728"/>
                <a:gd name="connsiteY3" fmla="*/ 0 h 2531370"/>
                <a:gd name="connsiteX0" fmla="*/ 691978 w 703175"/>
                <a:gd name="connsiteY0" fmla="*/ 0 h 2531370"/>
                <a:gd name="connsiteX1" fmla="*/ 0 w 703175"/>
                <a:gd name="connsiteY1" fmla="*/ 2531370 h 2531370"/>
                <a:gd name="connsiteX2" fmla="*/ 702570 w 703175"/>
                <a:gd name="connsiteY2" fmla="*/ 2527839 h 2531370"/>
                <a:gd name="connsiteX3" fmla="*/ 691978 w 703175"/>
                <a:gd name="connsiteY3" fmla="*/ 0 h 2531370"/>
                <a:gd name="connsiteX0" fmla="*/ 691978 w 703175"/>
                <a:gd name="connsiteY0" fmla="*/ 0 h 2531370"/>
                <a:gd name="connsiteX1" fmla="*/ 0 w 703175"/>
                <a:gd name="connsiteY1" fmla="*/ 2531370 h 2531370"/>
                <a:gd name="connsiteX2" fmla="*/ 702570 w 703175"/>
                <a:gd name="connsiteY2" fmla="*/ 2527839 h 2531370"/>
                <a:gd name="connsiteX3" fmla="*/ 691978 w 703175"/>
                <a:gd name="connsiteY3" fmla="*/ 0 h 2531370"/>
                <a:gd name="connsiteX0" fmla="*/ 699039 w 704789"/>
                <a:gd name="connsiteY0" fmla="*/ 0 h 2541962"/>
                <a:gd name="connsiteX1" fmla="*/ 0 w 704789"/>
                <a:gd name="connsiteY1" fmla="*/ 2541962 h 2541962"/>
                <a:gd name="connsiteX2" fmla="*/ 702570 w 704789"/>
                <a:gd name="connsiteY2" fmla="*/ 2538431 h 2541962"/>
                <a:gd name="connsiteX3" fmla="*/ 699039 w 704789"/>
                <a:gd name="connsiteY3" fmla="*/ 0 h 2541962"/>
                <a:gd name="connsiteX0" fmla="*/ 702569 w 708319"/>
                <a:gd name="connsiteY0" fmla="*/ 0 h 2538431"/>
                <a:gd name="connsiteX1" fmla="*/ 0 w 708319"/>
                <a:gd name="connsiteY1" fmla="*/ 2538431 h 2538431"/>
                <a:gd name="connsiteX2" fmla="*/ 706100 w 708319"/>
                <a:gd name="connsiteY2" fmla="*/ 2538431 h 2538431"/>
                <a:gd name="connsiteX3" fmla="*/ 702569 w 708319"/>
                <a:gd name="connsiteY3" fmla="*/ 0 h 2538431"/>
                <a:gd name="connsiteX0" fmla="*/ 667264 w 673014"/>
                <a:gd name="connsiteY0" fmla="*/ 0 h 2538431"/>
                <a:gd name="connsiteX1" fmla="*/ 0 w 673014"/>
                <a:gd name="connsiteY1" fmla="*/ 2252460 h 2538431"/>
                <a:gd name="connsiteX2" fmla="*/ 670795 w 673014"/>
                <a:gd name="connsiteY2" fmla="*/ 2538431 h 2538431"/>
                <a:gd name="connsiteX3" fmla="*/ 667264 w 673014"/>
                <a:gd name="connsiteY3" fmla="*/ 0 h 2538431"/>
                <a:gd name="connsiteX0" fmla="*/ 702569 w 708319"/>
                <a:gd name="connsiteY0" fmla="*/ 0 h 2541961"/>
                <a:gd name="connsiteX1" fmla="*/ 0 w 708319"/>
                <a:gd name="connsiteY1" fmla="*/ 2541961 h 2541961"/>
                <a:gd name="connsiteX2" fmla="*/ 706100 w 708319"/>
                <a:gd name="connsiteY2" fmla="*/ 2538431 h 2541961"/>
                <a:gd name="connsiteX3" fmla="*/ 702569 w 708319"/>
                <a:gd name="connsiteY3" fmla="*/ 0 h 2541961"/>
                <a:gd name="connsiteX0" fmla="*/ 702569 w 708319"/>
                <a:gd name="connsiteY0" fmla="*/ 0 h 2538431"/>
                <a:gd name="connsiteX1" fmla="*/ 0 w 708319"/>
                <a:gd name="connsiteY1" fmla="*/ 2534900 h 2538431"/>
                <a:gd name="connsiteX2" fmla="*/ 706100 w 708319"/>
                <a:gd name="connsiteY2" fmla="*/ 2538431 h 2538431"/>
                <a:gd name="connsiteX3" fmla="*/ 702569 w 708319"/>
                <a:gd name="connsiteY3" fmla="*/ 0 h 2538431"/>
                <a:gd name="connsiteX0" fmla="*/ 702569 w 708319"/>
                <a:gd name="connsiteY0" fmla="*/ 0 h 2548548"/>
                <a:gd name="connsiteX1" fmla="*/ 0 w 708319"/>
                <a:gd name="connsiteY1" fmla="*/ 2548548 h 2548548"/>
                <a:gd name="connsiteX2" fmla="*/ 706100 w 708319"/>
                <a:gd name="connsiteY2" fmla="*/ 2538431 h 2548548"/>
                <a:gd name="connsiteX3" fmla="*/ 702569 w 708319"/>
                <a:gd name="connsiteY3" fmla="*/ 0 h 2548548"/>
                <a:gd name="connsiteX0" fmla="*/ 702569 w 704906"/>
                <a:gd name="connsiteY0" fmla="*/ 0 h 2548548"/>
                <a:gd name="connsiteX1" fmla="*/ 0 w 704906"/>
                <a:gd name="connsiteY1" fmla="*/ 2548548 h 2548548"/>
                <a:gd name="connsiteX2" fmla="*/ 692452 w 704906"/>
                <a:gd name="connsiteY2" fmla="*/ 2538431 h 2548548"/>
                <a:gd name="connsiteX3" fmla="*/ 702569 w 704906"/>
                <a:gd name="connsiteY3" fmla="*/ 0 h 2548548"/>
                <a:gd name="connsiteX0" fmla="*/ 702569 w 708319"/>
                <a:gd name="connsiteY0" fmla="*/ 0 h 2565726"/>
                <a:gd name="connsiteX1" fmla="*/ 0 w 708319"/>
                <a:gd name="connsiteY1" fmla="*/ 2548548 h 2565726"/>
                <a:gd name="connsiteX2" fmla="*/ 706100 w 708319"/>
                <a:gd name="connsiteY2" fmla="*/ 2565726 h 2565726"/>
                <a:gd name="connsiteX3" fmla="*/ 702569 w 708319"/>
                <a:gd name="connsiteY3" fmla="*/ 0 h 2565726"/>
                <a:gd name="connsiteX0" fmla="*/ 702569 w 708319"/>
                <a:gd name="connsiteY0" fmla="*/ 0 h 2552078"/>
                <a:gd name="connsiteX1" fmla="*/ 0 w 708319"/>
                <a:gd name="connsiteY1" fmla="*/ 2548548 h 2552078"/>
                <a:gd name="connsiteX2" fmla="*/ 706100 w 708319"/>
                <a:gd name="connsiteY2" fmla="*/ 2552078 h 2552078"/>
                <a:gd name="connsiteX3" fmla="*/ 702569 w 708319"/>
                <a:gd name="connsiteY3" fmla="*/ 0 h 2552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319" h="2552078">
                  <a:moveTo>
                    <a:pt x="702569" y="0"/>
                  </a:moveTo>
                  <a:lnTo>
                    <a:pt x="0" y="2548548"/>
                  </a:lnTo>
                  <a:lnTo>
                    <a:pt x="706100" y="2552078"/>
                  </a:lnTo>
                  <a:cubicBezTo>
                    <a:pt x="708454" y="1710642"/>
                    <a:pt x="710807" y="834375"/>
                    <a:pt x="702569" y="0"/>
                  </a:cubicBez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8745794" y="2426110"/>
              <a:ext cx="2263877" cy="4424516"/>
            </a:xfrm>
            <a:custGeom>
              <a:avLst/>
              <a:gdLst>
                <a:gd name="connsiteX0" fmla="*/ 958645 w 2263877"/>
                <a:gd name="connsiteY0" fmla="*/ 0 h 4424516"/>
                <a:gd name="connsiteX1" fmla="*/ 2263877 w 2263877"/>
                <a:gd name="connsiteY1" fmla="*/ 1393722 h 4424516"/>
                <a:gd name="connsiteX2" fmla="*/ 0 w 2263877"/>
                <a:gd name="connsiteY2" fmla="*/ 4424516 h 4424516"/>
                <a:gd name="connsiteX3" fmla="*/ 958645 w 2263877"/>
                <a:gd name="connsiteY3" fmla="*/ 0 h 442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3877" h="4424516">
                  <a:moveTo>
                    <a:pt x="958645" y="0"/>
                  </a:moveTo>
                  <a:lnTo>
                    <a:pt x="2263877" y="1393722"/>
                  </a:lnTo>
                  <a:lnTo>
                    <a:pt x="0" y="4424516"/>
                  </a:lnTo>
                  <a:lnTo>
                    <a:pt x="958645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-1" y="-1"/>
              <a:ext cx="3153403" cy="1773715"/>
            </a:xfrm>
            <a:custGeom>
              <a:avLst/>
              <a:gdLst>
                <a:gd name="connsiteX0" fmla="*/ 0 w 3172858"/>
                <a:gd name="connsiteY0" fmla="*/ 0 h 1773716"/>
                <a:gd name="connsiteX1" fmla="*/ 1079653 w 3172858"/>
                <a:gd name="connsiteY1" fmla="*/ 1773716 h 1773716"/>
                <a:gd name="connsiteX2" fmla="*/ 3172858 w 3172858"/>
                <a:gd name="connsiteY2" fmla="*/ 1751682 h 1773716"/>
                <a:gd name="connsiteX3" fmla="*/ 0 w 3172858"/>
                <a:gd name="connsiteY3" fmla="*/ 0 h 1773716"/>
                <a:gd name="connsiteX0" fmla="*/ 0 w 3114492"/>
                <a:gd name="connsiteY0" fmla="*/ 0 h 1773716"/>
                <a:gd name="connsiteX1" fmla="*/ 1079653 w 3114492"/>
                <a:gd name="connsiteY1" fmla="*/ 1773716 h 1773716"/>
                <a:gd name="connsiteX2" fmla="*/ 3114492 w 3114492"/>
                <a:gd name="connsiteY2" fmla="*/ 1177750 h 1773716"/>
                <a:gd name="connsiteX3" fmla="*/ 0 w 3114492"/>
                <a:gd name="connsiteY3" fmla="*/ 0 h 1773716"/>
                <a:gd name="connsiteX0" fmla="*/ 0 w 3153403"/>
                <a:gd name="connsiteY0" fmla="*/ 0 h 1773716"/>
                <a:gd name="connsiteX1" fmla="*/ 1079653 w 3153403"/>
                <a:gd name="connsiteY1" fmla="*/ 1773716 h 1773716"/>
                <a:gd name="connsiteX2" fmla="*/ 3153403 w 3153403"/>
                <a:gd name="connsiteY2" fmla="*/ 1771137 h 1773716"/>
                <a:gd name="connsiteX3" fmla="*/ 0 w 3153403"/>
                <a:gd name="connsiteY3" fmla="*/ 0 h 1773716"/>
                <a:gd name="connsiteX0" fmla="*/ 0 w 3153403"/>
                <a:gd name="connsiteY0" fmla="*/ 0 h 1771137"/>
                <a:gd name="connsiteX1" fmla="*/ 1036790 w 3153403"/>
                <a:gd name="connsiteY1" fmla="*/ 1768953 h 1771137"/>
                <a:gd name="connsiteX2" fmla="*/ 3153403 w 3153403"/>
                <a:gd name="connsiteY2" fmla="*/ 1771137 h 1771137"/>
                <a:gd name="connsiteX3" fmla="*/ 0 w 3153403"/>
                <a:gd name="connsiteY3" fmla="*/ 0 h 1771137"/>
                <a:gd name="connsiteX0" fmla="*/ 0 w 3153403"/>
                <a:gd name="connsiteY0" fmla="*/ 0 h 1773715"/>
                <a:gd name="connsiteX1" fmla="*/ 1036790 w 3153403"/>
                <a:gd name="connsiteY1" fmla="*/ 1773715 h 1773715"/>
                <a:gd name="connsiteX2" fmla="*/ 3153403 w 3153403"/>
                <a:gd name="connsiteY2" fmla="*/ 1771137 h 1773715"/>
                <a:gd name="connsiteX3" fmla="*/ 0 w 3153403"/>
                <a:gd name="connsiteY3" fmla="*/ 0 h 17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3403" h="1773715">
                  <a:moveTo>
                    <a:pt x="0" y="0"/>
                  </a:moveTo>
                  <a:lnTo>
                    <a:pt x="1036790" y="1773715"/>
                  </a:lnTo>
                  <a:lnTo>
                    <a:pt x="3153403" y="1771137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-9845" y="-7221"/>
              <a:ext cx="3120462" cy="1793286"/>
            </a:xfrm>
            <a:custGeom>
              <a:avLst/>
              <a:gdLst>
                <a:gd name="connsiteX0" fmla="*/ 0 w 3172858"/>
                <a:gd name="connsiteY0" fmla="*/ 0 h 1773716"/>
                <a:gd name="connsiteX1" fmla="*/ 1079653 w 3172858"/>
                <a:gd name="connsiteY1" fmla="*/ 1773716 h 1773716"/>
                <a:gd name="connsiteX2" fmla="*/ 3172858 w 3172858"/>
                <a:gd name="connsiteY2" fmla="*/ 1751682 h 1773716"/>
                <a:gd name="connsiteX3" fmla="*/ 0 w 3172858"/>
                <a:gd name="connsiteY3" fmla="*/ 0 h 1773716"/>
                <a:gd name="connsiteX0" fmla="*/ 0 w 3114492"/>
                <a:gd name="connsiteY0" fmla="*/ 0 h 1773716"/>
                <a:gd name="connsiteX1" fmla="*/ 1079653 w 3114492"/>
                <a:gd name="connsiteY1" fmla="*/ 1773716 h 1773716"/>
                <a:gd name="connsiteX2" fmla="*/ 3114492 w 3114492"/>
                <a:gd name="connsiteY2" fmla="*/ 1177750 h 1773716"/>
                <a:gd name="connsiteX3" fmla="*/ 0 w 3114492"/>
                <a:gd name="connsiteY3" fmla="*/ 0 h 1773716"/>
                <a:gd name="connsiteX0" fmla="*/ 0 w 3153403"/>
                <a:gd name="connsiteY0" fmla="*/ 0 h 1773716"/>
                <a:gd name="connsiteX1" fmla="*/ 1079653 w 3153403"/>
                <a:gd name="connsiteY1" fmla="*/ 1773716 h 1773716"/>
                <a:gd name="connsiteX2" fmla="*/ 3153403 w 3153403"/>
                <a:gd name="connsiteY2" fmla="*/ 1771137 h 1773716"/>
                <a:gd name="connsiteX3" fmla="*/ 0 w 3153403"/>
                <a:gd name="connsiteY3" fmla="*/ 0 h 1773716"/>
                <a:gd name="connsiteX0" fmla="*/ 0 w 3153403"/>
                <a:gd name="connsiteY0" fmla="*/ 0 h 1771137"/>
                <a:gd name="connsiteX1" fmla="*/ 1036790 w 3153403"/>
                <a:gd name="connsiteY1" fmla="*/ 1768953 h 1771137"/>
                <a:gd name="connsiteX2" fmla="*/ 3153403 w 3153403"/>
                <a:gd name="connsiteY2" fmla="*/ 1771137 h 1771137"/>
                <a:gd name="connsiteX3" fmla="*/ 0 w 3153403"/>
                <a:gd name="connsiteY3" fmla="*/ 0 h 1771137"/>
                <a:gd name="connsiteX0" fmla="*/ 0 w 3153403"/>
                <a:gd name="connsiteY0" fmla="*/ 0 h 1773715"/>
                <a:gd name="connsiteX1" fmla="*/ 1036790 w 3153403"/>
                <a:gd name="connsiteY1" fmla="*/ 1773715 h 1773715"/>
                <a:gd name="connsiteX2" fmla="*/ 3153403 w 3153403"/>
                <a:gd name="connsiteY2" fmla="*/ 1771137 h 1773715"/>
                <a:gd name="connsiteX3" fmla="*/ 0 w 3153403"/>
                <a:gd name="connsiteY3" fmla="*/ 0 h 1773715"/>
                <a:gd name="connsiteX0" fmla="*/ 0 w 3081965"/>
                <a:gd name="connsiteY0" fmla="*/ 0 h 1775900"/>
                <a:gd name="connsiteX1" fmla="*/ 1036790 w 3081965"/>
                <a:gd name="connsiteY1" fmla="*/ 1773715 h 1775900"/>
                <a:gd name="connsiteX2" fmla="*/ 3081965 w 3081965"/>
                <a:gd name="connsiteY2" fmla="*/ 1775900 h 1775900"/>
                <a:gd name="connsiteX3" fmla="*/ 0 w 3081965"/>
                <a:gd name="connsiteY3" fmla="*/ 0 h 1775900"/>
                <a:gd name="connsiteX0" fmla="*/ 0 w 3086728"/>
                <a:gd name="connsiteY0" fmla="*/ 0 h 1775900"/>
                <a:gd name="connsiteX1" fmla="*/ 1036790 w 3086728"/>
                <a:gd name="connsiteY1" fmla="*/ 1773715 h 1775900"/>
                <a:gd name="connsiteX2" fmla="*/ 3086728 w 3086728"/>
                <a:gd name="connsiteY2" fmla="*/ 1775900 h 1775900"/>
                <a:gd name="connsiteX3" fmla="*/ 0 w 3086728"/>
                <a:gd name="connsiteY3" fmla="*/ 0 h 1775900"/>
                <a:gd name="connsiteX0" fmla="*/ 0 w 3091491"/>
                <a:gd name="connsiteY0" fmla="*/ 0 h 1799713"/>
                <a:gd name="connsiteX1" fmla="*/ 1036790 w 3091491"/>
                <a:gd name="connsiteY1" fmla="*/ 1773715 h 1799713"/>
                <a:gd name="connsiteX2" fmla="*/ 3091491 w 3091491"/>
                <a:gd name="connsiteY2" fmla="*/ 1799713 h 1799713"/>
                <a:gd name="connsiteX3" fmla="*/ 0 w 3091491"/>
                <a:gd name="connsiteY3" fmla="*/ 0 h 1799713"/>
                <a:gd name="connsiteX0" fmla="*/ 0 w 3120066"/>
                <a:gd name="connsiteY0" fmla="*/ 0 h 1799713"/>
                <a:gd name="connsiteX1" fmla="*/ 1036790 w 3120066"/>
                <a:gd name="connsiteY1" fmla="*/ 1773715 h 1799713"/>
                <a:gd name="connsiteX2" fmla="*/ 3120066 w 3120066"/>
                <a:gd name="connsiteY2" fmla="*/ 1799713 h 1799713"/>
                <a:gd name="connsiteX3" fmla="*/ 0 w 3120066"/>
                <a:gd name="connsiteY3" fmla="*/ 0 h 1799713"/>
                <a:gd name="connsiteX0" fmla="*/ 0 w 3120066"/>
                <a:gd name="connsiteY0" fmla="*/ 0 h 1799713"/>
                <a:gd name="connsiteX1" fmla="*/ 1019730 w 3120066"/>
                <a:gd name="connsiteY1" fmla="*/ 1773715 h 1799713"/>
                <a:gd name="connsiteX2" fmla="*/ 3120066 w 3120066"/>
                <a:gd name="connsiteY2" fmla="*/ 1799713 h 1799713"/>
                <a:gd name="connsiteX3" fmla="*/ 0 w 3120066"/>
                <a:gd name="connsiteY3" fmla="*/ 0 h 1799713"/>
                <a:gd name="connsiteX0" fmla="*/ 0 w 3133714"/>
                <a:gd name="connsiteY0" fmla="*/ 0 h 1799713"/>
                <a:gd name="connsiteX1" fmla="*/ 1033378 w 3133714"/>
                <a:gd name="connsiteY1" fmla="*/ 1773715 h 1799713"/>
                <a:gd name="connsiteX2" fmla="*/ 3133714 w 3133714"/>
                <a:gd name="connsiteY2" fmla="*/ 1799713 h 1799713"/>
                <a:gd name="connsiteX3" fmla="*/ 0 w 3133714"/>
                <a:gd name="connsiteY3" fmla="*/ 0 h 1799713"/>
                <a:gd name="connsiteX0" fmla="*/ 0 w 3140538"/>
                <a:gd name="connsiteY0" fmla="*/ 0 h 1799713"/>
                <a:gd name="connsiteX1" fmla="*/ 1040202 w 3140538"/>
                <a:gd name="connsiteY1" fmla="*/ 1773715 h 1799713"/>
                <a:gd name="connsiteX2" fmla="*/ 3140538 w 3140538"/>
                <a:gd name="connsiteY2" fmla="*/ 1799713 h 1799713"/>
                <a:gd name="connsiteX3" fmla="*/ 0 w 3140538"/>
                <a:gd name="connsiteY3" fmla="*/ 0 h 1799713"/>
                <a:gd name="connsiteX0" fmla="*/ 0 w 3126890"/>
                <a:gd name="connsiteY0" fmla="*/ 0 h 1786065"/>
                <a:gd name="connsiteX1" fmla="*/ 1040202 w 3126890"/>
                <a:gd name="connsiteY1" fmla="*/ 1773715 h 1786065"/>
                <a:gd name="connsiteX2" fmla="*/ 3126890 w 3126890"/>
                <a:gd name="connsiteY2" fmla="*/ 1786065 h 1786065"/>
                <a:gd name="connsiteX3" fmla="*/ 0 w 3126890"/>
                <a:gd name="connsiteY3" fmla="*/ 0 h 1786065"/>
                <a:gd name="connsiteX0" fmla="*/ 0 w 3113242"/>
                <a:gd name="connsiteY0" fmla="*/ 0 h 1782653"/>
                <a:gd name="connsiteX1" fmla="*/ 1026554 w 3113242"/>
                <a:gd name="connsiteY1" fmla="*/ 1770303 h 1782653"/>
                <a:gd name="connsiteX2" fmla="*/ 3113242 w 3113242"/>
                <a:gd name="connsiteY2" fmla="*/ 1782653 h 1782653"/>
                <a:gd name="connsiteX3" fmla="*/ 0 w 3113242"/>
                <a:gd name="connsiteY3" fmla="*/ 0 h 1782653"/>
                <a:gd name="connsiteX0" fmla="*/ 0 w 3123478"/>
                <a:gd name="connsiteY0" fmla="*/ 0 h 1782653"/>
                <a:gd name="connsiteX1" fmla="*/ 1036790 w 3123478"/>
                <a:gd name="connsiteY1" fmla="*/ 1770303 h 1782653"/>
                <a:gd name="connsiteX2" fmla="*/ 3123478 w 3123478"/>
                <a:gd name="connsiteY2" fmla="*/ 1782653 h 1782653"/>
                <a:gd name="connsiteX3" fmla="*/ 0 w 3123478"/>
                <a:gd name="connsiteY3" fmla="*/ 0 h 1782653"/>
                <a:gd name="connsiteX0" fmla="*/ 0 w 3109830"/>
                <a:gd name="connsiteY0" fmla="*/ 0 h 1782653"/>
                <a:gd name="connsiteX1" fmla="*/ 1036790 w 3109830"/>
                <a:gd name="connsiteY1" fmla="*/ 1770303 h 1782653"/>
                <a:gd name="connsiteX2" fmla="*/ 3109830 w 3109830"/>
                <a:gd name="connsiteY2" fmla="*/ 1782653 h 1782653"/>
                <a:gd name="connsiteX3" fmla="*/ 0 w 3109830"/>
                <a:gd name="connsiteY3" fmla="*/ 0 h 1782653"/>
                <a:gd name="connsiteX0" fmla="*/ 0 w 3120462"/>
                <a:gd name="connsiteY0" fmla="*/ 0 h 1793286"/>
                <a:gd name="connsiteX1" fmla="*/ 1047422 w 3120462"/>
                <a:gd name="connsiteY1" fmla="*/ 1780936 h 1793286"/>
                <a:gd name="connsiteX2" fmla="*/ 3120462 w 3120462"/>
                <a:gd name="connsiteY2" fmla="*/ 1793286 h 1793286"/>
                <a:gd name="connsiteX3" fmla="*/ 0 w 3120462"/>
                <a:gd name="connsiteY3" fmla="*/ 0 h 179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0462" h="1793286">
                  <a:moveTo>
                    <a:pt x="0" y="0"/>
                  </a:moveTo>
                  <a:lnTo>
                    <a:pt x="1047422" y="1780936"/>
                  </a:lnTo>
                  <a:lnTo>
                    <a:pt x="3120462" y="179328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62000">
                  <a:schemeClr val="accent3"/>
                </a:gs>
                <a:gs pos="0">
                  <a:schemeClr val="accent2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-3295" y="1769807"/>
              <a:ext cx="1407341" cy="5098422"/>
            </a:xfrm>
            <a:custGeom>
              <a:avLst/>
              <a:gdLst>
                <a:gd name="connsiteX0" fmla="*/ 1026488 w 1398147"/>
                <a:gd name="connsiteY0" fmla="*/ 0 h 5073445"/>
                <a:gd name="connsiteX1" fmla="*/ 1398147 w 1398147"/>
                <a:gd name="connsiteY1" fmla="*/ 1875995 h 5073445"/>
                <a:gd name="connsiteX2" fmla="*/ 0 w 1398147"/>
                <a:gd name="connsiteY2" fmla="*/ 5073445 h 5073445"/>
                <a:gd name="connsiteX3" fmla="*/ 1026488 w 1398147"/>
                <a:gd name="connsiteY3" fmla="*/ 0 h 5073445"/>
                <a:gd name="connsiteX0" fmla="*/ 1032388 w 1398147"/>
                <a:gd name="connsiteY0" fmla="*/ 0 h 5055747"/>
                <a:gd name="connsiteX1" fmla="*/ 1398147 w 1398147"/>
                <a:gd name="connsiteY1" fmla="*/ 1858297 h 5055747"/>
                <a:gd name="connsiteX2" fmla="*/ 0 w 1398147"/>
                <a:gd name="connsiteY2" fmla="*/ 5055747 h 5055747"/>
                <a:gd name="connsiteX3" fmla="*/ 1032388 w 1398147"/>
                <a:gd name="connsiteY3" fmla="*/ 0 h 5055747"/>
                <a:gd name="connsiteX0" fmla="*/ 1032388 w 1398147"/>
                <a:gd name="connsiteY0" fmla="*/ 0 h 5061646"/>
                <a:gd name="connsiteX1" fmla="*/ 1398147 w 1398147"/>
                <a:gd name="connsiteY1" fmla="*/ 1864196 h 5061646"/>
                <a:gd name="connsiteX2" fmla="*/ 0 w 1398147"/>
                <a:gd name="connsiteY2" fmla="*/ 5061646 h 5061646"/>
                <a:gd name="connsiteX3" fmla="*/ 1032388 w 1398147"/>
                <a:gd name="connsiteY3" fmla="*/ 0 h 5061646"/>
                <a:gd name="connsiteX0" fmla="*/ 1032388 w 1398147"/>
                <a:gd name="connsiteY0" fmla="*/ 0 h 5079344"/>
                <a:gd name="connsiteX1" fmla="*/ 1398147 w 1398147"/>
                <a:gd name="connsiteY1" fmla="*/ 1881894 h 5079344"/>
                <a:gd name="connsiteX2" fmla="*/ 0 w 1398147"/>
                <a:gd name="connsiteY2" fmla="*/ 5079344 h 5079344"/>
                <a:gd name="connsiteX3" fmla="*/ 1032388 w 1398147"/>
                <a:gd name="connsiteY3" fmla="*/ 0 h 5079344"/>
                <a:gd name="connsiteX0" fmla="*/ 1032388 w 1398147"/>
                <a:gd name="connsiteY0" fmla="*/ 0 h 5089936"/>
                <a:gd name="connsiteX1" fmla="*/ 1398147 w 1398147"/>
                <a:gd name="connsiteY1" fmla="*/ 1881894 h 5089936"/>
                <a:gd name="connsiteX2" fmla="*/ 0 w 1398147"/>
                <a:gd name="connsiteY2" fmla="*/ 5089936 h 5089936"/>
                <a:gd name="connsiteX3" fmla="*/ 1032388 w 1398147"/>
                <a:gd name="connsiteY3" fmla="*/ 0 h 5089936"/>
                <a:gd name="connsiteX0" fmla="*/ 1039450 w 1405209"/>
                <a:gd name="connsiteY0" fmla="*/ 0 h 5089936"/>
                <a:gd name="connsiteX1" fmla="*/ 1405209 w 1405209"/>
                <a:gd name="connsiteY1" fmla="*/ 1881894 h 5089936"/>
                <a:gd name="connsiteX2" fmla="*/ 0 w 1405209"/>
                <a:gd name="connsiteY2" fmla="*/ 5089936 h 5089936"/>
                <a:gd name="connsiteX3" fmla="*/ 1039450 w 1405209"/>
                <a:gd name="connsiteY3" fmla="*/ 0 h 5089936"/>
                <a:gd name="connsiteX0" fmla="*/ 1039450 w 1405209"/>
                <a:gd name="connsiteY0" fmla="*/ 0 h 5089936"/>
                <a:gd name="connsiteX1" fmla="*/ 1405209 w 1405209"/>
                <a:gd name="connsiteY1" fmla="*/ 1891419 h 5089936"/>
                <a:gd name="connsiteX2" fmla="*/ 0 w 1405209"/>
                <a:gd name="connsiteY2" fmla="*/ 5089936 h 5089936"/>
                <a:gd name="connsiteX3" fmla="*/ 1039450 w 1405209"/>
                <a:gd name="connsiteY3" fmla="*/ 0 h 5089936"/>
                <a:gd name="connsiteX0" fmla="*/ 1039450 w 1405209"/>
                <a:gd name="connsiteY0" fmla="*/ 0 h 5089936"/>
                <a:gd name="connsiteX1" fmla="*/ 1405209 w 1405209"/>
                <a:gd name="connsiteY1" fmla="*/ 1891419 h 5089936"/>
                <a:gd name="connsiteX2" fmla="*/ 0 w 1405209"/>
                <a:gd name="connsiteY2" fmla="*/ 5089936 h 5089936"/>
                <a:gd name="connsiteX3" fmla="*/ 8890 w 1405209"/>
                <a:gd name="connsiteY3" fmla="*/ 5081754 h 5089936"/>
                <a:gd name="connsiteX4" fmla="*/ 1039450 w 1405209"/>
                <a:gd name="connsiteY4" fmla="*/ 0 h 5089936"/>
                <a:gd name="connsiteX0" fmla="*/ 1041582 w 1407341"/>
                <a:gd name="connsiteY0" fmla="*/ 0 h 5098422"/>
                <a:gd name="connsiteX1" fmla="*/ 1407341 w 1407341"/>
                <a:gd name="connsiteY1" fmla="*/ 1891419 h 5098422"/>
                <a:gd name="connsiteX2" fmla="*/ 2132 w 1407341"/>
                <a:gd name="connsiteY2" fmla="*/ 5089936 h 5098422"/>
                <a:gd name="connsiteX3" fmla="*/ 719 w 1407341"/>
                <a:gd name="connsiteY3" fmla="*/ 5097208 h 5098422"/>
                <a:gd name="connsiteX4" fmla="*/ 1041582 w 1407341"/>
                <a:gd name="connsiteY4" fmla="*/ 0 h 5098422"/>
                <a:gd name="connsiteX0" fmla="*/ 1034758 w 1407341"/>
                <a:gd name="connsiteY0" fmla="*/ 0 h 5098422"/>
                <a:gd name="connsiteX1" fmla="*/ 1407341 w 1407341"/>
                <a:gd name="connsiteY1" fmla="*/ 1891419 h 5098422"/>
                <a:gd name="connsiteX2" fmla="*/ 2132 w 1407341"/>
                <a:gd name="connsiteY2" fmla="*/ 5089936 h 5098422"/>
                <a:gd name="connsiteX3" fmla="*/ 719 w 1407341"/>
                <a:gd name="connsiteY3" fmla="*/ 5097208 h 5098422"/>
                <a:gd name="connsiteX4" fmla="*/ 1034758 w 1407341"/>
                <a:gd name="connsiteY4" fmla="*/ 0 h 5098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341" h="5098422">
                  <a:moveTo>
                    <a:pt x="1034758" y="0"/>
                  </a:moveTo>
                  <a:lnTo>
                    <a:pt x="1407341" y="1891419"/>
                  </a:lnTo>
                  <a:lnTo>
                    <a:pt x="2132" y="5089936"/>
                  </a:lnTo>
                  <a:cubicBezTo>
                    <a:pt x="5095" y="5083774"/>
                    <a:pt x="-2244" y="5103370"/>
                    <a:pt x="719" y="5097208"/>
                  </a:cubicBezTo>
                  <a:lnTo>
                    <a:pt x="1034758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694845" y="2426110"/>
              <a:ext cx="2293341" cy="4440419"/>
            </a:xfrm>
            <a:custGeom>
              <a:avLst/>
              <a:gdLst>
                <a:gd name="connsiteX0" fmla="*/ 958645 w 2263877"/>
                <a:gd name="connsiteY0" fmla="*/ 0 h 4424516"/>
                <a:gd name="connsiteX1" fmla="*/ 2263877 w 2263877"/>
                <a:gd name="connsiteY1" fmla="*/ 1393722 h 4424516"/>
                <a:gd name="connsiteX2" fmla="*/ 0 w 2263877"/>
                <a:gd name="connsiteY2" fmla="*/ 4424516 h 4424516"/>
                <a:gd name="connsiteX3" fmla="*/ 958645 w 2263877"/>
                <a:gd name="connsiteY3" fmla="*/ 0 h 4424516"/>
                <a:gd name="connsiteX0" fmla="*/ 958645 w 2269487"/>
                <a:gd name="connsiteY0" fmla="*/ 0 h 4424516"/>
                <a:gd name="connsiteX1" fmla="*/ 2269487 w 2269487"/>
                <a:gd name="connsiteY1" fmla="*/ 1388112 h 4424516"/>
                <a:gd name="connsiteX2" fmla="*/ 0 w 2269487"/>
                <a:gd name="connsiteY2" fmla="*/ 4424516 h 4424516"/>
                <a:gd name="connsiteX3" fmla="*/ 958645 w 2269487"/>
                <a:gd name="connsiteY3" fmla="*/ 0 h 4424516"/>
                <a:gd name="connsiteX0" fmla="*/ 982499 w 2293341"/>
                <a:gd name="connsiteY0" fmla="*/ 0 h 4440419"/>
                <a:gd name="connsiteX1" fmla="*/ 2293341 w 2293341"/>
                <a:gd name="connsiteY1" fmla="*/ 1388112 h 4440419"/>
                <a:gd name="connsiteX2" fmla="*/ 0 w 2293341"/>
                <a:gd name="connsiteY2" fmla="*/ 4440419 h 4440419"/>
                <a:gd name="connsiteX3" fmla="*/ 982499 w 2293341"/>
                <a:gd name="connsiteY3" fmla="*/ 0 h 44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341" h="4440419">
                  <a:moveTo>
                    <a:pt x="982499" y="0"/>
                  </a:moveTo>
                  <a:lnTo>
                    <a:pt x="2293341" y="1388112"/>
                  </a:lnTo>
                  <a:lnTo>
                    <a:pt x="0" y="4440419"/>
                  </a:lnTo>
                  <a:lnTo>
                    <a:pt x="982499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29000">
                  <a:schemeClr val="accent2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9669015" y="1066800"/>
              <a:ext cx="2530575" cy="2762250"/>
            </a:xfrm>
            <a:custGeom>
              <a:avLst/>
              <a:gdLst>
                <a:gd name="connsiteX0" fmla="*/ 2481262 w 2481262"/>
                <a:gd name="connsiteY0" fmla="*/ 0 h 2762250"/>
                <a:gd name="connsiteX1" fmla="*/ 0 w 2481262"/>
                <a:gd name="connsiteY1" fmla="*/ 1371600 h 2762250"/>
                <a:gd name="connsiteX2" fmla="*/ 1309687 w 2481262"/>
                <a:gd name="connsiteY2" fmla="*/ 2762250 h 2762250"/>
                <a:gd name="connsiteX3" fmla="*/ 2481262 w 2481262"/>
                <a:gd name="connsiteY3" fmla="*/ 0 h 2762250"/>
                <a:gd name="connsiteX0" fmla="*/ 2481262 w 2481262"/>
                <a:gd name="connsiteY0" fmla="*/ 0 h 2762250"/>
                <a:gd name="connsiteX1" fmla="*/ 0 w 2481262"/>
                <a:gd name="connsiteY1" fmla="*/ 1371600 h 2762250"/>
                <a:gd name="connsiteX2" fmla="*/ 1292857 w 2481262"/>
                <a:gd name="connsiteY2" fmla="*/ 2762250 h 2762250"/>
                <a:gd name="connsiteX3" fmla="*/ 2481262 w 2481262"/>
                <a:gd name="connsiteY3" fmla="*/ 0 h 2762250"/>
                <a:gd name="connsiteX0" fmla="*/ 2509311 w 2509311"/>
                <a:gd name="connsiteY0" fmla="*/ 0 h 2762250"/>
                <a:gd name="connsiteX1" fmla="*/ 0 w 2509311"/>
                <a:gd name="connsiteY1" fmla="*/ 1354771 h 2762250"/>
                <a:gd name="connsiteX2" fmla="*/ 1320906 w 2509311"/>
                <a:gd name="connsiteY2" fmla="*/ 2762250 h 2762250"/>
                <a:gd name="connsiteX3" fmla="*/ 2509311 w 2509311"/>
                <a:gd name="connsiteY3" fmla="*/ 0 h 2762250"/>
                <a:gd name="connsiteX0" fmla="*/ 2519943 w 2519943"/>
                <a:gd name="connsiteY0" fmla="*/ 0 h 2762250"/>
                <a:gd name="connsiteX1" fmla="*/ 0 w 2519943"/>
                <a:gd name="connsiteY1" fmla="*/ 1354771 h 2762250"/>
                <a:gd name="connsiteX2" fmla="*/ 1320906 w 2519943"/>
                <a:gd name="connsiteY2" fmla="*/ 2762250 h 2762250"/>
                <a:gd name="connsiteX3" fmla="*/ 2519943 w 2519943"/>
                <a:gd name="connsiteY3" fmla="*/ 0 h 2762250"/>
                <a:gd name="connsiteX0" fmla="*/ 2530575 w 2530575"/>
                <a:gd name="connsiteY0" fmla="*/ 0 h 2762250"/>
                <a:gd name="connsiteX1" fmla="*/ 0 w 2530575"/>
                <a:gd name="connsiteY1" fmla="*/ 1354771 h 2762250"/>
                <a:gd name="connsiteX2" fmla="*/ 1320906 w 2530575"/>
                <a:gd name="connsiteY2" fmla="*/ 2762250 h 2762250"/>
                <a:gd name="connsiteX3" fmla="*/ 2530575 w 2530575"/>
                <a:gd name="connsiteY3" fmla="*/ 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0575" h="2762250">
                  <a:moveTo>
                    <a:pt x="2530575" y="0"/>
                  </a:moveTo>
                  <a:lnTo>
                    <a:pt x="0" y="1354771"/>
                  </a:lnTo>
                  <a:lnTo>
                    <a:pt x="1320906" y="2762250"/>
                  </a:lnTo>
                  <a:lnTo>
                    <a:pt x="2530575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317358" y="-5316"/>
              <a:ext cx="4354033" cy="1222744"/>
            </a:xfrm>
            <a:custGeom>
              <a:avLst/>
              <a:gdLst>
                <a:gd name="connsiteX0" fmla="*/ 0 w 4354033"/>
                <a:gd name="connsiteY0" fmla="*/ 0 h 1217428"/>
                <a:gd name="connsiteX1" fmla="*/ 3067493 w 4354033"/>
                <a:gd name="connsiteY1" fmla="*/ 10632 h 1217428"/>
                <a:gd name="connsiteX2" fmla="*/ 4354033 w 4354033"/>
                <a:gd name="connsiteY2" fmla="*/ 1217428 h 1217428"/>
                <a:gd name="connsiteX3" fmla="*/ 0 w 4354033"/>
                <a:gd name="connsiteY3" fmla="*/ 0 h 1217428"/>
                <a:gd name="connsiteX0" fmla="*/ 0 w 4354033"/>
                <a:gd name="connsiteY0" fmla="*/ 0 h 1217428"/>
                <a:gd name="connsiteX1" fmla="*/ 3088758 w 4354033"/>
                <a:gd name="connsiteY1" fmla="*/ 10632 h 1217428"/>
                <a:gd name="connsiteX2" fmla="*/ 4354033 w 4354033"/>
                <a:gd name="connsiteY2" fmla="*/ 1217428 h 1217428"/>
                <a:gd name="connsiteX3" fmla="*/ 0 w 4354033"/>
                <a:gd name="connsiteY3" fmla="*/ 0 h 1217428"/>
                <a:gd name="connsiteX0" fmla="*/ 0 w 4375298"/>
                <a:gd name="connsiteY0" fmla="*/ 0 h 1217428"/>
                <a:gd name="connsiteX1" fmla="*/ 3088758 w 4375298"/>
                <a:gd name="connsiteY1" fmla="*/ 10632 h 1217428"/>
                <a:gd name="connsiteX2" fmla="*/ 4375298 w 4375298"/>
                <a:gd name="connsiteY2" fmla="*/ 1217428 h 1217428"/>
                <a:gd name="connsiteX3" fmla="*/ 0 w 4375298"/>
                <a:gd name="connsiteY3" fmla="*/ 0 h 1217428"/>
                <a:gd name="connsiteX0" fmla="*/ 0 w 4364666"/>
                <a:gd name="connsiteY0" fmla="*/ 0 h 1217428"/>
                <a:gd name="connsiteX1" fmla="*/ 3088758 w 4364666"/>
                <a:gd name="connsiteY1" fmla="*/ 10632 h 1217428"/>
                <a:gd name="connsiteX2" fmla="*/ 4364666 w 4364666"/>
                <a:gd name="connsiteY2" fmla="*/ 1217428 h 1217428"/>
                <a:gd name="connsiteX3" fmla="*/ 0 w 4364666"/>
                <a:gd name="connsiteY3" fmla="*/ 0 h 1217428"/>
                <a:gd name="connsiteX0" fmla="*/ 0 w 4354033"/>
                <a:gd name="connsiteY0" fmla="*/ 0 h 1222744"/>
                <a:gd name="connsiteX1" fmla="*/ 3088758 w 4354033"/>
                <a:gd name="connsiteY1" fmla="*/ 10632 h 1222744"/>
                <a:gd name="connsiteX2" fmla="*/ 4354033 w 4354033"/>
                <a:gd name="connsiteY2" fmla="*/ 1222744 h 1222744"/>
                <a:gd name="connsiteX3" fmla="*/ 0 w 4354033"/>
                <a:gd name="connsiteY3" fmla="*/ 0 h 1222744"/>
                <a:gd name="connsiteX0" fmla="*/ 0 w 4354033"/>
                <a:gd name="connsiteY0" fmla="*/ 5317 h 1228061"/>
                <a:gd name="connsiteX1" fmla="*/ 3083442 w 4354033"/>
                <a:gd name="connsiteY1" fmla="*/ 0 h 1228061"/>
                <a:gd name="connsiteX2" fmla="*/ 4354033 w 4354033"/>
                <a:gd name="connsiteY2" fmla="*/ 1228061 h 1228061"/>
                <a:gd name="connsiteX3" fmla="*/ 0 w 4354033"/>
                <a:gd name="connsiteY3" fmla="*/ 5317 h 1228061"/>
                <a:gd name="connsiteX0" fmla="*/ 0 w 4354033"/>
                <a:gd name="connsiteY0" fmla="*/ 0 h 1222744"/>
                <a:gd name="connsiteX1" fmla="*/ 3094074 w 4354033"/>
                <a:gd name="connsiteY1" fmla="*/ 5315 h 1222744"/>
                <a:gd name="connsiteX2" fmla="*/ 4354033 w 4354033"/>
                <a:gd name="connsiteY2" fmla="*/ 1222744 h 1222744"/>
                <a:gd name="connsiteX3" fmla="*/ 0 w 4354033"/>
                <a:gd name="connsiteY3" fmla="*/ 0 h 12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33" h="1222744">
                  <a:moveTo>
                    <a:pt x="0" y="0"/>
                  </a:moveTo>
                  <a:lnTo>
                    <a:pt x="3094074" y="5315"/>
                  </a:lnTo>
                  <a:lnTo>
                    <a:pt x="4354033" y="122274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8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690614" y="3782459"/>
              <a:ext cx="2818349" cy="3087424"/>
            </a:xfrm>
            <a:custGeom>
              <a:avLst/>
              <a:gdLst>
                <a:gd name="connsiteX0" fmla="*/ 2270113 w 2753791"/>
                <a:gd name="connsiteY0" fmla="*/ 0 h 3029171"/>
                <a:gd name="connsiteX1" fmla="*/ 0 w 2753791"/>
                <a:gd name="connsiteY1" fmla="*/ 3025640 h 3029171"/>
                <a:gd name="connsiteX2" fmla="*/ 2753791 w 2753791"/>
                <a:gd name="connsiteY2" fmla="*/ 3029171 h 3029171"/>
                <a:gd name="connsiteX3" fmla="*/ 2270113 w 2753791"/>
                <a:gd name="connsiteY3" fmla="*/ 0 h 3029171"/>
                <a:gd name="connsiteX0" fmla="*/ 2247810 w 2753791"/>
                <a:gd name="connsiteY0" fmla="*/ 0 h 3073776"/>
                <a:gd name="connsiteX1" fmla="*/ 0 w 2753791"/>
                <a:gd name="connsiteY1" fmla="*/ 3070245 h 3073776"/>
                <a:gd name="connsiteX2" fmla="*/ 2753791 w 2753791"/>
                <a:gd name="connsiteY2" fmla="*/ 3073776 h 3073776"/>
                <a:gd name="connsiteX3" fmla="*/ 2247810 w 2753791"/>
                <a:gd name="connsiteY3" fmla="*/ 0 h 3073776"/>
                <a:gd name="connsiteX0" fmla="*/ 2311420 w 2817401"/>
                <a:gd name="connsiteY0" fmla="*/ 0 h 3073776"/>
                <a:gd name="connsiteX1" fmla="*/ 0 w 2817401"/>
                <a:gd name="connsiteY1" fmla="*/ 3062294 h 3073776"/>
                <a:gd name="connsiteX2" fmla="*/ 2817401 w 2817401"/>
                <a:gd name="connsiteY2" fmla="*/ 3073776 h 3073776"/>
                <a:gd name="connsiteX3" fmla="*/ 2311420 w 2817401"/>
                <a:gd name="connsiteY3" fmla="*/ 0 h 3073776"/>
                <a:gd name="connsiteX0" fmla="*/ 2311420 w 2817401"/>
                <a:gd name="connsiteY0" fmla="*/ 0 h 3089589"/>
                <a:gd name="connsiteX1" fmla="*/ 0 w 2817401"/>
                <a:gd name="connsiteY1" fmla="*/ 3089589 h 3089589"/>
                <a:gd name="connsiteX2" fmla="*/ 2817401 w 2817401"/>
                <a:gd name="connsiteY2" fmla="*/ 3073776 h 3089589"/>
                <a:gd name="connsiteX3" fmla="*/ 2311420 w 2817401"/>
                <a:gd name="connsiteY3" fmla="*/ 0 h 3089589"/>
                <a:gd name="connsiteX0" fmla="*/ 2306657 w 2812638"/>
                <a:gd name="connsiteY0" fmla="*/ 0 h 3089589"/>
                <a:gd name="connsiteX1" fmla="*/ 0 w 2812638"/>
                <a:gd name="connsiteY1" fmla="*/ 3089589 h 3089589"/>
                <a:gd name="connsiteX2" fmla="*/ 2812638 w 2812638"/>
                <a:gd name="connsiteY2" fmla="*/ 3073776 h 3089589"/>
                <a:gd name="connsiteX3" fmla="*/ 2306657 w 2812638"/>
                <a:gd name="connsiteY3" fmla="*/ 0 h 3089589"/>
                <a:gd name="connsiteX0" fmla="*/ 2306657 w 2812638"/>
                <a:gd name="connsiteY0" fmla="*/ 0 h 3084826"/>
                <a:gd name="connsiteX1" fmla="*/ 0 w 2812638"/>
                <a:gd name="connsiteY1" fmla="*/ 3084826 h 3084826"/>
                <a:gd name="connsiteX2" fmla="*/ 2812638 w 2812638"/>
                <a:gd name="connsiteY2" fmla="*/ 3073776 h 3084826"/>
                <a:gd name="connsiteX3" fmla="*/ 2306657 w 2812638"/>
                <a:gd name="connsiteY3" fmla="*/ 0 h 3084826"/>
                <a:gd name="connsiteX0" fmla="*/ 2292370 w 2798351"/>
                <a:gd name="connsiteY0" fmla="*/ 0 h 3084826"/>
                <a:gd name="connsiteX1" fmla="*/ 0 w 2798351"/>
                <a:gd name="connsiteY1" fmla="*/ 3084826 h 3084826"/>
                <a:gd name="connsiteX2" fmla="*/ 2798351 w 2798351"/>
                <a:gd name="connsiteY2" fmla="*/ 3073776 h 3084826"/>
                <a:gd name="connsiteX3" fmla="*/ 2292370 w 2798351"/>
                <a:gd name="connsiteY3" fmla="*/ 0 h 3084826"/>
                <a:gd name="connsiteX0" fmla="*/ 2298720 w 2804701"/>
                <a:gd name="connsiteY0" fmla="*/ 0 h 3084826"/>
                <a:gd name="connsiteX1" fmla="*/ 0 w 2804701"/>
                <a:gd name="connsiteY1" fmla="*/ 3084826 h 3084826"/>
                <a:gd name="connsiteX2" fmla="*/ 2804701 w 2804701"/>
                <a:gd name="connsiteY2" fmla="*/ 3073776 h 3084826"/>
                <a:gd name="connsiteX3" fmla="*/ 2298720 w 2804701"/>
                <a:gd name="connsiteY3" fmla="*/ 0 h 3084826"/>
                <a:gd name="connsiteX0" fmla="*/ 2298720 w 2804701"/>
                <a:gd name="connsiteY0" fmla="*/ 0 h 3084826"/>
                <a:gd name="connsiteX1" fmla="*/ 0 w 2804701"/>
                <a:gd name="connsiteY1" fmla="*/ 3084826 h 3084826"/>
                <a:gd name="connsiteX2" fmla="*/ 2804701 w 2804701"/>
                <a:gd name="connsiteY2" fmla="*/ 3073776 h 3084826"/>
                <a:gd name="connsiteX3" fmla="*/ 2298720 w 2804701"/>
                <a:gd name="connsiteY3" fmla="*/ 0 h 3084826"/>
                <a:gd name="connsiteX0" fmla="*/ 2311420 w 2804701"/>
                <a:gd name="connsiteY0" fmla="*/ 0 h 3084826"/>
                <a:gd name="connsiteX1" fmla="*/ 0 w 2804701"/>
                <a:gd name="connsiteY1" fmla="*/ 3084826 h 3084826"/>
                <a:gd name="connsiteX2" fmla="*/ 2804701 w 2804701"/>
                <a:gd name="connsiteY2" fmla="*/ 3073776 h 3084826"/>
                <a:gd name="connsiteX3" fmla="*/ 2311420 w 2804701"/>
                <a:gd name="connsiteY3" fmla="*/ 0 h 3084826"/>
                <a:gd name="connsiteX0" fmla="*/ 2311420 w 2804701"/>
                <a:gd name="connsiteY0" fmla="*/ 0 h 3087424"/>
                <a:gd name="connsiteX1" fmla="*/ 0 w 2804701"/>
                <a:gd name="connsiteY1" fmla="*/ 3084826 h 3087424"/>
                <a:gd name="connsiteX2" fmla="*/ 2804701 w 2804701"/>
                <a:gd name="connsiteY2" fmla="*/ 3087424 h 3087424"/>
                <a:gd name="connsiteX3" fmla="*/ 2311420 w 2804701"/>
                <a:gd name="connsiteY3" fmla="*/ 0 h 3087424"/>
                <a:gd name="connsiteX0" fmla="*/ 2311420 w 2818349"/>
                <a:gd name="connsiteY0" fmla="*/ 0 h 3087424"/>
                <a:gd name="connsiteX1" fmla="*/ 0 w 2818349"/>
                <a:gd name="connsiteY1" fmla="*/ 3084826 h 3087424"/>
                <a:gd name="connsiteX2" fmla="*/ 2818349 w 2818349"/>
                <a:gd name="connsiteY2" fmla="*/ 3087424 h 3087424"/>
                <a:gd name="connsiteX3" fmla="*/ 2311420 w 2818349"/>
                <a:gd name="connsiteY3" fmla="*/ 0 h 308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349" h="3087424">
                  <a:moveTo>
                    <a:pt x="2311420" y="0"/>
                  </a:moveTo>
                  <a:lnTo>
                    <a:pt x="0" y="3084826"/>
                  </a:lnTo>
                  <a:lnTo>
                    <a:pt x="2818349" y="3087424"/>
                  </a:lnTo>
                  <a:lnTo>
                    <a:pt x="2311420" y="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32000">
                  <a:schemeClr val="accent2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660347" y="1094096"/>
              <a:ext cx="4531653" cy="1344304"/>
            </a:xfrm>
            <a:custGeom>
              <a:avLst/>
              <a:gdLst>
                <a:gd name="connsiteX0" fmla="*/ 0 w 4533900"/>
                <a:gd name="connsiteY0" fmla="*/ 142875 h 1371600"/>
                <a:gd name="connsiteX1" fmla="*/ 4533900 w 4533900"/>
                <a:gd name="connsiteY1" fmla="*/ 0 h 1371600"/>
                <a:gd name="connsiteX2" fmla="*/ 2043113 w 4533900"/>
                <a:gd name="connsiteY2" fmla="*/ 1371600 h 1371600"/>
                <a:gd name="connsiteX3" fmla="*/ 0 w 4533900"/>
                <a:gd name="connsiteY3" fmla="*/ 142875 h 1371600"/>
                <a:gd name="connsiteX0" fmla="*/ 0 w 4533900"/>
                <a:gd name="connsiteY0" fmla="*/ 142875 h 1371600"/>
                <a:gd name="connsiteX1" fmla="*/ 4533900 w 4533900"/>
                <a:gd name="connsiteY1" fmla="*/ 0 h 1371600"/>
                <a:gd name="connsiteX2" fmla="*/ 2021848 w 4533900"/>
                <a:gd name="connsiteY2" fmla="*/ 1371600 h 1371600"/>
                <a:gd name="connsiteX3" fmla="*/ 0 w 4533900"/>
                <a:gd name="connsiteY3" fmla="*/ 142875 h 1371600"/>
                <a:gd name="connsiteX0" fmla="*/ 0 w 4544532"/>
                <a:gd name="connsiteY0" fmla="*/ 153508 h 1371600"/>
                <a:gd name="connsiteX1" fmla="*/ 4544532 w 4544532"/>
                <a:gd name="connsiteY1" fmla="*/ 0 h 1371600"/>
                <a:gd name="connsiteX2" fmla="*/ 2032480 w 4544532"/>
                <a:gd name="connsiteY2" fmla="*/ 1371600 h 1371600"/>
                <a:gd name="connsiteX3" fmla="*/ 0 w 4544532"/>
                <a:gd name="connsiteY3" fmla="*/ 153508 h 1371600"/>
                <a:gd name="connsiteX0" fmla="*/ 0 w 4544532"/>
                <a:gd name="connsiteY0" fmla="*/ 142875 h 1371600"/>
                <a:gd name="connsiteX1" fmla="*/ 4544532 w 4544532"/>
                <a:gd name="connsiteY1" fmla="*/ 0 h 1371600"/>
                <a:gd name="connsiteX2" fmla="*/ 2032480 w 4544532"/>
                <a:gd name="connsiteY2" fmla="*/ 1371600 h 1371600"/>
                <a:gd name="connsiteX3" fmla="*/ 0 w 4544532"/>
                <a:gd name="connsiteY3" fmla="*/ 142875 h 1371600"/>
                <a:gd name="connsiteX0" fmla="*/ 0 w 4536805"/>
                <a:gd name="connsiteY0" fmla="*/ 148026 h 1371600"/>
                <a:gd name="connsiteX1" fmla="*/ 4536805 w 4536805"/>
                <a:gd name="connsiteY1" fmla="*/ 0 h 1371600"/>
                <a:gd name="connsiteX2" fmla="*/ 2024753 w 4536805"/>
                <a:gd name="connsiteY2" fmla="*/ 1371600 h 1371600"/>
                <a:gd name="connsiteX3" fmla="*/ 0 w 4536805"/>
                <a:gd name="connsiteY3" fmla="*/ 148026 h 1371600"/>
                <a:gd name="connsiteX0" fmla="*/ 0 w 4531653"/>
                <a:gd name="connsiteY0" fmla="*/ 142874 h 1371600"/>
                <a:gd name="connsiteX1" fmla="*/ 4531653 w 4531653"/>
                <a:gd name="connsiteY1" fmla="*/ 0 h 1371600"/>
                <a:gd name="connsiteX2" fmla="*/ 2019601 w 4531653"/>
                <a:gd name="connsiteY2" fmla="*/ 1371600 h 1371600"/>
                <a:gd name="connsiteX3" fmla="*/ 0 w 4531653"/>
                <a:gd name="connsiteY3" fmla="*/ 142874 h 1371600"/>
                <a:gd name="connsiteX0" fmla="*/ 0 w 3944799"/>
                <a:gd name="connsiteY0" fmla="*/ 33692 h 1262418"/>
                <a:gd name="connsiteX1" fmla="*/ 3944799 w 3944799"/>
                <a:gd name="connsiteY1" fmla="*/ 0 h 1262418"/>
                <a:gd name="connsiteX2" fmla="*/ 2019601 w 3944799"/>
                <a:gd name="connsiteY2" fmla="*/ 1262418 h 1262418"/>
                <a:gd name="connsiteX3" fmla="*/ 0 w 3944799"/>
                <a:gd name="connsiteY3" fmla="*/ 33692 h 1262418"/>
                <a:gd name="connsiteX0" fmla="*/ 0 w 4531653"/>
                <a:gd name="connsiteY0" fmla="*/ 115578 h 1344304"/>
                <a:gd name="connsiteX1" fmla="*/ 4531653 w 4531653"/>
                <a:gd name="connsiteY1" fmla="*/ 0 h 1344304"/>
                <a:gd name="connsiteX2" fmla="*/ 2019601 w 4531653"/>
                <a:gd name="connsiteY2" fmla="*/ 1344304 h 1344304"/>
                <a:gd name="connsiteX3" fmla="*/ 0 w 4531653"/>
                <a:gd name="connsiteY3" fmla="*/ 115578 h 134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1653" h="1344304">
                  <a:moveTo>
                    <a:pt x="0" y="115578"/>
                  </a:moveTo>
                  <a:lnTo>
                    <a:pt x="4531653" y="0"/>
                  </a:lnTo>
                  <a:lnTo>
                    <a:pt x="2019601" y="1344304"/>
                  </a:lnTo>
                  <a:lnTo>
                    <a:pt x="0" y="115578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67336" y="4700371"/>
              <a:ext cx="4645354" cy="2166557"/>
            </a:xfrm>
            <a:custGeom>
              <a:avLst/>
              <a:gdLst>
                <a:gd name="connsiteX0" fmla="*/ 0 w 4632158"/>
                <a:gd name="connsiteY0" fmla="*/ 1239253 h 2129590"/>
                <a:gd name="connsiteX1" fmla="*/ 3645569 w 4632158"/>
                <a:gd name="connsiteY1" fmla="*/ 0 h 2129590"/>
                <a:gd name="connsiteX2" fmla="*/ 4632158 w 4632158"/>
                <a:gd name="connsiteY2" fmla="*/ 2129590 h 2129590"/>
                <a:gd name="connsiteX3" fmla="*/ 0 w 4632158"/>
                <a:gd name="connsiteY3" fmla="*/ 1239253 h 2129590"/>
                <a:gd name="connsiteX0" fmla="*/ 0 w 4632158"/>
                <a:gd name="connsiteY0" fmla="*/ 1243228 h 2133565"/>
                <a:gd name="connsiteX1" fmla="*/ 3641593 w 4632158"/>
                <a:gd name="connsiteY1" fmla="*/ 0 h 2133565"/>
                <a:gd name="connsiteX2" fmla="*/ 4632158 w 4632158"/>
                <a:gd name="connsiteY2" fmla="*/ 2133565 h 2133565"/>
                <a:gd name="connsiteX3" fmla="*/ 0 w 4632158"/>
                <a:gd name="connsiteY3" fmla="*/ 1243228 h 2133565"/>
                <a:gd name="connsiteX0" fmla="*/ 0 w 4656011"/>
                <a:gd name="connsiteY0" fmla="*/ 1243228 h 2157419"/>
                <a:gd name="connsiteX1" fmla="*/ 3641593 w 4656011"/>
                <a:gd name="connsiteY1" fmla="*/ 0 h 2157419"/>
                <a:gd name="connsiteX2" fmla="*/ 4656011 w 4656011"/>
                <a:gd name="connsiteY2" fmla="*/ 2157419 h 2157419"/>
                <a:gd name="connsiteX3" fmla="*/ 0 w 4656011"/>
                <a:gd name="connsiteY3" fmla="*/ 1243228 h 2157419"/>
                <a:gd name="connsiteX0" fmla="*/ 0 w 4659987"/>
                <a:gd name="connsiteY0" fmla="*/ 1247204 h 2157419"/>
                <a:gd name="connsiteX1" fmla="*/ 3645569 w 4659987"/>
                <a:gd name="connsiteY1" fmla="*/ 0 h 2157419"/>
                <a:gd name="connsiteX2" fmla="*/ 4659987 w 4659987"/>
                <a:gd name="connsiteY2" fmla="*/ 2157419 h 2157419"/>
                <a:gd name="connsiteX3" fmla="*/ 0 w 4659987"/>
                <a:gd name="connsiteY3" fmla="*/ 1247204 h 2157419"/>
                <a:gd name="connsiteX0" fmla="*/ 0 w 4667938"/>
                <a:gd name="connsiteY0" fmla="*/ 1263107 h 2157419"/>
                <a:gd name="connsiteX1" fmla="*/ 3653520 w 4667938"/>
                <a:gd name="connsiteY1" fmla="*/ 0 h 2157419"/>
                <a:gd name="connsiteX2" fmla="*/ 4667938 w 4667938"/>
                <a:gd name="connsiteY2" fmla="*/ 2157419 h 2157419"/>
                <a:gd name="connsiteX3" fmla="*/ 0 w 4667938"/>
                <a:gd name="connsiteY3" fmla="*/ 1263107 h 2157419"/>
                <a:gd name="connsiteX0" fmla="*/ 0 w 4667938"/>
                <a:gd name="connsiteY0" fmla="*/ 1259132 h 2157419"/>
                <a:gd name="connsiteX1" fmla="*/ 3653520 w 4667938"/>
                <a:gd name="connsiteY1" fmla="*/ 0 h 2157419"/>
                <a:gd name="connsiteX2" fmla="*/ 4667938 w 4667938"/>
                <a:gd name="connsiteY2" fmla="*/ 2157419 h 2157419"/>
                <a:gd name="connsiteX3" fmla="*/ 0 w 4667938"/>
                <a:gd name="connsiteY3" fmla="*/ 1259132 h 2157419"/>
                <a:gd name="connsiteX0" fmla="*/ 0 w 4667938"/>
                <a:gd name="connsiteY0" fmla="*/ 1259132 h 2157419"/>
                <a:gd name="connsiteX1" fmla="*/ 3653520 w 4667938"/>
                <a:gd name="connsiteY1" fmla="*/ 0 h 2157419"/>
                <a:gd name="connsiteX2" fmla="*/ 4667938 w 4667938"/>
                <a:gd name="connsiteY2" fmla="*/ 2157419 h 2157419"/>
                <a:gd name="connsiteX3" fmla="*/ 0 w 4667938"/>
                <a:gd name="connsiteY3" fmla="*/ 1259132 h 2157419"/>
                <a:gd name="connsiteX0" fmla="*/ 0 w 4659987"/>
                <a:gd name="connsiteY0" fmla="*/ 1251181 h 2157419"/>
                <a:gd name="connsiteX1" fmla="*/ 3645569 w 4659987"/>
                <a:gd name="connsiteY1" fmla="*/ 0 h 2157419"/>
                <a:gd name="connsiteX2" fmla="*/ 4659987 w 4659987"/>
                <a:gd name="connsiteY2" fmla="*/ 2157419 h 2157419"/>
                <a:gd name="connsiteX3" fmla="*/ 0 w 4659987"/>
                <a:gd name="connsiteY3" fmla="*/ 1251181 h 2157419"/>
                <a:gd name="connsiteX0" fmla="*/ 0 w 4674275"/>
                <a:gd name="connsiteY0" fmla="*/ 1251181 h 2157419"/>
                <a:gd name="connsiteX1" fmla="*/ 3645569 w 4674275"/>
                <a:gd name="connsiteY1" fmla="*/ 0 h 2157419"/>
                <a:gd name="connsiteX2" fmla="*/ 4674275 w 4674275"/>
                <a:gd name="connsiteY2" fmla="*/ 2157419 h 2157419"/>
                <a:gd name="connsiteX3" fmla="*/ 0 w 4674275"/>
                <a:gd name="connsiteY3" fmla="*/ 1251181 h 2157419"/>
                <a:gd name="connsiteX0" fmla="*/ 0 w 4683800"/>
                <a:gd name="connsiteY0" fmla="*/ 1251181 h 2157419"/>
                <a:gd name="connsiteX1" fmla="*/ 3655094 w 4683800"/>
                <a:gd name="connsiteY1" fmla="*/ 0 h 2157419"/>
                <a:gd name="connsiteX2" fmla="*/ 4683800 w 4683800"/>
                <a:gd name="connsiteY2" fmla="*/ 2157419 h 2157419"/>
                <a:gd name="connsiteX3" fmla="*/ 0 w 4683800"/>
                <a:gd name="connsiteY3" fmla="*/ 1251181 h 2157419"/>
                <a:gd name="connsiteX0" fmla="*/ 0 w 4695230"/>
                <a:gd name="connsiteY0" fmla="*/ 1251181 h 2157419"/>
                <a:gd name="connsiteX1" fmla="*/ 3666524 w 4695230"/>
                <a:gd name="connsiteY1" fmla="*/ 0 h 2157419"/>
                <a:gd name="connsiteX2" fmla="*/ 4695230 w 4695230"/>
                <a:gd name="connsiteY2" fmla="*/ 2157419 h 2157419"/>
                <a:gd name="connsiteX3" fmla="*/ 0 w 4695230"/>
                <a:gd name="connsiteY3" fmla="*/ 1251181 h 2157419"/>
                <a:gd name="connsiteX0" fmla="*/ 0 w 4695230"/>
                <a:gd name="connsiteY0" fmla="*/ 1251181 h 2171067"/>
                <a:gd name="connsiteX1" fmla="*/ 3666524 w 4695230"/>
                <a:gd name="connsiteY1" fmla="*/ 0 h 2171067"/>
                <a:gd name="connsiteX2" fmla="*/ 4695230 w 4695230"/>
                <a:gd name="connsiteY2" fmla="*/ 2171067 h 2171067"/>
                <a:gd name="connsiteX3" fmla="*/ 0 w 4695230"/>
                <a:gd name="connsiteY3" fmla="*/ 1251181 h 2171067"/>
                <a:gd name="connsiteX0" fmla="*/ 0 w 4708878"/>
                <a:gd name="connsiteY0" fmla="*/ 1251181 h 2184715"/>
                <a:gd name="connsiteX1" fmla="*/ 3666524 w 4708878"/>
                <a:gd name="connsiteY1" fmla="*/ 0 h 2184715"/>
                <a:gd name="connsiteX2" fmla="*/ 4708878 w 4708878"/>
                <a:gd name="connsiteY2" fmla="*/ 2184715 h 2184715"/>
                <a:gd name="connsiteX3" fmla="*/ 0 w 4708878"/>
                <a:gd name="connsiteY3" fmla="*/ 1251181 h 2184715"/>
                <a:gd name="connsiteX0" fmla="*/ 0 w 4722526"/>
                <a:gd name="connsiteY0" fmla="*/ 1251181 h 2198363"/>
                <a:gd name="connsiteX1" fmla="*/ 3666524 w 4722526"/>
                <a:gd name="connsiteY1" fmla="*/ 0 h 2198363"/>
                <a:gd name="connsiteX2" fmla="*/ 4722526 w 4722526"/>
                <a:gd name="connsiteY2" fmla="*/ 2198363 h 2198363"/>
                <a:gd name="connsiteX3" fmla="*/ 0 w 4722526"/>
                <a:gd name="connsiteY3" fmla="*/ 1251181 h 2198363"/>
                <a:gd name="connsiteX0" fmla="*/ 0 w 4658916"/>
                <a:gd name="connsiteY0" fmla="*/ 1251181 h 2190411"/>
                <a:gd name="connsiteX1" fmla="*/ 3666524 w 4658916"/>
                <a:gd name="connsiteY1" fmla="*/ 0 h 2190411"/>
                <a:gd name="connsiteX2" fmla="*/ 4658916 w 4658916"/>
                <a:gd name="connsiteY2" fmla="*/ 2190411 h 2190411"/>
                <a:gd name="connsiteX3" fmla="*/ 0 w 4658916"/>
                <a:gd name="connsiteY3" fmla="*/ 1251181 h 2190411"/>
                <a:gd name="connsiteX0" fmla="*/ 0 w 4658916"/>
                <a:gd name="connsiteY0" fmla="*/ 1251181 h 2166557"/>
                <a:gd name="connsiteX1" fmla="*/ 3666524 w 4658916"/>
                <a:gd name="connsiteY1" fmla="*/ 0 h 2166557"/>
                <a:gd name="connsiteX2" fmla="*/ 4658916 w 4658916"/>
                <a:gd name="connsiteY2" fmla="*/ 2166557 h 2166557"/>
                <a:gd name="connsiteX3" fmla="*/ 0 w 4658916"/>
                <a:gd name="connsiteY3" fmla="*/ 1251181 h 2166557"/>
                <a:gd name="connsiteX0" fmla="*/ 0 w 4670136"/>
                <a:gd name="connsiteY0" fmla="*/ 1251181 h 2166557"/>
                <a:gd name="connsiteX1" fmla="*/ 3677744 w 4670136"/>
                <a:gd name="connsiteY1" fmla="*/ 0 h 2166557"/>
                <a:gd name="connsiteX2" fmla="*/ 4670136 w 4670136"/>
                <a:gd name="connsiteY2" fmla="*/ 2166557 h 2166557"/>
                <a:gd name="connsiteX3" fmla="*/ 0 w 4670136"/>
                <a:gd name="connsiteY3" fmla="*/ 1251181 h 2166557"/>
                <a:gd name="connsiteX0" fmla="*/ 0 w 4653306"/>
                <a:gd name="connsiteY0" fmla="*/ 1251181 h 2166557"/>
                <a:gd name="connsiteX1" fmla="*/ 3660914 w 4653306"/>
                <a:gd name="connsiteY1" fmla="*/ 0 h 2166557"/>
                <a:gd name="connsiteX2" fmla="*/ 4653306 w 4653306"/>
                <a:gd name="connsiteY2" fmla="*/ 2166557 h 2166557"/>
                <a:gd name="connsiteX3" fmla="*/ 0 w 4653306"/>
                <a:gd name="connsiteY3" fmla="*/ 1251181 h 2166557"/>
                <a:gd name="connsiteX0" fmla="*/ 0 w 4001299"/>
                <a:gd name="connsiteY0" fmla="*/ 869518 h 2166557"/>
                <a:gd name="connsiteX1" fmla="*/ 3008907 w 4001299"/>
                <a:gd name="connsiteY1" fmla="*/ 0 h 2166557"/>
                <a:gd name="connsiteX2" fmla="*/ 4001299 w 4001299"/>
                <a:gd name="connsiteY2" fmla="*/ 2166557 h 2166557"/>
                <a:gd name="connsiteX3" fmla="*/ 0 w 4001299"/>
                <a:gd name="connsiteY3" fmla="*/ 869518 h 2166557"/>
                <a:gd name="connsiteX0" fmla="*/ 0 w 4645354"/>
                <a:gd name="connsiteY0" fmla="*/ 1251181 h 2166557"/>
                <a:gd name="connsiteX1" fmla="*/ 3652962 w 4645354"/>
                <a:gd name="connsiteY1" fmla="*/ 0 h 2166557"/>
                <a:gd name="connsiteX2" fmla="*/ 4645354 w 4645354"/>
                <a:gd name="connsiteY2" fmla="*/ 2166557 h 2166557"/>
                <a:gd name="connsiteX3" fmla="*/ 0 w 4645354"/>
                <a:gd name="connsiteY3" fmla="*/ 1251181 h 2166557"/>
                <a:gd name="connsiteX0" fmla="*/ 0 w 4645354"/>
                <a:gd name="connsiteY0" fmla="*/ 1243230 h 2166557"/>
                <a:gd name="connsiteX1" fmla="*/ 3652962 w 4645354"/>
                <a:gd name="connsiteY1" fmla="*/ 0 h 2166557"/>
                <a:gd name="connsiteX2" fmla="*/ 4645354 w 4645354"/>
                <a:gd name="connsiteY2" fmla="*/ 2166557 h 2166557"/>
                <a:gd name="connsiteX3" fmla="*/ 0 w 4645354"/>
                <a:gd name="connsiteY3" fmla="*/ 1243230 h 216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45354" h="2166557">
                  <a:moveTo>
                    <a:pt x="0" y="1243230"/>
                  </a:moveTo>
                  <a:lnTo>
                    <a:pt x="3652962" y="0"/>
                  </a:lnTo>
                  <a:lnTo>
                    <a:pt x="4645354" y="2166557"/>
                  </a:lnTo>
                  <a:lnTo>
                    <a:pt x="0" y="124323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6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541852" y="3007895"/>
              <a:ext cx="2834884" cy="2947737"/>
            </a:xfrm>
            <a:custGeom>
              <a:avLst/>
              <a:gdLst>
                <a:gd name="connsiteX0" fmla="*/ 0 w 2791326"/>
                <a:gd name="connsiteY0" fmla="*/ 1816768 h 2947737"/>
                <a:gd name="connsiteX1" fmla="*/ 493294 w 2791326"/>
                <a:gd name="connsiteY1" fmla="*/ 2947737 h 2947737"/>
                <a:gd name="connsiteX2" fmla="*/ 2791326 w 2791326"/>
                <a:gd name="connsiteY2" fmla="*/ 0 h 2947737"/>
                <a:gd name="connsiteX3" fmla="*/ 0 w 2791326"/>
                <a:gd name="connsiteY3" fmla="*/ 1816768 h 2947737"/>
                <a:gd name="connsiteX0" fmla="*/ 0 w 2799638"/>
                <a:gd name="connsiteY0" fmla="*/ 1845863 h 2947737"/>
                <a:gd name="connsiteX1" fmla="*/ 501606 w 2799638"/>
                <a:gd name="connsiteY1" fmla="*/ 2947737 h 2947737"/>
                <a:gd name="connsiteX2" fmla="*/ 2799638 w 2799638"/>
                <a:gd name="connsiteY2" fmla="*/ 0 h 2947737"/>
                <a:gd name="connsiteX3" fmla="*/ 0 w 2799638"/>
                <a:gd name="connsiteY3" fmla="*/ 1845863 h 2947737"/>
                <a:gd name="connsiteX0" fmla="*/ 0 w 2826933"/>
                <a:gd name="connsiteY0" fmla="*/ 1886806 h 2947737"/>
                <a:gd name="connsiteX1" fmla="*/ 528901 w 2826933"/>
                <a:gd name="connsiteY1" fmla="*/ 2947737 h 2947737"/>
                <a:gd name="connsiteX2" fmla="*/ 2826933 w 2826933"/>
                <a:gd name="connsiteY2" fmla="*/ 0 h 2947737"/>
                <a:gd name="connsiteX3" fmla="*/ 0 w 2826933"/>
                <a:gd name="connsiteY3" fmla="*/ 1886806 h 2947737"/>
                <a:gd name="connsiteX0" fmla="*/ 0 w 2826933"/>
                <a:gd name="connsiteY0" fmla="*/ 1859510 h 2947737"/>
                <a:gd name="connsiteX1" fmla="*/ 528901 w 2826933"/>
                <a:gd name="connsiteY1" fmla="*/ 2947737 h 2947737"/>
                <a:gd name="connsiteX2" fmla="*/ 2826933 w 2826933"/>
                <a:gd name="connsiteY2" fmla="*/ 0 h 2947737"/>
                <a:gd name="connsiteX3" fmla="*/ 0 w 2826933"/>
                <a:gd name="connsiteY3" fmla="*/ 1859510 h 2947737"/>
                <a:gd name="connsiteX0" fmla="*/ 0 w 2826933"/>
                <a:gd name="connsiteY0" fmla="*/ 1859510 h 2947737"/>
                <a:gd name="connsiteX1" fmla="*/ 523291 w 2826933"/>
                <a:gd name="connsiteY1" fmla="*/ 2947737 h 2947737"/>
                <a:gd name="connsiteX2" fmla="*/ 2826933 w 2826933"/>
                <a:gd name="connsiteY2" fmla="*/ 0 h 2947737"/>
                <a:gd name="connsiteX3" fmla="*/ 0 w 2826933"/>
                <a:gd name="connsiteY3" fmla="*/ 1859510 h 2947737"/>
                <a:gd name="connsiteX0" fmla="*/ 0 w 2834884"/>
                <a:gd name="connsiteY0" fmla="*/ 1867462 h 2947737"/>
                <a:gd name="connsiteX1" fmla="*/ 531242 w 2834884"/>
                <a:gd name="connsiteY1" fmla="*/ 2947737 h 2947737"/>
                <a:gd name="connsiteX2" fmla="*/ 2834884 w 2834884"/>
                <a:gd name="connsiteY2" fmla="*/ 0 h 2947737"/>
                <a:gd name="connsiteX3" fmla="*/ 0 w 2834884"/>
                <a:gd name="connsiteY3" fmla="*/ 1867462 h 294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4884" h="2947737">
                  <a:moveTo>
                    <a:pt x="0" y="1867462"/>
                  </a:moveTo>
                  <a:lnTo>
                    <a:pt x="531242" y="2947737"/>
                  </a:lnTo>
                  <a:lnTo>
                    <a:pt x="2834884" y="0"/>
                  </a:lnTo>
                  <a:lnTo>
                    <a:pt x="0" y="1867462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44000">
                  <a:schemeClr val="accent2"/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/>
            <a:lstStyle/>
            <a:p>
              <a:pPr algn="ctr"/>
              <a:endParaRPr lang="en-US" sz="2000"/>
            </a:p>
          </p:txBody>
        </p:sp>
      </p:grpSp>
      <p:sp>
        <p:nvSpPr>
          <p:cNvPr id="39" name="Text Placeholder 45">
            <a:extLst>
              <a:ext uri="{FF2B5EF4-FFF2-40B4-BE49-F238E27FC236}">
                <a16:creationId xmlns:a16="http://schemas.microsoft.com/office/drawing/2014/main" id="{8B252A1D-CC01-724F-82EB-AE41A3B6DA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904" y="2743200"/>
            <a:ext cx="8291512" cy="1014413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145249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Me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8CD001-DB0A-434C-A4D9-C996D29C984E}"/>
              </a:ext>
            </a:extLst>
          </p:cNvPr>
          <p:cNvSpPr/>
          <p:nvPr userDrawn="1"/>
        </p:nvSpPr>
        <p:spPr>
          <a:xfrm>
            <a:off x="3532" y="33077"/>
            <a:ext cx="12185420" cy="68295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664B3331-1A95-491B-A362-BB7B41288F0C}"/>
              </a:ext>
            </a:extLst>
          </p:cNvPr>
          <p:cNvSpPr/>
          <p:nvPr userDrawn="1"/>
        </p:nvSpPr>
        <p:spPr>
          <a:xfrm>
            <a:off x="0" y="3602940"/>
            <a:ext cx="3586808" cy="3259673"/>
          </a:xfrm>
          <a:custGeom>
            <a:avLst/>
            <a:gdLst>
              <a:gd name="connsiteX0" fmla="*/ 1392248 w 3580909"/>
              <a:gd name="connsiteY0" fmla="*/ 0 h 3209249"/>
              <a:gd name="connsiteX1" fmla="*/ 0 w 3580909"/>
              <a:gd name="connsiteY1" fmla="*/ 3209249 h 3209249"/>
              <a:gd name="connsiteX2" fmla="*/ 3580909 w 3580909"/>
              <a:gd name="connsiteY2" fmla="*/ 1215267 h 3209249"/>
              <a:gd name="connsiteX3" fmla="*/ 1392248 w 3580909"/>
              <a:gd name="connsiteY3" fmla="*/ 0 h 3209249"/>
              <a:gd name="connsiteX0" fmla="*/ 1406371 w 3595032"/>
              <a:gd name="connsiteY0" fmla="*/ 0 h 3209249"/>
              <a:gd name="connsiteX1" fmla="*/ 0 w 3595032"/>
              <a:gd name="connsiteY1" fmla="*/ 3209249 h 3209249"/>
              <a:gd name="connsiteX2" fmla="*/ 3595032 w 3595032"/>
              <a:gd name="connsiteY2" fmla="*/ 1215267 h 3209249"/>
              <a:gd name="connsiteX3" fmla="*/ 1406371 w 3595032"/>
              <a:gd name="connsiteY3" fmla="*/ 0 h 3209249"/>
              <a:gd name="connsiteX0" fmla="*/ 1399310 w 3587971"/>
              <a:gd name="connsiteY0" fmla="*/ 0 h 3209249"/>
              <a:gd name="connsiteX1" fmla="*/ 0 w 3587971"/>
              <a:gd name="connsiteY1" fmla="*/ 3209249 h 3209249"/>
              <a:gd name="connsiteX2" fmla="*/ 3587971 w 3587971"/>
              <a:gd name="connsiteY2" fmla="*/ 1215267 h 3209249"/>
              <a:gd name="connsiteX3" fmla="*/ 1399310 w 3587971"/>
              <a:gd name="connsiteY3" fmla="*/ 0 h 3209249"/>
              <a:gd name="connsiteX0" fmla="*/ 1399310 w 3587971"/>
              <a:gd name="connsiteY0" fmla="*/ 0 h 3252111"/>
              <a:gd name="connsiteX1" fmla="*/ 0 w 3587971"/>
              <a:gd name="connsiteY1" fmla="*/ 3252111 h 3252111"/>
              <a:gd name="connsiteX2" fmla="*/ 3587971 w 3587971"/>
              <a:gd name="connsiteY2" fmla="*/ 1258129 h 3252111"/>
              <a:gd name="connsiteX3" fmla="*/ 1399310 w 3587971"/>
              <a:gd name="connsiteY3" fmla="*/ 0 h 3252111"/>
              <a:gd name="connsiteX0" fmla="*/ 1396734 w 3585395"/>
              <a:gd name="connsiteY0" fmla="*/ 0 h 3264990"/>
              <a:gd name="connsiteX1" fmla="*/ 0 w 3585395"/>
              <a:gd name="connsiteY1" fmla="*/ 3264990 h 3264990"/>
              <a:gd name="connsiteX2" fmla="*/ 3585395 w 3585395"/>
              <a:gd name="connsiteY2" fmla="*/ 1258129 h 3264990"/>
              <a:gd name="connsiteX3" fmla="*/ 1396734 w 3585395"/>
              <a:gd name="connsiteY3" fmla="*/ 0 h 3264990"/>
              <a:gd name="connsiteX0" fmla="*/ 1404461 w 3593122"/>
              <a:gd name="connsiteY0" fmla="*/ 0 h 3267566"/>
              <a:gd name="connsiteX1" fmla="*/ 0 w 3593122"/>
              <a:gd name="connsiteY1" fmla="*/ 3267566 h 3267566"/>
              <a:gd name="connsiteX2" fmla="*/ 3593122 w 3593122"/>
              <a:gd name="connsiteY2" fmla="*/ 1258129 h 3267566"/>
              <a:gd name="connsiteX3" fmla="*/ 1404461 w 3593122"/>
              <a:gd name="connsiteY3" fmla="*/ 0 h 3267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3122" h="3267566">
                <a:moveTo>
                  <a:pt x="1404461" y="0"/>
                </a:moveTo>
                <a:lnTo>
                  <a:pt x="0" y="3267566"/>
                </a:lnTo>
                <a:lnTo>
                  <a:pt x="3593122" y="1258129"/>
                </a:lnTo>
                <a:lnTo>
                  <a:pt x="1404461" y="0"/>
                </a:lnTo>
                <a:close/>
              </a:path>
            </a:pathLst>
          </a:custGeom>
          <a:gradFill>
            <a:gsLst>
              <a:gs pos="15000">
                <a:schemeClr val="accent2"/>
              </a:gs>
              <a:gs pos="100000">
                <a:schemeClr val="accent1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D4AC202D-B2C2-465A-947A-C1FD0D782096}"/>
              </a:ext>
            </a:extLst>
          </p:cNvPr>
          <p:cNvSpPr/>
          <p:nvPr userDrawn="1"/>
        </p:nvSpPr>
        <p:spPr>
          <a:xfrm>
            <a:off x="1390330" y="1741468"/>
            <a:ext cx="2199979" cy="3164694"/>
          </a:xfrm>
          <a:custGeom>
            <a:avLst/>
            <a:gdLst>
              <a:gd name="connsiteX0" fmla="*/ 1739462 w 2186152"/>
              <a:gd name="connsiteY0" fmla="*/ 0 h 3095296"/>
              <a:gd name="connsiteX1" fmla="*/ 0 w 2186152"/>
              <a:gd name="connsiteY1" fmla="*/ 1891862 h 3095296"/>
              <a:gd name="connsiteX2" fmla="*/ 2186152 w 2186152"/>
              <a:gd name="connsiteY2" fmla="*/ 3095296 h 3095296"/>
              <a:gd name="connsiteX3" fmla="*/ 1739462 w 2186152"/>
              <a:gd name="connsiteY3" fmla="*/ 0 h 3095296"/>
              <a:gd name="connsiteX0" fmla="*/ 1733563 w 2186152"/>
              <a:gd name="connsiteY0" fmla="*/ 0 h 3112994"/>
              <a:gd name="connsiteX1" fmla="*/ 0 w 2186152"/>
              <a:gd name="connsiteY1" fmla="*/ 1909560 h 3112994"/>
              <a:gd name="connsiteX2" fmla="*/ 2186152 w 2186152"/>
              <a:gd name="connsiteY2" fmla="*/ 3112994 h 3112994"/>
              <a:gd name="connsiteX3" fmla="*/ 1733563 w 2186152"/>
              <a:gd name="connsiteY3" fmla="*/ 0 h 3112994"/>
              <a:gd name="connsiteX0" fmla="*/ 1752613 w 2186152"/>
              <a:gd name="connsiteY0" fmla="*/ 0 h 3108232"/>
              <a:gd name="connsiteX1" fmla="*/ 0 w 2186152"/>
              <a:gd name="connsiteY1" fmla="*/ 1904798 h 3108232"/>
              <a:gd name="connsiteX2" fmla="*/ 2186152 w 2186152"/>
              <a:gd name="connsiteY2" fmla="*/ 3108232 h 3108232"/>
              <a:gd name="connsiteX3" fmla="*/ 1752613 w 2186152"/>
              <a:gd name="connsiteY3" fmla="*/ 0 h 3108232"/>
              <a:gd name="connsiteX0" fmla="*/ 1738326 w 2186152"/>
              <a:gd name="connsiteY0" fmla="*/ 0 h 3108232"/>
              <a:gd name="connsiteX1" fmla="*/ 0 w 2186152"/>
              <a:gd name="connsiteY1" fmla="*/ 1904798 h 3108232"/>
              <a:gd name="connsiteX2" fmla="*/ 2186152 w 2186152"/>
              <a:gd name="connsiteY2" fmla="*/ 3108232 h 3108232"/>
              <a:gd name="connsiteX3" fmla="*/ 1738326 w 2186152"/>
              <a:gd name="connsiteY3" fmla="*/ 0 h 3108232"/>
              <a:gd name="connsiteX0" fmla="*/ 1724039 w 2186152"/>
              <a:gd name="connsiteY0" fmla="*/ 0 h 3089182"/>
              <a:gd name="connsiteX1" fmla="*/ 0 w 2186152"/>
              <a:gd name="connsiteY1" fmla="*/ 1885748 h 3089182"/>
              <a:gd name="connsiteX2" fmla="*/ 2186152 w 2186152"/>
              <a:gd name="connsiteY2" fmla="*/ 3089182 h 3089182"/>
              <a:gd name="connsiteX3" fmla="*/ 1724039 w 2186152"/>
              <a:gd name="connsiteY3" fmla="*/ 0 h 3089182"/>
              <a:gd name="connsiteX0" fmla="*/ 1743089 w 2205202"/>
              <a:gd name="connsiteY0" fmla="*/ 0 h 3089182"/>
              <a:gd name="connsiteX1" fmla="*/ 0 w 2205202"/>
              <a:gd name="connsiteY1" fmla="*/ 1861935 h 3089182"/>
              <a:gd name="connsiteX2" fmla="*/ 2205202 w 2205202"/>
              <a:gd name="connsiteY2" fmla="*/ 3089182 h 3089182"/>
              <a:gd name="connsiteX3" fmla="*/ 1743089 w 2205202"/>
              <a:gd name="connsiteY3" fmla="*/ 0 h 3089182"/>
              <a:gd name="connsiteX0" fmla="*/ 1733564 w 2205202"/>
              <a:gd name="connsiteY0" fmla="*/ 0 h 3079657"/>
              <a:gd name="connsiteX1" fmla="*/ 0 w 2205202"/>
              <a:gd name="connsiteY1" fmla="*/ 1852410 h 3079657"/>
              <a:gd name="connsiteX2" fmla="*/ 2205202 w 2205202"/>
              <a:gd name="connsiteY2" fmla="*/ 3079657 h 3079657"/>
              <a:gd name="connsiteX3" fmla="*/ 1733564 w 2205202"/>
              <a:gd name="connsiteY3" fmla="*/ 0 h 3079657"/>
              <a:gd name="connsiteX0" fmla="*/ 1695464 w 2167102"/>
              <a:gd name="connsiteY0" fmla="*/ 0 h 3079657"/>
              <a:gd name="connsiteX1" fmla="*/ 0 w 2167102"/>
              <a:gd name="connsiteY1" fmla="*/ 1871460 h 3079657"/>
              <a:gd name="connsiteX2" fmla="*/ 2167102 w 2167102"/>
              <a:gd name="connsiteY2" fmla="*/ 3079657 h 3079657"/>
              <a:gd name="connsiteX3" fmla="*/ 1695464 w 2167102"/>
              <a:gd name="connsiteY3" fmla="*/ 0 h 3079657"/>
              <a:gd name="connsiteX0" fmla="*/ 1724039 w 2195677"/>
              <a:gd name="connsiteY0" fmla="*/ 0 h 3079657"/>
              <a:gd name="connsiteX1" fmla="*/ 0 w 2195677"/>
              <a:gd name="connsiteY1" fmla="*/ 1866698 h 3079657"/>
              <a:gd name="connsiteX2" fmla="*/ 2195677 w 2195677"/>
              <a:gd name="connsiteY2" fmla="*/ 3079657 h 3079657"/>
              <a:gd name="connsiteX3" fmla="*/ 1724039 w 2195677"/>
              <a:gd name="connsiteY3" fmla="*/ 0 h 3079657"/>
              <a:gd name="connsiteX0" fmla="*/ 1746073 w 2195677"/>
              <a:gd name="connsiteY0" fmla="*/ 0 h 3079657"/>
              <a:gd name="connsiteX1" fmla="*/ 0 w 2195677"/>
              <a:gd name="connsiteY1" fmla="*/ 1866698 h 3079657"/>
              <a:gd name="connsiteX2" fmla="*/ 2195677 w 2195677"/>
              <a:gd name="connsiteY2" fmla="*/ 3079657 h 3079657"/>
              <a:gd name="connsiteX3" fmla="*/ 1746073 w 2195677"/>
              <a:gd name="connsiteY3" fmla="*/ 0 h 3079657"/>
              <a:gd name="connsiteX0" fmla="*/ 1714323 w 2195677"/>
              <a:gd name="connsiteY0" fmla="*/ 0 h 3098707"/>
              <a:gd name="connsiteX1" fmla="*/ 0 w 2195677"/>
              <a:gd name="connsiteY1" fmla="*/ 1885748 h 3098707"/>
              <a:gd name="connsiteX2" fmla="*/ 2195677 w 2195677"/>
              <a:gd name="connsiteY2" fmla="*/ 3098707 h 3098707"/>
              <a:gd name="connsiteX3" fmla="*/ 1714323 w 2195677"/>
              <a:gd name="connsiteY3" fmla="*/ 0 h 3098707"/>
              <a:gd name="connsiteX0" fmla="*/ 1720673 w 2195677"/>
              <a:gd name="connsiteY0" fmla="*/ 0 h 3092357"/>
              <a:gd name="connsiteX1" fmla="*/ 0 w 2195677"/>
              <a:gd name="connsiteY1" fmla="*/ 1879398 h 3092357"/>
              <a:gd name="connsiteX2" fmla="*/ 2195677 w 2195677"/>
              <a:gd name="connsiteY2" fmla="*/ 3092357 h 3092357"/>
              <a:gd name="connsiteX3" fmla="*/ 1720673 w 2195677"/>
              <a:gd name="connsiteY3" fmla="*/ 0 h 3092357"/>
              <a:gd name="connsiteX0" fmla="*/ 1739723 w 2195677"/>
              <a:gd name="connsiteY0" fmla="*/ 0 h 3086007"/>
              <a:gd name="connsiteX1" fmla="*/ 0 w 2195677"/>
              <a:gd name="connsiteY1" fmla="*/ 1873048 h 3086007"/>
              <a:gd name="connsiteX2" fmla="*/ 2195677 w 2195677"/>
              <a:gd name="connsiteY2" fmla="*/ 3086007 h 3086007"/>
              <a:gd name="connsiteX3" fmla="*/ 1739723 w 2195677"/>
              <a:gd name="connsiteY3" fmla="*/ 0 h 3086007"/>
              <a:gd name="connsiteX0" fmla="*/ 1720673 w 2195677"/>
              <a:gd name="connsiteY0" fmla="*/ 0 h 3155857"/>
              <a:gd name="connsiteX1" fmla="*/ 0 w 2195677"/>
              <a:gd name="connsiteY1" fmla="*/ 1942898 h 3155857"/>
              <a:gd name="connsiteX2" fmla="*/ 2195677 w 2195677"/>
              <a:gd name="connsiteY2" fmla="*/ 3155857 h 3155857"/>
              <a:gd name="connsiteX3" fmla="*/ 1720673 w 2195677"/>
              <a:gd name="connsiteY3" fmla="*/ 0 h 3155857"/>
              <a:gd name="connsiteX0" fmla="*/ 1720673 w 2195677"/>
              <a:gd name="connsiteY0" fmla="*/ 0 h 3079657"/>
              <a:gd name="connsiteX1" fmla="*/ 0 w 2195677"/>
              <a:gd name="connsiteY1" fmla="*/ 1866698 h 3079657"/>
              <a:gd name="connsiteX2" fmla="*/ 2195677 w 2195677"/>
              <a:gd name="connsiteY2" fmla="*/ 3079657 h 3079657"/>
              <a:gd name="connsiteX3" fmla="*/ 1720673 w 2195677"/>
              <a:gd name="connsiteY3" fmla="*/ 0 h 3079657"/>
              <a:gd name="connsiteX0" fmla="*/ 1720673 w 2195677"/>
              <a:gd name="connsiteY0" fmla="*/ 0 h 3149507"/>
              <a:gd name="connsiteX1" fmla="*/ 0 w 2195677"/>
              <a:gd name="connsiteY1" fmla="*/ 1936548 h 3149507"/>
              <a:gd name="connsiteX2" fmla="*/ 2195677 w 2195677"/>
              <a:gd name="connsiteY2" fmla="*/ 3149507 h 3149507"/>
              <a:gd name="connsiteX3" fmla="*/ 1720673 w 2195677"/>
              <a:gd name="connsiteY3" fmla="*/ 0 h 3149507"/>
              <a:gd name="connsiteX0" fmla="*/ 1739723 w 2214727"/>
              <a:gd name="connsiteY0" fmla="*/ 0 h 3149507"/>
              <a:gd name="connsiteX1" fmla="*/ 0 w 2214727"/>
              <a:gd name="connsiteY1" fmla="*/ 1936548 h 3149507"/>
              <a:gd name="connsiteX2" fmla="*/ 2214727 w 2214727"/>
              <a:gd name="connsiteY2" fmla="*/ 3149507 h 3149507"/>
              <a:gd name="connsiteX3" fmla="*/ 1739723 w 2214727"/>
              <a:gd name="connsiteY3" fmla="*/ 0 h 3149507"/>
              <a:gd name="connsiteX0" fmla="*/ 1739723 w 2214727"/>
              <a:gd name="connsiteY0" fmla="*/ 0 h 3149507"/>
              <a:gd name="connsiteX1" fmla="*/ 0 w 2214727"/>
              <a:gd name="connsiteY1" fmla="*/ 1936548 h 3149507"/>
              <a:gd name="connsiteX2" fmla="*/ 2214727 w 2214727"/>
              <a:gd name="connsiteY2" fmla="*/ 3149507 h 3149507"/>
              <a:gd name="connsiteX3" fmla="*/ 1739723 w 2214727"/>
              <a:gd name="connsiteY3" fmla="*/ 0 h 3149507"/>
              <a:gd name="connsiteX0" fmla="*/ 1724975 w 2199979"/>
              <a:gd name="connsiteY0" fmla="*/ 0 h 3149507"/>
              <a:gd name="connsiteX1" fmla="*/ 0 w 2199979"/>
              <a:gd name="connsiteY1" fmla="*/ 1921800 h 3149507"/>
              <a:gd name="connsiteX2" fmla="*/ 2199979 w 2199979"/>
              <a:gd name="connsiteY2" fmla="*/ 3149507 h 3149507"/>
              <a:gd name="connsiteX3" fmla="*/ 1724975 w 2199979"/>
              <a:gd name="connsiteY3" fmla="*/ 0 h 3149507"/>
              <a:gd name="connsiteX0" fmla="*/ 1722399 w 2199979"/>
              <a:gd name="connsiteY0" fmla="*/ 0 h 3072234"/>
              <a:gd name="connsiteX1" fmla="*/ 0 w 2199979"/>
              <a:gd name="connsiteY1" fmla="*/ 1844527 h 3072234"/>
              <a:gd name="connsiteX2" fmla="*/ 2199979 w 2199979"/>
              <a:gd name="connsiteY2" fmla="*/ 3072234 h 3072234"/>
              <a:gd name="connsiteX3" fmla="*/ 1722399 w 2199979"/>
              <a:gd name="connsiteY3" fmla="*/ 0 h 3072234"/>
              <a:gd name="connsiteX0" fmla="*/ 1722399 w 2199979"/>
              <a:gd name="connsiteY0" fmla="*/ 0 h 3123750"/>
              <a:gd name="connsiteX1" fmla="*/ 0 w 2199979"/>
              <a:gd name="connsiteY1" fmla="*/ 1896043 h 3123750"/>
              <a:gd name="connsiteX2" fmla="*/ 2199979 w 2199979"/>
              <a:gd name="connsiteY2" fmla="*/ 3123750 h 3123750"/>
              <a:gd name="connsiteX3" fmla="*/ 1722399 w 2199979"/>
              <a:gd name="connsiteY3" fmla="*/ 0 h 3123750"/>
              <a:gd name="connsiteX0" fmla="*/ 1736047 w 2199979"/>
              <a:gd name="connsiteY0" fmla="*/ 0 h 3164694"/>
              <a:gd name="connsiteX1" fmla="*/ 0 w 2199979"/>
              <a:gd name="connsiteY1" fmla="*/ 1936987 h 3164694"/>
              <a:gd name="connsiteX2" fmla="*/ 2199979 w 2199979"/>
              <a:gd name="connsiteY2" fmla="*/ 3164694 h 3164694"/>
              <a:gd name="connsiteX3" fmla="*/ 1736047 w 2199979"/>
              <a:gd name="connsiteY3" fmla="*/ 0 h 31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9979" h="3164694">
                <a:moveTo>
                  <a:pt x="1736047" y="0"/>
                </a:moveTo>
                <a:lnTo>
                  <a:pt x="0" y="1936987"/>
                </a:lnTo>
                <a:lnTo>
                  <a:pt x="2199979" y="3164694"/>
                </a:lnTo>
                <a:lnTo>
                  <a:pt x="1736047" y="0"/>
                </a:lnTo>
                <a:close/>
              </a:path>
            </a:pathLst>
          </a:custGeom>
          <a:gradFill>
            <a:gsLst>
              <a:gs pos="15000">
                <a:schemeClr val="accent2"/>
              </a:gs>
              <a:gs pos="100000">
                <a:schemeClr val="accent1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4" name="Freeform 7">
            <a:extLst>
              <a:ext uri="{FF2B5EF4-FFF2-40B4-BE49-F238E27FC236}">
                <a16:creationId xmlns:a16="http://schemas.microsoft.com/office/drawing/2014/main" id="{61EF25C6-527F-4054-B2C4-13E661ACC907}"/>
              </a:ext>
            </a:extLst>
          </p:cNvPr>
          <p:cNvSpPr/>
          <p:nvPr userDrawn="1"/>
        </p:nvSpPr>
        <p:spPr>
          <a:xfrm>
            <a:off x="6375805" y="1"/>
            <a:ext cx="4644129" cy="1222744"/>
          </a:xfrm>
          <a:custGeom>
            <a:avLst/>
            <a:gdLst>
              <a:gd name="connsiteX0" fmla="*/ 0 w 4550735"/>
              <a:gd name="connsiteY0" fmla="*/ 0 h 1222745"/>
              <a:gd name="connsiteX1" fmla="*/ 1222744 w 4550735"/>
              <a:gd name="connsiteY1" fmla="*/ 1222745 h 1222745"/>
              <a:gd name="connsiteX2" fmla="*/ 4550735 w 4550735"/>
              <a:gd name="connsiteY2" fmla="*/ 10633 h 1222745"/>
              <a:gd name="connsiteX3" fmla="*/ 0 w 4550735"/>
              <a:gd name="connsiteY3" fmla="*/ 0 h 1222745"/>
              <a:gd name="connsiteX0" fmla="*/ 0 w 4582633"/>
              <a:gd name="connsiteY0" fmla="*/ 10633 h 1212112"/>
              <a:gd name="connsiteX1" fmla="*/ 1254642 w 4582633"/>
              <a:gd name="connsiteY1" fmla="*/ 1212112 h 1212112"/>
              <a:gd name="connsiteX2" fmla="*/ 4582633 w 4582633"/>
              <a:gd name="connsiteY2" fmla="*/ 0 h 1212112"/>
              <a:gd name="connsiteX3" fmla="*/ 0 w 4582633"/>
              <a:gd name="connsiteY3" fmla="*/ 10633 h 1212112"/>
              <a:gd name="connsiteX0" fmla="*/ 0 w 4566685"/>
              <a:gd name="connsiteY0" fmla="*/ 0 h 1228061"/>
              <a:gd name="connsiteX1" fmla="*/ 1238694 w 4566685"/>
              <a:gd name="connsiteY1" fmla="*/ 1228061 h 1228061"/>
              <a:gd name="connsiteX2" fmla="*/ 4566685 w 4566685"/>
              <a:gd name="connsiteY2" fmla="*/ 15949 h 1228061"/>
              <a:gd name="connsiteX3" fmla="*/ 0 w 4566685"/>
              <a:gd name="connsiteY3" fmla="*/ 0 h 1228061"/>
              <a:gd name="connsiteX0" fmla="*/ 0 w 4566685"/>
              <a:gd name="connsiteY0" fmla="*/ 0 h 1217428"/>
              <a:gd name="connsiteX1" fmla="*/ 1238694 w 4566685"/>
              <a:gd name="connsiteY1" fmla="*/ 1217428 h 1217428"/>
              <a:gd name="connsiteX2" fmla="*/ 4566685 w 4566685"/>
              <a:gd name="connsiteY2" fmla="*/ 5316 h 1217428"/>
              <a:gd name="connsiteX3" fmla="*/ 0 w 4566685"/>
              <a:gd name="connsiteY3" fmla="*/ 0 h 1217428"/>
              <a:gd name="connsiteX0" fmla="*/ 0 w 4614532"/>
              <a:gd name="connsiteY0" fmla="*/ 0 h 1217428"/>
              <a:gd name="connsiteX1" fmla="*/ 1238694 w 4614532"/>
              <a:gd name="connsiteY1" fmla="*/ 1217428 h 1217428"/>
              <a:gd name="connsiteX2" fmla="*/ 4614532 w 4614532"/>
              <a:gd name="connsiteY2" fmla="*/ 5316 h 1217428"/>
              <a:gd name="connsiteX3" fmla="*/ 0 w 4614532"/>
              <a:gd name="connsiteY3" fmla="*/ 0 h 1217428"/>
              <a:gd name="connsiteX0" fmla="*/ 0 w 4614532"/>
              <a:gd name="connsiteY0" fmla="*/ 0 h 1228060"/>
              <a:gd name="connsiteX1" fmla="*/ 1286541 w 4614532"/>
              <a:gd name="connsiteY1" fmla="*/ 1228060 h 1228060"/>
              <a:gd name="connsiteX2" fmla="*/ 4614532 w 4614532"/>
              <a:gd name="connsiteY2" fmla="*/ 5316 h 1228060"/>
              <a:gd name="connsiteX3" fmla="*/ 0 w 4614532"/>
              <a:gd name="connsiteY3" fmla="*/ 0 h 1228060"/>
              <a:gd name="connsiteX0" fmla="*/ 0 w 4614532"/>
              <a:gd name="connsiteY0" fmla="*/ 10633 h 1222744"/>
              <a:gd name="connsiteX1" fmla="*/ 1286541 w 4614532"/>
              <a:gd name="connsiteY1" fmla="*/ 1222744 h 1222744"/>
              <a:gd name="connsiteX2" fmla="*/ 4614532 w 4614532"/>
              <a:gd name="connsiteY2" fmla="*/ 0 h 1222744"/>
              <a:gd name="connsiteX3" fmla="*/ 0 w 4614532"/>
              <a:gd name="connsiteY3" fmla="*/ 10633 h 1222744"/>
              <a:gd name="connsiteX0" fmla="*/ 0 w 4614532"/>
              <a:gd name="connsiteY0" fmla="*/ 10633 h 1201479"/>
              <a:gd name="connsiteX1" fmla="*/ 1238695 w 4614532"/>
              <a:gd name="connsiteY1" fmla="*/ 1201479 h 1201479"/>
              <a:gd name="connsiteX2" fmla="*/ 4614532 w 4614532"/>
              <a:gd name="connsiteY2" fmla="*/ 0 h 1201479"/>
              <a:gd name="connsiteX3" fmla="*/ 0 w 4614532"/>
              <a:gd name="connsiteY3" fmla="*/ 10633 h 1201479"/>
              <a:gd name="connsiteX0" fmla="*/ 0 w 4614532"/>
              <a:gd name="connsiteY0" fmla="*/ 10633 h 1222744"/>
              <a:gd name="connsiteX1" fmla="*/ 1249328 w 4614532"/>
              <a:gd name="connsiteY1" fmla="*/ 1222744 h 1222744"/>
              <a:gd name="connsiteX2" fmla="*/ 4614532 w 4614532"/>
              <a:gd name="connsiteY2" fmla="*/ 0 h 1222744"/>
              <a:gd name="connsiteX3" fmla="*/ 0 w 4614532"/>
              <a:gd name="connsiteY3" fmla="*/ 10633 h 1222744"/>
              <a:gd name="connsiteX0" fmla="*/ 0 w 4614532"/>
              <a:gd name="connsiteY0" fmla="*/ 0 h 1222744"/>
              <a:gd name="connsiteX1" fmla="*/ 1249328 w 4614532"/>
              <a:gd name="connsiteY1" fmla="*/ 1222744 h 1222744"/>
              <a:gd name="connsiteX2" fmla="*/ 4614532 w 4614532"/>
              <a:gd name="connsiteY2" fmla="*/ 0 h 1222744"/>
              <a:gd name="connsiteX3" fmla="*/ 0 w 4614532"/>
              <a:gd name="connsiteY3" fmla="*/ 0 h 1222744"/>
              <a:gd name="connsiteX0" fmla="*/ 0 w 4630481"/>
              <a:gd name="connsiteY0" fmla="*/ 0 h 1222744"/>
              <a:gd name="connsiteX1" fmla="*/ 1249328 w 4630481"/>
              <a:gd name="connsiteY1" fmla="*/ 1222744 h 1222744"/>
              <a:gd name="connsiteX2" fmla="*/ 4630481 w 4630481"/>
              <a:gd name="connsiteY2" fmla="*/ 0 h 1222744"/>
              <a:gd name="connsiteX3" fmla="*/ 0 w 4630481"/>
              <a:gd name="connsiteY3" fmla="*/ 0 h 1222744"/>
              <a:gd name="connsiteX0" fmla="*/ 0 w 4671425"/>
              <a:gd name="connsiteY0" fmla="*/ 0 h 1222744"/>
              <a:gd name="connsiteX1" fmla="*/ 1290272 w 4671425"/>
              <a:gd name="connsiteY1" fmla="*/ 1222744 h 1222744"/>
              <a:gd name="connsiteX2" fmla="*/ 4671425 w 4671425"/>
              <a:gd name="connsiteY2" fmla="*/ 0 h 1222744"/>
              <a:gd name="connsiteX3" fmla="*/ 0 w 4671425"/>
              <a:gd name="connsiteY3" fmla="*/ 0 h 1222744"/>
              <a:gd name="connsiteX0" fmla="*/ 0 w 4671425"/>
              <a:gd name="connsiteY0" fmla="*/ 0 h 1222744"/>
              <a:gd name="connsiteX1" fmla="*/ 1290272 w 4671425"/>
              <a:gd name="connsiteY1" fmla="*/ 1222744 h 1222744"/>
              <a:gd name="connsiteX2" fmla="*/ 4671425 w 4671425"/>
              <a:gd name="connsiteY2" fmla="*/ 614149 h 1222744"/>
              <a:gd name="connsiteX3" fmla="*/ 0 w 4671425"/>
              <a:gd name="connsiteY3" fmla="*/ 0 h 1222744"/>
              <a:gd name="connsiteX0" fmla="*/ 0 w 4657777"/>
              <a:gd name="connsiteY0" fmla="*/ 13648 h 1236392"/>
              <a:gd name="connsiteX1" fmla="*/ 1290272 w 4657777"/>
              <a:gd name="connsiteY1" fmla="*/ 1236392 h 1236392"/>
              <a:gd name="connsiteX2" fmla="*/ 4657777 w 4657777"/>
              <a:gd name="connsiteY2" fmla="*/ 0 h 1236392"/>
              <a:gd name="connsiteX3" fmla="*/ 0 w 4657777"/>
              <a:gd name="connsiteY3" fmla="*/ 13648 h 1236392"/>
              <a:gd name="connsiteX0" fmla="*/ 0 w 4644129"/>
              <a:gd name="connsiteY0" fmla="*/ 0 h 1222744"/>
              <a:gd name="connsiteX1" fmla="*/ 1290272 w 4644129"/>
              <a:gd name="connsiteY1" fmla="*/ 1222744 h 1222744"/>
              <a:gd name="connsiteX2" fmla="*/ 4644129 w 4644129"/>
              <a:gd name="connsiteY2" fmla="*/ 0 h 1222744"/>
              <a:gd name="connsiteX3" fmla="*/ 0 w 4644129"/>
              <a:gd name="connsiteY3" fmla="*/ 0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4129" h="1222744">
                <a:moveTo>
                  <a:pt x="0" y="0"/>
                </a:moveTo>
                <a:lnTo>
                  <a:pt x="1290272" y="1222744"/>
                </a:lnTo>
                <a:lnTo>
                  <a:pt x="4644129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44000">
                <a:schemeClr val="accent1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8">
            <a:extLst>
              <a:ext uri="{FF2B5EF4-FFF2-40B4-BE49-F238E27FC236}">
                <a16:creationId xmlns:a16="http://schemas.microsoft.com/office/drawing/2014/main" id="{A8F1371B-B0E6-4D84-8A45-10D9839F6269}"/>
              </a:ext>
            </a:extLst>
          </p:cNvPr>
          <p:cNvSpPr/>
          <p:nvPr userDrawn="1"/>
        </p:nvSpPr>
        <p:spPr>
          <a:xfrm>
            <a:off x="4052439" y="2989173"/>
            <a:ext cx="3708351" cy="2971471"/>
          </a:xfrm>
          <a:custGeom>
            <a:avLst/>
            <a:gdLst>
              <a:gd name="connsiteX0" fmla="*/ 2291255 w 3641834"/>
              <a:gd name="connsiteY0" fmla="*/ 0 h 2958662"/>
              <a:gd name="connsiteX1" fmla="*/ 3641834 w 3641834"/>
              <a:gd name="connsiteY1" fmla="*/ 1692165 h 2958662"/>
              <a:gd name="connsiteX2" fmla="*/ 0 w 3641834"/>
              <a:gd name="connsiteY2" fmla="*/ 2958662 h 2958662"/>
              <a:gd name="connsiteX3" fmla="*/ 2291255 w 3641834"/>
              <a:gd name="connsiteY3" fmla="*/ 0 h 2958662"/>
              <a:gd name="connsiteX0" fmla="*/ 2291255 w 3641834"/>
              <a:gd name="connsiteY0" fmla="*/ 0 h 2963917"/>
              <a:gd name="connsiteX1" fmla="*/ 3641834 w 3641834"/>
              <a:gd name="connsiteY1" fmla="*/ 1697420 h 2963917"/>
              <a:gd name="connsiteX2" fmla="*/ 0 w 3641834"/>
              <a:gd name="connsiteY2" fmla="*/ 2963917 h 2963917"/>
              <a:gd name="connsiteX3" fmla="*/ 2291255 w 3641834"/>
              <a:gd name="connsiteY3" fmla="*/ 0 h 2963917"/>
              <a:gd name="connsiteX0" fmla="*/ 2301765 w 3641834"/>
              <a:gd name="connsiteY0" fmla="*/ 0 h 2948152"/>
              <a:gd name="connsiteX1" fmla="*/ 3641834 w 3641834"/>
              <a:gd name="connsiteY1" fmla="*/ 1681655 h 2948152"/>
              <a:gd name="connsiteX2" fmla="*/ 0 w 3641834"/>
              <a:gd name="connsiteY2" fmla="*/ 2948152 h 2948152"/>
              <a:gd name="connsiteX3" fmla="*/ 2301765 w 3641834"/>
              <a:gd name="connsiteY3" fmla="*/ 0 h 2948152"/>
              <a:gd name="connsiteX0" fmla="*/ 2293452 w 3641834"/>
              <a:gd name="connsiteY0" fmla="*/ 0 h 2948152"/>
              <a:gd name="connsiteX1" fmla="*/ 3641834 w 3641834"/>
              <a:gd name="connsiteY1" fmla="*/ 1681655 h 2948152"/>
              <a:gd name="connsiteX2" fmla="*/ 0 w 3641834"/>
              <a:gd name="connsiteY2" fmla="*/ 2948152 h 2948152"/>
              <a:gd name="connsiteX3" fmla="*/ 2293452 w 3641834"/>
              <a:gd name="connsiteY3" fmla="*/ 0 h 2948152"/>
              <a:gd name="connsiteX0" fmla="*/ 2305379 w 3653761"/>
              <a:gd name="connsiteY0" fmla="*/ 0 h 2944176"/>
              <a:gd name="connsiteX1" fmla="*/ 3653761 w 3653761"/>
              <a:gd name="connsiteY1" fmla="*/ 1681655 h 2944176"/>
              <a:gd name="connsiteX2" fmla="*/ 0 w 3653761"/>
              <a:gd name="connsiteY2" fmla="*/ 2944176 h 2944176"/>
              <a:gd name="connsiteX3" fmla="*/ 2305379 w 3653761"/>
              <a:gd name="connsiteY3" fmla="*/ 0 h 2944176"/>
              <a:gd name="connsiteX0" fmla="*/ 2291731 w 3653761"/>
              <a:gd name="connsiteY0" fmla="*/ 0 h 2944176"/>
              <a:gd name="connsiteX1" fmla="*/ 3653761 w 3653761"/>
              <a:gd name="connsiteY1" fmla="*/ 1681655 h 2944176"/>
              <a:gd name="connsiteX2" fmla="*/ 0 w 3653761"/>
              <a:gd name="connsiteY2" fmla="*/ 2944176 h 2944176"/>
              <a:gd name="connsiteX3" fmla="*/ 2291731 w 3653761"/>
              <a:gd name="connsiteY3" fmla="*/ 0 h 2944176"/>
              <a:gd name="connsiteX0" fmla="*/ 2305378 w 3653761"/>
              <a:gd name="connsiteY0" fmla="*/ 0 h 2971471"/>
              <a:gd name="connsiteX1" fmla="*/ 3653761 w 3653761"/>
              <a:gd name="connsiteY1" fmla="*/ 1708950 h 2971471"/>
              <a:gd name="connsiteX2" fmla="*/ 0 w 3653761"/>
              <a:gd name="connsiteY2" fmla="*/ 2971471 h 2971471"/>
              <a:gd name="connsiteX3" fmla="*/ 2305378 w 3653761"/>
              <a:gd name="connsiteY3" fmla="*/ 0 h 2971471"/>
              <a:gd name="connsiteX0" fmla="*/ 2305378 w 3694704"/>
              <a:gd name="connsiteY0" fmla="*/ 0 h 2971471"/>
              <a:gd name="connsiteX1" fmla="*/ 3694704 w 3694704"/>
              <a:gd name="connsiteY1" fmla="*/ 1722598 h 2971471"/>
              <a:gd name="connsiteX2" fmla="*/ 0 w 3694704"/>
              <a:gd name="connsiteY2" fmla="*/ 2971471 h 2971471"/>
              <a:gd name="connsiteX3" fmla="*/ 2305378 w 3694704"/>
              <a:gd name="connsiteY3" fmla="*/ 0 h 2971471"/>
              <a:gd name="connsiteX0" fmla="*/ 2319025 w 3708351"/>
              <a:gd name="connsiteY0" fmla="*/ 0 h 2971471"/>
              <a:gd name="connsiteX1" fmla="*/ 3708351 w 3708351"/>
              <a:gd name="connsiteY1" fmla="*/ 1722598 h 2971471"/>
              <a:gd name="connsiteX2" fmla="*/ 0 w 3708351"/>
              <a:gd name="connsiteY2" fmla="*/ 2971471 h 2971471"/>
              <a:gd name="connsiteX3" fmla="*/ 2319025 w 3708351"/>
              <a:gd name="connsiteY3" fmla="*/ 0 h 297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8351" h="2971471">
                <a:moveTo>
                  <a:pt x="2319025" y="0"/>
                </a:moveTo>
                <a:lnTo>
                  <a:pt x="3708351" y="1722598"/>
                </a:lnTo>
                <a:lnTo>
                  <a:pt x="0" y="2971471"/>
                </a:lnTo>
                <a:lnTo>
                  <a:pt x="2319025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85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6" name="Freeform 9">
            <a:extLst>
              <a:ext uri="{FF2B5EF4-FFF2-40B4-BE49-F238E27FC236}">
                <a16:creationId xmlns:a16="http://schemas.microsoft.com/office/drawing/2014/main" id="{471EC3F5-CC6A-4DEA-B75F-5A096101FEED}"/>
              </a:ext>
            </a:extLst>
          </p:cNvPr>
          <p:cNvSpPr/>
          <p:nvPr userDrawn="1"/>
        </p:nvSpPr>
        <p:spPr>
          <a:xfrm>
            <a:off x="-3085" y="-4317"/>
            <a:ext cx="3366670" cy="1808791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346198"/>
              <a:gd name="connsiteY0" fmla="*/ 0 h 1771137"/>
              <a:gd name="connsiteX1" fmla="*/ 3346198 w 3346198"/>
              <a:gd name="connsiteY1" fmla="*/ 3282 h 1771137"/>
              <a:gd name="connsiteX2" fmla="*/ 3153403 w 3346198"/>
              <a:gd name="connsiteY2" fmla="*/ 1771137 h 1771137"/>
              <a:gd name="connsiteX3" fmla="*/ 0 w 3346198"/>
              <a:gd name="connsiteY3" fmla="*/ 0 h 1771137"/>
              <a:gd name="connsiteX0" fmla="*/ 0 w 3346198"/>
              <a:gd name="connsiteY0" fmla="*/ 0 h 1766374"/>
              <a:gd name="connsiteX1" fmla="*/ 3346198 w 3346198"/>
              <a:gd name="connsiteY1" fmla="*/ 3282 h 1766374"/>
              <a:gd name="connsiteX2" fmla="*/ 3110540 w 3346198"/>
              <a:gd name="connsiteY2" fmla="*/ 1766374 h 1766374"/>
              <a:gd name="connsiteX3" fmla="*/ 0 w 3346198"/>
              <a:gd name="connsiteY3" fmla="*/ 0 h 1766374"/>
              <a:gd name="connsiteX0" fmla="*/ 0 w 3346198"/>
              <a:gd name="connsiteY0" fmla="*/ 0 h 1780662"/>
              <a:gd name="connsiteX1" fmla="*/ 3346198 w 3346198"/>
              <a:gd name="connsiteY1" fmla="*/ 3282 h 1780662"/>
              <a:gd name="connsiteX2" fmla="*/ 3091490 w 3346198"/>
              <a:gd name="connsiteY2" fmla="*/ 1780662 h 1780662"/>
              <a:gd name="connsiteX3" fmla="*/ 0 w 3346198"/>
              <a:gd name="connsiteY3" fmla="*/ 0 h 1780662"/>
              <a:gd name="connsiteX0" fmla="*/ 0 w 3346198"/>
              <a:gd name="connsiteY0" fmla="*/ 0 h 1804474"/>
              <a:gd name="connsiteX1" fmla="*/ 3346198 w 3346198"/>
              <a:gd name="connsiteY1" fmla="*/ 3282 h 1804474"/>
              <a:gd name="connsiteX2" fmla="*/ 3115303 w 3346198"/>
              <a:gd name="connsiteY2" fmla="*/ 1804474 h 1804474"/>
              <a:gd name="connsiteX3" fmla="*/ 0 w 3346198"/>
              <a:gd name="connsiteY3" fmla="*/ 0 h 1804474"/>
              <a:gd name="connsiteX0" fmla="*/ 0 w 3346198"/>
              <a:gd name="connsiteY0" fmla="*/ 10366 h 1801192"/>
              <a:gd name="connsiteX1" fmla="*/ 3346198 w 3346198"/>
              <a:gd name="connsiteY1" fmla="*/ 0 h 1801192"/>
              <a:gd name="connsiteX2" fmla="*/ 3115303 w 3346198"/>
              <a:gd name="connsiteY2" fmla="*/ 1801192 h 1801192"/>
              <a:gd name="connsiteX3" fmla="*/ 0 w 3346198"/>
              <a:gd name="connsiteY3" fmla="*/ 10366 h 1801192"/>
              <a:gd name="connsiteX0" fmla="*/ 0 w 3366670"/>
              <a:gd name="connsiteY0" fmla="*/ 0 h 1818122"/>
              <a:gd name="connsiteX1" fmla="*/ 3366670 w 3366670"/>
              <a:gd name="connsiteY1" fmla="*/ 16930 h 1818122"/>
              <a:gd name="connsiteX2" fmla="*/ 3135775 w 3366670"/>
              <a:gd name="connsiteY2" fmla="*/ 1818122 h 1818122"/>
              <a:gd name="connsiteX3" fmla="*/ 0 w 3366670"/>
              <a:gd name="connsiteY3" fmla="*/ 0 h 1818122"/>
              <a:gd name="connsiteX0" fmla="*/ 0 w 3363258"/>
              <a:gd name="connsiteY0" fmla="*/ 0 h 1811298"/>
              <a:gd name="connsiteX1" fmla="*/ 3363258 w 3363258"/>
              <a:gd name="connsiteY1" fmla="*/ 10106 h 1811298"/>
              <a:gd name="connsiteX2" fmla="*/ 3132363 w 3363258"/>
              <a:gd name="connsiteY2" fmla="*/ 1811298 h 1811298"/>
              <a:gd name="connsiteX3" fmla="*/ 0 w 3363258"/>
              <a:gd name="connsiteY3" fmla="*/ 0 h 1811298"/>
              <a:gd name="connsiteX0" fmla="*/ 0 w 3363258"/>
              <a:gd name="connsiteY0" fmla="*/ 0 h 1807886"/>
              <a:gd name="connsiteX1" fmla="*/ 3363258 w 3363258"/>
              <a:gd name="connsiteY1" fmla="*/ 6694 h 1807886"/>
              <a:gd name="connsiteX2" fmla="*/ 3132363 w 3363258"/>
              <a:gd name="connsiteY2" fmla="*/ 1807886 h 1807886"/>
              <a:gd name="connsiteX3" fmla="*/ 0 w 3363258"/>
              <a:gd name="connsiteY3" fmla="*/ 0 h 1807886"/>
              <a:gd name="connsiteX0" fmla="*/ 0 w 3363258"/>
              <a:gd name="connsiteY0" fmla="*/ 3542 h 1801192"/>
              <a:gd name="connsiteX1" fmla="*/ 3363258 w 3363258"/>
              <a:gd name="connsiteY1" fmla="*/ 0 h 1801192"/>
              <a:gd name="connsiteX2" fmla="*/ 3132363 w 3363258"/>
              <a:gd name="connsiteY2" fmla="*/ 1801192 h 1801192"/>
              <a:gd name="connsiteX3" fmla="*/ 0 w 3363258"/>
              <a:gd name="connsiteY3" fmla="*/ 3542 h 1801192"/>
              <a:gd name="connsiteX0" fmla="*/ 0 w 3366670"/>
              <a:gd name="connsiteY0" fmla="*/ 0 h 1804474"/>
              <a:gd name="connsiteX1" fmla="*/ 3366670 w 3366670"/>
              <a:gd name="connsiteY1" fmla="*/ 3282 h 1804474"/>
              <a:gd name="connsiteX2" fmla="*/ 3135775 w 3366670"/>
              <a:gd name="connsiteY2" fmla="*/ 1804474 h 1804474"/>
              <a:gd name="connsiteX3" fmla="*/ 0 w 3366670"/>
              <a:gd name="connsiteY3" fmla="*/ 0 h 180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6670" h="1804474">
                <a:moveTo>
                  <a:pt x="0" y="0"/>
                </a:moveTo>
                <a:lnTo>
                  <a:pt x="3366670" y="3282"/>
                </a:lnTo>
                <a:lnTo>
                  <a:pt x="3135775" y="180447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44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7" name="Freeform 10">
            <a:extLst>
              <a:ext uri="{FF2B5EF4-FFF2-40B4-BE49-F238E27FC236}">
                <a16:creationId xmlns:a16="http://schemas.microsoft.com/office/drawing/2014/main" id="{CBD29963-234B-4479-A113-3D789647E2EE}"/>
              </a:ext>
            </a:extLst>
          </p:cNvPr>
          <p:cNvSpPr/>
          <p:nvPr userDrawn="1"/>
        </p:nvSpPr>
        <p:spPr>
          <a:xfrm>
            <a:off x="3111696" y="1778988"/>
            <a:ext cx="3269644" cy="3085357"/>
          </a:xfrm>
          <a:custGeom>
            <a:avLst/>
            <a:gdLst>
              <a:gd name="connsiteX0" fmla="*/ 0 w 3237186"/>
              <a:gd name="connsiteY0" fmla="*/ 0 h 3095296"/>
              <a:gd name="connsiteX1" fmla="*/ 441434 w 3237186"/>
              <a:gd name="connsiteY1" fmla="*/ 3095296 h 3095296"/>
              <a:gd name="connsiteX2" fmla="*/ 3237186 w 3237186"/>
              <a:gd name="connsiteY2" fmla="*/ 1255986 h 3095296"/>
              <a:gd name="connsiteX3" fmla="*/ 0 w 3237186"/>
              <a:gd name="connsiteY3" fmla="*/ 0 h 3095296"/>
              <a:gd name="connsiteX0" fmla="*/ 0 w 3237186"/>
              <a:gd name="connsiteY0" fmla="*/ 0 h 3109584"/>
              <a:gd name="connsiteX1" fmla="*/ 441434 w 3237186"/>
              <a:gd name="connsiteY1" fmla="*/ 3109584 h 3109584"/>
              <a:gd name="connsiteX2" fmla="*/ 3237186 w 3237186"/>
              <a:gd name="connsiteY2" fmla="*/ 1270274 h 3109584"/>
              <a:gd name="connsiteX3" fmla="*/ 0 w 3237186"/>
              <a:gd name="connsiteY3" fmla="*/ 0 h 3109584"/>
              <a:gd name="connsiteX0" fmla="*/ 0 w 3237186"/>
              <a:gd name="connsiteY0" fmla="*/ 0 h 3085764"/>
              <a:gd name="connsiteX1" fmla="*/ 441434 w 3237186"/>
              <a:gd name="connsiteY1" fmla="*/ 3085764 h 3085764"/>
              <a:gd name="connsiteX2" fmla="*/ 3237186 w 3237186"/>
              <a:gd name="connsiteY2" fmla="*/ 1246454 h 3085764"/>
              <a:gd name="connsiteX3" fmla="*/ 0 w 3237186"/>
              <a:gd name="connsiteY3" fmla="*/ 0 h 3085764"/>
              <a:gd name="connsiteX0" fmla="*/ 0 w 3255520"/>
              <a:gd name="connsiteY0" fmla="*/ 0 h 3085764"/>
              <a:gd name="connsiteX1" fmla="*/ 441434 w 3255520"/>
              <a:gd name="connsiteY1" fmla="*/ 3085764 h 3085764"/>
              <a:gd name="connsiteX2" fmla="*/ 3255520 w 3255520"/>
              <a:gd name="connsiteY2" fmla="*/ 1239108 h 3085764"/>
              <a:gd name="connsiteX3" fmla="*/ 0 w 3255520"/>
              <a:gd name="connsiteY3" fmla="*/ 0 h 3085764"/>
              <a:gd name="connsiteX0" fmla="*/ 0 w 3255520"/>
              <a:gd name="connsiteY0" fmla="*/ 0 h 3088940"/>
              <a:gd name="connsiteX1" fmla="*/ 460457 w 3255520"/>
              <a:gd name="connsiteY1" fmla="*/ 3088940 h 3088940"/>
              <a:gd name="connsiteX2" fmla="*/ 3255520 w 3255520"/>
              <a:gd name="connsiteY2" fmla="*/ 1239108 h 3088940"/>
              <a:gd name="connsiteX3" fmla="*/ 0 w 3255520"/>
              <a:gd name="connsiteY3" fmla="*/ 0 h 3088940"/>
              <a:gd name="connsiteX0" fmla="*/ 0 w 3262334"/>
              <a:gd name="connsiteY0" fmla="*/ 0 h 3088940"/>
              <a:gd name="connsiteX1" fmla="*/ 460457 w 3262334"/>
              <a:gd name="connsiteY1" fmla="*/ 3088940 h 3088940"/>
              <a:gd name="connsiteX2" fmla="*/ 3262334 w 3262334"/>
              <a:gd name="connsiteY2" fmla="*/ 1239108 h 3088940"/>
              <a:gd name="connsiteX3" fmla="*/ 0 w 3262334"/>
              <a:gd name="connsiteY3" fmla="*/ 0 h 3088940"/>
              <a:gd name="connsiteX0" fmla="*/ 0 w 3264905"/>
              <a:gd name="connsiteY0" fmla="*/ 0 h 3086363"/>
              <a:gd name="connsiteX1" fmla="*/ 463028 w 3264905"/>
              <a:gd name="connsiteY1" fmla="*/ 3086363 h 3086363"/>
              <a:gd name="connsiteX2" fmla="*/ 3264905 w 3264905"/>
              <a:gd name="connsiteY2" fmla="*/ 1236531 h 3086363"/>
              <a:gd name="connsiteX3" fmla="*/ 0 w 3264905"/>
              <a:gd name="connsiteY3" fmla="*/ 0 h 308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905" h="3086363">
                <a:moveTo>
                  <a:pt x="0" y="0"/>
                </a:moveTo>
                <a:lnTo>
                  <a:pt x="463028" y="3086363"/>
                </a:lnTo>
                <a:lnTo>
                  <a:pt x="3264905" y="123653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5000">
                <a:schemeClr val="accent2"/>
              </a:gs>
              <a:gs pos="100000">
                <a:schemeClr val="accent1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8" name="Freeform 11">
            <a:extLst>
              <a:ext uri="{FF2B5EF4-FFF2-40B4-BE49-F238E27FC236}">
                <a16:creationId xmlns:a16="http://schemas.microsoft.com/office/drawing/2014/main" id="{C52C0FCD-0904-467F-B004-E180179231D3}"/>
              </a:ext>
            </a:extLst>
          </p:cNvPr>
          <p:cNvSpPr/>
          <p:nvPr userDrawn="1"/>
        </p:nvSpPr>
        <p:spPr>
          <a:xfrm>
            <a:off x="7713406" y="2411362"/>
            <a:ext cx="1983659" cy="4457360"/>
          </a:xfrm>
          <a:custGeom>
            <a:avLst/>
            <a:gdLst>
              <a:gd name="connsiteX0" fmla="*/ 1983659 w 1983659"/>
              <a:gd name="connsiteY0" fmla="*/ 0 h 4431891"/>
              <a:gd name="connsiteX1" fmla="*/ 1032388 w 1983659"/>
              <a:gd name="connsiteY1" fmla="*/ 4431891 h 4431891"/>
              <a:gd name="connsiteX2" fmla="*/ 0 w 1983659"/>
              <a:gd name="connsiteY2" fmla="*/ 2286000 h 4431891"/>
              <a:gd name="connsiteX3" fmla="*/ 1983659 w 1983659"/>
              <a:gd name="connsiteY3" fmla="*/ 0 h 4431891"/>
              <a:gd name="connsiteX0" fmla="*/ 1983659 w 1983659"/>
              <a:gd name="connsiteY0" fmla="*/ 0 h 4439842"/>
              <a:gd name="connsiteX1" fmla="*/ 1000583 w 1983659"/>
              <a:gd name="connsiteY1" fmla="*/ 4439842 h 4439842"/>
              <a:gd name="connsiteX2" fmla="*/ 0 w 1983659"/>
              <a:gd name="connsiteY2" fmla="*/ 2286000 h 4439842"/>
              <a:gd name="connsiteX3" fmla="*/ 1983659 w 1983659"/>
              <a:gd name="connsiteY3" fmla="*/ 0 h 4439842"/>
              <a:gd name="connsiteX0" fmla="*/ 1983659 w 1983659"/>
              <a:gd name="connsiteY0" fmla="*/ 0 h 4447794"/>
              <a:gd name="connsiteX1" fmla="*/ 1000583 w 1983659"/>
              <a:gd name="connsiteY1" fmla="*/ 4447794 h 4447794"/>
              <a:gd name="connsiteX2" fmla="*/ 0 w 1983659"/>
              <a:gd name="connsiteY2" fmla="*/ 2286000 h 4447794"/>
              <a:gd name="connsiteX3" fmla="*/ 1983659 w 1983659"/>
              <a:gd name="connsiteY3" fmla="*/ 0 h 4447794"/>
              <a:gd name="connsiteX0" fmla="*/ 1983659 w 1983659"/>
              <a:gd name="connsiteY0" fmla="*/ 0 h 4471648"/>
              <a:gd name="connsiteX1" fmla="*/ 1000583 w 1983659"/>
              <a:gd name="connsiteY1" fmla="*/ 4471648 h 4471648"/>
              <a:gd name="connsiteX2" fmla="*/ 0 w 1983659"/>
              <a:gd name="connsiteY2" fmla="*/ 2286000 h 4471648"/>
              <a:gd name="connsiteX3" fmla="*/ 1983659 w 1983659"/>
              <a:gd name="connsiteY3" fmla="*/ 0 h 4471648"/>
              <a:gd name="connsiteX0" fmla="*/ 1983659 w 1983659"/>
              <a:gd name="connsiteY0" fmla="*/ 0 h 4457360"/>
              <a:gd name="connsiteX1" fmla="*/ 995820 w 1983659"/>
              <a:gd name="connsiteY1" fmla="*/ 4457360 h 4457360"/>
              <a:gd name="connsiteX2" fmla="*/ 0 w 1983659"/>
              <a:gd name="connsiteY2" fmla="*/ 2286000 h 4457360"/>
              <a:gd name="connsiteX3" fmla="*/ 1983659 w 1983659"/>
              <a:gd name="connsiteY3" fmla="*/ 0 h 4457360"/>
              <a:gd name="connsiteX0" fmla="*/ 1983659 w 1983659"/>
              <a:gd name="connsiteY0" fmla="*/ 0 h 4457360"/>
              <a:gd name="connsiteX1" fmla="*/ 991058 w 1983659"/>
              <a:gd name="connsiteY1" fmla="*/ 4457360 h 4457360"/>
              <a:gd name="connsiteX2" fmla="*/ 0 w 1983659"/>
              <a:gd name="connsiteY2" fmla="*/ 2286000 h 4457360"/>
              <a:gd name="connsiteX3" fmla="*/ 1983659 w 1983659"/>
              <a:gd name="connsiteY3" fmla="*/ 0 h 445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3659" h="4457360">
                <a:moveTo>
                  <a:pt x="1983659" y="0"/>
                </a:moveTo>
                <a:lnTo>
                  <a:pt x="991058" y="4457360"/>
                </a:lnTo>
                <a:lnTo>
                  <a:pt x="0" y="2286000"/>
                </a:lnTo>
                <a:lnTo>
                  <a:pt x="1983659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3000">
                <a:schemeClr val="accent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49" name="Freeform 12">
            <a:extLst>
              <a:ext uri="{FF2B5EF4-FFF2-40B4-BE49-F238E27FC236}">
                <a16:creationId xmlns:a16="http://schemas.microsoft.com/office/drawing/2014/main" id="{3A7FBB23-08F5-44B8-A990-8EED679C6703}"/>
              </a:ext>
            </a:extLst>
          </p:cNvPr>
          <p:cNvSpPr/>
          <p:nvPr userDrawn="1"/>
        </p:nvSpPr>
        <p:spPr>
          <a:xfrm>
            <a:off x="6341757" y="1209676"/>
            <a:ext cx="3359456" cy="1822946"/>
          </a:xfrm>
          <a:custGeom>
            <a:avLst/>
            <a:gdLst>
              <a:gd name="connsiteX0" fmla="*/ 1271587 w 3305175"/>
              <a:gd name="connsiteY0" fmla="*/ 0 h 1809750"/>
              <a:gd name="connsiteX1" fmla="*/ 3305175 w 3305175"/>
              <a:gd name="connsiteY1" fmla="*/ 1233487 h 1809750"/>
              <a:gd name="connsiteX2" fmla="*/ 0 w 3305175"/>
              <a:gd name="connsiteY2" fmla="*/ 1809750 h 1809750"/>
              <a:gd name="connsiteX3" fmla="*/ 1271587 w 3305175"/>
              <a:gd name="connsiteY3" fmla="*/ 0 h 1809750"/>
              <a:gd name="connsiteX0" fmla="*/ 1281112 w 3314700"/>
              <a:gd name="connsiteY0" fmla="*/ 0 h 1828800"/>
              <a:gd name="connsiteX1" fmla="*/ 3314700 w 3314700"/>
              <a:gd name="connsiteY1" fmla="*/ 1233487 h 1828800"/>
              <a:gd name="connsiteX2" fmla="*/ 0 w 3314700"/>
              <a:gd name="connsiteY2" fmla="*/ 1828800 h 1828800"/>
              <a:gd name="connsiteX3" fmla="*/ 1281112 w 3314700"/>
              <a:gd name="connsiteY3" fmla="*/ 0 h 1828800"/>
              <a:gd name="connsiteX0" fmla="*/ 1300162 w 3333750"/>
              <a:gd name="connsiteY0" fmla="*/ 0 h 1824037"/>
              <a:gd name="connsiteX1" fmla="*/ 3333750 w 3333750"/>
              <a:gd name="connsiteY1" fmla="*/ 1233487 h 1824037"/>
              <a:gd name="connsiteX2" fmla="*/ 0 w 3333750"/>
              <a:gd name="connsiteY2" fmla="*/ 1824037 h 1824037"/>
              <a:gd name="connsiteX3" fmla="*/ 1300162 w 3333750"/>
              <a:gd name="connsiteY3" fmla="*/ 0 h 1824037"/>
              <a:gd name="connsiteX0" fmla="*/ 1314449 w 3333750"/>
              <a:gd name="connsiteY0" fmla="*/ 0 h 1381124"/>
              <a:gd name="connsiteX1" fmla="*/ 3333750 w 3333750"/>
              <a:gd name="connsiteY1" fmla="*/ 790574 h 1381124"/>
              <a:gd name="connsiteX2" fmla="*/ 0 w 3333750"/>
              <a:gd name="connsiteY2" fmla="*/ 1381124 h 1381124"/>
              <a:gd name="connsiteX3" fmla="*/ 1314449 w 3333750"/>
              <a:gd name="connsiteY3" fmla="*/ 0 h 1381124"/>
              <a:gd name="connsiteX0" fmla="*/ 1300162 w 3333750"/>
              <a:gd name="connsiteY0" fmla="*/ 0 h 1819274"/>
              <a:gd name="connsiteX1" fmla="*/ 3333750 w 3333750"/>
              <a:gd name="connsiteY1" fmla="*/ 1228724 h 1819274"/>
              <a:gd name="connsiteX2" fmla="*/ 0 w 3333750"/>
              <a:gd name="connsiteY2" fmla="*/ 1819274 h 1819274"/>
              <a:gd name="connsiteX3" fmla="*/ 1300162 w 3333750"/>
              <a:gd name="connsiteY3" fmla="*/ 0 h 1819274"/>
              <a:gd name="connsiteX0" fmla="*/ 1300162 w 3333750"/>
              <a:gd name="connsiteY0" fmla="*/ 0 h 1819274"/>
              <a:gd name="connsiteX1" fmla="*/ 3333750 w 3333750"/>
              <a:gd name="connsiteY1" fmla="*/ 1228724 h 1819274"/>
              <a:gd name="connsiteX2" fmla="*/ 0 w 3333750"/>
              <a:gd name="connsiteY2" fmla="*/ 1819274 h 1819274"/>
              <a:gd name="connsiteX3" fmla="*/ 1300162 w 3333750"/>
              <a:gd name="connsiteY3" fmla="*/ 0 h 1819274"/>
              <a:gd name="connsiteX0" fmla="*/ 1325868 w 3359456"/>
              <a:gd name="connsiteY0" fmla="*/ 0 h 1822946"/>
              <a:gd name="connsiteX1" fmla="*/ 3359456 w 3359456"/>
              <a:gd name="connsiteY1" fmla="*/ 1228724 h 1822946"/>
              <a:gd name="connsiteX2" fmla="*/ 0 w 3359456"/>
              <a:gd name="connsiteY2" fmla="*/ 1822946 h 1822946"/>
              <a:gd name="connsiteX3" fmla="*/ 1325868 w 3359456"/>
              <a:gd name="connsiteY3" fmla="*/ 0 h 1822946"/>
              <a:gd name="connsiteX0" fmla="*/ 1325868 w 3359456"/>
              <a:gd name="connsiteY0" fmla="*/ 0 h 1822946"/>
              <a:gd name="connsiteX1" fmla="*/ 3359456 w 3359456"/>
              <a:gd name="connsiteY1" fmla="*/ 1228724 h 1822946"/>
              <a:gd name="connsiteX2" fmla="*/ 0 w 3359456"/>
              <a:gd name="connsiteY2" fmla="*/ 1822946 h 1822946"/>
              <a:gd name="connsiteX3" fmla="*/ 1325868 w 3359456"/>
              <a:gd name="connsiteY3" fmla="*/ 0 h 182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9456" h="1822946">
                <a:moveTo>
                  <a:pt x="1325868" y="0"/>
                </a:moveTo>
                <a:lnTo>
                  <a:pt x="3359456" y="1228724"/>
                </a:lnTo>
                <a:lnTo>
                  <a:pt x="0" y="1822946"/>
                </a:lnTo>
                <a:lnTo>
                  <a:pt x="1325868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6000">
                <a:schemeClr val="accent2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0" name="Freeform 13">
            <a:extLst>
              <a:ext uri="{FF2B5EF4-FFF2-40B4-BE49-F238E27FC236}">
                <a16:creationId xmlns:a16="http://schemas.microsoft.com/office/drawing/2014/main" id="{95CADEBE-28BC-4B2A-9D43-A8CFE1E222D6}"/>
              </a:ext>
            </a:extLst>
          </p:cNvPr>
          <p:cNvSpPr/>
          <p:nvPr userDrawn="1"/>
        </p:nvSpPr>
        <p:spPr>
          <a:xfrm>
            <a:off x="-227" y="-2"/>
            <a:ext cx="1040749" cy="6862615"/>
          </a:xfrm>
          <a:custGeom>
            <a:avLst/>
            <a:gdLst>
              <a:gd name="connsiteX0" fmla="*/ 0 w 1076445"/>
              <a:gd name="connsiteY0" fmla="*/ 0 h 6817489"/>
              <a:gd name="connsiteX1" fmla="*/ 1076445 w 1076445"/>
              <a:gd name="connsiteY1" fmla="*/ 1805651 h 6817489"/>
              <a:gd name="connsiteX2" fmla="*/ 11574 w 1076445"/>
              <a:gd name="connsiteY2" fmla="*/ 6817489 h 6817489"/>
              <a:gd name="connsiteX3" fmla="*/ 0 w 1076445"/>
              <a:gd name="connsiteY3" fmla="*/ 0 h 6817489"/>
              <a:gd name="connsiteX0" fmla="*/ 0 w 873245"/>
              <a:gd name="connsiteY0" fmla="*/ 0 h 6817489"/>
              <a:gd name="connsiteX1" fmla="*/ 873245 w 873245"/>
              <a:gd name="connsiteY1" fmla="*/ 1764376 h 6817489"/>
              <a:gd name="connsiteX2" fmla="*/ 11574 w 873245"/>
              <a:gd name="connsiteY2" fmla="*/ 6817489 h 6817489"/>
              <a:gd name="connsiteX3" fmla="*/ 0 w 873245"/>
              <a:gd name="connsiteY3" fmla="*/ 0 h 6817489"/>
              <a:gd name="connsiteX0" fmla="*/ 0 w 1047870"/>
              <a:gd name="connsiteY0" fmla="*/ 0 h 6817489"/>
              <a:gd name="connsiteX1" fmla="*/ 1047870 w 1047870"/>
              <a:gd name="connsiteY1" fmla="*/ 1770726 h 6817489"/>
              <a:gd name="connsiteX2" fmla="*/ 11574 w 1047870"/>
              <a:gd name="connsiteY2" fmla="*/ 6817489 h 6817489"/>
              <a:gd name="connsiteX3" fmla="*/ 0 w 1047870"/>
              <a:gd name="connsiteY3" fmla="*/ 0 h 6817489"/>
              <a:gd name="connsiteX0" fmla="*/ 0 w 698013"/>
              <a:gd name="connsiteY0" fmla="*/ 0 h 6817489"/>
              <a:gd name="connsiteX1" fmla="*/ 698013 w 698013"/>
              <a:gd name="connsiteY1" fmla="*/ 2181752 h 6817489"/>
              <a:gd name="connsiteX2" fmla="*/ 11574 w 698013"/>
              <a:gd name="connsiteY2" fmla="*/ 6817489 h 6817489"/>
              <a:gd name="connsiteX3" fmla="*/ 0 w 698013"/>
              <a:gd name="connsiteY3" fmla="*/ 0 h 6817489"/>
              <a:gd name="connsiteX0" fmla="*/ 0 w 1039919"/>
              <a:gd name="connsiteY0" fmla="*/ 0 h 6817489"/>
              <a:gd name="connsiteX1" fmla="*/ 1039919 w 1039919"/>
              <a:gd name="connsiteY1" fmla="*/ 1762823 h 6817489"/>
              <a:gd name="connsiteX2" fmla="*/ 11574 w 1039919"/>
              <a:gd name="connsiteY2" fmla="*/ 6817489 h 6817489"/>
              <a:gd name="connsiteX3" fmla="*/ 0 w 1039919"/>
              <a:gd name="connsiteY3" fmla="*/ 0 h 6817489"/>
              <a:gd name="connsiteX0" fmla="*/ 0 w 823788"/>
              <a:gd name="connsiteY0" fmla="*/ 0 h 6817489"/>
              <a:gd name="connsiteX1" fmla="*/ 823788 w 823788"/>
              <a:gd name="connsiteY1" fmla="*/ 1820668 h 6817489"/>
              <a:gd name="connsiteX2" fmla="*/ 11574 w 823788"/>
              <a:gd name="connsiteY2" fmla="*/ 6817489 h 6817489"/>
              <a:gd name="connsiteX3" fmla="*/ 0 w 823788"/>
              <a:gd name="connsiteY3" fmla="*/ 0 h 6817489"/>
              <a:gd name="connsiteX0" fmla="*/ 0 w 1035762"/>
              <a:gd name="connsiteY0" fmla="*/ 0 h 6817489"/>
              <a:gd name="connsiteX1" fmla="*/ 1035762 w 1035762"/>
              <a:gd name="connsiteY1" fmla="*/ 1766955 h 6817489"/>
              <a:gd name="connsiteX2" fmla="*/ 11574 w 1035762"/>
              <a:gd name="connsiteY2" fmla="*/ 6817489 h 6817489"/>
              <a:gd name="connsiteX3" fmla="*/ 0 w 1035762"/>
              <a:gd name="connsiteY3" fmla="*/ 0 h 6817489"/>
              <a:gd name="connsiteX0" fmla="*/ 0 w 1040524"/>
              <a:gd name="connsiteY0" fmla="*/ 0 h 6817489"/>
              <a:gd name="connsiteX1" fmla="*/ 1040524 w 1040524"/>
              <a:gd name="connsiteY1" fmla="*/ 1762221 h 6817489"/>
              <a:gd name="connsiteX2" fmla="*/ 11574 w 1040524"/>
              <a:gd name="connsiteY2" fmla="*/ 6817489 h 6817489"/>
              <a:gd name="connsiteX3" fmla="*/ 0 w 1040524"/>
              <a:gd name="connsiteY3" fmla="*/ 0 h 6817489"/>
              <a:gd name="connsiteX0" fmla="*/ 225 w 1040749"/>
              <a:gd name="connsiteY0" fmla="*/ 0 h 6858541"/>
              <a:gd name="connsiteX1" fmla="*/ 1040749 w 1040749"/>
              <a:gd name="connsiteY1" fmla="*/ 1762221 h 6858541"/>
              <a:gd name="connsiteX2" fmla="*/ 0 w 1040749"/>
              <a:gd name="connsiteY2" fmla="*/ 6858541 h 6858541"/>
              <a:gd name="connsiteX3" fmla="*/ 225 w 1040749"/>
              <a:gd name="connsiteY3" fmla="*/ 0 h 6858541"/>
              <a:gd name="connsiteX0" fmla="*/ 225 w 1040749"/>
              <a:gd name="connsiteY0" fmla="*/ 0 h 6835083"/>
              <a:gd name="connsiteX1" fmla="*/ 1040749 w 1040749"/>
              <a:gd name="connsiteY1" fmla="*/ 1762221 h 6835083"/>
              <a:gd name="connsiteX2" fmla="*/ 0 w 1040749"/>
              <a:gd name="connsiteY2" fmla="*/ 6835083 h 6835083"/>
              <a:gd name="connsiteX3" fmla="*/ 225 w 1040749"/>
              <a:gd name="connsiteY3" fmla="*/ 0 h 683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749" h="6835083">
                <a:moveTo>
                  <a:pt x="225" y="0"/>
                </a:moveTo>
                <a:lnTo>
                  <a:pt x="1040749" y="1762221"/>
                </a:lnTo>
                <a:lnTo>
                  <a:pt x="0" y="6835083"/>
                </a:lnTo>
                <a:lnTo>
                  <a:pt x="225" y="0"/>
                </a:lnTo>
                <a:close/>
              </a:path>
            </a:pathLst>
          </a:custGeom>
          <a:gradFill>
            <a:gsLst>
              <a:gs pos="19000">
                <a:schemeClr val="accent2"/>
              </a:gs>
              <a:gs pos="94000">
                <a:schemeClr val="accent1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1" name="Freeform 14">
            <a:extLst>
              <a:ext uri="{FF2B5EF4-FFF2-40B4-BE49-F238E27FC236}">
                <a16:creationId xmlns:a16="http://schemas.microsoft.com/office/drawing/2014/main" id="{689972AC-691D-4D9E-A951-543009639D12}"/>
              </a:ext>
            </a:extLst>
          </p:cNvPr>
          <p:cNvSpPr/>
          <p:nvPr userDrawn="1"/>
        </p:nvSpPr>
        <p:spPr>
          <a:xfrm>
            <a:off x="3119436" y="-1"/>
            <a:ext cx="3260163" cy="3022037"/>
          </a:xfrm>
          <a:custGeom>
            <a:avLst/>
            <a:gdLst>
              <a:gd name="connsiteX0" fmla="*/ 185737 w 3228975"/>
              <a:gd name="connsiteY0" fmla="*/ 0 h 3024188"/>
              <a:gd name="connsiteX1" fmla="*/ 0 w 3228975"/>
              <a:gd name="connsiteY1" fmla="*/ 1771650 h 3024188"/>
              <a:gd name="connsiteX2" fmla="*/ 3228975 w 3228975"/>
              <a:gd name="connsiteY2" fmla="*/ 3024188 h 3024188"/>
              <a:gd name="connsiteX3" fmla="*/ 185737 w 3228975"/>
              <a:gd name="connsiteY3" fmla="*/ 0 h 3024188"/>
              <a:gd name="connsiteX0" fmla="*/ 185737 w 3228975"/>
              <a:gd name="connsiteY0" fmla="*/ 0 h 3024188"/>
              <a:gd name="connsiteX1" fmla="*/ 0 w 3228975"/>
              <a:gd name="connsiteY1" fmla="*/ 1771650 h 3024188"/>
              <a:gd name="connsiteX2" fmla="*/ 3228975 w 3228975"/>
              <a:gd name="connsiteY2" fmla="*/ 3024188 h 3024188"/>
              <a:gd name="connsiteX3" fmla="*/ 1976437 w 3228975"/>
              <a:gd name="connsiteY3" fmla="*/ 1776413 h 3024188"/>
              <a:gd name="connsiteX4" fmla="*/ 185737 w 3228975"/>
              <a:gd name="connsiteY4" fmla="*/ 0 h 3024188"/>
              <a:gd name="connsiteX0" fmla="*/ 185737 w 3228975"/>
              <a:gd name="connsiteY0" fmla="*/ 0 h 3024188"/>
              <a:gd name="connsiteX1" fmla="*/ 0 w 3228975"/>
              <a:gd name="connsiteY1" fmla="*/ 1771650 h 3024188"/>
              <a:gd name="connsiteX2" fmla="*/ 3228975 w 3228975"/>
              <a:gd name="connsiteY2" fmla="*/ 3024188 h 3024188"/>
              <a:gd name="connsiteX3" fmla="*/ 2733674 w 3228975"/>
              <a:gd name="connsiteY3" fmla="*/ 1281113 h 3024188"/>
              <a:gd name="connsiteX4" fmla="*/ 185737 w 3228975"/>
              <a:gd name="connsiteY4" fmla="*/ 0 h 3024188"/>
              <a:gd name="connsiteX0" fmla="*/ 185737 w 3181350"/>
              <a:gd name="connsiteY0" fmla="*/ 0 h 2481263"/>
              <a:gd name="connsiteX1" fmla="*/ 0 w 3181350"/>
              <a:gd name="connsiteY1" fmla="*/ 1771650 h 2481263"/>
              <a:gd name="connsiteX2" fmla="*/ 3181350 w 3181350"/>
              <a:gd name="connsiteY2" fmla="*/ 2481263 h 2481263"/>
              <a:gd name="connsiteX3" fmla="*/ 2733674 w 3181350"/>
              <a:gd name="connsiteY3" fmla="*/ 1281113 h 2481263"/>
              <a:gd name="connsiteX4" fmla="*/ 185737 w 3181350"/>
              <a:gd name="connsiteY4" fmla="*/ 0 h 2481263"/>
              <a:gd name="connsiteX0" fmla="*/ 185737 w 3214688"/>
              <a:gd name="connsiteY0" fmla="*/ 0 h 3014663"/>
              <a:gd name="connsiteX1" fmla="*/ 0 w 3214688"/>
              <a:gd name="connsiteY1" fmla="*/ 1771650 h 3014663"/>
              <a:gd name="connsiteX2" fmla="*/ 3214688 w 3214688"/>
              <a:gd name="connsiteY2" fmla="*/ 3014663 h 3014663"/>
              <a:gd name="connsiteX3" fmla="*/ 2733674 w 3214688"/>
              <a:gd name="connsiteY3" fmla="*/ 1281113 h 3014663"/>
              <a:gd name="connsiteX4" fmla="*/ 185737 w 3214688"/>
              <a:gd name="connsiteY4" fmla="*/ 0 h 3014663"/>
              <a:gd name="connsiteX0" fmla="*/ 185737 w 3214688"/>
              <a:gd name="connsiteY0" fmla="*/ 0 h 3014663"/>
              <a:gd name="connsiteX1" fmla="*/ 0 w 3214688"/>
              <a:gd name="connsiteY1" fmla="*/ 1771650 h 3014663"/>
              <a:gd name="connsiteX2" fmla="*/ 3214688 w 3214688"/>
              <a:gd name="connsiteY2" fmla="*/ 3014663 h 3014663"/>
              <a:gd name="connsiteX3" fmla="*/ 2733674 w 3214688"/>
              <a:gd name="connsiteY3" fmla="*/ 1285876 h 3014663"/>
              <a:gd name="connsiteX4" fmla="*/ 185737 w 3214688"/>
              <a:gd name="connsiteY4" fmla="*/ 0 h 3014663"/>
              <a:gd name="connsiteX0" fmla="*/ 185737 w 3214688"/>
              <a:gd name="connsiteY0" fmla="*/ 0 h 3014663"/>
              <a:gd name="connsiteX1" fmla="*/ 0 w 3214688"/>
              <a:gd name="connsiteY1" fmla="*/ 1771650 h 3014663"/>
              <a:gd name="connsiteX2" fmla="*/ 3214688 w 3214688"/>
              <a:gd name="connsiteY2" fmla="*/ 3014663 h 3014663"/>
              <a:gd name="connsiteX3" fmla="*/ 185737 w 3214688"/>
              <a:gd name="connsiteY3" fmla="*/ 0 h 3014663"/>
              <a:gd name="connsiteX0" fmla="*/ 190500 w 3219451"/>
              <a:gd name="connsiteY0" fmla="*/ 0 h 3014663"/>
              <a:gd name="connsiteX1" fmla="*/ 0 w 3219451"/>
              <a:gd name="connsiteY1" fmla="*/ 1781175 h 3014663"/>
              <a:gd name="connsiteX2" fmla="*/ 3219451 w 3219451"/>
              <a:gd name="connsiteY2" fmla="*/ 3014663 h 3014663"/>
              <a:gd name="connsiteX3" fmla="*/ 190500 w 3219451"/>
              <a:gd name="connsiteY3" fmla="*/ 0 h 3014663"/>
              <a:gd name="connsiteX0" fmla="*/ 190500 w 3219451"/>
              <a:gd name="connsiteY0" fmla="*/ 0 h 3014663"/>
              <a:gd name="connsiteX1" fmla="*/ 0 w 3219451"/>
              <a:gd name="connsiteY1" fmla="*/ 1766887 h 3014663"/>
              <a:gd name="connsiteX2" fmla="*/ 3219451 w 3219451"/>
              <a:gd name="connsiteY2" fmla="*/ 3014663 h 3014663"/>
              <a:gd name="connsiteX3" fmla="*/ 190500 w 3219451"/>
              <a:gd name="connsiteY3" fmla="*/ 0 h 3014663"/>
              <a:gd name="connsiteX0" fmla="*/ 223838 w 3252789"/>
              <a:gd name="connsiteY0" fmla="*/ 0 h 3014663"/>
              <a:gd name="connsiteX1" fmla="*/ 0 w 3252789"/>
              <a:gd name="connsiteY1" fmla="*/ 1771650 h 3014663"/>
              <a:gd name="connsiteX2" fmla="*/ 3252789 w 3252789"/>
              <a:gd name="connsiteY2" fmla="*/ 3014663 h 3014663"/>
              <a:gd name="connsiteX3" fmla="*/ 223838 w 3252789"/>
              <a:gd name="connsiteY3" fmla="*/ 0 h 3014663"/>
              <a:gd name="connsiteX0" fmla="*/ 223838 w 3252789"/>
              <a:gd name="connsiteY0" fmla="*/ 0 h 3014663"/>
              <a:gd name="connsiteX1" fmla="*/ 0 w 3252789"/>
              <a:gd name="connsiteY1" fmla="*/ 1790700 h 3014663"/>
              <a:gd name="connsiteX2" fmla="*/ 3252789 w 3252789"/>
              <a:gd name="connsiteY2" fmla="*/ 3014663 h 3014663"/>
              <a:gd name="connsiteX3" fmla="*/ 223838 w 3252789"/>
              <a:gd name="connsiteY3" fmla="*/ 0 h 3014663"/>
              <a:gd name="connsiteX0" fmla="*/ 223838 w 3252789"/>
              <a:gd name="connsiteY0" fmla="*/ 0 h 3022037"/>
              <a:gd name="connsiteX1" fmla="*/ 0 w 3252789"/>
              <a:gd name="connsiteY1" fmla="*/ 1790700 h 3022037"/>
              <a:gd name="connsiteX2" fmla="*/ 3252789 w 3252789"/>
              <a:gd name="connsiteY2" fmla="*/ 3022037 h 3022037"/>
              <a:gd name="connsiteX3" fmla="*/ 223838 w 3252789"/>
              <a:gd name="connsiteY3" fmla="*/ 0 h 3022037"/>
              <a:gd name="connsiteX0" fmla="*/ 223838 w 3260163"/>
              <a:gd name="connsiteY0" fmla="*/ 0 h 3014663"/>
              <a:gd name="connsiteX1" fmla="*/ 0 w 3260163"/>
              <a:gd name="connsiteY1" fmla="*/ 1790700 h 3014663"/>
              <a:gd name="connsiteX2" fmla="*/ 3260163 w 3260163"/>
              <a:gd name="connsiteY2" fmla="*/ 3014663 h 3014663"/>
              <a:gd name="connsiteX3" fmla="*/ 223838 w 3260163"/>
              <a:gd name="connsiteY3" fmla="*/ 0 h 3014663"/>
              <a:gd name="connsiteX0" fmla="*/ 223838 w 3260163"/>
              <a:gd name="connsiteY0" fmla="*/ 0 h 3022037"/>
              <a:gd name="connsiteX1" fmla="*/ 0 w 3260163"/>
              <a:gd name="connsiteY1" fmla="*/ 1790700 h 3022037"/>
              <a:gd name="connsiteX2" fmla="*/ 3260163 w 3260163"/>
              <a:gd name="connsiteY2" fmla="*/ 3022037 h 3022037"/>
              <a:gd name="connsiteX3" fmla="*/ 223838 w 3260163"/>
              <a:gd name="connsiteY3" fmla="*/ 0 h 30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163" h="3022037">
                <a:moveTo>
                  <a:pt x="223838" y="0"/>
                </a:moveTo>
                <a:lnTo>
                  <a:pt x="0" y="1790700"/>
                </a:lnTo>
                <a:lnTo>
                  <a:pt x="3260163" y="3022037"/>
                </a:lnTo>
                <a:lnTo>
                  <a:pt x="223838" y="0"/>
                </a:lnTo>
                <a:close/>
              </a:path>
            </a:pathLst>
          </a:custGeom>
          <a:gradFill>
            <a:gsLst>
              <a:gs pos="58000">
                <a:schemeClr val="accent2"/>
              </a:gs>
              <a:gs pos="0">
                <a:schemeClr val="accent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2" name="Freeform 15">
            <a:extLst>
              <a:ext uri="{FF2B5EF4-FFF2-40B4-BE49-F238E27FC236}">
                <a16:creationId xmlns:a16="http://schemas.microsoft.com/office/drawing/2014/main" id="{29215CAF-AE99-44F2-B129-6AFBB24C8735}"/>
              </a:ext>
            </a:extLst>
          </p:cNvPr>
          <p:cNvSpPr/>
          <p:nvPr userDrawn="1"/>
        </p:nvSpPr>
        <p:spPr>
          <a:xfrm>
            <a:off x="3343275" y="0"/>
            <a:ext cx="4337998" cy="3019426"/>
          </a:xfrm>
          <a:custGeom>
            <a:avLst/>
            <a:gdLst>
              <a:gd name="connsiteX0" fmla="*/ 0 w 4324350"/>
              <a:gd name="connsiteY0" fmla="*/ 0 h 3019426"/>
              <a:gd name="connsiteX1" fmla="*/ 4324350 w 4324350"/>
              <a:gd name="connsiteY1" fmla="*/ 1214438 h 3019426"/>
              <a:gd name="connsiteX2" fmla="*/ 3028950 w 4324350"/>
              <a:gd name="connsiteY2" fmla="*/ 3019426 h 3019426"/>
              <a:gd name="connsiteX3" fmla="*/ 0 w 4324350"/>
              <a:gd name="connsiteY3" fmla="*/ 0 h 3019426"/>
              <a:gd name="connsiteX0" fmla="*/ 0 w 4324350"/>
              <a:gd name="connsiteY0" fmla="*/ 0 h 3019426"/>
              <a:gd name="connsiteX1" fmla="*/ 4324350 w 4324350"/>
              <a:gd name="connsiteY1" fmla="*/ 1214438 h 3019426"/>
              <a:gd name="connsiteX2" fmla="*/ 3028950 w 4324350"/>
              <a:gd name="connsiteY2" fmla="*/ 3019426 h 3019426"/>
              <a:gd name="connsiteX3" fmla="*/ 0 w 4324350"/>
              <a:gd name="connsiteY3" fmla="*/ 0 h 3019426"/>
              <a:gd name="connsiteX0" fmla="*/ 0 w 4337998"/>
              <a:gd name="connsiteY0" fmla="*/ 0 h 3019426"/>
              <a:gd name="connsiteX1" fmla="*/ 4337998 w 4337998"/>
              <a:gd name="connsiteY1" fmla="*/ 1214438 h 3019426"/>
              <a:gd name="connsiteX2" fmla="*/ 3028950 w 4337998"/>
              <a:gd name="connsiteY2" fmla="*/ 3019426 h 3019426"/>
              <a:gd name="connsiteX3" fmla="*/ 0 w 4337998"/>
              <a:gd name="connsiteY3" fmla="*/ 0 h 3019426"/>
              <a:gd name="connsiteX0" fmla="*/ 0 w 4337998"/>
              <a:gd name="connsiteY0" fmla="*/ 0 h 3019426"/>
              <a:gd name="connsiteX1" fmla="*/ 4337998 w 4337998"/>
              <a:gd name="connsiteY1" fmla="*/ 1214438 h 3019426"/>
              <a:gd name="connsiteX2" fmla="*/ 3015303 w 4337998"/>
              <a:gd name="connsiteY2" fmla="*/ 3019426 h 3019426"/>
              <a:gd name="connsiteX3" fmla="*/ 0 w 4337998"/>
              <a:gd name="connsiteY3" fmla="*/ 0 h 301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998" h="3019426">
                <a:moveTo>
                  <a:pt x="0" y="0"/>
                </a:moveTo>
                <a:lnTo>
                  <a:pt x="4337998" y="1214438"/>
                </a:lnTo>
                <a:lnTo>
                  <a:pt x="3015303" y="301942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">
                <a:schemeClr val="accent2"/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r>
              <a:rPr lang="en-US" sz="2000"/>
              <a:t>s</a:t>
            </a:r>
          </a:p>
        </p:txBody>
      </p:sp>
      <p:sp>
        <p:nvSpPr>
          <p:cNvPr id="53" name="Freeform 16">
            <a:extLst>
              <a:ext uri="{FF2B5EF4-FFF2-40B4-BE49-F238E27FC236}">
                <a16:creationId xmlns:a16="http://schemas.microsoft.com/office/drawing/2014/main" id="{BCD6455F-18DF-4DEA-86BD-88428229CB73}"/>
              </a:ext>
            </a:extLst>
          </p:cNvPr>
          <p:cNvSpPr/>
          <p:nvPr userDrawn="1"/>
        </p:nvSpPr>
        <p:spPr>
          <a:xfrm>
            <a:off x="7667625" y="1"/>
            <a:ext cx="4524375" cy="1214438"/>
          </a:xfrm>
          <a:custGeom>
            <a:avLst/>
            <a:gdLst>
              <a:gd name="connsiteX0" fmla="*/ 3367088 w 4524375"/>
              <a:gd name="connsiteY0" fmla="*/ 0 h 1223963"/>
              <a:gd name="connsiteX1" fmla="*/ 0 w 4524375"/>
              <a:gd name="connsiteY1" fmla="*/ 1223963 h 1223963"/>
              <a:gd name="connsiteX2" fmla="*/ 4524375 w 4524375"/>
              <a:gd name="connsiteY2" fmla="*/ 1071563 h 1223963"/>
              <a:gd name="connsiteX3" fmla="*/ 3367088 w 4524375"/>
              <a:gd name="connsiteY3" fmla="*/ 0 h 1223963"/>
              <a:gd name="connsiteX0" fmla="*/ 3352800 w 4524375"/>
              <a:gd name="connsiteY0" fmla="*/ 0 h 1233489"/>
              <a:gd name="connsiteX1" fmla="*/ 0 w 4524375"/>
              <a:gd name="connsiteY1" fmla="*/ 1233489 h 1233489"/>
              <a:gd name="connsiteX2" fmla="*/ 4524375 w 4524375"/>
              <a:gd name="connsiteY2" fmla="*/ 1081089 h 1233489"/>
              <a:gd name="connsiteX3" fmla="*/ 3352800 w 4524375"/>
              <a:gd name="connsiteY3" fmla="*/ 0 h 1233489"/>
              <a:gd name="connsiteX0" fmla="*/ 3352800 w 4524375"/>
              <a:gd name="connsiteY0" fmla="*/ 0 h 1228726"/>
              <a:gd name="connsiteX1" fmla="*/ 0 w 4524375"/>
              <a:gd name="connsiteY1" fmla="*/ 1228726 h 1228726"/>
              <a:gd name="connsiteX2" fmla="*/ 4524375 w 4524375"/>
              <a:gd name="connsiteY2" fmla="*/ 1076326 h 1228726"/>
              <a:gd name="connsiteX3" fmla="*/ 3352800 w 4524375"/>
              <a:gd name="connsiteY3" fmla="*/ 0 h 1228726"/>
              <a:gd name="connsiteX0" fmla="*/ 3357563 w 4524375"/>
              <a:gd name="connsiteY0" fmla="*/ 0 h 1223963"/>
              <a:gd name="connsiteX1" fmla="*/ 0 w 4524375"/>
              <a:gd name="connsiteY1" fmla="*/ 1223963 h 1223963"/>
              <a:gd name="connsiteX2" fmla="*/ 4524375 w 4524375"/>
              <a:gd name="connsiteY2" fmla="*/ 1071563 h 1223963"/>
              <a:gd name="connsiteX3" fmla="*/ 3357563 w 4524375"/>
              <a:gd name="connsiteY3" fmla="*/ 0 h 1223963"/>
              <a:gd name="connsiteX0" fmla="*/ 3371851 w 4538663"/>
              <a:gd name="connsiteY0" fmla="*/ 0 h 1219200"/>
              <a:gd name="connsiteX1" fmla="*/ 0 w 4538663"/>
              <a:gd name="connsiteY1" fmla="*/ 1219200 h 1219200"/>
              <a:gd name="connsiteX2" fmla="*/ 4538663 w 4538663"/>
              <a:gd name="connsiteY2" fmla="*/ 1071563 h 1219200"/>
              <a:gd name="connsiteX3" fmla="*/ 3371851 w 4538663"/>
              <a:gd name="connsiteY3" fmla="*/ 0 h 1219200"/>
              <a:gd name="connsiteX0" fmla="*/ 3243264 w 4410076"/>
              <a:gd name="connsiteY0" fmla="*/ 0 h 1071563"/>
              <a:gd name="connsiteX1" fmla="*/ 0 w 4410076"/>
              <a:gd name="connsiteY1" fmla="*/ 1033463 h 1071563"/>
              <a:gd name="connsiteX2" fmla="*/ 4410076 w 4410076"/>
              <a:gd name="connsiteY2" fmla="*/ 1071563 h 1071563"/>
              <a:gd name="connsiteX3" fmla="*/ 3243264 w 4410076"/>
              <a:gd name="connsiteY3" fmla="*/ 0 h 1071563"/>
              <a:gd name="connsiteX0" fmla="*/ 3352801 w 4519613"/>
              <a:gd name="connsiteY0" fmla="*/ 0 h 1214438"/>
              <a:gd name="connsiteX1" fmla="*/ 0 w 4519613"/>
              <a:gd name="connsiteY1" fmla="*/ 1214438 h 1214438"/>
              <a:gd name="connsiteX2" fmla="*/ 4519613 w 4519613"/>
              <a:gd name="connsiteY2" fmla="*/ 1071563 h 1214438"/>
              <a:gd name="connsiteX3" fmla="*/ 3352801 w 4519613"/>
              <a:gd name="connsiteY3" fmla="*/ 0 h 1214438"/>
              <a:gd name="connsiteX0" fmla="*/ 3352801 w 4533261"/>
              <a:gd name="connsiteY0" fmla="*/ 0 h 1214438"/>
              <a:gd name="connsiteX1" fmla="*/ 0 w 4533261"/>
              <a:gd name="connsiteY1" fmla="*/ 1214438 h 1214438"/>
              <a:gd name="connsiteX2" fmla="*/ 4533261 w 4533261"/>
              <a:gd name="connsiteY2" fmla="*/ 1071563 h 1214438"/>
              <a:gd name="connsiteX3" fmla="*/ 3352801 w 4533261"/>
              <a:gd name="connsiteY3" fmla="*/ 0 h 1214438"/>
              <a:gd name="connsiteX0" fmla="*/ 3352801 w 4533261"/>
              <a:gd name="connsiteY0" fmla="*/ 0 h 1214438"/>
              <a:gd name="connsiteX1" fmla="*/ 0 w 4533261"/>
              <a:gd name="connsiteY1" fmla="*/ 1214438 h 1214438"/>
              <a:gd name="connsiteX2" fmla="*/ 4533261 w 4533261"/>
              <a:gd name="connsiteY2" fmla="*/ 1098859 h 1214438"/>
              <a:gd name="connsiteX3" fmla="*/ 3352801 w 4533261"/>
              <a:gd name="connsiteY3" fmla="*/ 0 h 1214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3261" h="1214438">
                <a:moveTo>
                  <a:pt x="3352801" y="0"/>
                </a:moveTo>
                <a:lnTo>
                  <a:pt x="0" y="1214438"/>
                </a:lnTo>
                <a:lnTo>
                  <a:pt x="4533261" y="1098859"/>
                </a:lnTo>
                <a:lnTo>
                  <a:pt x="3352801" y="0"/>
                </a:lnTo>
                <a:close/>
              </a:path>
            </a:pathLst>
          </a:custGeom>
          <a:gradFill>
            <a:gsLst>
              <a:gs pos="15000">
                <a:schemeClr val="accent2"/>
              </a:gs>
              <a:gs pos="100000">
                <a:schemeClr val="accent1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632F9E7A-EE16-4D14-B87D-C46C9EA0ADC2}"/>
              </a:ext>
            </a:extLst>
          </p:cNvPr>
          <p:cNvSpPr/>
          <p:nvPr userDrawn="1"/>
        </p:nvSpPr>
        <p:spPr>
          <a:xfrm>
            <a:off x="11015664" y="1"/>
            <a:ext cx="1176841" cy="1098080"/>
          </a:xfrm>
          <a:custGeom>
            <a:avLst/>
            <a:gdLst>
              <a:gd name="connsiteX0" fmla="*/ 0 w 1171575"/>
              <a:gd name="connsiteY0" fmla="*/ 0 h 1076325"/>
              <a:gd name="connsiteX1" fmla="*/ 1171575 w 1171575"/>
              <a:gd name="connsiteY1" fmla="*/ 1076325 h 1076325"/>
              <a:gd name="connsiteX2" fmla="*/ 1171575 w 1171575"/>
              <a:gd name="connsiteY2" fmla="*/ 0 h 1076325"/>
              <a:gd name="connsiteX3" fmla="*/ 0 w 1171575"/>
              <a:gd name="connsiteY3" fmla="*/ 0 h 1076325"/>
              <a:gd name="connsiteX0" fmla="*/ 0 w 1171575"/>
              <a:gd name="connsiteY0" fmla="*/ 0 h 1076325"/>
              <a:gd name="connsiteX1" fmla="*/ 1171575 w 1171575"/>
              <a:gd name="connsiteY1" fmla="*/ 1076325 h 1076325"/>
              <a:gd name="connsiteX2" fmla="*/ 1171575 w 1171575"/>
              <a:gd name="connsiteY2" fmla="*/ 0 h 1076325"/>
              <a:gd name="connsiteX3" fmla="*/ 0 w 1171575"/>
              <a:gd name="connsiteY3" fmla="*/ 0 h 1076325"/>
              <a:gd name="connsiteX0" fmla="*/ 0 w 1176299"/>
              <a:gd name="connsiteY0" fmla="*/ 0 h 1085850"/>
              <a:gd name="connsiteX1" fmla="*/ 1176299 w 1176299"/>
              <a:gd name="connsiteY1" fmla="*/ 1085850 h 1085850"/>
              <a:gd name="connsiteX2" fmla="*/ 1171575 w 1176299"/>
              <a:gd name="connsiteY2" fmla="*/ 0 h 1085850"/>
              <a:gd name="connsiteX3" fmla="*/ 0 w 1176299"/>
              <a:gd name="connsiteY3" fmla="*/ 0 h 1085850"/>
              <a:gd name="connsiteX0" fmla="*/ 0 w 1181344"/>
              <a:gd name="connsiteY0" fmla="*/ 0 h 1085850"/>
              <a:gd name="connsiteX1" fmla="*/ 1176299 w 1181344"/>
              <a:gd name="connsiteY1" fmla="*/ 1085850 h 1085850"/>
              <a:gd name="connsiteX2" fmla="*/ 1181138 w 1181344"/>
              <a:gd name="connsiteY2" fmla="*/ 0 h 1085850"/>
              <a:gd name="connsiteX3" fmla="*/ 0 w 1181344"/>
              <a:gd name="connsiteY3" fmla="*/ 0 h 1085850"/>
              <a:gd name="connsiteX0" fmla="*/ 0 w 1181586"/>
              <a:gd name="connsiteY0" fmla="*/ 0 h 1081088"/>
              <a:gd name="connsiteX1" fmla="*/ 1181080 w 1181586"/>
              <a:gd name="connsiteY1" fmla="*/ 1081088 h 1081088"/>
              <a:gd name="connsiteX2" fmla="*/ 1181138 w 1181586"/>
              <a:gd name="connsiteY2" fmla="*/ 0 h 1081088"/>
              <a:gd name="connsiteX3" fmla="*/ 0 w 1181586"/>
              <a:gd name="connsiteY3" fmla="*/ 0 h 1081088"/>
              <a:gd name="connsiteX0" fmla="*/ 0 w 1181586"/>
              <a:gd name="connsiteY0" fmla="*/ 0 h 1070785"/>
              <a:gd name="connsiteX1" fmla="*/ 1181080 w 1181586"/>
              <a:gd name="connsiteY1" fmla="*/ 1070785 h 1070785"/>
              <a:gd name="connsiteX2" fmla="*/ 1181138 w 1181586"/>
              <a:gd name="connsiteY2" fmla="*/ 0 h 1070785"/>
              <a:gd name="connsiteX3" fmla="*/ 0 w 1181586"/>
              <a:gd name="connsiteY3" fmla="*/ 0 h 1070785"/>
              <a:gd name="connsiteX0" fmla="*/ 0 w 1181152"/>
              <a:gd name="connsiteY0" fmla="*/ 0 h 593113"/>
              <a:gd name="connsiteX1" fmla="*/ 1057755 w 1181152"/>
              <a:gd name="connsiteY1" fmla="*/ 593113 h 593113"/>
              <a:gd name="connsiteX2" fmla="*/ 1181138 w 1181152"/>
              <a:gd name="connsiteY2" fmla="*/ 0 h 593113"/>
              <a:gd name="connsiteX3" fmla="*/ 0 w 1181152"/>
              <a:gd name="connsiteY3" fmla="*/ 0 h 593113"/>
              <a:gd name="connsiteX0" fmla="*/ 0 w 1181586"/>
              <a:gd name="connsiteY0" fmla="*/ 0 h 1098080"/>
              <a:gd name="connsiteX1" fmla="*/ 1181081 w 1181586"/>
              <a:gd name="connsiteY1" fmla="*/ 1098080 h 1098080"/>
              <a:gd name="connsiteX2" fmla="*/ 1181138 w 1181586"/>
              <a:gd name="connsiteY2" fmla="*/ 0 h 1098080"/>
              <a:gd name="connsiteX3" fmla="*/ 0 w 1181586"/>
              <a:gd name="connsiteY3" fmla="*/ 0 h 109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586" h="1098080">
                <a:moveTo>
                  <a:pt x="0" y="0"/>
                </a:moveTo>
                <a:lnTo>
                  <a:pt x="1181081" y="1098080"/>
                </a:lnTo>
                <a:cubicBezTo>
                  <a:pt x="1179506" y="736130"/>
                  <a:pt x="1182713" y="361950"/>
                  <a:pt x="1181138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23000">
                <a:schemeClr val="accent1"/>
              </a:gs>
              <a:gs pos="100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5" name="Freeform 18">
            <a:extLst>
              <a:ext uri="{FF2B5EF4-FFF2-40B4-BE49-F238E27FC236}">
                <a16:creationId xmlns:a16="http://schemas.microsoft.com/office/drawing/2014/main" id="{10FA9D68-988D-49B7-8DEE-D695AB9E55A4}"/>
              </a:ext>
            </a:extLst>
          </p:cNvPr>
          <p:cNvSpPr/>
          <p:nvPr userDrawn="1"/>
        </p:nvSpPr>
        <p:spPr>
          <a:xfrm>
            <a:off x="10959906" y="1057275"/>
            <a:ext cx="1232552" cy="3276600"/>
          </a:xfrm>
          <a:custGeom>
            <a:avLst/>
            <a:gdLst>
              <a:gd name="connsiteX0" fmla="*/ 1171575 w 1176337"/>
              <a:gd name="connsiteY0" fmla="*/ 0 h 3267075"/>
              <a:gd name="connsiteX1" fmla="*/ 0 w 1176337"/>
              <a:gd name="connsiteY1" fmla="*/ 2762250 h 3267075"/>
              <a:gd name="connsiteX2" fmla="*/ 1176337 w 1176337"/>
              <a:gd name="connsiteY2" fmla="*/ 3267075 h 3267075"/>
              <a:gd name="connsiteX3" fmla="*/ 1171575 w 1176337"/>
              <a:gd name="connsiteY3" fmla="*/ 0 h 3267075"/>
              <a:gd name="connsiteX0" fmla="*/ 1176337 w 1176795"/>
              <a:gd name="connsiteY0" fmla="*/ 0 h 3276600"/>
              <a:gd name="connsiteX1" fmla="*/ 0 w 1176795"/>
              <a:gd name="connsiteY1" fmla="*/ 2771775 h 3276600"/>
              <a:gd name="connsiteX2" fmla="*/ 1176337 w 1176795"/>
              <a:gd name="connsiteY2" fmla="*/ 3276600 h 3276600"/>
              <a:gd name="connsiteX3" fmla="*/ 1176337 w 1176795"/>
              <a:gd name="connsiteY3" fmla="*/ 0 h 3276600"/>
              <a:gd name="connsiteX0" fmla="*/ 1209791 w 1210249"/>
              <a:gd name="connsiteY0" fmla="*/ 0 h 3276600"/>
              <a:gd name="connsiteX1" fmla="*/ 0 w 1210249"/>
              <a:gd name="connsiteY1" fmla="*/ 2771775 h 3276600"/>
              <a:gd name="connsiteX2" fmla="*/ 1209791 w 1210249"/>
              <a:gd name="connsiteY2" fmla="*/ 3276600 h 3276600"/>
              <a:gd name="connsiteX3" fmla="*/ 1209791 w 1210249"/>
              <a:gd name="connsiteY3" fmla="*/ 0 h 3276600"/>
              <a:gd name="connsiteX0" fmla="*/ 1232094 w 1232552"/>
              <a:gd name="connsiteY0" fmla="*/ 0 h 3276600"/>
              <a:gd name="connsiteX1" fmla="*/ 0 w 1232552"/>
              <a:gd name="connsiteY1" fmla="*/ 2749472 h 3276600"/>
              <a:gd name="connsiteX2" fmla="*/ 1232094 w 1232552"/>
              <a:gd name="connsiteY2" fmla="*/ 3276600 h 3276600"/>
              <a:gd name="connsiteX3" fmla="*/ 1232094 w 1232552"/>
              <a:gd name="connsiteY3" fmla="*/ 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2552" h="3276600">
                <a:moveTo>
                  <a:pt x="1232094" y="0"/>
                </a:moveTo>
                <a:lnTo>
                  <a:pt x="0" y="2749472"/>
                </a:lnTo>
                <a:lnTo>
                  <a:pt x="1232094" y="3276600"/>
                </a:lnTo>
                <a:cubicBezTo>
                  <a:pt x="1230507" y="2187575"/>
                  <a:pt x="1233681" y="1089025"/>
                  <a:pt x="1232094" y="0"/>
                </a:cubicBezTo>
                <a:close/>
              </a:path>
            </a:pathLst>
          </a:custGeom>
          <a:gradFill>
            <a:gsLst>
              <a:gs pos="21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6" name="Freeform 19">
            <a:extLst>
              <a:ext uri="{FF2B5EF4-FFF2-40B4-BE49-F238E27FC236}">
                <a16:creationId xmlns:a16="http://schemas.microsoft.com/office/drawing/2014/main" id="{7F0FBD88-B12E-4D37-9D79-E4F4281AD5E2}"/>
              </a:ext>
            </a:extLst>
          </p:cNvPr>
          <p:cNvSpPr/>
          <p:nvPr userDrawn="1"/>
        </p:nvSpPr>
        <p:spPr>
          <a:xfrm>
            <a:off x="6366969" y="2428875"/>
            <a:ext cx="3339005" cy="2271713"/>
          </a:xfrm>
          <a:custGeom>
            <a:avLst/>
            <a:gdLst>
              <a:gd name="connsiteX0" fmla="*/ 0 w 3324225"/>
              <a:gd name="connsiteY0" fmla="*/ 590550 h 2271713"/>
              <a:gd name="connsiteX1" fmla="*/ 1343025 w 3324225"/>
              <a:gd name="connsiteY1" fmla="*/ 2271713 h 2271713"/>
              <a:gd name="connsiteX2" fmla="*/ 3324225 w 3324225"/>
              <a:gd name="connsiteY2" fmla="*/ 0 h 2271713"/>
              <a:gd name="connsiteX3" fmla="*/ 0 w 3324225"/>
              <a:gd name="connsiteY3" fmla="*/ 590550 h 2271713"/>
              <a:gd name="connsiteX0" fmla="*/ 0 w 3333750"/>
              <a:gd name="connsiteY0" fmla="*/ 585787 h 2271713"/>
              <a:gd name="connsiteX1" fmla="*/ 1352550 w 3333750"/>
              <a:gd name="connsiteY1" fmla="*/ 2271713 h 2271713"/>
              <a:gd name="connsiteX2" fmla="*/ 3333750 w 3333750"/>
              <a:gd name="connsiteY2" fmla="*/ 0 h 2271713"/>
              <a:gd name="connsiteX3" fmla="*/ 0 w 3333750"/>
              <a:gd name="connsiteY3" fmla="*/ 585787 h 2271713"/>
              <a:gd name="connsiteX0" fmla="*/ 0 w 3333750"/>
              <a:gd name="connsiteY0" fmla="*/ 591043 h 2271713"/>
              <a:gd name="connsiteX1" fmla="*/ 1352550 w 3333750"/>
              <a:gd name="connsiteY1" fmla="*/ 2271713 h 2271713"/>
              <a:gd name="connsiteX2" fmla="*/ 3333750 w 3333750"/>
              <a:gd name="connsiteY2" fmla="*/ 0 h 2271713"/>
              <a:gd name="connsiteX3" fmla="*/ 0 w 3333750"/>
              <a:gd name="connsiteY3" fmla="*/ 591043 h 2271713"/>
              <a:gd name="connsiteX0" fmla="*/ 0 w 3339005"/>
              <a:gd name="connsiteY0" fmla="*/ 591043 h 2271713"/>
              <a:gd name="connsiteX1" fmla="*/ 1357805 w 3339005"/>
              <a:gd name="connsiteY1" fmla="*/ 2271713 h 2271713"/>
              <a:gd name="connsiteX2" fmla="*/ 3339005 w 3339005"/>
              <a:gd name="connsiteY2" fmla="*/ 0 h 2271713"/>
              <a:gd name="connsiteX3" fmla="*/ 0 w 3339005"/>
              <a:gd name="connsiteY3" fmla="*/ 591043 h 2271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9005" h="2271713">
                <a:moveTo>
                  <a:pt x="0" y="591043"/>
                </a:moveTo>
                <a:lnTo>
                  <a:pt x="1357805" y="2271713"/>
                </a:lnTo>
                <a:lnTo>
                  <a:pt x="3339005" y="0"/>
                </a:lnTo>
                <a:lnTo>
                  <a:pt x="0" y="591043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87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7" name="Freeform 20">
            <a:extLst>
              <a:ext uri="{FF2B5EF4-FFF2-40B4-BE49-F238E27FC236}">
                <a16:creationId xmlns:a16="http://schemas.microsoft.com/office/drawing/2014/main" id="{3CC05558-4AE9-4E14-86EE-EC88DB9F2E93}"/>
              </a:ext>
            </a:extLst>
          </p:cNvPr>
          <p:cNvSpPr/>
          <p:nvPr userDrawn="1"/>
        </p:nvSpPr>
        <p:spPr>
          <a:xfrm>
            <a:off x="1025774" y="1761707"/>
            <a:ext cx="2098477" cy="1910094"/>
          </a:xfrm>
          <a:custGeom>
            <a:avLst/>
            <a:gdLst>
              <a:gd name="connsiteX0" fmla="*/ 2086304 w 2086304"/>
              <a:gd name="connsiteY0" fmla="*/ 0 h 1886607"/>
              <a:gd name="connsiteX1" fmla="*/ 0 w 2086304"/>
              <a:gd name="connsiteY1" fmla="*/ 15765 h 1886607"/>
              <a:gd name="connsiteX2" fmla="*/ 362607 w 2086304"/>
              <a:gd name="connsiteY2" fmla="*/ 1886607 h 1886607"/>
              <a:gd name="connsiteX3" fmla="*/ 2086304 w 2086304"/>
              <a:gd name="connsiteY3" fmla="*/ 0 h 1886607"/>
              <a:gd name="connsiteX0" fmla="*/ 2101053 w 2101053"/>
              <a:gd name="connsiteY0" fmla="*/ 0 h 1886607"/>
              <a:gd name="connsiteX1" fmla="*/ 0 w 2101053"/>
              <a:gd name="connsiteY1" fmla="*/ 1207 h 1886607"/>
              <a:gd name="connsiteX2" fmla="*/ 377356 w 2101053"/>
              <a:gd name="connsiteY2" fmla="*/ 1886607 h 1886607"/>
              <a:gd name="connsiteX3" fmla="*/ 2101053 w 2101053"/>
              <a:gd name="connsiteY3" fmla="*/ 0 h 1886607"/>
              <a:gd name="connsiteX0" fmla="*/ 2098477 w 2098477"/>
              <a:gd name="connsiteY0" fmla="*/ 8963 h 1885400"/>
              <a:gd name="connsiteX1" fmla="*/ 0 w 2098477"/>
              <a:gd name="connsiteY1" fmla="*/ 0 h 1885400"/>
              <a:gd name="connsiteX2" fmla="*/ 377356 w 2098477"/>
              <a:gd name="connsiteY2" fmla="*/ 1885400 h 1885400"/>
              <a:gd name="connsiteX3" fmla="*/ 2098477 w 2098477"/>
              <a:gd name="connsiteY3" fmla="*/ 8963 h 188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8477" h="1885400">
                <a:moveTo>
                  <a:pt x="2098477" y="8963"/>
                </a:moveTo>
                <a:lnTo>
                  <a:pt x="0" y="0"/>
                </a:lnTo>
                <a:lnTo>
                  <a:pt x="377356" y="1885400"/>
                </a:lnTo>
                <a:lnTo>
                  <a:pt x="2098477" y="8963"/>
                </a:lnTo>
                <a:close/>
              </a:path>
            </a:pathLst>
          </a:custGeom>
          <a:gradFill>
            <a:gsLst>
              <a:gs pos="8000">
                <a:schemeClr val="accent2"/>
              </a:gs>
              <a:gs pos="90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D557D87B-10A1-49E8-BA84-9A1AACF91CA8}"/>
              </a:ext>
            </a:extLst>
          </p:cNvPr>
          <p:cNvSpPr/>
          <p:nvPr userDrawn="1"/>
        </p:nvSpPr>
        <p:spPr>
          <a:xfrm>
            <a:off x="3532" y="4857972"/>
            <a:ext cx="4090198" cy="2007612"/>
          </a:xfrm>
          <a:custGeom>
            <a:avLst/>
            <a:gdLst>
              <a:gd name="connsiteX0" fmla="*/ 3576398 w 4077729"/>
              <a:gd name="connsiteY0" fmla="*/ 0 h 1994733"/>
              <a:gd name="connsiteX1" fmla="*/ 4077729 w 4077729"/>
              <a:gd name="connsiteY1" fmla="*/ 1101516 h 1994733"/>
              <a:gd name="connsiteX2" fmla="*/ 0 w 4077729"/>
              <a:gd name="connsiteY2" fmla="*/ 1994733 h 1994733"/>
              <a:gd name="connsiteX3" fmla="*/ 3576398 w 4077729"/>
              <a:gd name="connsiteY3" fmla="*/ 0 h 1994733"/>
              <a:gd name="connsiteX0" fmla="*/ 3576398 w 4086042"/>
              <a:gd name="connsiteY0" fmla="*/ 0 h 1994733"/>
              <a:gd name="connsiteX1" fmla="*/ 4086042 w 4086042"/>
              <a:gd name="connsiteY1" fmla="*/ 1093204 h 1994733"/>
              <a:gd name="connsiteX2" fmla="*/ 0 w 4086042"/>
              <a:gd name="connsiteY2" fmla="*/ 1994733 h 1994733"/>
              <a:gd name="connsiteX3" fmla="*/ 3576398 w 4086042"/>
              <a:gd name="connsiteY3" fmla="*/ 0 h 1994733"/>
              <a:gd name="connsiteX0" fmla="*/ 3576398 w 4090198"/>
              <a:gd name="connsiteY0" fmla="*/ 0 h 1994733"/>
              <a:gd name="connsiteX1" fmla="*/ 4090198 w 4090198"/>
              <a:gd name="connsiteY1" fmla="*/ 1084892 h 1994733"/>
              <a:gd name="connsiteX2" fmla="*/ 0 w 4090198"/>
              <a:gd name="connsiteY2" fmla="*/ 1994733 h 1994733"/>
              <a:gd name="connsiteX3" fmla="*/ 3576398 w 4090198"/>
              <a:gd name="connsiteY3" fmla="*/ 0 h 1994733"/>
              <a:gd name="connsiteX0" fmla="*/ 3576398 w 4090198"/>
              <a:gd name="connsiteY0" fmla="*/ 0 h 2007612"/>
              <a:gd name="connsiteX1" fmla="*/ 4090198 w 4090198"/>
              <a:gd name="connsiteY1" fmla="*/ 1084892 h 2007612"/>
              <a:gd name="connsiteX2" fmla="*/ 0 w 4090198"/>
              <a:gd name="connsiteY2" fmla="*/ 2007612 h 2007612"/>
              <a:gd name="connsiteX3" fmla="*/ 3576398 w 4090198"/>
              <a:gd name="connsiteY3" fmla="*/ 0 h 200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0198" h="2007612">
                <a:moveTo>
                  <a:pt x="3576398" y="0"/>
                </a:moveTo>
                <a:lnTo>
                  <a:pt x="4090198" y="1084892"/>
                </a:lnTo>
                <a:lnTo>
                  <a:pt x="0" y="2007612"/>
                </a:lnTo>
                <a:lnTo>
                  <a:pt x="3576398" y="0"/>
                </a:lnTo>
                <a:close/>
              </a:path>
            </a:pathLst>
          </a:custGeom>
          <a:gradFill>
            <a:gsLst>
              <a:gs pos="15000">
                <a:schemeClr val="accent1"/>
              </a:gs>
              <a:gs pos="100000">
                <a:schemeClr val="accent2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9" name="Freeform 22">
            <a:extLst>
              <a:ext uri="{FF2B5EF4-FFF2-40B4-BE49-F238E27FC236}">
                <a16:creationId xmlns:a16="http://schemas.microsoft.com/office/drawing/2014/main" id="{2D2C2567-47FC-4AD3-B234-DAF78BBD5B79}"/>
              </a:ext>
            </a:extLst>
          </p:cNvPr>
          <p:cNvSpPr/>
          <p:nvPr userDrawn="1"/>
        </p:nvSpPr>
        <p:spPr>
          <a:xfrm>
            <a:off x="-6301" y="5938309"/>
            <a:ext cx="4092304" cy="924304"/>
          </a:xfrm>
          <a:custGeom>
            <a:avLst/>
            <a:gdLst>
              <a:gd name="connsiteX0" fmla="*/ 4074199 w 4074199"/>
              <a:gd name="connsiteY0" fmla="*/ 0 h 907339"/>
              <a:gd name="connsiteX1" fmla="*/ 3357507 w 4074199"/>
              <a:gd name="connsiteY1" fmla="*/ 907339 h 907339"/>
              <a:gd name="connsiteX2" fmla="*/ 0 w 4074199"/>
              <a:gd name="connsiteY2" fmla="*/ 907339 h 907339"/>
              <a:gd name="connsiteX3" fmla="*/ 4074199 w 4074199"/>
              <a:gd name="connsiteY3" fmla="*/ 0 h 907339"/>
              <a:gd name="connsiteX0" fmla="*/ 4084791 w 4084791"/>
              <a:gd name="connsiteY0" fmla="*/ 0 h 907339"/>
              <a:gd name="connsiteX1" fmla="*/ 3368099 w 4084791"/>
              <a:gd name="connsiteY1" fmla="*/ 907339 h 907339"/>
              <a:gd name="connsiteX2" fmla="*/ 0 w 4084791"/>
              <a:gd name="connsiteY2" fmla="*/ 907339 h 907339"/>
              <a:gd name="connsiteX3" fmla="*/ 4084791 w 4084791"/>
              <a:gd name="connsiteY3" fmla="*/ 0 h 907339"/>
              <a:gd name="connsiteX0" fmla="*/ 4100031 w 4100031"/>
              <a:gd name="connsiteY0" fmla="*/ 0 h 907339"/>
              <a:gd name="connsiteX1" fmla="*/ 3368099 w 4100031"/>
              <a:gd name="connsiteY1" fmla="*/ 907339 h 907339"/>
              <a:gd name="connsiteX2" fmla="*/ 0 w 4100031"/>
              <a:gd name="connsiteY2" fmla="*/ 907339 h 907339"/>
              <a:gd name="connsiteX3" fmla="*/ 4100031 w 4100031"/>
              <a:gd name="connsiteY3" fmla="*/ 0 h 907339"/>
              <a:gd name="connsiteX0" fmla="*/ 4102607 w 4102607"/>
              <a:gd name="connsiteY0" fmla="*/ 0 h 907339"/>
              <a:gd name="connsiteX1" fmla="*/ 3370675 w 4102607"/>
              <a:gd name="connsiteY1" fmla="*/ 907339 h 907339"/>
              <a:gd name="connsiteX2" fmla="*/ 0 w 4102607"/>
              <a:gd name="connsiteY2" fmla="*/ 857464 h 907339"/>
              <a:gd name="connsiteX3" fmla="*/ 4102607 w 4102607"/>
              <a:gd name="connsiteY3" fmla="*/ 0 h 907339"/>
              <a:gd name="connsiteX0" fmla="*/ 4097455 w 4097455"/>
              <a:gd name="connsiteY0" fmla="*/ 0 h 907339"/>
              <a:gd name="connsiteX1" fmla="*/ 3365523 w 4097455"/>
              <a:gd name="connsiteY1" fmla="*/ 907339 h 907339"/>
              <a:gd name="connsiteX2" fmla="*/ 0 w 4097455"/>
              <a:gd name="connsiteY2" fmla="*/ 859958 h 907339"/>
              <a:gd name="connsiteX3" fmla="*/ 4097455 w 4097455"/>
              <a:gd name="connsiteY3" fmla="*/ 0 h 907339"/>
              <a:gd name="connsiteX0" fmla="*/ 4097455 w 4097455"/>
              <a:gd name="connsiteY0" fmla="*/ 0 h 862451"/>
              <a:gd name="connsiteX1" fmla="*/ 3411887 w 4097455"/>
              <a:gd name="connsiteY1" fmla="*/ 862451 h 862451"/>
              <a:gd name="connsiteX2" fmla="*/ 0 w 4097455"/>
              <a:gd name="connsiteY2" fmla="*/ 859958 h 862451"/>
              <a:gd name="connsiteX3" fmla="*/ 4097455 w 4097455"/>
              <a:gd name="connsiteY3" fmla="*/ 0 h 862451"/>
              <a:gd name="connsiteX0" fmla="*/ 4089728 w 4089728"/>
              <a:gd name="connsiteY0" fmla="*/ 0 h 892377"/>
              <a:gd name="connsiteX1" fmla="*/ 3411887 w 4089728"/>
              <a:gd name="connsiteY1" fmla="*/ 892377 h 892377"/>
              <a:gd name="connsiteX2" fmla="*/ 0 w 4089728"/>
              <a:gd name="connsiteY2" fmla="*/ 889884 h 892377"/>
              <a:gd name="connsiteX3" fmla="*/ 4089728 w 4089728"/>
              <a:gd name="connsiteY3" fmla="*/ 0 h 892377"/>
              <a:gd name="connsiteX0" fmla="*/ 4089728 w 4089728"/>
              <a:gd name="connsiteY0" fmla="*/ 0 h 892377"/>
              <a:gd name="connsiteX1" fmla="*/ 3424766 w 4089728"/>
              <a:gd name="connsiteY1" fmla="*/ 892377 h 892377"/>
              <a:gd name="connsiteX2" fmla="*/ 0 w 4089728"/>
              <a:gd name="connsiteY2" fmla="*/ 889884 h 892377"/>
              <a:gd name="connsiteX3" fmla="*/ 4089728 w 4089728"/>
              <a:gd name="connsiteY3" fmla="*/ 0 h 892377"/>
              <a:gd name="connsiteX0" fmla="*/ 4089728 w 4089728"/>
              <a:gd name="connsiteY0" fmla="*/ 0 h 889884"/>
              <a:gd name="connsiteX1" fmla="*/ 3360372 w 4089728"/>
              <a:gd name="connsiteY1" fmla="*/ 889884 h 889884"/>
              <a:gd name="connsiteX2" fmla="*/ 0 w 4089728"/>
              <a:gd name="connsiteY2" fmla="*/ 889884 h 889884"/>
              <a:gd name="connsiteX3" fmla="*/ 4089728 w 4089728"/>
              <a:gd name="connsiteY3" fmla="*/ 0 h 889884"/>
              <a:gd name="connsiteX0" fmla="*/ 4079425 w 4079425"/>
              <a:gd name="connsiteY0" fmla="*/ 0 h 889884"/>
              <a:gd name="connsiteX1" fmla="*/ 3350069 w 4079425"/>
              <a:gd name="connsiteY1" fmla="*/ 889884 h 889884"/>
              <a:gd name="connsiteX2" fmla="*/ 0 w 4079425"/>
              <a:gd name="connsiteY2" fmla="*/ 882403 h 889884"/>
              <a:gd name="connsiteX3" fmla="*/ 4079425 w 4079425"/>
              <a:gd name="connsiteY3" fmla="*/ 0 h 889884"/>
              <a:gd name="connsiteX0" fmla="*/ 4082000 w 4082000"/>
              <a:gd name="connsiteY0" fmla="*/ 0 h 889884"/>
              <a:gd name="connsiteX1" fmla="*/ 3352644 w 4082000"/>
              <a:gd name="connsiteY1" fmla="*/ 889884 h 889884"/>
              <a:gd name="connsiteX2" fmla="*/ 0 w 4082000"/>
              <a:gd name="connsiteY2" fmla="*/ 882403 h 889884"/>
              <a:gd name="connsiteX3" fmla="*/ 4082000 w 4082000"/>
              <a:gd name="connsiteY3" fmla="*/ 0 h 889884"/>
              <a:gd name="connsiteX0" fmla="*/ 4087152 w 4087152"/>
              <a:gd name="connsiteY0" fmla="*/ 0 h 1007091"/>
              <a:gd name="connsiteX1" fmla="*/ 3357796 w 4087152"/>
              <a:gd name="connsiteY1" fmla="*/ 889884 h 1007091"/>
              <a:gd name="connsiteX2" fmla="*/ 0 w 4087152"/>
              <a:gd name="connsiteY2" fmla="*/ 1007091 h 1007091"/>
              <a:gd name="connsiteX3" fmla="*/ 4087152 w 4087152"/>
              <a:gd name="connsiteY3" fmla="*/ 0 h 1007091"/>
              <a:gd name="connsiteX0" fmla="*/ 4092304 w 4092304"/>
              <a:gd name="connsiteY0" fmla="*/ 0 h 894872"/>
              <a:gd name="connsiteX1" fmla="*/ 3362948 w 4092304"/>
              <a:gd name="connsiteY1" fmla="*/ 889884 h 894872"/>
              <a:gd name="connsiteX2" fmla="*/ 0 w 4092304"/>
              <a:gd name="connsiteY2" fmla="*/ 894872 h 894872"/>
              <a:gd name="connsiteX3" fmla="*/ 4092304 w 4092304"/>
              <a:gd name="connsiteY3" fmla="*/ 0 h 894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2304" h="894872">
                <a:moveTo>
                  <a:pt x="4092304" y="0"/>
                </a:moveTo>
                <a:lnTo>
                  <a:pt x="3362948" y="889884"/>
                </a:lnTo>
                <a:lnTo>
                  <a:pt x="0" y="894872"/>
                </a:lnTo>
                <a:lnTo>
                  <a:pt x="4092304" y="0"/>
                </a:lnTo>
                <a:close/>
              </a:path>
            </a:pathLst>
          </a:custGeom>
          <a:gradFill>
            <a:gsLst>
              <a:gs pos="21000">
                <a:schemeClr val="accent1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79B2118E-BB71-4D0E-8A9D-6EE887B95CBB}"/>
              </a:ext>
            </a:extLst>
          </p:cNvPr>
          <p:cNvSpPr/>
          <p:nvPr userDrawn="1"/>
        </p:nvSpPr>
        <p:spPr>
          <a:xfrm>
            <a:off x="4102443" y="4914459"/>
            <a:ext cx="547228" cy="151811"/>
          </a:xfrm>
          <a:custGeom>
            <a:avLst/>
            <a:gdLst>
              <a:gd name="connsiteX0" fmla="*/ 0 w 547228"/>
              <a:gd name="connsiteY0" fmla="*/ 0 h 151811"/>
              <a:gd name="connsiteX1" fmla="*/ 547228 w 547228"/>
              <a:gd name="connsiteY1" fmla="*/ 70610 h 151811"/>
              <a:gd name="connsiteX2" fmla="*/ 526045 w 547228"/>
              <a:gd name="connsiteY2" fmla="*/ 151811 h 15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7228" h="151811">
                <a:moveTo>
                  <a:pt x="0" y="0"/>
                </a:moveTo>
                <a:lnTo>
                  <a:pt x="547228" y="70610"/>
                </a:lnTo>
                <a:lnTo>
                  <a:pt x="526045" y="151811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24">
            <a:extLst>
              <a:ext uri="{FF2B5EF4-FFF2-40B4-BE49-F238E27FC236}">
                <a16:creationId xmlns:a16="http://schemas.microsoft.com/office/drawing/2014/main" id="{25D13AFA-1C14-4F64-B213-2DB5B3ACE1C1}"/>
              </a:ext>
            </a:extLst>
          </p:cNvPr>
          <p:cNvSpPr/>
          <p:nvPr userDrawn="1"/>
        </p:nvSpPr>
        <p:spPr>
          <a:xfrm>
            <a:off x="3317876" y="5936217"/>
            <a:ext cx="5416584" cy="930949"/>
          </a:xfrm>
          <a:custGeom>
            <a:avLst/>
            <a:gdLst>
              <a:gd name="connsiteX0" fmla="*/ 683287 w 5365819"/>
              <a:gd name="connsiteY0" fmla="*/ 0 h 914400"/>
              <a:gd name="connsiteX1" fmla="*/ 5365819 w 5365819"/>
              <a:gd name="connsiteY1" fmla="*/ 904351 h 914400"/>
              <a:gd name="connsiteX2" fmla="*/ 0 w 5365819"/>
              <a:gd name="connsiteY2" fmla="*/ 914400 h 914400"/>
              <a:gd name="connsiteX3" fmla="*/ 683287 w 5365819"/>
              <a:gd name="connsiteY3" fmla="*/ 0 h 914400"/>
              <a:gd name="connsiteX0" fmla="*/ 711531 w 5394063"/>
              <a:gd name="connsiteY0" fmla="*/ 0 h 917930"/>
              <a:gd name="connsiteX1" fmla="*/ 5394063 w 5394063"/>
              <a:gd name="connsiteY1" fmla="*/ 904351 h 917930"/>
              <a:gd name="connsiteX2" fmla="*/ 0 w 5394063"/>
              <a:gd name="connsiteY2" fmla="*/ 917930 h 917930"/>
              <a:gd name="connsiteX3" fmla="*/ 711531 w 5394063"/>
              <a:gd name="connsiteY3" fmla="*/ 0 h 917930"/>
              <a:gd name="connsiteX0" fmla="*/ 725653 w 5394063"/>
              <a:gd name="connsiteY0" fmla="*/ 0 h 910869"/>
              <a:gd name="connsiteX1" fmla="*/ 5394063 w 5394063"/>
              <a:gd name="connsiteY1" fmla="*/ 897290 h 910869"/>
              <a:gd name="connsiteX2" fmla="*/ 0 w 5394063"/>
              <a:gd name="connsiteY2" fmla="*/ 910869 h 910869"/>
              <a:gd name="connsiteX3" fmla="*/ 725653 w 5394063"/>
              <a:gd name="connsiteY3" fmla="*/ 0 h 910869"/>
              <a:gd name="connsiteX0" fmla="*/ 725653 w 5376410"/>
              <a:gd name="connsiteY0" fmla="*/ 0 h 910869"/>
              <a:gd name="connsiteX1" fmla="*/ 5376410 w 5376410"/>
              <a:gd name="connsiteY1" fmla="*/ 907881 h 910869"/>
              <a:gd name="connsiteX2" fmla="*/ 0 w 5376410"/>
              <a:gd name="connsiteY2" fmla="*/ 910869 h 910869"/>
              <a:gd name="connsiteX3" fmla="*/ 725653 w 5376410"/>
              <a:gd name="connsiteY3" fmla="*/ 0 h 910869"/>
              <a:gd name="connsiteX0" fmla="*/ 783842 w 5376410"/>
              <a:gd name="connsiteY0" fmla="*/ 0 h 765396"/>
              <a:gd name="connsiteX1" fmla="*/ 5376410 w 5376410"/>
              <a:gd name="connsiteY1" fmla="*/ 762408 h 765396"/>
              <a:gd name="connsiteX2" fmla="*/ 0 w 5376410"/>
              <a:gd name="connsiteY2" fmla="*/ 765396 h 765396"/>
              <a:gd name="connsiteX3" fmla="*/ 783842 w 5376410"/>
              <a:gd name="connsiteY3" fmla="*/ 0 h 765396"/>
              <a:gd name="connsiteX0" fmla="*/ 729810 w 5376410"/>
              <a:gd name="connsiteY0" fmla="*/ 0 h 910869"/>
              <a:gd name="connsiteX1" fmla="*/ 5376410 w 5376410"/>
              <a:gd name="connsiteY1" fmla="*/ 907881 h 910869"/>
              <a:gd name="connsiteX2" fmla="*/ 0 w 5376410"/>
              <a:gd name="connsiteY2" fmla="*/ 910869 h 910869"/>
              <a:gd name="connsiteX3" fmla="*/ 729810 w 5376410"/>
              <a:gd name="connsiteY3" fmla="*/ 0 h 910869"/>
              <a:gd name="connsiteX0" fmla="*/ 714570 w 5376410"/>
              <a:gd name="connsiteY0" fmla="*/ 0 h 918489"/>
              <a:gd name="connsiteX1" fmla="*/ 5376410 w 5376410"/>
              <a:gd name="connsiteY1" fmla="*/ 915501 h 918489"/>
              <a:gd name="connsiteX2" fmla="*/ 0 w 5376410"/>
              <a:gd name="connsiteY2" fmla="*/ 918489 h 918489"/>
              <a:gd name="connsiteX3" fmla="*/ 714570 w 5376410"/>
              <a:gd name="connsiteY3" fmla="*/ 0 h 918489"/>
              <a:gd name="connsiteX0" fmla="*/ 809820 w 5376410"/>
              <a:gd name="connsiteY0" fmla="*/ 0 h 758469"/>
              <a:gd name="connsiteX1" fmla="*/ 5376410 w 5376410"/>
              <a:gd name="connsiteY1" fmla="*/ 755481 h 758469"/>
              <a:gd name="connsiteX2" fmla="*/ 0 w 5376410"/>
              <a:gd name="connsiteY2" fmla="*/ 758469 h 758469"/>
              <a:gd name="connsiteX3" fmla="*/ 809820 w 5376410"/>
              <a:gd name="connsiteY3" fmla="*/ 0 h 758469"/>
              <a:gd name="connsiteX0" fmla="*/ 710760 w 5376410"/>
              <a:gd name="connsiteY0" fmla="*/ 0 h 918489"/>
              <a:gd name="connsiteX1" fmla="*/ 5376410 w 5376410"/>
              <a:gd name="connsiteY1" fmla="*/ 915501 h 918489"/>
              <a:gd name="connsiteX2" fmla="*/ 0 w 5376410"/>
              <a:gd name="connsiteY2" fmla="*/ 918489 h 918489"/>
              <a:gd name="connsiteX3" fmla="*/ 710760 w 5376410"/>
              <a:gd name="connsiteY3" fmla="*/ 0 h 918489"/>
              <a:gd name="connsiteX0" fmla="*/ 722190 w 5376410"/>
              <a:gd name="connsiteY0" fmla="*/ 0 h 914679"/>
              <a:gd name="connsiteX1" fmla="*/ 5376410 w 5376410"/>
              <a:gd name="connsiteY1" fmla="*/ 911691 h 914679"/>
              <a:gd name="connsiteX2" fmla="*/ 0 w 5376410"/>
              <a:gd name="connsiteY2" fmla="*/ 914679 h 914679"/>
              <a:gd name="connsiteX3" fmla="*/ 722190 w 5376410"/>
              <a:gd name="connsiteY3" fmla="*/ 0 h 914679"/>
              <a:gd name="connsiteX0" fmla="*/ 735069 w 5389289"/>
              <a:gd name="connsiteY0" fmla="*/ 0 h 912104"/>
              <a:gd name="connsiteX1" fmla="*/ 5389289 w 5389289"/>
              <a:gd name="connsiteY1" fmla="*/ 911691 h 912104"/>
              <a:gd name="connsiteX2" fmla="*/ 0 w 5389289"/>
              <a:gd name="connsiteY2" fmla="*/ 912104 h 912104"/>
              <a:gd name="connsiteX3" fmla="*/ 735069 w 5389289"/>
              <a:gd name="connsiteY3" fmla="*/ 0 h 912104"/>
              <a:gd name="connsiteX0" fmla="*/ 735069 w 5389289"/>
              <a:gd name="connsiteY0" fmla="*/ 0 h 925339"/>
              <a:gd name="connsiteX1" fmla="*/ 5389289 w 5389289"/>
              <a:gd name="connsiteY1" fmla="*/ 925339 h 925339"/>
              <a:gd name="connsiteX2" fmla="*/ 0 w 5389289"/>
              <a:gd name="connsiteY2" fmla="*/ 912104 h 925339"/>
              <a:gd name="connsiteX3" fmla="*/ 735069 w 5389289"/>
              <a:gd name="connsiteY3" fmla="*/ 0 h 925339"/>
              <a:gd name="connsiteX0" fmla="*/ 762364 w 5416584"/>
              <a:gd name="connsiteY0" fmla="*/ 0 h 939400"/>
              <a:gd name="connsiteX1" fmla="*/ 5416584 w 5416584"/>
              <a:gd name="connsiteY1" fmla="*/ 925339 h 939400"/>
              <a:gd name="connsiteX2" fmla="*/ 0 w 5416584"/>
              <a:gd name="connsiteY2" fmla="*/ 939400 h 939400"/>
              <a:gd name="connsiteX3" fmla="*/ 762364 w 5416584"/>
              <a:gd name="connsiteY3" fmla="*/ 0 h 939400"/>
              <a:gd name="connsiteX0" fmla="*/ 762364 w 5416584"/>
              <a:gd name="connsiteY0" fmla="*/ 0 h 945010"/>
              <a:gd name="connsiteX1" fmla="*/ 5416584 w 5416584"/>
              <a:gd name="connsiteY1" fmla="*/ 930949 h 945010"/>
              <a:gd name="connsiteX2" fmla="*/ 0 w 5416584"/>
              <a:gd name="connsiteY2" fmla="*/ 945010 h 945010"/>
              <a:gd name="connsiteX3" fmla="*/ 762364 w 5416584"/>
              <a:gd name="connsiteY3" fmla="*/ 0 h 945010"/>
              <a:gd name="connsiteX0" fmla="*/ 762364 w 5416584"/>
              <a:gd name="connsiteY0" fmla="*/ 0 h 930949"/>
              <a:gd name="connsiteX1" fmla="*/ 5416584 w 5416584"/>
              <a:gd name="connsiteY1" fmla="*/ 930949 h 930949"/>
              <a:gd name="connsiteX2" fmla="*/ 0 w 5416584"/>
              <a:gd name="connsiteY2" fmla="*/ 921156 h 930949"/>
              <a:gd name="connsiteX3" fmla="*/ 762364 w 5416584"/>
              <a:gd name="connsiteY3" fmla="*/ 0 h 930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6584" h="930949">
                <a:moveTo>
                  <a:pt x="762364" y="0"/>
                </a:moveTo>
                <a:lnTo>
                  <a:pt x="5416584" y="930949"/>
                </a:lnTo>
                <a:lnTo>
                  <a:pt x="0" y="921156"/>
                </a:lnTo>
                <a:lnTo>
                  <a:pt x="762364" y="0"/>
                </a:lnTo>
                <a:close/>
              </a:path>
            </a:pathLst>
          </a:cu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2" name="Freeform 25">
            <a:extLst>
              <a:ext uri="{FF2B5EF4-FFF2-40B4-BE49-F238E27FC236}">
                <a16:creationId xmlns:a16="http://schemas.microsoft.com/office/drawing/2014/main" id="{2188AD68-EAE9-4050-8E10-D9438C2243B1}"/>
              </a:ext>
            </a:extLst>
          </p:cNvPr>
          <p:cNvSpPr/>
          <p:nvPr userDrawn="1"/>
        </p:nvSpPr>
        <p:spPr>
          <a:xfrm>
            <a:off x="10990536" y="3785435"/>
            <a:ext cx="1203845" cy="3091509"/>
          </a:xfrm>
          <a:custGeom>
            <a:avLst/>
            <a:gdLst>
              <a:gd name="connsiteX0" fmla="*/ 0 w 1182718"/>
              <a:gd name="connsiteY0" fmla="*/ 0 h 3032701"/>
              <a:gd name="connsiteX1" fmla="*/ 497800 w 1182718"/>
              <a:gd name="connsiteY1" fmla="*/ 3032701 h 3032701"/>
              <a:gd name="connsiteX2" fmla="*/ 1182718 w 1182718"/>
              <a:gd name="connsiteY2" fmla="*/ 515453 h 3032701"/>
              <a:gd name="connsiteX3" fmla="*/ 0 w 1182718"/>
              <a:gd name="connsiteY3" fmla="*/ 0 h 3032701"/>
              <a:gd name="connsiteX0" fmla="*/ 0 w 1179187"/>
              <a:gd name="connsiteY0" fmla="*/ 0 h 3029170"/>
              <a:gd name="connsiteX1" fmla="*/ 494269 w 1179187"/>
              <a:gd name="connsiteY1" fmla="*/ 3029170 h 3029170"/>
              <a:gd name="connsiteX2" fmla="*/ 1179187 w 1179187"/>
              <a:gd name="connsiteY2" fmla="*/ 511922 h 3029170"/>
              <a:gd name="connsiteX3" fmla="*/ 0 w 1179187"/>
              <a:gd name="connsiteY3" fmla="*/ 0 h 3029170"/>
              <a:gd name="connsiteX0" fmla="*/ 0 w 1179187"/>
              <a:gd name="connsiteY0" fmla="*/ 0 h 3039761"/>
              <a:gd name="connsiteX1" fmla="*/ 483677 w 1179187"/>
              <a:gd name="connsiteY1" fmla="*/ 3039761 h 3039761"/>
              <a:gd name="connsiteX2" fmla="*/ 1179187 w 1179187"/>
              <a:gd name="connsiteY2" fmla="*/ 511922 h 3039761"/>
              <a:gd name="connsiteX3" fmla="*/ 0 w 1179187"/>
              <a:gd name="connsiteY3" fmla="*/ 0 h 3039761"/>
              <a:gd name="connsiteX0" fmla="*/ 0 w 1190407"/>
              <a:gd name="connsiteY0" fmla="*/ 0 h 3039761"/>
              <a:gd name="connsiteX1" fmla="*/ 494897 w 1190407"/>
              <a:gd name="connsiteY1" fmla="*/ 3039761 h 3039761"/>
              <a:gd name="connsiteX2" fmla="*/ 1190407 w 1190407"/>
              <a:gd name="connsiteY2" fmla="*/ 511922 h 3039761"/>
              <a:gd name="connsiteX3" fmla="*/ 0 w 1190407"/>
              <a:gd name="connsiteY3" fmla="*/ 0 h 3039761"/>
              <a:gd name="connsiteX0" fmla="*/ 0 w 1203107"/>
              <a:gd name="connsiteY0" fmla="*/ 0 h 3065161"/>
              <a:gd name="connsiteX1" fmla="*/ 507597 w 1203107"/>
              <a:gd name="connsiteY1" fmla="*/ 3065161 h 3065161"/>
              <a:gd name="connsiteX2" fmla="*/ 1203107 w 1203107"/>
              <a:gd name="connsiteY2" fmla="*/ 537322 h 3065161"/>
              <a:gd name="connsiteX3" fmla="*/ 0 w 1203107"/>
              <a:gd name="connsiteY3" fmla="*/ 0 h 3065161"/>
              <a:gd name="connsiteX0" fmla="*/ 0 w 1209457"/>
              <a:gd name="connsiteY0" fmla="*/ 0 h 3065161"/>
              <a:gd name="connsiteX1" fmla="*/ 507597 w 1209457"/>
              <a:gd name="connsiteY1" fmla="*/ 3065161 h 3065161"/>
              <a:gd name="connsiteX2" fmla="*/ 1209457 w 1209457"/>
              <a:gd name="connsiteY2" fmla="*/ 543672 h 3065161"/>
              <a:gd name="connsiteX3" fmla="*/ 0 w 1209457"/>
              <a:gd name="connsiteY3" fmla="*/ 0 h 3065161"/>
              <a:gd name="connsiteX0" fmla="*/ 0 w 1215807"/>
              <a:gd name="connsiteY0" fmla="*/ 0 h 3065161"/>
              <a:gd name="connsiteX1" fmla="*/ 507597 w 1215807"/>
              <a:gd name="connsiteY1" fmla="*/ 3065161 h 3065161"/>
              <a:gd name="connsiteX2" fmla="*/ 1215807 w 1215807"/>
              <a:gd name="connsiteY2" fmla="*/ 537322 h 3065161"/>
              <a:gd name="connsiteX3" fmla="*/ 0 w 1215807"/>
              <a:gd name="connsiteY3" fmla="*/ 0 h 3065161"/>
              <a:gd name="connsiteX0" fmla="*/ 0 w 1209457"/>
              <a:gd name="connsiteY0" fmla="*/ 0 h 3077861"/>
              <a:gd name="connsiteX1" fmla="*/ 501247 w 1209457"/>
              <a:gd name="connsiteY1" fmla="*/ 3077861 h 3077861"/>
              <a:gd name="connsiteX2" fmla="*/ 1209457 w 1209457"/>
              <a:gd name="connsiteY2" fmla="*/ 550022 h 3077861"/>
              <a:gd name="connsiteX3" fmla="*/ 0 w 1209457"/>
              <a:gd name="connsiteY3" fmla="*/ 0 h 3077861"/>
              <a:gd name="connsiteX0" fmla="*/ 0 w 1209457"/>
              <a:gd name="connsiteY0" fmla="*/ 0 h 3091509"/>
              <a:gd name="connsiteX1" fmla="*/ 501247 w 1209457"/>
              <a:gd name="connsiteY1" fmla="*/ 3091509 h 3091509"/>
              <a:gd name="connsiteX2" fmla="*/ 1209457 w 1209457"/>
              <a:gd name="connsiteY2" fmla="*/ 550022 h 3091509"/>
              <a:gd name="connsiteX3" fmla="*/ 0 w 1209457"/>
              <a:gd name="connsiteY3" fmla="*/ 0 h 309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457" h="3091509">
                <a:moveTo>
                  <a:pt x="0" y="0"/>
                </a:moveTo>
                <a:lnTo>
                  <a:pt x="501247" y="3091509"/>
                </a:lnTo>
                <a:lnTo>
                  <a:pt x="1209457" y="55002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4000">
                <a:schemeClr val="accent2"/>
              </a:gs>
              <a:gs pos="100000">
                <a:schemeClr val="accent1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3" name="Freeform 26">
            <a:extLst>
              <a:ext uri="{FF2B5EF4-FFF2-40B4-BE49-F238E27FC236}">
                <a16:creationId xmlns:a16="http://schemas.microsoft.com/office/drawing/2014/main" id="{AB1FFB56-DFF5-407E-9579-733546E78D38}"/>
              </a:ext>
            </a:extLst>
          </p:cNvPr>
          <p:cNvSpPr/>
          <p:nvPr userDrawn="1"/>
        </p:nvSpPr>
        <p:spPr>
          <a:xfrm>
            <a:off x="11488254" y="4321334"/>
            <a:ext cx="708319" cy="2552078"/>
          </a:xfrm>
          <a:custGeom>
            <a:avLst/>
            <a:gdLst>
              <a:gd name="connsiteX0" fmla="*/ 691978 w 697728"/>
              <a:gd name="connsiteY0" fmla="*/ 0 h 2520778"/>
              <a:gd name="connsiteX1" fmla="*/ 0 w 697728"/>
              <a:gd name="connsiteY1" fmla="*/ 2520778 h 2520778"/>
              <a:gd name="connsiteX2" fmla="*/ 695509 w 697728"/>
              <a:gd name="connsiteY2" fmla="*/ 2517248 h 2520778"/>
              <a:gd name="connsiteX3" fmla="*/ 691978 w 697728"/>
              <a:gd name="connsiteY3" fmla="*/ 0 h 2520778"/>
              <a:gd name="connsiteX0" fmla="*/ 691978 w 697728"/>
              <a:gd name="connsiteY0" fmla="*/ 0 h 2531370"/>
              <a:gd name="connsiteX1" fmla="*/ 0 w 697728"/>
              <a:gd name="connsiteY1" fmla="*/ 2531370 h 2531370"/>
              <a:gd name="connsiteX2" fmla="*/ 695509 w 697728"/>
              <a:gd name="connsiteY2" fmla="*/ 2517248 h 2531370"/>
              <a:gd name="connsiteX3" fmla="*/ 691978 w 697728"/>
              <a:gd name="connsiteY3" fmla="*/ 0 h 2531370"/>
              <a:gd name="connsiteX0" fmla="*/ 691978 w 703175"/>
              <a:gd name="connsiteY0" fmla="*/ 0 h 2531370"/>
              <a:gd name="connsiteX1" fmla="*/ 0 w 703175"/>
              <a:gd name="connsiteY1" fmla="*/ 2531370 h 2531370"/>
              <a:gd name="connsiteX2" fmla="*/ 702570 w 703175"/>
              <a:gd name="connsiteY2" fmla="*/ 2527839 h 2531370"/>
              <a:gd name="connsiteX3" fmla="*/ 691978 w 703175"/>
              <a:gd name="connsiteY3" fmla="*/ 0 h 2531370"/>
              <a:gd name="connsiteX0" fmla="*/ 691978 w 703175"/>
              <a:gd name="connsiteY0" fmla="*/ 0 h 2531370"/>
              <a:gd name="connsiteX1" fmla="*/ 0 w 703175"/>
              <a:gd name="connsiteY1" fmla="*/ 2531370 h 2531370"/>
              <a:gd name="connsiteX2" fmla="*/ 702570 w 703175"/>
              <a:gd name="connsiteY2" fmla="*/ 2527839 h 2531370"/>
              <a:gd name="connsiteX3" fmla="*/ 691978 w 703175"/>
              <a:gd name="connsiteY3" fmla="*/ 0 h 2531370"/>
              <a:gd name="connsiteX0" fmla="*/ 699039 w 704789"/>
              <a:gd name="connsiteY0" fmla="*/ 0 h 2541962"/>
              <a:gd name="connsiteX1" fmla="*/ 0 w 704789"/>
              <a:gd name="connsiteY1" fmla="*/ 2541962 h 2541962"/>
              <a:gd name="connsiteX2" fmla="*/ 702570 w 704789"/>
              <a:gd name="connsiteY2" fmla="*/ 2538431 h 2541962"/>
              <a:gd name="connsiteX3" fmla="*/ 699039 w 704789"/>
              <a:gd name="connsiteY3" fmla="*/ 0 h 2541962"/>
              <a:gd name="connsiteX0" fmla="*/ 702569 w 708319"/>
              <a:gd name="connsiteY0" fmla="*/ 0 h 2538431"/>
              <a:gd name="connsiteX1" fmla="*/ 0 w 708319"/>
              <a:gd name="connsiteY1" fmla="*/ 2538431 h 2538431"/>
              <a:gd name="connsiteX2" fmla="*/ 706100 w 708319"/>
              <a:gd name="connsiteY2" fmla="*/ 2538431 h 2538431"/>
              <a:gd name="connsiteX3" fmla="*/ 702569 w 708319"/>
              <a:gd name="connsiteY3" fmla="*/ 0 h 2538431"/>
              <a:gd name="connsiteX0" fmla="*/ 667264 w 673014"/>
              <a:gd name="connsiteY0" fmla="*/ 0 h 2538431"/>
              <a:gd name="connsiteX1" fmla="*/ 0 w 673014"/>
              <a:gd name="connsiteY1" fmla="*/ 2252460 h 2538431"/>
              <a:gd name="connsiteX2" fmla="*/ 670795 w 673014"/>
              <a:gd name="connsiteY2" fmla="*/ 2538431 h 2538431"/>
              <a:gd name="connsiteX3" fmla="*/ 667264 w 673014"/>
              <a:gd name="connsiteY3" fmla="*/ 0 h 2538431"/>
              <a:gd name="connsiteX0" fmla="*/ 702569 w 708319"/>
              <a:gd name="connsiteY0" fmla="*/ 0 h 2541961"/>
              <a:gd name="connsiteX1" fmla="*/ 0 w 708319"/>
              <a:gd name="connsiteY1" fmla="*/ 2541961 h 2541961"/>
              <a:gd name="connsiteX2" fmla="*/ 706100 w 708319"/>
              <a:gd name="connsiteY2" fmla="*/ 2538431 h 2541961"/>
              <a:gd name="connsiteX3" fmla="*/ 702569 w 708319"/>
              <a:gd name="connsiteY3" fmla="*/ 0 h 2541961"/>
              <a:gd name="connsiteX0" fmla="*/ 702569 w 708319"/>
              <a:gd name="connsiteY0" fmla="*/ 0 h 2538431"/>
              <a:gd name="connsiteX1" fmla="*/ 0 w 708319"/>
              <a:gd name="connsiteY1" fmla="*/ 2534900 h 2538431"/>
              <a:gd name="connsiteX2" fmla="*/ 706100 w 708319"/>
              <a:gd name="connsiteY2" fmla="*/ 2538431 h 2538431"/>
              <a:gd name="connsiteX3" fmla="*/ 702569 w 708319"/>
              <a:gd name="connsiteY3" fmla="*/ 0 h 2538431"/>
              <a:gd name="connsiteX0" fmla="*/ 702569 w 708319"/>
              <a:gd name="connsiteY0" fmla="*/ 0 h 2548548"/>
              <a:gd name="connsiteX1" fmla="*/ 0 w 708319"/>
              <a:gd name="connsiteY1" fmla="*/ 2548548 h 2548548"/>
              <a:gd name="connsiteX2" fmla="*/ 706100 w 708319"/>
              <a:gd name="connsiteY2" fmla="*/ 2538431 h 2548548"/>
              <a:gd name="connsiteX3" fmla="*/ 702569 w 708319"/>
              <a:gd name="connsiteY3" fmla="*/ 0 h 2548548"/>
              <a:gd name="connsiteX0" fmla="*/ 702569 w 704906"/>
              <a:gd name="connsiteY0" fmla="*/ 0 h 2548548"/>
              <a:gd name="connsiteX1" fmla="*/ 0 w 704906"/>
              <a:gd name="connsiteY1" fmla="*/ 2548548 h 2548548"/>
              <a:gd name="connsiteX2" fmla="*/ 692452 w 704906"/>
              <a:gd name="connsiteY2" fmla="*/ 2538431 h 2548548"/>
              <a:gd name="connsiteX3" fmla="*/ 702569 w 704906"/>
              <a:gd name="connsiteY3" fmla="*/ 0 h 2548548"/>
              <a:gd name="connsiteX0" fmla="*/ 702569 w 708319"/>
              <a:gd name="connsiteY0" fmla="*/ 0 h 2565726"/>
              <a:gd name="connsiteX1" fmla="*/ 0 w 708319"/>
              <a:gd name="connsiteY1" fmla="*/ 2548548 h 2565726"/>
              <a:gd name="connsiteX2" fmla="*/ 706100 w 708319"/>
              <a:gd name="connsiteY2" fmla="*/ 2565726 h 2565726"/>
              <a:gd name="connsiteX3" fmla="*/ 702569 w 708319"/>
              <a:gd name="connsiteY3" fmla="*/ 0 h 2565726"/>
              <a:gd name="connsiteX0" fmla="*/ 702569 w 708319"/>
              <a:gd name="connsiteY0" fmla="*/ 0 h 2552078"/>
              <a:gd name="connsiteX1" fmla="*/ 0 w 708319"/>
              <a:gd name="connsiteY1" fmla="*/ 2548548 h 2552078"/>
              <a:gd name="connsiteX2" fmla="*/ 706100 w 708319"/>
              <a:gd name="connsiteY2" fmla="*/ 2552078 h 2552078"/>
              <a:gd name="connsiteX3" fmla="*/ 702569 w 708319"/>
              <a:gd name="connsiteY3" fmla="*/ 0 h 255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319" h="2552078">
                <a:moveTo>
                  <a:pt x="702569" y="0"/>
                </a:moveTo>
                <a:lnTo>
                  <a:pt x="0" y="2548548"/>
                </a:lnTo>
                <a:lnTo>
                  <a:pt x="706100" y="2552078"/>
                </a:lnTo>
                <a:cubicBezTo>
                  <a:pt x="708454" y="1710642"/>
                  <a:pt x="710807" y="834375"/>
                  <a:pt x="702569" y="0"/>
                </a:cubicBezTo>
                <a:close/>
              </a:path>
            </a:pathLst>
          </a:custGeom>
          <a:gradFill>
            <a:gsLst>
              <a:gs pos="21000">
                <a:schemeClr val="accent2"/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4" name="Freeform 27">
            <a:extLst>
              <a:ext uri="{FF2B5EF4-FFF2-40B4-BE49-F238E27FC236}">
                <a16:creationId xmlns:a16="http://schemas.microsoft.com/office/drawing/2014/main" id="{E5D000B4-7054-435E-BE68-3BE9D74FD10D}"/>
              </a:ext>
            </a:extLst>
          </p:cNvPr>
          <p:cNvSpPr/>
          <p:nvPr userDrawn="1"/>
        </p:nvSpPr>
        <p:spPr>
          <a:xfrm>
            <a:off x="8745794" y="2426110"/>
            <a:ext cx="2263877" cy="4424516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877" h="4424516">
                <a:moveTo>
                  <a:pt x="958645" y="0"/>
                </a:moveTo>
                <a:lnTo>
                  <a:pt x="2263877" y="1393722"/>
                </a:lnTo>
                <a:lnTo>
                  <a:pt x="0" y="4424516"/>
                </a:lnTo>
                <a:lnTo>
                  <a:pt x="958645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5" name="Freeform 28">
            <a:extLst>
              <a:ext uri="{FF2B5EF4-FFF2-40B4-BE49-F238E27FC236}">
                <a16:creationId xmlns:a16="http://schemas.microsoft.com/office/drawing/2014/main" id="{5F353CDE-4E8D-48D4-AAB0-127998E915F4}"/>
              </a:ext>
            </a:extLst>
          </p:cNvPr>
          <p:cNvSpPr/>
          <p:nvPr userDrawn="1"/>
        </p:nvSpPr>
        <p:spPr>
          <a:xfrm>
            <a:off x="-1" y="-1"/>
            <a:ext cx="3153403" cy="177371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03" h="1773715">
                <a:moveTo>
                  <a:pt x="0" y="0"/>
                </a:moveTo>
                <a:lnTo>
                  <a:pt x="1036790" y="1773715"/>
                </a:lnTo>
                <a:lnTo>
                  <a:pt x="3153403" y="17711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6" name="Freeform 29">
            <a:extLst>
              <a:ext uri="{FF2B5EF4-FFF2-40B4-BE49-F238E27FC236}">
                <a16:creationId xmlns:a16="http://schemas.microsoft.com/office/drawing/2014/main" id="{2BCCE37C-B509-4F9A-9A1A-A0B3FC4BD002}"/>
              </a:ext>
            </a:extLst>
          </p:cNvPr>
          <p:cNvSpPr/>
          <p:nvPr userDrawn="1"/>
        </p:nvSpPr>
        <p:spPr>
          <a:xfrm>
            <a:off x="-2381" y="-1"/>
            <a:ext cx="3112998" cy="1786065"/>
          </a:xfrm>
          <a:custGeom>
            <a:avLst/>
            <a:gdLst>
              <a:gd name="connsiteX0" fmla="*/ 0 w 3172858"/>
              <a:gd name="connsiteY0" fmla="*/ 0 h 1773716"/>
              <a:gd name="connsiteX1" fmla="*/ 1079653 w 3172858"/>
              <a:gd name="connsiteY1" fmla="*/ 1773716 h 1773716"/>
              <a:gd name="connsiteX2" fmla="*/ 3172858 w 3172858"/>
              <a:gd name="connsiteY2" fmla="*/ 1751682 h 1773716"/>
              <a:gd name="connsiteX3" fmla="*/ 0 w 3172858"/>
              <a:gd name="connsiteY3" fmla="*/ 0 h 1773716"/>
              <a:gd name="connsiteX0" fmla="*/ 0 w 3114492"/>
              <a:gd name="connsiteY0" fmla="*/ 0 h 1773716"/>
              <a:gd name="connsiteX1" fmla="*/ 1079653 w 3114492"/>
              <a:gd name="connsiteY1" fmla="*/ 1773716 h 1773716"/>
              <a:gd name="connsiteX2" fmla="*/ 3114492 w 3114492"/>
              <a:gd name="connsiteY2" fmla="*/ 1177750 h 1773716"/>
              <a:gd name="connsiteX3" fmla="*/ 0 w 3114492"/>
              <a:gd name="connsiteY3" fmla="*/ 0 h 1773716"/>
              <a:gd name="connsiteX0" fmla="*/ 0 w 3153403"/>
              <a:gd name="connsiteY0" fmla="*/ 0 h 1773716"/>
              <a:gd name="connsiteX1" fmla="*/ 1079653 w 3153403"/>
              <a:gd name="connsiteY1" fmla="*/ 1773716 h 1773716"/>
              <a:gd name="connsiteX2" fmla="*/ 3153403 w 3153403"/>
              <a:gd name="connsiteY2" fmla="*/ 1771137 h 1773716"/>
              <a:gd name="connsiteX3" fmla="*/ 0 w 3153403"/>
              <a:gd name="connsiteY3" fmla="*/ 0 h 1773716"/>
              <a:gd name="connsiteX0" fmla="*/ 0 w 3153403"/>
              <a:gd name="connsiteY0" fmla="*/ 0 h 1771137"/>
              <a:gd name="connsiteX1" fmla="*/ 1036790 w 3153403"/>
              <a:gd name="connsiteY1" fmla="*/ 1768953 h 1771137"/>
              <a:gd name="connsiteX2" fmla="*/ 3153403 w 3153403"/>
              <a:gd name="connsiteY2" fmla="*/ 1771137 h 1771137"/>
              <a:gd name="connsiteX3" fmla="*/ 0 w 3153403"/>
              <a:gd name="connsiteY3" fmla="*/ 0 h 1771137"/>
              <a:gd name="connsiteX0" fmla="*/ 0 w 3153403"/>
              <a:gd name="connsiteY0" fmla="*/ 0 h 1773715"/>
              <a:gd name="connsiteX1" fmla="*/ 1036790 w 3153403"/>
              <a:gd name="connsiteY1" fmla="*/ 1773715 h 1773715"/>
              <a:gd name="connsiteX2" fmla="*/ 3153403 w 3153403"/>
              <a:gd name="connsiteY2" fmla="*/ 1771137 h 1773715"/>
              <a:gd name="connsiteX3" fmla="*/ 0 w 3153403"/>
              <a:gd name="connsiteY3" fmla="*/ 0 h 1773715"/>
              <a:gd name="connsiteX0" fmla="*/ 0 w 3081965"/>
              <a:gd name="connsiteY0" fmla="*/ 0 h 1775900"/>
              <a:gd name="connsiteX1" fmla="*/ 1036790 w 3081965"/>
              <a:gd name="connsiteY1" fmla="*/ 1773715 h 1775900"/>
              <a:gd name="connsiteX2" fmla="*/ 3081965 w 3081965"/>
              <a:gd name="connsiteY2" fmla="*/ 1775900 h 1775900"/>
              <a:gd name="connsiteX3" fmla="*/ 0 w 3081965"/>
              <a:gd name="connsiteY3" fmla="*/ 0 h 1775900"/>
              <a:gd name="connsiteX0" fmla="*/ 0 w 3086728"/>
              <a:gd name="connsiteY0" fmla="*/ 0 h 1775900"/>
              <a:gd name="connsiteX1" fmla="*/ 1036790 w 3086728"/>
              <a:gd name="connsiteY1" fmla="*/ 1773715 h 1775900"/>
              <a:gd name="connsiteX2" fmla="*/ 3086728 w 3086728"/>
              <a:gd name="connsiteY2" fmla="*/ 1775900 h 1775900"/>
              <a:gd name="connsiteX3" fmla="*/ 0 w 3086728"/>
              <a:gd name="connsiteY3" fmla="*/ 0 h 1775900"/>
              <a:gd name="connsiteX0" fmla="*/ 0 w 3091491"/>
              <a:gd name="connsiteY0" fmla="*/ 0 h 1799713"/>
              <a:gd name="connsiteX1" fmla="*/ 1036790 w 3091491"/>
              <a:gd name="connsiteY1" fmla="*/ 1773715 h 1799713"/>
              <a:gd name="connsiteX2" fmla="*/ 3091491 w 3091491"/>
              <a:gd name="connsiteY2" fmla="*/ 1799713 h 1799713"/>
              <a:gd name="connsiteX3" fmla="*/ 0 w 3091491"/>
              <a:gd name="connsiteY3" fmla="*/ 0 h 1799713"/>
              <a:gd name="connsiteX0" fmla="*/ 0 w 3120066"/>
              <a:gd name="connsiteY0" fmla="*/ 0 h 1799713"/>
              <a:gd name="connsiteX1" fmla="*/ 1036790 w 3120066"/>
              <a:gd name="connsiteY1" fmla="*/ 1773715 h 1799713"/>
              <a:gd name="connsiteX2" fmla="*/ 3120066 w 3120066"/>
              <a:gd name="connsiteY2" fmla="*/ 1799713 h 1799713"/>
              <a:gd name="connsiteX3" fmla="*/ 0 w 3120066"/>
              <a:gd name="connsiteY3" fmla="*/ 0 h 1799713"/>
              <a:gd name="connsiteX0" fmla="*/ 0 w 3120066"/>
              <a:gd name="connsiteY0" fmla="*/ 0 h 1799713"/>
              <a:gd name="connsiteX1" fmla="*/ 1019730 w 3120066"/>
              <a:gd name="connsiteY1" fmla="*/ 1773715 h 1799713"/>
              <a:gd name="connsiteX2" fmla="*/ 3120066 w 3120066"/>
              <a:gd name="connsiteY2" fmla="*/ 1799713 h 1799713"/>
              <a:gd name="connsiteX3" fmla="*/ 0 w 3120066"/>
              <a:gd name="connsiteY3" fmla="*/ 0 h 1799713"/>
              <a:gd name="connsiteX0" fmla="*/ 0 w 3133714"/>
              <a:gd name="connsiteY0" fmla="*/ 0 h 1799713"/>
              <a:gd name="connsiteX1" fmla="*/ 1033378 w 3133714"/>
              <a:gd name="connsiteY1" fmla="*/ 1773715 h 1799713"/>
              <a:gd name="connsiteX2" fmla="*/ 3133714 w 3133714"/>
              <a:gd name="connsiteY2" fmla="*/ 1799713 h 1799713"/>
              <a:gd name="connsiteX3" fmla="*/ 0 w 3133714"/>
              <a:gd name="connsiteY3" fmla="*/ 0 h 1799713"/>
              <a:gd name="connsiteX0" fmla="*/ 0 w 3140538"/>
              <a:gd name="connsiteY0" fmla="*/ 0 h 1799713"/>
              <a:gd name="connsiteX1" fmla="*/ 1040202 w 3140538"/>
              <a:gd name="connsiteY1" fmla="*/ 1773715 h 1799713"/>
              <a:gd name="connsiteX2" fmla="*/ 3140538 w 3140538"/>
              <a:gd name="connsiteY2" fmla="*/ 1799713 h 1799713"/>
              <a:gd name="connsiteX3" fmla="*/ 0 w 3140538"/>
              <a:gd name="connsiteY3" fmla="*/ 0 h 1799713"/>
              <a:gd name="connsiteX0" fmla="*/ 0 w 3126890"/>
              <a:gd name="connsiteY0" fmla="*/ 0 h 1786065"/>
              <a:gd name="connsiteX1" fmla="*/ 1040202 w 3126890"/>
              <a:gd name="connsiteY1" fmla="*/ 1773715 h 1786065"/>
              <a:gd name="connsiteX2" fmla="*/ 3126890 w 3126890"/>
              <a:gd name="connsiteY2" fmla="*/ 1786065 h 1786065"/>
              <a:gd name="connsiteX3" fmla="*/ 0 w 3126890"/>
              <a:gd name="connsiteY3" fmla="*/ 0 h 1786065"/>
              <a:gd name="connsiteX0" fmla="*/ 0 w 3113242"/>
              <a:gd name="connsiteY0" fmla="*/ 0 h 1782653"/>
              <a:gd name="connsiteX1" fmla="*/ 1026554 w 3113242"/>
              <a:gd name="connsiteY1" fmla="*/ 1770303 h 1782653"/>
              <a:gd name="connsiteX2" fmla="*/ 3113242 w 3113242"/>
              <a:gd name="connsiteY2" fmla="*/ 1782653 h 1782653"/>
              <a:gd name="connsiteX3" fmla="*/ 0 w 3113242"/>
              <a:gd name="connsiteY3" fmla="*/ 0 h 1782653"/>
              <a:gd name="connsiteX0" fmla="*/ 0 w 3123478"/>
              <a:gd name="connsiteY0" fmla="*/ 0 h 1782653"/>
              <a:gd name="connsiteX1" fmla="*/ 1036790 w 3123478"/>
              <a:gd name="connsiteY1" fmla="*/ 1770303 h 1782653"/>
              <a:gd name="connsiteX2" fmla="*/ 3123478 w 3123478"/>
              <a:gd name="connsiteY2" fmla="*/ 1782653 h 1782653"/>
              <a:gd name="connsiteX3" fmla="*/ 0 w 3123478"/>
              <a:gd name="connsiteY3" fmla="*/ 0 h 1782653"/>
              <a:gd name="connsiteX0" fmla="*/ 0 w 3109830"/>
              <a:gd name="connsiteY0" fmla="*/ 0 h 1782653"/>
              <a:gd name="connsiteX1" fmla="*/ 1036790 w 3109830"/>
              <a:gd name="connsiteY1" fmla="*/ 1770303 h 1782653"/>
              <a:gd name="connsiteX2" fmla="*/ 3109830 w 3109830"/>
              <a:gd name="connsiteY2" fmla="*/ 1782653 h 1782653"/>
              <a:gd name="connsiteX3" fmla="*/ 0 w 3109830"/>
              <a:gd name="connsiteY3" fmla="*/ 0 h 1782653"/>
              <a:gd name="connsiteX0" fmla="*/ 0 w 3120462"/>
              <a:gd name="connsiteY0" fmla="*/ 0 h 1793286"/>
              <a:gd name="connsiteX1" fmla="*/ 1047422 w 3120462"/>
              <a:gd name="connsiteY1" fmla="*/ 1780936 h 1793286"/>
              <a:gd name="connsiteX2" fmla="*/ 3120462 w 3120462"/>
              <a:gd name="connsiteY2" fmla="*/ 1793286 h 1793286"/>
              <a:gd name="connsiteX3" fmla="*/ 0 w 3120462"/>
              <a:gd name="connsiteY3" fmla="*/ 0 h 179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0462" h="1793286">
                <a:moveTo>
                  <a:pt x="0" y="0"/>
                </a:moveTo>
                <a:lnTo>
                  <a:pt x="1047422" y="1780936"/>
                </a:lnTo>
                <a:lnTo>
                  <a:pt x="3120462" y="179328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9000">
                <a:schemeClr val="accent2"/>
              </a:gs>
              <a:gs pos="94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7" name="Freeform 30">
            <a:extLst>
              <a:ext uri="{FF2B5EF4-FFF2-40B4-BE49-F238E27FC236}">
                <a16:creationId xmlns:a16="http://schemas.microsoft.com/office/drawing/2014/main" id="{98D5A9C8-1939-4DCC-934A-46B4AA8755D8}"/>
              </a:ext>
            </a:extLst>
          </p:cNvPr>
          <p:cNvSpPr/>
          <p:nvPr userDrawn="1"/>
        </p:nvSpPr>
        <p:spPr>
          <a:xfrm>
            <a:off x="-3295" y="1769807"/>
            <a:ext cx="1407341" cy="5098422"/>
          </a:xfrm>
          <a:custGeom>
            <a:avLst/>
            <a:gdLst>
              <a:gd name="connsiteX0" fmla="*/ 1026488 w 1398147"/>
              <a:gd name="connsiteY0" fmla="*/ 0 h 5073445"/>
              <a:gd name="connsiteX1" fmla="*/ 1398147 w 1398147"/>
              <a:gd name="connsiteY1" fmla="*/ 1875995 h 5073445"/>
              <a:gd name="connsiteX2" fmla="*/ 0 w 1398147"/>
              <a:gd name="connsiteY2" fmla="*/ 5073445 h 5073445"/>
              <a:gd name="connsiteX3" fmla="*/ 1026488 w 1398147"/>
              <a:gd name="connsiteY3" fmla="*/ 0 h 5073445"/>
              <a:gd name="connsiteX0" fmla="*/ 1032388 w 1398147"/>
              <a:gd name="connsiteY0" fmla="*/ 0 h 5055747"/>
              <a:gd name="connsiteX1" fmla="*/ 1398147 w 1398147"/>
              <a:gd name="connsiteY1" fmla="*/ 1858297 h 5055747"/>
              <a:gd name="connsiteX2" fmla="*/ 0 w 1398147"/>
              <a:gd name="connsiteY2" fmla="*/ 5055747 h 5055747"/>
              <a:gd name="connsiteX3" fmla="*/ 1032388 w 1398147"/>
              <a:gd name="connsiteY3" fmla="*/ 0 h 5055747"/>
              <a:gd name="connsiteX0" fmla="*/ 1032388 w 1398147"/>
              <a:gd name="connsiteY0" fmla="*/ 0 h 5061646"/>
              <a:gd name="connsiteX1" fmla="*/ 1398147 w 1398147"/>
              <a:gd name="connsiteY1" fmla="*/ 1864196 h 5061646"/>
              <a:gd name="connsiteX2" fmla="*/ 0 w 1398147"/>
              <a:gd name="connsiteY2" fmla="*/ 5061646 h 5061646"/>
              <a:gd name="connsiteX3" fmla="*/ 1032388 w 1398147"/>
              <a:gd name="connsiteY3" fmla="*/ 0 h 5061646"/>
              <a:gd name="connsiteX0" fmla="*/ 1032388 w 1398147"/>
              <a:gd name="connsiteY0" fmla="*/ 0 h 5079344"/>
              <a:gd name="connsiteX1" fmla="*/ 1398147 w 1398147"/>
              <a:gd name="connsiteY1" fmla="*/ 1881894 h 5079344"/>
              <a:gd name="connsiteX2" fmla="*/ 0 w 1398147"/>
              <a:gd name="connsiteY2" fmla="*/ 5079344 h 5079344"/>
              <a:gd name="connsiteX3" fmla="*/ 1032388 w 1398147"/>
              <a:gd name="connsiteY3" fmla="*/ 0 h 5079344"/>
              <a:gd name="connsiteX0" fmla="*/ 1032388 w 1398147"/>
              <a:gd name="connsiteY0" fmla="*/ 0 h 5089936"/>
              <a:gd name="connsiteX1" fmla="*/ 1398147 w 1398147"/>
              <a:gd name="connsiteY1" fmla="*/ 1881894 h 5089936"/>
              <a:gd name="connsiteX2" fmla="*/ 0 w 1398147"/>
              <a:gd name="connsiteY2" fmla="*/ 5089936 h 5089936"/>
              <a:gd name="connsiteX3" fmla="*/ 1032388 w 1398147"/>
              <a:gd name="connsiteY3" fmla="*/ 0 h 5089936"/>
              <a:gd name="connsiteX0" fmla="*/ 1039450 w 1405209"/>
              <a:gd name="connsiteY0" fmla="*/ 0 h 5089936"/>
              <a:gd name="connsiteX1" fmla="*/ 1405209 w 1405209"/>
              <a:gd name="connsiteY1" fmla="*/ 1881894 h 5089936"/>
              <a:gd name="connsiteX2" fmla="*/ 0 w 1405209"/>
              <a:gd name="connsiteY2" fmla="*/ 5089936 h 5089936"/>
              <a:gd name="connsiteX3" fmla="*/ 1039450 w 1405209"/>
              <a:gd name="connsiteY3" fmla="*/ 0 h 5089936"/>
              <a:gd name="connsiteX0" fmla="*/ 1039450 w 1405209"/>
              <a:gd name="connsiteY0" fmla="*/ 0 h 5089936"/>
              <a:gd name="connsiteX1" fmla="*/ 1405209 w 1405209"/>
              <a:gd name="connsiteY1" fmla="*/ 1891419 h 5089936"/>
              <a:gd name="connsiteX2" fmla="*/ 0 w 1405209"/>
              <a:gd name="connsiteY2" fmla="*/ 5089936 h 5089936"/>
              <a:gd name="connsiteX3" fmla="*/ 1039450 w 1405209"/>
              <a:gd name="connsiteY3" fmla="*/ 0 h 5089936"/>
              <a:gd name="connsiteX0" fmla="*/ 1039450 w 1405209"/>
              <a:gd name="connsiteY0" fmla="*/ 0 h 5089936"/>
              <a:gd name="connsiteX1" fmla="*/ 1405209 w 1405209"/>
              <a:gd name="connsiteY1" fmla="*/ 1891419 h 5089936"/>
              <a:gd name="connsiteX2" fmla="*/ 0 w 1405209"/>
              <a:gd name="connsiteY2" fmla="*/ 5089936 h 5089936"/>
              <a:gd name="connsiteX3" fmla="*/ 8890 w 1405209"/>
              <a:gd name="connsiteY3" fmla="*/ 5081754 h 5089936"/>
              <a:gd name="connsiteX4" fmla="*/ 1039450 w 1405209"/>
              <a:gd name="connsiteY4" fmla="*/ 0 h 5089936"/>
              <a:gd name="connsiteX0" fmla="*/ 1041582 w 1407341"/>
              <a:gd name="connsiteY0" fmla="*/ 0 h 5098422"/>
              <a:gd name="connsiteX1" fmla="*/ 1407341 w 1407341"/>
              <a:gd name="connsiteY1" fmla="*/ 1891419 h 5098422"/>
              <a:gd name="connsiteX2" fmla="*/ 2132 w 1407341"/>
              <a:gd name="connsiteY2" fmla="*/ 5089936 h 5098422"/>
              <a:gd name="connsiteX3" fmla="*/ 719 w 1407341"/>
              <a:gd name="connsiteY3" fmla="*/ 5097208 h 5098422"/>
              <a:gd name="connsiteX4" fmla="*/ 1041582 w 1407341"/>
              <a:gd name="connsiteY4" fmla="*/ 0 h 5098422"/>
              <a:gd name="connsiteX0" fmla="*/ 1034758 w 1407341"/>
              <a:gd name="connsiteY0" fmla="*/ 0 h 5098422"/>
              <a:gd name="connsiteX1" fmla="*/ 1407341 w 1407341"/>
              <a:gd name="connsiteY1" fmla="*/ 1891419 h 5098422"/>
              <a:gd name="connsiteX2" fmla="*/ 2132 w 1407341"/>
              <a:gd name="connsiteY2" fmla="*/ 5089936 h 5098422"/>
              <a:gd name="connsiteX3" fmla="*/ 719 w 1407341"/>
              <a:gd name="connsiteY3" fmla="*/ 5097208 h 5098422"/>
              <a:gd name="connsiteX4" fmla="*/ 1034758 w 1407341"/>
              <a:gd name="connsiteY4" fmla="*/ 0 h 509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341" h="5098422">
                <a:moveTo>
                  <a:pt x="1034758" y="0"/>
                </a:moveTo>
                <a:lnTo>
                  <a:pt x="1407341" y="1891419"/>
                </a:lnTo>
                <a:lnTo>
                  <a:pt x="2132" y="5089936"/>
                </a:lnTo>
                <a:cubicBezTo>
                  <a:pt x="5095" y="5083774"/>
                  <a:pt x="-2244" y="5103370"/>
                  <a:pt x="719" y="5097208"/>
                </a:cubicBezTo>
                <a:lnTo>
                  <a:pt x="1034758" y="0"/>
                </a:lnTo>
                <a:close/>
              </a:path>
            </a:pathLst>
          </a:custGeom>
          <a:gradFill>
            <a:gsLst>
              <a:gs pos="15000">
                <a:schemeClr val="accent2"/>
              </a:gs>
              <a:gs pos="76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8" name="Freeform 31">
            <a:extLst>
              <a:ext uri="{FF2B5EF4-FFF2-40B4-BE49-F238E27FC236}">
                <a16:creationId xmlns:a16="http://schemas.microsoft.com/office/drawing/2014/main" id="{3E41388E-5D07-4235-B363-64E1D06277B2}"/>
              </a:ext>
            </a:extLst>
          </p:cNvPr>
          <p:cNvSpPr/>
          <p:nvPr userDrawn="1"/>
        </p:nvSpPr>
        <p:spPr>
          <a:xfrm>
            <a:off x="8694845" y="2426110"/>
            <a:ext cx="2293341" cy="4440419"/>
          </a:xfrm>
          <a:custGeom>
            <a:avLst/>
            <a:gdLst>
              <a:gd name="connsiteX0" fmla="*/ 958645 w 2263877"/>
              <a:gd name="connsiteY0" fmla="*/ 0 h 4424516"/>
              <a:gd name="connsiteX1" fmla="*/ 2263877 w 2263877"/>
              <a:gd name="connsiteY1" fmla="*/ 1393722 h 4424516"/>
              <a:gd name="connsiteX2" fmla="*/ 0 w 2263877"/>
              <a:gd name="connsiteY2" fmla="*/ 4424516 h 4424516"/>
              <a:gd name="connsiteX3" fmla="*/ 958645 w 2263877"/>
              <a:gd name="connsiteY3" fmla="*/ 0 h 4424516"/>
              <a:gd name="connsiteX0" fmla="*/ 958645 w 2269487"/>
              <a:gd name="connsiteY0" fmla="*/ 0 h 4424516"/>
              <a:gd name="connsiteX1" fmla="*/ 2269487 w 2269487"/>
              <a:gd name="connsiteY1" fmla="*/ 1388112 h 4424516"/>
              <a:gd name="connsiteX2" fmla="*/ 0 w 2269487"/>
              <a:gd name="connsiteY2" fmla="*/ 4424516 h 4424516"/>
              <a:gd name="connsiteX3" fmla="*/ 958645 w 2269487"/>
              <a:gd name="connsiteY3" fmla="*/ 0 h 4424516"/>
              <a:gd name="connsiteX0" fmla="*/ 982499 w 2293341"/>
              <a:gd name="connsiteY0" fmla="*/ 0 h 4440419"/>
              <a:gd name="connsiteX1" fmla="*/ 2293341 w 2293341"/>
              <a:gd name="connsiteY1" fmla="*/ 1388112 h 4440419"/>
              <a:gd name="connsiteX2" fmla="*/ 0 w 2293341"/>
              <a:gd name="connsiteY2" fmla="*/ 4440419 h 4440419"/>
              <a:gd name="connsiteX3" fmla="*/ 982499 w 2293341"/>
              <a:gd name="connsiteY3" fmla="*/ 0 h 444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341" h="4440419">
                <a:moveTo>
                  <a:pt x="982499" y="0"/>
                </a:moveTo>
                <a:lnTo>
                  <a:pt x="2293341" y="1388112"/>
                </a:lnTo>
                <a:lnTo>
                  <a:pt x="0" y="4440419"/>
                </a:lnTo>
                <a:lnTo>
                  <a:pt x="982499" y="0"/>
                </a:lnTo>
                <a:close/>
              </a:path>
            </a:pathLst>
          </a:custGeom>
          <a:gradFill>
            <a:gsLst>
              <a:gs pos="34000">
                <a:schemeClr val="accent2"/>
              </a:gs>
              <a:gs pos="100000">
                <a:schemeClr val="accent1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9" name="Freeform 32">
            <a:extLst>
              <a:ext uri="{FF2B5EF4-FFF2-40B4-BE49-F238E27FC236}">
                <a16:creationId xmlns:a16="http://schemas.microsoft.com/office/drawing/2014/main" id="{55437B4B-D5B6-41B6-A47A-F0E39067316F}"/>
              </a:ext>
            </a:extLst>
          </p:cNvPr>
          <p:cNvSpPr/>
          <p:nvPr userDrawn="1"/>
        </p:nvSpPr>
        <p:spPr>
          <a:xfrm>
            <a:off x="9669015" y="1094096"/>
            <a:ext cx="2522985" cy="2734954"/>
          </a:xfrm>
          <a:custGeom>
            <a:avLst/>
            <a:gdLst>
              <a:gd name="connsiteX0" fmla="*/ 2481262 w 2481262"/>
              <a:gd name="connsiteY0" fmla="*/ 0 h 2762250"/>
              <a:gd name="connsiteX1" fmla="*/ 0 w 2481262"/>
              <a:gd name="connsiteY1" fmla="*/ 1371600 h 2762250"/>
              <a:gd name="connsiteX2" fmla="*/ 1309687 w 2481262"/>
              <a:gd name="connsiteY2" fmla="*/ 2762250 h 2762250"/>
              <a:gd name="connsiteX3" fmla="*/ 2481262 w 2481262"/>
              <a:gd name="connsiteY3" fmla="*/ 0 h 2762250"/>
              <a:gd name="connsiteX0" fmla="*/ 2481262 w 2481262"/>
              <a:gd name="connsiteY0" fmla="*/ 0 h 2762250"/>
              <a:gd name="connsiteX1" fmla="*/ 0 w 2481262"/>
              <a:gd name="connsiteY1" fmla="*/ 1371600 h 2762250"/>
              <a:gd name="connsiteX2" fmla="*/ 1292857 w 2481262"/>
              <a:gd name="connsiteY2" fmla="*/ 2762250 h 2762250"/>
              <a:gd name="connsiteX3" fmla="*/ 2481262 w 2481262"/>
              <a:gd name="connsiteY3" fmla="*/ 0 h 2762250"/>
              <a:gd name="connsiteX0" fmla="*/ 2509311 w 2509311"/>
              <a:gd name="connsiteY0" fmla="*/ 0 h 2762250"/>
              <a:gd name="connsiteX1" fmla="*/ 0 w 2509311"/>
              <a:gd name="connsiteY1" fmla="*/ 1354771 h 2762250"/>
              <a:gd name="connsiteX2" fmla="*/ 1320906 w 2509311"/>
              <a:gd name="connsiteY2" fmla="*/ 2762250 h 2762250"/>
              <a:gd name="connsiteX3" fmla="*/ 2509311 w 2509311"/>
              <a:gd name="connsiteY3" fmla="*/ 0 h 2762250"/>
              <a:gd name="connsiteX0" fmla="*/ 2519943 w 2519943"/>
              <a:gd name="connsiteY0" fmla="*/ 0 h 2762250"/>
              <a:gd name="connsiteX1" fmla="*/ 0 w 2519943"/>
              <a:gd name="connsiteY1" fmla="*/ 1354771 h 2762250"/>
              <a:gd name="connsiteX2" fmla="*/ 1320906 w 2519943"/>
              <a:gd name="connsiteY2" fmla="*/ 2762250 h 2762250"/>
              <a:gd name="connsiteX3" fmla="*/ 2519943 w 2519943"/>
              <a:gd name="connsiteY3" fmla="*/ 0 h 2762250"/>
              <a:gd name="connsiteX0" fmla="*/ 2530575 w 2530575"/>
              <a:gd name="connsiteY0" fmla="*/ 0 h 2762250"/>
              <a:gd name="connsiteX1" fmla="*/ 0 w 2530575"/>
              <a:gd name="connsiteY1" fmla="*/ 1354771 h 2762250"/>
              <a:gd name="connsiteX2" fmla="*/ 1320906 w 2530575"/>
              <a:gd name="connsiteY2" fmla="*/ 2762250 h 2762250"/>
              <a:gd name="connsiteX3" fmla="*/ 2530575 w 2530575"/>
              <a:gd name="connsiteY3" fmla="*/ 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0575" h="2762250">
                <a:moveTo>
                  <a:pt x="2530575" y="0"/>
                </a:moveTo>
                <a:lnTo>
                  <a:pt x="0" y="1354771"/>
                </a:lnTo>
                <a:lnTo>
                  <a:pt x="1320906" y="2762250"/>
                </a:lnTo>
                <a:lnTo>
                  <a:pt x="2530575" y="0"/>
                </a:lnTo>
                <a:close/>
              </a:path>
            </a:pathLst>
          </a:custGeom>
          <a:gradFill>
            <a:gsLst>
              <a:gs pos="21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70" name="Freeform 33">
            <a:extLst>
              <a:ext uri="{FF2B5EF4-FFF2-40B4-BE49-F238E27FC236}">
                <a16:creationId xmlns:a16="http://schemas.microsoft.com/office/drawing/2014/main" id="{58BB77C1-8074-45E3-96E2-0DF62BD5D028}"/>
              </a:ext>
            </a:extLst>
          </p:cNvPr>
          <p:cNvSpPr/>
          <p:nvPr userDrawn="1"/>
        </p:nvSpPr>
        <p:spPr>
          <a:xfrm>
            <a:off x="3317358" y="-5316"/>
            <a:ext cx="4354033" cy="1222744"/>
          </a:xfrm>
          <a:custGeom>
            <a:avLst/>
            <a:gdLst>
              <a:gd name="connsiteX0" fmla="*/ 0 w 4354033"/>
              <a:gd name="connsiteY0" fmla="*/ 0 h 1217428"/>
              <a:gd name="connsiteX1" fmla="*/ 3067493 w 4354033"/>
              <a:gd name="connsiteY1" fmla="*/ 10632 h 1217428"/>
              <a:gd name="connsiteX2" fmla="*/ 4354033 w 4354033"/>
              <a:gd name="connsiteY2" fmla="*/ 1217428 h 1217428"/>
              <a:gd name="connsiteX3" fmla="*/ 0 w 4354033"/>
              <a:gd name="connsiteY3" fmla="*/ 0 h 1217428"/>
              <a:gd name="connsiteX0" fmla="*/ 0 w 4354033"/>
              <a:gd name="connsiteY0" fmla="*/ 0 h 1217428"/>
              <a:gd name="connsiteX1" fmla="*/ 3088758 w 4354033"/>
              <a:gd name="connsiteY1" fmla="*/ 10632 h 1217428"/>
              <a:gd name="connsiteX2" fmla="*/ 4354033 w 4354033"/>
              <a:gd name="connsiteY2" fmla="*/ 1217428 h 1217428"/>
              <a:gd name="connsiteX3" fmla="*/ 0 w 4354033"/>
              <a:gd name="connsiteY3" fmla="*/ 0 h 1217428"/>
              <a:gd name="connsiteX0" fmla="*/ 0 w 4375298"/>
              <a:gd name="connsiteY0" fmla="*/ 0 h 1217428"/>
              <a:gd name="connsiteX1" fmla="*/ 3088758 w 4375298"/>
              <a:gd name="connsiteY1" fmla="*/ 10632 h 1217428"/>
              <a:gd name="connsiteX2" fmla="*/ 4375298 w 4375298"/>
              <a:gd name="connsiteY2" fmla="*/ 1217428 h 1217428"/>
              <a:gd name="connsiteX3" fmla="*/ 0 w 4375298"/>
              <a:gd name="connsiteY3" fmla="*/ 0 h 1217428"/>
              <a:gd name="connsiteX0" fmla="*/ 0 w 4364666"/>
              <a:gd name="connsiteY0" fmla="*/ 0 h 1217428"/>
              <a:gd name="connsiteX1" fmla="*/ 3088758 w 4364666"/>
              <a:gd name="connsiteY1" fmla="*/ 10632 h 1217428"/>
              <a:gd name="connsiteX2" fmla="*/ 4364666 w 4364666"/>
              <a:gd name="connsiteY2" fmla="*/ 1217428 h 1217428"/>
              <a:gd name="connsiteX3" fmla="*/ 0 w 4364666"/>
              <a:gd name="connsiteY3" fmla="*/ 0 h 1217428"/>
              <a:gd name="connsiteX0" fmla="*/ 0 w 4354033"/>
              <a:gd name="connsiteY0" fmla="*/ 0 h 1222744"/>
              <a:gd name="connsiteX1" fmla="*/ 3088758 w 4354033"/>
              <a:gd name="connsiteY1" fmla="*/ 10632 h 1222744"/>
              <a:gd name="connsiteX2" fmla="*/ 4354033 w 4354033"/>
              <a:gd name="connsiteY2" fmla="*/ 1222744 h 1222744"/>
              <a:gd name="connsiteX3" fmla="*/ 0 w 4354033"/>
              <a:gd name="connsiteY3" fmla="*/ 0 h 1222744"/>
              <a:gd name="connsiteX0" fmla="*/ 0 w 4354033"/>
              <a:gd name="connsiteY0" fmla="*/ 5317 h 1228061"/>
              <a:gd name="connsiteX1" fmla="*/ 3083442 w 4354033"/>
              <a:gd name="connsiteY1" fmla="*/ 0 h 1228061"/>
              <a:gd name="connsiteX2" fmla="*/ 4354033 w 4354033"/>
              <a:gd name="connsiteY2" fmla="*/ 1228061 h 1228061"/>
              <a:gd name="connsiteX3" fmla="*/ 0 w 4354033"/>
              <a:gd name="connsiteY3" fmla="*/ 5317 h 1228061"/>
              <a:gd name="connsiteX0" fmla="*/ 0 w 4354033"/>
              <a:gd name="connsiteY0" fmla="*/ 0 h 1222744"/>
              <a:gd name="connsiteX1" fmla="*/ 3094074 w 4354033"/>
              <a:gd name="connsiteY1" fmla="*/ 5315 h 1222744"/>
              <a:gd name="connsiteX2" fmla="*/ 4354033 w 4354033"/>
              <a:gd name="connsiteY2" fmla="*/ 1222744 h 1222744"/>
              <a:gd name="connsiteX3" fmla="*/ 0 w 4354033"/>
              <a:gd name="connsiteY3" fmla="*/ 0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4033" h="1222744">
                <a:moveTo>
                  <a:pt x="0" y="0"/>
                </a:moveTo>
                <a:lnTo>
                  <a:pt x="3094074" y="5315"/>
                </a:lnTo>
                <a:lnTo>
                  <a:pt x="4354033" y="122274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/>
              </a:gs>
              <a:gs pos="44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34">
            <a:extLst>
              <a:ext uri="{FF2B5EF4-FFF2-40B4-BE49-F238E27FC236}">
                <a16:creationId xmlns:a16="http://schemas.microsoft.com/office/drawing/2014/main" id="{737FCE20-CBCB-43FC-A5C5-2A4A9F30894B}"/>
              </a:ext>
            </a:extLst>
          </p:cNvPr>
          <p:cNvSpPr/>
          <p:nvPr userDrawn="1"/>
        </p:nvSpPr>
        <p:spPr>
          <a:xfrm>
            <a:off x="8690615" y="3783805"/>
            <a:ext cx="2797640" cy="3086077"/>
          </a:xfrm>
          <a:custGeom>
            <a:avLst/>
            <a:gdLst>
              <a:gd name="connsiteX0" fmla="*/ 2270113 w 2753791"/>
              <a:gd name="connsiteY0" fmla="*/ 0 h 3029171"/>
              <a:gd name="connsiteX1" fmla="*/ 0 w 2753791"/>
              <a:gd name="connsiteY1" fmla="*/ 3025640 h 3029171"/>
              <a:gd name="connsiteX2" fmla="*/ 2753791 w 2753791"/>
              <a:gd name="connsiteY2" fmla="*/ 3029171 h 3029171"/>
              <a:gd name="connsiteX3" fmla="*/ 2270113 w 2753791"/>
              <a:gd name="connsiteY3" fmla="*/ 0 h 3029171"/>
              <a:gd name="connsiteX0" fmla="*/ 2247810 w 2753791"/>
              <a:gd name="connsiteY0" fmla="*/ 0 h 3073776"/>
              <a:gd name="connsiteX1" fmla="*/ 0 w 2753791"/>
              <a:gd name="connsiteY1" fmla="*/ 3070245 h 3073776"/>
              <a:gd name="connsiteX2" fmla="*/ 2753791 w 2753791"/>
              <a:gd name="connsiteY2" fmla="*/ 3073776 h 3073776"/>
              <a:gd name="connsiteX3" fmla="*/ 2247810 w 2753791"/>
              <a:gd name="connsiteY3" fmla="*/ 0 h 3073776"/>
              <a:gd name="connsiteX0" fmla="*/ 2311420 w 2817401"/>
              <a:gd name="connsiteY0" fmla="*/ 0 h 3073776"/>
              <a:gd name="connsiteX1" fmla="*/ 0 w 2817401"/>
              <a:gd name="connsiteY1" fmla="*/ 3062294 h 3073776"/>
              <a:gd name="connsiteX2" fmla="*/ 2817401 w 2817401"/>
              <a:gd name="connsiteY2" fmla="*/ 3073776 h 3073776"/>
              <a:gd name="connsiteX3" fmla="*/ 2311420 w 2817401"/>
              <a:gd name="connsiteY3" fmla="*/ 0 h 3073776"/>
              <a:gd name="connsiteX0" fmla="*/ 2311420 w 2817401"/>
              <a:gd name="connsiteY0" fmla="*/ 0 h 3089589"/>
              <a:gd name="connsiteX1" fmla="*/ 0 w 2817401"/>
              <a:gd name="connsiteY1" fmla="*/ 3089589 h 3089589"/>
              <a:gd name="connsiteX2" fmla="*/ 2817401 w 2817401"/>
              <a:gd name="connsiteY2" fmla="*/ 3073776 h 3089589"/>
              <a:gd name="connsiteX3" fmla="*/ 2311420 w 2817401"/>
              <a:gd name="connsiteY3" fmla="*/ 0 h 3089589"/>
              <a:gd name="connsiteX0" fmla="*/ 2306657 w 2812638"/>
              <a:gd name="connsiteY0" fmla="*/ 0 h 3089589"/>
              <a:gd name="connsiteX1" fmla="*/ 0 w 2812638"/>
              <a:gd name="connsiteY1" fmla="*/ 3089589 h 3089589"/>
              <a:gd name="connsiteX2" fmla="*/ 2812638 w 2812638"/>
              <a:gd name="connsiteY2" fmla="*/ 3073776 h 3089589"/>
              <a:gd name="connsiteX3" fmla="*/ 2306657 w 2812638"/>
              <a:gd name="connsiteY3" fmla="*/ 0 h 3089589"/>
              <a:gd name="connsiteX0" fmla="*/ 2306657 w 2812638"/>
              <a:gd name="connsiteY0" fmla="*/ 0 h 3084826"/>
              <a:gd name="connsiteX1" fmla="*/ 0 w 2812638"/>
              <a:gd name="connsiteY1" fmla="*/ 3084826 h 3084826"/>
              <a:gd name="connsiteX2" fmla="*/ 2812638 w 2812638"/>
              <a:gd name="connsiteY2" fmla="*/ 3073776 h 3084826"/>
              <a:gd name="connsiteX3" fmla="*/ 2306657 w 2812638"/>
              <a:gd name="connsiteY3" fmla="*/ 0 h 3084826"/>
              <a:gd name="connsiteX0" fmla="*/ 2292370 w 2798351"/>
              <a:gd name="connsiteY0" fmla="*/ 0 h 3084826"/>
              <a:gd name="connsiteX1" fmla="*/ 0 w 2798351"/>
              <a:gd name="connsiteY1" fmla="*/ 3084826 h 3084826"/>
              <a:gd name="connsiteX2" fmla="*/ 2798351 w 2798351"/>
              <a:gd name="connsiteY2" fmla="*/ 3073776 h 3084826"/>
              <a:gd name="connsiteX3" fmla="*/ 2292370 w 2798351"/>
              <a:gd name="connsiteY3" fmla="*/ 0 h 3084826"/>
              <a:gd name="connsiteX0" fmla="*/ 2298720 w 2804701"/>
              <a:gd name="connsiteY0" fmla="*/ 0 h 3084826"/>
              <a:gd name="connsiteX1" fmla="*/ 0 w 2804701"/>
              <a:gd name="connsiteY1" fmla="*/ 3084826 h 3084826"/>
              <a:gd name="connsiteX2" fmla="*/ 2804701 w 2804701"/>
              <a:gd name="connsiteY2" fmla="*/ 3073776 h 3084826"/>
              <a:gd name="connsiteX3" fmla="*/ 2298720 w 2804701"/>
              <a:gd name="connsiteY3" fmla="*/ 0 h 3084826"/>
              <a:gd name="connsiteX0" fmla="*/ 2298720 w 2804701"/>
              <a:gd name="connsiteY0" fmla="*/ 0 h 3084826"/>
              <a:gd name="connsiteX1" fmla="*/ 0 w 2804701"/>
              <a:gd name="connsiteY1" fmla="*/ 3084826 h 3084826"/>
              <a:gd name="connsiteX2" fmla="*/ 2804701 w 2804701"/>
              <a:gd name="connsiteY2" fmla="*/ 3073776 h 3084826"/>
              <a:gd name="connsiteX3" fmla="*/ 2298720 w 2804701"/>
              <a:gd name="connsiteY3" fmla="*/ 0 h 3084826"/>
              <a:gd name="connsiteX0" fmla="*/ 2311420 w 2804701"/>
              <a:gd name="connsiteY0" fmla="*/ 0 h 3084826"/>
              <a:gd name="connsiteX1" fmla="*/ 0 w 2804701"/>
              <a:gd name="connsiteY1" fmla="*/ 3084826 h 3084826"/>
              <a:gd name="connsiteX2" fmla="*/ 2804701 w 2804701"/>
              <a:gd name="connsiteY2" fmla="*/ 3073776 h 3084826"/>
              <a:gd name="connsiteX3" fmla="*/ 2311420 w 2804701"/>
              <a:gd name="connsiteY3" fmla="*/ 0 h 3084826"/>
              <a:gd name="connsiteX0" fmla="*/ 2311420 w 2804701"/>
              <a:gd name="connsiteY0" fmla="*/ 0 h 3087424"/>
              <a:gd name="connsiteX1" fmla="*/ 0 w 2804701"/>
              <a:gd name="connsiteY1" fmla="*/ 3084826 h 3087424"/>
              <a:gd name="connsiteX2" fmla="*/ 2804701 w 2804701"/>
              <a:gd name="connsiteY2" fmla="*/ 3087424 h 3087424"/>
              <a:gd name="connsiteX3" fmla="*/ 2311420 w 2804701"/>
              <a:gd name="connsiteY3" fmla="*/ 0 h 3087424"/>
              <a:gd name="connsiteX0" fmla="*/ 2311420 w 2818349"/>
              <a:gd name="connsiteY0" fmla="*/ 0 h 3087424"/>
              <a:gd name="connsiteX1" fmla="*/ 0 w 2818349"/>
              <a:gd name="connsiteY1" fmla="*/ 3084826 h 3087424"/>
              <a:gd name="connsiteX2" fmla="*/ 2818349 w 2818349"/>
              <a:gd name="connsiteY2" fmla="*/ 3087424 h 3087424"/>
              <a:gd name="connsiteX3" fmla="*/ 2311420 w 2818349"/>
              <a:gd name="connsiteY3" fmla="*/ 0 h 308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8349" h="3087424">
                <a:moveTo>
                  <a:pt x="2311420" y="0"/>
                </a:moveTo>
                <a:lnTo>
                  <a:pt x="0" y="3084826"/>
                </a:lnTo>
                <a:lnTo>
                  <a:pt x="2818349" y="3087424"/>
                </a:lnTo>
                <a:lnTo>
                  <a:pt x="2311420" y="0"/>
                </a:lnTo>
                <a:close/>
              </a:path>
            </a:pathLst>
          </a:custGeom>
          <a:gradFill>
            <a:gsLst>
              <a:gs pos="11000">
                <a:schemeClr val="accent2"/>
              </a:gs>
              <a:gs pos="78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72" name="Freeform 35">
            <a:extLst>
              <a:ext uri="{FF2B5EF4-FFF2-40B4-BE49-F238E27FC236}">
                <a16:creationId xmlns:a16="http://schemas.microsoft.com/office/drawing/2014/main" id="{38276FE6-3B98-41F9-A539-43E0EB9109BF}"/>
              </a:ext>
            </a:extLst>
          </p:cNvPr>
          <p:cNvSpPr/>
          <p:nvPr userDrawn="1"/>
        </p:nvSpPr>
        <p:spPr>
          <a:xfrm>
            <a:off x="7660347" y="1094096"/>
            <a:ext cx="4531653" cy="1344304"/>
          </a:xfrm>
          <a:custGeom>
            <a:avLst/>
            <a:gdLst>
              <a:gd name="connsiteX0" fmla="*/ 0 w 4533900"/>
              <a:gd name="connsiteY0" fmla="*/ 142875 h 1371600"/>
              <a:gd name="connsiteX1" fmla="*/ 4533900 w 4533900"/>
              <a:gd name="connsiteY1" fmla="*/ 0 h 1371600"/>
              <a:gd name="connsiteX2" fmla="*/ 2043113 w 4533900"/>
              <a:gd name="connsiteY2" fmla="*/ 1371600 h 1371600"/>
              <a:gd name="connsiteX3" fmla="*/ 0 w 4533900"/>
              <a:gd name="connsiteY3" fmla="*/ 142875 h 1371600"/>
              <a:gd name="connsiteX0" fmla="*/ 0 w 4533900"/>
              <a:gd name="connsiteY0" fmla="*/ 142875 h 1371600"/>
              <a:gd name="connsiteX1" fmla="*/ 4533900 w 4533900"/>
              <a:gd name="connsiteY1" fmla="*/ 0 h 1371600"/>
              <a:gd name="connsiteX2" fmla="*/ 2021848 w 4533900"/>
              <a:gd name="connsiteY2" fmla="*/ 1371600 h 1371600"/>
              <a:gd name="connsiteX3" fmla="*/ 0 w 4533900"/>
              <a:gd name="connsiteY3" fmla="*/ 142875 h 1371600"/>
              <a:gd name="connsiteX0" fmla="*/ 0 w 4544532"/>
              <a:gd name="connsiteY0" fmla="*/ 153508 h 1371600"/>
              <a:gd name="connsiteX1" fmla="*/ 4544532 w 4544532"/>
              <a:gd name="connsiteY1" fmla="*/ 0 h 1371600"/>
              <a:gd name="connsiteX2" fmla="*/ 2032480 w 4544532"/>
              <a:gd name="connsiteY2" fmla="*/ 1371600 h 1371600"/>
              <a:gd name="connsiteX3" fmla="*/ 0 w 4544532"/>
              <a:gd name="connsiteY3" fmla="*/ 153508 h 1371600"/>
              <a:gd name="connsiteX0" fmla="*/ 0 w 4544532"/>
              <a:gd name="connsiteY0" fmla="*/ 142875 h 1371600"/>
              <a:gd name="connsiteX1" fmla="*/ 4544532 w 4544532"/>
              <a:gd name="connsiteY1" fmla="*/ 0 h 1371600"/>
              <a:gd name="connsiteX2" fmla="*/ 2032480 w 4544532"/>
              <a:gd name="connsiteY2" fmla="*/ 1371600 h 1371600"/>
              <a:gd name="connsiteX3" fmla="*/ 0 w 4544532"/>
              <a:gd name="connsiteY3" fmla="*/ 142875 h 1371600"/>
              <a:gd name="connsiteX0" fmla="*/ 0 w 4536805"/>
              <a:gd name="connsiteY0" fmla="*/ 148026 h 1371600"/>
              <a:gd name="connsiteX1" fmla="*/ 4536805 w 4536805"/>
              <a:gd name="connsiteY1" fmla="*/ 0 h 1371600"/>
              <a:gd name="connsiteX2" fmla="*/ 2024753 w 4536805"/>
              <a:gd name="connsiteY2" fmla="*/ 1371600 h 1371600"/>
              <a:gd name="connsiteX3" fmla="*/ 0 w 4536805"/>
              <a:gd name="connsiteY3" fmla="*/ 148026 h 1371600"/>
              <a:gd name="connsiteX0" fmla="*/ 0 w 4531653"/>
              <a:gd name="connsiteY0" fmla="*/ 142874 h 1371600"/>
              <a:gd name="connsiteX1" fmla="*/ 4531653 w 4531653"/>
              <a:gd name="connsiteY1" fmla="*/ 0 h 1371600"/>
              <a:gd name="connsiteX2" fmla="*/ 2019601 w 4531653"/>
              <a:gd name="connsiteY2" fmla="*/ 1371600 h 1371600"/>
              <a:gd name="connsiteX3" fmla="*/ 0 w 4531653"/>
              <a:gd name="connsiteY3" fmla="*/ 142874 h 1371600"/>
              <a:gd name="connsiteX0" fmla="*/ 0 w 3944799"/>
              <a:gd name="connsiteY0" fmla="*/ 33692 h 1262418"/>
              <a:gd name="connsiteX1" fmla="*/ 3944799 w 3944799"/>
              <a:gd name="connsiteY1" fmla="*/ 0 h 1262418"/>
              <a:gd name="connsiteX2" fmla="*/ 2019601 w 3944799"/>
              <a:gd name="connsiteY2" fmla="*/ 1262418 h 1262418"/>
              <a:gd name="connsiteX3" fmla="*/ 0 w 3944799"/>
              <a:gd name="connsiteY3" fmla="*/ 33692 h 1262418"/>
              <a:gd name="connsiteX0" fmla="*/ 0 w 4531653"/>
              <a:gd name="connsiteY0" fmla="*/ 115578 h 1344304"/>
              <a:gd name="connsiteX1" fmla="*/ 4531653 w 4531653"/>
              <a:gd name="connsiteY1" fmla="*/ 0 h 1344304"/>
              <a:gd name="connsiteX2" fmla="*/ 2019601 w 4531653"/>
              <a:gd name="connsiteY2" fmla="*/ 1344304 h 1344304"/>
              <a:gd name="connsiteX3" fmla="*/ 0 w 4531653"/>
              <a:gd name="connsiteY3" fmla="*/ 115578 h 1344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1653" h="1344304">
                <a:moveTo>
                  <a:pt x="0" y="115578"/>
                </a:moveTo>
                <a:lnTo>
                  <a:pt x="4531653" y="0"/>
                </a:lnTo>
                <a:lnTo>
                  <a:pt x="2019601" y="1344304"/>
                </a:lnTo>
                <a:lnTo>
                  <a:pt x="0" y="115578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FCA4625E-0A0B-440C-BB0A-39B5567E0632}"/>
              </a:ext>
            </a:extLst>
          </p:cNvPr>
          <p:cNvSpPr/>
          <p:nvPr userDrawn="1"/>
        </p:nvSpPr>
        <p:spPr>
          <a:xfrm>
            <a:off x="4067336" y="4705135"/>
            <a:ext cx="4628534" cy="2161794"/>
          </a:xfrm>
          <a:custGeom>
            <a:avLst/>
            <a:gdLst>
              <a:gd name="connsiteX0" fmla="*/ 0 w 4632158"/>
              <a:gd name="connsiteY0" fmla="*/ 1239253 h 2129590"/>
              <a:gd name="connsiteX1" fmla="*/ 3645569 w 4632158"/>
              <a:gd name="connsiteY1" fmla="*/ 0 h 2129590"/>
              <a:gd name="connsiteX2" fmla="*/ 4632158 w 4632158"/>
              <a:gd name="connsiteY2" fmla="*/ 2129590 h 2129590"/>
              <a:gd name="connsiteX3" fmla="*/ 0 w 4632158"/>
              <a:gd name="connsiteY3" fmla="*/ 1239253 h 2129590"/>
              <a:gd name="connsiteX0" fmla="*/ 0 w 4632158"/>
              <a:gd name="connsiteY0" fmla="*/ 1243228 h 2133565"/>
              <a:gd name="connsiteX1" fmla="*/ 3641593 w 4632158"/>
              <a:gd name="connsiteY1" fmla="*/ 0 h 2133565"/>
              <a:gd name="connsiteX2" fmla="*/ 4632158 w 4632158"/>
              <a:gd name="connsiteY2" fmla="*/ 2133565 h 2133565"/>
              <a:gd name="connsiteX3" fmla="*/ 0 w 4632158"/>
              <a:gd name="connsiteY3" fmla="*/ 1243228 h 2133565"/>
              <a:gd name="connsiteX0" fmla="*/ 0 w 4656011"/>
              <a:gd name="connsiteY0" fmla="*/ 1243228 h 2157419"/>
              <a:gd name="connsiteX1" fmla="*/ 3641593 w 4656011"/>
              <a:gd name="connsiteY1" fmla="*/ 0 h 2157419"/>
              <a:gd name="connsiteX2" fmla="*/ 4656011 w 4656011"/>
              <a:gd name="connsiteY2" fmla="*/ 2157419 h 2157419"/>
              <a:gd name="connsiteX3" fmla="*/ 0 w 4656011"/>
              <a:gd name="connsiteY3" fmla="*/ 1243228 h 2157419"/>
              <a:gd name="connsiteX0" fmla="*/ 0 w 4659987"/>
              <a:gd name="connsiteY0" fmla="*/ 1247204 h 2157419"/>
              <a:gd name="connsiteX1" fmla="*/ 3645569 w 4659987"/>
              <a:gd name="connsiteY1" fmla="*/ 0 h 2157419"/>
              <a:gd name="connsiteX2" fmla="*/ 4659987 w 4659987"/>
              <a:gd name="connsiteY2" fmla="*/ 2157419 h 2157419"/>
              <a:gd name="connsiteX3" fmla="*/ 0 w 4659987"/>
              <a:gd name="connsiteY3" fmla="*/ 1247204 h 2157419"/>
              <a:gd name="connsiteX0" fmla="*/ 0 w 4667938"/>
              <a:gd name="connsiteY0" fmla="*/ 1263107 h 2157419"/>
              <a:gd name="connsiteX1" fmla="*/ 3653520 w 4667938"/>
              <a:gd name="connsiteY1" fmla="*/ 0 h 2157419"/>
              <a:gd name="connsiteX2" fmla="*/ 4667938 w 4667938"/>
              <a:gd name="connsiteY2" fmla="*/ 2157419 h 2157419"/>
              <a:gd name="connsiteX3" fmla="*/ 0 w 4667938"/>
              <a:gd name="connsiteY3" fmla="*/ 1263107 h 2157419"/>
              <a:gd name="connsiteX0" fmla="*/ 0 w 4667938"/>
              <a:gd name="connsiteY0" fmla="*/ 1259132 h 2157419"/>
              <a:gd name="connsiteX1" fmla="*/ 3653520 w 4667938"/>
              <a:gd name="connsiteY1" fmla="*/ 0 h 2157419"/>
              <a:gd name="connsiteX2" fmla="*/ 4667938 w 4667938"/>
              <a:gd name="connsiteY2" fmla="*/ 2157419 h 2157419"/>
              <a:gd name="connsiteX3" fmla="*/ 0 w 4667938"/>
              <a:gd name="connsiteY3" fmla="*/ 1259132 h 2157419"/>
              <a:gd name="connsiteX0" fmla="*/ 0 w 4667938"/>
              <a:gd name="connsiteY0" fmla="*/ 1259132 h 2157419"/>
              <a:gd name="connsiteX1" fmla="*/ 3653520 w 4667938"/>
              <a:gd name="connsiteY1" fmla="*/ 0 h 2157419"/>
              <a:gd name="connsiteX2" fmla="*/ 4667938 w 4667938"/>
              <a:gd name="connsiteY2" fmla="*/ 2157419 h 2157419"/>
              <a:gd name="connsiteX3" fmla="*/ 0 w 4667938"/>
              <a:gd name="connsiteY3" fmla="*/ 1259132 h 2157419"/>
              <a:gd name="connsiteX0" fmla="*/ 0 w 4659987"/>
              <a:gd name="connsiteY0" fmla="*/ 1251181 h 2157419"/>
              <a:gd name="connsiteX1" fmla="*/ 3645569 w 4659987"/>
              <a:gd name="connsiteY1" fmla="*/ 0 h 2157419"/>
              <a:gd name="connsiteX2" fmla="*/ 4659987 w 4659987"/>
              <a:gd name="connsiteY2" fmla="*/ 2157419 h 2157419"/>
              <a:gd name="connsiteX3" fmla="*/ 0 w 4659987"/>
              <a:gd name="connsiteY3" fmla="*/ 1251181 h 2157419"/>
              <a:gd name="connsiteX0" fmla="*/ 0 w 4674275"/>
              <a:gd name="connsiteY0" fmla="*/ 1251181 h 2157419"/>
              <a:gd name="connsiteX1" fmla="*/ 3645569 w 4674275"/>
              <a:gd name="connsiteY1" fmla="*/ 0 h 2157419"/>
              <a:gd name="connsiteX2" fmla="*/ 4674275 w 4674275"/>
              <a:gd name="connsiteY2" fmla="*/ 2157419 h 2157419"/>
              <a:gd name="connsiteX3" fmla="*/ 0 w 4674275"/>
              <a:gd name="connsiteY3" fmla="*/ 1251181 h 2157419"/>
              <a:gd name="connsiteX0" fmla="*/ 0 w 4683800"/>
              <a:gd name="connsiteY0" fmla="*/ 1251181 h 2157419"/>
              <a:gd name="connsiteX1" fmla="*/ 3655094 w 4683800"/>
              <a:gd name="connsiteY1" fmla="*/ 0 h 2157419"/>
              <a:gd name="connsiteX2" fmla="*/ 4683800 w 4683800"/>
              <a:gd name="connsiteY2" fmla="*/ 2157419 h 2157419"/>
              <a:gd name="connsiteX3" fmla="*/ 0 w 4683800"/>
              <a:gd name="connsiteY3" fmla="*/ 1251181 h 2157419"/>
              <a:gd name="connsiteX0" fmla="*/ 0 w 4695230"/>
              <a:gd name="connsiteY0" fmla="*/ 1251181 h 2157419"/>
              <a:gd name="connsiteX1" fmla="*/ 3666524 w 4695230"/>
              <a:gd name="connsiteY1" fmla="*/ 0 h 2157419"/>
              <a:gd name="connsiteX2" fmla="*/ 4695230 w 4695230"/>
              <a:gd name="connsiteY2" fmla="*/ 2157419 h 2157419"/>
              <a:gd name="connsiteX3" fmla="*/ 0 w 4695230"/>
              <a:gd name="connsiteY3" fmla="*/ 1251181 h 2157419"/>
              <a:gd name="connsiteX0" fmla="*/ 0 w 4695230"/>
              <a:gd name="connsiteY0" fmla="*/ 1251181 h 2171067"/>
              <a:gd name="connsiteX1" fmla="*/ 3666524 w 4695230"/>
              <a:gd name="connsiteY1" fmla="*/ 0 h 2171067"/>
              <a:gd name="connsiteX2" fmla="*/ 4695230 w 4695230"/>
              <a:gd name="connsiteY2" fmla="*/ 2171067 h 2171067"/>
              <a:gd name="connsiteX3" fmla="*/ 0 w 4695230"/>
              <a:gd name="connsiteY3" fmla="*/ 1251181 h 2171067"/>
              <a:gd name="connsiteX0" fmla="*/ 0 w 4708878"/>
              <a:gd name="connsiteY0" fmla="*/ 1251181 h 2184715"/>
              <a:gd name="connsiteX1" fmla="*/ 3666524 w 4708878"/>
              <a:gd name="connsiteY1" fmla="*/ 0 h 2184715"/>
              <a:gd name="connsiteX2" fmla="*/ 4708878 w 4708878"/>
              <a:gd name="connsiteY2" fmla="*/ 2184715 h 2184715"/>
              <a:gd name="connsiteX3" fmla="*/ 0 w 4708878"/>
              <a:gd name="connsiteY3" fmla="*/ 1251181 h 2184715"/>
              <a:gd name="connsiteX0" fmla="*/ 0 w 4722526"/>
              <a:gd name="connsiteY0" fmla="*/ 1251181 h 2198363"/>
              <a:gd name="connsiteX1" fmla="*/ 3666524 w 4722526"/>
              <a:gd name="connsiteY1" fmla="*/ 0 h 2198363"/>
              <a:gd name="connsiteX2" fmla="*/ 4722526 w 4722526"/>
              <a:gd name="connsiteY2" fmla="*/ 2198363 h 2198363"/>
              <a:gd name="connsiteX3" fmla="*/ 0 w 4722526"/>
              <a:gd name="connsiteY3" fmla="*/ 1251181 h 2198363"/>
              <a:gd name="connsiteX0" fmla="*/ 0 w 4658916"/>
              <a:gd name="connsiteY0" fmla="*/ 1251181 h 2190411"/>
              <a:gd name="connsiteX1" fmla="*/ 3666524 w 4658916"/>
              <a:gd name="connsiteY1" fmla="*/ 0 h 2190411"/>
              <a:gd name="connsiteX2" fmla="*/ 4658916 w 4658916"/>
              <a:gd name="connsiteY2" fmla="*/ 2190411 h 2190411"/>
              <a:gd name="connsiteX3" fmla="*/ 0 w 4658916"/>
              <a:gd name="connsiteY3" fmla="*/ 1251181 h 2190411"/>
              <a:gd name="connsiteX0" fmla="*/ 0 w 4658916"/>
              <a:gd name="connsiteY0" fmla="*/ 1251181 h 2166557"/>
              <a:gd name="connsiteX1" fmla="*/ 3666524 w 4658916"/>
              <a:gd name="connsiteY1" fmla="*/ 0 h 2166557"/>
              <a:gd name="connsiteX2" fmla="*/ 4658916 w 4658916"/>
              <a:gd name="connsiteY2" fmla="*/ 2166557 h 2166557"/>
              <a:gd name="connsiteX3" fmla="*/ 0 w 4658916"/>
              <a:gd name="connsiteY3" fmla="*/ 1251181 h 2166557"/>
              <a:gd name="connsiteX0" fmla="*/ 0 w 4670136"/>
              <a:gd name="connsiteY0" fmla="*/ 1251181 h 2166557"/>
              <a:gd name="connsiteX1" fmla="*/ 3677744 w 4670136"/>
              <a:gd name="connsiteY1" fmla="*/ 0 h 2166557"/>
              <a:gd name="connsiteX2" fmla="*/ 4670136 w 4670136"/>
              <a:gd name="connsiteY2" fmla="*/ 2166557 h 2166557"/>
              <a:gd name="connsiteX3" fmla="*/ 0 w 4670136"/>
              <a:gd name="connsiteY3" fmla="*/ 1251181 h 2166557"/>
              <a:gd name="connsiteX0" fmla="*/ 0 w 4653306"/>
              <a:gd name="connsiteY0" fmla="*/ 1251181 h 2166557"/>
              <a:gd name="connsiteX1" fmla="*/ 3660914 w 4653306"/>
              <a:gd name="connsiteY1" fmla="*/ 0 h 2166557"/>
              <a:gd name="connsiteX2" fmla="*/ 4653306 w 4653306"/>
              <a:gd name="connsiteY2" fmla="*/ 2166557 h 2166557"/>
              <a:gd name="connsiteX3" fmla="*/ 0 w 4653306"/>
              <a:gd name="connsiteY3" fmla="*/ 1251181 h 2166557"/>
              <a:gd name="connsiteX0" fmla="*/ 0 w 4001299"/>
              <a:gd name="connsiteY0" fmla="*/ 869518 h 2166557"/>
              <a:gd name="connsiteX1" fmla="*/ 3008907 w 4001299"/>
              <a:gd name="connsiteY1" fmla="*/ 0 h 2166557"/>
              <a:gd name="connsiteX2" fmla="*/ 4001299 w 4001299"/>
              <a:gd name="connsiteY2" fmla="*/ 2166557 h 2166557"/>
              <a:gd name="connsiteX3" fmla="*/ 0 w 4001299"/>
              <a:gd name="connsiteY3" fmla="*/ 869518 h 2166557"/>
              <a:gd name="connsiteX0" fmla="*/ 0 w 4645354"/>
              <a:gd name="connsiteY0" fmla="*/ 1251181 h 2166557"/>
              <a:gd name="connsiteX1" fmla="*/ 3652962 w 4645354"/>
              <a:gd name="connsiteY1" fmla="*/ 0 h 2166557"/>
              <a:gd name="connsiteX2" fmla="*/ 4645354 w 4645354"/>
              <a:gd name="connsiteY2" fmla="*/ 2166557 h 2166557"/>
              <a:gd name="connsiteX3" fmla="*/ 0 w 4645354"/>
              <a:gd name="connsiteY3" fmla="*/ 1251181 h 2166557"/>
              <a:gd name="connsiteX0" fmla="*/ 0 w 4645354"/>
              <a:gd name="connsiteY0" fmla="*/ 1243230 h 2166557"/>
              <a:gd name="connsiteX1" fmla="*/ 3652962 w 4645354"/>
              <a:gd name="connsiteY1" fmla="*/ 0 h 2166557"/>
              <a:gd name="connsiteX2" fmla="*/ 4645354 w 4645354"/>
              <a:gd name="connsiteY2" fmla="*/ 2166557 h 2166557"/>
              <a:gd name="connsiteX3" fmla="*/ 0 w 4645354"/>
              <a:gd name="connsiteY3" fmla="*/ 1243230 h 2166557"/>
              <a:gd name="connsiteX0" fmla="*/ 0 w 4645354"/>
              <a:gd name="connsiteY0" fmla="*/ 1238467 h 2161794"/>
              <a:gd name="connsiteX1" fmla="*/ 3664911 w 4645354"/>
              <a:gd name="connsiteY1" fmla="*/ 0 h 2161794"/>
              <a:gd name="connsiteX2" fmla="*/ 4645354 w 4645354"/>
              <a:gd name="connsiteY2" fmla="*/ 2161794 h 2161794"/>
              <a:gd name="connsiteX3" fmla="*/ 0 w 4645354"/>
              <a:gd name="connsiteY3" fmla="*/ 1238467 h 2161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5354" h="2161794">
                <a:moveTo>
                  <a:pt x="0" y="1238467"/>
                </a:moveTo>
                <a:lnTo>
                  <a:pt x="3664911" y="0"/>
                </a:lnTo>
                <a:lnTo>
                  <a:pt x="4645354" y="2161794"/>
                </a:lnTo>
                <a:lnTo>
                  <a:pt x="0" y="1238467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A197B678-A2F0-47C4-9D92-D1BB53FE6730}"/>
              </a:ext>
            </a:extLst>
          </p:cNvPr>
          <p:cNvSpPr/>
          <p:nvPr userDrawn="1"/>
        </p:nvSpPr>
        <p:spPr>
          <a:xfrm>
            <a:off x="3541852" y="3007895"/>
            <a:ext cx="2834884" cy="2947737"/>
          </a:xfrm>
          <a:custGeom>
            <a:avLst/>
            <a:gdLst>
              <a:gd name="connsiteX0" fmla="*/ 0 w 2791326"/>
              <a:gd name="connsiteY0" fmla="*/ 1816768 h 2947737"/>
              <a:gd name="connsiteX1" fmla="*/ 493294 w 2791326"/>
              <a:gd name="connsiteY1" fmla="*/ 2947737 h 2947737"/>
              <a:gd name="connsiteX2" fmla="*/ 2791326 w 2791326"/>
              <a:gd name="connsiteY2" fmla="*/ 0 h 2947737"/>
              <a:gd name="connsiteX3" fmla="*/ 0 w 2791326"/>
              <a:gd name="connsiteY3" fmla="*/ 1816768 h 2947737"/>
              <a:gd name="connsiteX0" fmla="*/ 0 w 2799638"/>
              <a:gd name="connsiteY0" fmla="*/ 1845863 h 2947737"/>
              <a:gd name="connsiteX1" fmla="*/ 501606 w 2799638"/>
              <a:gd name="connsiteY1" fmla="*/ 2947737 h 2947737"/>
              <a:gd name="connsiteX2" fmla="*/ 2799638 w 2799638"/>
              <a:gd name="connsiteY2" fmla="*/ 0 h 2947737"/>
              <a:gd name="connsiteX3" fmla="*/ 0 w 2799638"/>
              <a:gd name="connsiteY3" fmla="*/ 1845863 h 2947737"/>
              <a:gd name="connsiteX0" fmla="*/ 0 w 2826933"/>
              <a:gd name="connsiteY0" fmla="*/ 1886806 h 2947737"/>
              <a:gd name="connsiteX1" fmla="*/ 528901 w 2826933"/>
              <a:gd name="connsiteY1" fmla="*/ 2947737 h 2947737"/>
              <a:gd name="connsiteX2" fmla="*/ 2826933 w 2826933"/>
              <a:gd name="connsiteY2" fmla="*/ 0 h 2947737"/>
              <a:gd name="connsiteX3" fmla="*/ 0 w 2826933"/>
              <a:gd name="connsiteY3" fmla="*/ 1886806 h 2947737"/>
              <a:gd name="connsiteX0" fmla="*/ 0 w 2826933"/>
              <a:gd name="connsiteY0" fmla="*/ 1859510 h 2947737"/>
              <a:gd name="connsiteX1" fmla="*/ 528901 w 2826933"/>
              <a:gd name="connsiteY1" fmla="*/ 2947737 h 2947737"/>
              <a:gd name="connsiteX2" fmla="*/ 2826933 w 2826933"/>
              <a:gd name="connsiteY2" fmla="*/ 0 h 2947737"/>
              <a:gd name="connsiteX3" fmla="*/ 0 w 2826933"/>
              <a:gd name="connsiteY3" fmla="*/ 1859510 h 2947737"/>
              <a:gd name="connsiteX0" fmla="*/ 0 w 2826933"/>
              <a:gd name="connsiteY0" fmla="*/ 1859510 h 2947737"/>
              <a:gd name="connsiteX1" fmla="*/ 523291 w 2826933"/>
              <a:gd name="connsiteY1" fmla="*/ 2947737 h 2947737"/>
              <a:gd name="connsiteX2" fmla="*/ 2826933 w 2826933"/>
              <a:gd name="connsiteY2" fmla="*/ 0 h 2947737"/>
              <a:gd name="connsiteX3" fmla="*/ 0 w 2826933"/>
              <a:gd name="connsiteY3" fmla="*/ 1859510 h 2947737"/>
              <a:gd name="connsiteX0" fmla="*/ 0 w 2834884"/>
              <a:gd name="connsiteY0" fmla="*/ 1867462 h 2947737"/>
              <a:gd name="connsiteX1" fmla="*/ 531242 w 2834884"/>
              <a:gd name="connsiteY1" fmla="*/ 2947737 h 2947737"/>
              <a:gd name="connsiteX2" fmla="*/ 2834884 w 2834884"/>
              <a:gd name="connsiteY2" fmla="*/ 0 h 2947737"/>
              <a:gd name="connsiteX3" fmla="*/ 0 w 2834884"/>
              <a:gd name="connsiteY3" fmla="*/ 1867462 h 294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4884" h="2947737">
                <a:moveTo>
                  <a:pt x="0" y="1867462"/>
                </a:moveTo>
                <a:lnTo>
                  <a:pt x="531242" y="2947737"/>
                </a:lnTo>
                <a:lnTo>
                  <a:pt x="2834884" y="0"/>
                </a:lnTo>
                <a:lnTo>
                  <a:pt x="0" y="1867462"/>
                </a:lnTo>
                <a:close/>
              </a:path>
            </a:pathLst>
          </a:custGeom>
          <a:gradFill>
            <a:gsLst>
              <a:gs pos="15000">
                <a:schemeClr val="accent2"/>
              </a:gs>
              <a:gs pos="97000">
                <a:schemeClr val="accent1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39" name="Text Placeholder 45">
            <a:extLst>
              <a:ext uri="{FF2B5EF4-FFF2-40B4-BE49-F238E27FC236}">
                <a16:creationId xmlns:a16="http://schemas.microsoft.com/office/drawing/2014/main" id="{8B252A1D-CC01-724F-82EB-AE41A3B6DA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904" y="2743200"/>
            <a:ext cx="8291512" cy="1014413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142805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_Outline_Me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11590811" y="6596401"/>
            <a:ext cx="2186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9B7B62B-0732-4BEA-A6C8-5CF96588F2B9}" type="slidenum">
              <a:rPr lang="en-US" sz="800" smtClean="0"/>
              <a:pPr algn="r"/>
              <a:t>‹#›</a:t>
            </a:fld>
            <a:endParaRPr lang="en-US" sz="800"/>
          </a:p>
        </p:txBody>
      </p:sp>
      <p:sp>
        <p:nvSpPr>
          <p:cNvPr id="11" name="Freeform 5"/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C793130-39E5-E743-A10F-C5C8F3DCE536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042274915"/>
              </p:ext>
            </p:extLst>
          </p:nvPr>
        </p:nvGraphicFramePr>
        <p:xfrm>
          <a:off x="384175" y="6596063"/>
          <a:ext cx="2449513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219700" imgH="406400" progId="Word.Document.12">
                  <p:embed/>
                </p:oleObj>
              </mc:Choice>
              <mc:Fallback>
                <p:oleObj name="Document" r:id="rId2" imgW="5219700" imgH="406400" progId="Word.Documen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EC793130-39E5-E743-A10F-C5C8F3DCE5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4175" y="6596063"/>
                        <a:ext cx="2449513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8EA6786-BEF9-694E-B35E-97100D8EFE8C}"/>
              </a:ext>
            </a:extLst>
          </p:cNvPr>
          <p:cNvSpPr/>
          <p:nvPr userDrawn="1"/>
        </p:nvSpPr>
        <p:spPr>
          <a:xfrm>
            <a:off x="-3972" y="0"/>
            <a:ext cx="12195971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97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EB55A740-BA4F-B24B-BE4A-DB068AF0139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2387 w 41493"/>
              <a:gd name="T1" fmla="*/ 21597 h 21600"/>
              <a:gd name="T2" fmla="*/ 2397 w 41493"/>
              <a:gd name="T3" fmla="*/ 21586 h 21600"/>
              <a:gd name="T4" fmla="*/ 11784 w 41493"/>
              <a:gd name="T5" fmla="*/ 21592 h 21600"/>
              <a:gd name="T6" fmla="*/ 11793 w 41493"/>
              <a:gd name="T7" fmla="*/ 21598 h 21600"/>
              <a:gd name="T8" fmla="*/ 27618 w 41493"/>
              <a:gd name="T9" fmla="*/ 18789 h 21600"/>
              <a:gd name="T10" fmla="*/ 30124 w 41493"/>
              <a:gd name="T11" fmla="*/ 21600 h 21600"/>
              <a:gd name="T12" fmla="*/ 30147 w 41493"/>
              <a:gd name="T13" fmla="*/ 21589 h 21600"/>
              <a:gd name="T14" fmla="*/ 27685 w 41493"/>
              <a:gd name="T15" fmla="*/ 18799 h 21600"/>
              <a:gd name="T16" fmla="*/ 41480 w 41493"/>
              <a:gd name="T17" fmla="*/ 21598 h 21600"/>
              <a:gd name="T18" fmla="*/ 41489 w 41493"/>
              <a:gd name="T19" fmla="*/ 21590 h 21600"/>
              <a:gd name="T20" fmla="*/ 41493 w 41493"/>
              <a:gd name="T21" fmla="*/ 21583 h 21600"/>
              <a:gd name="T22" fmla="*/ 41492 w 41493"/>
              <a:gd name="T23" fmla="*/ 27 h 21600"/>
              <a:gd name="T24" fmla="*/ 41492 w 41493"/>
              <a:gd name="T25" fmla="*/ 15 h 21600"/>
              <a:gd name="T26" fmla="*/ 41484 w 41493"/>
              <a:gd name="T27" fmla="*/ 5 h 21600"/>
              <a:gd name="T28" fmla="*/ 41476 w 41493"/>
              <a:gd name="T29" fmla="*/ 1 h 21600"/>
              <a:gd name="T30" fmla="*/ 30832 w 41493"/>
              <a:gd name="T31" fmla="*/ 5469 h 21600"/>
              <a:gd name="T32" fmla="*/ 30147 w 41493"/>
              <a:gd name="T33" fmla="*/ 14 h 21600"/>
              <a:gd name="T34" fmla="*/ 30142 w 41493"/>
              <a:gd name="T35" fmla="*/ 6 h 21600"/>
              <a:gd name="T36" fmla="*/ 30131 w 41493"/>
              <a:gd name="T37" fmla="*/ 1 h 21600"/>
              <a:gd name="T38" fmla="*/ 30122 w 41493"/>
              <a:gd name="T39" fmla="*/ 1 h 21600"/>
              <a:gd name="T40" fmla="*/ 19810 w 41493"/>
              <a:gd name="T41" fmla="*/ 21 h 21600"/>
              <a:gd name="T42" fmla="*/ 19798 w 41493"/>
              <a:gd name="T43" fmla="*/ 2 h 21600"/>
              <a:gd name="T44" fmla="*/ 19772 w 41493"/>
              <a:gd name="T45" fmla="*/ 6 h 21600"/>
              <a:gd name="T46" fmla="*/ 4030 w 41493"/>
              <a:gd name="T47" fmla="*/ 2 h 21600"/>
              <a:gd name="T48" fmla="*/ 5 w 41493"/>
              <a:gd name="T49" fmla="*/ 3302 h 21600"/>
              <a:gd name="T50" fmla="*/ 2 w 41493"/>
              <a:gd name="T51" fmla="*/ 3307 h 21600"/>
              <a:gd name="T52" fmla="*/ 2 w 41493"/>
              <a:gd name="T53" fmla="*/ 3321 h 21600"/>
              <a:gd name="T54" fmla="*/ 14 w 41493"/>
              <a:gd name="T55" fmla="*/ 13625 h 21600"/>
              <a:gd name="T56" fmla="*/ 3 w 41493"/>
              <a:gd name="T57" fmla="*/ 13635 h 21600"/>
              <a:gd name="T58" fmla="*/ 2354 w 41493"/>
              <a:gd name="T59" fmla="*/ 21584 h 21600"/>
              <a:gd name="T60" fmla="*/ 2362 w 41493"/>
              <a:gd name="T61" fmla="*/ 21595 h 21600"/>
              <a:gd name="T62" fmla="*/ 11787 w 41493"/>
              <a:gd name="T63" fmla="*/ 21555 h 21600"/>
              <a:gd name="T64" fmla="*/ 11792 w 41493"/>
              <a:gd name="T65" fmla="*/ 21559 h 21600"/>
              <a:gd name="T66" fmla="*/ 11803 w 41493"/>
              <a:gd name="T67" fmla="*/ 21570 h 21600"/>
              <a:gd name="T68" fmla="*/ 41461 w 41493"/>
              <a:gd name="T69" fmla="*/ 21568 h 21600"/>
              <a:gd name="T70" fmla="*/ 41425 w 41493"/>
              <a:gd name="T71" fmla="*/ 21565 h 21600"/>
              <a:gd name="T72" fmla="*/ 15247 w 41493"/>
              <a:gd name="T73" fmla="*/ 14800 h 21600"/>
              <a:gd name="T74" fmla="*/ 41449 w 41493"/>
              <a:gd name="T75" fmla="*/ 21516 h 21600"/>
              <a:gd name="T76" fmla="*/ 29312 w 41493"/>
              <a:gd name="T77" fmla="*/ 15351 h 21600"/>
              <a:gd name="T78" fmla="*/ 15208 w 41493"/>
              <a:gd name="T79" fmla="*/ 14777 h 21600"/>
              <a:gd name="T80" fmla="*/ 49 w 41493"/>
              <a:gd name="T81" fmla="*/ 13655 h 21600"/>
              <a:gd name="T82" fmla="*/ 27639 w 41493"/>
              <a:gd name="T83" fmla="*/ 18773 h 21600"/>
              <a:gd name="T84" fmla="*/ 29273 w 41493"/>
              <a:gd name="T85" fmla="*/ 15330 h 21600"/>
              <a:gd name="T86" fmla="*/ 19837 w 41493"/>
              <a:gd name="T87" fmla="*/ 9489 h 21600"/>
              <a:gd name="T88" fmla="*/ 15233 w 41493"/>
              <a:gd name="T89" fmla="*/ 14741 h 21600"/>
              <a:gd name="T90" fmla="*/ 4039 w 41493"/>
              <a:gd name="T91" fmla="*/ 12076 h 21600"/>
              <a:gd name="T92" fmla="*/ 4039 w 41493"/>
              <a:gd name="T93" fmla="*/ 12075 h 21600"/>
              <a:gd name="T94" fmla="*/ 36689 w 41493"/>
              <a:gd name="T95" fmla="*/ 11484 h 21600"/>
              <a:gd name="T96" fmla="*/ 19817 w 41493"/>
              <a:gd name="T97" fmla="*/ 9512 h 21600"/>
              <a:gd name="T98" fmla="*/ 19794 w 41493"/>
              <a:gd name="T99" fmla="*/ 9487 h 21600"/>
              <a:gd name="T100" fmla="*/ 19784 w 41493"/>
              <a:gd name="T101" fmla="*/ 9485 h 21600"/>
              <a:gd name="T102" fmla="*/ 19794 w 41493"/>
              <a:gd name="T103" fmla="*/ 9483 h 21600"/>
              <a:gd name="T104" fmla="*/ 19814 w 41493"/>
              <a:gd name="T105" fmla="*/ 9469 h 21600"/>
              <a:gd name="T106" fmla="*/ 30050 w 41493"/>
              <a:gd name="T107" fmla="*/ 63 h 21600"/>
              <a:gd name="T108" fmla="*/ 30789 w 41493"/>
              <a:gd name="T109" fmla="*/ 5489 h 21600"/>
              <a:gd name="T110" fmla="*/ 30898 w 41493"/>
              <a:gd name="T111" fmla="*/ 5482 h 21600"/>
              <a:gd name="T112" fmla="*/ 41456 w 41493"/>
              <a:gd name="T113" fmla="*/ 35 h 21600"/>
              <a:gd name="T114" fmla="*/ 30112 w 41493"/>
              <a:gd name="T115" fmla="*/ 29 h 21600"/>
              <a:gd name="T116" fmla="*/ 30112 w 41493"/>
              <a:gd name="T117" fmla="*/ 29 h 21600"/>
              <a:gd name="T118" fmla="*/ 41465 w 41493"/>
              <a:gd name="T119" fmla="*/ 17 h 21600"/>
              <a:gd name="T120" fmla="*/ 41465 w 41493"/>
              <a:gd name="T121" fmla="*/ 17 h 21600"/>
              <a:gd name="T122" fmla="*/ 41475 w 41493"/>
              <a:gd name="T123" fmla="*/ 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1493" h="21600">
                <a:moveTo>
                  <a:pt x="2376" y="21600"/>
                </a:moveTo>
                <a:lnTo>
                  <a:pt x="2376" y="21600"/>
                </a:lnTo>
                <a:lnTo>
                  <a:pt x="2378" y="21600"/>
                </a:lnTo>
                <a:lnTo>
                  <a:pt x="2378" y="21600"/>
                </a:lnTo>
                <a:lnTo>
                  <a:pt x="2382" y="21599"/>
                </a:lnTo>
                <a:lnTo>
                  <a:pt x="2382" y="21599"/>
                </a:lnTo>
                <a:lnTo>
                  <a:pt x="2387" y="21597"/>
                </a:lnTo>
                <a:lnTo>
                  <a:pt x="2387" y="21597"/>
                </a:lnTo>
                <a:lnTo>
                  <a:pt x="2390" y="21594"/>
                </a:lnTo>
                <a:lnTo>
                  <a:pt x="2390" y="21594"/>
                </a:lnTo>
                <a:lnTo>
                  <a:pt x="2395" y="21590"/>
                </a:lnTo>
                <a:lnTo>
                  <a:pt x="2395" y="21590"/>
                </a:lnTo>
                <a:lnTo>
                  <a:pt x="2397" y="21586"/>
                </a:lnTo>
                <a:lnTo>
                  <a:pt x="2397" y="21586"/>
                </a:lnTo>
                <a:lnTo>
                  <a:pt x="2398" y="21586"/>
                </a:lnTo>
                <a:lnTo>
                  <a:pt x="2399" y="21582"/>
                </a:lnTo>
                <a:lnTo>
                  <a:pt x="4051" y="12119"/>
                </a:lnTo>
                <a:lnTo>
                  <a:pt x="11784" y="21591"/>
                </a:lnTo>
                <a:lnTo>
                  <a:pt x="11784" y="21591"/>
                </a:lnTo>
                <a:lnTo>
                  <a:pt x="11784" y="21592"/>
                </a:lnTo>
                <a:lnTo>
                  <a:pt x="11784" y="21592"/>
                </a:lnTo>
                <a:lnTo>
                  <a:pt x="11785" y="21593"/>
                </a:lnTo>
                <a:lnTo>
                  <a:pt x="11785" y="21593"/>
                </a:lnTo>
                <a:lnTo>
                  <a:pt x="11786" y="21594"/>
                </a:lnTo>
                <a:lnTo>
                  <a:pt x="11786" y="21594"/>
                </a:lnTo>
                <a:lnTo>
                  <a:pt x="11792" y="21598"/>
                </a:lnTo>
                <a:lnTo>
                  <a:pt x="11792" y="21598"/>
                </a:lnTo>
                <a:lnTo>
                  <a:pt x="11793" y="21598"/>
                </a:lnTo>
                <a:lnTo>
                  <a:pt x="11793" y="21598"/>
                </a:lnTo>
                <a:lnTo>
                  <a:pt x="11797" y="21599"/>
                </a:lnTo>
                <a:lnTo>
                  <a:pt x="11797" y="21599"/>
                </a:lnTo>
                <a:lnTo>
                  <a:pt x="11801" y="21600"/>
                </a:lnTo>
                <a:lnTo>
                  <a:pt x="11801" y="21600"/>
                </a:lnTo>
                <a:lnTo>
                  <a:pt x="11806" y="21599"/>
                </a:lnTo>
                <a:lnTo>
                  <a:pt x="27618" y="18789"/>
                </a:lnTo>
                <a:lnTo>
                  <a:pt x="30109" y="21592"/>
                </a:lnTo>
                <a:lnTo>
                  <a:pt x="30109" y="21592"/>
                </a:lnTo>
                <a:lnTo>
                  <a:pt x="30113" y="21595"/>
                </a:lnTo>
                <a:lnTo>
                  <a:pt x="30117" y="21598"/>
                </a:lnTo>
                <a:lnTo>
                  <a:pt x="30120" y="21599"/>
                </a:lnTo>
                <a:lnTo>
                  <a:pt x="30124" y="21600"/>
                </a:lnTo>
                <a:lnTo>
                  <a:pt x="30124" y="21600"/>
                </a:lnTo>
                <a:lnTo>
                  <a:pt x="30129" y="21600"/>
                </a:lnTo>
                <a:lnTo>
                  <a:pt x="30134" y="21599"/>
                </a:lnTo>
                <a:lnTo>
                  <a:pt x="30137" y="21598"/>
                </a:lnTo>
                <a:lnTo>
                  <a:pt x="30141" y="21594"/>
                </a:lnTo>
                <a:lnTo>
                  <a:pt x="30141" y="21594"/>
                </a:lnTo>
                <a:lnTo>
                  <a:pt x="30145" y="21592"/>
                </a:lnTo>
                <a:lnTo>
                  <a:pt x="30147" y="21589"/>
                </a:lnTo>
                <a:lnTo>
                  <a:pt x="30148" y="21584"/>
                </a:lnTo>
                <a:lnTo>
                  <a:pt x="30150" y="21581"/>
                </a:lnTo>
                <a:lnTo>
                  <a:pt x="30150" y="21576"/>
                </a:lnTo>
                <a:lnTo>
                  <a:pt x="30148" y="21573"/>
                </a:lnTo>
                <a:lnTo>
                  <a:pt x="30147" y="21570"/>
                </a:lnTo>
                <a:lnTo>
                  <a:pt x="30145" y="21566"/>
                </a:lnTo>
                <a:lnTo>
                  <a:pt x="27685" y="18799"/>
                </a:lnTo>
                <a:lnTo>
                  <a:pt x="41466" y="21599"/>
                </a:lnTo>
                <a:lnTo>
                  <a:pt x="41466" y="21599"/>
                </a:lnTo>
                <a:lnTo>
                  <a:pt x="41471" y="21600"/>
                </a:lnTo>
                <a:lnTo>
                  <a:pt x="41475" y="21599"/>
                </a:lnTo>
                <a:lnTo>
                  <a:pt x="41475" y="21599"/>
                </a:lnTo>
                <a:lnTo>
                  <a:pt x="41480" y="21598"/>
                </a:lnTo>
                <a:lnTo>
                  <a:pt x="41480" y="21598"/>
                </a:lnTo>
                <a:lnTo>
                  <a:pt x="41484" y="21595"/>
                </a:lnTo>
                <a:lnTo>
                  <a:pt x="41484" y="21595"/>
                </a:lnTo>
                <a:lnTo>
                  <a:pt x="41487" y="21594"/>
                </a:lnTo>
                <a:lnTo>
                  <a:pt x="41487" y="21594"/>
                </a:lnTo>
                <a:lnTo>
                  <a:pt x="41489" y="21591"/>
                </a:lnTo>
                <a:lnTo>
                  <a:pt x="41489" y="21591"/>
                </a:lnTo>
                <a:lnTo>
                  <a:pt x="41489" y="21590"/>
                </a:lnTo>
                <a:lnTo>
                  <a:pt x="41489" y="21590"/>
                </a:lnTo>
                <a:lnTo>
                  <a:pt x="41492" y="21586"/>
                </a:lnTo>
                <a:lnTo>
                  <a:pt x="41492" y="21586"/>
                </a:lnTo>
                <a:lnTo>
                  <a:pt x="41493" y="21584"/>
                </a:lnTo>
                <a:lnTo>
                  <a:pt x="41493" y="21584"/>
                </a:lnTo>
                <a:lnTo>
                  <a:pt x="41493" y="21583"/>
                </a:lnTo>
                <a:lnTo>
                  <a:pt x="41493" y="21583"/>
                </a:lnTo>
                <a:lnTo>
                  <a:pt x="41493" y="21579"/>
                </a:lnTo>
                <a:lnTo>
                  <a:pt x="41493" y="21579"/>
                </a:lnTo>
                <a:lnTo>
                  <a:pt x="41493" y="21574"/>
                </a:lnTo>
                <a:lnTo>
                  <a:pt x="37942" y="5595"/>
                </a:lnTo>
                <a:lnTo>
                  <a:pt x="41491" y="32"/>
                </a:lnTo>
                <a:lnTo>
                  <a:pt x="41491" y="32"/>
                </a:lnTo>
                <a:lnTo>
                  <a:pt x="41492" y="27"/>
                </a:lnTo>
                <a:lnTo>
                  <a:pt x="41492" y="27"/>
                </a:lnTo>
                <a:lnTo>
                  <a:pt x="41493" y="24"/>
                </a:lnTo>
                <a:lnTo>
                  <a:pt x="41493" y="24"/>
                </a:lnTo>
                <a:lnTo>
                  <a:pt x="41493" y="17"/>
                </a:lnTo>
                <a:lnTo>
                  <a:pt x="41493" y="17"/>
                </a:lnTo>
                <a:lnTo>
                  <a:pt x="41492" y="15"/>
                </a:lnTo>
                <a:lnTo>
                  <a:pt x="41492" y="15"/>
                </a:lnTo>
                <a:lnTo>
                  <a:pt x="41491" y="11"/>
                </a:lnTo>
                <a:lnTo>
                  <a:pt x="41491" y="11"/>
                </a:lnTo>
                <a:lnTo>
                  <a:pt x="41489" y="9"/>
                </a:lnTo>
                <a:lnTo>
                  <a:pt x="41489" y="9"/>
                </a:lnTo>
                <a:lnTo>
                  <a:pt x="41487" y="7"/>
                </a:lnTo>
                <a:lnTo>
                  <a:pt x="41487" y="7"/>
                </a:lnTo>
                <a:lnTo>
                  <a:pt x="41484" y="5"/>
                </a:lnTo>
                <a:lnTo>
                  <a:pt x="41484" y="5"/>
                </a:lnTo>
                <a:lnTo>
                  <a:pt x="41482" y="3"/>
                </a:lnTo>
                <a:lnTo>
                  <a:pt x="41482" y="3"/>
                </a:lnTo>
                <a:lnTo>
                  <a:pt x="41478" y="2"/>
                </a:lnTo>
                <a:lnTo>
                  <a:pt x="41478" y="2"/>
                </a:lnTo>
                <a:lnTo>
                  <a:pt x="41476" y="1"/>
                </a:lnTo>
                <a:lnTo>
                  <a:pt x="41476" y="1"/>
                </a:lnTo>
                <a:lnTo>
                  <a:pt x="41472" y="1"/>
                </a:lnTo>
                <a:lnTo>
                  <a:pt x="41469" y="1"/>
                </a:lnTo>
                <a:lnTo>
                  <a:pt x="41469" y="1"/>
                </a:lnTo>
                <a:lnTo>
                  <a:pt x="41466" y="1"/>
                </a:lnTo>
                <a:lnTo>
                  <a:pt x="41466" y="1"/>
                </a:lnTo>
                <a:lnTo>
                  <a:pt x="41460" y="3"/>
                </a:lnTo>
                <a:lnTo>
                  <a:pt x="30832" y="5469"/>
                </a:lnTo>
                <a:lnTo>
                  <a:pt x="30150" y="19"/>
                </a:lnTo>
                <a:lnTo>
                  <a:pt x="30150" y="19"/>
                </a:lnTo>
                <a:lnTo>
                  <a:pt x="30148" y="17"/>
                </a:lnTo>
                <a:lnTo>
                  <a:pt x="30148" y="17"/>
                </a:lnTo>
                <a:lnTo>
                  <a:pt x="30148" y="16"/>
                </a:lnTo>
                <a:lnTo>
                  <a:pt x="30148" y="16"/>
                </a:lnTo>
                <a:lnTo>
                  <a:pt x="30147" y="14"/>
                </a:lnTo>
                <a:lnTo>
                  <a:pt x="30147" y="14"/>
                </a:lnTo>
                <a:lnTo>
                  <a:pt x="30146" y="11"/>
                </a:lnTo>
                <a:lnTo>
                  <a:pt x="30146" y="11"/>
                </a:lnTo>
                <a:lnTo>
                  <a:pt x="30144" y="8"/>
                </a:lnTo>
                <a:lnTo>
                  <a:pt x="30144" y="8"/>
                </a:lnTo>
                <a:lnTo>
                  <a:pt x="30142" y="6"/>
                </a:lnTo>
                <a:lnTo>
                  <a:pt x="30142" y="6"/>
                </a:lnTo>
                <a:lnTo>
                  <a:pt x="30140" y="5"/>
                </a:lnTo>
                <a:lnTo>
                  <a:pt x="30140" y="5"/>
                </a:lnTo>
                <a:lnTo>
                  <a:pt x="30139" y="3"/>
                </a:lnTo>
                <a:lnTo>
                  <a:pt x="30139" y="3"/>
                </a:lnTo>
                <a:lnTo>
                  <a:pt x="30135" y="2"/>
                </a:lnTo>
                <a:lnTo>
                  <a:pt x="30135" y="2"/>
                </a:lnTo>
                <a:lnTo>
                  <a:pt x="30131" y="1"/>
                </a:lnTo>
                <a:lnTo>
                  <a:pt x="30128" y="1"/>
                </a:lnTo>
                <a:lnTo>
                  <a:pt x="30128" y="1"/>
                </a:lnTo>
                <a:lnTo>
                  <a:pt x="30123" y="1"/>
                </a:lnTo>
                <a:lnTo>
                  <a:pt x="30123" y="1"/>
                </a:lnTo>
                <a:lnTo>
                  <a:pt x="30123" y="1"/>
                </a:lnTo>
                <a:lnTo>
                  <a:pt x="30123" y="1"/>
                </a:lnTo>
                <a:lnTo>
                  <a:pt x="30122" y="1"/>
                </a:lnTo>
                <a:lnTo>
                  <a:pt x="15499" y="3802"/>
                </a:lnTo>
                <a:lnTo>
                  <a:pt x="19804" y="36"/>
                </a:lnTo>
                <a:lnTo>
                  <a:pt x="19804" y="36"/>
                </a:lnTo>
                <a:lnTo>
                  <a:pt x="19806" y="33"/>
                </a:lnTo>
                <a:lnTo>
                  <a:pt x="19809" y="29"/>
                </a:lnTo>
                <a:lnTo>
                  <a:pt x="19810" y="26"/>
                </a:lnTo>
                <a:lnTo>
                  <a:pt x="19810" y="21"/>
                </a:lnTo>
                <a:lnTo>
                  <a:pt x="19810" y="18"/>
                </a:lnTo>
                <a:lnTo>
                  <a:pt x="19809" y="14"/>
                </a:lnTo>
                <a:lnTo>
                  <a:pt x="19808" y="10"/>
                </a:lnTo>
                <a:lnTo>
                  <a:pt x="19804" y="7"/>
                </a:lnTo>
                <a:lnTo>
                  <a:pt x="19804" y="7"/>
                </a:lnTo>
                <a:lnTo>
                  <a:pt x="19801" y="5"/>
                </a:lnTo>
                <a:lnTo>
                  <a:pt x="19798" y="2"/>
                </a:lnTo>
                <a:lnTo>
                  <a:pt x="19793" y="1"/>
                </a:lnTo>
                <a:lnTo>
                  <a:pt x="19789" y="0"/>
                </a:lnTo>
                <a:lnTo>
                  <a:pt x="19789" y="0"/>
                </a:lnTo>
                <a:lnTo>
                  <a:pt x="19783" y="1"/>
                </a:lnTo>
                <a:lnTo>
                  <a:pt x="19780" y="2"/>
                </a:lnTo>
                <a:lnTo>
                  <a:pt x="19776" y="3"/>
                </a:lnTo>
                <a:lnTo>
                  <a:pt x="19772" y="6"/>
                </a:lnTo>
                <a:lnTo>
                  <a:pt x="15412" y="3821"/>
                </a:lnTo>
                <a:lnTo>
                  <a:pt x="4045" y="1"/>
                </a:lnTo>
                <a:lnTo>
                  <a:pt x="4045" y="1"/>
                </a:lnTo>
                <a:lnTo>
                  <a:pt x="4040" y="1"/>
                </a:lnTo>
                <a:lnTo>
                  <a:pt x="4040" y="1"/>
                </a:lnTo>
                <a:lnTo>
                  <a:pt x="4034" y="1"/>
                </a:lnTo>
                <a:lnTo>
                  <a:pt x="4030" y="2"/>
                </a:lnTo>
                <a:lnTo>
                  <a:pt x="4030" y="2"/>
                </a:lnTo>
                <a:lnTo>
                  <a:pt x="4026" y="3"/>
                </a:lnTo>
                <a:lnTo>
                  <a:pt x="4026" y="3"/>
                </a:lnTo>
                <a:lnTo>
                  <a:pt x="4023" y="6"/>
                </a:lnTo>
                <a:lnTo>
                  <a:pt x="8" y="3299"/>
                </a:lnTo>
                <a:lnTo>
                  <a:pt x="8" y="3299"/>
                </a:lnTo>
                <a:lnTo>
                  <a:pt x="5" y="3302"/>
                </a:lnTo>
                <a:lnTo>
                  <a:pt x="5" y="3302"/>
                </a:lnTo>
                <a:lnTo>
                  <a:pt x="4" y="3304"/>
                </a:lnTo>
                <a:lnTo>
                  <a:pt x="4" y="3304"/>
                </a:lnTo>
                <a:lnTo>
                  <a:pt x="3" y="3306"/>
                </a:lnTo>
                <a:lnTo>
                  <a:pt x="3" y="3306"/>
                </a:lnTo>
                <a:lnTo>
                  <a:pt x="2" y="3307"/>
                </a:lnTo>
                <a:lnTo>
                  <a:pt x="2" y="3307"/>
                </a:lnTo>
                <a:lnTo>
                  <a:pt x="0" y="3311"/>
                </a:lnTo>
                <a:lnTo>
                  <a:pt x="0" y="3311"/>
                </a:lnTo>
                <a:lnTo>
                  <a:pt x="0" y="3313"/>
                </a:lnTo>
                <a:lnTo>
                  <a:pt x="0" y="3313"/>
                </a:lnTo>
                <a:lnTo>
                  <a:pt x="0" y="3316"/>
                </a:lnTo>
                <a:lnTo>
                  <a:pt x="0" y="3316"/>
                </a:lnTo>
                <a:lnTo>
                  <a:pt x="2" y="3321"/>
                </a:lnTo>
                <a:lnTo>
                  <a:pt x="2" y="3321"/>
                </a:lnTo>
                <a:lnTo>
                  <a:pt x="2" y="3321"/>
                </a:lnTo>
                <a:lnTo>
                  <a:pt x="2" y="3321"/>
                </a:lnTo>
                <a:lnTo>
                  <a:pt x="2" y="3322"/>
                </a:lnTo>
                <a:lnTo>
                  <a:pt x="4008" y="12056"/>
                </a:lnTo>
                <a:lnTo>
                  <a:pt x="14" y="13625"/>
                </a:lnTo>
                <a:lnTo>
                  <a:pt x="14" y="13625"/>
                </a:lnTo>
                <a:lnTo>
                  <a:pt x="10" y="13627"/>
                </a:lnTo>
                <a:lnTo>
                  <a:pt x="7" y="13631"/>
                </a:lnTo>
                <a:lnTo>
                  <a:pt x="7" y="13631"/>
                </a:lnTo>
                <a:lnTo>
                  <a:pt x="3" y="13634"/>
                </a:lnTo>
                <a:lnTo>
                  <a:pt x="15" y="13641"/>
                </a:lnTo>
                <a:lnTo>
                  <a:pt x="3" y="13635"/>
                </a:lnTo>
                <a:lnTo>
                  <a:pt x="3" y="13635"/>
                </a:lnTo>
                <a:lnTo>
                  <a:pt x="2" y="13638"/>
                </a:lnTo>
                <a:lnTo>
                  <a:pt x="2" y="13642"/>
                </a:lnTo>
                <a:lnTo>
                  <a:pt x="2" y="13642"/>
                </a:lnTo>
                <a:lnTo>
                  <a:pt x="0" y="13645"/>
                </a:lnTo>
                <a:lnTo>
                  <a:pt x="2" y="13650"/>
                </a:lnTo>
                <a:lnTo>
                  <a:pt x="2354" y="21584"/>
                </a:lnTo>
                <a:lnTo>
                  <a:pt x="2354" y="21584"/>
                </a:lnTo>
                <a:lnTo>
                  <a:pt x="2358" y="21590"/>
                </a:lnTo>
                <a:lnTo>
                  <a:pt x="2358" y="21590"/>
                </a:lnTo>
                <a:lnTo>
                  <a:pt x="2360" y="21593"/>
                </a:lnTo>
                <a:lnTo>
                  <a:pt x="2360" y="21593"/>
                </a:lnTo>
                <a:lnTo>
                  <a:pt x="2361" y="21594"/>
                </a:lnTo>
                <a:lnTo>
                  <a:pt x="2362" y="21595"/>
                </a:lnTo>
                <a:lnTo>
                  <a:pt x="2362" y="21595"/>
                </a:lnTo>
                <a:lnTo>
                  <a:pt x="2369" y="21598"/>
                </a:lnTo>
                <a:lnTo>
                  <a:pt x="2369" y="21598"/>
                </a:lnTo>
                <a:lnTo>
                  <a:pt x="2372" y="21599"/>
                </a:lnTo>
                <a:lnTo>
                  <a:pt x="2376" y="21600"/>
                </a:lnTo>
                <a:close/>
                <a:moveTo>
                  <a:pt x="11804" y="21574"/>
                </a:moveTo>
                <a:lnTo>
                  <a:pt x="11803" y="21574"/>
                </a:lnTo>
                <a:lnTo>
                  <a:pt x="11787" y="21555"/>
                </a:lnTo>
                <a:lnTo>
                  <a:pt x="11787" y="21555"/>
                </a:lnTo>
                <a:lnTo>
                  <a:pt x="11788" y="21555"/>
                </a:lnTo>
                <a:lnTo>
                  <a:pt x="11788" y="21555"/>
                </a:lnTo>
                <a:lnTo>
                  <a:pt x="11791" y="21554"/>
                </a:lnTo>
                <a:lnTo>
                  <a:pt x="11791" y="21556"/>
                </a:lnTo>
                <a:lnTo>
                  <a:pt x="11791" y="21556"/>
                </a:lnTo>
                <a:lnTo>
                  <a:pt x="11792" y="21559"/>
                </a:lnTo>
                <a:lnTo>
                  <a:pt x="11795" y="21563"/>
                </a:lnTo>
                <a:lnTo>
                  <a:pt x="11798" y="21564"/>
                </a:lnTo>
                <a:lnTo>
                  <a:pt x="11803" y="21565"/>
                </a:lnTo>
                <a:lnTo>
                  <a:pt x="11803" y="21565"/>
                </a:lnTo>
                <a:lnTo>
                  <a:pt x="11803" y="21565"/>
                </a:lnTo>
                <a:lnTo>
                  <a:pt x="11803" y="21565"/>
                </a:lnTo>
                <a:lnTo>
                  <a:pt x="11803" y="21570"/>
                </a:lnTo>
                <a:lnTo>
                  <a:pt x="11804" y="21574"/>
                </a:lnTo>
                <a:lnTo>
                  <a:pt x="11804" y="21574"/>
                </a:lnTo>
                <a:close/>
                <a:moveTo>
                  <a:pt x="41464" y="21566"/>
                </a:moveTo>
                <a:lnTo>
                  <a:pt x="41465" y="21573"/>
                </a:lnTo>
                <a:lnTo>
                  <a:pt x="41455" y="21572"/>
                </a:lnTo>
                <a:lnTo>
                  <a:pt x="41455" y="21572"/>
                </a:lnTo>
                <a:lnTo>
                  <a:pt x="41461" y="21568"/>
                </a:lnTo>
                <a:lnTo>
                  <a:pt x="41461" y="21568"/>
                </a:lnTo>
                <a:lnTo>
                  <a:pt x="41464" y="21566"/>
                </a:lnTo>
                <a:lnTo>
                  <a:pt x="41464" y="21566"/>
                </a:lnTo>
                <a:close/>
                <a:moveTo>
                  <a:pt x="41426" y="21561"/>
                </a:moveTo>
                <a:lnTo>
                  <a:pt x="41442" y="21568"/>
                </a:lnTo>
                <a:lnTo>
                  <a:pt x="41425" y="21565"/>
                </a:lnTo>
                <a:lnTo>
                  <a:pt x="41425" y="21565"/>
                </a:lnTo>
                <a:lnTo>
                  <a:pt x="41426" y="21563"/>
                </a:lnTo>
                <a:lnTo>
                  <a:pt x="41426" y="21563"/>
                </a:lnTo>
                <a:lnTo>
                  <a:pt x="41426" y="21561"/>
                </a:lnTo>
                <a:lnTo>
                  <a:pt x="41426" y="21561"/>
                </a:lnTo>
                <a:close/>
                <a:moveTo>
                  <a:pt x="27540" y="18760"/>
                </a:moveTo>
                <a:lnTo>
                  <a:pt x="11840" y="21550"/>
                </a:lnTo>
                <a:lnTo>
                  <a:pt x="15247" y="14800"/>
                </a:lnTo>
                <a:lnTo>
                  <a:pt x="27540" y="18760"/>
                </a:lnTo>
                <a:close/>
                <a:moveTo>
                  <a:pt x="41452" y="21514"/>
                </a:moveTo>
                <a:lnTo>
                  <a:pt x="41458" y="21541"/>
                </a:lnTo>
                <a:lnTo>
                  <a:pt x="41445" y="21516"/>
                </a:lnTo>
                <a:lnTo>
                  <a:pt x="41445" y="21516"/>
                </a:lnTo>
                <a:lnTo>
                  <a:pt x="41449" y="21516"/>
                </a:lnTo>
                <a:lnTo>
                  <a:pt x="41449" y="21516"/>
                </a:lnTo>
                <a:lnTo>
                  <a:pt x="41452" y="21514"/>
                </a:lnTo>
                <a:lnTo>
                  <a:pt x="41452" y="21514"/>
                </a:lnTo>
                <a:close/>
                <a:moveTo>
                  <a:pt x="36691" y="11559"/>
                </a:moveTo>
                <a:lnTo>
                  <a:pt x="41424" y="21530"/>
                </a:lnTo>
                <a:lnTo>
                  <a:pt x="29347" y="15322"/>
                </a:lnTo>
                <a:lnTo>
                  <a:pt x="36691" y="11559"/>
                </a:lnTo>
                <a:close/>
                <a:moveTo>
                  <a:pt x="29312" y="15351"/>
                </a:moveTo>
                <a:lnTo>
                  <a:pt x="41326" y="21528"/>
                </a:lnTo>
                <a:lnTo>
                  <a:pt x="27658" y="18751"/>
                </a:lnTo>
                <a:lnTo>
                  <a:pt x="29312" y="15351"/>
                </a:lnTo>
                <a:close/>
                <a:moveTo>
                  <a:pt x="15208" y="14777"/>
                </a:moveTo>
                <a:lnTo>
                  <a:pt x="11809" y="21514"/>
                </a:lnTo>
                <a:lnTo>
                  <a:pt x="8508" y="7765"/>
                </a:lnTo>
                <a:lnTo>
                  <a:pt x="15208" y="14777"/>
                </a:lnTo>
                <a:close/>
                <a:moveTo>
                  <a:pt x="8454" y="7734"/>
                </a:moveTo>
                <a:lnTo>
                  <a:pt x="11757" y="21490"/>
                </a:lnTo>
                <a:lnTo>
                  <a:pt x="4067" y="12068"/>
                </a:lnTo>
                <a:lnTo>
                  <a:pt x="8454" y="7734"/>
                </a:lnTo>
                <a:close/>
                <a:moveTo>
                  <a:pt x="4008" y="12101"/>
                </a:moveTo>
                <a:lnTo>
                  <a:pt x="2371" y="21481"/>
                </a:lnTo>
                <a:lnTo>
                  <a:pt x="49" y="13655"/>
                </a:lnTo>
                <a:lnTo>
                  <a:pt x="4008" y="12101"/>
                </a:lnTo>
                <a:close/>
                <a:moveTo>
                  <a:pt x="37919" y="5699"/>
                </a:moveTo>
                <a:lnTo>
                  <a:pt x="41407" y="21391"/>
                </a:lnTo>
                <a:lnTo>
                  <a:pt x="36725" y="11527"/>
                </a:lnTo>
                <a:lnTo>
                  <a:pt x="37919" y="5699"/>
                </a:lnTo>
                <a:close/>
                <a:moveTo>
                  <a:pt x="27639" y="18773"/>
                </a:moveTo>
                <a:lnTo>
                  <a:pt x="27639" y="18773"/>
                </a:lnTo>
                <a:lnTo>
                  <a:pt x="27639" y="18773"/>
                </a:lnTo>
                <a:lnTo>
                  <a:pt x="27639" y="18773"/>
                </a:lnTo>
                <a:lnTo>
                  <a:pt x="27639" y="18773"/>
                </a:lnTo>
                <a:close/>
                <a:moveTo>
                  <a:pt x="29273" y="15330"/>
                </a:moveTo>
                <a:lnTo>
                  <a:pt x="27622" y="18726"/>
                </a:lnTo>
                <a:lnTo>
                  <a:pt x="19892" y="9572"/>
                </a:lnTo>
                <a:lnTo>
                  <a:pt x="29273" y="15330"/>
                </a:lnTo>
                <a:close/>
                <a:moveTo>
                  <a:pt x="19788" y="9517"/>
                </a:moveTo>
                <a:lnTo>
                  <a:pt x="27562" y="18723"/>
                </a:lnTo>
                <a:lnTo>
                  <a:pt x="15272" y="14764"/>
                </a:lnTo>
                <a:lnTo>
                  <a:pt x="19788" y="9517"/>
                </a:lnTo>
                <a:close/>
                <a:moveTo>
                  <a:pt x="30785" y="5535"/>
                </a:moveTo>
                <a:lnTo>
                  <a:pt x="29283" y="15287"/>
                </a:lnTo>
                <a:lnTo>
                  <a:pt x="19837" y="9489"/>
                </a:lnTo>
                <a:lnTo>
                  <a:pt x="30785" y="5535"/>
                </a:lnTo>
                <a:close/>
                <a:moveTo>
                  <a:pt x="36667" y="11525"/>
                </a:moveTo>
                <a:lnTo>
                  <a:pt x="29330" y="15284"/>
                </a:lnTo>
                <a:lnTo>
                  <a:pt x="30828" y="5550"/>
                </a:lnTo>
                <a:lnTo>
                  <a:pt x="36667" y="11525"/>
                </a:lnTo>
                <a:close/>
                <a:moveTo>
                  <a:pt x="19747" y="9499"/>
                </a:moveTo>
                <a:lnTo>
                  <a:pt x="15233" y="14741"/>
                </a:lnTo>
                <a:lnTo>
                  <a:pt x="8526" y="7721"/>
                </a:lnTo>
                <a:lnTo>
                  <a:pt x="19747" y="9499"/>
                </a:lnTo>
                <a:close/>
                <a:moveTo>
                  <a:pt x="22366" y="12542"/>
                </a:moveTo>
                <a:lnTo>
                  <a:pt x="22362" y="12544"/>
                </a:lnTo>
                <a:lnTo>
                  <a:pt x="22366" y="12542"/>
                </a:lnTo>
                <a:close/>
                <a:moveTo>
                  <a:pt x="4039" y="12076"/>
                </a:moveTo>
                <a:lnTo>
                  <a:pt x="4039" y="12076"/>
                </a:lnTo>
                <a:lnTo>
                  <a:pt x="4039" y="12076"/>
                </a:lnTo>
                <a:lnTo>
                  <a:pt x="4039" y="12076"/>
                </a:lnTo>
                <a:lnTo>
                  <a:pt x="4035" y="12072"/>
                </a:lnTo>
                <a:lnTo>
                  <a:pt x="4035" y="12072"/>
                </a:lnTo>
                <a:lnTo>
                  <a:pt x="4036" y="12071"/>
                </a:lnTo>
                <a:lnTo>
                  <a:pt x="4036" y="12071"/>
                </a:lnTo>
                <a:lnTo>
                  <a:pt x="4039" y="12075"/>
                </a:lnTo>
                <a:lnTo>
                  <a:pt x="4039" y="12076"/>
                </a:lnTo>
                <a:close/>
                <a:moveTo>
                  <a:pt x="8431" y="7696"/>
                </a:moveTo>
                <a:lnTo>
                  <a:pt x="4045" y="12030"/>
                </a:lnTo>
                <a:lnTo>
                  <a:pt x="70" y="3362"/>
                </a:lnTo>
                <a:lnTo>
                  <a:pt x="8431" y="7696"/>
                </a:lnTo>
                <a:close/>
                <a:moveTo>
                  <a:pt x="37891" y="5612"/>
                </a:moveTo>
                <a:lnTo>
                  <a:pt x="36689" y="11484"/>
                </a:lnTo>
                <a:lnTo>
                  <a:pt x="30865" y="5524"/>
                </a:lnTo>
                <a:lnTo>
                  <a:pt x="37891" y="5612"/>
                </a:lnTo>
                <a:close/>
                <a:moveTo>
                  <a:pt x="19821" y="9509"/>
                </a:moveTo>
                <a:lnTo>
                  <a:pt x="19821" y="9509"/>
                </a:lnTo>
                <a:lnTo>
                  <a:pt x="19820" y="9510"/>
                </a:lnTo>
                <a:lnTo>
                  <a:pt x="19820" y="9510"/>
                </a:lnTo>
                <a:lnTo>
                  <a:pt x="19817" y="9512"/>
                </a:lnTo>
                <a:lnTo>
                  <a:pt x="19809" y="9501"/>
                </a:lnTo>
                <a:lnTo>
                  <a:pt x="19821" y="9509"/>
                </a:lnTo>
                <a:close/>
                <a:moveTo>
                  <a:pt x="19794" y="9483"/>
                </a:moveTo>
                <a:lnTo>
                  <a:pt x="19794" y="9483"/>
                </a:lnTo>
                <a:lnTo>
                  <a:pt x="19794" y="9484"/>
                </a:lnTo>
                <a:lnTo>
                  <a:pt x="19794" y="9484"/>
                </a:lnTo>
                <a:lnTo>
                  <a:pt x="19794" y="9487"/>
                </a:lnTo>
                <a:lnTo>
                  <a:pt x="19794" y="9487"/>
                </a:lnTo>
                <a:lnTo>
                  <a:pt x="19788" y="9484"/>
                </a:lnTo>
                <a:lnTo>
                  <a:pt x="19788" y="9484"/>
                </a:lnTo>
                <a:lnTo>
                  <a:pt x="19784" y="9485"/>
                </a:lnTo>
                <a:lnTo>
                  <a:pt x="19784" y="9485"/>
                </a:lnTo>
                <a:lnTo>
                  <a:pt x="19784" y="9485"/>
                </a:lnTo>
                <a:lnTo>
                  <a:pt x="19784" y="9485"/>
                </a:lnTo>
                <a:lnTo>
                  <a:pt x="19782" y="9482"/>
                </a:lnTo>
                <a:lnTo>
                  <a:pt x="19782" y="9482"/>
                </a:lnTo>
                <a:lnTo>
                  <a:pt x="19784" y="9483"/>
                </a:lnTo>
                <a:lnTo>
                  <a:pt x="19788" y="9483"/>
                </a:lnTo>
                <a:lnTo>
                  <a:pt x="19788" y="9483"/>
                </a:lnTo>
                <a:lnTo>
                  <a:pt x="19792" y="9483"/>
                </a:lnTo>
                <a:lnTo>
                  <a:pt x="19794" y="9483"/>
                </a:lnTo>
                <a:lnTo>
                  <a:pt x="19794" y="9483"/>
                </a:lnTo>
                <a:close/>
                <a:moveTo>
                  <a:pt x="19815" y="9470"/>
                </a:moveTo>
                <a:lnTo>
                  <a:pt x="19806" y="9473"/>
                </a:lnTo>
                <a:lnTo>
                  <a:pt x="19814" y="9466"/>
                </a:lnTo>
                <a:lnTo>
                  <a:pt x="19814" y="9466"/>
                </a:lnTo>
                <a:lnTo>
                  <a:pt x="19814" y="9469"/>
                </a:lnTo>
                <a:lnTo>
                  <a:pt x="19814" y="9469"/>
                </a:lnTo>
                <a:lnTo>
                  <a:pt x="19815" y="9470"/>
                </a:lnTo>
                <a:lnTo>
                  <a:pt x="19815" y="9470"/>
                </a:lnTo>
                <a:close/>
                <a:moveTo>
                  <a:pt x="15411" y="3873"/>
                </a:moveTo>
                <a:lnTo>
                  <a:pt x="19738" y="9455"/>
                </a:lnTo>
                <a:lnTo>
                  <a:pt x="8531" y="7680"/>
                </a:lnTo>
                <a:lnTo>
                  <a:pt x="15411" y="3873"/>
                </a:lnTo>
                <a:close/>
                <a:moveTo>
                  <a:pt x="30050" y="63"/>
                </a:moveTo>
                <a:lnTo>
                  <a:pt x="19790" y="9452"/>
                </a:lnTo>
                <a:lnTo>
                  <a:pt x="15455" y="3857"/>
                </a:lnTo>
                <a:lnTo>
                  <a:pt x="30050" y="63"/>
                </a:lnTo>
                <a:close/>
                <a:moveTo>
                  <a:pt x="30789" y="5489"/>
                </a:moveTo>
                <a:lnTo>
                  <a:pt x="19881" y="9428"/>
                </a:lnTo>
                <a:lnTo>
                  <a:pt x="30109" y="66"/>
                </a:lnTo>
                <a:lnTo>
                  <a:pt x="30789" y="5489"/>
                </a:lnTo>
                <a:close/>
                <a:moveTo>
                  <a:pt x="15341" y="3863"/>
                </a:moveTo>
                <a:lnTo>
                  <a:pt x="8467" y="7667"/>
                </a:lnTo>
                <a:lnTo>
                  <a:pt x="115" y="3338"/>
                </a:lnTo>
                <a:lnTo>
                  <a:pt x="15341" y="3863"/>
                </a:lnTo>
                <a:close/>
                <a:moveTo>
                  <a:pt x="41409" y="77"/>
                </a:moveTo>
                <a:lnTo>
                  <a:pt x="37906" y="5571"/>
                </a:lnTo>
                <a:lnTo>
                  <a:pt x="30898" y="5482"/>
                </a:lnTo>
                <a:lnTo>
                  <a:pt x="41409" y="77"/>
                </a:lnTo>
                <a:close/>
                <a:moveTo>
                  <a:pt x="4042" y="45"/>
                </a:moveTo>
                <a:lnTo>
                  <a:pt x="15275" y="3819"/>
                </a:lnTo>
                <a:lnTo>
                  <a:pt x="80" y="3295"/>
                </a:lnTo>
                <a:lnTo>
                  <a:pt x="4042" y="45"/>
                </a:lnTo>
                <a:close/>
                <a:moveTo>
                  <a:pt x="41459" y="33"/>
                </a:moveTo>
                <a:lnTo>
                  <a:pt x="41456" y="35"/>
                </a:lnTo>
                <a:lnTo>
                  <a:pt x="41456" y="35"/>
                </a:lnTo>
                <a:lnTo>
                  <a:pt x="41456" y="35"/>
                </a:lnTo>
                <a:lnTo>
                  <a:pt x="41456" y="35"/>
                </a:lnTo>
                <a:lnTo>
                  <a:pt x="41455" y="34"/>
                </a:lnTo>
                <a:lnTo>
                  <a:pt x="41459" y="33"/>
                </a:lnTo>
                <a:close/>
                <a:moveTo>
                  <a:pt x="30112" y="29"/>
                </a:moveTo>
                <a:lnTo>
                  <a:pt x="30112" y="29"/>
                </a:lnTo>
                <a:lnTo>
                  <a:pt x="30111" y="30"/>
                </a:lnTo>
                <a:lnTo>
                  <a:pt x="30108" y="33"/>
                </a:lnTo>
                <a:lnTo>
                  <a:pt x="30108" y="33"/>
                </a:lnTo>
                <a:lnTo>
                  <a:pt x="30107" y="32"/>
                </a:lnTo>
                <a:lnTo>
                  <a:pt x="30107" y="32"/>
                </a:lnTo>
                <a:lnTo>
                  <a:pt x="30107" y="30"/>
                </a:lnTo>
                <a:lnTo>
                  <a:pt x="30112" y="29"/>
                </a:lnTo>
                <a:close/>
                <a:moveTo>
                  <a:pt x="30123" y="26"/>
                </a:moveTo>
                <a:lnTo>
                  <a:pt x="30123" y="27"/>
                </a:lnTo>
                <a:lnTo>
                  <a:pt x="30123" y="27"/>
                </a:lnTo>
                <a:lnTo>
                  <a:pt x="30122" y="27"/>
                </a:lnTo>
                <a:lnTo>
                  <a:pt x="30123" y="26"/>
                </a:lnTo>
                <a:close/>
                <a:moveTo>
                  <a:pt x="41465" y="17"/>
                </a:moveTo>
                <a:lnTo>
                  <a:pt x="41465" y="17"/>
                </a:lnTo>
                <a:lnTo>
                  <a:pt x="41465" y="17"/>
                </a:lnTo>
                <a:lnTo>
                  <a:pt x="41465" y="17"/>
                </a:lnTo>
                <a:lnTo>
                  <a:pt x="41465" y="17"/>
                </a:lnTo>
                <a:lnTo>
                  <a:pt x="41465" y="17"/>
                </a:lnTo>
                <a:close/>
                <a:moveTo>
                  <a:pt x="41465" y="17"/>
                </a:moveTo>
                <a:lnTo>
                  <a:pt x="41465" y="17"/>
                </a:lnTo>
                <a:lnTo>
                  <a:pt x="41465" y="17"/>
                </a:lnTo>
                <a:lnTo>
                  <a:pt x="41465" y="17"/>
                </a:lnTo>
                <a:lnTo>
                  <a:pt x="41465" y="17"/>
                </a:lnTo>
                <a:lnTo>
                  <a:pt x="41465" y="17"/>
                </a:lnTo>
                <a:close/>
                <a:moveTo>
                  <a:pt x="30135" y="17"/>
                </a:moveTo>
                <a:lnTo>
                  <a:pt x="30134" y="17"/>
                </a:lnTo>
                <a:lnTo>
                  <a:pt x="30135" y="17"/>
                </a:lnTo>
                <a:close/>
                <a:moveTo>
                  <a:pt x="41475" y="1"/>
                </a:moveTo>
                <a:lnTo>
                  <a:pt x="41475" y="1"/>
                </a:lnTo>
                <a:lnTo>
                  <a:pt x="41475" y="1"/>
                </a:lnTo>
                <a:lnTo>
                  <a:pt x="41475" y="1"/>
                </a:lnTo>
                <a:lnTo>
                  <a:pt x="41475" y="1"/>
                </a:lnTo>
                <a:lnTo>
                  <a:pt x="4147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Placeholder 45">
            <a:extLst>
              <a:ext uri="{FF2B5EF4-FFF2-40B4-BE49-F238E27FC236}">
                <a16:creationId xmlns:a16="http://schemas.microsoft.com/office/drawing/2014/main" id="{D0D1EE6D-469F-462B-9911-DEA659FA0C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904" y="2743200"/>
            <a:ext cx="8291512" cy="1014413"/>
          </a:xfrm>
        </p:spPr>
        <p:txBody>
          <a:bodyPr/>
          <a:lstStyle>
            <a:lvl1pPr>
              <a:defRPr sz="5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26795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_Image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24858" y="0"/>
            <a:ext cx="12216858" cy="6858000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EDBC8-358F-B145-8493-0D2E0FC86B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6" y="853131"/>
            <a:ext cx="11126788" cy="2198688"/>
          </a:xfr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11603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_Image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-24858" y="0"/>
            <a:ext cx="12216858" cy="6858000"/>
          </a:xfrm>
          <a:solidFill>
            <a:schemeClr val="bg1">
              <a:lumMod val="85000"/>
            </a:schemeClr>
          </a:solidFill>
        </p:spPr>
        <p:txBody>
          <a:bodyPr lIns="0" rIns="0"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EDBC8-358F-B145-8493-0D2E0FC86B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6" y="853131"/>
            <a:ext cx="11126788" cy="2198688"/>
          </a:xfrm>
        </p:spPr>
        <p:txBody>
          <a:bodyPr/>
          <a:lstStyle>
            <a:lvl1pPr>
              <a:defRPr sz="6000" b="0" i="0">
                <a:solidFill>
                  <a:schemeClr val="tx1"/>
                </a:solidFill>
                <a:latin typeface="3M Circular TT Bold" panose="020B0804020101010102" pitchFamily="34" charset="0"/>
                <a:cs typeface="3M Circular TT Bold" panose="020B0804020101010102" pitchFamily="34" charset="0"/>
              </a:defRPr>
            </a:lvl1pPr>
          </a:lstStyle>
          <a:p>
            <a:pPr lvl="0"/>
            <a:r>
              <a:rPr lang="en-US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1452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413" y="2321901"/>
            <a:ext cx="9521825" cy="1994392"/>
          </a:xfrm>
        </p:spPr>
        <p:txBody>
          <a:bodyPr vert="horz" wrap="square" lIns="0" tIns="0" rIns="0" bIns="0" anchor="t" anchorCtr="0">
            <a:no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0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: city skyline,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ighway with cars on it&#10;&#10;Description automatically generated">
            <a:extLst>
              <a:ext uri="{FF2B5EF4-FFF2-40B4-BE49-F238E27FC236}">
                <a16:creationId xmlns:a16="http://schemas.microsoft.com/office/drawing/2014/main" id="{18E28631-6B45-3F82-C986-951984B4FF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" y="0"/>
            <a:ext cx="12194705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265B4E9-A39F-319E-D461-70348821FA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94360"/>
            <a:ext cx="3749039" cy="6681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083DCC-1185-9F81-136E-7AECD44AE947}"/>
              </a:ext>
            </a:extLst>
          </p:cNvPr>
          <p:cNvSpPr/>
          <p:nvPr userDrawn="1"/>
        </p:nvSpPr>
        <p:spPr>
          <a:xfrm>
            <a:off x="594360" y="2210174"/>
            <a:ext cx="4053466" cy="4053466"/>
          </a:xfrm>
          <a:prstGeom prst="rect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79436275-8615-0CF4-7E61-1AC20B1AB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06014"/>
            <a:ext cx="4053466" cy="2701652"/>
          </a:xfrm>
        </p:spPr>
        <p:txBody>
          <a:bodyPr lIns="228600" tIns="228600" rIns="228600" bIns="228600">
            <a:normAutofit/>
          </a:bodyPr>
          <a:lstStyle>
            <a:lvl1pPr marL="0" indent="0">
              <a:lnSpc>
                <a:spcPct val="88000"/>
              </a:lnSpc>
              <a:spcAft>
                <a:spcPts val="0"/>
              </a:spcAft>
              <a:buFontTx/>
              <a:buNone/>
              <a:defRPr sz="32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3683A817-907A-17B2-6465-3480CE3F02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907666"/>
            <a:ext cx="4053466" cy="1355974"/>
          </a:xfrm>
        </p:spPr>
        <p:txBody>
          <a:bodyPr lIns="228600" tIns="228600" rIns="228600" bIns="22860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9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356868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: dk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78EF20-4C82-8E47-638B-2AC9145E76D7}"/>
              </a:ext>
            </a:extLst>
          </p:cNvPr>
          <p:cNvSpPr/>
          <p:nvPr userDrawn="1"/>
        </p:nvSpPr>
        <p:spPr>
          <a:xfrm>
            <a:off x="0" y="2286000"/>
            <a:ext cx="12191999" cy="4572000"/>
          </a:xfrm>
          <a:prstGeom prst="rect">
            <a:avLst/>
          </a:prstGeom>
          <a:solidFill>
            <a:srgbClr val="5F0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D906F9E2-331B-7A17-879B-0CAD9740B7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929" y="2073159"/>
            <a:ext cx="9687207" cy="241781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80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9600" y="505092"/>
            <a:ext cx="3563038" cy="108064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 Lorem ipsum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5CE7E-F2AC-238C-124A-C110068EC7C8}"/>
              </a:ext>
            </a:extLst>
          </p:cNvPr>
          <p:cNvSpPr/>
          <p:nvPr userDrawn="1"/>
        </p:nvSpPr>
        <p:spPr>
          <a:xfrm rot="5400000">
            <a:off x="7407497" y="692488"/>
            <a:ext cx="435230" cy="91440"/>
          </a:xfrm>
          <a:prstGeom prst="rect">
            <a:avLst/>
          </a:prstGeom>
          <a:solidFill>
            <a:srgbClr val="D10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67">
            <a:extLst>
              <a:ext uri="{FF2B5EF4-FFF2-40B4-BE49-F238E27FC236}">
                <a16:creationId xmlns:a16="http://schemas.microsoft.com/office/drawing/2014/main" id="{7198801E-8AF9-04F6-5FA8-A549F4DE71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6938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0" name="Text Placeholder 67">
            <a:extLst>
              <a:ext uri="{FF2B5EF4-FFF2-40B4-BE49-F238E27FC236}">
                <a16:creationId xmlns:a16="http://schemas.microsoft.com/office/drawing/2014/main" id="{5233B25E-D3AA-3711-5600-5BB9AB2B3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007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1" name="Text Placeholder 67">
            <a:extLst>
              <a:ext uri="{FF2B5EF4-FFF2-40B4-BE49-F238E27FC236}">
                <a16:creationId xmlns:a16="http://schemas.microsoft.com/office/drawing/2014/main" id="{5A03F433-CE3B-588A-A61E-06D87A958B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869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</p:spTree>
    <p:extLst>
      <p:ext uri="{BB962C8B-B14F-4D97-AF65-F5344CB8AC3E}">
        <p14:creationId xmlns:p14="http://schemas.microsoft.com/office/powerpoint/2010/main" val="197975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: dk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78EF20-4C82-8E47-638B-2AC9145E76D7}"/>
              </a:ext>
            </a:extLst>
          </p:cNvPr>
          <p:cNvSpPr/>
          <p:nvPr userDrawn="1"/>
        </p:nvSpPr>
        <p:spPr>
          <a:xfrm>
            <a:off x="0" y="2286000"/>
            <a:ext cx="12191999" cy="45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D906F9E2-331B-7A17-879B-0CAD9740B7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929" y="2073159"/>
            <a:ext cx="9687207" cy="241781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80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9600" y="505092"/>
            <a:ext cx="3563038" cy="108064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 Lorem ipsum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5CE7E-F2AC-238C-124A-C110068EC7C8}"/>
              </a:ext>
            </a:extLst>
          </p:cNvPr>
          <p:cNvSpPr/>
          <p:nvPr userDrawn="1"/>
        </p:nvSpPr>
        <p:spPr>
          <a:xfrm rot="5400000">
            <a:off x="7407497" y="692488"/>
            <a:ext cx="435230" cy="91440"/>
          </a:xfrm>
          <a:prstGeom prst="rect">
            <a:avLst/>
          </a:prstGeom>
          <a:solidFill>
            <a:srgbClr val="D21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67">
            <a:extLst>
              <a:ext uri="{FF2B5EF4-FFF2-40B4-BE49-F238E27FC236}">
                <a16:creationId xmlns:a16="http://schemas.microsoft.com/office/drawing/2014/main" id="{7198801E-8AF9-04F6-5FA8-A549F4DE71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6938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0" name="Text Placeholder 67">
            <a:extLst>
              <a:ext uri="{FF2B5EF4-FFF2-40B4-BE49-F238E27FC236}">
                <a16:creationId xmlns:a16="http://schemas.microsoft.com/office/drawing/2014/main" id="{5233B25E-D3AA-3711-5600-5BB9AB2B3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007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1" name="Text Placeholder 67">
            <a:extLst>
              <a:ext uri="{FF2B5EF4-FFF2-40B4-BE49-F238E27FC236}">
                <a16:creationId xmlns:a16="http://schemas.microsoft.com/office/drawing/2014/main" id="{5A03F433-CE3B-588A-A61E-06D87A958B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869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</p:spTree>
    <p:extLst>
      <p:ext uri="{BB962C8B-B14F-4D97-AF65-F5344CB8AC3E}">
        <p14:creationId xmlns:p14="http://schemas.microsoft.com/office/powerpoint/2010/main" val="336111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: dk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78EF20-4C82-8E47-638B-2AC9145E76D7}"/>
              </a:ext>
            </a:extLst>
          </p:cNvPr>
          <p:cNvSpPr/>
          <p:nvPr userDrawn="1"/>
        </p:nvSpPr>
        <p:spPr>
          <a:xfrm>
            <a:off x="0" y="2286000"/>
            <a:ext cx="12191999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D906F9E2-331B-7A17-879B-0CAD9740B7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929" y="2073159"/>
            <a:ext cx="9687207" cy="241781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80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9600" y="505092"/>
            <a:ext cx="3563038" cy="108064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 Lorem ipsum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5CE7E-F2AC-238C-124A-C110068EC7C8}"/>
              </a:ext>
            </a:extLst>
          </p:cNvPr>
          <p:cNvSpPr/>
          <p:nvPr userDrawn="1"/>
        </p:nvSpPr>
        <p:spPr>
          <a:xfrm rot="5400000">
            <a:off x="7407497" y="692488"/>
            <a:ext cx="435230" cy="91440"/>
          </a:xfrm>
          <a:prstGeom prst="rect">
            <a:avLst/>
          </a:prstGeom>
          <a:solidFill>
            <a:srgbClr val="D21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67">
            <a:extLst>
              <a:ext uri="{FF2B5EF4-FFF2-40B4-BE49-F238E27FC236}">
                <a16:creationId xmlns:a16="http://schemas.microsoft.com/office/drawing/2014/main" id="{7198801E-8AF9-04F6-5FA8-A549F4DE71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6938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0" name="Text Placeholder 67">
            <a:extLst>
              <a:ext uri="{FF2B5EF4-FFF2-40B4-BE49-F238E27FC236}">
                <a16:creationId xmlns:a16="http://schemas.microsoft.com/office/drawing/2014/main" id="{5233B25E-D3AA-3711-5600-5BB9AB2B3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007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1" name="Text Placeholder 67">
            <a:extLst>
              <a:ext uri="{FF2B5EF4-FFF2-40B4-BE49-F238E27FC236}">
                <a16:creationId xmlns:a16="http://schemas.microsoft.com/office/drawing/2014/main" id="{5A03F433-CE3B-588A-A61E-06D87A958B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869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</p:spTree>
    <p:extLst>
      <p:ext uri="{BB962C8B-B14F-4D97-AF65-F5344CB8AC3E}">
        <p14:creationId xmlns:p14="http://schemas.microsoft.com/office/powerpoint/2010/main" val="17127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: red squa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700D5F5C-8B6E-2EE9-D3AA-E63A820BEC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5345384"/>
            <a:ext cx="3505970" cy="604472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0A0DCB-215D-CF6A-27A8-AF6758B785AA}"/>
              </a:ext>
            </a:extLst>
          </p:cNvPr>
          <p:cNvSpPr/>
          <p:nvPr userDrawn="1"/>
        </p:nvSpPr>
        <p:spPr>
          <a:xfrm>
            <a:off x="594360" y="3739747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34AA0D36-4B2D-E750-220F-22EA512E5D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1944546"/>
            <a:ext cx="4132134" cy="1690980"/>
          </a:xfrm>
        </p:spPr>
        <p:txBody>
          <a:bodyPr anchor="b" anchorCtr="0"/>
          <a:lstStyle>
            <a:lvl1pPr marL="0" indent="0">
              <a:lnSpc>
                <a:spcPct val="88000"/>
              </a:lnSpc>
              <a:buFontTx/>
              <a:buNone/>
              <a:defRPr sz="3200" b="1" i="0">
                <a:solidFill>
                  <a:schemeClr val="tx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</p:spTree>
    <p:extLst>
      <p:ext uri="{BB962C8B-B14F-4D97-AF65-F5344CB8AC3E}">
        <p14:creationId xmlns:p14="http://schemas.microsoft.com/office/powerpoint/2010/main" val="101936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: radia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7">
            <a:extLst>
              <a:ext uri="{FF2B5EF4-FFF2-40B4-BE49-F238E27FC236}">
                <a16:creationId xmlns:a16="http://schemas.microsoft.com/office/drawing/2014/main" id="{3ABAC715-2A75-D856-E6C1-F60695AAF1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1944546"/>
            <a:ext cx="4132134" cy="1690980"/>
          </a:xfrm>
        </p:spPr>
        <p:txBody>
          <a:bodyPr anchor="b" anchorCtr="0"/>
          <a:lstStyle>
            <a:lvl1pPr marL="0" indent="0">
              <a:lnSpc>
                <a:spcPct val="88000"/>
              </a:lnSpc>
              <a:buFontTx/>
              <a:buNone/>
              <a:defRPr sz="3200" b="1" i="0">
                <a:solidFill>
                  <a:schemeClr val="tx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C5BE5412-69F1-A467-9A97-A98C3925DD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5345384"/>
            <a:ext cx="3505970" cy="604472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9440228-661F-FA1D-D429-A4F4EDA649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EE2406-30BB-CD17-CD99-6C72A64CEFBA}"/>
              </a:ext>
            </a:extLst>
          </p:cNvPr>
          <p:cNvSpPr/>
          <p:nvPr userDrawn="1"/>
        </p:nvSpPr>
        <p:spPr>
          <a:xfrm>
            <a:off x="594360" y="3739747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aphic 5">
            <a:extLst>
              <a:ext uri="{FF2B5EF4-FFF2-40B4-BE49-F238E27FC236}">
                <a16:creationId xmlns:a16="http://schemas.microsoft.com/office/drawing/2014/main" id="{C5EE2543-E33C-423A-3CF0-ACC0AC8E5048}"/>
              </a:ext>
            </a:extLst>
          </p:cNvPr>
          <p:cNvGrpSpPr/>
          <p:nvPr/>
        </p:nvGrpSpPr>
        <p:grpSpPr>
          <a:xfrm>
            <a:off x="5334000" y="0"/>
            <a:ext cx="6858000" cy="6858000"/>
            <a:chOff x="5334000" y="0"/>
            <a:chExt cx="6858000" cy="68580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FDD4BD7-D3E5-4674-BC29-AC2705C3D874}"/>
                </a:ext>
              </a:extLst>
            </p:cNvPr>
            <p:cNvSpPr/>
            <p:nvPr/>
          </p:nvSpPr>
          <p:spPr>
            <a:xfrm>
              <a:off x="5334000" y="0"/>
              <a:ext cx="6858000" cy="6858000"/>
            </a:xfrm>
            <a:custGeom>
              <a:avLst/>
              <a:gdLst>
                <a:gd name="connsiteX0" fmla="*/ 0 w 6858000"/>
                <a:gd name="connsiteY0" fmla="*/ 0 h 6858000"/>
                <a:gd name="connsiteX1" fmla="*/ 0 w 6858000"/>
                <a:gd name="connsiteY1" fmla="*/ 6858000 h 6858000"/>
                <a:gd name="connsiteX2" fmla="*/ 6858000 w 6858000"/>
                <a:gd name="connsiteY2" fmla="*/ 6858000 h 6858000"/>
                <a:gd name="connsiteX3" fmla="*/ 6858000 w 6858000"/>
                <a:gd name="connsiteY3" fmla="*/ 0 h 6858000"/>
                <a:gd name="connsiteX4" fmla="*/ 0 w 6858000"/>
                <a:gd name="connsiteY4" fmla="*/ 0 h 6858000"/>
                <a:gd name="connsiteX5" fmla="*/ 6572250 w 6858000"/>
                <a:gd name="connsiteY5" fmla="*/ 6572250 h 6858000"/>
                <a:gd name="connsiteX6" fmla="*/ 285750 w 6858000"/>
                <a:gd name="connsiteY6" fmla="*/ 6572250 h 6858000"/>
                <a:gd name="connsiteX7" fmla="*/ 285750 w 6858000"/>
                <a:gd name="connsiteY7" fmla="*/ 285750 h 6858000"/>
                <a:gd name="connsiteX8" fmla="*/ 6572250 w 6858000"/>
                <a:gd name="connsiteY8" fmla="*/ 285750 h 6858000"/>
                <a:gd name="connsiteX9" fmla="*/ 6572250 w 6858000"/>
                <a:gd name="connsiteY9" fmla="*/ 657225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0" y="6858000"/>
                  </a:lnTo>
                  <a:lnTo>
                    <a:pt x="6858000" y="6858000"/>
                  </a:lnTo>
                  <a:lnTo>
                    <a:pt x="6858000" y="0"/>
                  </a:lnTo>
                  <a:lnTo>
                    <a:pt x="0" y="0"/>
                  </a:lnTo>
                  <a:close/>
                  <a:moveTo>
                    <a:pt x="6572250" y="6572250"/>
                  </a:moveTo>
                  <a:lnTo>
                    <a:pt x="285750" y="6572250"/>
                  </a:lnTo>
                  <a:lnTo>
                    <a:pt x="285750" y="285750"/>
                  </a:lnTo>
                  <a:lnTo>
                    <a:pt x="6572250" y="285750"/>
                  </a:lnTo>
                  <a:lnTo>
                    <a:pt x="6572250" y="6572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D3F0604-26EE-08B0-27CD-2A2408410257}"/>
                </a:ext>
              </a:extLst>
            </p:cNvPr>
            <p:cNvSpPr/>
            <p:nvPr/>
          </p:nvSpPr>
          <p:spPr>
            <a:xfrm>
              <a:off x="5619750" y="285750"/>
              <a:ext cx="6286500" cy="6286500"/>
            </a:xfrm>
            <a:custGeom>
              <a:avLst/>
              <a:gdLst>
                <a:gd name="connsiteX0" fmla="*/ 0 w 6286500"/>
                <a:gd name="connsiteY0" fmla="*/ 6286500 h 6286500"/>
                <a:gd name="connsiteX1" fmla="*/ 6286500 w 6286500"/>
                <a:gd name="connsiteY1" fmla="*/ 6286500 h 6286500"/>
                <a:gd name="connsiteX2" fmla="*/ 6286500 w 6286500"/>
                <a:gd name="connsiteY2" fmla="*/ 0 h 6286500"/>
                <a:gd name="connsiteX3" fmla="*/ 0 w 6286500"/>
                <a:gd name="connsiteY3" fmla="*/ 0 h 6286500"/>
                <a:gd name="connsiteX4" fmla="*/ 0 w 6286500"/>
                <a:gd name="connsiteY4" fmla="*/ 6286500 h 6286500"/>
                <a:gd name="connsiteX5" fmla="*/ 285750 w 6286500"/>
                <a:gd name="connsiteY5" fmla="*/ 285750 h 6286500"/>
                <a:gd name="connsiteX6" fmla="*/ 6000750 w 6286500"/>
                <a:gd name="connsiteY6" fmla="*/ 285750 h 6286500"/>
                <a:gd name="connsiteX7" fmla="*/ 6000750 w 6286500"/>
                <a:gd name="connsiteY7" fmla="*/ 6000750 h 6286500"/>
                <a:gd name="connsiteX8" fmla="*/ 285750 w 6286500"/>
                <a:gd name="connsiteY8" fmla="*/ 6000750 h 6286500"/>
                <a:gd name="connsiteX9" fmla="*/ 285750 w 6286500"/>
                <a:gd name="connsiteY9" fmla="*/ 285750 h 628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6500" h="6286500">
                  <a:moveTo>
                    <a:pt x="0" y="6286500"/>
                  </a:moveTo>
                  <a:lnTo>
                    <a:pt x="6286500" y="6286500"/>
                  </a:lnTo>
                  <a:lnTo>
                    <a:pt x="6286500" y="0"/>
                  </a:lnTo>
                  <a:lnTo>
                    <a:pt x="0" y="0"/>
                  </a:lnTo>
                  <a:lnTo>
                    <a:pt x="0" y="6286500"/>
                  </a:lnTo>
                  <a:close/>
                  <a:moveTo>
                    <a:pt x="285750" y="285750"/>
                  </a:moveTo>
                  <a:lnTo>
                    <a:pt x="6000750" y="285750"/>
                  </a:lnTo>
                  <a:lnTo>
                    <a:pt x="6000750" y="6000750"/>
                  </a:lnTo>
                  <a:lnTo>
                    <a:pt x="285750" y="6000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DCE860-B936-6B89-6ABB-4FA91B4F6CB0}"/>
                </a:ext>
              </a:extLst>
            </p:cNvPr>
            <p:cNvSpPr/>
            <p:nvPr/>
          </p:nvSpPr>
          <p:spPr>
            <a:xfrm>
              <a:off x="5905500" y="571500"/>
              <a:ext cx="5715000" cy="5715000"/>
            </a:xfrm>
            <a:custGeom>
              <a:avLst/>
              <a:gdLst>
                <a:gd name="connsiteX0" fmla="*/ 5715000 w 5715000"/>
                <a:gd name="connsiteY0" fmla="*/ 0 h 5715000"/>
                <a:gd name="connsiteX1" fmla="*/ 0 w 5715000"/>
                <a:gd name="connsiteY1" fmla="*/ 0 h 5715000"/>
                <a:gd name="connsiteX2" fmla="*/ 0 w 5715000"/>
                <a:gd name="connsiteY2" fmla="*/ 5715000 h 5715000"/>
                <a:gd name="connsiteX3" fmla="*/ 5715000 w 5715000"/>
                <a:gd name="connsiteY3" fmla="*/ 5715000 h 5715000"/>
                <a:gd name="connsiteX4" fmla="*/ 5715000 w 5715000"/>
                <a:gd name="connsiteY4" fmla="*/ 0 h 5715000"/>
                <a:gd name="connsiteX5" fmla="*/ 5429250 w 5715000"/>
                <a:gd name="connsiteY5" fmla="*/ 5429250 h 5715000"/>
                <a:gd name="connsiteX6" fmla="*/ 285750 w 5715000"/>
                <a:gd name="connsiteY6" fmla="*/ 5429250 h 5715000"/>
                <a:gd name="connsiteX7" fmla="*/ 285750 w 5715000"/>
                <a:gd name="connsiteY7" fmla="*/ 285750 h 5715000"/>
                <a:gd name="connsiteX8" fmla="*/ 5429250 w 5715000"/>
                <a:gd name="connsiteY8" fmla="*/ 285750 h 5715000"/>
                <a:gd name="connsiteX9" fmla="*/ 5429250 w 5715000"/>
                <a:gd name="connsiteY9" fmla="*/ 5429250 h 571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5000" h="5715000">
                  <a:moveTo>
                    <a:pt x="57150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715000" y="5715000"/>
                  </a:lnTo>
                  <a:lnTo>
                    <a:pt x="5715000" y="0"/>
                  </a:lnTo>
                  <a:close/>
                  <a:moveTo>
                    <a:pt x="5429250" y="5429250"/>
                  </a:moveTo>
                  <a:lnTo>
                    <a:pt x="285750" y="5429250"/>
                  </a:lnTo>
                  <a:lnTo>
                    <a:pt x="285750" y="285750"/>
                  </a:lnTo>
                  <a:lnTo>
                    <a:pt x="5429250" y="285750"/>
                  </a:lnTo>
                  <a:lnTo>
                    <a:pt x="5429250" y="5429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37E3FD5-599C-6E19-5387-8F4E4E5BB2A6}"/>
                </a:ext>
              </a:extLst>
            </p:cNvPr>
            <p:cNvSpPr/>
            <p:nvPr/>
          </p:nvSpPr>
          <p:spPr>
            <a:xfrm>
              <a:off x="6191250" y="857250"/>
              <a:ext cx="5143500" cy="5143500"/>
            </a:xfrm>
            <a:custGeom>
              <a:avLst/>
              <a:gdLst>
                <a:gd name="connsiteX0" fmla="*/ 0 w 5143500"/>
                <a:gd name="connsiteY0" fmla="*/ 5143500 h 5143500"/>
                <a:gd name="connsiteX1" fmla="*/ 5143500 w 5143500"/>
                <a:gd name="connsiteY1" fmla="*/ 5143500 h 5143500"/>
                <a:gd name="connsiteX2" fmla="*/ 5143500 w 5143500"/>
                <a:gd name="connsiteY2" fmla="*/ 0 h 5143500"/>
                <a:gd name="connsiteX3" fmla="*/ 0 w 5143500"/>
                <a:gd name="connsiteY3" fmla="*/ 0 h 5143500"/>
                <a:gd name="connsiteX4" fmla="*/ 0 w 5143500"/>
                <a:gd name="connsiteY4" fmla="*/ 5143500 h 5143500"/>
                <a:gd name="connsiteX5" fmla="*/ 285750 w 5143500"/>
                <a:gd name="connsiteY5" fmla="*/ 285750 h 5143500"/>
                <a:gd name="connsiteX6" fmla="*/ 4857750 w 5143500"/>
                <a:gd name="connsiteY6" fmla="*/ 285750 h 5143500"/>
                <a:gd name="connsiteX7" fmla="*/ 4857750 w 5143500"/>
                <a:gd name="connsiteY7" fmla="*/ 4857750 h 5143500"/>
                <a:gd name="connsiteX8" fmla="*/ 285750 w 5143500"/>
                <a:gd name="connsiteY8" fmla="*/ 4857750 h 5143500"/>
                <a:gd name="connsiteX9" fmla="*/ 285750 w 5143500"/>
                <a:gd name="connsiteY9" fmla="*/ 28575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0" h="5143500">
                  <a:moveTo>
                    <a:pt x="0" y="5143500"/>
                  </a:moveTo>
                  <a:lnTo>
                    <a:pt x="5143500" y="5143500"/>
                  </a:lnTo>
                  <a:lnTo>
                    <a:pt x="5143500" y="0"/>
                  </a:lnTo>
                  <a:lnTo>
                    <a:pt x="0" y="0"/>
                  </a:lnTo>
                  <a:lnTo>
                    <a:pt x="0" y="5143500"/>
                  </a:lnTo>
                  <a:close/>
                  <a:moveTo>
                    <a:pt x="285750" y="285750"/>
                  </a:moveTo>
                  <a:lnTo>
                    <a:pt x="4857750" y="285750"/>
                  </a:lnTo>
                  <a:lnTo>
                    <a:pt x="4857750" y="4857750"/>
                  </a:lnTo>
                  <a:lnTo>
                    <a:pt x="285750" y="4857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FABE19C-CC00-F54D-6DBB-19E6E0F22718}"/>
                </a:ext>
              </a:extLst>
            </p:cNvPr>
            <p:cNvSpPr/>
            <p:nvPr/>
          </p:nvSpPr>
          <p:spPr>
            <a:xfrm>
              <a:off x="6477000" y="1143000"/>
              <a:ext cx="4572000" cy="4572000"/>
            </a:xfrm>
            <a:custGeom>
              <a:avLst/>
              <a:gdLst>
                <a:gd name="connsiteX0" fmla="*/ 4572000 w 4572000"/>
                <a:gd name="connsiteY0" fmla="*/ 0 h 4572000"/>
                <a:gd name="connsiteX1" fmla="*/ 0 w 4572000"/>
                <a:gd name="connsiteY1" fmla="*/ 0 h 4572000"/>
                <a:gd name="connsiteX2" fmla="*/ 0 w 4572000"/>
                <a:gd name="connsiteY2" fmla="*/ 4572000 h 4572000"/>
                <a:gd name="connsiteX3" fmla="*/ 4572000 w 4572000"/>
                <a:gd name="connsiteY3" fmla="*/ 4572000 h 4572000"/>
                <a:gd name="connsiteX4" fmla="*/ 4572000 w 4572000"/>
                <a:gd name="connsiteY4" fmla="*/ 0 h 4572000"/>
                <a:gd name="connsiteX5" fmla="*/ 4286250 w 4572000"/>
                <a:gd name="connsiteY5" fmla="*/ 4286250 h 4572000"/>
                <a:gd name="connsiteX6" fmla="*/ 285750 w 4572000"/>
                <a:gd name="connsiteY6" fmla="*/ 4286250 h 4572000"/>
                <a:gd name="connsiteX7" fmla="*/ 285750 w 4572000"/>
                <a:gd name="connsiteY7" fmla="*/ 285750 h 4572000"/>
                <a:gd name="connsiteX8" fmla="*/ 4286250 w 4572000"/>
                <a:gd name="connsiteY8" fmla="*/ 285750 h 4572000"/>
                <a:gd name="connsiteX9" fmla="*/ 4286250 w 4572000"/>
                <a:gd name="connsiteY9" fmla="*/ 4286250 h 45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2000" h="4572000">
                  <a:moveTo>
                    <a:pt x="4572000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4572000" y="4572000"/>
                  </a:lnTo>
                  <a:lnTo>
                    <a:pt x="4572000" y="0"/>
                  </a:lnTo>
                  <a:close/>
                  <a:moveTo>
                    <a:pt x="4286250" y="4286250"/>
                  </a:moveTo>
                  <a:lnTo>
                    <a:pt x="285750" y="4286250"/>
                  </a:lnTo>
                  <a:lnTo>
                    <a:pt x="285750" y="285750"/>
                  </a:lnTo>
                  <a:lnTo>
                    <a:pt x="4286250" y="285750"/>
                  </a:lnTo>
                  <a:lnTo>
                    <a:pt x="4286250" y="4286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0CCC3C2-B4AB-D742-8AA5-B0B3D1D6C4D4}"/>
                </a:ext>
              </a:extLst>
            </p:cNvPr>
            <p:cNvSpPr/>
            <p:nvPr/>
          </p:nvSpPr>
          <p:spPr>
            <a:xfrm>
              <a:off x="6762750" y="1428750"/>
              <a:ext cx="4000500" cy="4000500"/>
            </a:xfrm>
            <a:custGeom>
              <a:avLst/>
              <a:gdLst>
                <a:gd name="connsiteX0" fmla="*/ 0 w 4000500"/>
                <a:gd name="connsiteY0" fmla="*/ 4000500 h 4000500"/>
                <a:gd name="connsiteX1" fmla="*/ 4000500 w 4000500"/>
                <a:gd name="connsiteY1" fmla="*/ 4000500 h 4000500"/>
                <a:gd name="connsiteX2" fmla="*/ 4000500 w 4000500"/>
                <a:gd name="connsiteY2" fmla="*/ 0 h 4000500"/>
                <a:gd name="connsiteX3" fmla="*/ 0 w 4000500"/>
                <a:gd name="connsiteY3" fmla="*/ 0 h 4000500"/>
                <a:gd name="connsiteX4" fmla="*/ 0 w 4000500"/>
                <a:gd name="connsiteY4" fmla="*/ 4000500 h 4000500"/>
                <a:gd name="connsiteX5" fmla="*/ 285750 w 4000500"/>
                <a:gd name="connsiteY5" fmla="*/ 285750 h 4000500"/>
                <a:gd name="connsiteX6" fmla="*/ 3714750 w 4000500"/>
                <a:gd name="connsiteY6" fmla="*/ 285750 h 4000500"/>
                <a:gd name="connsiteX7" fmla="*/ 3714750 w 4000500"/>
                <a:gd name="connsiteY7" fmla="*/ 3714750 h 4000500"/>
                <a:gd name="connsiteX8" fmla="*/ 285750 w 4000500"/>
                <a:gd name="connsiteY8" fmla="*/ 3714750 h 4000500"/>
                <a:gd name="connsiteX9" fmla="*/ 285750 w 4000500"/>
                <a:gd name="connsiteY9" fmla="*/ 28575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0500" h="4000500">
                  <a:moveTo>
                    <a:pt x="0" y="4000500"/>
                  </a:moveTo>
                  <a:lnTo>
                    <a:pt x="4000500" y="4000500"/>
                  </a:lnTo>
                  <a:lnTo>
                    <a:pt x="4000500" y="0"/>
                  </a:lnTo>
                  <a:lnTo>
                    <a:pt x="0" y="0"/>
                  </a:lnTo>
                  <a:lnTo>
                    <a:pt x="0" y="4000500"/>
                  </a:lnTo>
                  <a:close/>
                  <a:moveTo>
                    <a:pt x="285750" y="285750"/>
                  </a:moveTo>
                  <a:lnTo>
                    <a:pt x="3714750" y="285750"/>
                  </a:lnTo>
                  <a:lnTo>
                    <a:pt x="3714750" y="3714750"/>
                  </a:lnTo>
                  <a:lnTo>
                    <a:pt x="285750" y="3714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06589D3-A16F-A9E0-3D0F-C0A447378CCA}"/>
                </a:ext>
              </a:extLst>
            </p:cNvPr>
            <p:cNvSpPr/>
            <p:nvPr/>
          </p:nvSpPr>
          <p:spPr>
            <a:xfrm>
              <a:off x="7048500" y="1714500"/>
              <a:ext cx="3429000" cy="3429000"/>
            </a:xfrm>
            <a:custGeom>
              <a:avLst/>
              <a:gdLst>
                <a:gd name="connsiteX0" fmla="*/ 3429000 w 3429000"/>
                <a:gd name="connsiteY0" fmla="*/ 0 h 3429000"/>
                <a:gd name="connsiteX1" fmla="*/ 0 w 3429000"/>
                <a:gd name="connsiteY1" fmla="*/ 0 h 3429000"/>
                <a:gd name="connsiteX2" fmla="*/ 0 w 3429000"/>
                <a:gd name="connsiteY2" fmla="*/ 3429000 h 3429000"/>
                <a:gd name="connsiteX3" fmla="*/ 3429000 w 3429000"/>
                <a:gd name="connsiteY3" fmla="*/ 3429000 h 3429000"/>
                <a:gd name="connsiteX4" fmla="*/ 3429000 w 3429000"/>
                <a:gd name="connsiteY4" fmla="*/ 0 h 3429000"/>
                <a:gd name="connsiteX5" fmla="*/ 3143250 w 3429000"/>
                <a:gd name="connsiteY5" fmla="*/ 3143250 h 3429000"/>
                <a:gd name="connsiteX6" fmla="*/ 285750 w 3429000"/>
                <a:gd name="connsiteY6" fmla="*/ 3143250 h 3429000"/>
                <a:gd name="connsiteX7" fmla="*/ 285750 w 3429000"/>
                <a:gd name="connsiteY7" fmla="*/ 285750 h 3429000"/>
                <a:gd name="connsiteX8" fmla="*/ 3143250 w 3429000"/>
                <a:gd name="connsiteY8" fmla="*/ 285750 h 3429000"/>
                <a:gd name="connsiteX9" fmla="*/ 3143250 w 3429000"/>
                <a:gd name="connsiteY9" fmla="*/ 314325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0" h="3429000">
                  <a:moveTo>
                    <a:pt x="3429000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3429000" y="3429000"/>
                  </a:lnTo>
                  <a:lnTo>
                    <a:pt x="3429000" y="0"/>
                  </a:lnTo>
                  <a:close/>
                  <a:moveTo>
                    <a:pt x="3143250" y="3143250"/>
                  </a:moveTo>
                  <a:lnTo>
                    <a:pt x="285750" y="3143250"/>
                  </a:lnTo>
                  <a:lnTo>
                    <a:pt x="285750" y="285750"/>
                  </a:lnTo>
                  <a:lnTo>
                    <a:pt x="3143250" y="285750"/>
                  </a:lnTo>
                  <a:lnTo>
                    <a:pt x="3143250" y="3143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3886679-0FCD-BB35-A803-4A4C8EDEFB37}"/>
                </a:ext>
              </a:extLst>
            </p:cNvPr>
            <p:cNvSpPr/>
            <p:nvPr/>
          </p:nvSpPr>
          <p:spPr>
            <a:xfrm>
              <a:off x="7334250" y="2000250"/>
              <a:ext cx="2857500" cy="2857500"/>
            </a:xfrm>
            <a:custGeom>
              <a:avLst/>
              <a:gdLst>
                <a:gd name="connsiteX0" fmla="*/ 0 w 2857500"/>
                <a:gd name="connsiteY0" fmla="*/ 2857500 h 2857500"/>
                <a:gd name="connsiteX1" fmla="*/ 2857500 w 2857500"/>
                <a:gd name="connsiteY1" fmla="*/ 2857500 h 2857500"/>
                <a:gd name="connsiteX2" fmla="*/ 2857500 w 2857500"/>
                <a:gd name="connsiteY2" fmla="*/ 0 h 2857500"/>
                <a:gd name="connsiteX3" fmla="*/ 0 w 2857500"/>
                <a:gd name="connsiteY3" fmla="*/ 0 h 2857500"/>
                <a:gd name="connsiteX4" fmla="*/ 0 w 2857500"/>
                <a:gd name="connsiteY4" fmla="*/ 2857500 h 2857500"/>
                <a:gd name="connsiteX5" fmla="*/ 285750 w 2857500"/>
                <a:gd name="connsiteY5" fmla="*/ 285750 h 2857500"/>
                <a:gd name="connsiteX6" fmla="*/ 2571750 w 2857500"/>
                <a:gd name="connsiteY6" fmla="*/ 285750 h 2857500"/>
                <a:gd name="connsiteX7" fmla="*/ 2571750 w 2857500"/>
                <a:gd name="connsiteY7" fmla="*/ 2571750 h 2857500"/>
                <a:gd name="connsiteX8" fmla="*/ 285750 w 2857500"/>
                <a:gd name="connsiteY8" fmla="*/ 2571750 h 2857500"/>
                <a:gd name="connsiteX9" fmla="*/ 285750 w 2857500"/>
                <a:gd name="connsiteY9" fmla="*/ 285750 h 285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7500" h="2857500">
                  <a:moveTo>
                    <a:pt x="0" y="2857500"/>
                  </a:moveTo>
                  <a:lnTo>
                    <a:pt x="2857500" y="2857500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2857500"/>
                  </a:lnTo>
                  <a:close/>
                  <a:moveTo>
                    <a:pt x="285750" y="285750"/>
                  </a:moveTo>
                  <a:lnTo>
                    <a:pt x="2571750" y="285750"/>
                  </a:lnTo>
                  <a:lnTo>
                    <a:pt x="2571750" y="2571750"/>
                  </a:lnTo>
                  <a:lnTo>
                    <a:pt x="285750" y="2571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5607C02-6F51-74A9-5D89-1361AA3CC66D}"/>
                </a:ext>
              </a:extLst>
            </p:cNvPr>
            <p:cNvSpPr/>
            <p:nvPr/>
          </p:nvSpPr>
          <p:spPr>
            <a:xfrm>
              <a:off x="7620000" y="2286000"/>
              <a:ext cx="2286000" cy="2286000"/>
            </a:xfrm>
            <a:custGeom>
              <a:avLst/>
              <a:gdLst>
                <a:gd name="connsiteX0" fmla="*/ 2286000 w 2286000"/>
                <a:gd name="connsiteY0" fmla="*/ 0 h 2286000"/>
                <a:gd name="connsiteX1" fmla="*/ 0 w 2286000"/>
                <a:gd name="connsiteY1" fmla="*/ 0 h 2286000"/>
                <a:gd name="connsiteX2" fmla="*/ 0 w 2286000"/>
                <a:gd name="connsiteY2" fmla="*/ 2286000 h 2286000"/>
                <a:gd name="connsiteX3" fmla="*/ 2286000 w 2286000"/>
                <a:gd name="connsiteY3" fmla="*/ 2286000 h 2286000"/>
                <a:gd name="connsiteX4" fmla="*/ 2286000 w 2286000"/>
                <a:gd name="connsiteY4" fmla="*/ 0 h 2286000"/>
                <a:gd name="connsiteX5" fmla="*/ 2000250 w 2286000"/>
                <a:gd name="connsiteY5" fmla="*/ 2000250 h 2286000"/>
                <a:gd name="connsiteX6" fmla="*/ 285750 w 2286000"/>
                <a:gd name="connsiteY6" fmla="*/ 2000250 h 2286000"/>
                <a:gd name="connsiteX7" fmla="*/ 285750 w 2286000"/>
                <a:gd name="connsiteY7" fmla="*/ 285750 h 2286000"/>
                <a:gd name="connsiteX8" fmla="*/ 2000250 w 2286000"/>
                <a:gd name="connsiteY8" fmla="*/ 285750 h 2286000"/>
                <a:gd name="connsiteX9" fmla="*/ 2000250 w 2286000"/>
                <a:gd name="connsiteY9" fmla="*/ 200025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0" h="2286000">
                  <a:moveTo>
                    <a:pt x="22860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0" y="2286000"/>
                  </a:lnTo>
                  <a:lnTo>
                    <a:pt x="2286000" y="0"/>
                  </a:lnTo>
                  <a:close/>
                  <a:moveTo>
                    <a:pt x="2000250" y="2000250"/>
                  </a:moveTo>
                  <a:lnTo>
                    <a:pt x="285750" y="2000250"/>
                  </a:lnTo>
                  <a:lnTo>
                    <a:pt x="285750" y="285750"/>
                  </a:lnTo>
                  <a:lnTo>
                    <a:pt x="2000250" y="285750"/>
                  </a:lnTo>
                  <a:lnTo>
                    <a:pt x="2000250" y="2000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C15EAFA-F939-4713-018D-72392C234C42}"/>
                </a:ext>
              </a:extLst>
            </p:cNvPr>
            <p:cNvSpPr/>
            <p:nvPr/>
          </p:nvSpPr>
          <p:spPr>
            <a:xfrm>
              <a:off x="7905750" y="2571750"/>
              <a:ext cx="1714500" cy="1714500"/>
            </a:xfrm>
            <a:custGeom>
              <a:avLst/>
              <a:gdLst>
                <a:gd name="connsiteX0" fmla="*/ 0 w 1714500"/>
                <a:gd name="connsiteY0" fmla="*/ 1714500 h 1714500"/>
                <a:gd name="connsiteX1" fmla="*/ 1714500 w 1714500"/>
                <a:gd name="connsiteY1" fmla="*/ 1714500 h 1714500"/>
                <a:gd name="connsiteX2" fmla="*/ 1714500 w 1714500"/>
                <a:gd name="connsiteY2" fmla="*/ 0 h 1714500"/>
                <a:gd name="connsiteX3" fmla="*/ 0 w 1714500"/>
                <a:gd name="connsiteY3" fmla="*/ 0 h 1714500"/>
                <a:gd name="connsiteX4" fmla="*/ 0 w 1714500"/>
                <a:gd name="connsiteY4" fmla="*/ 1714500 h 1714500"/>
                <a:gd name="connsiteX5" fmla="*/ 285750 w 1714500"/>
                <a:gd name="connsiteY5" fmla="*/ 285750 h 1714500"/>
                <a:gd name="connsiteX6" fmla="*/ 1428750 w 1714500"/>
                <a:gd name="connsiteY6" fmla="*/ 285750 h 1714500"/>
                <a:gd name="connsiteX7" fmla="*/ 1428750 w 1714500"/>
                <a:gd name="connsiteY7" fmla="*/ 1428750 h 1714500"/>
                <a:gd name="connsiteX8" fmla="*/ 285750 w 1714500"/>
                <a:gd name="connsiteY8" fmla="*/ 1428750 h 1714500"/>
                <a:gd name="connsiteX9" fmla="*/ 285750 w 1714500"/>
                <a:gd name="connsiteY9" fmla="*/ 28575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0" h="1714500">
                  <a:moveTo>
                    <a:pt x="0" y="1714500"/>
                  </a:moveTo>
                  <a:lnTo>
                    <a:pt x="1714500" y="1714500"/>
                  </a:lnTo>
                  <a:lnTo>
                    <a:pt x="17145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  <a:moveTo>
                    <a:pt x="285750" y="285750"/>
                  </a:moveTo>
                  <a:lnTo>
                    <a:pt x="1428750" y="285750"/>
                  </a:lnTo>
                  <a:lnTo>
                    <a:pt x="1428750" y="1428750"/>
                  </a:lnTo>
                  <a:lnTo>
                    <a:pt x="285750" y="1428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BC93009-C603-DB5F-AF4C-EE3B40FBC57F}"/>
                </a:ext>
              </a:extLst>
            </p:cNvPr>
            <p:cNvSpPr/>
            <p:nvPr/>
          </p:nvSpPr>
          <p:spPr>
            <a:xfrm>
              <a:off x="8191500" y="2857500"/>
              <a:ext cx="1143000" cy="1143000"/>
            </a:xfrm>
            <a:custGeom>
              <a:avLst/>
              <a:gdLst>
                <a:gd name="connsiteX0" fmla="*/ 0 w 1143000"/>
                <a:gd name="connsiteY0" fmla="*/ 0 h 1143000"/>
                <a:gd name="connsiteX1" fmla="*/ 1143000 w 1143000"/>
                <a:gd name="connsiteY1" fmla="*/ 0 h 1143000"/>
                <a:gd name="connsiteX2" fmla="*/ 1143000 w 1143000"/>
                <a:gd name="connsiteY2" fmla="*/ 1143000 h 1143000"/>
                <a:gd name="connsiteX3" fmla="*/ 0 w 1143000"/>
                <a:gd name="connsiteY3" fmla="*/ 114300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0" h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185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: white bkgnd,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DC2C07-C9AA-E05C-0A00-1B6C01163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8366" y="0"/>
            <a:ext cx="7423633" cy="6858000"/>
          </a:xfrm>
          <a:noFill/>
        </p:spPr>
        <p:txBody>
          <a:bodyPr/>
          <a:lstStyle/>
          <a:p>
            <a:endParaRPr lang="en-US"/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6871514-5078-16D6-A6FC-EF50040C74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160557-8EC1-A8F0-2D46-29D29254ECE4}"/>
              </a:ext>
            </a:extLst>
          </p:cNvPr>
          <p:cNvSpPr/>
          <p:nvPr userDrawn="1"/>
        </p:nvSpPr>
        <p:spPr>
          <a:xfrm>
            <a:off x="594360" y="3868954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931A016C-1BF9-533B-7A4A-31B4A81FD9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118167"/>
            <a:ext cx="3425710" cy="1621534"/>
          </a:xfrm>
        </p:spPr>
        <p:txBody>
          <a:bodyPr anchor="b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168578C5-D8C6-591D-406F-5277A30660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5137079"/>
            <a:ext cx="3425710" cy="1058237"/>
          </a:xfrm>
        </p:spPr>
        <p:txBody>
          <a:bodyPr>
            <a:noAutofit/>
          </a:bodyPr>
          <a:lstStyle>
            <a:lvl1pPr marL="0" indent="0">
              <a:lnSpc>
                <a:spcPct val="88000"/>
              </a:lnSpc>
              <a:buFontTx/>
              <a:buNone/>
              <a:defRPr sz="1800" b="1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83179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: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424BCB-4DAA-7DBB-CF30-E87D5DA3BF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0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F3FB3-278F-E599-F498-3DAE1F43E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228556"/>
            <a:ext cx="7621589" cy="955185"/>
          </a:xfrm>
        </p:spPr>
        <p:txBody>
          <a:bodyPr anchor="b" anchorCtr="0"/>
          <a:lstStyle>
            <a:lvl1pPr>
              <a:defRPr b="1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r>
              <a:rPr lang="en-US"/>
              <a:t>Insert headline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3F5031-149B-AB64-4939-51A152C1F551}"/>
              </a:ext>
            </a:extLst>
          </p:cNvPr>
          <p:cNvSpPr/>
          <p:nvPr userDrawn="1"/>
        </p:nvSpPr>
        <p:spPr>
          <a:xfrm>
            <a:off x="594360" y="2336825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7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: more access 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424BCB-4DAA-7DBB-CF30-E87D5DA3BF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F02A3A-6A0E-FBAA-576B-1731F9FF2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228556"/>
            <a:ext cx="7621589" cy="955185"/>
          </a:xfrm>
        </p:spPr>
        <p:txBody>
          <a:bodyPr anchor="b" anchorCtr="0"/>
          <a:lstStyle>
            <a:lvl1pPr>
              <a:defRPr b="1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r>
              <a:rPr lang="en-US"/>
              <a:t>Insert headline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C9423E-2061-8570-F2FF-8B8CB8C33984}"/>
              </a:ext>
            </a:extLst>
          </p:cNvPr>
          <p:cNvSpPr/>
          <p:nvPr userDrawn="1"/>
        </p:nvSpPr>
        <p:spPr>
          <a:xfrm>
            <a:off x="594360" y="2336825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3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avigation: diamond gr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black diamond pattern&#10;&#10;Description automatically generated">
            <a:extLst>
              <a:ext uri="{FF2B5EF4-FFF2-40B4-BE49-F238E27FC236}">
                <a16:creationId xmlns:a16="http://schemas.microsoft.com/office/drawing/2014/main" id="{52999E01-7F35-1B9C-506F-A78C55197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35129" cy="6858000"/>
          </a:xfrm>
          <a:prstGeom prst="rect">
            <a:avLst/>
          </a:prstGeom>
        </p:spPr>
      </p:pic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2C497513-FCB7-0178-FCDB-ABECD10E62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1FE0BDD2-68A3-7881-C1B4-A9948F284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7305D0B1-32E9-884F-A13C-3AD0DD821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1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avigation: tea fiel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ial view of a green field&#10;&#10;Description automatically generated">
            <a:extLst>
              <a:ext uri="{FF2B5EF4-FFF2-40B4-BE49-F238E27FC236}">
                <a16:creationId xmlns:a16="http://schemas.microsoft.com/office/drawing/2014/main" id="{019655B8-789B-CFFE-5481-D40548FD4D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"/>
          <a:stretch/>
        </p:blipFill>
        <p:spPr>
          <a:xfrm>
            <a:off x="0" y="0"/>
            <a:ext cx="4635129" cy="685800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BF9B46C3-9F80-493F-19B3-8EA9A0289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2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11" name="Text Placeholder 67">
            <a:extLst>
              <a:ext uri="{FF2B5EF4-FFF2-40B4-BE49-F238E27FC236}">
                <a16:creationId xmlns:a16="http://schemas.microsoft.com/office/drawing/2014/main" id="{6CD09CF6-16BC-2EE5-379A-DFDEFD4CE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6068C42-3879-BC0A-B80E-DB2D3500D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75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avigation: hydrogen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ile of black pieces&#10;&#10;AI-generated content may be incorrect.">
            <a:extLst>
              <a:ext uri="{FF2B5EF4-FFF2-40B4-BE49-F238E27FC236}">
                <a16:creationId xmlns:a16="http://schemas.microsoft.com/office/drawing/2014/main" id="{43DE5AA4-4110-9A69-A223-E386BD9E90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35130" cy="6858000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E3581C21-DE36-1875-81C1-FC8454DACB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11" name="Text Placeholder 67">
            <a:extLst>
              <a:ext uri="{FF2B5EF4-FFF2-40B4-BE49-F238E27FC236}">
                <a16:creationId xmlns:a16="http://schemas.microsoft.com/office/drawing/2014/main" id="{33AFF0CA-C2DC-7F7A-1897-8C21BD1A4F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5CEA276-072D-E950-2FF3-996901917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002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avigation: solid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FF1B30-F456-F788-4A50-F6D3D3BD5BC6}"/>
              </a:ext>
            </a:extLst>
          </p:cNvPr>
          <p:cNvSpPr/>
          <p:nvPr userDrawn="1"/>
        </p:nvSpPr>
        <p:spPr>
          <a:xfrm>
            <a:off x="0" y="0"/>
            <a:ext cx="4635129" cy="6858000"/>
          </a:xfrm>
          <a:prstGeom prst="rect">
            <a:avLst/>
          </a:prstGeom>
          <a:solidFill>
            <a:srgbClr val="5F0E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56632F9D-A460-0902-6D49-FBAA5970E9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33FF66-0879-C22E-F884-51C42F4AAD63}"/>
              </a:ext>
            </a:extLst>
          </p:cNvPr>
          <p:cNvSpPr/>
          <p:nvPr userDrawn="1"/>
        </p:nvSpPr>
        <p:spPr>
          <a:xfrm>
            <a:off x="594360" y="1038324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48FB63B7-ADD8-FDB0-EA4D-D0167677C8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36F8B4FA-1874-A886-0AD5-9F8BDE0F6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374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1AC2FA-3D07-801F-9DE2-FD6DDDED63C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28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D79A0-C830-8C1A-5B51-35F0B77064A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4359" y="1281217"/>
            <a:ext cx="11003280" cy="4952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68DA3-66EF-C1FD-4C98-396D98C2C6F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CA85514F-D23C-45D1-CEB2-1F80776A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98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: city skyline,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ighway with cars on it&#10;&#10;Description automatically generated">
            <a:extLst>
              <a:ext uri="{FF2B5EF4-FFF2-40B4-BE49-F238E27FC236}">
                <a16:creationId xmlns:a16="http://schemas.microsoft.com/office/drawing/2014/main" id="{18E28631-6B45-3F82-C986-951984B4FF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" y="0"/>
            <a:ext cx="12194705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265B4E9-A39F-319E-D461-70348821FA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94360"/>
            <a:ext cx="3749039" cy="6681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083DCC-1185-9F81-136E-7AECD44AE947}"/>
              </a:ext>
            </a:extLst>
          </p:cNvPr>
          <p:cNvSpPr/>
          <p:nvPr userDrawn="1"/>
        </p:nvSpPr>
        <p:spPr>
          <a:xfrm>
            <a:off x="594360" y="2210174"/>
            <a:ext cx="4053466" cy="4053466"/>
          </a:xfrm>
          <a:prstGeom prst="rect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79436275-8615-0CF4-7E61-1AC20B1AB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06014"/>
            <a:ext cx="4053466" cy="2701652"/>
          </a:xfrm>
        </p:spPr>
        <p:txBody>
          <a:bodyPr lIns="228600" tIns="228600" rIns="228600" bIns="228600">
            <a:normAutofit/>
          </a:bodyPr>
          <a:lstStyle>
            <a:lvl1pPr marL="0" indent="0">
              <a:lnSpc>
                <a:spcPct val="88000"/>
              </a:lnSpc>
              <a:spcAft>
                <a:spcPts val="0"/>
              </a:spcAft>
              <a:buFontTx/>
              <a:buNone/>
              <a:defRPr sz="32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3683A817-907A-17B2-6465-3480CE3F02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907666"/>
            <a:ext cx="4053466" cy="1355974"/>
          </a:xfrm>
        </p:spPr>
        <p:txBody>
          <a:bodyPr lIns="228600" tIns="228600" rIns="228600" bIns="22860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9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157367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ro: dk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78EF20-4C82-8E47-638B-2AC9145E76D7}"/>
              </a:ext>
            </a:extLst>
          </p:cNvPr>
          <p:cNvSpPr/>
          <p:nvPr userDrawn="1"/>
        </p:nvSpPr>
        <p:spPr>
          <a:xfrm>
            <a:off x="0" y="2286000"/>
            <a:ext cx="12191999" cy="4572000"/>
          </a:xfrm>
          <a:prstGeom prst="rect">
            <a:avLst/>
          </a:prstGeom>
          <a:solidFill>
            <a:srgbClr val="5F0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D906F9E2-331B-7A17-879B-0CAD9740B7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929" y="2073159"/>
            <a:ext cx="9687207" cy="241781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80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9600" y="505092"/>
            <a:ext cx="3563038" cy="108064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 Lorem ipsum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5CE7E-F2AC-238C-124A-C110068EC7C8}"/>
              </a:ext>
            </a:extLst>
          </p:cNvPr>
          <p:cNvSpPr/>
          <p:nvPr userDrawn="1"/>
        </p:nvSpPr>
        <p:spPr>
          <a:xfrm rot="5400000">
            <a:off x="7407497" y="692488"/>
            <a:ext cx="435230" cy="91440"/>
          </a:xfrm>
          <a:prstGeom prst="rect">
            <a:avLst/>
          </a:prstGeom>
          <a:solidFill>
            <a:srgbClr val="D104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67">
            <a:extLst>
              <a:ext uri="{FF2B5EF4-FFF2-40B4-BE49-F238E27FC236}">
                <a16:creationId xmlns:a16="http://schemas.microsoft.com/office/drawing/2014/main" id="{7198801E-8AF9-04F6-5FA8-A549F4DE71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6938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0" name="Text Placeholder 67">
            <a:extLst>
              <a:ext uri="{FF2B5EF4-FFF2-40B4-BE49-F238E27FC236}">
                <a16:creationId xmlns:a16="http://schemas.microsoft.com/office/drawing/2014/main" id="{5233B25E-D3AA-3711-5600-5BB9AB2B3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007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1" name="Text Placeholder 67">
            <a:extLst>
              <a:ext uri="{FF2B5EF4-FFF2-40B4-BE49-F238E27FC236}">
                <a16:creationId xmlns:a16="http://schemas.microsoft.com/office/drawing/2014/main" id="{5A03F433-CE3B-588A-A61E-06D87A958B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869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</p:spTree>
    <p:extLst>
      <p:ext uri="{BB962C8B-B14F-4D97-AF65-F5344CB8AC3E}">
        <p14:creationId xmlns:p14="http://schemas.microsoft.com/office/powerpoint/2010/main" val="222380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ro: dk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78EF20-4C82-8E47-638B-2AC9145E76D7}"/>
              </a:ext>
            </a:extLst>
          </p:cNvPr>
          <p:cNvSpPr/>
          <p:nvPr userDrawn="1"/>
        </p:nvSpPr>
        <p:spPr>
          <a:xfrm>
            <a:off x="0" y="2286000"/>
            <a:ext cx="12191999" cy="45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D906F9E2-331B-7A17-879B-0CAD9740B7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929" y="2073159"/>
            <a:ext cx="9687207" cy="241781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80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9600" y="505092"/>
            <a:ext cx="3563038" cy="108064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 Lorem ipsum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5CE7E-F2AC-238C-124A-C110068EC7C8}"/>
              </a:ext>
            </a:extLst>
          </p:cNvPr>
          <p:cNvSpPr/>
          <p:nvPr userDrawn="1"/>
        </p:nvSpPr>
        <p:spPr>
          <a:xfrm rot="5400000">
            <a:off x="7407497" y="692488"/>
            <a:ext cx="435230" cy="91440"/>
          </a:xfrm>
          <a:prstGeom prst="rect">
            <a:avLst/>
          </a:prstGeom>
          <a:solidFill>
            <a:srgbClr val="D21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67">
            <a:extLst>
              <a:ext uri="{FF2B5EF4-FFF2-40B4-BE49-F238E27FC236}">
                <a16:creationId xmlns:a16="http://schemas.microsoft.com/office/drawing/2014/main" id="{7198801E-8AF9-04F6-5FA8-A549F4DE71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6938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0" name="Text Placeholder 67">
            <a:extLst>
              <a:ext uri="{FF2B5EF4-FFF2-40B4-BE49-F238E27FC236}">
                <a16:creationId xmlns:a16="http://schemas.microsoft.com/office/drawing/2014/main" id="{5233B25E-D3AA-3711-5600-5BB9AB2B3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007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1" name="Text Placeholder 67">
            <a:extLst>
              <a:ext uri="{FF2B5EF4-FFF2-40B4-BE49-F238E27FC236}">
                <a16:creationId xmlns:a16="http://schemas.microsoft.com/office/drawing/2014/main" id="{5A03F433-CE3B-588A-A61E-06D87A958B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869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</p:spTree>
    <p:extLst>
      <p:ext uri="{BB962C8B-B14F-4D97-AF65-F5344CB8AC3E}">
        <p14:creationId xmlns:p14="http://schemas.microsoft.com/office/powerpoint/2010/main" val="192943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: dk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078EF20-4C82-8E47-638B-2AC9145E76D7}"/>
              </a:ext>
            </a:extLst>
          </p:cNvPr>
          <p:cNvSpPr/>
          <p:nvPr userDrawn="1"/>
        </p:nvSpPr>
        <p:spPr>
          <a:xfrm>
            <a:off x="0" y="2286000"/>
            <a:ext cx="12191999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D906F9E2-331B-7A17-879B-0CAD9740B7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7929" y="2073159"/>
            <a:ext cx="9687207" cy="2417818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80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9600" y="505092"/>
            <a:ext cx="3563038" cy="108064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 Lorem ipsum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B85CE7E-F2AC-238C-124A-C110068EC7C8}"/>
              </a:ext>
            </a:extLst>
          </p:cNvPr>
          <p:cNvSpPr/>
          <p:nvPr userDrawn="1"/>
        </p:nvSpPr>
        <p:spPr>
          <a:xfrm rot="5400000">
            <a:off x="7407497" y="692488"/>
            <a:ext cx="435230" cy="91440"/>
          </a:xfrm>
          <a:prstGeom prst="rect">
            <a:avLst/>
          </a:prstGeom>
          <a:solidFill>
            <a:srgbClr val="D217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67">
            <a:extLst>
              <a:ext uri="{FF2B5EF4-FFF2-40B4-BE49-F238E27FC236}">
                <a16:creationId xmlns:a16="http://schemas.microsoft.com/office/drawing/2014/main" id="{7198801E-8AF9-04F6-5FA8-A549F4DE71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6938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0" name="Text Placeholder 67">
            <a:extLst>
              <a:ext uri="{FF2B5EF4-FFF2-40B4-BE49-F238E27FC236}">
                <a16:creationId xmlns:a16="http://schemas.microsoft.com/office/drawing/2014/main" id="{5233B25E-D3AA-3711-5600-5BB9AB2B3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0007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21" name="Text Placeholder 67">
            <a:extLst>
              <a:ext uri="{FF2B5EF4-FFF2-40B4-BE49-F238E27FC236}">
                <a16:creationId xmlns:a16="http://schemas.microsoft.com/office/drawing/2014/main" id="{5A03F433-CE3B-588A-A61E-06D87A958B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869" y="4841940"/>
            <a:ext cx="2651765" cy="1413342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14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</p:spTree>
    <p:extLst>
      <p:ext uri="{BB962C8B-B14F-4D97-AF65-F5344CB8AC3E}">
        <p14:creationId xmlns:p14="http://schemas.microsoft.com/office/powerpoint/2010/main" val="275761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: red squa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700D5F5C-8B6E-2EE9-D3AA-E63A820BEC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E4573881-8AC7-4189-D0BE-5E6E60046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5345384"/>
            <a:ext cx="3505970" cy="604472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07E8AFF-58F3-2353-6AF5-3362F09BCB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0A0DCB-215D-CF6A-27A8-AF6758B785AA}"/>
              </a:ext>
            </a:extLst>
          </p:cNvPr>
          <p:cNvSpPr/>
          <p:nvPr userDrawn="1"/>
        </p:nvSpPr>
        <p:spPr>
          <a:xfrm>
            <a:off x="594360" y="3739747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34AA0D36-4B2D-E750-220F-22EA512E5D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1944546"/>
            <a:ext cx="4132134" cy="1690980"/>
          </a:xfrm>
        </p:spPr>
        <p:txBody>
          <a:bodyPr anchor="b" anchorCtr="0"/>
          <a:lstStyle>
            <a:lvl1pPr marL="0" indent="0">
              <a:lnSpc>
                <a:spcPct val="88000"/>
              </a:lnSpc>
              <a:buFontTx/>
              <a:buNone/>
              <a:defRPr sz="3200" b="1" i="0">
                <a:solidFill>
                  <a:schemeClr val="tx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</p:spTree>
    <p:extLst>
      <p:ext uri="{BB962C8B-B14F-4D97-AF65-F5344CB8AC3E}">
        <p14:creationId xmlns:p14="http://schemas.microsoft.com/office/powerpoint/2010/main" val="246696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: radia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7">
            <a:extLst>
              <a:ext uri="{FF2B5EF4-FFF2-40B4-BE49-F238E27FC236}">
                <a16:creationId xmlns:a16="http://schemas.microsoft.com/office/drawing/2014/main" id="{3ABAC715-2A75-D856-E6C1-F60695AAF1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1944546"/>
            <a:ext cx="4132134" cy="1690980"/>
          </a:xfrm>
        </p:spPr>
        <p:txBody>
          <a:bodyPr anchor="b" anchorCtr="0"/>
          <a:lstStyle>
            <a:lvl1pPr marL="0" indent="0">
              <a:lnSpc>
                <a:spcPct val="88000"/>
              </a:lnSpc>
              <a:buFontTx/>
              <a:buNone/>
              <a:defRPr sz="3200" b="1" i="0">
                <a:solidFill>
                  <a:schemeClr val="tx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C5BE5412-69F1-A467-9A97-A98C3925DD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5345384"/>
            <a:ext cx="3505970" cy="604472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buFontTx/>
              <a:buNone/>
              <a:defRPr sz="18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9440228-661F-FA1D-D429-A4F4EDA649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EE2406-30BB-CD17-CD99-6C72A64CEFBA}"/>
              </a:ext>
            </a:extLst>
          </p:cNvPr>
          <p:cNvSpPr/>
          <p:nvPr userDrawn="1"/>
        </p:nvSpPr>
        <p:spPr>
          <a:xfrm>
            <a:off x="594360" y="3739747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aphic 5">
            <a:extLst>
              <a:ext uri="{FF2B5EF4-FFF2-40B4-BE49-F238E27FC236}">
                <a16:creationId xmlns:a16="http://schemas.microsoft.com/office/drawing/2014/main" id="{C5EE2543-E33C-423A-3CF0-ACC0AC8E5048}"/>
              </a:ext>
            </a:extLst>
          </p:cNvPr>
          <p:cNvGrpSpPr/>
          <p:nvPr/>
        </p:nvGrpSpPr>
        <p:grpSpPr>
          <a:xfrm>
            <a:off x="5334000" y="0"/>
            <a:ext cx="6858000" cy="6858000"/>
            <a:chOff x="5334000" y="0"/>
            <a:chExt cx="6858000" cy="68580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FDD4BD7-D3E5-4674-BC29-AC2705C3D874}"/>
                </a:ext>
              </a:extLst>
            </p:cNvPr>
            <p:cNvSpPr/>
            <p:nvPr/>
          </p:nvSpPr>
          <p:spPr>
            <a:xfrm>
              <a:off x="5334000" y="0"/>
              <a:ext cx="6858000" cy="6858000"/>
            </a:xfrm>
            <a:custGeom>
              <a:avLst/>
              <a:gdLst>
                <a:gd name="connsiteX0" fmla="*/ 0 w 6858000"/>
                <a:gd name="connsiteY0" fmla="*/ 0 h 6858000"/>
                <a:gd name="connsiteX1" fmla="*/ 0 w 6858000"/>
                <a:gd name="connsiteY1" fmla="*/ 6858000 h 6858000"/>
                <a:gd name="connsiteX2" fmla="*/ 6858000 w 6858000"/>
                <a:gd name="connsiteY2" fmla="*/ 6858000 h 6858000"/>
                <a:gd name="connsiteX3" fmla="*/ 6858000 w 6858000"/>
                <a:gd name="connsiteY3" fmla="*/ 0 h 6858000"/>
                <a:gd name="connsiteX4" fmla="*/ 0 w 6858000"/>
                <a:gd name="connsiteY4" fmla="*/ 0 h 6858000"/>
                <a:gd name="connsiteX5" fmla="*/ 6572250 w 6858000"/>
                <a:gd name="connsiteY5" fmla="*/ 6572250 h 6858000"/>
                <a:gd name="connsiteX6" fmla="*/ 285750 w 6858000"/>
                <a:gd name="connsiteY6" fmla="*/ 6572250 h 6858000"/>
                <a:gd name="connsiteX7" fmla="*/ 285750 w 6858000"/>
                <a:gd name="connsiteY7" fmla="*/ 285750 h 6858000"/>
                <a:gd name="connsiteX8" fmla="*/ 6572250 w 6858000"/>
                <a:gd name="connsiteY8" fmla="*/ 285750 h 6858000"/>
                <a:gd name="connsiteX9" fmla="*/ 6572250 w 6858000"/>
                <a:gd name="connsiteY9" fmla="*/ 657225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0" y="6858000"/>
                  </a:lnTo>
                  <a:lnTo>
                    <a:pt x="6858000" y="6858000"/>
                  </a:lnTo>
                  <a:lnTo>
                    <a:pt x="6858000" y="0"/>
                  </a:lnTo>
                  <a:lnTo>
                    <a:pt x="0" y="0"/>
                  </a:lnTo>
                  <a:close/>
                  <a:moveTo>
                    <a:pt x="6572250" y="6572250"/>
                  </a:moveTo>
                  <a:lnTo>
                    <a:pt x="285750" y="6572250"/>
                  </a:lnTo>
                  <a:lnTo>
                    <a:pt x="285750" y="285750"/>
                  </a:lnTo>
                  <a:lnTo>
                    <a:pt x="6572250" y="285750"/>
                  </a:lnTo>
                  <a:lnTo>
                    <a:pt x="6572250" y="6572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D3F0604-26EE-08B0-27CD-2A2408410257}"/>
                </a:ext>
              </a:extLst>
            </p:cNvPr>
            <p:cNvSpPr/>
            <p:nvPr/>
          </p:nvSpPr>
          <p:spPr>
            <a:xfrm>
              <a:off x="5619750" y="285750"/>
              <a:ext cx="6286500" cy="6286500"/>
            </a:xfrm>
            <a:custGeom>
              <a:avLst/>
              <a:gdLst>
                <a:gd name="connsiteX0" fmla="*/ 0 w 6286500"/>
                <a:gd name="connsiteY0" fmla="*/ 6286500 h 6286500"/>
                <a:gd name="connsiteX1" fmla="*/ 6286500 w 6286500"/>
                <a:gd name="connsiteY1" fmla="*/ 6286500 h 6286500"/>
                <a:gd name="connsiteX2" fmla="*/ 6286500 w 6286500"/>
                <a:gd name="connsiteY2" fmla="*/ 0 h 6286500"/>
                <a:gd name="connsiteX3" fmla="*/ 0 w 6286500"/>
                <a:gd name="connsiteY3" fmla="*/ 0 h 6286500"/>
                <a:gd name="connsiteX4" fmla="*/ 0 w 6286500"/>
                <a:gd name="connsiteY4" fmla="*/ 6286500 h 6286500"/>
                <a:gd name="connsiteX5" fmla="*/ 285750 w 6286500"/>
                <a:gd name="connsiteY5" fmla="*/ 285750 h 6286500"/>
                <a:gd name="connsiteX6" fmla="*/ 6000750 w 6286500"/>
                <a:gd name="connsiteY6" fmla="*/ 285750 h 6286500"/>
                <a:gd name="connsiteX7" fmla="*/ 6000750 w 6286500"/>
                <a:gd name="connsiteY7" fmla="*/ 6000750 h 6286500"/>
                <a:gd name="connsiteX8" fmla="*/ 285750 w 6286500"/>
                <a:gd name="connsiteY8" fmla="*/ 6000750 h 6286500"/>
                <a:gd name="connsiteX9" fmla="*/ 285750 w 6286500"/>
                <a:gd name="connsiteY9" fmla="*/ 285750 h 628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6500" h="6286500">
                  <a:moveTo>
                    <a:pt x="0" y="6286500"/>
                  </a:moveTo>
                  <a:lnTo>
                    <a:pt x="6286500" y="6286500"/>
                  </a:lnTo>
                  <a:lnTo>
                    <a:pt x="6286500" y="0"/>
                  </a:lnTo>
                  <a:lnTo>
                    <a:pt x="0" y="0"/>
                  </a:lnTo>
                  <a:lnTo>
                    <a:pt x="0" y="6286500"/>
                  </a:lnTo>
                  <a:close/>
                  <a:moveTo>
                    <a:pt x="285750" y="285750"/>
                  </a:moveTo>
                  <a:lnTo>
                    <a:pt x="6000750" y="285750"/>
                  </a:lnTo>
                  <a:lnTo>
                    <a:pt x="6000750" y="6000750"/>
                  </a:lnTo>
                  <a:lnTo>
                    <a:pt x="285750" y="6000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DCE860-B936-6B89-6ABB-4FA91B4F6CB0}"/>
                </a:ext>
              </a:extLst>
            </p:cNvPr>
            <p:cNvSpPr/>
            <p:nvPr/>
          </p:nvSpPr>
          <p:spPr>
            <a:xfrm>
              <a:off x="5905500" y="571500"/>
              <a:ext cx="5715000" cy="5715000"/>
            </a:xfrm>
            <a:custGeom>
              <a:avLst/>
              <a:gdLst>
                <a:gd name="connsiteX0" fmla="*/ 5715000 w 5715000"/>
                <a:gd name="connsiteY0" fmla="*/ 0 h 5715000"/>
                <a:gd name="connsiteX1" fmla="*/ 0 w 5715000"/>
                <a:gd name="connsiteY1" fmla="*/ 0 h 5715000"/>
                <a:gd name="connsiteX2" fmla="*/ 0 w 5715000"/>
                <a:gd name="connsiteY2" fmla="*/ 5715000 h 5715000"/>
                <a:gd name="connsiteX3" fmla="*/ 5715000 w 5715000"/>
                <a:gd name="connsiteY3" fmla="*/ 5715000 h 5715000"/>
                <a:gd name="connsiteX4" fmla="*/ 5715000 w 5715000"/>
                <a:gd name="connsiteY4" fmla="*/ 0 h 5715000"/>
                <a:gd name="connsiteX5" fmla="*/ 5429250 w 5715000"/>
                <a:gd name="connsiteY5" fmla="*/ 5429250 h 5715000"/>
                <a:gd name="connsiteX6" fmla="*/ 285750 w 5715000"/>
                <a:gd name="connsiteY6" fmla="*/ 5429250 h 5715000"/>
                <a:gd name="connsiteX7" fmla="*/ 285750 w 5715000"/>
                <a:gd name="connsiteY7" fmla="*/ 285750 h 5715000"/>
                <a:gd name="connsiteX8" fmla="*/ 5429250 w 5715000"/>
                <a:gd name="connsiteY8" fmla="*/ 285750 h 5715000"/>
                <a:gd name="connsiteX9" fmla="*/ 5429250 w 5715000"/>
                <a:gd name="connsiteY9" fmla="*/ 5429250 h 571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15000" h="5715000">
                  <a:moveTo>
                    <a:pt x="57150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715000" y="5715000"/>
                  </a:lnTo>
                  <a:lnTo>
                    <a:pt x="5715000" y="0"/>
                  </a:lnTo>
                  <a:close/>
                  <a:moveTo>
                    <a:pt x="5429250" y="5429250"/>
                  </a:moveTo>
                  <a:lnTo>
                    <a:pt x="285750" y="5429250"/>
                  </a:lnTo>
                  <a:lnTo>
                    <a:pt x="285750" y="285750"/>
                  </a:lnTo>
                  <a:lnTo>
                    <a:pt x="5429250" y="285750"/>
                  </a:lnTo>
                  <a:lnTo>
                    <a:pt x="5429250" y="5429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37E3FD5-599C-6E19-5387-8F4E4E5BB2A6}"/>
                </a:ext>
              </a:extLst>
            </p:cNvPr>
            <p:cNvSpPr/>
            <p:nvPr/>
          </p:nvSpPr>
          <p:spPr>
            <a:xfrm>
              <a:off x="6191250" y="857250"/>
              <a:ext cx="5143500" cy="5143500"/>
            </a:xfrm>
            <a:custGeom>
              <a:avLst/>
              <a:gdLst>
                <a:gd name="connsiteX0" fmla="*/ 0 w 5143500"/>
                <a:gd name="connsiteY0" fmla="*/ 5143500 h 5143500"/>
                <a:gd name="connsiteX1" fmla="*/ 5143500 w 5143500"/>
                <a:gd name="connsiteY1" fmla="*/ 5143500 h 5143500"/>
                <a:gd name="connsiteX2" fmla="*/ 5143500 w 5143500"/>
                <a:gd name="connsiteY2" fmla="*/ 0 h 5143500"/>
                <a:gd name="connsiteX3" fmla="*/ 0 w 5143500"/>
                <a:gd name="connsiteY3" fmla="*/ 0 h 5143500"/>
                <a:gd name="connsiteX4" fmla="*/ 0 w 5143500"/>
                <a:gd name="connsiteY4" fmla="*/ 5143500 h 5143500"/>
                <a:gd name="connsiteX5" fmla="*/ 285750 w 5143500"/>
                <a:gd name="connsiteY5" fmla="*/ 285750 h 5143500"/>
                <a:gd name="connsiteX6" fmla="*/ 4857750 w 5143500"/>
                <a:gd name="connsiteY6" fmla="*/ 285750 h 5143500"/>
                <a:gd name="connsiteX7" fmla="*/ 4857750 w 5143500"/>
                <a:gd name="connsiteY7" fmla="*/ 4857750 h 5143500"/>
                <a:gd name="connsiteX8" fmla="*/ 285750 w 5143500"/>
                <a:gd name="connsiteY8" fmla="*/ 4857750 h 5143500"/>
                <a:gd name="connsiteX9" fmla="*/ 285750 w 5143500"/>
                <a:gd name="connsiteY9" fmla="*/ 28575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0" h="5143500">
                  <a:moveTo>
                    <a:pt x="0" y="5143500"/>
                  </a:moveTo>
                  <a:lnTo>
                    <a:pt x="5143500" y="5143500"/>
                  </a:lnTo>
                  <a:lnTo>
                    <a:pt x="5143500" y="0"/>
                  </a:lnTo>
                  <a:lnTo>
                    <a:pt x="0" y="0"/>
                  </a:lnTo>
                  <a:lnTo>
                    <a:pt x="0" y="5143500"/>
                  </a:lnTo>
                  <a:close/>
                  <a:moveTo>
                    <a:pt x="285750" y="285750"/>
                  </a:moveTo>
                  <a:lnTo>
                    <a:pt x="4857750" y="285750"/>
                  </a:lnTo>
                  <a:lnTo>
                    <a:pt x="4857750" y="4857750"/>
                  </a:lnTo>
                  <a:lnTo>
                    <a:pt x="285750" y="4857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FABE19C-CC00-F54D-6DBB-19E6E0F22718}"/>
                </a:ext>
              </a:extLst>
            </p:cNvPr>
            <p:cNvSpPr/>
            <p:nvPr/>
          </p:nvSpPr>
          <p:spPr>
            <a:xfrm>
              <a:off x="6477000" y="1143000"/>
              <a:ext cx="4572000" cy="4572000"/>
            </a:xfrm>
            <a:custGeom>
              <a:avLst/>
              <a:gdLst>
                <a:gd name="connsiteX0" fmla="*/ 4572000 w 4572000"/>
                <a:gd name="connsiteY0" fmla="*/ 0 h 4572000"/>
                <a:gd name="connsiteX1" fmla="*/ 0 w 4572000"/>
                <a:gd name="connsiteY1" fmla="*/ 0 h 4572000"/>
                <a:gd name="connsiteX2" fmla="*/ 0 w 4572000"/>
                <a:gd name="connsiteY2" fmla="*/ 4572000 h 4572000"/>
                <a:gd name="connsiteX3" fmla="*/ 4572000 w 4572000"/>
                <a:gd name="connsiteY3" fmla="*/ 4572000 h 4572000"/>
                <a:gd name="connsiteX4" fmla="*/ 4572000 w 4572000"/>
                <a:gd name="connsiteY4" fmla="*/ 0 h 4572000"/>
                <a:gd name="connsiteX5" fmla="*/ 4286250 w 4572000"/>
                <a:gd name="connsiteY5" fmla="*/ 4286250 h 4572000"/>
                <a:gd name="connsiteX6" fmla="*/ 285750 w 4572000"/>
                <a:gd name="connsiteY6" fmla="*/ 4286250 h 4572000"/>
                <a:gd name="connsiteX7" fmla="*/ 285750 w 4572000"/>
                <a:gd name="connsiteY7" fmla="*/ 285750 h 4572000"/>
                <a:gd name="connsiteX8" fmla="*/ 4286250 w 4572000"/>
                <a:gd name="connsiteY8" fmla="*/ 285750 h 4572000"/>
                <a:gd name="connsiteX9" fmla="*/ 4286250 w 4572000"/>
                <a:gd name="connsiteY9" fmla="*/ 4286250 h 45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72000" h="4572000">
                  <a:moveTo>
                    <a:pt x="4572000" y="0"/>
                  </a:moveTo>
                  <a:lnTo>
                    <a:pt x="0" y="0"/>
                  </a:lnTo>
                  <a:lnTo>
                    <a:pt x="0" y="4572000"/>
                  </a:lnTo>
                  <a:lnTo>
                    <a:pt x="4572000" y="4572000"/>
                  </a:lnTo>
                  <a:lnTo>
                    <a:pt x="4572000" y="0"/>
                  </a:lnTo>
                  <a:close/>
                  <a:moveTo>
                    <a:pt x="4286250" y="4286250"/>
                  </a:moveTo>
                  <a:lnTo>
                    <a:pt x="285750" y="4286250"/>
                  </a:lnTo>
                  <a:lnTo>
                    <a:pt x="285750" y="285750"/>
                  </a:lnTo>
                  <a:lnTo>
                    <a:pt x="4286250" y="285750"/>
                  </a:lnTo>
                  <a:lnTo>
                    <a:pt x="4286250" y="4286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0CCC3C2-B4AB-D742-8AA5-B0B3D1D6C4D4}"/>
                </a:ext>
              </a:extLst>
            </p:cNvPr>
            <p:cNvSpPr/>
            <p:nvPr/>
          </p:nvSpPr>
          <p:spPr>
            <a:xfrm>
              <a:off x="6762750" y="1428750"/>
              <a:ext cx="4000500" cy="4000500"/>
            </a:xfrm>
            <a:custGeom>
              <a:avLst/>
              <a:gdLst>
                <a:gd name="connsiteX0" fmla="*/ 0 w 4000500"/>
                <a:gd name="connsiteY0" fmla="*/ 4000500 h 4000500"/>
                <a:gd name="connsiteX1" fmla="*/ 4000500 w 4000500"/>
                <a:gd name="connsiteY1" fmla="*/ 4000500 h 4000500"/>
                <a:gd name="connsiteX2" fmla="*/ 4000500 w 4000500"/>
                <a:gd name="connsiteY2" fmla="*/ 0 h 4000500"/>
                <a:gd name="connsiteX3" fmla="*/ 0 w 4000500"/>
                <a:gd name="connsiteY3" fmla="*/ 0 h 4000500"/>
                <a:gd name="connsiteX4" fmla="*/ 0 w 4000500"/>
                <a:gd name="connsiteY4" fmla="*/ 4000500 h 4000500"/>
                <a:gd name="connsiteX5" fmla="*/ 285750 w 4000500"/>
                <a:gd name="connsiteY5" fmla="*/ 285750 h 4000500"/>
                <a:gd name="connsiteX6" fmla="*/ 3714750 w 4000500"/>
                <a:gd name="connsiteY6" fmla="*/ 285750 h 4000500"/>
                <a:gd name="connsiteX7" fmla="*/ 3714750 w 4000500"/>
                <a:gd name="connsiteY7" fmla="*/ 3714750 h 4000500"/>
                <a:gd name="connsiteX8" fmla="*/ 285750 w 4000500"/>
                <a:gd name="connsiteY8" fmla="*/ 3714750 h 4000500"/>
                <a:gd name="connsiteX9" fmla="*/ 285750 w 4000500"/>
                <a:gd name="connsiteY9" fmla="*/ 28575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0500" h="4000500">
                  <a:moveTo>
                    <a:pt x="0" y="4000500"/>
                  </a:moveTo>
                  <a:lnTo>
                    <a:pt x="4000500" y="4000500"/>
                  </a:lnTo>
                  <a:lnTo>
                    <a:pt x="4000500" y="0"/>
                  </a:lnTo>
                  <a:lnTo>
                    <a:pt x="0" y="0"/>
                  </a:lnTo>
                  <a:lnTo>
                    <a:pt x="0" y="4000500"/>
                  </a:lnTo>
                  <a:close/>
                  <a:moveTo>
                    <a:pt x="285750" y="285750"/>
                  </a:moveTo>
                  <a:lnTo>
                    <a:pt x="3714750" y="285750"/>
                  </a:lnTo>
                  <a:lnTo>
                    <a:pt x="3714750" y="3714750"/>
                  </a:lnTo>
                  <a:lnTo>
                    <a:pt x="285750" y="3714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06589D3-A16F-A9E0-3D0F-C0A447378CCA}"/>
                </a:ext>
              </a:extLst>
            </p:cNvPr>
            <p:cNvSpPr/>
            <p:nvPr/>
          </p:nvSpPr>
          <p:spPr>
            <a:xfrm>
              <a:off x="7048500" y="1714500"/>
              <a:ext cx="3429000" cy="3429000"/>
            </a:xfrm>
            <a:custGeom>
              <a:avLst/>
              <a:gdLst>
                <a:gd name="connsiteX0" fmla="*/ 3429000 w 3429000"/>
                <a:gd name="connsiteY0" fmla="*/ 0 h 3429000"/>
                <a:gd name="connsiteX1" fmla="*/ 0 w 3429000"/>
                <a:gd name="connsiteY1" fmla="*/ 0 h 3429000"/>
                <a:gd name="connsiteX2" fmla="*/ 0 w 3429000"/>
                <a:gd name="connsiteY2" fmla="*/ 3429000 h 3429000"/>
                <a:gd name="connsiteX3" fmla="*/ 3429000 w 3429000"/>
                <a:gd name="connsiteY3" fmla="*/ 3429000 h 3429000"/>
                <a:gd name="connsiteX4" fmla="*/ 3429000 w 3429000"/>
                <a:gd name="connsiteY4" fmla="*/ 0 h 3429000"/>
                <a:gd name="connsiteX5" fmla="*/ 3143250 w 3429000"/>
                <a:gd name="connsiteY5" fmla="*/ 3143250 h 3429000"/>
                <a:gd name="connsiteX6" fmla="*/ 285750 w 3429000"/>
                <a:gd name="connsiteY6" fmla="*/ 3143250 h 3429000"/>
                <a:gd name="connsiteX7" fmla="*/ 285750 w 3429000"/>
                <a:gd name="connsiteY7" fmla="*/ 285750 h 3429000"/>
                <a:gd name="connsiteX8" fmla="*/ 3143250 w 3429000"/>
                <a:gd name="connsiteY8" fmla="*/ 285750 h 3429000"/>
                <a:gd name="connsiteX9" fmla="*/ 3143250 w 3429000"/>
                <a:gd name="connsiteY9" fmla="*/ 314325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0" h="3429000">
                  <a:moveTo>
                    <a:pt x="3429000" y="0"/>
                  </a:moveTo>
                  <a:lnTo>
                    <a:pt x="0" y="0"/>
                  </a:lnTo>
                  <a:lnTo>
                    <a:pt x="0" y="3429000"/>
                  </a:lnTo>
                  <a:lnTo>
                    <a:pt x="3429000" y="3429000"/>
                  </a:lnTo>
                  <a:lnTo>
                    <a:pt x="3429000" y="0"/>
                  </a:lnTo>
                  <a:close/>
                  <a:moveTo>
                    <a:pt x="3143250" y="3143250"/>
                  </a:moveTo>
                  <a:lnTo>
                    <a:pt x="285750" y="3143250"/>
                  </a:lnTo>
                  <a:lnTo>
                    <a:pt x="285750" y="285750"/>
                  </a:lnTo>
                  <a:lnTo>
                    <a:pt x="3143250" y="285750"/>
                  </a:lnTo>
                  <a:lnTo>
                    <a:pt x="3143250" y="3143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3886679-0FCD-BB35-A803-4A4C8EDEFB37}"/>
                </a:ext>
              </a:extLst>
            </p:cNvPr>
            <p:cNvSpPr/>
            <p:nvPr/>
          </p:nvSpPr>
          <p:spPr>
            <a:xfrm>
              <a:off x="7334250" y="2000250"/>
              <a:ext cx="2857500" cy="2857500"/>
            </a:xfrm>
            <a:custGeom>
              <a:avLst/>
              <a:gdLst>
                <a:gd name="connsiteX0" fmla="*/ 0 w 2857500"/>
                <a:gd name="connsiteY0" fmla="*/ 2857500 h 2857500"/>
                <a:gd name="connsiteX1" fmla="*/ 2857500 w 2857500"/>
                <a:gd name="connsiteY1" fmla="*/ 2857500 h 2857500"/>
                <a:gd name="connsiteX2" fmla="*/ 2857500 w 2857500"/>
                <a:gd name="connsiteY2" fmla="*/ 0 h 2857500"/>
                <a:gd name="connsiteX3" fmla="*/ 0 w 2857500"/>
                <a:gd name="connsiteY3" fmla="*/ 0 h 2857500"/>
                <a:gd name="connsiteX4" fmla="*/ 0 w 2857500"/>
                <a:gd name="connsiteY4" fmla="*/ 2857500 h 2857500"/>
                <a:gd name="connsiteX5" fmla="*/ 285750 w 2857500"/>
                <a:gd name="connsiteY5" fmla="*/ 285750 h 2857500"/>
                <a:gd name="connsiteX6" fmla="*/ 2571750 w 2857500"/>
                <a:gd name="connsiteY6" fmla="*/ 285750 h 2857500"/>
                <a:gd name="connsiteX7" fmla="*/ 2571750 w 2857500"/>
                <a:gd name="connsiteY7" fmla="*/ 2571750 h 2857500"/>
                <a:gd name="connsiteX8" fmla="*/ 285750 w 2857500"/>
                <a:gd name="connsiteY8" fmla="*/ 2571750 h 2857500"/>
                <a:gd name="connsiteX9" fmla="*/ 285750 w 2857500"/>
                <a:gd name="connsiteY9" fmla="*/ 285750 h 285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7500" h="2857500">
                  <a:moveTo>
                    <a:pt x="0" y="2857500"/>
                  </a:moveTo>
                  <a:lnTo>
                    <a:pt x="2857500" y="2857500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2857500"/>
                  </a:lnTo>
                  <a:close/>
                  <a:moveTo>
                    <a:pt x="285750" y="285750"/>
                  </a:moveTo>
                  <a:lnTo>
                    <a:pt x="2571750" y="285750"/>
                  </a:lnTo>
                  <a:lnTo>
                    <a:pt x="2571750" y="2571750"/>
                  </a:lnTo>
                  <a:lnTo>
                    <a:pt x="285750" y="2571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5607C02-6F51-74A9-5D89-1361AA3CC66D}"/>
                </a:ext>
              </a:extLst>
            </p:cNvPr>
            <p:cNvSpPr/>
            <p:nvPr/>
          </p:nvSpPr>
          <p:spPr>
            <a:xfrm>
              <a:off x="7620000" y="2286000"/>
              <a:ext cx="2286000" cy="2286000"/>
            </a:xfrm>
            <a:custGeom>
              <a:avLst/>
              <a:gdLst>
                <a:gd name="connsiteX0" fmla="*/ 2286000 w 2286000"/>
                <a:gd name="connsiteY0" fmla="*/ 0 h 2286000"/>
                <a:gd name="connsiteX1" fmla="*/ 0 w 2286000"/>
                <a:gd name="connsiteY1" fmla="*/ 0 h 2286000"/>
                <a:gd name="connsiteX2" fmla="*/ 0 w 2286000"/>
                <a:gd name="connsiteY2" fmla="*/ 2286000 h 2286000"/>
                <a:gd name="connsiteX3" fmla="*/ 2286000 w 2286000"/>
                <a:gd name="connsiteY3" fmla="*/ 2286000 h 2286000"/>
                <a:gd name="connsiteX4" fmla="*/ 2286000 w 2286000"/>
                <a:gd name="connsiteY4" fmla="*/ 0 h 2286000"/>
                <a:gd name="connsiteX5" fmla="*/ 2000250 w 2286000"/>
                <a:gd name="connsiteY5" fmla="*/ 2000250 h 2286000"/>
                <a:gd name="connsiteX6" fmla="*/ 285750 w 2286000"/>
                <a:gd name="connsiteY6" fmla="*/ 2000250 h 2286000"/>
                <a:gd name="connsiteX7" fmla="*/ 285750 w 2286000"/>
                <a:gd name="connsiteY7" fmla="*/ 285750 h 2286000"/>
                <a:gd name="connsiteX8" fmla="*/ 2000250 w 2286000"/>
                <a:gd name="connsiteY8" fmla="*/ 285750 h 2286000"/>
                <a:gd name="connsiteX9" fmla="*/ 2000250 w 2286000"/>
                <a:gd name="connsiteY9" fmla="*/ 200025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0" h="2286000">
                  <a:moveTo>
                    <a:pt x="2286000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2286000" y="2286000"/>
                  </a:lnTo>
                  <a:lnTo>
                    <a:pt x="2286000" y="0"/>
                  </a:lnTo>
                  <a:close/>
                  <a:moveTo>
                    <a:pt x="2000250" y="2000250"/>
                  </a:moveTo>
                  <a:lnTo>
                    <a:pt x="285750" y="2000250"/>
                  </a:lnTo>
                  <a:lnTo>
                    <a:pt x="285750" y="285750"/>
                  </a:lnTo>
                  <a:lnTo>
                    <a:pt x="2000250" y="285750"/>
                  </a:lnTo>
                  <a:lnTo>
                    <a:pt x="2000250" y="200025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C15EAFA-F939-4713-018D-72392C234C42}"/>
                </a:ext>
              </a:extLst>
            </p:cNvPr>
            <p:cNvSpPr/>
            <p:nvPr/>
          </p:nvSpPr>
          <p:spPr>
            <a:xfrm>
              <a:off x="7905750" y="2571750"/>
              <a:ext cx="1714500" cy="1714500"/>
            </a:xfrm>
            <a:custGeom>
              <a:avLst/>
              <a:gdLst>
                <a:gd name="connsiteX0" fmla="*/ 0 w 1714500"/>
                <a:gd name="connsiteY0" fmla="*/ 1714500 h 1714500"/>
                <a:gd name="connsiteX1" fmla="*/ 1714500 w 1714500"/>
                <a:gd name="connsiteY1" fmla="*/ 1714500 h 1714500"/>
                <a:gd name="connsiteX2" fmla="*/ 1714500 w 1714500"/>
                <a:gd name="connsiteY2" fmla="*/ 0 h 1714500"/>
                <a:gd name="connsiteX3" fmla="*/ 0 w 1714500"/>
                <a:gd name="connsiteY3" fmla="*/ 0 h 1714500"/>
                <a:gd name="connsiteX4" fmla="*/ 0 w 1714500"/>
                <a:gd name="connsiteY4" fmla="*/ 1714500 h 1714500"/>
                <a:gd name="connsiteX5" fmla="*/ 285750 w 1714500"/>
                <a:gd name="connsiteY5" fmla="*/ 285750 h 1714500"/>
                <a:gd name="connsiteX6" fmla="*/ 1428750 w 1714500"/>
                <a:gd name="connsiteY6" fmla="*/ 285750 h 1714500"/>
                <a:gd name="connsiteX7" fmla="*/ 1428750 w 1714500"/>
                <a:gd name="connsiteY7" fmla="*/ 1428750 h 1714500"/>
                <a:gd name="connsiteX8" fmla="*/ 285750 w 1714500"/>
                <a:gd name="connsiteY8" fmla="*/ 1428750 h 1714500"/>
                <a:gd name="connsiteX9" fmla="*/ 285750 w 1714500"/>
                <a:gd name="connsiteY9" fmla="*/ 28575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0" h="1714500">
                  <a:moveTo>
                    <a:pt x="0" y="1714500"/>
                  </a:moveTo>
                  <a:lnTo>
                    <a:pt x="1714500" y="1714500"/>
                  </a:lnTo>
                  <a:lnTo>
                    <a:pt x="1714500" y="0"/>
                  </a:lnTo>
                  <a:lnTo>
                    <a:pt x="0" y="0"/>
                  </a:lnTo>
                  <a:lnTo>
                    <a:pt x="0" y="1714500"/>
                  </a:lnTo>
                  <a:close/>
                  <a:moveTo>
                    <a:pt x="285750" y="285750"/>
                  </a:moveTo>
                  <a:lnTo>
                    <a:pt x="1428750" y="285750"/>
                  </a:lnTo>
                  <a:lnTo>
                    <a:pt x="1428750" y="1428750"/>
                  </a:lnTo>
                  <a:lnTo>
                    <a:pt x="285750" y="1428750"/>
                  </a:lnTo>
                  <a:lnTo>
                    <a:pt x="285750" y="285750"/>
                  </a:lnTo>
                  <a:close/>
                </a:path>
              </a:pathLst>
            </a:custGeom>
            <a:solidFill>
              <a:srgbClr val="D10411"/>
            </a:solidFill>
            <a:ln w="3969" cap="flat">
              <a:solidFill>
                <a:srgbClr val="C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BC93009-C603-DB5F-AF4C-EE3B40FBC57F}"/>
                </a:ext>
              </a:extLst>
            </p:cNvPr>
            <p:cNvSpPr/>
            <p:nvPr/>
          </p:nvSpPr>
          <p:spPr>
            <a:xfrm>
              <a:off x="8191500" y="2857500"/>
              <a:ext cx="1143000" cy="1143000"/>
            </a:xfrm>
            <a:custGeom>
              <a:avLst/>
              <a:gdLst>
                <a:gd name="connsiteX0" fmla="*/ 0 w 1143000"/>
                <a:gd name="connsiteY0" fmla="*/ 0 h 1143000"/>
                <a:gd name="connsiteX1" fmla="*/ 1143000 w 1143000"/>
                <a:gd name="connsiteY1" fmla="*/ 0 h 1143000"/>
                <a:gd name="connsiteX2" fmla="*/ 1143000 w 1143000"/>
                <a:gd name="connsiteY2" fmla="*/ 1143000 h 1143000"/>
                <a:gd name="connsiteX3" fmla="*/ 0 w 1143000"/>
                <a:gd name="connsiteY3" fmla="*/ 114300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0" h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close/>
                </a:path>
              </a:pathLst>
            </a:custGeom>
            <a:solidFill>
              <a:srgbClr val="5F0E11"/>
            </a:solidFill>
            <a:ln w="3969" cap="flat">
              <a:solidFill>
                <a:srgbClr val="5F0E1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903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: white bkgnd,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DC2C07-C9AA-E05C-0A00-1B6C01163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8366" y="0"/>
            <a:ext cx="7423633" cy="6858000"/>
          </a:xfrm>
          <a:noFill/>
        </p:spPr>
        <p:txBody>
          <a:bodyPr/>
          <a:lstStyle/>
          <a:p>
            <a:endParaRPr lang="en-US"/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6871514-5078-16D6-A6FC-EF50040C74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09817"/>
            <a:ext cx="3365246" cy="59974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160557-8EC1-A8F0-2D46-29D29254ECE4}"/>
              </a:ext>
            </a:extLst>
          </p:cNvPr>
          <p:cNvSpPr/>
          <p:nvPr userDrawn="1"/>
        </p:nvSpPr>
        <p:spPr>
          <a:xfrm>
            <a:off x="594360" y="3868954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931A016C-1BF9-533B-7A4A-31B4A81FD9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118167"/>
            <a:ext cx="3425710" cy="1621534"/>
          </a:xfrm>
        </p:spPr>
        <p:txBody>
          <a:bodyPr anchor="b" anchorCtr="0"/>
          <a:lstStyle>
            <a:lvl1pPr marL="0" indent="0">
              <a:buFontTx/>
              <a:buNone/>
              <a:defRPr sz="2400" b="1" i="0">
                <a:solidFill>
                  <a:schemeClr val="tx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168578C5-D8C6-591D-406F-5277A30660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5137079"/>
            <a:ext cx="3425710" cy="1058237"/>
          </a:xfrm>
        </p:spPr>
        <p:txBody>
          <a:bodyPr>
            <a:noAutofit/>
          </a:bodyPr>
          <a:lstStyle>
            <a:lvl1pPr marL="0" indent="0">
              <a:lnSpc>
                <a:spcPct val="88000"/>
              </a:lnSpc>
              <a:buFontTx/>
              <a:buNone/>
              <a:defRPr sz="1800" b="1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44935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: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424BCB-4DAA-7DBB-CF30-E87D5DA3BF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F0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F3FB3-278F-E599-F498-3DAE1F43E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228556"/>
            <a:ext cx="7621589" cy="955185"/>
          </a:xfrm>
        </p:spPr>
        <p:txBody>
          <a:bodyPr anchor="b" anchorCtr="0"/>
          <a:lstStyle>
            <a:lvl1pPr>
              <a:defRPr b="1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r>
              <a:rPr lang="en-US"/>
              <a:t>Insert headline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3F5031-149B-AB64-4939-51A152C1F551}"/>
              </a:ext>
            </a:extLst>
          </p:cNvPr>
          <p:cNvSpPr/>
          <p:nvPr userDrawn="1"/>
        </p:nvSpPr>
        <p:spPr>
          <a:xfrm>
            <a:off x="594360" y="2336825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: more access 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424BCB-4DAA-7DBB-CF30-E87D5DA3BF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F02A3A-6A0E-FBAA-576B-1731F9FF2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228556"/>
            <a:ext cx="7621589" cy="955185"/>
          </a:xfrm>
        </p:spPr>
        <p:txBody>
          <a:bodyPr anchor="b" anchorCtr="0"/>
          <a:lstStyle>
            <a:lvl1pPr>
              <a:defRPr b="1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r>
              <a:rPr lang="en-US"/>
              <a:t>Insert headline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C9423E-2061-8570-F2FF-8B8CB8C33984}"/>
              </a:ext>
            </a:extLst>
          </p:cNvPr>
          <p:cNvSpPr/>
          <p:nvPr userDrawn="1"/>
        </p:nvSpPr>
        <p:spPr>
          <a:xfrm>
            <a:off x="594360" y="2336825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1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navigation: diamond gr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black diamond pattern&#10;&#10;Description automatically generated">
            <a:extLst>
              <a:ext uri="{FF2B5EF4-FFF2-40B4-BE49-F238E27FC236}">
                <a16:creationId xmlns:a16="http://schemas.microsoft.com/office/drawing/2014/main" id="{52999E01-7F35-1B9C-506F-A78C55197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35129" cy="6858000"/>
          </a:xfrm>
          <a:prstGeom prst="rect">
            <a:avLst/>
          </a:prstGeom>
        </p:spPr>
      </p:pic>
      <p:sp>
        <p:nvSpPr>
          <p:cNvPr id="2" name="Text Placeholder 67">
            <a:extLst>
              <a:ext uri="{FF2B5EF4-FFF2-40B4-BE49-F238E27FC236}">
                <a16:creationId xmlns:a16="http://schemas.microsoft.com/office/drawing/2014/main" id="{2C497513-FCB7-0178-FCDB-ABECD10E62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1FE0BDD2-68A3-7881-C1B4-A9948F284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7305D0B1-32E9-884F-A13C-3AD0DD821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931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navigation: tea fiel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erial view of a green field&#10;&#10;Description automatically generated">
            <a:extLst>
              <a:ext uri="{FF2B5EF4-FFF2-40B4-BE49-F238E27FC236}">
                <a16:creationId xmlns:a16="http://schemas.microsoft.com/office/drawing/2014/main" id="{019655B8-789B-CFFE-5481-D40548FD4D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1"/>
          <a:stretch/>
        </p:blipFill>
        <p:spPr>
          <a:xfrm>
            <a:off x="0" y="0"/>
            <a:ext cx="4635129" cy="685800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BF9B46C3-9F80-493F-19B3-8EA9A0289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2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11" name="Text Placeholder 67">
            <a:extLst>
              <a:ext uri="{FF2B5EF4-FFF2-40B4-BE49-F238E27FC236}">
                <a16:creationId xmlns:a16="http://schemas.microsoft.com/office/drawing/2014/main" id="{6CD09CF6-16BC-2EE5-379A-DFDEFD4CE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6068C42-3879-BC0A-B80E-DB2D3500D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227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navigation: hydrogen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ile of black pieces&#10;&#10;AI-generated content may be incorrect.">
            <a:extLst>
              <a:ext uri="{FF2B5EF4-FFF2-40B4-BE49-F238E27FC236}">
                <a16:creationId xmlns:a16="http://schemas.microsoft.com/office/drawing/2014/main" id="{43DE5AA4-4110-9A69-A223-E386BD9E90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35130" cy="6858000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E3581C21-DE36-1875-81C1-FC8454DACB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11" name="Text Placeholder 67">
            <a:extLst>
              <a:ext uri="{FF2B5EF4-FFF2-40B4-BE49-F238E27FC236}">
                <a16:creationId xmlns:a16="http://schemas.microsoft.com/office/drawing/2014/main" id="{33AFF0CA-C2DC-7F7A-1897-8C21BD1A4F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5CEA276-072D-E950-2FF3-996901917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17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navigation: solid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FF1B30-F456-F788-4A50-F6D3D3BD5BC6}"/>
              </a:ext>
            </a:extLst>
          </p:cNvPr>
          <p:cNvSpPr/>
          <p:nvPr userDrawn="1"/>
        </p:nvSpPr>
        <p:spPr>
          <a:xfrm>
            <a:off x="0" y="0"/>
            <a:ext cx="4635129" cy="6858000"/>
          </a:xfrm>
          <a:prstGeom prst="rect">
            <a:avLst/>
          </a:prstGeom>
          <a:solidFill>
            <a:srgbClr val="5F0E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67">
            <a:extLst>
              <a:ext uri="{FF2B5EF4-FFF2-40B4-BE49-F238E27FC236}">
                <a16:creationId xmlns:a16="http://schemas.microsoft.com/office/drawing/2014/main" id="{56632F9D-A460-0902-6D49-FBAA5970E9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360" y="2238757"/>
            <a:ext cx="3425710" cy="208710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33FF66-0879-C22E-F884-51C42F4AAD63}"/>
              </a:ext>
            </a:extLst>
          </p:cNvPr>
          <p:cNvSpPr/>
          <p:nvPr userDrawn="1"/>
        </p:nvSpPr>
        <p:spPr>
          <a:xfrm>
            <a:off x="594360" y="1038324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48FB63B7-ADD8-FDB0-EA4D-D0167677C8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380999"/>
            <a:ext cx="3653548" cy="4572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navigation</a:t>
            </a:r>
            <a:endParaRPr lang="en-GB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36F8B4FA-1874-A886-0AD5-9F8BDE0F6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0873" y="1047750"/>
            <a:ext cx="5429938" cy="4469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03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1AC2FA-3D07-801F-9DE2-FD6DDDED63C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14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D79A0-C830-8C1A-5B51-35F0B77064A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4359" y="1281217"/>
            <a:ext cx="11003280" cy="4952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68DA3-66EF-C1FD-4C98-396D98C2C6F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CA85514F-D23C-45D1-CEB2-1F80776A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525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Ins="0"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1AC2FA-3D07-801F-9DE2-FD6DDDED63C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D3F997-4D51-D28B-D64F-2ACB87400F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01894-B5D0-4558-B72C-21EF71B92A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line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0009-6850-23D0-387D-67227A8C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381000"/>
            <a:ext cx="11425237" cy="4602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5FE4E9-45F9-3290-855A-F81F9D51E26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79412" y="1281217"/>
            <a:ext cx="11417296" cy="4952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D90E6-222C-F9C7-F161-FE62E41E6E0A}"/>
              </a:ext>
            </a:extLst>
          </p:cNvPr>
          <p:cNvSpPr/>
          <p:nvPr userDrawn="1"/>
        </p:nvSpPr>
        <p:spPr>
          <a:xfrm>
            <a:off x="379412" y="916001"/>
            <a:ext cx="918271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470220A-7F53-964E-4103-461FE222137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A9AE4E-8E54-4002-3384-BE67273F4BD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0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D79A0-C830-8C1A-5B51-35F0B77064A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1000" y="1333503"/>
            <a:ext cx="11430000" cy="4900687"/>
          </a:xfrm>
        </p:spPr>
        <p:txBody>
          <a:bodyPr/>
          <a:lstStyle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68DA3-66EF-C1FD-4C98-396D98C2C6F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CA85514F-D23C-45D1-CEB2-1F80776A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17A14-079E-DB36-4C1C-194DF32C5CF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345F4-B139-F693-3B77-43025DF913E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8" y="841248"/>
            <a:ext cx="11430000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C8E618-245E-7967-6502-C3391D9E976F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B640CE77-6E39-7488-05AC-AF5DA5EA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4602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84747-2472-5240-DC92-831A08AA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722C37-40D5-84A6-2137-84F049CD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4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79412" y="864998"/>
            <a:ext cx="11425236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C8E618-245E-7967-6502-C3391D9E976F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B640CE77-6E39-7488-05AC-AF5DA5EA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381000"/>
            <a:ext cx="11425237" cy="460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DDC761F-2BDB-E59E-4C31-54776E144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D0FB7D-1B52-BD3D-43AD-8FBA717F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4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r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8" y="841248"/>
            <a:ext cx="11430000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C8E618-245E-7967-6502-C3391D9E976F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B640CE77-6E39-7488-05AC-AF5DA5EA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4602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martArt Placeholder 14">
            <a:extLst>
              <a:ext uri="{FF2B5EF4-FFF2-40B4-BE49-F238E27FC236}">
                <a16:creationId xmlns:a16="http://schemas.microsoft.com/office/drawing/2014/main" id="{7BC10501-8384-FFFF-343D-E88EF1157C4D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/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BE8723A-A4B3-1DEB-9B00-CF3444B6621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ECD3843-DD90-9535-7EB7-FDA161D498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5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1000" y="841248"/>
            <a:ext cx="11430000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17590C-2085-2ABB-0DDE-8A026A9EF081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D960009-6850-23D0-387D-67227A8C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4602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5FE4E9-45F9-3290-855A-F81F9D51E26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1000" y="1333503"/>
            <a:ext cx="11430000" cy="4900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2FDF10-4D0F-13F0-5328-3CF8B271E1D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B19BEC-BD09-C617-14E1-D8F6B3CC3FA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3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,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9" y="841248"/>
            <a:ext cx="8394865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D03307-7159-3CFE-E5FD-1680CAB2B729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49096B-D03B-1E9A-B742-7BC2D6AE1C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5876" y="0"/>
            <a:ext cx="3246124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1222091-9C06-74B2-82D0-8AA0C420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381000"/>
            <a:ext cx="8394864" cy="4602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78D001-6719-B938-AF80-EBF4342942F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1001" y="1333501"/>
            <a:ext cx="8394862" cy="4900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FC3568A-AD86-7C95-9442-BC60E06469A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3D7F63-929B-E487-7C2E-556E7CA0C3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ed list- 2 Column with image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4" y="381000"/>
            <a:ext cx="11425236" cy="460241"/>
          </a:xfrm>
        </p:spPr>
        <p:txBody>
          <a:bodyPr rIns="0"/>
          <a:lstStyle/>
          <a:p>
            <a:r>
              <a:rPr lang="en-US"/>
              <a:t>Image right</a:t>
            </a:r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408C6FB-BB0C-CD4B-B374-025253E647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53373" y="1324074"/>
            <a:ext cx="4251275" cy="493956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9E03BD9-04C1-D6E1-C622-4E428E323144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912A264E-068A-359F-96EA-E6E0A6B8FCA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79413" y="1333499"/>
            <a:ext cx="7040718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C0A7F85-9D6A-11E3-9FCB-FCA60CC1EC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412" y="841248"/>
            <a:ext cx="11425236" cy="36576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704C77B-9C3F-28B9-6E4A-726F588A390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AD79C4D-D9F9-3E45-5AB8-CCD189FD9DF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9412" y="381000"/>
            <a:ext cx="11425236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Image left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9412" y="1355918"/>
            <a:ext cx="5923597" cy="49149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22A09F-94C8-6798-2668-6BF8F0171C5C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B86D52-5AF3-F38E-4CE8-1344583F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657AB7-036C-8E54-0FA4-F6487BFD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0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8" y="841248"/>
            <a:ext cx="11430000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B22259-43B4-2B92-89E3-4E49A194FC2A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2831FADB-0B84-5EBE-4266-AD9CA7534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29999" cy="4602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60540F-5483-DD13-A527-302C4CA26E2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1001" y="1333500"/>
            <a:ext cx="5627913" cy="4900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D2E121-4FDE-9FC1-5C9A-E3FA2C11022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83082" y="1333500"/>
            <a:ext cx="5627914" cy="4900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80CD2-C644-6492-9069-D75ECDDBF1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C876C5-6169-9831-6E2C-ADEF90CE0AB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6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Content,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AADF922-CE0F-190D-0395-4D686C406482}"/>
              </a:ext>
            </a:extLst>
          </p:cNvPr>
          <p:cNvSpPr/>
          <p:nvPr userDrawn="1"/>
        </p:nvSpPr>
        <p:spPr>
          <a:xfrm>
            <a:off x="392480" y="1333500"/>
            <a:ext cx="5437398" cy="4921992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BDCAD51B-DA13-65F1-2784-341E0128053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7434" y="1330474"/>
            <a:ext cx="5442444" cy="4924418"/>
          </a:xfrm>
          <a:ln w="28575">
            <a:noFill/>
          </a:ln>
        </p:spPr>
        <p:txBody>
          <a:bodyPr lIns="182880" tIns="182880" rIns="182880" bIns="18288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6AEE2FE3-FD83-1D83-1D50-E4D373C38F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63643" y="1330474"/>
            <a:ext cx="5440923" cy="4924418"/>
          </a:xfrm>
          <a:ln>
            <a:solidFill>
              <a:srgbClr val="5F0E11"/>
            </a:solidFill>
          </a:ln>
        </p:spPr>
        <p:txBody>
          <a:bodyPr lIns="182880" tIns="182880" rIns="182880" bIns="18288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045BAA-F527-7C80-0166-7EF2E3A6EB03}"/>
              </a:ext>
            </a:extLst>
          </p:cNvPr>
          <p:cNvSpPr/>
          <p:nvPr userDrawn="1"/>
        </p:nvSpPr>
        <p:spPr>
          <a:xfrm>
            <a:off x="6370474" y="1333499"/>
            <a:ext cx="5440923" cy="4921991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7" y="841248"/>
            <a:ext cx="11430001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B22259-43B4-2B92-89E3-4E49A194FC2A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52C819A1-E55E-3E08-F189-6E6024F2C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4596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19B56-517C-B7B2-63AE-AC44C762CD9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5D8AA-1322-92CA-794C-C7F5A59FF60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8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8" y="841248"/>
            <a:ext cx="11216642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B22259-43B4-2B92-89E3-4E49A194FC2A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2831FADB-0B84-5EBE-4266-AD9CA7534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216641" cy="4602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D2E121-4FDE-9FC1-5C9A-E3FA2C11022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61102" y="1333500"/>
            <a:ext cx="7549898" cy="49006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A2899AC-770C-55E0-5E53-056C892B26A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1001" y="1333649"/>
            <a:ext cx="3715986" cy="49147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08E366-1607-6364-F16B-E1A3973E1C5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22ED12-70C7-FD94-CF73-09C8CF821C5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2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2CE45C0-D0BF-286F-0547-4E671CD542B4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1CF428E-D1FC-048E-E7AD-70F25925372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14756" y="1333499"/>
            <a:ext cx="3596640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09F16552-C4D5-48C0-CDA6-2987018C557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61102" y="1333499"/>
            <a:ext cx="3666744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29763435-B584-D3DC-86E2-80A73259CC4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2480" y="1333499"/>
            <a:ext cx="3587116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AD44F-3000-535A-CFBE-0699167A6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549C1-718D-B6B3-E1A2-BFA14322F4C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81CB5-B444-A603-83CC-C69B88E444F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F7E9A7-0974-7004-4C78-B749604B4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1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80998" y="841248"/>
            <a:ext cx="11430002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947A48-4785-62A1-21AC-F5C8E67752F1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B7E9B0E-4BFF-0AB4-91E1-BEED2DDEB9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4280" y="1333499"/>
            <a:ext cx="3587115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C665CB5-2AB0-98DF-02B1-5E2D190A62C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61102" y="1333499"/>
            <a:ext cx="3666744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FA3750A-40B0-3477-29BD-6B7F9B9532D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2478" y="1333499"/>
            <a:ext cx="3596641" cy="4914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ED8AC-F0E8-C1FB-0A1D-6D36C887223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C9DB7DA-497D-793C-BDB0-D402E959DCE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262628" y="384048"/>
            <a:ext cx="3666744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/>
          </p:nvPr>
        </p:nvSpPr>
        <p:spPr>
          <a:xfrm>
            <a:off x="8130734" y="384048"/>
            <a:ext cx="3666744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C6C8BA-B4B1-39F8-EAAF-4A46D2EBD531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E0AD69CB-027F-F94F-16AC-03B74EEBAC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79412" y="384048"/>
            <a:ext cx="3666744" cy="58613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440174CF-5E47-7442-5424-BEA2EE7B20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431851"/>
            <a:ext cx="271616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15972C-72DF-913D-9E4C-9A0657097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31851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ntent,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B95B33E1-666B-9309-F10B-347C5E210A7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2479" y="1331664"/>
            <a:ext cx="3584446" cy="4916732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B016FEAD-FEF1-AFDE-25E0-2F5D8117D5C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03768" y="1338760"/>
            <a:ext cx="3584447" cy="4916732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33AF90E3-D98D-5ADF-D0C7-E5C01BA8BF3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26932" y="1331664"/>
            <a:ext cx="3584446" cy="4916732"/>
          </a:xfrm>
        </p:spPr>
        <p:txBody>
          <a:bodyPr lIns="91440" tIns="91440" rIns="91440" bIns="9144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2475" y="841248"/>
            <a:ext cx="11418886" cy="365760"/>
          </a:xfrm>
        </p:spPr>
        <p:txBody>
          <a:bodyPr/>
          <a:lstStyle>
            <a:lvl1pPr>
              <a:defRPr sz="24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947A48-4785-62A1-21AC-F5C8E67752F1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16A5FE0-490C-433A-F32F-345F0F777DD5}"/>
              </a:ext>
            </a:extLst>
          </p:cNvPr>
          <p:cNvSpPr/>
          <p:nvPr userDrawn="1"/>
        </p:nvSpPr>
        <p:spPr>
          <a:xfrm>
            <a:off x="392478" y="1333500"/>
            <a:ext cx="3584448" cy="4923766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0FE476-FDBD-94C1-D3C8-E7DC45669EE9}"/>
              </a:ext>
            </a:extLst>
          </p:cNvPr>
          <p:cNvSpPr/>
          <p:nvPr userDrawn="1"/>
        </p:nvSpPr>
        <p:spPr>
          <a:xfrm>
            <a:off x="8226943" y="1333500"/>
            <a:ext cx="3584448" cy="4923766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B1CF7F-EBDA-0CEB-35BD-5C4857A5A3A0}"/>
              </a:ext>
            </a:extLst>
          </p:cNvPr>
          <p:cNvSpPr/>
          <p:nvPr userDrawn="1"/>
        </p:nvSpPr>
        <p:spPr>
          <a:xfrm>
            <a:off x="4303773" y="1336986"/>
            <a:ext cx="3584448" cy="4916732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56B0264A-94E4-9D84-7C28-64D90AF9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78" y="381000"/>
            <a:ext cx="11418900" cy="4584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5F00213-880F-86A0-FE9E-AD6980B5A77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A89D0BB-131F-C107-C61B-10EEB0A2593A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4 Content,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2D7A5D30-28DA-16F0-1C15-BCFC4454FACF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2539" y="1337045"/>
            <a:ext cx="2651760" cy="4921691"/>
          </a:xfrm>
        </p:spPr>
        <p:txBody>
          <a:bodyPr lIns="0" tIns="0" rIns="182880" bIns="18288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753C8B97-484F-6EF5-3093-C7E9FAB0EC2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88991" y="1340592"/>
            <a:ext cx="2651760" cy="4921691"/>
          </a:xfrm>
        </p:spPr>
        <p:txBody>
          <a:bodyPr lIns="0" tIns="0" rIns="182880" bIns="18288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C0BFF683-EBF3-7F9E-C183-018A11FE5BD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36087" y="1337045"/>
            <a:ext cx="2651760" cy="4921691"/>
          </a:xfrm>
        </p:spPr>
        <p:txBody>
          <a:bodyPr lIns="0" tIns="0" rIns="182880" bIns="18288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2" name="Content Placeholder 4">
            <a:extLst>
              <a:ext uri="{FF2B5EF4-FFF2-40B4-BE49-F238E27FC236}">
                <a16:creationId xmlns:a16="http://schemas.microsoft.com/office/drawing/2014/main" id="{91B9C66F-8F68-4100-BDB1-DBDBBBC068EC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9159635" y="1337045"/>
            <a:ext cx="2651760" cy="4921691"/>
          </a:xfrm>
        </p:spPr>
        <p:txBody>
          <a:bodyPr lIns="0" tIns="0" rIns="182880" bIns="18288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E99188-9D32-DA2B-7426-AF241E56B29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EA8B3D4-7B94-43D3-72AE-4095FB37E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0997" y="841248"/>
            <a:ext cx="11430001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28BA6A-21D7-673B-7FB7-3A0DE0DE2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4602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A7273-05A1-B864-2B2E-733DD5FCEBB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37F4F-E49A-BFD4-CA15-2C47FCED0FC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7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4 Content,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2D7A5D30-28DA-16F0-1C15-BCFC4454FACF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4934" y="1337045"/>
            <a:ext cx="2651760" cy="4921691"/>
          </a:xfrm>
        </p:spPr>
        <p:txBody>
          <a:bodyPr lIns="91440" tIns="91440" rIns="91440" bIns="9144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753C8B97-484F-6EF5-3093-C7E9FAB0EC2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88991" y="1340592"/>
            <a:ext cx="2651760" cy="4921691"/>
          </a:xfrm>
        </p:spPr>
        <p:txBody>
          <a:bodyPr lIns="91440" tIns="91440" rIns="91440" bIns="9144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C0BFF683-EBF3-7F9E-C183-018A11FE5BD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65308" y="1337045"/>
            <a:ext cx="2651760" cy="4921691"/>
          </a:xfrm>
        </p:spPr>
        <p:txBody>
          <a:bodyPr lIns="91440" tIns="91440" rIns="91440" bIns="9144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2" name="Content Placeholder 4">
            <a:extLst>
              <a:ext uri="{FF2B5EF4-FFF2-40B4-BE49-F238E27FC236}">
                <a16:creationId xmlns:a16="http://schemas.microsoft.com/office/drawing/2014/main" id="{91B9C66F-8F68-4100-BDB1-DBDBBBC068EC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9171510" y="1337045"/>
            <a:ext cx="2651760" cy="4921691"/>
          </a:xfrm>
        </p:spPr>
        <p:txBody>
          <a:bodyPr lIns="91440" tIns="91440" rIns="91440" bIns="91440"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 b="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ECF3549-A75C-6100-F136-033964CEEFF5}"/>
              </a:ext>
            </a:extLst>
          </p:cNvPr>
          <p:cNvSpPr/>
          <p:nvPr userDrawn="1"/>
        </p:nvSpPr>
        <p:spPr>
          <a:xfrm>
            <a:off x="3274934" y="1333500"/>
            <a:ext cx="2651760" cy="4921692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E99188-9D32-DA2B-7426-AF241E56B29D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EA8B3D4-7B94-43D3-72AE-4095FB37E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8988" y="841248"/>
            <a:ext cx="11422010" cy="365760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28BA6A-21D7-673B-7FB7-3A0DE0DE2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90" y="381000"/>
            <a:ext cx="11422009" cy="4602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37E957-F3B4-AEB2-41EC-EB148D714A5F}"/>
              </a:ext>
            </a:extLst>
          </p:cNvPr>
          <p:cNvSpPr/>
          <p:nvPr userDrawn="1"/>
        </p:nvSpPr>
        <p:spPr>
          <a:xfrm>
            <a:off x="392477" y="1333500"/>
            <a:ext cx="2648274" cy="4921692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A90212-13D9-85BC-02E0-775CFF7266D3}"/>
              </a:ext>
            </a:extLst>
          </p:cNvPr>
          <p:cNvSpPr/>
          <p:nvPr userDrawn="1"/>
        </p:nvSpPr>
        <p:spPr>
          <a:xfrm>
            <a:off x="6265308" y="1333500"/>
            <a:ext cx="2651760" cy="4921692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674E14-EA94-C245-021C-64A092103EBB}"/>
              </a:ext>
            </a:extLst>
          </p:cNvPr>
          <p:cNvSpPr/>
          <p:nvPr userDrawn="1"/>
        </p:nvSpPr>
        <p:spPr>
          <a:xfrm>
            <a:off x="9164682" y="1333500"/>
            <a:ext cx="2651760" cy="4921692"/>
          </a:xfrm>
          <a:prstGeom prst="rect">
            <a:avLst/>
          </a:prstGeom>
          <a:noFill/>
          <a:ln w="28575">
            <a:solidFill>
              <a:srgbClr val="5F0E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9A9D4-3E34-B417-09B8-67024ADAEB4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18878-B667-8652-5E2F-53BC7E789F1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4048"/>
            <a:ext cx="11430000" cy="5861304"/>
          </a:xfrm>
        </p:spPr>
        <p:txBody>
          <a:bodyPr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BCA657-7BAA-9458-53C4-C43626B7D49E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B758F2-2047-99AB-9A8C-60A381117A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ECE3A-D46C-9F5D-B7F4-3F3935BB75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Only_ 1/3 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203700" y="384048"/>
            <a:ext cx="7607300" cy="5861304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C3DB1E1-9D59-8C7C-FE4F-7FD562E94F21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C1C0E57-EC59-F43E-FA7F-2327FF64DBF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81000" y="384048"/>
            <a:ext cx="3704112" cy="5861304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A1600-F7F5-EFF2-64FC-7D7162B0134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7F50AD-EF66-8DDE-2EC1-B4A7173D4D1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8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262628" y="384048"/>
            <a:ext cx="3666744" cy="5861304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5"/>
          </p:nvPr>
        </p:nvSpPr>
        <p:spPr>
          <a:xfrm>
            <a:off x="8224275" y="384048"/>
            <a:ext cx="3587117" cy="5861304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C6C8BA-B4B1-39F8-EAAF-4A46D2EBD531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E0AD69CB-027F-F94F-16AC-03B74EEBAC2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92477" y="384048"/>
            <a:ext cx="3596642" cy="5861304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42A121-9AFC-305F-94F4-F59D5F5DA3B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669A3E-1AA0-9A4E-2C44-58C478267F4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12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381000" y="383675"/>
            <a:ext cx="7039131" cy="5861304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553374" y="381000"/>
            <a:ext cx="4044268" cy="58642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63D4BB0-8793-7E16-B305-E9D4DB5A0088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CDFFE-1D99-9F3F-3E14-738B340F284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FA3FB-534E-37C9-9023-E828307AD4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7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ed list- 2 Column with image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460244"/>
          </a:xfrm>
        </p:spPr>
        <p:txBody>
          <a:bodyPr rIns="0"/>
          <a:lstStyle/>
          <a:p>
            <a:r>
              <a:rPr lang="en-US"/>
              <a:t>Image right</a:t>
            </a:r>
            <a:endParaRPr lang="en-GB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408C6FB-BB0C-CD4B-B374-025253E647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58871" y="1333499"/>
            <a:ext cx="4052127" cy="491490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9E03BD9-04C1-D6E1-C622-4E428E323144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912A264E-068A-359F-96EA-E6E0A6B8FCA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80999" y="1358039"/>
            <a:ext cx="7039132" cy="4890361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FC0A7F85-9D6A-11E3-9FCB-FCA60CC1ECB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0998" y="841248"/>
            <a:ext cx="11430000" cy="36576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13C9473-0371-72C3-D967-C1EB97100BB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52EF5F7-E3DC-7C69-4B2B-3857AF61D3E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8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29999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Image left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2479" y="1333500"/>
            <a:ext cx="5708649" cy="49149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22A09F-94C8-6798-2668-6BF8F0171C5C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C0EADDF-D1E3-82FB-FCCE-377285E9980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34545" y="1358039"/>
            <a:ext cx="5576454" cy="4890361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A9C9E93-BEBB-B212-8BEC-7F60FB69339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8D042F-E515-5FD4-4C67-A5BEC62167C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2 images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4356" y="1476219"/>
            <a:ext cx="3379977" cy="21854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DD33E0B6-FA3C-4C42-8E9A-A34DC203DB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4356" y="4060235"/>
            <a:ext cx="3379977" cy="21854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B192762-37CB-42EA-957C-2F9ECF3798EF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7D846EE-978C-CD22-DC70-D1047264461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181474" y="1476218"/>
            <a:ext cx="7629525" cy="2185417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BA7E71C-B932-1ACC-C4A8-86D292A078E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03700" y="4060234"/>
            <a:ext cx="7629525" cy="2185417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E6EF63-EF9D-A932-E980-0FBEDE90FD8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AFCCC0-5826-06F6-8DF2-FE728E3D8D7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0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3 Column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2480" y="1471758"/>
            <a:ext cx="3379977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645E584F-5DE2-B141-AC84-3A34A02CE5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34043" y="1471758"/>
            <a:ext cx="3379977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055D5057-AB79-EC43-800A-30C61EFE7C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01386" y="1471758"/>
            <a:ext cx="3379977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E15917-84EE-0247-DFE0-E55995F90BD4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12E9F84-8F17-5CDB-2064-6232124437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1845" y="3978275"/>
            <a:ext cx="3381375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5DFF2BD6-4ECF-9E7B-E0CA-9251EA1555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99988" y="3978274"/>
            <a:ext cx="3381375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725E0EF6-EC2E-4653-46E5-AB8A12865CC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431882" y="3978273"/>
            <a:ext cx="3381375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7503ACF6-E8BA-954B-9553-74B961F621E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E2929769-AE1B-32B8-CD3F-7802C5F4C29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3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 -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435864"/>
          </a:xfrm>
        </p:spPr>
        <p:txBody>
          <a:bodyPr rIns="0"/>
          <a:lstStyle>
            <a:lvl1pPr>
              <a:defRPr/>
            </a:lvl1pPr>
          </a:lstStyle>
          <a:p>
            <a:r>
              <a:rPr lang="en-US"/>
              <a:t>4 Column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EF009F2-17EF-7F4F-91BC-C9D2B62F45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2481" y="1473408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8E301B7-7692-CC4B-B7B1-C6AF36DB68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32223" y="1473408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B70A4A61-55BF-B84F-A6BF-9C4D85C5EBC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1965" y="1473408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C7A4C35A-34A5-B54C-BA60-9A722D57870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1707" y="1473408"/>
            <a:ext cx="2599689" cy="233420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4270DA-B3EA-0DDA-3AFA-1166EC07030B}"/>
              </a:ext>
            </a:extLst>
          </p:cNvPr>
          <p:cNvCxnSpPr>
            <a:cxnSpLocks/>
          </p:cNvCxnSpPr>
          <p:nvPr userDrawn="1"/>
        </p:nvCxnSpPr>
        <p:spPr>
          <a:xfrm>
            <a:off x="0" y="71748"/>
            <a:ext cx="12192000" cy="0"/>
          </a:xfrm>
          <a:prstGeom prst="line">
            <a:avLst/>
          </a:prstGeom>
          <a:ln w="152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DF508D61-B5A5-93B2-1680-3DEDB109A6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2481" y="3978275"/>
            <a:ext cx="2599689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6FFD9E11-B7A5-12AE-3CFE-FE28E1FCDF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32221" y="3978274"/>
            <a:ext cx="2599689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7F181976-6695-3F10-F946-5B7E6D9E5A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71961" y="3978273"/>
            <a:ext cx="2599689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C1456A88-2492-3007-F72C-0F64BAAABA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11701" y="3991063"/>
            <a:ext cx="2599689" cy="2270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D3AF68B-63E9-B27C-ACD7-0CCC89F93E3B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6154CE9-F8A9-0DBF-FBFA-1B4FF215D785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6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30DA5EFA-4F73-A14E-A503-3A05AC686437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media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F5FB02-BFF6-9385-0F10-B9DDBEDD3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822960"/>
          </a:xfrm>
        </p:spPr>
        <p:txBody>
          <a:bodyPr/>
          <a:lstStyle/>
          <a:p>
            <a:r>
              <a:rPr lang="en-US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8968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: custom image,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18002-4482-E2AC-238F-D31A4CA23A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7766D6-8AA6-89B5-E50D-E501CE1A7B3A}"/>
              </a:ext>
            </a:extLst>
          </p:cNvPr>
          <p:cNvSpPr/>
          <p:nvPr userDrawn="1"/>
        </p:nvSpPr>
        <p:spPr>
          <a:xfrm>
            <a:off x="594360" y="2206013"/>
            <a:ext cx="4053466" cy="40534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FEAFA5FD-BC40-F1A6-47FB-53C8C02E1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360" y="2206014"/>
            <a:ext cx="4053466" cy="2701652"/>
          </a:xfrm>
        </p:spPr>
        <p:txBody>
          <a:bodyPr lIns="228600" tIns="228600" rIns="228600" bIns="228600">
            <a:normAutofit/>
          </a:bodyPr>
          <a:lstStyle>
            <a:lvl1pPr marL="0" indent="0">
              <a:lnSpc>
                <a:spcPct val="88000"/>
              </a:lnSpc>
              <a:spcAft>
                <a:spcPts val="0"/>
              </a:spcAft>
              <a:buFontTx/>
              <a:buNone/>
              <a:defRPr sz="32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976DD9C0-FB1F-81EC-4F66-CB33493D19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907666"/>
            <a:ext cx="4053466" cy="1355974"/>
          </a:xfrm>
        </p:spPr>
        <p:txBody>
          <a:bodyPr lIns="228600" tIns="228600" rIns="228600" bIns="22860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9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20F6144-EB47-10A6-6B8E-1671453303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94360"/>
            <a:ext cx="3749039" cy="66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0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ro: custom image,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18002-4482-E2AC-238F-D31A4CA23A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7766D6-8AA6-89B5-E50D-E501CE1A7B3A}"/>
              </a:ext>
            </a:extLst>
          </p:cNvPr>
          <p:cNvSpPr/>
          <p:nvPr userDrawn="1"/>
        </p:nvSpPr>
        <p:spPr>
          <a:xfrm>
            <a:off x="594360" y="2206013"/>
            <a:ext cx="4053466" cy="40534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FEAFA5FD-BC40-F1A6-47FB-53C8C02E1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360" y="2206014"/>
            <a:ext cx="4053466" cy="2701652"/>
          </a:xfrm>
        </p:spPr>
        <p:txBody>
          <a:bodyPr lIns="228600" tIns="228600" rIns="228600" bIns="228600">
            <a:normAutofit/>
          </a:bodyPr>
          <a:lstStyle>
            <a:lvl1pPr marL="0" indent="0">
              <a:lnSpc>
                <a:spcPct val="88000"/>
              </a:lnSpc>
              <a:spcAft>
                <a:spcPts val="0"/>
              </a:spcAft>
              <a:buFontTx/>
              <a:buNone/>
              <a:defRPr sz="32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976DD9C0-FB1F-81EC-4F66-CB33493D19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907666"/>
            <a:ext cx="4053466" cy="1355974"/>
          </a:xfrm>
        </p:spPr>
        <p:txBody>
          <a:bodyPr lIns="228600" tIns="228600" rIns="228600" bIns="22860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9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F6144-EB47-10A6-6B8E-1671453303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4360" y="594361"/>
            <a:ext cx="3749039" cy="66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4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: custom image,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18002-4482-E2AC-238F-D31A4CA23A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7766D6-8AA6-89B5-E50D-E501CE1A7B3A}"/>
              </a:ext>
            </a:extLst>
          </p:cNvPr>
          <p:cNvSpPr/>
          <p:nvPr userDrawn="1"/>
        </p:nvSpPr>
        <p:spPr>
          <a:xfrm>
            <a:off x="594360" y="2206013"/>
            <a:ext cx="4053466" cy="40534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FEAFA5FD-BC40-F1A6-47FB-53C8C02E1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360" y="2206014"/>
            <a:ext cx="4053466" cy="2701652"/>
          </a:xfrm>
          <a:ln>
            <a:solidFill>
              <a:srgbClr val="C00000"/>
            </a:solidFill>
          </a:ln>
        </p:spPr>
        <p:txBody>
          <a:bodyPr lIns="228600" tIns="228600" rIns="228600" bIns="228600">
            <a:normAutofit/>
          </a:bodyPr>
          <a:lstStyle>
            <a:lvl1pPr marL="0" indent="0">
              <a:lnSpc>
                <a:spcPct val="88000"/>
              </a:lnSpc>
              <a:spcAft>
                <a:spcPts val="0"/>
              </a:spcAft>
              <a:buFontTx/>
              <a:buNone/>
              <a:defRPr sz="32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976DD9C0-FB1F-81EC-4F66-CB33493D19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907666"/>
            <a:ext cx="4053466" cy="1355974"/>
          </a:xfrm>
          <a:ln>
            <a:noFill/>
          </a:ln>
        </p:spPr>
        <p:txBody>
          <a:bodyPr lIns="228600" tIns="228600" rIns="228600" bIns="22860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9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20F6144-EB47-10A6-6B8E-1671453303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" y="594360"/>
            <a:ext cx="3749039" cy="66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ro: custom image, fill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A18002-4482-E2AC-238F-D31A4CA23A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7766D6-8AA6-89B5-E50D-E501CE1A7B3A}"/>
              </a:ext>
            </a:extLst>
          </p:cNvPr>
          <p:cNvSpPr/>
          <p:nvPr userDrawn="1"/>
        </p:nvSpPr>
        <p:spPr>
          <a:xfrm>
            <a:off x="594360" y="2206013"/>
            <a:ext cx="4053466" cy="40534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  <p:sp>
        <p:nvSpPr>
          <p:cNvPr id="8" name="Text Placeholder 67">
            <a:extLst>
              <a:ext uri="{FF2B5EF4-FFF2-40B4-BE49-F238E27FC236}">
                <a16:creationId xmlns:a16="http://schemas.microsoft.com/office/drawing/2014/main" id="{FEAFA5FD-BC40-F1A6-47FB-53C8C02E1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4360" y="2206014"/>
            <a:ext cx="4053466" cy="2701652"/>
          </a:xfrm>
          <a:ln>
            <a:solidFill>
              <a:srgbClr val="C00000"/>
            </a:solidFill>
          </a:ln>
        </p:spPr>
        <p:txBody>
          <a:bodyPr lIns="228600" tIns="228600" rIns="228600" bIns="228600">
            <a:normAutofit/>
          </a:bodyPr>
          <a:lstStyle>
            <a:lvl1pPr marL="0" indent="0">
              <a:lnSpc>
                <a:spcPct val="88000"/>
              </a:lnSpc>
              <a:spcAft>
                <a:spcPts val="0"/>
              </a:spcAft>
              <a:buFontTx/>
              <a:buNone/>
              <a:defRPr sz="3200" b="1" i="0">
                <a:solidFill>
                  <a:schemeClr val="bg1"/>
                </a:solidFill>
                <a:latin typeface="3M Circular TT Bold" panose="020B0604020101020102" pitchFamily="34" charset="77"/>
                <a:cs typeface="3M Circular TT Bold" panose="020B0604020101020102" pitchFamily="34" charset="77"/>
              </a:defRPr>
            </a:lvl1pPr>
          </a:lstStyle>
          <a:p>
            <a:pPr lvl="0"/>
            <a:r>
              <a:rPr lang="en-US"/>
              <a:t>Insert headline copy here</a:t>
            </a:r>
          </a:p>
        </p:txBody>
      </p:sp>
      <p:sp>
        <p:nvSpPr>
          <p:cNvPr id="9" name="Text Placeholder 67">
            <a:extLst>
              <a:ext uri="{FF2B5EF4-FFF2-40B4-BE49-F238E27FC236}">
                <a16:creationId xmlns:a16="http://schemas.microsoft.com/office/drawing/2014/main" id="{976DD9C0-FB1F-81EC-4F66-CB33493D19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907666"/>
            <a:ext cx="4053466" cy="1355974"/>
          </a:xfrm>
        </p:spPr>
        <p:txBody>
          <a:bodyPr lIns="228600" tIns="228600" rIns="228600" bIns="22860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900" b="0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pPr lvl="0"/>
            <a:r>
              <a:rPr lang="en-US"/>
              <a:t>Insert subhead information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F6144-EB47-10A6-6B8E-1671453303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4360" y="594361"/>
            <a:ext cx="3749039" cy="66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8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: safety glas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68D81F-D5CC-E801-7701-63F44225C2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96"/>
            <a:ext cx="12192000" cy="68458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C2DD9C-6849-1210-8E55-BAC8DA04E3D3}"/>
              </a:ext>
            </a:extLst>
          </p:cNvPr>
          <p:cNvSpPr/>
          <p:nvPr userDrawn="1"/>
        </p:nvSpPr>
        <p:spPr>
          <a:xfrm>
            <a:off x="594360" y="6010761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FB4ABBD-AB68-EAFD-3F5A-F79AE8358C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4902492"/>
            <a:ext cx="7621589" cy="955185"/>
          </a:xfrm>
        </p:spPr>
        <p:txBody>
          <a:bodyPr anchor="b" anchorCtr="0"/>
          <a:lstStyle>
            <a:lvl1pPr>
              <a:defRPr b="1" i="0">
                <a:solidFill>
                  <a:schemeClr val="bg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r>
              <a:rPr lang="en-US"/>
              <a:t>Insert headline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AEE7FC-EF55-7EF8-C124-123BE9AD76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25EBE-3142-DEB8-B5BE-7B0EB5C887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1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DA28B1-00D7-60AC-9819-0E589AE6FD26}"/>
              </a:ext>
            </a:extLst>
          </p:cNvPr>
          <p:cNvSpPr/>
          <p:nvPr userDrawn="1"/>
        </p:nvSpPr>
        <p:spPr>
          <a:xfrm>
            <a:off x="5830784" y="6388925"/>
            <a:ext cx="522515" cy="344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7282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: red bkg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F3FB3-278F-E599-F498-3DAE1F43E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228556"/>
            <a:ext cx="7621589" cy="955185"/>
          </a:xfrm>
        </p:spPr>
        <p:txBody>
          <a:bodyPr anchor="b" anchorCtr="0"/>
          <a:lstStyle>
            <a:lvl1pPr>
              <a:defRPr b="1" i="0">
                <a:solidFill>
                  <a:schemeClr val="tx1"/>
                </a:solidFill>
                <a:latin typeface="3M Circular TT Book" panose="020B0604020101020102" pitchFamily="34" charset="77"/>
                <a:cs typeface="3M Circular TT Book" panose="020B0604020101020102" pitchFamily="34" charset="77"/>
              </a:defRPr>
            </a:lvl1pPr>
          </a:lstStyle>
          <a:p>
            <a:r>
              <a:rPr lang="en-US"/>
              <a:t>Insert headline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3F5031-149B-AB64-4939-51A152C1F551}"/>
              </a:ext>
            </a:extLst>
          </p:cNvPr>
          <p:cNvSpPr/>
          <p:nvPr userDrawn="1"/>
        </p:nvSpPr>
        <p:spPr>
          <a:xfrm>
            <a:off x="594360" y="2336825"/>
            <a:ext cx="918271" cy="109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D6A75-8FE8-D788-7D95-3C988A4461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19A5AB-EE6A-3BB1-8A99-2477AB7AFD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3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26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11.xml"/><Relationship Id="rId34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5" Type="http://schemas.openxmlformats.org/officeDocument/2006/relationships/slideLayout" Target="../slideLayouts/slideLayout115.xml"/><Relationship Id="rId3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29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24" Type="http://schemas.openxmlformats.org/officeDocument/2006/relationships/slideLayout" Target="../slideLayouts/slideLayout114.xml"/><Relationship Id="rId32" Type="http://schemas.openxmlformats.org/officeDocument/2006/relationships/slideLayout" Target="../slideLayouts/slideLayout122.xml"/><Relationship Id="rId37" Type="http://schemas.openxmlformats.org/officeDocument/2006/relationships/theme" Target="../theme/theme3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23" Type="http://schemas.openxmlformats.org/officeDocument/2006/relationships/slideLayout" Target="../slideLayouts/slideLayout113.xml"/><Relationship Id="rId28" Type="http://schemas.openxmlformats.org/officeDocument/2006/relationships/slideLayout" Target="../slideLayouts/slideLayout118.xml"/><Relationship Id="rId36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31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12.xml"/><Relationship Id="rId27" Type="http://schemas.openxmlformats.org/officeDocument/2006/relationships/slideLayout" Target="../slideLayouts/slideLayout117.xml"/><Relationship Id="rId30" Type="http://schemas.openxmlformats.org/officeDocument/2006/relationships/slideLayout" Target="../slideLayouts/slideLayout120.xml"/><Relationship Id="rId35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9412" y="381000"/>
            <a:ext cx="11425237" cy="82296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2" y="1295400"/>
            <a:ext cx="11425236" cy="4953000"/>
          </a:xfrm>
          <a:prstGeom prst="rect">
            <a:avLst/>
          </a:prstGeom>
        </p:spPr>
        <p:txBody>
          <a:bodyPr vert="horz" wrap="square" lIns="0" tIns="0" rIns="18000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20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811" r:id="rId2"/>
    <p:sldLayoutId id="2147483667" r:id="rId3"/>
    <p:sldLayoutId id="2147483749" r:id="rId4"/>
    <p:sldLayoutId id="2147483750" r:id="rId5"/>
    <p:sldLayoutId id="2147483727" r:id="rId6"/>
    <p:sldLayoutId id="2147483751" r:id="rId7"/>
    <p:sldLayoutId id="2147483671" r:id="rId8"/>
    <p:sldLayoutId id="2147483752" r:id="rId9"/>
    <p:sldLayoutId id="2147483728" r:id="rId10"/>
    <p:sldLayoutId id="2147483672" r:id="rId11"/>
    <p:sldLayoutId id="2147483674" r:id="rId12"/>
    <p:sldLayoutId id="2147483676" r:id="rId13"/>
    <p:sldLayoutId id="2147483729" r:id="rId14"/>
    <p:sldLayoutId id="2147483675" r:id="rId15"/>
    <p:sldLayoutId id="2147483812" r:id="rId16"/>
    <p:sldLayoutId id="2147483835" r:id="rId17"/>
    <p:sldLayoutId id="2147483817" r:id="rId18"/>
    <p:sldLayoutId id="2147483814" r:id="rId19"/>
    <p:sldLayoutId id="2147483815" r:id="rId20"/>
    <p:sldLayoutId id="2147483816" r:id="rId21"/>
    <p:sldLayoutId id="2147483836" r:id="rId22"/>
    <p:sldLayoutId id="2147483797" r:id="rId23"/>
    <p:sldLayoutId id="2147483800" r:id="rId24"/>
    <p:sldLayoutId id="2147483792" r:id="rId25"/>
    <p:sldLayoutId id="2147483821" r:id="rId26"/>
    <p:sldLayoutId id="2147483823" r:id="rId27"/>
    <p:sldLayoutId id="2147483837" r:id="rId28"/>
    <p:sldLayoutId id="2147483840" r:id="rId29"/>
    <p:sldLayoutId id="2147483809" r:id="rId30"/>
    <p:sldLayoutId id="2147483810" r:id="rId31"/>
    <p:sldLayoutId id="2147483820" r:id="rId32"/>
    <p:sldLayoutId id="2147483808" r:id="rId33"/>
    <p:sldLayoutId id="2147483846" r:id="rId34"/>
    <p:sldLayoutId id="2147483848" r:id="rId35"/>
    <p:sldLayoutId id="2147483849" r:id="rId36"/>
    <p:sldLayoutId id="2147483740" r:id="rId37"/>
    <p:sldLayoutId id="2147483754" r:id="rId38"/>
    <p:sldLayoutId id="2147483759" r:id="rId39"/>
    <p:sldLayoutId id="2147483760" r:id="rId40"/>
    <p:sldLayoutId id="2147483762" r:id="rId41"/>
    <p:sldLayoutId id="2147483763" r:id="rId42"/>
    <p:sldLayoutId id="2147483765" r:id="rId43"/>
    <p:sldLayoutId id="2147483768" r:id="rId44"/>
    <p:sldLayoutId id="2147483770" r:id="rId45"/>
    <p:sldLayoutId id="2147483772" r:id="rId46"/>
    <p:sldLayoutId id="2147483828" r:id="rId47"/>
    <p:sldLayoutId id="2147483829" r:id="rId48"/>
    <p:sldLayoutId id="2147483830" r:id="rId49"/>
    <p:sldLayoutId id="2147483794" r:id="rId50"/>
    <p:sldLayoutId id="2147483795" r:id="rId51"/>
    <p:sldLayoutId id="2147483748" r:id="rId52"/>
    <p:sldLayoutId id="2147483778" r:id="rId53"/>
    <p:sldLayoutId id="2147483773" r:id="rId54"/>
    <p:sldLayoutId id="2147483753" r:id="rId55"/>
    <p:sldLayoutId id="2147483844" r:id="rId56"/>
    <p:sldLayoutId id="2147483841" r:id="rId57"/>
    <p:sldLayoutId id="2147483785" r:id="rId58"/>
    <p:sldLayoutId id="2147483842" r:id="rId59"/>
    <p:sldLayoutId id="2147483709" r:id="rId6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latin typeface="+mn-lt"/>
          <a:ea typeface="+mj-ea"/>
          <a:cs typeface="+mj-cs"/>
        </a:defRPr>
      </a:lvl1pPr>
      <a:lvl2pPr marL="182563" indent="-1825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314325" indent="-1317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3075" indent="-1158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42938" indent="-103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GB" sz="12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640" userDrawn="1">
          <p15:clr>
            <a:srgbClr val="F26B43"/>
          </p15:clr>
        </p15:guide>
        <p15:guide id="4" pos="1440" userDrawn="1">
          <p15:clr>
            <a:srgbClr val="F26B43"/>
          </p15:clr>
        </p15:guide>
        <p15:guide id="5" pos="240" userDrawn="1">
          <p15:clr>
            <a:srgbClr val="F26B43"/>
          </p15:clr>
        </p15:guide>
        <p15:guide id="6" pos="5040" userDrawn="1">
          <p15:clr>
            <a:srgbClr val="F26B43"/>
          </p15:clr>
        </p15:guide>
        <p15:guide id="7" pos="6240" userDrawn="1">
          <p15:clr>
            <a:srgbClr val="F26B43"/>
          </p15:clr>
        </p15:guide>
        <p15:guide id="8" pos="7440" userDrawn="1">
          <p15:clr>
            <a:srgbClr val="F26B43"/>
          </p15:clr>
        </p15:guide>
        <p15:guide id="9" orient="horz" pos="1474" userDrawn="1">
          <p15:clr>
            <a:srgbClr val="F26B43"/>
          </p15:clr>
        </p15:guide>
        <p15:guide id="10" orient="horz" pos="840" userDrawn="1">
          <p15:clr>
            <a:srgbClr val="F26B43"/>
          </p15:clr>
        </p15:guide>
        <p15:guide id="11" orient="horz" pos="240" userDrawn="1">
          <p15:clr>
            <a:srgbClr val="F26B43"/>
          </p15:clr>
        </p15:guide>
        <p15:guide id="12" orient="horz" pos="2696" userDrawn="1">
          <p15:clr>
            <a:srgbClr val="F26B43"/>
          </p15:clr>
        </p15:guide>
        <p15:guide id="14" orient="horz" pos="4080" userDrawn="1">
          <p15:clr>
            <a:srgbClr val="F26B43"/>
          </p15:clr>
        </p15:guide>
        <p15:guide id="15" orient="horz" pos="3936" userDrawn="1">
          <p15:clr>
            <a:srgbClr val="F26B43"/>
          </p15:clr>
        </p15:guide>
        <p15:guide id="17" pos="5034" userDrawn="1">
          <p15:clr>
            <a:srgbClr val="F26B43"/>
          </p15:clr>
        </p15:guide>
        <p15:guide id="18" orient="horz" pos="3312" userDrawn="1">
          <p15:clr>
            <a:srgbClr val="F26B43"/>
          </p15:clr>
        </p15:guide>
        <p15:guide id="19" orient="horz" pos="2702" userDrawn="1">
          <p15:clr>
            <a:srgbClr val="F26B43"/>
          </p15:clr>
        </p15:guide>
        <p15:guide id="21" pos="2634" userDrawn="1">
          <p15:clr>
            <a:srgbClr val="F26B43"/>
          </p15:clr>
        </p15:guide>
        <p15:guide id="22" pos="5046" userDrawn="1">
          <p15:clr>
            <a:srgbClr val="F26B43"/>
          </p15:clr>
        </p15:guide>
        <p15:guide id="23" orient="horz" pos="1468" userDrawn="1">
          <p15:clr>
            <a:srgbClr val="F26B43"/>
          </p15:clr>
        </p15:guide>
        <p15:guide id="25" orient="horz" pos="1480" userDrawn="1">
          <p15:clr>
            <a:srgbClr val="F26B43"/>
          </p15:clr>
        </p15:guide>
        <p15:guide id="26" orient="horz" pos="2706" userDrawn="1">
          <p15:clr>
            <a:srgbClr val="F26B43"/>
          </p15:clr>
        </p15:guide>
        <p15:guide id="27" pos="2648" userDrawn="1">
          <p15:clr>
            <a:srgbClr val="F26B43"/>
          </p15:clr>
        </p15:guide>
        <p15:guide id="28" orient="horz" pos="576" userDrawn="1">
          <p15:clr>
            <a:srgbClr val="FBAE4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1" y="381000"/>
            <a:ext cx="11003280" cy="82296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295400"/>
            <a:ext cx="11003280" cy="4953000"/>
          </a:xfrm>
          <a:prstGeom prst="rect">
            <a:avLst/>
          </a:prstGeom>
        </p:spPr>
        <p:txBody>
          <a:bodyPr vert="horz" wrap="square" lIns="0" tIns="0" rIns="18000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B4197-6342-13E2-9B96-B06142E30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4360" y="6356350"/>
            <a:ext cx="250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5C42799-17FD-B4DA-2B26-8116888E32F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10048" y="6477000"/>
            <a:ext cx="363963" cy="194400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021EE-6AA3-3C43-BBF1-486386EE0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987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95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4052" r:id="rId16"/>
    <p:sldLayoutId id="2147484053" r:id="rId17"/>
    <p:sldLayoutId id="2147484054" r:id="rId18"/>
    <p:sldLayoutId id="2147484055" r:id="rId19"/>
    <p:sldLayoutId id="2147484056" r:id="rId20"/>
    <p:sldLayoutId id="2147484057" r:id="rId21"/>
    <p:sldLayoutId id="2147484058" r:id="rId22"/>
    <p:sldLayoutId id="2147484059" r:id="rId23"/>
    <p:sldLayoutId id="2147484060" r:id="rId24"/>
    <p:sldLayoutId id="2147484061" r:id="rId25"/>
    <p:sldLayoutId id="2147484062" r:id="rId26"/>
    <p:sldLayoutId id="2147484063" r:id="rId27"/>
    <p:sldLayoutId id="2147484064" r:id="rId28"/>
    <p:sldLayoutId id="2147484065" r:id="rId29"/>
    <p:sldLayoutId id="2147484066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3M Circular TT Black" panose="020B0604020101020102" pitchFamily="34" charset="77"/>
          <a:ea typeface="+mj-ea"/>
          <a:cs typeface="3M Circular TT Black" panose="020B0604020101020102" pitchFamily="34" charset="77"/>
        </a:defRPr>
      </a:lvl1pPr>
    </p:titleStyle>
    <p:bodyStyle>
      <a:lvl1pPr marL="0" indent="0" algn="l" defTabSz="914400" rtl="0" eaLnBrk="1" latinLnBrk="0" hangingPunct="1">
        <a:lnSpc>
          <a:spcPct val="88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lang="en-US" sz="2000" b="1" i="0" kern="1200" dirty="0" smtClean="0">
          <a:solidFill>
            <a:schemeClr val="tx1"/>
          </a:solidFill>
          <a:latin typeface="3M Circular TT Book" panose="020B0604020101020102" pitchFamily="34" charset="77"/>
          <a:ea typeface="+mj-ea"/>
          <a:cs typeface="3M Circular TT Book" panose="020B0604020101020102" pitchFamily="34" charset="77"/>
        </a:defRPr>
      </a:lvl1pPr>
      <a:lvl2pPr marL="182563" indent="-182563" algn="l" defTabSz="914400" rtl="0" eaLnBrk="1" latinLnBrk="0" hangingPunct="1">
        <a:lnSpc>
          <a:spcPct val="88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800" b="1" i="0" kern="1200" dirty="0" smtClean="0">
          <a:solidFill>
            <a:schemeClr val="tx1"/>
          </a:solidFill>
          <a:latin typeface="3M Circular TT Book" panose="020B0604020101020102" pitchFamily="34" charset="77"/>
          <a:ea typeface="+mn-ea"/>
          <a:cs typeface="3M Circular TT Book" panose="020B0604020101020102" pitchFamily="34" charset="77"/>
        </a:defRPr>
      </a:lvl2pPr>
      <a:lvl3pPr marL="314325" indent="-1317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600" b="0" i="0" kern="1200" dirty="0" smtClean="0">
          <a:solidFill>
            <a:schemeClr val="tx1"/>
          </a:solidFill>
          <a:latin typeface="3M Circular TT Book" panose="020B0604020101020102" pitchFamily="34" charset="77"/>
          <a:ea typeface="+mn-ea"/>
          <a:cs typeface="3M Circular TT Book" panose="020B0604020101020102" pitchFamily="34" charset="77"/>
        </a:defRPr>
      </a:lvl3pPr>
      <a:lvl4pPr marL="473075" indent="-1158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4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42938" indent="-103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GB" sz="1200" b="0" i="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88">
          <p15:clr>
            <a:srgbClr val="F26B43"/>
          </p15:clr>
        </p15:guide>
        <p15:guide id="2" pos="3840">
          <p15:clr>
            <a:srgbClr val="F26B43"/>
          </p15:clr>
        </p15:guide>
        <p15:guide id="3" pos="2640">
          <p15:clr>
            <a:srgbClr val="F26B43"/>
          </p15:clr>
        </p15:guide>
        <p15:guide id="4" pos="1440">
          <p15:clr>
            <a:srgbClr val="F26B43"/>
          </p15:clr>
        </p15:guide>
        <p15:guide id="5" pos="240">
          <p15:clr>
            <a:srgbClr val="F26B43"/>
          </p15:clr>
        </p15:guide>
        <p15:guide id="6" pos="5040">
          <p15:clr>
            <a:srgbClr val="F26B43"/>
          </p15:clr>
        </p15:guide>
        <p15:guide id="7" pos="6240">
          <p15:clr>
            <a:srgbClr val="F26B43"/>
          </p15:clr>
        </p15:guide>
        <p15:guide id="8" pos="7440">
          <p15:clr>
            <a:srgbClr val="F26B43"/>
          </p15:clr>
        </p15:guide>
        <p15:guide id="9" orient="horz" pos="1474">
          <p15:clr>
            <a:srgbClr val="F26B43"/>
          </p15:clr>
        </p15:guide>
        <p15:guide id="10" orient="horz" pos="840">
          <p15:clr>
            <a:srgbClr val="F26B43"/>
          </p15:clr>
        </p15:guide>
        <p15:guide id="11" orient="horz" pos="240">
          <p15:clr>
            <a:srgbClr val="F26B43"/>
          </p15:clr>
        </p15:guide>
        <p15:guide id="12" orient="horz" pos="2696">
          <p15:clr>
            <a:srgbClr val="F26B43"/>
          </p15:clr>
        </p15:guide>
        <p15:guide id="14" orient="horz" pos="4080">
          <p15:clr>
            <a:srgbClr val="F26B43"/>
          </p15:clr>
        </p15:guide>
        <p15:guide id="15" orient="horz" pos="3936">
          <p15:clr>
            <a:srgbClr val="F26B43"/>
          </p15:clr>
        </p15:guide>
        <p15:guide id="17" pos="5034">
          <p15:clr>
            <a:srgbClr val="F26B43"/>
          </p15:clr>
        </p15:guide>
        <p15:guide id="18" orient="horz" pos="3312">
          <p15:clr>
            <a:srgbClr val="F26B43"/>
          </p15:clr>
        </p15:guide>
        <p15:guide id="19" orient="horz" pos="2702">
          <p15:clr>
            <a:srgbClr val="F26B43"/>
          </p15:clr>
        </p15:guide>
        <p15:guide id="21" pos="2634">
          <p15:clr>
            <a:srgbClr val="F26B43"/>
          </p15:clr>
        </p15:guide>
        <p15:guide id="22" pos="5046">
          <p15:clr>
            <a:srgbClr val="F26B43"/>
          </p15:clr>
        </p15:guide>
        <p15:guide id="23" orient="horz" pos="1468">
          <p15:clr>
            <a:srgbClr val="F26B43"/>
          </p15:clr>
        </p15:guide>
        <p15:guide id="25" orient="horz" pos="1480">
          <p15:clr>
            <a:srgbClr val="F26B43"/>
          </p15:clr>
        </p15:guide>
        <p15:guide id="26" orient="horz" pos="2706">
          <p15:clr>
            <a:srgbClr val="F26B43"/>
          </p15:clr>
        </p15:guide>
        <p15:guide id="27" pos="2648">
          <p15:clr>
            <a:srgbClr val="F26B43"/>
          </p15:clr>
        </p15:guide>
        <p15:guide id="28" orient="horz" pos="576">
          <p15:clr>
            <a:srgbClr val="FBAE4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82296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33500"/>
            <a:ext cx="11430000" cy="4914900"/>
          </a:xfrm>
          <a:prstGeom prst="rect">
            <a:avLst/>
          </a:prstGeom>
        </p:spPr>
        <p:txBody>
          <a:bodyPr vert="horz" wrap="square" lIns="0" tIns="0" rIns="18000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5C42799-17FD-B4DA-2B26-8116888E32F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224" y="6643389"/>
            <a:ext cx="287552" cy="153587"/>
          </a:xfrm>
          <a:custGeom>
            <a:avLst/>
            <a:gdLst>
              <a:gd name="T0" fmla="*/ 134 w 170"/>
              <a:gd name="T1" fmla="*/ 3 h 90"/>
              <a:gd name="T2" fmla="*/ 122 w 170"/>
              <a:gd name="T3" fmla="*/ 52 h 90"/>
              <a:gd name="T4" fmla="*/ 109 w 170"/>
              <a:gd name="T5" fmla="*/ 3 h 90"/>
              <a:gd name="T6" fmla="*/ 74 w 170"/>
              <a:gd name="T7" fmla="*/ 3 h 90"/>
              <a:gd name="T8" fmla="*/ 74 w 170"/>
              <a:gd name="T9" fmla="*/ 21 h 90"/>
              <a:gd name="T10" fmla="*/ 40 w 170"/>
              <a:gd name="T11" fmla="*/ 1 h 90"/>
              <a:gd name="T12" fmla="*/ 4 w 170"/>
              <a:gd name="T13" fmla="*/ 31 h 90"/>
              <a:gd name="T14" fmla="*/ 28 w 170"/>
              <a:gd name="T15" fmla="*/ 31 h 90"/>
              <a:gd name="T16" fmla="*/ 39 w 170"/>
              <a:gd name="T17" fmla="*/ 20 h 90"/>
              <a:gd name="T18" fmla="*/ 50 w 170"/>
              <a:gd name="T19" fmla="*/ 28 h 90"/>
              <a:gd name="T20" fmla="*/ 39 w 170"/>
              <a:gd name="T21" fmla="*/ 35 h 90"/>
              <a:gd name="T22" fmla="*/ 31 w 170"/>
              <a:gd name="T23" fmla="*/ 35 h 90"/>
              <a:gd name="T24" fmla="*/ 31 w 170"/>
              <a:gd name="T25" fmla="*/ 51 h 90"/>
              <a:gd name="T26" fmla="*/ 38 w 170"/>
              <a:gd name="T27" fmla="*/ 51 h 90"/>
              <a:gd name="T28" fmla="*/ 48 w 170"/>
              <a:gd name="T29" fmla="*/ 60 h 90"/>
              <a:gd name="T30" fmla="*/ 38 w 170"/>
              <a:gd name="T31" fmla="*/ 70 h 90"/>
              <a:gd name="T32" fmla="*/ 25 w 170"/>
              <a:gd name="T33" fmla="*/ 54 h 90"/>
              <a:gd name="T34" fmla="*/ 1 w 170"/>
              <a:gd name="T35" fmla="*/ 54 h 90"/>
              <a:gd name="T36" fmla="*/ 38 w 170"/>
              <a:gd name="T37" fmla="*/ 90 h 90"/>
              <a:gd name="T38" fmla="*/ 74 w 170"/>
              <a:gd name="T39" fmla="*/ 71 h 90"/>
              <a:gd name="T40" fmla="*/ 74 w 170"/>
              <a:gd name="T41" fmla="*/ 88 h 90"/>
              <a:gd name="T42" fmla="*/ 98 w 170"/>
              <a:gd name="T43" fmla="*/ 88 h 90"/>
              <a:gd name="T44" fmla="*/ 98 w 170"/>
              <a:gd name="T45" fmla="*/ 34 h 90"/>
              <a:gd name="T46" fmla="*/ 111 w 170"/>
              <a:gd name="T47" fmla="*/ 88 h 90"/>
              <a:gd name="T48" fmla="*/ 132 w 170"/>
              <a:gd name="T49" fmla="*/ 88 h 90"/>
              <a:gd name="T50" fmla="*/ 146 w 170"/>
              <a:gd name="T51" fmla="*/ 34 h 90"/>
              <a:gd name="T52" fmla="*/ 146 w 170"/>
              <a:gd name="T53" fmla="*/ 88 h 90"/>
              <a:gd name="T54" fmla="*/ 170 w 170"/>
              <a:gd name="T55" fmla="*/ 88 h 90"/>
              <a:gd name="T56" fmla="*/ 170 w 170"/>
              <a:gd name="T57" fmla="*/ 3 h 90"/>
              <a:gd name="T58" fmla="*/ 134 w 170"/>
              <a:gd name="T59" fmla="*/ 3 h 90"/>
              <a:gd name="T60" fmla="*/ 74 w 170"/>
              <a:gd name="T61" fmla="*/ 52 h 90"/>
              <a:gd name="T62" fmla="*/ 64 w 170"/>
              <a:gd name="T63" fmla="*/ 42 h 90"/>
              <a:gd name="T64" fmla="*/ 74 w 170"/>
              <a:gd name="T65" fmla="*/ 31 h 90"/>
              <a:gd name="T66" fmla="*/ 74 w 170"/>
              <a:gd name="T67" fmla="*/ 5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0" h="90">
                <a:moveTo>
                  <a:pt x="134" y="3"/>
                </a:moveTo>
                <a:cubicBezTo>
                  <a:pt x="122" y="52"/>
                  <a:pt x="122" y="52"/>
                  <a:pt x="122" y="52"/>
                </a:cubicBezTo>
                <a:cubicBezTo>
                  <a:pt x="109" y="3"/>
                  <a:pt x="109" y="3"/>
                  <a:pt x="109" y="3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21"/>
                  <a:pt x="74" y="21"/>
                  <a:pt x="74" y="21"/>
                </a:cubicBezTo>
                <a:cubicBezTo>
                  <a:pt x="69" y="5"/>
                  <a:pt x="54" y="1"/>
                  <a:pt x="40" y="1"/>
                </a:cubicBezTo>
                <a:cubicBezTo>
                  <a:pt x="23" y="0"/>
                  <a:pt x="5" y="8"/>
                  <a:pt x="4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28" y="24"/>
                  <a:pt x="33" y="20"/>
                  <a:pt x="39" y="20"/>
                </a:cubicBezTo>
                <a:cubicBezTo>
                  <a:pt x="46" y="20"/>
                  <a:pt x="50" y="23"/>
                  <a:pt x="50" y="28"/>
                </a:cubicBezTo>
                <a:cubicBezTo>
                  <a:pt x="49" y="32"/>
                  <a:pt x="47" y="35"/>
                  <a:pt x="39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51"/>
                  <a:pt x="31" y="51"/>
                  <a:pt x="3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42" y="51"/>
                  <a:pt x="48" y="54"/>
                  <a:pt x="48" y="60"/>
                </a:cubicBezTo>
                <a:cubicBezTo>
                  <a:pt x="49" y="67"/>
                  <a:pt x="44" y="70"/>
                  <a:pt x="38" y="70"/>
                </a:cubicBezTo>
                <a:cubicBezTo>
                  <a:pt x="27" y="69"/>
                  <a:pt x="25" y="61"/>
                  <a:pt x="25" y="54"/>
                </a:cubicBezTo>
                <a:cubicBezTo>
                  <a:pt x="1" y="54"/>
                  <a:pt x="1" y="54"/>
                  <a:pt x="1" y="54"/>
                </a:cubicBezTo>
                <a:cubicBezTo>
                  <a:pt x="1" y="59"/>
                  <a:pt x="0" y="90"/>
                  <a:pt x="38" y="90"/>
                </a:cubicBezTo>
                <a:cubicBezTo>
                  <a:pt x="57" y="90"/>
                  <a:pt x="70" y="82"/>
                  <a:pt x="74" y="71"/>
                </a:cubicBezTo>
                <a:cubicBezTo>
                  <a:pt x="74" y="88"/>
                  <a:pt x="74" y="88"/>
                  <a:pt x="74" y="88"/>
                </a:cubicBezTo>
                <a:cubicBezTo>
                  <a:pt x="98" y="88"/>
                  <a:pt x="98" y="88"/>
                  <a:pt x="98" y="88"/>
                </a:cubicBezTo>
                <a:cubicBezTo>
                  <a:pt x="98" y="34"/>
                  <a:pt x="98" y="34"/>
                  <a:pt x="98" y="34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32" y="88"/>
                  <a:pt x="132" y="88"/>
                  <a:pt x="132" y="88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6" y="88"/>
                  <a:pt x="146" y="88"/>
                  <a:pt x="146" y="88"/>
                </a:cubicBezTo>
                <a:cubicBezTo>
                  <a:pt x="170" y="88"/>
                  <a:pt x="170" y="88"/>
                  <a:pt x="170" y="88"/>
                </a:cubicBezTo>
                <a:cubicBezTo>
                  <a:pt x="170" y="3"/>
                  <a:pt x="170" y="3"/>
                  <a:pt x="170" y="3"/>
                </a:cubicBezTo>
                <a:lnTo>
                  <a:pt x="134" y="3"/>
                </a:lnTo>
                <a:close/>
                <a:moveTo>
                  <a:pt x="74" y="52"/>
                </a:moveTo>
                <a:cubicBezTo>
                  <a:pt x="71" y="46"/>
                  <a:pt x="66" y="43"/>
                  <a:pt x="64" y="42"/>
                </a:cubicBezTo>
                <a:cubicBezTo>
                  <a:pt x="69" y="40"/>
                  <a:pt x="72" y="37"/>
                  <a:pt x="74" y="31"/>
                </a:cubicBezTo>
                <a:lnTo>
                  <a:pt x="74" y="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4946CD55-C136-FA8D-93BE-95F9E28EE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641741"/>
            <a:ext cx="2716160" cy="23361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© 3M </a:t>
            </a:r>
            <a:fld id="{8E59BD97-1E34-BA4E-82B3-B29ECD06FDBF}" type="datetimeyyyy">
              <a:rPr lang="en-US" kern="0" smtClea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pPr/>
              <a:t>2026</a:t>
            </a:fld>
            <a:r>
              <a:rPr lang="en-US" kern="0">
                <a:solidFill>
                  <a:prstClr val="black"/>
                </a:solidFill>
                <a:ea typeface="ＭＳ Ｐゴシック" charset="0"/>
                <a:cs typeface="3M Circular TT Book" panose="020B0604020101020102" pitchFamily="34" charset="0"/>
              </a:rPr>
              <a:t>. All Rights Reserved. 3M Confidential.</a:t>
            </a:r>
          </a:p>
          <a:p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341C577-0A7A-B145-2337-5C0BF0452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641741"/>
            <a:ext cx="3200400" cy="23361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fld id="{70D5124F-2089-5247-B7B9-A8C28FACD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  <p:sldLayoutId id="2147484035" r:id="rId22"/>
    <p:sldLayoutId id="2147484036" r:id="rId23"/>
    <p:sldLayoutId id="2147484037" r:id="rId24"/>
    <p:sldLayoutId id="2147484038" r:id="rId25"/>
    <p:sldLayoutId id="2147484039" r:id="rId26"/>
    <p:sldLayoutId id="2147484040" r:id="rId27"/>
    <p:sldLayoutId id="2147484041" r:id="rId28"/>
    <p:sldLayoutId id="2147484042" r:id="rId29"/>
    <p:sldLayoutId id="2147484043" r:id="rId30"/>
    <p:sldLayoutId id="2147484044" r:id="rId31"/>
    <p:sldLayoutId id="2147484045" r:id="rId32"/>
    <p:sldLayoutId id="2147484046" r:id="rId33"/>
    <p:sldLayoutId id="2147484047" r:id="rId34"/>
    <p:sldLayoutId id="2147484048" r:id="rId35"/>
    <p:sldLayoutId id="2147484049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88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3M Circular TT Bold" panose="020B0604020101020102" pitchFamily="34" charset="77"/>
          <a:ea typeface="+mj-ea"/>
          <a:cs typeface="3M Circular TT Bold" panose="020B0604020101020102" pitchFamily="34" charset="77"/>
        </a:defRPr>
      </a:lvl1pPr>
    </p:titleStyle>
    <p:bodyStyle>
      <a:lvl1pPr marL="0" indent="0" algn="l" defTabSz="914400" rtl="0" eaLnBrk="1" latinLnBrk="0" hangingPunct="1">
        <a:lnSpc>
          <a:spcPct val="88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lang="en-US" sz="1800" b="1" i="0" kern="1200" dirty="0" smtClean="0">
          <a:solidFill>
            <a:schemeClr val="tx1"/>
          </a:solidFill>
          <a:latin typeface="3M Circular TT Book" panose="020B0604020101020102" pitchFamily="34" charset="77"/>
          <a:ea typeface="+mj-ea"/>
          <a:cs typeface="3M Circular TT Book" panose="020B0604020101020102" pitchFamily="34" charset="77"/>
        </a:defRPr>
      </a:lvl1pPr>
      <a:lvl2pPr marL="182563" indent="-182563" algn="l" defTabSz="914400" rtl="0" eaLnBrk="1" latinLnBrk="0" hangingPunct="1">
        <a:lnSpc>
          <a:spcPct val="88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600" b="0" i="0" kern="1200" dirty="0" smtClean="0">
          <a:solidFill>
            <a:schemeClr val="tx1"/>
          </a:solidFill>
          <a:latin typeface="3M Circular TT Book" panose="020B0604020101020102" pitchFamily="34" charset="77"/>
          <a:ea typeface="+mn-ea"/>
          <a:cs typeface="3M Circular TT Book" panose="020B0604020101020102" pitchFamily="34" charset="77"/>
        </a:defRPr>
      </a:lvl2pPr>
      <a:lvl3pPr marL="314325" indent="-131763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400" b="0" i="0" kern="1200" dirty="0" smtClean="0">
          <a:solidFill>
            <a:schemeClr val="tx1"/>
          </a:solidFill>
          <a:latin typeface="3M Circular TT Book" panose="020B0604020101020102" pitchFamily="34" charset="77"/>
          <a:ea typeface="+mn-ea"/>
          <a:cs typeface="3M Circular TT Book" panose="020B0604020101020102" pitchFamily="34" charset="77"/>
        </a:defRPr>
      </a:lvl3pPr>
      <a:lvl4pPr marL="473075" indent="-1158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2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642938" indent="-103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GB" sz="1000" b="0" i="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88">
          <p15:clr>
            <a:srgbClr val="F26B43"/>
          </p15:clr>
        </p15:guide>
        <p15:guide id="2" pos="3840">
          <p15:clr>
            <a:srgbClr val="F26B43"/>
          </p15:clr>
        </p15:guide>
        <p15:guide id="3" pos="2640">
          <p15:clr>
            <a:srgbClr val="F26B43"/>
          </p15:clr>
        </p15:guide>
        <p15:guide id="4" pos="1440">
          <p15:clr>
            <a:srgbClr val="F26B43"/>
          </p15:clr>
        </p15:guide>
        <p15:guide id="5" pos="240">
          <p15:clr>
            <a:srgbClr val="F26B43"/>
          </p15:clr>
        </p15:guide>
        <p15:guide id="6" pos="5040">
          <p15:clr>
            <a:srgbClr val="F26B43"/>
          </p15:clr>
        </p15:guide>
        <p15:guide id="7" pos="6240">
          <p15:clr>
            <a:srgbClr val="F26B43"/>
          </p15:clr>
        </p15:guide>
        <p15:guide id="8" pos="7440">
          <p15:clr>
            <a:srgbClr val="F26B43"/>
          </p15:clr>
        </p15:guide>
        <p15:guide id="9" orient="horz" pos="1474">
          <p15:clr>
            <a:srgbClr val="F26B43"/>
          </p15:clr>
        </p15:guide>
        <p15:guide id="10" orient="horz" pos="840">
          <p15:clr>
            <a:srgbClr val="F26B43"/>
          </p15:clr>
        </p15:guide>
        <p15:guide id="11" orient="horz" pos="240">
          <p15:clr>
            <a:srgbClr val="F26B43"/>
          </p15:clr>
        </p15:guide>
        <p15:guide id="12" orient="horz" pos="2696">
          <p15:clr>
            <a:srgbClr val="F26B43"/>
          </p15:clr>
        </p15:guide>
        <p15:guide id="14" orient="horz" pos="4080">
          <p15:clr>
            <a:srgbClr val="F26B43"/>
          </p15:clr>
        </p15:guide>
        <p15:guide id="15" orient="horz" pos="3936">
          <p15:clr>
            <a:srgbClr val="F26B43"/>
          </p15:clr>
        </p15:guide>
        <p15:guide id="17" pos="5034">
          <p15:clr>
            <a:srgbClr val="F26B43"/>
          </p15:clr>
        </p15:guide>
        <p15:guide id="18" orient="horz" pos="3312">
          <p15:clr>
            <a:srgbClr val="F26B43"/>
          </p15:clr>
        </p15:guide>
        <p15:guide id="19" orient="horz" pos="2702">
          <p15:clr>
            <a:srgbClr val="F26B43"/>
          </p15:clr>
        </p15:guide>
        <p15:guide id="21" pos="2634">
          <p15:clr>
            <a:srgbClr val="F26B43"/>
          </p15:clr>
        </p15:guide>
        <p15:guide id="22" pos="5046">
          <p15:clr>
            <a:srgbClr val="F26B43"/>
          </p15:clr>
        </p15:guide>
        <p15:guide id="23" orient="horz" pos="1468">
          <p15:clr>
            <a:srgbClr val="F26B43"/>
          </p15:clr>
        </p15:guide>
        <p15:guide id="25" orient="horz" pos="1480">
          <p15:clr>
            <a:srgbClr val="F26B43"/>
          </p15:clr>
        </p15:guide>
        <p15:guide id="26" orient="horz" pos="2706">
          <p15:clr>
            <a:srgbClr val="F26B43"/>
          </p15:clr>
        </p15:guide>
        <p15:guide id="27" pos="2648">
          <p15:clr>
            <a:srgbClr val="F26B43"/>
          </p15:clr>
        </p15:guide>
        <p15:guide id="28" orient="horz" pos="576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A0C9C-59D4-623E-FB90-E183BA11C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Supplier Enablement – Scorecard QRG</a:t>
            </a:r>
          </a:p>
        </p:txBody>
      </p:sp>
    </p:spTree>
    <p:extLst>
      <p:ext uri="{BB962C8B-B14F-4D97-AF65-F5344CB8AC3E}">
        <p14:creationId xmlns:p14="http://schemas.microsoft.com/office/powerpoint/2010/main" val="293543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4FA53A-01FA-CB04-7980-19C9C9796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155F8C6-C7A7-0D69-3C7B-62D344D56E92}"/>
              </a:ext>
            </a:extLst>
          </p:cNvPr>
          <p:cNvSpPr txBox="1">
            <a:spLocks noGrp="1"/>
          </p:cNvSpPr>
          <p:nvPr>
            <p:ph sz="quarter" idx="17"/>
          </p:nvPr>
        </p:nvSpPr>
        <p:spPr>
          <a:xfrm>
            <a:off x="594359" y="1281217"/>
            <a:ext cx="11003280" cy="2485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indent="-228600" rtl="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Scorecards enable 3M to evaluate supplier performance by collecting Key Performance Indicators(KPI) responses and sharing the final assessment. </a:t>
            </a:r>
          </a:p>
          <a:p>
            <a:pPr marL="12700" indent="-228600" rtl="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When a buyer(3M) completes the scorecard and shares the scorecard summary, the supplier receives email notification containing the hyperlink to access scorecard summary on GEP portal</a:t>
            </a:r>
          </a:p>
          <a:p>
            <a:pPr marL="12700" indent="-228600" rtl="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The supplier can view their overall evaluation and Spider Chart, which provides a visual breakdown of performance across all KPIs.</a:t>
            </a:r>
          </a:p>
          <a:p>
            <a:pPr marL="12700" indent="-228600" rtl="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b="0" dirty="0">
                <a:latin typeface="+mn-lt"/>
              </a:rPr>
              <a:t>Supplier can download the scorecard summary if required</a:t>
            </a:r>
          </a:p>
        </p:txBody>
      </p:sp>
    </p:spTree>
    <p:extLst>
      <p:ext uri="{BB962C8B-B14F-4D97-AF65-F5344CB8AC3E}">
        <p14:creationId xmlns:p14="http://schemas.microsoft.com/office/powerpoint/2010/main" val="82072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A4AFF1-6AFE-1123-F8E3-534D32B78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Process flow</a:t>
            </a:r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60CA3851-F242-5766-05E8-80E273581BFA}"/>
              </a:ext>
            </a:extLst>
          </p:cNvPr>
          <p:cNvCxnSpPr>
            <a:cxnSpLocks/>
          </p:cNvCxnSpPr>
          <p:nvPr/>
        </p:nvCxnSpPr>
        <p:spPr>
          <a:xfrm>
            <a:off x="893326" y="2113421"/>
            <a:ext cx="1217949" cy="218163"/>
          </a:xfrm>
          <a:prstGeom prst="bentConnector2">
            <a:avLst/>
          </a:prstGeom>
          <a:noFill/>
          <a:ln w="9525" cap="flat" cmpd="sng" algn="ctr">
            <a:noFill/>
            <a:prstDash val="solid"/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DC740F2-5BE8-9E60-33ED-6EE4F6BF4408}"/>
              </a:ext>
            </a:extLst>
          </p:cNvPr>
          <p:cNvCxnSpPr>
            <a:cxnSpLocks/>
            <a:stCxn id="10" idx="2"/>
            <a:endCxn id="6" idx="0"/>
          </p:cNvCxnSpPr>
          <p:nvPr/>
        </p:nvCxnSpPr>
        <p:spPr>
          <a:xfrm>
            <a:off x="5069714" y="2537567"/>
            <a:ext cx="0" cy="1600368"/>
          </a:xfrm>
          <a:prstGeom prst="straightConnector1">
            <a:avLst/>
          </a:prstGeom>
          <a:noFill/>
          <a:ln w="6350" cap="flat" cmpd="sng" algn="ctr">
            <a:solidFill>
              <a:srgbClr val="1F497D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6E8B4531-8F01-115A-A808-1A500F74B6E1}"/>
              </a:ext>
            </a:extLst>
          </p:cNvPr>
          <p:cNvSpPr/>
          <p:nvPr/>
        </p:nvSpPr>
        <p:spPr>
          <a:xfrm>
            <a:off x="4109594" y="4137935"/>
            <a:ext cx="1920240" cy="91440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1079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Receive the Scorecard Summary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6CBA6097-FC32-E2F2-CB14-59570E0386A3}"/>
              </a:ext>
            </a:extLst>
          </p:cNvPr>
          <p:cNvSpPr/>
          <p:nvPr/>
        </p:nvSpPr>
        <p:spPr>
          <a:xfrm>
            <a:off x="6769001" y="4137935"/>
            <a:ext cx="1920240" cy="91440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1079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lvl="0" algn="ctr">
              <a:buClr>
                <a:srgbClr val="000000"/>
              </a:buClr>
              <a:defRPr/>
            </a:pPr>
            <a:r>
              <a:rPr lang="en-US" sz="1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 score summary details(KPI Weightage, Score, feedback)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B7B4A77-0B32-2D06-FF88-3155595AB806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>
            <a:off x="8689241" y="4595135"/>
            <a:ext cx="727807" cy="0"/>
          </a:xfrm>
          <a:prstGeom prst="straightConnector1">
            <a:avLst/>
          </a:prstGeom>
          <a:solidFill>
            <a:srgbClr val="00B050"/>
          </a:solidFill>
          <a:ln w="6350" cap="flat" cmpd="sng" algn="ctr">
            <a:solidFill>
              <a:srgbClr val="1F497D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C5A1825-B89D-4547-034A-BF9BDCBECB09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6029834" y="4595135"/>
            <a:ext cx="739167" cy="0"/>
          </a:xfrm>
          <a:prstGeom prst="straightConnector1">
            <a:avLst/>
          </a:prstGeom>
          <a:solidFill>
            <a:srgbClr val="00B050"/>
          </a:solidFill>
          <a:ln w="6350" cap="flat" cmpd="sng" algn="ctr">
            <a:solidFill>
              <a:srgbClr val="1F497D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A0A3E23A-93C6-F802-E93F-C194A415E89E}"/>
              </a:ext>
            </a:extLst>
          </p:cNvPr>
          <p:cNvSpPr/>
          <p:nvPr/>
        </p:nvSpPr>
        <p:spPr>
          <a:xfrm>
            <a:off x="4109594" y="1623167"/>
            <a:ext cx="1920240" cy="914400"/>
          </a:xfrm>
          <a:prstGeom prst="flowChartProcess">
            <a:avLst/>
          </a:prstGeom>
          <a:solidFill>
            <a:schemeClr val="accent1"/>
          </a:solidFill>
          <a:ln w="1079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  <a:sym typeface="Arial"/>
              </a:rPr>
              <a:t>Share Scorecard Summary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A7C6C08D-3A95-8A37-BC42-1772870AE57D}"/>
              </a:ext>
            </a:extLst>
          </p:cNvPr>
          <p:cNvSpPr/>
          <p:nvPr/>
        </p:nvSpPr>
        <p:spPr>
          <a:xfrm>
            <a:off x="9417048" y="4137935"/>
            <a:ext cx="1920240" cy="914400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 w="1079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lvl="0" algn="ctr">
              <a:buClr>
                <a:srgbClr val="000000"/>
              </a:buClr>
              <a:defRPr/>
            </a:pPr>
            <a:r>
              <a:rPr lang="en-US" sz="1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Download score summary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5A8BC884-DBDC-819B-73DA-B3ACC8A43B64}"/>
              </a:ext>
            </a:extLst>
          </p:cNvPr>
          <p:cNvSpPr/>
          <p:nvPr/>
        </p:nvSpPr>
        <p:spPr>
          <a:xfrm>
            <a:off x="2126666" y="1874298"/>
            <a:ext cx="1280160" cy="412138"/>
          </a:xfrm>
          <a:prstGeom prst="flowChartTerminator">
            <a:avLst/>
          </a:prstGeom>
          <a:noFill/>
          <a:ln w="10795" cap="flat" cmpd="sng" algn="ctr">
            <a:solidFill>
              <a:srgbClr val="1F497D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r>
              <a:rPr lang="en-US" sz="1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id="{E1222520-3818-8B38-A68F-6B9A18213D2D}"/>
              </a:ext>
            </a:extLst>
          </p:cNvPr>
          <p:cNvSpPr/>
          <p:nvPr/>
        </p:nvSpPr>
        <p:spPr>
          <a:xfrm>
            <a:off x="9737088" y="3182568"/>
            <a:ext cx="1280160" cy="412138"/>
          </a:xfrm>
          <a:prstGeom prst="flowChartTerminator">
            <a:avLst/>
          </a:prstGeom>
          <a:noFill/>
          <a:ln w="10795" cap="flat" cmpd="sng" algn="ctr">
            <a:solidFill>
              <a:srgbClr val="1F497D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r>
              <a:rPr lang="en-US" sz="1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EDB9D14-60DC-CA75-757D-DECC8F32D3AD}"/>
              </a:ext>
            </a:extLst>
          </p:cNvPr>
          <p:cNvCxnSpPr>
            <a:cxnSpLocks/>
            <a:stCxn id="11" idx="0"/>
            <a:endCxn id="13" idx="2"/>
          </p:cNvCxnSpPr>
          <p:nvPr/>
        </p:nvCxnSpPr>
        <p:spPr>
          <a:xfrm flipV="1">
            <a:off x="10377168" y="3594706"/>
            <a:ext cx="0" cy="543229"/>
          </a:xfrm>
          <a:prstGeom prst="straightConnector1">
            <a:avLst/>
          </a:prstGeom>
          <a:solidFill>
            <a:srgbClr val="00B050"/>
          </a:solidFill>
          <a:ln w="6350" cap="flat" cmpd="sng" algn="ctr">
            <a:solidFill>
              <a:srgbClr val="1F497D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ED77E29-53FE-FD9B-5C48-70BCA28FAF93}"/>
              </a:ext>
            </a:extLst>
          </p:cNvPr>
          <p:cNvCxnSpPr>
            <a:cxnSpLocks/>
            <a:stCxn id="12" idx="3"/>
            <a:endCxn id="10" idx="1"/>
          </p:cNvCxnSpPr>
          <p:nvPr/>
        </p:nvCxnSpPr>
        <p:spPr>
          <a:xfrm>
            <a:off x="3406826" y="2080367"/>
            <a:ext cx="702768" cy="0"/>
          </a:xfrm>
          <a:prstGeom prst="straightConnector1">
            <a:avLst/>
          </a:prstGeom>
          <a:noFill/>
          <a:ln w="6350" cap="flat" cmpd="sng" algn="ctr">
            <a:solidFill>
              <a:srgbClr val="1F497D"/>
            </a:solidFill>
            <a:prstDash val="solid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6988ED-F821-3FA9-38C5-357B6AD2F051}"/>
              </a:ext>
            </a:extLst>
          </p:cNvPr>
          <p:cNvGrpSpPr/>
          <p:nvPr/>
        </p:nvGrpSpPr>
        <p:grpSpPr>
          <a:xfrm>
            <a:off x="1994328" y="5836558"/>
            <a:ext cx="9298440" cy="524324"/>
            <a:chOff x="1994328" y="5836558"/>
            <a:chExt cx="9298440" cy="524324"/>
          </a:xfrm>
        </p:grpSpPr>
        <p:cxnSp>
          <p:nvCxnSpPr>
            <p:cNvPr id="17" name="Connector: Elbow 51">
              <a:extLst>
                <a:ext uri="{FF2B5EF4-FFF2-40B4-BE49-F238E27FC236}">
                  <a16:creationId xmlns:a16="http://schemas.microsoft.com/office/drawing/2014/main" id="{D580FC59-DFCC-5FE2-54D2-F8CF07B38B32}"/>
                </a:ext>
              </a:extLst>
            </p:cNvPr>
            <p:cNvCxnSpPr>
              <a:cxnSpLocks/>
            </p:cNvCxnSpPr>
            <p:nvPr/>
          </p:nvCxnSpPr>
          <p:spPr>
            <a:xfrm>
              <a:off x="6932496" y="6012907"/>
              <a:ext cx="305175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1F497D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6202726-EC1D-8ACE-F893-DA5266FCCCE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5660933" y="5860319"/>
              <a:ext cx="0" cy="305175"/>
            </a:xfrm>
            <a:prstGeom prst="straightConnector1">
              <a:avLst/>
            </a:prstGeom>
            <a:noFill/>
            <a:ln w="6350" cap="flat" cmpd="sng" algn="ctr">
              <a:solidFill>
                <a:srgbClr val="006EAF"/>
              </a:solidFill>
              <a:prstDash val="solid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8B534C-F38A-D94D-7B6A-0FEFE7DCC07B}"/>
                </a:ext>
              </a:extLst>
            </p:cNvPr>
            <p:cNvSpPr/>
            <p:nvPr/>
          </p:nvSpPr>
          <p:spPr>
            <a:xfrm>
              <a:off x="3255500" y="5885167"/>
              <a:ext cx="305175" cy="2743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079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sz="1000">
                <a:latin typeface="+mn-lt"/>
                <a:cs typeface="Helvetica" panose="020B0604020202020204" pitchFamily="34" charset="0"/>
              </a:endParaRPr>
            </a:p>
          </p:txBody>
        </p:sp>
        <p:sp>
          <p:nvSpPr>
            <p:cNvPr id="20" name="TextBox 44">
              <a:extLst>
                <a:ext uri="{FF2B5EF4-FFF2-40B4-BE49-F238E27FC236}">
                  <a16:creationId xmlns:a16="http://schemas.microsoft.com/office/drawing/2014/main" id="{E82EFE08-1BB8-549D-64FB-E0199F251A45}"/>
                </a:ext>
              </a:extLst>
            </p:cNvPr>
            <p:cNvSpPr txBox="1"/>
            <p:nvPr/>
          </p:nvSpPr>
          <p:spPr>
            <a:xfrm>
              <a:off x="2331555" y="5881991"/>
              <a:ext cx="90713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3M Action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9635D9-2173-33B9-A77E-2D34BE2E169A}"/>
                </a:ext>
              </a:extLst>
            </p:cNvPr>
            <p:cNvSpPr/>
            <p:nvPr/>
          </p:nvSpPr>
          <p:spPr>
            <a:xfrm>
              <a:off x="1994328" y="5885168"/>
              <a:ext cx="305175" cy="274320"/>
            </a:xfrm>
            <a:prstGeom prst="rect">
              <a:avLst/>
            </a:prstGeom>
            <a:solidFill>
              <a:schemeClr val="accent1"/>
            </a:solidFill>
            <a:ln w="1079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sz="1000" dirty="0">
                <a:latin typeface="+mn-lt"/>
                <a:cs typeface="Helvetica" panose="020B0604020202020204" pitchFamily="34" charset="0"/>
              </a:endParaRPr>
            </a:p>
          </p:txBody>
        </p:sp>
        <p:sp>
          <p:nvSpPr>
            <p:cNvPr id="22" name="TextBox 46">
              <a:extLst>
                <a:ext uri="{FF2B5EF4-FFF2-40B4-BE49-F238E27FC236}">
                  <a16:creationId xmlns:a16="http://schemas.microsoft.com/office/drawing/2014/main" id="{4FD59D7E-036E-54C3-7C6D-EF4CE22C09EC}"/>
                </a:ext>
              </a:extLst>
            </p:cNvPr>
            <p:cNvSpPr txBox="1"/>
            <p:nvPr/>
          </p:nvSpPr>
          <p:spPr>
            <a:xfrm>
              <a:off x="3574270" y="5899217"/>
              <a:ext cx="12207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Supplier Action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6B1AA0E-5811-E26E-16FD-CDD8C8B107DA}"/>
                </a:ext>
              </a:extLst>
            </p:cNvPr>
            <p:cNvSpPr/>
            <p:nvPr/>
          </p:nvSpPr>
          <p:spPr>
            <a:xfrm>
              <a:off x="4425676" y="5885167"/>
              <a:ext cx="305175" cy="27432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079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sz="1000">
                <a:latin typeface="+mn-lt"/>
                <a:cs typeface="Helvetica" panose="020B0604020202020204" pitchFamily="34" charset="0"/>
              </a:endParaRPr>
            </a:p>
          </p:txBody>
        </p:sp>
        <p:sp>
          <p:nvSpPr>
            <p:cNvPr id="24" name="TextBox 48">
              <a:extLst>
                <a:ext uri="{FF2B5EF4-FFF2-40B4-BE49-F238E27FC236}">
                  <a16:creationId xmlns:a16="http://schemas.microsoft.com/office/drawing/2014/main" id="{1D44B165-4364-6497-BD60-483B2F9B3A98}"/>
                </a:ext>
              </a:extLst>
            </p:cNvPr>
            <p:cNvSpPr txBox="1"/>
            <p:nvPr/>
          </p:nvSpPr>
          <p:spPr>
            <a:xfrm>
              <a:off x="4744446" y="5897449"/>
              <a:ext cx="748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Option</a:t>
              </a:r>
            </a:p>
          </p:txBody>
        </p:sp>
        <p:sp>
          <p:nvSpPr>
            <p:cNvPr id="25" name="TextBox 49">
              <a:extLst>
                <a:ext uri="{FF2B5EF4-FFF2-40B4-BE49-F238E27FC236}">
                  <a16:creationId xmlns:a16="http://schemas.microsoft.com/office/drawing/2014/main" id="{573D8AE3-3C9F-2BAF-6FAE-43A5D3EE09E5}"/>
                </a:ext>
              </a:extLst>
            </p:cNvPr>
            <p:cNvSpPr txBox="1"/>
            <p:nvPr/>
          </p:nvSpPr>
          <p:spPr>
            <a:xfrm>
              <a:off x="7253402" y="5897449"/>
              <a:ext cx="11189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Possible Flow</a:t>
              </a:r>
            </a:p>
          </p:txBody>
        </p:sp>
        <p:sp>
          <p:nvSpPr>
            <p:cNvPr id="26" name="TextBox 50">
              <a:extLst>
                <a:ext uri="{FF2B5EF4-FFF2-40B4-BE49-F238E27FC236}">
                  <a16:creationId xmlns:a16="http://schemas.microsoft.com/office/drawing/2014/main" id="{968E8B55-CCA1-738A-14E8-EE419886F403}"/>
                </a:ext>
              </a:extLst>
            </p:cNvPr>
            <p:cNvSpPr txBox="1"/>
            <p:nvPr/>
          </p:nvSpPr>
          <p:spPr>
            <a:xfrm>
              <a:off x="5813520" y="5897449"/>
              <a:ext cx="11189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Product Flow</a:t>
              </a:r>
            </a:p>
          </p:txBody>
        </p:sp>
        <p:sp>
          <p:nvSpPr>
            <p:cNvPr id="27" name="Flowchart: Terminator 26">
              <a:extLst>
                <a:ext uri="{FF2B5EF4-FFF2-40B4-BE49-F238E27FC236}">
                  <a16:creationId xmlns:a16="http://schemas.microsoft.com/office/drawing/2014/main" id="{52175061-0B89-AC95-8EF6-ACC823A41DEB}"/>
                </a:ext>
              </a:extLst>
            </p:cNvPr>
            <p:cNvSpPr/>
            <p:nvPr/>
          </p:nvSpPr>
          <p:spPr>
            <a:xfrm>
              <a:off x="8388109" y="5885167"/>
              <a:ext cx="436140" cy="246222"/>
            </a:xfrm>
            <a:prstGeom prst="flowChartTerminator">
              <a:avLst/>
            </a:prstGeom>
            <a:noFill/>
            <a:ln w="10795" cap="flat" cmpd="sng" algn="ctr">
              <a:solidFill>
                <a:srgbClr val="1F497D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sz="1050" b="1">
                <a:latin typeface="+mn-lt"/>
                <a:cs typeface="Helvetica" panose="020B0604020202020204" pitchFamily="34" charset="0"/>
              </a:endParaRPr>
            </a:p>
          </p:txBody>
        </p:sp>
        <p:sp>
          <p:nvSpPr>
            <p:cNvPr id="28" name="TextBox 49">
              <a:extLst>
                <a:ext uri="{FF2B5EF4-FFF2-40B4-BE49-F238E27FC236}">
                  <a16:creationId xmlns:a16="http://schemas.microsoft.com/office/drawing/2014/main" id="{F58CB567-E25C-B756-6DC8-36AC0D58800E}"/>
                </a:ext>
              </a:extLst>
            </p:cNvPr>
            <p:cNvSpPr txBox="1"/>
            <p:nvPr/>
          </p:nvSpPr>
          <p:spPr>
            <a:xfrm>
              <a:off x="8824249" y="5874018"/>
              <a:ext cx="11189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Start/End</a:t>
              </a:r>
            </a:p>
          </p:txBody>
        </p:sp>
        <p:sp>
          <p:nvSpPr>
            <p:cNvPr id="29" name="Flowchart: Decision 28">
              <a:extLst>
                <a:ext uri="{FF2B5EF4-FFF2-40B4-BE49-F238E27FC236}">
                  <a16:creationId xmlns:a16="http://schemas.microsoft.com/office/drawing/2014/main" id="{08E01914-A8EF-323F-0B4D-5F81E8579BCE}"/>
                </a:ext>
              </a:extLst>
            </p:cNvPr>
            <p:cNvSpPr/>
            <p:nvPr/>
          </p:nvSpPr>
          <p:spPr>
            <a:xfrm>
              <a:off x="9631965" y="5836558"/>
              <a:ext cx="501200" cy="300419"/>
            </a:xfrm>
            <a:prstGeom prst="flowChartDecision">
              <a:avLst/>
            </a:prstGeom>
            <a:noFill/>
            <a:ln>
              <a:solidFill>
                <a:srgbClr val="1F497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Calibri" panose="020F050202020403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" name="TextBox 49">
              <a:extLst>
                <a:ext uri="{FF2B5EF4-FFF2-40B4-BE49-F238E27FC236}">
                  <a16:creationId xmlns:a16="http://schemas.microsoft.com/office/drawing/2014/main" id="{5F7A2D66-B83A-9A0F-9BD4-334AFED248BE}"/>
                </a:ext>
              </a:extLst>
            </p:cNvPr>
            <p:cNvSpPr txBox="1"/>
            <p:nvPr/>
          </p:nvSpPr>
          <p:spPr>
            <a:xfrm>
              <a:off x="10173792" y="5863656"/>
              <a:ext cx="11189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/>
                </a:defRPr>
              </a:lvl9pPr>
            </a:lstStyle>
            <a:p>
              <a:r>
                <a:rPr lang="en-US" sz="1200" i="1" dirty="0">
                  <a:latin typeface="+mn-lt"/>
                  <a:cs typeface="Helvetica" panose="020B0604020202020204" pitchFamily="34" charset="0"/>
                </a:rPr>
                <a:t>Decision Box</a:t>
              </a:r>
            </a:p>
          </p:txBody>
        </p:sp>
      </p:grp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A363FD7-0673-9E8E-3AA0-B4344668E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034929"/>
              </p:ext>
            </p:extLst>
          </p:nvPr>
        </p:nvGraphicFramePr>
        <p:xfrm>
          <a:off x="740228" y="1360713"/>
          <a:ext cx="1179373" cy="4435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9373">
                  <a:extLst>
                    <a:ext uri="{9D8B030D-6E8A-4147-A177-3AD203B41FA5}">
                      <a16:colId xmlns:a16="http://schemas.microsoft.com/office/drawing/2014/main" val="3880806364"/>
                    </a:ext>
                  </a:extLst>
                </a:gridCol>
              </a:tblGrid>
              <a:tr h="16585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3M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2477624060"/>
                  </a:ext>
                </a:extLst>
              </a:tr>
              <a:tr h="27768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SUPPLIER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2641842291"/>
                  </a:ext>
                </a:extLst>
              </a:tr>
            </a:tbl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DF5B87F-F68D-60E4-D5AE-F8CDEEFC1E45}"/>
              </a:ext>
            </a:extLst>
          </p:cNvPr>
          <p:cNvCxnSpPr>
            <a:cxnSpLocks/>
          </p:cNvCxnSpPr>
          <p:nvPr/>
        </p:nvCxnSpPr>
        <p:spPr>
          <a:xfrm>
            <a:off x="1940273" y="3015345"/>
            <a:ext cx="9657366" cy="0"/>
          </a:xfrm>
          <a:prstGeom prst="line">
            <a:avLst/>
          </a:prstGeom>
          <a:ln>
            <a:solidFill>
              <a:schemeClr val="dk1">
                <a:alpha val="3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A04F33-3FA9-0A67-BD67-418E2BD7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– Notification email to Supplier</a:t>
            </a:r>
          </a:p>
        </p:txBody>
      </p:sp>
      <p:pic>
        <p:nvPicPr>
          <p:cNvPr id="5" name="Image 0" descr="https://trainn-production-videos.s3-accelerate.amazonaws.com/gepuniversity/guide_contents/4z3dFaj4eGDLpxJd8wcVNA.jpg?x-amzn-trace-id=Root%3D1-6a86cb54-56f1705d174acd846f999bed%3BParent%3D4a9ddc4c1b546180%3BSampled%3D0&amp;X-Amz-Algorithm=AWS4-HMAC-SHA256&amp;X-Amz-Credential=AKIAZWGGEKHDU4MHTAV4%2F20260820%2Fus-east-1%2Fs3%2Faws4_request&amp;X-Amz-Date=20260820T093932Z&amp;X-Amz-Expires=7200&amp;X-Amz-SignedHeaders=host&amp;X-Amz-Signature=16c199156cf21997346fdd85904389d7131fef5be666a6ff8dff775109b3ee0a">
            <a:extLst>
              <a:ext uri="{FF2B5EF4-FFF2-40B4-BE49-F238E27FC236}">
                <a16:creationId xmlns:a16="http://schemas.microsoft.com/office/drawing/2014/main" id="{194FF149-6B33-734A-42DD-2C7EC9B207D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75022" y="1287127"/>
            <a:ext cx="8586216" cy="3913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021FA870-2B94-F13D-B127-99CFBA413EBE}"/>
              </a:ext>
            </a:extLst>
          </p:cNvPr>
          <p:cNvSpPr txBox="1"/>
          <p:nvPr/>
        </p:nvSpPr>
        <p:spPr>
          <a:xfrm>
            <a:off x="500743" y="5302421"/>
            <a:ext cx="11534775" cy="1255134"/>
          </a:xfrm>
          <a:prstGeom prst="rect">
            <a:avLst/>
          </a:prstGeom>
        </p:spPr>
        <p:txBody>
          <a:bodyPr vert="horz" lIns="62345" tIns="31173" rIns="62345" bIns="31173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supplier receives an email with the subject line: "[For your awareness]: Scorecard Name" . This email contains a link to view the evaluation score summary.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supplier can either click the "Click Here" link or copy the link and paste it into a new browser window to view it.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B09CF6-6951-01A0-3988-D1D2FE1A5C62}"/>
              </a:ext>
            </a:extLst>
          </p:cNvPr>
          <p:cNvSpPr/>
          <p:nvPr/>
        </p:nvSpPr>
        <p:spPr>
          <a:xfrm>
            <a:off x="5061857" y="3429000"/>
            <a:ext cx="859972" cy="27214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145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344D64-F29B-A8B5-72FB-BD658F7F6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– Supplier Login GEP Business portal</a:t>
            </a:r>
          </a:p>
        </p:txBody>
      </p:sp>
      <p:pic>
        <p:nvPicPr>
          <p:cNvPr id="5" name="Image 0" descr="https://trainn-production-videos.s3-accelerate.amazonaws.com/gepuniversity/guide_contents/LSCtjkBpJ5GSq2k2mzmE4Q..jpg?x-amzn-trace-id=Root%3D1-6a86cb54-361d66287e619ef2512bf771%3BParent%3Dee2852cc38451ea0%3BSampled%3D0&amp;X-Amz-Algorithm=AWS4-HMAC-SHA256&amp;X-Amz-Credential=AKIAZWGGEKHDU4MHTAV4%2F20260820%2Fus-east-1%2Fs3%2Faws4_request&amp;X-Amz-Date=20260820T093932Z&amp;X-Amz-Expires=7200&amp;X-Amz-SignedHeaders=host&amp;X-Amz-Signature=8e8037953b30aa5053381bd9fd06dbc61cfb270c2b84a66aeb4f80d068226380">
            <a:extLst>
              <a:ext uri="{FF2B5EF4-FFF2-40B4-BE49-F238E27FC236}">
                <a16:creationId xmlns:a16="http://schemas.microsoft.com/office/drawing/2014/main" id="{78D8222E-87B5-12B8-8E7C-EC81EB96919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98" y="1363324"/>
            <a:ext cx="8586216" cy="3913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DDD063CF-91D1-5884-7F05-8352B3F65151}"/>
              </a:ext>
            </a:extLst>
          </p:cNvPr>
          <p:cNvSpPr txBox="1"/>
          <p:nvPr/>
        </p:nvSpPr>
        <p:spPr>
          <a:xfrm>
            <a:off x="1549167" y="5428819"/>
            <a:ext cx="8486078" cy="747132"/>
          </a:xfrm>
          <a:prstGeom prst="rect">
            <a:avLst/>
          </a:prstGeom>
        </p:spPr>
        <p:txBody>
          <a:bodyPr vert="horz" lIns="62345" tIns="31173" rIns="62345" bIns="31173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Supplier will login to GEP business portal by using their username and password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9869C2-9401-3A60-B049-AC31AA00EE8F}"/>
              </a:ext>
            </a:extLst>
          </p:cNvPr>
          <p:cNvSpPr/>
          <p:nvPr/>
        </p:nvSpPr>
        <p:spPr>
          <a:xfrm>
            <a:off x="6422570" y="1948543"/>
            <a:ext cx="2884714" cy="16872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350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47A84-055D-FFFE-7E1E-E7E5A949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C78A53-2D08-5FF6-1E99-C2CC73DA5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– Supplier Login GEP Business portal</a:t>
            </a:r>
          </a:p>
        </p:txBody>
      </p:sp>
      <p:pic>
        <p:nvPicPr>
          <p:cNvPr id="5" name="Image 0" descr="https://trainn-production-videos.s3-accelerate.amazonaws.com/gepuniversity/guide_contents/LSCtjkBpJ5GSq2k2mzmE4Q..jpg?x-amzn-trace-id=Root%3D1-6a86cb54-361d66287e619ef2512bf771%3BParent%3Dee2852cc38451ea0%3BSampled%3D0&amp;X-Amz-Algorithm=AWS4-HMAC-SHA256&amp;X-Amz-Credential=AKIAZWGGEKHDU4MHTAV4%2F20260820%2Fus-east-1%2Fs3%2Faws4_request&amp;X-Amz-Date=20260820T093932Z&amp;X-Amz-Expires=7200&amp;X-Amz-SignedHeaders=host&amp;X-Amz-Signature=8e8037953b30aa5053381bd9fd06dbc61cfb270c2b84a66aeb4f80d068226380">
            <a:extLst>
              <a:ext uri="{FF2B5EF4-FFF2-40B4-BE49-F238E27FC236}">
                <a16:creationId xmlns:a16="http://schemas.microsoft.com/office/drawing/2014/main" id="{A89765EE-0B51-318B-034D-32778A93ABB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99098" y="1363324"/>
            <a:ext cx="8586216" cy="3913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8A929C96-AFBC-E41E-8E82-6D78206C4EA7}"/>
              </a:ext>
            </a:extLst>
          </p:cNvPr>
          <p:cNvSpPr txBox="1"/>
          <p:nvPr/>
        </p:nvSpPr>
        <p:spPr>
          <a:xfrm>
            <a:off x="1549167" y="5428819"/>
            <a:ext cx="8486078" cy="747132"/>
          </a:xfrm>
          <a:prstGeom prst="rect">
            <a:avLst/>
          </a:prstGeom>
        </p:spPr>
        <p:txBody>
          <a:bodyPr vert="horz" lIns="62345" tIns="31173" rIns="62345" bIns="31173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Supplier will login to GEP business portal by using their username and password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E27E80-49CB-0538-4A55-1DEFC981886A}"/>
              </a:ext>
            </a:extLst>
          </p:cNvPr>
          <p:cNvSpPr/>
          <p:nvPr/>
        </p:nvSpPr>
        <p:spPr>
          <a:xfrm>
            <a:off x="6422570" y="1948543"/>
            <a:ext cx="2884714" cy="168728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97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72CF80-6748-183D-B968-744DC913B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– Scorecard Summary</a:t>
            </a:r>
          </a:p>
        </p:txBody>
      </p:sp>
      <p:pic>
        <p:nvPicPr>
          <p:cNvPr id="5" name="Image 0" descr="https://trainn-production-videos.s3-accelerate.amazonaws.com/gepuniversity/guide_contents/W63sc2LI66AcmX218SqtnA..jpg?x-amzn-trace-id=Root%3D1-6a86cb53-6c561b441bb203f43ff40200%3BParent%3D1b98211732fe72d2%3BSampled%3D0&amp;X-Amz-Algorithm=AWS4-HMAC-SHA256&amp;X-Amz-Credential=AKIAZWGGEKHDU4MHTAV4%2F20260820%2Fus-east-1%2Fs3%2Faws4_request&amp;X-Amz-Date=20260820T093931Z&amp;X-Amz-Expires=7200&amp;X-Amz-SignedHeaders=host&amp;X-Amz-Signature=b2a49b190247357c9e1684ceaf5586fc13dbd3efae97e4cf68b7b9017509d800">
            <a:extLst>
              <a:ext uri="{FF2B5EF4-FFF2-40B4-BE49-F238E27FC236}">
                <a16:creationId xmlns:a16="http://schemas.microsoft.com/office/drawing/2014/main" id="{99F8A9CA-D786-4E9C-A199-5EE564F3A9DF}"/>
              </a:ext>
            </a:extLst>
          </p:cNvPr>
          <p:cNvPicPr>
            <a:picLocks noGrp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886869" y="1323706"/>
            <a:ext cx="10204904" cy="410217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93B5B2A1-3A4D-296F-3A45-114907ECAED7}"/>
              </a:ext>
            </a:extLst>
          </p:cNvPr>
          <p:cNvSpPr/>
          <p:nvPr/>
        </p:nvSpPr>
        <p:spPr>
          <a:xfrm>
            <a:off x="594361" y="5516880"/>
            <a:ext cx="10789920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Supplier will be able to view the </a:t>
            </a:r>
            <a:r>
              <a:rPr lang="en-US" sz="2300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Scorecard summary </a:t>
            </a:r>
            <a:r>
              <a:rPr lang="en-US" sz="2300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page. </a:t>
            </a:r>
            <a:endParaRPr lang="en-US" sz="23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The </a:t>
            </a:r>
            <a:r>
              <a:rPr lang="en-US" sz="2300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scorecard summary </a:t>
            </a:r>
            <a:r>
              <a:rPr lang="en-US" sz="2300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page will contain details like Supplier score details which will show information like Assessment cycle, Supplier name, service and quality related Key Performance Indicator's and overall score.</a:t>
            </a:r>
            <a:endParaRPr lang="en-US" sz="23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3DAEB4-5ACC-D8CF-CAC7-7B50BF515731}"/>
              </a:ext>
            </a:extLst>
          </p:cNvPr>
          <p:cNvSpPr/>
          <p:nvPr/>
        </p:nvSpPr>
        <p:spPr>
          <a:xfrm>
            <a:off x="908640" y="2002973"/>
            <a:ext cx="10096817" cy="33310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533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6E7A3C-431B-7FA5-8A34-DF10FEB7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Summary – KPI and Critical question</a:t>
            </a:r>
          </a:p>
        </p:txBody>
      </p:sp>
      <p:pic>
        <p:nvPicPr>
          <p:cNvPr id="5" name="Image 0" descr="https://trainn-production-videos.s3-accelerate.amazonaws.com/gepuniversity/guide_contents/Xc3lQGrNEHMlM4Hf57ogEQ..jpg?x-amzn-trace-id=Root%3D1-6a86cb54-30ed6c6a78d25c4139327777%3BParent%3Dd5693c3d0b941bb3%3BSampled%3D0&amp;X-Amz-Algorithm=AWS4-HMAC-SHA256&amp;X-Amz-Credential=AKIAZWGGEKHDU4MHTAV4%2F20260820%2Fus-east-1%2Fs3%2Faws4_request&amp;X-Amz-Date=20260820T093932Z&amp;X-Amz-Expires=7200&amp;X-Amz-SignedHeaders=host&amp;X-Amz-Signature=4b95e5b4463f512ac34390484ba003685fc681e8c8f6373b14011bb9324725d2">
            <a:extLst>
              <a:ext uri="{FF2B5EF4-FFF2-40B4-BE49-F238E27FC236}">
                <a16:creationId xmlns:a16="http://schemas.microsoft.com/office/drawing/2014/main" id="{6C45C364-19EC-4F7D-7C90-3D3EDD34FA6F}"/>
              </a:ext>
            </a:extLst>
          </p:cNvPr>
          <p:cNvPicPr>
            <a:picLocks noGrp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982662" y="1388796"/>
            <a:ext cx="10226675" cy="408040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26B93D48-1AC3-E148-2381-7E06C02D65CD}"/>
              </a:ext>
            </a:extLst>
          </p:cNvPr>
          <p:cNvSpPr/>
          <p:nvPr/>
        </p:nvSpPr>
        <p:spPr>
          <a:xfrm>
            <a:off x="807721" y="5654039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Supplier can view the </a:t>
            </a:r>
            <a:r>
              <a:rPr lang="en-US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KPI summary </a:t>
            </a: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and response to </a:t>
            </a:r>
            <a:r>
              <a:rPr lang="en-US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critical questions</a:t>
            </a: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 if any responded by 3M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0957CA-5E8B-9E2B-83AC-18E672236E61}"/>
              </a:ext>
            </a:extLst>
          </p:cNvPr>
          <p:cNvSpPr/>
          <p:nvPr/>
        </p:nvSpPr>
        <p:spPr>
          <a:xfrm>
            <a:off x="1099457" y="3526971"/>
            <a:ext cx="9906000" cy="95794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0A4501-A440-17AC-EF55-04036A6BD339}"/>
              </a:ext>
            </a:extLst>
          </p:cNvPr>
          <p:cNvSpPr/>
          <p:nvPr/>
        </p:nvSpPr>
        <p:spPr>
          <a:xfrm>
            <a:off x="1110341" y="4789714"/>
            <a:ext cx="9906000" cy="67948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017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2C62C6-6306-EC53-FCBE-02CDAF62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Summary – Overall Feedback</a:t>
            </a:r>
          </a:p>
        </p:txBody>
      </p:sp>
      <p:pic>
        <p:nvPicPr>
          <p:cNvPr id="5" name="Image 0" descr="https://trainn-production-videos.s3-accelerate.amazonaws.com/gepuniversity/guide_contents/aobQPjeA8dgHhurnmyJFjg..jpg?x-amzn-trace-id=Root%3D1-6a86cb54-0ab75b1639dc69ea0cff57a5%3BParent%3D39b2f410aee8e307%3BSampled%3D0&amp;X-Amz-Algorithm=AWS4-HMAC-SHA256&amp;X-Amz-Credential=AKIAZWGGEKHDU4MHTAV4%2F20260820%2Fus-east-1%2Fs3%2Faws4_request&amp;X-Amz-Date=20260820T093932Z&amp;X-Amz-Expires=7200&amp;X-Amz-SignedHeaders=host&amp;X-Amz-Signature=65cc660f9d630fabd40bfb469c57c0bd1e6b8c9890a25a229f4f28d457e0584e">
            <a:extLst>
              <a:ext uri="{FF2B5EF4-FFF2-40B4-BE49-F238E27FC236}">
                <a16:creationId xmlns:a16="http://schemas.microsoft.com/office/drawing/2014/main" id="{277EB520-30ED-343B-EBD1-6CD1832A263F}"/>
              </a:ext>
            </a:extLst>
          </p:cNvPr>
          <p:cNvPicPr>
            <a:picLocks noGrp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1259159" y="1324351"/>
            <a:ext cx="9673681" cy="396066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B933AA2E-8DCA-01B3-2EAF-811EA78CE741}"/>
              </a:ext>
            </a:extLst>
          </p:cNvPr>
          <p:cNvSpPr/>
          <p:nvPr/>
        </p:nvSpPr>
        <p:spPr>
          <a:xfrm>
            <a:off x="1502229" y="5405406"/>
            <a:ext cx="9673682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Supplier can view the </a:t>
            </a:r>
            <a:r>
              <a:rPr lang="en-US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Overall feedback </a:t>
            </a: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if any shared by 3M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A2A738-1CE7-0B4A-F751-CF33F9095183}"/>
              </a:ext>
            </a:extLst>
          </p:cNvPr>
          <p:cNvSpPr/>
          <p:nvPr/>
        </p:nvSpPr>
        <p:spPr>
          <a:xfrm>
            <a:off x="1269911" y="2100944"/>
            <a:ext cx="9506946" cy="19050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463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78FCCF-AFBD-75A9-0665-2E9E0845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Summary – Spider Graph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B6F66071-5D31-2F23-F704-01633AFAE17E}"/>
              </a:ext>
            </a:extLst>
          </p:cNvPr>
          <p:cNvSpPr/>
          <p:nvPr/>
        </p:nvSpPr>
        <p:spPr>
          <a:xfrm>
            <a:off x="1270310" y="5435268"/>
            <a:ext cx="965138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Supplier can view the KPI score in Spider graph format for better visualization of KPI scores</a:t>
            </a:r>
            <a:endParaRPr lang="en-US" dirty="0"/>
          </a:p>
        </p:txBody>
      </p:sp>
      <p:pic>
        <p:nvPicPr>
          <p:cNvPr id="11" name="Image 0" descr="https://trainn-production-videos.s3-accelerate.amazonaws.com/gepuniversity/guide_contents/6W9xbNp9lIGH6Q84maPkGg..jpg?x-amzn-trace-id=Root%3D1-6a86cb54-5f6a770c077a474d04c6e667%3BParent%3Db32cdd2397b77ebd%3BSampled%3D0&amp;X-Amz-Algorithm=AWS4-HMAC-SHA256&amp;X-Amz-Credential=AKIAZWGGEKHDU4MHTAV4%2F20260820%2Fus-east-1%2Fs3%2Faws4_request&amp;X-Amz-Date=20260820T093932Z&amp;X-Amz-Expires=7200&amp;X-Amz-SignedHeaders=host&amp;X-Amz-Signature=18cfcbe95fa60e301ed061b6d342753c337ec30755dfa5077f98b7cb1b3130ef">
            <a:extLst>
              <a:ext uri="{FF2B5EF4-FFF2-40B4-BE49-F238E27FC236}">
                <a16:creationId xmlns:a16="http://schemas.microsoft.com/office/drawing/2014/main" id="{0915157A-07DF-F96C-6E2F-616FFC3E91B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57" y="1042275"/>
            <a:ext cx="10069286" cy="423130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C7434AC-FABE-D7D7-E249-9BEA6C660783}"/>
              </a:ext>
            </a:extLst>
          </p:cNvPr>
          <p:cNvSpPr/>
          <p:nvPr/>
        </p:nvSpPr>
        <p:spPr>
          <a:xfrm>
            <a:off x="1183222" y="2618013"/>
            <a:ext cx="9506946" cy="232410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813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408FD-3430-80C4-9962-E63D49BD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97B0CB-16E9-4CAC-5C89-B9A0CA856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Summary – Download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E4B75983-70F5-9257-FEB8-2E4B6B02BED6}"/>
              </a:ext>
            </a:extLst>
          </p:cNvPr>
          <p:cNvSpPr/>
          <p:nvPr/>
        </p:nvSpPr>
        <p:spPr>
          <a:xfrm>
            <a:off x="1270310" y="5435268"/>
            <a:ext cx="965138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If supplier wish to </a:t>
            </a:r>
            <a:r>
              <a:rPr lang="en-US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Download </a:t>
            </a: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the scorecard summary they can do so by clicking on </a:t>
            </a:r>
            <a:r>
              <a:rPr lang="en-US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More</a:t>
            </a: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 and then </a:t>
            </a:r>
            <a:r>
              <a:rPr lang="en-US" b="1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Export to Excel</a:t>
            </a:r>
            <a:r>
              <a:rPr lang="en-US" dirty="0">
                <a:solidFill>
                  <a:srgbClr val="1F2937"/>
                </a:solidFill>
                <a:ea typeface="Arial" pitchFamily="34" charset="-122"/>
                <a:cs typeface="Arial" pitchFamily="34" charset="-120"/>
              </a:rPr>
              <a:t>.</a:t>
            </a:r>
            <a:endParaRPr lang="en-US" dirty="0"/>
          </a:p>
        </p:txBody>
      </p:sp>
      <p:pic>
        <p:nvPicPr>
          <p:cNvPr id="11" name="Image 0" descr="https://trainn-production-videos.s3-accelerate.amazonaws.com/gepuniversity/guide_contents/6W9xbNp9lIGH6Q84maPkGg..jpg?x-amzn-trace-id=Root%3D1-6a86cb54-5f6a770c077a474d04c6e667%3BParent%3Db32cdd2397b77ebd%3BSampled%3D0&amp;X-Amz-Algorithm=AWS4-HMAC-SHA256&amp;X-Amz-Credential=AKIAZWGGEKHDU4MHTAV4%2F20260820%2Fus-east-1%2Fs3%2Faws4_request&amp;X-Amz-Date=20260820T093932Z&amp;X-Amz-Expires=7200&amp;X-Amz-SignedHeaders=host&amp;X-Amz-Signature=18cfcbe95fa60e301ed061b6d342753c337ec30755dfa5077f98b7cb1b3130ef">
            <a:extLst>
              <a:ext uri="{FF2B5EF4-FFF2-40B4-BE49-F238E27FC236}">
                <a16:creationId xmlns:a16="http://schemas.microsoft.com/office/drawing/2014/main" id="{1E47A878-8162-EBA7-0769-0F0F3C1138A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57" y="1042275"/>
            <a:ext cx="10069286" cy="423130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28ECF7-8710-3A4F-8C7F-9F6C18DB2F7F}"/>
              </a:ext>
            </a:extLst>
          </p:cNvPr>
          <p:cNvSpPr/>
          <p:nvPr/>
        </p:nvSpPr>
        <p:spPr>
          <a:xfrm>
            <a:off x="10145486" y="1747157"/>
            <a:ext cx="882141" cy="45175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61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D6CC-2E5D-F3FB-898E-27CD314E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1641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M_PPTtemplate_v6">
  <a:themeElements>
    <a:clrScheme name="TRIFECTA 06 LtBlue_Blue_DkBlue">
      <a:dk1>
        <a:sysClr val="windowText" lastClr="000000"/>
      </a:dk1>
      <a:lt1>
        <a:srgbClr val="FFFFFF"/>
      </a:lt1>
      <a:dk2>
        <a:srgbClr val="A8A8A8"/>
      </a:dk2>
      <a:lt2>
        <a:srgbClr val="595959"/>
      </a:lt2>
      <a:accent1>
        <a:srgbClr val="00C8E6"/>
      </a:accent1>
      <a:accent2>
        <a:srgbClr val="1E1E96"/>
      </a:accent2>
      <a:accent3>
        <a:srgbClr val="003CE6"/>
      </a:accent3>
      <a:accent4>
        <a:srgbClr val="008423"/>
      </a:accent4>
      <a:accent5>
        <a:srgbClr val="D2D2D2"/>
      </a:accent5>
      <a:accent6>
        <a:srgbClr val="FF0000"/>
      </a:accent6>
      <a:hlink>
        <a:srgbClr val="0563C1"/>
      </a:hlink>
      <a:folHlink>
        <a:srgbClr val="1E4E79"/>
      </a:folHlink>
    </a:clrScheme>
    <a:fontScheme name="3M_Theme_v6">
      <a:majorFont>
        <a:latin typeface="3M Circular TT Bold"/>
        <a:ea typeface=""/>
        <a:cs typeface=""/>
      </a:majorFont>
      <a:minorFont>
        <a:latin typeface="3M Circular T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lIns="180000" tIns="180000" rIns="180000" bIns="180000" rtlCol="0" anchor="t"/>
      <a:lstStyle>
        <a:defPPr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E01847A4-18E3-433B-B527-00BBAB91A667}" vid="{DB53FFC8-40DE-4499-83C1-0B5366583EC8}"/>
    </a:ext>
  </a:extLst>
</a:theme>
</file>

<file path=ppt/theme/theme2.xml><?xml version="1.0" encoding="utf-8"?>
<a:theme xmlns:a="http://schemas.openxmlformats.org/drawingml/2006/main" name="2_3M_PPTtemplate_v6">
  <a:themeElements>
    <a:clrScheme name="Corporate brand color scheme">
      <a:dk1>
        <a:srgbClr val="000000"/>
      </a:dk1>
      <a:lt1>
        <a:srgbClr val="FFFFFF"/>
      </a:lt1>
      <a:dk2>
        <a:srgbClr val="CBCBD3"/>
      </a:dk2>
      <a:lt2>
        <a:srgbClr val="303036"/>
      </a:lt2>
      <a:accent1>
        <a:srgbClr val="D10411"/>
      </a:accent1>
      <a:accent2>
        <a:srgbClr val="8A041F"/>
      </a:accent2>
      <a:accent3>
        <a:srgbClr val="41000F"/>
      </a:accent3>
      <a:accent4>
        <a:srgbClr val="D39700"/>
      </a:accent4>
      <a:accent5>
        <a:srgbClr val="5DA87B"/>
      </a:accent5>
      <a:accent6>
        <a:srgbClr val="2A55A0"/>
      </a:accent6>
      <a:hlink>
        <a:srgbClr val="0563C1"/>
      </a:hlink>
      <a:folHlink>
        <a:srgbClr val="1E4E79"/>
      </a:folHlink>
    </a:clrScheme>
    <a:fontScheme name="3M_Theme_v6">
      <a:majorFont>
        <a:latin typeface="3M Circular TT Bold"/>
        <a:ea typeface=""/>
        <a:cs typeface=""/>
      </a:majorFont>
      <a:minorFont>
        <a:latin typeface="3M Circular T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lIns="180000" tIns="180000" rIns="180000" bIns="180000" rtlCol="0" anchor="t"/>
      <a:lstStyle>
        <a:defPPr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3D35A1A3-EFFB-F54F-84B1-6E6742E5C7FD}" vid="{B2A7AF33-EFC3-5F42-AC20-A241931C0970}"/>
    </a:ext>
  </a:extLst>
</a:theme>
</file>

<file path=ppt/theme/theme3.xml><?xml version="1.0" encoding="utf-8"?>
<a:theme xmlns:a="http://schemas.openxmlformats.org/drawingml/2006/main" name="4_3M_PPTtemplate_v6">
  <a:themeElements>
    <a:clrScheme name="Corporate brand color scheme">
      <a:dk1>
        <a:srgbClr val="000000"/>
      </a:dk1>
      <a:lt1>
        <a:srgbClr val="FFFFFF"/>
      </a:lt1>
      <a:dk2>
        <a:srgbClr val="CBCBD3"/>
      </a:dk2>
      <a:lt2>
        <a:srgbClr val="303036"/>
      </a:lt2>
      <a:accent1>
        <a:srgbClr val="D10411"/>
      </a:accent1>
      <a:accent2>
        <a:srgbClr val="8A041F"/>
      </a:accent2>
      <a:accent3>
        <a:srgbClr val="41000F"/>
      </a:accent3>
      <a:accent4>
        <a:srgbClr val="D39700"/>
      </a:accent4>
      <a:accent5>
        <a:srgbClr val="5DA87B"/>
      </a:accent5>
      <a:accent6>
        <a:srgbClr val="2A55A0"/>
      </a:accent6>
      <a:hlink>
        <a:srgbClr val="0563C1"/>
      </a:hlink>
      <a:folHlink>
        <a:srgbClr val="1E4E79"/>
      </a:folHlink>
    </a:clrScheme>
    <a:fontScheme name="3M_Theme_v6">
      <a:majorFont>
        <a:latin typeface="3M Circular TT Bold"/>
        <a:ea typeface=""/>
        <a:cs typeface=""/>
      </a:majorFont>
      <a:minorFont>
        <a:latin typeface="3M Circular T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lIns="180000" tIns="180000" rIns="180000" bIns="180000" rtlCol="0" anchor="t"/>
      <a:lstStyle>
        <a:defPPr>
          <a:defRPr sz="20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3M-Corp-Powerpoint-template-V3-BaseTemplate  -  Read-Only" id="{4B88D44A-49CD-1345-9B3F-9353F410328D}" vid="{ADA52098-80BD-844F-91EC-752F592F3321}"/>
    </a:ext>
  </a:extLst>
</a:theme>
</file>

<file path=ppt/theme/theme4.xml><?xml version="1.0" encoding="utf-8"?>
<a:theme xmlns:a="http://schemas.openxmlformats.org/drawingml/2006/main" name="Office Theme">
  <a:themeElements>
    <a:clrScheme name="3M Colours">
      <a:dk1>
        <a:sysClr val="windowText" lastClr="000000"/>
      </a:dk1>
      <a:lt1>
        <a:sysClr val="window" lastClr="FFFFFF"/>
      </a:lt1>
      <a:dk2>
        <a:srgbClr val="595959"/>
      </a:dk2>
      <a:lt2>
        <a:srgbClr val="D2D2D2"/>
      </a:lt2>
      <a:accent1>
        <a:srgbClr val="FF0000"/>
      </a:accent1>
      <a:accent2>
        <a:srgbClr val="F5821E"/>
      </a:accent2>
      <a:accent3>
        <a:srgbClr val="FAAA19"/>
      </a:accent3>
      <a:accent4>
        <a:srgbClr val="FF0000"/>
      </a:accent4>
      <a:accent5>
        <a:srgbClr val="F5821E"/>
      </a:accent5>
      <a:accent6>
        <a:srgbClr val="FAAA19"/>
      </a:accent6>
      <a:hlink>
        <a:srgbClr val="000000"/>
      </a:hlink>
      <a:folHlink>
        <a:srgbClr val="000000"/>
      </a:folHlink>
    </a:clrScheme>
    <a:fontScheme name="3M">
      <a:majorFont>
        <a:latin typeface="3M Circular TT Bold"/>
        <a:ea typeface=""/>
        <a:cs typeface=""/>
      </a:majorFont>
      <a:minorFont>
        <a:latin typeface="3M Circular T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3M Colours">
      <a:dk1>
        <a:sysClr val="windowText" lastClr="000000"/>
      </a:dk1>
      <a:lt1>
        <a:sysClr val="window" lastClr="FFFFFF"/>
      </a:lt1>
      <a:dk2>
        <a:srgbClr val="595959"/>
      </a:dk2>
      <a:lt2>
        <a:srgbClr val="D2D2D2"/>
      </a:lt2>
      <a:accent1>
        <a:srgbClr val="FF0000"/>
      </a:accent1>
      <a:accent2>
        <a:srgbClr val="F5821E"/>
      </a:accent2>
      <a:accent3>
        <a:srgbClr val="FAAA19"/>
      </a:accent3>
      <a:accent4>
        <a:srgbClr val="FF0000"/>
      </a:accent4>
      <a:accent5>
        <a:srgbClr val="F5821E"/>
      </a:accent5>
      <a:accent6>
        <a:srgbClr val="FAAA19"/>
      </a:accent6>
      <a:hlink>
        <a:srgbClr val="000000"/>
      </a:hlink>
      <a:folHlink>
        <a:srgbClr val="000000"/>
      </a:folHlink>
    </a:clrScheme>
    <a:fontScheme name="3M">
      <a:majorFont>
        <a:latin typeface="3M Circular TT Bold"/>
        <a:ea typeface=""/>
        <a:cs typeface=""/>
      </a:majorFont>
      <a:minorFont>
        <a:latin typeface="3M Circular T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uestion_x0020_2 xmlns="f57bf306-8619-47db-b15d-4d1b1301185b" xsi:nil="true"/>
    <TaxCatchAll xmlns="2e840ac6-496d-4b18-8470-54e78dc2862a" xsi:nil="true"/>
    <lcf76f155ced4ddcb4097134ff3c332f xmlns="f57bf306-8619-47db-b15d-4d1b1301185b">
      <Terms xmlns="http://schemas.microsoft.com/office/infopath/2007/PartnerControls"/>
    </lcf76f155ced4ddcb4097134ff3c332f>
    <Question_x0020_1 xmlns="f57bf306-8619-47db-b15d-4d1b1301185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203C587ADE634EA392EE4212C4B256" ma:contentTypeVersion="15" ma:contentTypeDescription="Create a new document." ma:contentTypeScope="" ma:versionID="aea589765208cd61a70450b72dfa16b5">
  <xsd:schema xmlns:xsd="http://www.w3.org/2001/XMLSchema" xmlns:xs="http://www.w3.org/2001/XMLSchema" xmlns:p="http://schemas.microsoft.com/office/2006/metadata/properties" xmlns:ns2="f57bf306-8619-47db-b15d-4d1b1301185b" xmlns:ns3="2e840ac6-496d-4b18-8470-54e78dc2862a" targetNamespace="http://schemas.microsoft.com/office/2006/metadata/properties" ma:root="true" ma:fieldsID="51db20da472e20d33e8c4275f7b7ecef" ns2:_="" ns3:_="">
    <xsd:import namespace="f57bf306-8619-47db-b15d-4d1b1301185b"/>
    <xsd:import namespace="2e840ac6-496d-4b18-8470-54e78dc286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Question_x0020_1" minOccurs="0"/>
                <xsd:element ref="ns2:Question_x0020_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bf306-8619-47db-b15d-4d1b130118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27abb3-b6a4-4605-be73-24578a989c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Question_x0020_1" ma:index="21" nillable="true" ma:displayName="Question 1" ma:internalName="Question_x0020_1">
      <xsd:simpleType>
        <xsd:restriction base="dms:Note">
          <xsd:maxLength value="255"/>
        </xsd:restriction>
      </xsd:simpleType>
    </xsd:element>
    <xsd:element name="Question_x0020_2" ma:index="22" nillable="true" ma:displayName="Question 2" ma:internalName="Question_x0020_2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40ac6-496d-4b18-8470-54e78dc2862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219db39-f014-459b-84af-0d39a148a9bc}" ma:internalName="TaxCatchAll" ma:showField="CatchAllData" ma:web="2e840ac6-496d-4b18-8470-54e78dc286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CFD99F-A484-4EFD-8952-5781F1052586}">
  <ds:schemaRefs>
    <ds:schemaRef ds:uri="http://schemas.microsoft.com/office/2006/metadata/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2e840ac6-496d-4b18-8470-54e78dc2862a"/>
    <ds:schemaRef ds:uri="f57bf306-8619-47db-b15d-4d1b1301185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4A05AA-1686-429E-892A-36E3B2BF99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3FE1E2-8E84-4B41-B80F-A4517C451F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bf306-8619-47db-b15d-4d1b1301185b"/>
    <ds:schemaRef ds:uri="2e840ac6-496d-4b18-8470-54e78dc286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acac3c4-e2a5-4257-af76-205c8a821ddb}" enabled="0" method="" siteId="{facac3c4-e2a5-4257-af76-205c8a821d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124</TotalTime>
  <Words>373</Words>
  <Application>Microsoft Office PowerPoint</Application>
  <PresentationFormat>Widescreen</PresentationFormat>
  <Paragraphs>41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3M Circular TT Bold</vt:lpstr>
      <vt:lpstr>Calibri</vt:lpstr>
      <vt:lpstr>3M Circular TT Black</vt:lpstr>
      <vt:lpstr>3M Circular TT Light</vt:lpstr>
      <vt:lpstr>3M Circular TT Book</vt:lpstr>
      <vt:lpstr>MS PGothic</vt:lpstr>
      <vt:lpstr>3M_PPTtemplate_v6</vt:lpstr>
      <vt:lpstr>2_3M_PPTtemplate_v6</vt:lpstr>
      <vt:lpstr>4_3M_PPTtemplate_v6</vt:lpstr>
      <vt:lpstr>Document</vt:lpstr>
      <vt:lpstr>PowerPoint Presentation</vt:lpstr>
      <vt:lpstr>Scorecard</vt:lpstr>
      <vt:lpstr>Scorecard Process flow</vt:lpstr>
      <vt:lpstr>Scorecard – Notification email to Supplier</vt:lpstr>
      <vt:lpstr>Scorecard – Supplier Login GEP Business portal</vt:lpstr>
      <vt:lpstr>Scorecard – Supplier Login GEP Business portal</vt:lpstr>
      <vt:lpstr>Scorecard – Scorecard Summary</vt:lpstr>
      <vt:lpstr>Scorecard Summary – KPI and Critical question</vt:lpstr>
      <vt:lpstr>Scorecard Summary – Overall Feedback</vt:lpstr>
      <vt:lpstr>Scorecard Summary – Spider Graph</vt:lpstr>
      <vt:lpstr>Scorecard Summary – Download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Fanna Haile-Selassie</dc:creator>
  <dc:description>access at brand.3M.com</dc:description>
  <cp:lastModifiedBy>Ashutosh Yadav</cp:lastModifiedBy>
  <cp:revision>3</cp:revision>
  <dcterms:created xsi:type="dcterms:W3CDTF">2026-01-22T01:41:10Z</dcterms:created>
  <dcterms:modified xsi:type="dcterms:W3CDTF">2026-09-15T11:39:44Z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1958178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D6.0.7</vt:lpwstr>
  </property>
  <property fmtid="{D5CDD505-2E9C-101B-9397-08002B2CF9AE}" pid="5" name="ContentTypeId">
    <vt:lpwstr>0x010100E3203C587ADE634EA392EE4212C4B256</vt:lpwstr>
  </property>
</Properties>
</file>