
<file path=[Content_Types].xml><?xml version="1.0" encoding="utf-8"?>
<Types xmlns="http://schemas.openxmlformats.org/package/2006/content-types">
  <Default Extension="docx" ContentType="application/vnd.openxmlformats-officedocument.wordprocessingml.document"/>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2.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 id="2147483953" r:id="rId5"/>
    <p:sldMasterId id="2147484013" r:id="rId6"/>
  </p:sldMasterIdLst>
  <p:notesMasterIdLst>
    <p:notesMasterId r:id="rId33"/>
  </p:notesMasterIdLst>
  <p:handoutMasterIdLst>
    <p:handoutMasterId r:id="rId34"/>
  </p:handoutMasterIdLst>
  <p:sldIdLst>
    <p:sldId id="256" r:id="rId7"/>
    <p:sldId id="2147483647" r:id="rId8"/>
    <p:sldId id="274" r:id="rId9"/>
    <p:sldId id="275" r:id="rId10"/>
    <p:sldId id="277" r:id="rId11"/>
    <p:sldId id="278" r:id="rId12"/>
    <p:sldId id="279" r:id="rId13"/>
    <p:sldId id="280" r:id="rId14"/>
    <p:sldId id="281" r:id="rId15"/>
    <p:sldId id="276" r:id="rId16"/>
    <p:sldId id="282" r:id="rId17"/>
    <p:sldId id="283" r:id="rId18"/>
    <p:sldId id="258" r:id="rId19"/>
    <p:sldId id="260" r:id="rId20"/>
    <p:sldId id="261" r:id="rId21"/>
    <p:sldId id="259" r:id="rId22"/>
    <p:sldId id="262" r:id="rId23"/>
    <p:sldId id="263" r:id="rId24"/>
    <p:sldId id="264" r:id="rId25"/>
    <p:sldId id="265" r:id="rId26"/>
    <p:sldId id="266" r:id="rId27"/>
    <p:sldId id="267" r:id="rId28"/>
    <p:sldId id="268" r:id="rId29"/>
    <p:sldId id="269" r:id="rId30"/>
    <p:sldId id="270" r:id="rId31"/>
    <p:sldId id="257" r:id="rId32"/>
  </p:sldIdLst>
  <p:sldSz cx="12192000" cy="6858000"/>
  <p:notesSz cx="7010400" cy="9296400"/>
  <p:embeddedFontLst>
    <p:embeddedFont>
      <p:font typeface="3M Circular TT Black" panose="020B0604020202020204" charset="0"/>
      <p:bold r:id="rId35"/>
      <p:boldItalic r:id="rId36"/>
    </p:embeddedFont>
    <p:embeddedFont>
      <p:font typeface="3M Circular TT Bold" panose="020B0804020101010102" charset="0"/>
      <p:bold r:id="rId37"/>
      <p:boldItalic r:id="rId38"/>
    </p:embeddedFont>
    <p:embeddedFont>
      <p:font typeface="3M Circular TT Book" panose="020B0804020101010102" charset="0"/>
      <p:regular r:id="rId39"/>
      <p:bold r:id="rId40"/>
      <p:italic r:id="rId41"/>
      <p:boldItalic r:id="rId42"/>
    </p:embeddedFont>
    <p:embeddedFont>
      <p:font typeface="MS PGothic" panose="020B0600070205080204" pitchFamily="34" charset="-128"/>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E71C21D-3AC9-4C6E-B9E9-9080F0CE10E2}">
          <p14:sldIdLst>
            <p14:sldId id="256"/>
            <p14:sldId id="2147483647"/>
            <p14:sldId id="274"/>
            <p14:sldId id="275"/>
            <p14:sldId id="277"/>
            <p14:sldId id="278"/>
            <p14:sldId id="279"/>
            <p14:sldId id="280"/>
            <p14:sldId id="281"/>
            <p14:sldId id="276"/>
            <p14:sldId id="282"/>
            <p14:sldId id="283"/>
            <p14:sldId id="258"/>
            <p14:sldId id="260"/>
            <p14:sldId id="261"/>
            <p14:sldId id="259"/>
            <p14:sldId id="262"/>
            <p14:sldId id="263"/>
            <p14:sldId id="264"/>
            <p14:sldId id="265"/>
            <p14:sldId id="266"/>
            <p14:sldId id="267"/>
            <p14:sldId id="268"/>
            <p14:sldId id="269"/>
            <p14:sldId id="270"/>
            <p14:sldId id="25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E0A0F77-A57A-69F7-F04A-F67FFDB73422}" name="Kathrin Gunjaca" initials="KG" userId="S::GE400357@mmm.com::4551ed21-7e29-479c-be09-d0404f46dde4" providerId="AD"/>
  <p188:author id="{613EC8A5-83F4-A0ED-1E79-CC4E11D8CD5C}" name="Sam Sventek" initials="SS" userId="S::a4yqqzz@mmm.com::87d68474-232f-4a7a-9a8a-8aff09cfd4ec" providerId="AD"/>
  <p188:author id="{18E8F3A5-5253-8E13-EC61-8F0D5A7F1A1D}" name="Andrew Langdell" initials="AL" userId="S::A9AW8ZZ@mmm.com::3910af48-b353-44cb-9c29-6a765295c1bc" providerId="AD"/>
  <p188:author id="{2B965EF1-17BA-99E7-CAFE-7B0290EFAC68}" name="Fanna Haile-Selassie" initials="FH" userId="S::A53QBZZ@mmm.com::c55739df-b488-4066-962c-f0b6e1618ccb" providerId="AD"/>
  <p188:author id="{FD5697FE-97CC-013E-6F4A-2572801519D7}" name="Kirsten Salmanowicz" initials="KS" userId="S::ACVJBZZ@mmm.com::2991d299-6954-4edb-94f7-657c6332816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ory Hanscom" initials="CH" lastIdx="1" clrIdx="0">
    <p:extLst>
      <p:ext uri="{19B8F6BF-5375-455C-9EA6-DF929625EA0E}">
        <p15:presenceInfo xmlns:p15="http://schemas.microsoft.com/office/powerpoint/2012/main" userId="S::US345876@mmm.com::6d697531-f294-401b-9c5b-18e19c75e3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29B5"/>
    <a:srgbClr val="F5821F"/>
    <a:srgbClr val="FFE825"/>
    <a:srgbClr val="8C006E"/>
    <a:srgbClr val="FF0000"/>
    <a:srgbClr val="003DE6"/>
    <a:srgbClr val="00C7E6"/>
    <a:srgbClr val="1F1F96"/>
    <a:srgbClr val="DB14AB"/>
    <a:srgbClr val="FFF00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5.fntdata"/><Relationship Id="rId21" Type="http://schemas.openxmlformats.org/officeDocument/2006/relationships/slide" Target="slides/slide15.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2.fntdata"/><Relationship Id="rId49"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43E2305-466C-4623-BA03-7D1ABB7C9E8B}" type="datetimeFigureOut">
              <a:rPr lang="en-GB" smtClean="0"/>
              <a:t>16/09/2026</a:t>
            </a:fld>
            <a:endParaRPr lang="en-GB"/>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BAB2DDB-3F36-4FB8-8004-74C0E9CD6F54}" type="slidenum">
              <a:rPr lang="en-GB" smtClean="0"/>
              <a:t>‹#›</a:t>
            </a:fld>
            <a:endParaRPr lang="en-GB"/>
          </a:p>
        </p:txBody>
      </p:sp>
    </p:spTree>
    <p:extLst>
      <p:ext uri="{BB962C8B-B14F-4D97-AF65-F5344CB8AC3E}">
        <p14:creationId xmlns:p14="http://schemas.microsoft.com/office/powerpoint/2010/main" val="3051304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894DEE1-CFED-4862-80A6-C1C29819A1DC}" type="datetimeFigureOut">
              <a:rPr lang="en-GB" smtClean="0"/>
              <a:t>16/09/2026</a:t>
            </a:fld>
            <a:endParaRPr lang="en-GB"/>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4745B09-AD31-409C-B2BB-E7C534396A29}" type="slidenum">
              <a:rPr lang="en-GB" smtClean="0"/>
              <a:t>‹#›</a:t>
            </a:fld>
            <a:endParaRPr lang="en-GB"/>
          </a:p>
        </p:txBody>
      </p:sp>
    </p:spTree>
    <p:extLst>
      <p:ext uri="{BB962C8B-B14F-4D97-AF65-F5344CB8AC3E}">
        <p14:creationId xmlns:p14="http://schemas.microsoft.com/office/powerpoint/2010/main" val="1279038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package" Target="../embeddings/Microsoft_Word_Document.docx"/><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a:t>Click to edit Master title style</a:t>
            </a:r>
            <a:endParaRPr lang="en-GB"/>
          </a:p>
        </p:txBody>
      </p:sp>
      <p:sp>
        <p:nvSpPr>
          <p:cNvPr id="6" name="TextBox 5">
            <a:extLst>
              <a:ext uri="{FF2B5EF4-FFF2-40B4-BE49-F238E27FC236}">
                <a16:creationId xmlns:a16="http://schemas.microsoft.com/office/drawing/2014/main" id="{939E3FFE-217B-49A6-86E8-7E9F9B7610F2}"/>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7" name="Freeform 5">
            <a:extLst>
              <a:ext uri="{FF2B5EF4-FFF2-40B4-BE49-F238E27FC236}">
                <a16:creationId xmlns:a16="http://schemas.microsoft.com/office/drawing/2014/main" id="{D2485E65-BDBF-494A-8847-8908887BED5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8" name="Group 7">
            <a:extLst>
              <a:ext uri="{FF2B5EF4-FFF2-40B4-BE49-F238E27FC236}">
                <a16:creationId xmlns:a16="http://schemas.microsoft.com/office/drawing/2014/main" id="{4691A6D2-DA53-4227-B40D-F779479B11FD}"/>
              </a:ext>
            </a:extLst>
          </p:cNvPr>
          <p:cNvGrpSpPr/>
          <p:nvPr userDrawn="1"/>
        </p:nvGrpSpPr>
        <p:grpSpPr>
          <a:xfrm>
            <a:off x="-22860" y="6569823"/>
            <a:ext cx="2766060" cy="138337"/>
            <a:chOff x="-22860" y="6595827"/>
            <a:chExt cx="2766060" cy="138337"/>
          </a:xfrm>
        </p:grpSpPr>
        <p:sp>
          <p:nvSpPr>
            <p:cNvPr id="9" name="Footer Placeholder 3">
              <a:extLst>
                <a:ext uri="{FF2B5EF4-FFF2-40B4-BE49-F238E27FC236}">
                  <a16:creationId xmlns:a16="http://schemas.microsoft.com/office/drawing/2014/main" id="{06A12CDE-A5C8-4AB8-A340-617C75C20048}"/>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0" name="TextBox 25">
              <a:extLst>
                <a:ext uri="{FF2B5EF4-FFF2-40B4-BE49-F238E27FC236}">
                  <a16:creationId xmlns:a16="http://schemas.microsoft.com/office/drawing/2014/main" id="{FC01E7A2-4388-4932-997D-2EE6FDD07429}"/>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1" name="Rectangle 26">
              <a:extLst>
                <a:ext uri="{FF2B5EF4-FFF2-40B4-BE49-F238E27FC236}">
                  <a16:creationId xmlns:a16="http://schemas.microsoft.com/office/drawing/2014/main" id="{626847D3-351F-4DF7-B605-DB21CD18B4DB}"/>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4" name="TextBox 24">
              <a:extLst>
                <a:ext uri="{FF2B5EF4-FFF2-40B4-BE49-F238E27FC236}">
                  <a16:creationId xmlns:a16="http://schemas.microsoft.com/office/drawing/2014/main" id="{8A3ED80A-D0A0-4513-8AB6-54D412B00124}"/>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15" name="Footer Placeholder 3">
              <a:extLst>
                <a:ext uri="{FF2B5EF4-FFF2-40B4-BE49-F238E27FC236}">
                  <a16:creationId xmlns:a16="http://schemas.microsoft.com/office/drawing/2014/main" id="{F9A1CC6D-3820-48BF-9B5D-DDE47D198728}"/>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881154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3"/>
            <a:ext cx="11425237" cy="822960"/>
          </a:xfrm>
        </p:spPr>
        <p:txBody>
          <a:bodyPr/>
          <a:lstStyle/>
          <a:p>
            <a:r>
              <a:rPr lang="en-US"/>
              <a:t>Click to edit Master title style</a:t>
            </a:r>
            <a:endParaRPr lang="en-GB"/>
          </a:p>
        </p:txBody>
      </p:sp>
      <p:sp>
        <p:nvSpPr>
          <p:cNvPr id="5" name="Content Placeholder 4"/>
          <p:cNvSpPr>
            <a:spLocks noGrp="1"/>
          </p:cNvSpPr>
          <p:nvPr>
            <p:ph sz="quarter" idx="15"/>
          </p:nvPr>
        </p:nvSpPr>
        <p:spPr>
          <a:xfrm>
            <a:off x="379410" y="1295401"/>
            <a:ext cx="11430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16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14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12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14" name="TextBox 13">
            <a:extLst>
              <a:ext uri="{FF2B5EF4-FFF2-40B4-BE49-F238E27FC236}">
                <a16:creationId xmlns:a16="http://schemas.microsoft.com/office/drawing/2014/main" id="{C387DB69-820F-41BD-AED8-27F06F0EF12A}"/>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6" name="Freeform 5">
            <a:extLst>
              <a:ext uri="{FF2B5EF4-FFF2-40B4-BE49-F238E27FC236}">
                <a16:creationId xmlns:a16="http://schemas.microsoft.com/office/drawing/2014/main" id="{F6A4115B-255F-4168-995A-C88FF2AE586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D7EA5B7C-FF4F-417B-956F-81F3E1FB79E9}"/>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ECD7EFF2-07E6-4CAD-9169-36648AED724B}"/>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157396FE-7B91-4A37-A6F8-03D47123C658}"/>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8D8E6FC6-BA29-4FA4-8430-93640B1FD54A}"/>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B14C4B13-84E7-42C9-95A5-A8B070CD01C6}"/>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00F35879-CB8E-47B5-9FA9-89A9327E8FB5}"/>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477152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B4480938-3206-419E-A8EA-E2EA8D0A4162}"/>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4" name="Freeform 5">
            <a:extLst>
              <a:ext uri="{FF2B5EF4-FFF2-40B4-BE49-F238E27FC236}">
                <a16:creationId xmlns:a16="http://schemas.microsoft.com/office/drawing/2014/main" id="{899F1064-18BF-490B-A707-02D56B21C3BD}"/>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5" name="Group 14">
            <a:extLst>
              <a:ext uri="{FF2B5EF4-FFF2-40B4-BE49-F238E27FC236}">
                <a16:creationId xmlns:a16="http://schemas.microsoft.com/office/drawing/2014/main" id="{73D8BF5E-BABD-4307-A975-CE6B8292D0AF}"/>
              </a:ext>
            </a:extLst>
          </p:cNvPr>
          <p:cNvGrpSpPr/>
          <p:nvPr userDrawn="1"/>
        </p:nvGrpSpPr>
        <p:grpSpPr>
          <a:xfrm>
            <a:off x="-22860" y="6569823"/>
            <a:ext cx="2766060" cy="138337"/>
            <a:chOff x="-22860" y="6595827"/>
            <a:chExt cx="2766060" cy="138337"/>
          </a:xfrm>
        </p:grpSpPr>
        <p:sp>
          <p:nvSpPr>
            <p:cNvPr id="16" name="Footer Placeholder 3">
              <a:extLst>
                <a:ext uri="{FF2B5EF4-FFF2-40B4-BE49-F238E27FC236}">
                  <a16:creationId xmlns:a16="http://schemas.microsoft.com/office/drawing/2014/main" id="{197BBD2F-C8FC-41AC-8A54-6620FE97E83F}"/>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7" name="TextBox 25">
              <a:extLst>
                <a:ext uri="{FF2B5EF4-FFF2-40B4-BE49-F238E27FC236}">
                  <a16:creationId xmlns:a16="http://schemas.microsoft.com/office/drawing/2014/main" id="{8F42655D-1D76-44A2-8692-618F441A114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0F658D05-1FA7-456B-AB45-E1BCA3B06116}"/>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6A32BB7E-90E2-48B7-B6D5-6B89A3B316DE}"/>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0" name="Footer Placeholder 3">
              <a:extLst>
                <a:ext uri="{FF2B5EF4-FFF2-40B4-BE49-F238E27FC236}">
                  <a16:creationId xmlns:a16="http://schemas.microsoft.com/office/drawing/2014/main" id="{E6712454-D4FB-4CA8-AF72-62CE72D54D92}"/>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885058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sp>
        <p:nvSpPr>
          <p:cNvPr id="2" name="Title 1"/>
          <p:cNvSpPr>
            <a:spLocks noGrp="1"/>
          </p:cNvSpPr>
          <p:nvPr>
            <p:ph type="title"/>
          </p:nvPr>
        </p:nvSpPr>
        <p:spPr>
          <a:xfrm>
            <a:off x="379412" y="381000"/>
            <a:ext cx="11425237" cy="457200"/>
          </a:xfrm>
        </p:spPr>
        <p:txBody>
          <a:bodyPr rIns="0"/>
          <a:lstStyle/>
          <a:p>
            <a:r>
              <a:rPr lang="en-US"/>
              <a:t>Click to edit Master title style</a:t>
            </a:r>
            <a:endParaRPr lang="en-GB"/>
          </a:p>
        </p:txBody>
      </p:sp>
      <p:sp>
        <p:nvSpPr>
          <p:cNvPr id="5" name="Text Placeholder 4"/>
          <p:cNvSpPr>
            <a:spLocks noGrp="1"/>
          </p:cNvSpPr>
          <p:nvPr>
            <p:ph type="body" sz="quarter" idx="10"/>
          </p:nvPr>
        </p:nvSpPr>
        <p:spPr>
          <a:xfrm>
            <a:off x="381000" y="841248"/>
            <a:ext cx="11430000" cy="365760"/>
          </a:xfrm>
        </p:spPr>
        <p:txBody>
          <a:bodyPr/>
          <a:lstStyle>
            <a:lvl1pPr>
              <a:defRPr sz="2400"/>
            </a:lvl1pPr>
          </a:lstStyle>
          <a:p>
            <a:pPr lvl="0"/>
            <a:r>
              <a:rPr lang="en-US"/>
              <a:t>Click to edit Master text styles</a:t>
            </a:r>
          </a:p>
        </p:txBody>
      </p:sp>
      <p:sp>
        <p:nvSpPr>
          <p:cNvPr id="6" name="TextBox 5"/>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4" name="Freeform 5"/>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2" name="Group 11">
            <a:extLst>
              <a:ext uri="{FF2B5EF4-FFF2-40B4-BE49-F238E27FC236}">
                <a16:creationId xmlns:a16="http://schemas.microsoft.com/office/drawing/2014/main" id="{B73D1EE9-2B80-40BD-BDBC-24FE247E9B85}"/>
              </a:ext>
            </a:extLst>
          </p:cNvPr>
          <p:cNvGrpSpPr/>
          <p:nvPr userDrawn="1"/>
        </p:nvGrpSpPr>
        <p:grpSpPr>
          <a:xfrm>
            <a:off x="-22860" y="6569823"/>
            <a:ext cx="2766060" cy="138337"/>
            <a:chOff x="-22860" y="6595827"/>
            <a:chExt cx="2766060" cy="138337"/>
          </a:xfrm>
        </p:grpSpPr>
        <p:sp>
          <p:nvSpPr>
            <p:cNvPr id="20" name="Footer Placeholder 3">
              <a:extLst>
                <a:ext uri="{FF2B5EF4-FFF2-40B4-BE49-F238E27FC236}">
                  <a16:creationId xmlns:a16="http://schemas.microsoft.com/office/drawing/2014/main" id="{B53E3DE4-FCB3-4112-BB04-3F9F80E8F916}"/>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1" name="TextBox 25">
              <a:extLst>
                <a:ext uri="{FF2B5EF4-FFF2-40B4-BE49-F238E27FC236}">
                  <a16:creationId xmlns:a16="http://schemas.microsoft.com/office/drawing/2014/main" id="{8BB09BF7-6D5C-410D-B9C0-08691A43A6D1}"/>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2" name="Rectangle 26">
              <a:extLst>
                <a:ext uri="{FF2B5EF4-FFF2-40B4-BE49-F238E27FC236}">
                  <a16:creationId xmlns:a16="http://schemas.microsoft.com/office/drawing/2014/main" id="{3BB37C5A-EDBE-46DF-9A84-30F2B2790877}"/>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3" name="TextBox 24">
              <a:extLst>
                <a:ext uri="{FF2B5EF4-FFF2-40B4-BE49-F238E27FC236}">
                  <a16:creationId xmlns:a16="http://schemas.microsoft.com/office/drawing/2014/main" id="{4E17B547-4F83-4AAE-B260-EFF5DBE4F610}"/>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4" name="Footer Placeholder 3">
              <a:extLst>
                <a:ext uri="{FF2B5EF4-FFF2-40B4-BE49-F238E27FC236}">
                  <a16:creationId xmlns:a16="http://schemas.microsoft.com/office/drawing/2014/main" id="{8EBAF093-0481-4F71-9AB6-8EA56E6623AA}"/>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939547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4"/>
            <a:ext cx="11425237" cy="457200"/>
          </a:xfrm>
        </p:spPr>
        <p:txBody>
          <a:bodyPr/>
          <a:lstStyle/>
          <a:p>
            <a:r>
              <a:rPr lang="en-US"/>
              <a:t>Click to edit Master title style</a:t>
            </a:r>
            <a:endParaRPr lang="en-GB"/>
          </a:p>
        </p:txBody>
      </p:sp>
      <p:sp>
        <p:nvSpPr>
          <p:cNvPr id="5" name="Content Placeholder 4"/>
          <p:cNvSpPr>
            <a:spLocks noGrp="1"/>
          </p:cNvSpPr>
          <p:nvPr>
            <p:ph sz="quarter" idx="15"/>
          </p:nvPr>
        </p:nvSpPr>
        <p:spPr>
          <a:xfrm>
            <a:off x="379410" y="1295401"/>
            <a:ext cx="11430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6" name="Text Placeholder 4"/>
          <p:cNvSpPr>
            <a:spLocks noGrp="1"/>
          </p:cNvSpPr>
          <p:nvPr>
            <p:ph type="body" sz="quarter" idx="10"/>
          </p:nvPr>
        </p:nvSpPr>
        <p:spPr>
          <a:xfrm>
            <a:off x="381000" y="841248"/>
            <a:ext cx="11430000" cy="365760"/>
          </a:xfrm>
        </p:spPr>
        <p:txBody>
          <a:bodyPr/>
          <a:lstStyle>
            <a:lvl1pPr>
              <a:defRPr sz="2400"/>
            </a:lvl1pPr>
          </a:lstStyle>
          <a:p>
            <a:pPr lvl="0"/>
            <a:r>
              <a:rPr lang="en-US"/>
              <a:t>Click to edit Master text styles</a:t>
            </a:r>
          </a:p>
        </p:txBody>
      </p:sp>
      <p:sp>
        <p:nvSpPr>
          <p:cNvPr id="9" name="TextBox 8">
            <a:extLst>
              <a:ext uri="{FF2B5EF4-FFF2-40B4-BE49-F238E27FC236}">
                <a16:creationId xmlns:a16="http://schemas.microsoft.com/office/drawing/2014/main" id="{EF62D8C6-B021-44AB-991D-D27E3330593E}"/>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0" name="Freeform 5">
            <a:extLst>
              <a:ext uri="{FF2B5EF4-FFF2-40B4-BE49-F238E27FC236}">
                <a16:creationId xmlns:a16="http://schemas.microsoft.com/office/drawing/2014/main" id="{A9F5DEA1-F45C-49D2-B1E2-C4E09DE25DC9}"/>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3" name="Group 12">
            <a:extLst>
              <a:ext uri="{FF2B5EF4-FFF2-40B4-BE49-F238E27FC236}">
                <a16:creationId xmlns:a16="http://schemas.microsoft.com/office/drawing/2014/main" id="{0A13DB14-D770-4457-A7FB-3A8BF2CCF49C}"/>
              </a:ext>
            </a:extLst>
          </p:cNvPr>
          <p:cNvGrpSpPr/>
          <p:nvPr userDrawn="1"/>
        </p:nvGrpSpPr>
        <p:grpSpPr>
          <a:xfrm>
            <a:off x="-22860" y="6569823"/>
            <a:ext cx="2766060" cy="138337"/>
            <a:chOff x="-22860" y="6595827"/>
            <a:chExt cx="2766060" cy="138337"/>
          </a:xfrm>
        </p:grpSpPr>
        <p:sp>
          <p:nvSpPr>
            <p:cNvPr id="14" name="Footer Placeholder 3">
              <a:extLst>
                <a:ext uri="{FF2B5EF4-FFF2-40B4-BE49-F238E27FC236}">
                  <a16:creationId xmlns:a16="http://schemas.microsoft.com/office/drawing/2014/main" id="{8EC958F0-41CC-415D-88AA-89E3AECC28AB}"/>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5" name="TextBox 25">
              <a:extLst>
                <a:ext uri="{FF2B5EF4-FFF2-40B4-BE49-F238E27FC236}">
                  <a16:creationId xmlns:a16="http://schemas.microsoft.com/office/drawing/2014/main" id="{92DB555B-1636-4883-B142-7A70C8720510}"/>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7" name="Rectangle 26">
              <a:extLst>
                <a:ext uri="{FF2B5EF4-FFF2-40B4-BE49-F238E27FC236}">
                  <a16:creationId xmlns:a16="http://schemas.microsoft.com/office/drawing/2014/main" id="{EFE29A9D-69DC-4014-92B2-BF3B4CEAEDA5}"/>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3" name="TextBox 24">
              <a:extLst>
                <a:ext uri="{FF2B5EF4-FFF2-40B4-BE49-F238E27FC236}">
                  <a16:creationId xmlns:a16="http://schemas.microsoft.com/office/drawing/2014/main" id="{2C16C4E2-D24A-4BE8-BA35-9E5F7439087E}"/>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4" name="Footer Placeholder 3">
              <a:extLst>
                <a:ext uri="{FF2B5EF4-FFF2-40B4-BE49-F238E27FC236}">
                  <a16:creationId xmlns:a16="http://schemas.microsoft.com/office/drawing/2014/main" id="{687CA877-7465-498D-A094-11C5790112EE}"/>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007106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2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4"/>
            <a:ext cx="11425237" cy="822960"/>
          </a:xfrm>
        </p:spPr>
        <p:txBody>
          <a:bodyPr/>
          <a:lstStyle/>
          <a:p>
            <a:r>
              <a:rPr lang="en-US"/>
              <a:t>Click to edit Master title style</a:t>
            </a:r>
            <a:endParaRPr lang="en-GB"/>
          </a:p>
        </p:txBody>
      </p:sp>
      <p:sp>
        <p:nvSpPr>
          <p:cNvPr id="5" name="Content Placeholder 4"/>
          <p:cNvSpPr>
            <a:spLocks noGrp="1"/>
          </p:cNvSpPr>
          <p:nvPr>
            <p:ph sz="quarter" idx="15"/>
          </p:nvPr>
        </p:nvSpPr>
        <p:spPr>
          <a:xfrm>
            <a:off x="37941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10" name="Content Placeholder 9"/>
          <p:cNvSpPr>
            <a:spLocks noGrp="1"/>
          </p:cNvSpPr>
          <p:nvPr>
            <p:ph sz="quarter" idx="16"/>
          </p:nvPr>
        </p:nvSpPr>
        <p:spPr>
          <a:xfrm>
            <a:off x="609600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15" name="TextBox 14">
            <a:extLst>
              <a:ext uri="{FF2B5EF4-FFF2-40B4-BE49-F238E27FC236}">
                <a16:creationId xmlns:a16="http://schemas.microsoft.com/office/drawing/2014/main" id="{70174F9C-6CB5-4A2F-A4B8-934EE28448CE}"/>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7" name="Freeform 5">
            <a:extLst>
              <a:ext uri="{FF2B5EF4-FFF2-40B4-BE49-F238E27FC236}">
                <a16:creationId xmlns:a16="http://schemas.microsoft.com/office/drawing/2014/main" id="{4B8D1D55-AF9F-4150-8F96-C44CB174D6D8}"/>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9" name="Group 18">
            <a:extLst>
              <a:ext uri="{FF2B5EF4-FFF2-40B4-BE49-F238E27FC236}">
                <a16:creationId xmlns:a16="http://schemas.microsoft.com/office/drawing/2014/main" id="{C71F8C14-A360-449D-B677-6B7CF8C1EAFE}"/>
              </a:ext>
            </a:extLst>
          </p:cNvPr>
          <p:cNvGrpSpPr/>
          <p:nvPr userDrawn="1"/>
        </p:nvGrpSpPr>
        <p:grpSpPr>
          <a:xfrm>
            <a:off x="-22860" y="6569823"/>
            <a:ext cx="2766060" cy="138337"/>
            <a:chOff x="-22860" y="6595827"/>
            <a:chExt cx="2766060" cy="138337"/>
          </a:xfrm>
        </p:grpSpPr>
        <p:sp>
          <p:nvSpPr>
            <p:cNvPr id="20" name="Footer Placeholder 3">
              <a:extLst>
                <a:ext uri="{FF2B5EF4-FFF2-40B4-BE49-F238E27FC236}">
                  <a16:creationId xmlns:a16="http://schemas.microsoft.com/office/drawing/2014/main" id="{70B932BA-7623-4B1C-A4D5-76E7DD37CF86}"/>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1" name="TextBox 25">
              <a:extLst>
                <a:ext uri="{FF2B5EF4-FFF2-40B4-BE49-F238E27FC236}">
                  <a16:creationId xmlns:a16="http://schemas.microsoft.com/office/drawing/2014/main" id="{A9DE7FBA-80D8-4C73-BD4C-FE34FF90C0A2}"/>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2" name="Rectangle 26">
              <a:extLst>
                <a:ext uri="{FF2B5EF4-FFF2-40B4-BE49-F238E27FC236}">
                  <a16:creationId xmlns:a16="http://schemas.microsoft.com/office/drawing/2014/main" id="{5F5A3B75-4D2E-41F1-BF16-3401337D781F}"/>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3" name="TextBox 24">
              <a:extLst>
                <a:ext uri="{FF2B5EF4-FFF2-40B4-BE49-F238E27FC236}">
                  <a16:creationId xmlns:a16="http://schemas.microsoft.com/office/drawing/2014/main" id="{76DAEA9E-42A3-4BA2-8549-50884FCFCFB1}"/>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4" name="Footer Placeholder 3">
              <a:extLst>
                <a:ext uri="{FF2B5EF4-FFF2-40B4-BE49-F238E27FC236}">
                  <a16:creationId xmlns:a16="http://schemas.microsoft.com/office/drawing/2014/main" id="{9C82EC3C-34FB-4C56-9195-EEC9531370E7}"/>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002130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ubtitle, 2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4"/>
            <a:ext cx="11425237" cy="457200"/>
          </a:xfrm>
        </p:spPr>
        <p:txBody>
          <a:bodyPr/>
          <a:lstStyle/>
          <a:p>
            <a:r>
              <a:rPr lang="en-US"/>
              <a:t>Click to edit Master title style</a:t>
            </a:r>
            <a:endParaRPr lang="en-GB"/>
          </a:p>
        </p:txBody>
      </p:sp>
      <p:sp>
        <p:nvSpPr>
          <p:cNvPr id="5" name="Content Placeholder 4"/>
          <p:cNvSpPr>
            <a:spLocks noGrp="1"/>
          </p:cNvSpPr>
          <p:nvPr>
            <p:ph sz="quarter" idx="15"/>
          </p:nvPr>
        </p:nvSpPr>
        <p:spPr>
          <a:xfrm>
            <a:off x="384048" y="1298448"/>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10" name="Content Placeholder 9"/>
          <p:cNvSpPr>
            <a:spLocks noGrp="1"/>
          </p:cNvSpPr>
          <p:nvPr>
            <p:ph sz="quarter" idx="16"/>
          </p:nvPr>
        </p:nvSpPr>
        <p:spPr>
          <a:xfrm>
            <a:off x="609600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6" name="Text Placeholder 4"/>
          <p:cNvSpPr>
            <a:spLocks noGrp="1"/>
          </p:cNvSpPr>
          <p:nvPr>
            <p:ph type="body" sz="quarter" idx="10"/>
          </p:nvPr>
        </p:nvSpPr>
        <p:spPr>
          <a:xfrm>
            <a:off x="381000" y="841248"/>
            <a:ext cx="11430000" cy="365760"/>
          </a:xfrm>
        </p:spPr>
        <p:txBody>
          <a:bodyPr/>
          <a:lstStyle>
            <a:lvl1pPr>
              <a:defRPr sz="2400"/>
            </a:lvl1pPr>
          </a:lstStyle>
          <a:p>
            <a:pPr lvl="0"/>
            <a:r>
              <a:rPr lang="en-US"/>
              <a:t>Click to edit Master text styles</a:t>
            </a:r>
          </a:p>
        </p:txBody>
      </p:sp>
      <p:sp>
        <p:nvSpPr>
          <p:cNvPr id="9" name="TextBox 8">
            <a:extLst>
              <a:ext uri="{FF2B5EF4-FFF2-40B4-BE49-F238E27FC236}">
                <a16:creationId xmlns:a16="http://schemas.microsoft.com/office/drawing/2014/main" id="{DB47A7D5-413B-478D-90A4-5DD546B558BB}"/>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1" name="Freeform 5">
            <a:extLst>
              <a:ext uri="{FF2B5EF4-FFF2-40B4-BE49-F238E27FC236}">
                <a16:creationId xmlns:a16="http://schemas.microsoft.com/office/drawing/2014/main" id="{50CD2CEC-0C08-4BA9-A190-3D82368B2293}"/>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FFA586AB-FA2D-42F4-8151-920854832330}"/>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1DCC11E6-50A6-4D60-90A3-DAC0F5C3141B}"/>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E4939CD9-310E-4888-B857-D2F0D9F2C266}"/>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09721296-013C-4CBD-81A5-04F2EA9AE930}"/>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4" name="TextBox 24">
              <a:extLst>
                <a:ext uri="{FF2B5EF4-FFF2-40B4-BE49-F238E27FC236}">
                  <a16:creationId xmlns:a16="http://schemas.microsoft.com/office/drawing/2014/main" id="{759D013F-7193-4C4F-8884-8AE9416A735E}"/>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6A74E501-43F7-4892-86F3-3360305D16F6}"/>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850233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3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80999"/>
            <a:ext cx="11425237" cy="821373"/>
          </a:xfrm>
        </p:spPr>
        <p:txBody>
          <a:bodyPr/>
          <a:lstStyle/>
          <a:p>
            <a:r>
              <a:rPr lang="en-US"/>
              <a:t>Click to edit Master title style</a:t>
            </a:r>
            <a:endParaRPr lang="en-GB"/>
          </a:p>
        </p:txBody>
      </p:sp>
      <p:sp>
        <p:nvSpPr>
          <p:cNvPr id="5" name="Content Placeholder 4"/>
          <p:cNvSpPr>
            <a:spLocks noGrp="1"/>
          </p:cNvSpPr>
          <p:nvPr>
            <p:ph sz="quarter" idx="13"/>
          </p:nvPr>
        </p:nvSpPr>
        <p:spPr>
          <a:xfrm>
            <a:off x="379412" y="1295401"/>
            <a:ext cx="379476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10" name="Content Placeholder 4"/>
          <p:cNvSpPr>
            <a:spLocks noGrp="1"/>
          </p:cNvSpPr>
          <p:nvPr>
            <p:ph sz="quarter" idx="14"/>
          </p:nvPr>
        </p:nvSpPr>
        <p:spPr>
          <a:xfrm>
            <a:off x="4187952" y="1295401"/>
            <a:ext cx="3803904"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11" name="Content Placeholder 4"/>
          <p:cNvSpPr>
            <a:spLocks noGrp="1"/>
          </p:cNvSpPr>
          <p:nvPr>
            <p:ph sz="quarter" idx="15"/>
          </p:nvPr>
        </p:nvSpPr>
        <p:spPr>
          <a:xfrm>
            <a:off x="8010144" y="1295401"/>
            <a:ext cx="379476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Box 8">
            <a:extLst>
              <a:ext uri="{FF2B5EF4-FFF2-40B4-BE49-F238E27FC236}">
                <a16:creationId xmlns:a16="http://schemas.microsoft.com/office/drawing/2014/main" id="{F88C665B-2E7D-42CF-B622-947E87FE4C1B}"/>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2" name="Freeform 5">
            <a:extLst>
              <a:ext uri="{FF2B5EF4-FFF2-40B4-BE49-F238E27FC236}">
                <a16:creationId xmlns:a16="http://schemas.microsoft.com/office/drawing/2014/main" id="{2C35CA9D-2B55-4C68-97BE-E1089D733FF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734DD406-AD63-472D-89DF-36E3AD48AD16}"/>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FE63EB8E-1452-4309-BCA5-FFA1AF4D0B97}"/>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4E2F2CB2-DD35-4673-B2EF-5FC8DEFB55C9}"/>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FB2CCA12-74AC-434A-B551-B8159B0F2663}"/>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0" name="TextBox 24">
              <a:extLst>
                <a:ext uri="{FF2B5EF4-FFF2-40B4-BE49-F238E27FC236}">
                  <a16:creationId xmlns:a16="http://schemas.microsoft.com/office/drawing/2014/main" id="{017161D6-4AB3-45E4-AEFE-00D880DDA6AA}"/>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55D8F11E-F9F8-43F2-85D3-6DF19B9A2E03}"/>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767340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3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80999"/>
            <a:ext cx="11425237" cy="457200"/>
          </a:xfrm>
        </p:spPr>
        <p:txBody>
          <a:bodyPr/>
          <a:lstStyle/>
          <a:p>
            <a:r>
              <a:rPr lang="en-US"/>
              <a:t>Click to edit Master title style</a:t>
            </a:r>
            <a:endParaRPr lang="en-GB"/>
          </a:p>
        </p:txBody>
      </p:sp>
      <p:sp>
        <p:nvSpPr>
          <p:cNvPr id="6" name="Text Placeholder 4"/>
          <p:cNvSpPr>
            <a:spLocks noGrp="1"/>
          </p:cNvSpPr>
          <p:nvPr>
            <p:ph type="body" sz="quarter" idx="10"/>
          </p:nvPr>
        </p:nvSpPr>
        <p:spPr>
          <a:xfrm>
            <a:off x="384048" y="841248"/>
            <a:ext cx="11430000" cy="365760"/>
          </a:xfrm>
        </p:spPr>
        <p:txBody>
          <a:bodyPr/>
          <a:lstStyle>
            <a:lvl1pPr>
              <a:defRPr sz="2400"/>
            </a:lvl1pPr>
          </a:lstStyle>
          <a:p>
            <a:pPr lvl="0"/>
            <a:r>
              <a:rPr lang="en-US"/>
              <a:t>Click to edit Master text styles</a:t>
            </a:r>
          </a:p>
        </p:txBody>
      </p:sp>
      <p:sp>
        <p:nvSpPr>
          <p:cNvPr id="7" name="Content Placeholder 4"/>
          <p:cNvSpPr>
            <a:spLocks noGrp="1"/>
          </p:cNvSpPr>
          <p:nvPr>
            <p:ph sz="quarter" idx="13"/>
          </p:nvPr>
        </p:nvSpPr>
        <p:spPr>
          <a:xfrm>
            <a:off x="379412" y="1295401"/>
            <a:ext cx="379476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8" name="Content Placeholder 4"/>
          <p:cNvSpPr>
            <a:spLocks noGrp="1"/>
          </p:cNvSpPr>
          <p:nvPr>
            <p:ph sz="quarter" idx="14"/>
          </p:nvPr>
        </p:nvSpPr>
        <p:spPr>
          <a:xfrm>
            <a:off x="4187952" y="1295401"/>
            <a:ext cx="3803904"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lang="en-GB"/>
          </a:p>
        </p:txBody>
      </p:sp>
      <p:sp>
        <p:nvSpPr>
          <p:cNvPr id="9" name="Content Placeholder 4"/>
          <p:cNvSpPr>
            <a:spLocks noGrp="1"/>
          </p:cNvSpPr>
          <p:nvPr>
            <p:ph sz="quarter" idx="15"/>
          </p:nvPr>
        </p:nvSpPr>
        <p:spPr>
          <a:xfrm>
            <a:off x="8010144" y="1295401"/>
            <a:ext cx="379476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Box 9">
            <a:extLst>
              <a:ext uri="{FF2B5EF4-FFF2-40B4-BE49-F238E27FC236}">
                <a16:creationId xmlns:a16="http://schemas.microsoft.com/office/drawing/2014/main" id="{C0B5BC73-EDDB-4E69-9DA6-20B368FBD0AF}"/>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2" name="Freeform 5">
            <a:extLst>
              <a:ext uri="{FF2B5EF4-FFF2-40B4-BE49-F238E27FC236}">
                <a16:creationId xmlns:a16="http://schemas.microsoft.com/office/drawing/2014/main" id="{0DF48745-B946-447C-B11E-7E950DC5B0F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5" name="Group 14">
            <a:extLst>
              <a:ext uri="{FF2B5EF4-FFF2-40B4-BE49-F238E27FC236}">
                <a16:creationId xmlns:a16="http://schemas.microsoft.com/office/drawing/2014/main" id="{913FDAA3-870C-4058-9692-A85FB7929839}"/>
              </a:ext>
            </a:extLst>
          </p:cNvPr>
          <p:cNvGrpSpPr/>
          <p:nvPr userDrawn="1"/>
        </p:nvGrpSpPr>
        <p:grpSpPr>
          <a:xfrm>
            <a:off x="-22860" y="6569823"/>
            <a:ext cx="2766060" cy="138337"/>
            <a:chOff x="-22860" y="6595827"/>
            <a:chExt cx="2766060" cy="138337"/>
          </a:xfrm>
        </p:grpSpPr>
        <p:sp>
          <p:nvSpPr>
            <p:cNvPr id="16" name="Footer Placeholder 3">
              <a:extLst>
                <a:ext uri="{FF2B5EF4-FFF2-40B4-BE49-F238E27FC236}">
                  <a16:creationId xmlns:a16="http://schemas.microsoft.com/office/drawing/2014/main" id="{8DDA0244-1AB1-4FA1-96C0-D3041B253E1A}"/>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7" name="TextBox 25">
              <a:extLst>
                <a:ext uri="{FF2B5EF4-FFF2-40B4-BE49-F238E27FC236}">
                  <a16:creationId xmlns:a16="http://schemas.microsoft.com/office/drawing/2014/main" id="{D50C54EB-18E0-40BE-A3D3-AEDC473B258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CBECC73C-B1F5-488F-A032-ABFF89610DF6}"/>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5" name="TextBox 24">
              <a:extLst>
                <a:ext uri="{FF2B5EF4-FFF2-40B4-BE49-F238E27FC236}">
                  <a16:creationId xmlns:a16="http://schemas.microsoft.com/office/drawing/2014/main" id="{E86C79C7-B6AB-49EA-9B30-DA8E231083F1}"/>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6" name="Footer Placeholder 3">
              <a:extLst>
                <a:ext uri="{FF2B5EF4-FFF2-40B4-BE49-F238E27FC236}">
                  <a16:creationId xmlns:a16="http://schemas.microsoft.com/office/drawing/2014/main" id="{D2A9C3FA-2221-49F3-B7C8-63D6669AC06B}"/>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959026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rge Message">
    <p:spTree>
      <p:nvGrpSpPr>
        <p:cNvPr id="1" name=""/>
        <p:cNvGrpSpPr/>
        <p:nvPr/>
      </p:nvGrpSpPr>
      <p:grpSpPr>
        <a:xfrm>
          <a:off x="0" y="0"/>
          <a:ext cx="0" cy="0"/>
          <a:chOff x="0" y="0"/>
          <a:chExt cx="0" cy="0"/>
        </a:xfrm>
      </p:grpSpPr>
      <p:sp>
        <p:nvSpPr>
          <p:cNvPr id="5" name="Content Placeholder 4"/>
          <p:cNvSpPr>
            <a:spLocks noGrp="1"/>
          </p:cNvSpPr>
          <p:nvPr>
            <p:ph sz="quarter" idx="15"/>
          </p:nvPr>
        </p:nvSpPr>
        <p:spPr>
          <a:xfrm>
            <a:off x="379410" y="1298448"/>
            <a:ext cx="11431590" cy="4956048"/>
          </a:xfrm>
        </p:spPr>
        <p:txBody>
          <a:bodyPr/>
          <a:lstStyle>
            <a:lvl1pPr>
              <a:lnSpc>
                <a:spcPct val="90000"/>
              </a:lnSpc>
              <a:defRPr sz="4800">
                <a:latin typeface="+mj-lt"/>
              </a:defRPr>
            </a:lvl1pPr>
            <a:lvl2pPr>
              <a:defRPr sz="4400">
                <a:latin typeface="+mj-lt"/>
              </a:defRPr>
            </a:lvl2pPr>
            <a:lvl3pPr>
              <a:defRPr sz="4000">
                <a:latin typeface="+mj-lt"/>
              </a:defRPr>
            </a:lvl3pPr>
            <a:lvl4pPr>
              <a:defRPr sz="3600">
                <a:latin typeface="+mj-lt"/>
              </a:defRPr>
            </a:lvl4pPr>
            <a:lvl5pPr>
              <a:defRPr sz="3200">
                <a:latin typeface="+mj-lt"/>
              </a:defRPr>
            </a:lvl5pPr>
          </a:lstStyle>
          <a:p>
            <a:pPr lvl="0"/>
            <a:r>
              <a:rPr lang="en-US"/>
              <a:t>Click to edit Master text styles</a:t>
            </a:r>
          </a:p>
        </p:txBody>
      </p:sp>
      <p:sp>
        <p:nvSpPr>
          <p:cNvPr id="6" name="TextBox 5">
            <a:extLst>
              <a:ext uri="{FF2B5EF4-FFF2-40B4-BE49-F238E27FC236}">
                <a16:creationId xmlns:a16="http://schemas.microsoft.com/office/drawing/2014/main" id="{7BC7E976-602E-4798-9040-9FC479C609EC}"/>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7" name="Freeform 5">
            <a:extLst>
              <a:ext uri="{FF2B5EF4-FFF2-40B4-BE49-F238E27FC236}">
                <a16:creationId xmlns:a16="http://schemas.microsoft.com/office/drawing/2014/main" id="{29E3956E-4AE6-4089-8AFA-D06F2A3798E5}"/>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1" name="Group 10">
            <a:extLst>
              <a:ext uri="{FF2B5EF4-FFF2-40B4-BE49-F238E27FC236}">
                <a16:creationId xmlns:a16="http://schemas.microsoft.com/office/drawing/2014/main" id="{36A4CE49-6AFE-43E0-A9E4-47F733AAD2A0}"/>
              </a:ext>
            </a:extLst>
          </p:cNvPr>
          <p:cNvGrpSpPr/>
          <p:nvPr userDrawn="1"/>
        </p:nvGrpSpPr>
        <p:grpSpPr>
          <a:xfrm>
            <a:off x="-22860" y="6569823"/>
            <a:ext cx="2766060" cy="138337"/>
            <a:chOff x="-22860" y="6595827"/>
            <a:chExt cx="2766060" cy="138337"/>
          </a:xfrm>
        </p:grpSpPr>
        <p:sp>
          <p:nvSpPr>
            <p:cNvPr id="12" name="Footer Placeholder 3">
              <a:extLst>
                <a:ext uri="{FF2B5EF4-FFF2-40B4-BE49-F238E27FC236}">
                  <a16:creationId xmlns:a16="http://schemas.microsoft.com/office/drawing/2014/main" id="{AFCF6DEC-CB96-4F4F-A813-9FDC46678D62}"/>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BF3572EA-6A3D-45B7-BB6F-13DD9BF48C0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C488333E-1DA7-440F-A801-53A031415DEA}"/>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113AB11E-BA43-44CB-91E3-75E3D9A8B7F3}"/>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2" name="Footer Placeholder 3">
              <a:extLst>
                <a:ext uri="{FF2B5EF4-FFF2-40B4-BE49-F238E27FC236}">
                  <a16:creationId xmlns:a16="http://schemas.microsoft.com/office/drawing/2014/main" id="{80EC80E9-2828-473B-B544-EA66FAC710D5}"/>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330704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384048" y="384048"/>
            <a:ext cx="11426952" cy="5861304"/>
          </a:xfr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Box 5">
            <a:extLst>
              <a:ext uri="{FF2B5EF4-FFF2-40B4-BE49-F238E27FC236}">
                <a16:creationId xmlns:a16="http://schemas.microsoft.com/office/drawing/2014/main" id="{564C7818-7DB8-467B-9E38-AA676C0E5FDB}"/>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7" name="Freeform 5">
            <a:extLst>
              <a:ext uri="{FF2B5EF4-FFF2-40B4-BE49-F238E27FC236}">
                <a16:creationId xmlns:a16="http://schemas.microsoft.com/office/drawing/2014/main" id="{E57F5270-7B0B-4F18-9CAE-ED7E9D8D9818}"/>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1" name="Group 10">
            <a:extLst>
              <a:ext uri="{FF2B5EF4-FFF2-40B4-BE49-F238E27FC236}">
                <a16:creationId xmlns:a16="http://schemas.microsoft.com/office/drawing/2014/main" id="{4B8DA49F-2A82-4A25-B7DF-68BDBD59F8E7}"/>
              </a:ext>
            </a:extLst>
          </p:cNvPr>
          <p:cNvGrpSpPr/>
          <p:nvPr userDrawn="1"/>
        </p:nvGrpSpPr>
        <p:grpSpPr>
          <a:xfrm>
            <a:off x="-22860" y="6569823"/>
            <a:ext cx="2766060" cy="138337"/>
            <a:chOff x="-22860" y="6595827"/>
            <a:chExt cx="2766060" cy="138337"/>
          </a:xfrm>
        </p:grpSpPr>
        <p:sp>
          <p:nvSpPr>
            <p:cNvPr id="12" name="Footer Placeholder 3">
              <a:extLst>
                <a:ext uri="{FF2B5EF4-FFF2-40B4-BE49-F238E27FC236}">
                  <a16:creationId xmlns:a16="http://schemas.microsoft.com/office/drawing/2014/main" id="{95677047-4885-4E97-A3DA-727BB67B768E}"/>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74B04A53-7DF9-4EFA-B87E-025996DD0DDF}"/>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D77D41B0-F83D-4452-8115-2E597916BE5A}"/>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A0205578-7263-4EB1-8D3C-BF31A8B31AC9}"/>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2" name="Footer Placeholder 3">
              <a:extLst>
                <a:ext uri="{FF2B5EF4-FFF2-40B4-BE49-F238E27FC236}">
                  <a16:creationId xmlns:a16="http://schemas.microsoft.com/office/drawing/2014/main" id="{470741EF-B2CA-40DC-B692-450CDF550948}"/>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909826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ntent Only_ 1/3  2/3">
    <p:spTree>
      <p:nvGrpSpPr>
        <p:cNvPr id="1" name=""/>
        <p:cNvGrpSpPr/>
        <p:nvPr/>
      </p:nvGrpSpPr>
      <p:grpSpPr>
        <a:xfrm>
          <a:off x="0" y="0"/>
          <a:ext cx="0" cy="0"/>
          <a:chOff x="0" y="0"/>
          <a:chExt cx="0" cy="0"/>
        </a:xfrm>
      </p:grpSpPr>
      <p:sp>
        <p:nvSpPr>
          <p:cNvPr id="4" name="Content Placeholder 4"/>
          <p:cNvSpPr>
            <a:spLocks noGrp="1"/>
          </p:cNvSpPr>
          <p:nvPr>
            <p:ph sz="quarter" idx="13"/>
          </p:nvPr>
        </p:nvSpPr>
        <p:spPr>
          <a:xfrm>
            <a:off x="379412" y="384048"/>
            <a:ext cx="3794760" cy="5861304"/>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5" name="Content Placeholder 4"/>
          <p:cNvSpPr>
            <a:spLocks noGrp="1"/>
          </p:cNvSpPr>
          <p:nvPr>
            <p:ph sz="quarter" idx="14"/>
          </p:nvPr>
        </p:nvSpPr>
        <p:spPr>
          <a:xfrm>
            <a:off x="4187952" y="384048"/>
            <a:ext cx="7623048"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Box 7">
            <a:extLst>
              <a:ext uri="{FF2B5EF4-FFF2-40B4-BE49-F238E27FC236}">
                <a16:creationId xmlns:a16="http://schemas.microsoft.com/office/drawing/2014/main" id="{75509AD8-1A9C-4EF5-B884-55D562DE900B}"/>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9" name="Freeform 5">
            <a:extLst>
              <a:ext uri="{FF2B5EF4-FFF2-40B4-BE49-F238E27FC236}">
                <a16:creationId xmlns:a16="http://schemas.microsoft.com/office/drawing/2014/main" id="{5017569D-9CE0-4BE3-B3CD-1A417F50828C}"/>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4FAE10B0-6483-4DD3-9AC6-B316EB7FBB02}"/>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3946B169-B73F-47BE-BA5A-330CF1FA061E}"/>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C1C9907D-CB85-47D2-86D9-14E931DBEC64}"/>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A302562C-C7B6-4A04-86B2-FD850E7581CD}"/>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F5E5EC0E-7B9B-4EED-B3F6-84B5F2DFF76B}"/>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FC03A5C1-226D-4759-A9FB-9012F2972C11}"/>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004501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ntent Only">
    <p:spTree>
      <p:nvGrpSpPr>
        <p:cNvPr id="1" name=""/>
        <p:cNvGrpSpPr/>
        <p:nvPr/>
      </p:nvGrpSpPr>
      <p:grpSpPr>
        <a:xfrm>
          <a:off x="0" y="0"/>
          <a:ext cx="0" cy="0"/>
          <a:chOff x="0" y="0"/>
          <a:chExt cx="0" cy="0"/>
        </a:xfrm>
      </p:grpSpPr>
      <p:sp>
        <p:nvSpPr>
          <p:cNvPr id="5" name="Content Placeholder 4"/>
          <p:cNvSpPr>
            <a:spLocks noGrp="1"/>
          </p:cNvSpPr>
          <p:nvPr>
            <p:ph sz="quarter" idx="13"/>
          </p:nvPr>
        </p:nvSpPr>
        <p:spPr>
          <a:xfrm>
            <a:off x="379412" y="384048"/>
            <a:ext cx="3794760" cy="5861304"/>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6" name="Content Placeholder 4"/>
          <p:cNvSpPr>
            <a:spLocks noGrp="1"/>
          </p:cNvSpPr>
          <p:nvPr>
            <p:ph sz="quarter" idx="14"/>
          </p:nvPr>
        </p:nvSpPr>
        <p:spPr>
          <a:xfrm>
            <a:off x="4187952" y="384048"/>
            <a:ext cx="380390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4"/>
          <p:cNvSpPr>
            <a:spLocks noGrp="1"/>
          </p:cNvSpPr>
          <p:nvPr>
            <p:ph sz="quarter" idx="15"/>
          </p:nvPr>
        </p:nvSpPr>
        <p:spPr>
          <a:xfrm>
            <a:off x="8010144" y="384048"/>
            <a:ext cx="3794760"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Box 7">
            <a:extLst>
              <a:ext uri="{FF2B5EF4-FFF2-40B4-BE49-F238E27FC236}">
                <a16:creationId xmlns:a16="http://schemas.microsoft.com/office/drawing/2014/main" id="{AB629DD5-8302-44FC-A0B1-8337DE811511}"/>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0" name="Freeform 5">
            <a:extLst>
              <a:ext uri="{FF2B5EF4-FFF2-40B4-BE49-F238E27FC236}">
                <a16:creationId xmlns:a16="http://schemas.microsoft.com/office/drawing/2014/main" id="{C44D76EA-E240-4A6C-A525-7D54EE25181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3" name="Group 12">
            <a:extLst>
              <a:ext uri="{FF2B5EF4-FFF2-40B4-BE49-F238E27FC236}">
                <a16:creationId xmlns:a16="http://schemas.microsoft.com/office/drawing/2014/main" id="{41E4D0F6-5DAB-412C-8F1F-7CBE531A70F8}"/>
              </a:ext>
            </a:extLst>
          </p:cNvPr>
          <p:cNvGrpSpPr/>
          <p:nvPr userDrawn="1"/>
        </p:nvGrpSpPr>
        <p:grpSpPr>
          <a:xfrm>
            <a:off x="-22860" y="6569823"/>
            <a:ext cx="2766060" cy="138337"/>
            <a:chOff x="-22860" y="6595827"/>
            <a:chExt cx="2766060" cy="138337"/>
          </a:xfrm>
        </p:grpSpPr>
        <p:sp>
          <p:nvSpPr>
            <p:cNvPr id="14" name="Footer Placeholder 3">
              <a:extLst>
                <a:ext uri="{FF2B5EF4-FFF2-40B4-BE49-F238E27FC236}">
                  <a16:creationId xmlns:a16="http://schemas.microsoft.com/office/drawing/2014/main" id="{8BCDBED6-3957-4CF5-A8B4-BE0F0AA278C6}"/>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5" name="TextBox 25">
              <a:extLst>
                <a:ext uri="{FF2B5EF4-FFF2-40B4-BE49-F238E27FC236}">
                  <a16:creationId xmlns:a16="http://schemas.microsoft.com/office/drawing/2014/main" id="{06FAE734-6022-4CFB-BBE8-C6C087C0589F}"/>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6" name="Rectangle 26">
              <a:extLst>
                <a:ext uri="{FF2B5EF4-FFF2-40B4-BE49-F238E27FC236}">
                  <a16:creationId xmlns:a16="http://schemas.microsoft.com/office/drawing/2014/main" id="{57336218-C1BE-4B17-ACB9-E2CFA8EBC94F}"/>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3" name="TextBox 24">
              <a:extLst>
                <a:ext uri="{FF2B5EF4-FFF2-40B4-BE49-F238E27FC236}">
                  <a16:creationId xmlns:a16="http://schemas.microsoft.com/office/drawing/2014/main" id="{42D3CC64-9451-41B1-8CF4-F14302BA19FC}"/>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4" name="Footer Placeholder 3">
              <a:extLst>
                <a:ext uri="{FF2B5EF4-FFF2-40B4-BE49-F238E27FC236}">
                  <a16:creationId xmlns:a16="http://schemas.microsoft.com/office/drawing/2014/main" id="{969DFDB4-0D9B-4D5F-9E78-85E6F2FB9883}"/>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895824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Image">
    <p:spTree>
      <p:nvGrpSpPr>
        <p:cNvPr id="1" name=""/>
        <p:cNvGrpSpPr/>
        <p:nvPr/>
      </p:nvGrpSpPr>
      <p:grpSpPr>
        <a:xfrm>
          <a:off x="0" y="0"/>
          <a:ext cx="0" cy="0"/>
          <a:chOff x="0" y="0"/>
          <a:chExt cx="0" cy="0"/>
        </a:xfrm>
      </p:grpSpPr>
      <p:sp>
        <p:nvSpPr>
          <p:cNvPr id="8" name="Content Placeholder 4"/>
          <p:cNvSpPr>
            <a:spLocks noGrp="1"/>
          </p:cNvSpPr>
          <p:nvPr>
            <p:ph sz="quarter" idx="13"/>
          </p:nvPr>
        </p:nvSpPr>
        <p:spPr>
          <a:xfrm>
            <a:off x="384048" y="383675"/>
            <a:ext cx="7616952"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p:cNvSpPr>
            <a:spLocks noGrp="1"/>
          </p:cNvSpPr>
          <p:nvPr>
            <p:ph type="pic" sz="quarter" idx="14"/>
          </p:nvPr>
        </p:nvSpPr>
        <p:spPr>
          <a:xfrm>
            <a:off x="8019288" y="381000"/>
            <a:ext cx="3794760" cy="5864225"/>
          </a:xfrm>
          <a:solidFill>
            <a:schemeClr val="bg1">
              <a:lumMod val="85000"/>
            </a:schemeClr>
          </a:solidFill>
        </p:spPr>
        <p:txBody>
          <a:bodyPr/>
          <a:lstStyle/>
          <a:p>
            <a:r>
              <a:rPr lang="en-US"/>
              <a:t>Click icon to add picture</a:t>
            </a:r>
          </a:p>
        </p:txBody>
      </p:sp>
      <p:sp>
        <p:nvSpPr>
          <p:cNvPr id="7" name="TextBox 6">
            <a:extLst>
              <a:ext uri="{FF2B5EF4-FFF2-40B4-BE49-F238E27FC236}">
                <a16:creationId xmlns:a16="http://schemas.microsoft.com/office/drawing/2014/main" id="{5345CE4F-6F70-4BAD-A37D-4113302E4C19}"/>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9" name="Freeform 5">
            <a:extLst>
              <a:ext uri="{FF2B5EF4-FFF2-40B4-BE49-F238E27FC236}">
                <a16:creationId xmlns:a16="http://schemas.microsoft.com/office/drawing/2014/main" id="{7E8A698D-770C-494C-B31A-7D8FAE71D85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2" name="Group 11">
            <a:extLst>
              <a:ext uri="{FF2B5EF4-FFF2-40B4-BE49-F238E27FC236}">
                <a16:creationId xmlns:a16="http://schemas.microsoft.com/office/drawing/2014/main" id="{85B7AAFC-3AA8-49FF-BB2F-268106DDE51A}"/>
              </a:ext>
            </a:extLst>
          </p:cNvPr>
          <p:cNvGrpSpPr/>
          <p:nvPr userDrawn="1"/>
        </p:nvGrpSpPr>
        <p:grpSpPr>
          <a:xfrm>
            <a:off x="-22860" y="6569823"/>
            <a:ext cx="2766060" cy="138337"/>
            <a:chOff x="-22860" y="6595827"/>
            <a:chExt cx="2766060" cy="138337"/>
          </a:xfrm>
        </p:grpSpPr>
        <p:sp>
          <p:nvSpPr>
            <p:cNvPr id="13" name="Footer Placeholder 3">
              <a:extLst>
                <a:ext uri="{FF2B5EF4-FFF2-40B4-BE49-F238E27FC236}">
                  <a16:creationId xmlns:a16="http://schemas.microsoft.com/office/drawing/2014/main" id="{1BB4D2D5-AFEF-4459-9BF9-8D067F6198E9}"/>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5" name="TextBox 25">
              <a:extLst>
                <a:ext uri="{FF2B5EF4-FFF2-40B4-BE49-F238E27FC236}">
                  <a16:creationId xmlns:a16="http://schemas.microsoft.com/office/drawing/2014/main" id="{77D2C44C-7B05-467B-A795-49CF2F50FB5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7" name="Rectangle 26">
              <a:extLst>
                <a:ext uri="{FF2B5EF4-FFF2-40B4-BE49-F238E27FC236}">
                  <a16:creationId xmlns:a16="http://schemas.microsoft.com/office/drawing/2014/main" id="{46D3F0A3-CDF2-4060-8B2F-83A456E62B15}"/>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EEA5EC81-E79A-4C98-9B65-6C62E7DF25C9}"/>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EC50136B-7BAF-40E7-B31A-EE90FE8E964C}"/>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45294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384048" y="384048"/>
            <a:ext cx="3816000" cy="2930652"/>
          </a:xfrm>
          <a:solidFill>
            <a:schemeClr val="bg1">
              <a:lumMod val="85000"/>
            </a:schemeClr>
          </a:solidFill>
        </p:spPr>
        <p:txBody>
          <a:bodyPr lIns="0" rIns="0"/>
          <a:lstStyle/>
          <a:p>
            <a:r>
              <a:rPr lang="en-US"/>
              <a:t>Click icon to add picture</a:t>
            </a:r>
            <a:endParaRPr lang="en-GB"/>
          </a:p>
        </p:txBody>
      </p:sp>
      <p:sp>
        <p:nvSpPr>
          <p:cNvPr id="13" name="Picture Placeholder 9"/>
          <p:cNvSpPr>
            <a:spLocks noGrp="1"/>
          </p:cNvSpPr>
          <p:nvPr>
            <p:ph type="pic" sz="quarter" idx="16"/>
          </p:nvPr>
        </p:nvSpPr>
        <p:spPr>
          <a:xfrm>
            <a:off x="384048" y="3314645"/>
            <a:ext cx="3816000" cy="2938461"/>
          </a:xfrm>
          <a:solidFill>
            <a:schemeClr val="bg1">
              <a:lumMod val="85000"/>
            </a:schemeClr>
          </a:solidFill>
        </p:spPr>
        <p:txBody>
          <a:bodyPr lIns="0" rIns="0"/>
          <a:lstStyle/>
          <a:p>
            <a:r>
              <a:rPr lang="en-US"/>
              <a:t>Click icon to add picture</a:t>
            </a:r>
            <a:endParaRPr lang="en-GB"/>
          </a:p>
        </p:txBody>
      </p:sp>
      <p:sp>
        <p:nvSpPr>
          <p:cNvPr id="11" name="Picture Placeholder 9"/>
          <p:cNvSpPr>
            <a:spLocks noGrp="1"/>
          </p:cNvSpPr>
          <p:nvPr>
            <p:ph type="pic" sz="quarter" idx="14"/>
          </p:nvPr>
        </p:nvSpPr>
        <p:spPr>
          <a:xfrm>
            <a:off x="4200048" y="384048"/>
            <a:ext cx="3803262" cy="2930652"/>
          </a:xfrm>
          <a:solidFill>
            <a:schemeClr val="bg1">
              <a:lumMod val="85000"/>
            </a:schemeClr>
          </a:solidFill>
        </p:spPr>
        <p:txBody>
          <a:bodyPr lIns="0" rIns="0"/>
          <a:lstStyle/>
          <a:p>
            <a:r>
              <a:rPr lang="en-US"/>
              <a:t>Click icon to add picture</a:t>
            </a:r>
            <a:endParaRPr lang="en-GB"/>
          </a:p>
        </p:txBody>
      </p:sp>
      <p:sp>
        <p:nvSpPr>
          <p:cNvPr id="14" name="Picture Placeholder 9"/>
          <p:cNvSpPr>
            <a:spLocks noGrp="1"/>
          </p:cNvSpPr>
          <p:nvPr>
            <p:ph type="pic" sz="quarter" idx="17"/>
          </p:nvPr>
        </p:nvSpPr>
        <p:spPr>
          <a:xfrm>
            <a:off x="4200048" y="3314646"/>
            <a:ext cx="3803262" cy="2938462"/>
          </a:xfrm>
          <a:solidFill>
            <a:schemeClr val="bg1">
              <a:lumMod val="85000"/>
            </a:schemeClr>
          </a:solidFill>
        </p:spPr>
        <p:txBody>
          <a:bodyPr lIns="0" rIns="0"/>
          <a:lstStyle/>
          <a:p>
            <a:r>
              <a:rPr lang="en-US"/>
              <a:t>Click icon to add picture</a:t>
            </a:r>
            <a:endParaRPr lang="en-GB"/>
          </a:p>
        </p:txBody>
      </p:sp>
      <p:sp>
        <p:nvSpPr>
          <p:cNvPr id="12" name="Picture Placeholder 9"/>
          <p:cNvSpPr>
            <a:spLocks noGrp="1"/>
          </p:cNvSpPr>
          <p:nvPr>
            <p:ph type="pic" sz="quarter" idx="15"/>
          </p:nvPr>
        </p:nvSpPr>
        <p:spPr>
          <a:xfrm>
            <a:off x="8001000" y="384048"/>
            <a:ext cx="3816000" cy="2930652"/>
          </a:xfrm>
          <a:solidFill>
            <a:schemeClr val="bg1">
              <a:lumMod val="85000"/>
            </a:schemeClr>
          </a:solidFill>
        </p:spPr>
        <p:txBody>
          <a:bodyPr lIns="0" rIns="0"/>
          <a:lstStyle/>
          <a:p>
            <a:r>
              <a:rPr lang="en-US"/>
              <a:t>Click icon to add picture</a:t>
            </a:r>
            <a:endParaRPr lang="en-GB"/>
          </a:p>
        </p:txBody>
      </p:sp>
      <p:sp>
        <p:nvSpPr>
          <p:cNvPr id="15" name="Picture Placeholder 9"/>
          <p:cNvSpPr>
            <a:spLocks noGrp="1"/>
          </p:cNvSpPr>
          <p:nvPr>
            <p:ph type="pic" sz="quarter" idx="18"/>
          </p:nvPr>
        </p:nvSpPr>
        <p:spPr>
          <a:xfrm>
            <a:off x="8001000" y="3314646"/>
            <a:ext cx="3816000" cy="2938460"/>
          </a:xfrm>
          <a:solidFill>
            <a:schemeClr val="bg1">
              <a:lumMod val="85000"/>
            </a:schemeClr>
          </a:solidFill>
        </p:spPr>
        <p:txBody>
          <a:bodyPr lIns="0" rIns="0"/>
          <a:lstStyle/>
          <a:p>
            <a:r>
              <a:rPr lang="en-US"/>
              <a:t>Click icon to add picture</a:t>
            </a:r>
            <a:endParaRPr lang="en-GB"/>
          </a:p>
        </p:txBody>
      </p:sp>
      <p:sp>
        <p:nvSpPr>
          <p:cNvPr id="16" name="TextBox 15">
            <a:extLst>
              <a:ext uri="{FF2B5EF4-FFF2-40B4-BE49-F238E27FC236}">
                <a16:creationId xmlns:a16="http://schemas.microsoft.com/office/drawing/2014/main" id="{0D45E3E5-52BA-45CB-AE34-D170892E860C}"/>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29" name="Freeform 5">
            <a:extLst>
              <a:ext uri="{FF2B5EF4-FFF2-40B4-BE49-F238E27FC236}">
                <a16:creationId xmlns:a16="http://schemas.microsoft.com/office/drawing/2014/main" id="{3B577B29-35AD-4376-AB85-5AD24BCE43D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7" name="Group 16">
            <a:extLst>
              <a:ext uri="{FF2B5EF4-FFF2-40B4-BE49-F238E27FC236}">
                <a16:creationId xmlns:a16="http://schemas.microsoft.com/office/drawing/2014/main" id="{CB0C0AC3-044D-4C91-A5BE-0F9CABC8550F}"/>
              </a:ext>
            </a:extLst>
          </p:cNvPr>
          <p:cNvGrpSpPr/>
          <p:nvPr userDrawn="1"/>
        </p:nvGrpSpPr>
        <p:grpSpPr>
          <a:xfrm>
            <a:off x="-22860" y="6569823"/>
            <a:ext cx="2766060" cy="138337"/>
            <a:chOff x="-22860" y="6595827"/>
            <a:chExt cx="2766060" cy="138337"/>
          </a:xfrm>
        </p:grpSpPr>
        <p:sp>
          <p:nvSpPr>
            <p:cNvPr id="18" name="Footer Placeholder 3">
              <a:extLst>
                <a:ext uri="{FF2B5EF4-FFF2-40B4-BE49-F238E27FC236}">
                  <a16:creationId xmlns:a16="http://schemas.microsoft.com/office/drawing/2014/main" id="{9CEA6B75-5546-49E7-8F15-5CCCBA27ADE1}"/>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9" name="TextBox 25">
              <a:extLst>
                <a:ext uri="{FF2B5EF4-FFF2-40B4-BE49-F238E27FC236}">
                  <a16:creationId xmlns:a16="http://schemas.microsoft.com/office/drawing/2014/main" id="{4DEAC9CD-B13E-4D35-AB68-7AE7A06F4433}"/>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01DA0C63-CE71-441C-8394-40BA33F4C9B5}"/>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CC87C814-250D-4D13-9F92-B437C3A596CA}"/>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2" name="Footer Placeholder 3">
              <a:extLst>
                <a:ext uri="{FF2B5EF4-FFF2-40B4-BE49-F238E27FC236}">
                  <a16:creationId xmlns:a16="http://schemas.microsoft.com/office/drawing/2014/main" id="{65582DA2-7D06-400F-85D7-66EFEB14445C}"/>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58909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1/3 Image">
    <p:spTree>
      <p:nvGrpSpPr>
        <p:cNvPr id="1" name=""/>
        <p:cNvGrpSpPr/>
        <p:nvPr/>
      </p:nvGrpSpPr>
      <p:grpSpPr>
        <a:xfrm>
          <a:off x="0" y="0"/>
          <a:ext cx="0" cy="0"/>
          <a:chOff x="0" y="0"/>
          <a:chExt cx="0" cy="0"/>
        </a:xfrm>
      </p:grpSpPr>
      <p:sp>
        <p:nvSpPr>
          <p:cNvPr id="4" name="Title 3"/>
          <p:cNvSpPr>
            <a:spLocks noGrp="1"/>
          </p:cNvSpPr>
          <p:nvPr>
            <p:ph type="title"/>
          </p:nvPr>
        </p:nvSpPr>
        <p:spPr>
          <a:xfrm>
            <a:off x="379413" y="379413"/>
            <a:ext cx="6546044" cy="822960"/>
          </a:xfrm>
        </p:spPr>
        <p:txBody>
          <a:bodyPr/>
          <a:lstStyle/>
          <a:p>
            <a:r>
              <a:rPr lang="en-US"/>
              <a:t>Click to edit Master title style</a:t>
            </a:r>
            <a:endParaRPr lang="en-GB"/>
          </a:p>
        </p:txBody>
      </p:sp>
      <p:sp>
        <p:nvSpPr>
          <p:cNvPr id="5" name="Picture Placeholder 4">
            <a:extLst>
              <a:ext uri="{FF2B5EF4-FFF2-40B4-BE49-F238E27FC236}">
                <a16:creationId xmlns:a16="http://schemas.microsoft.com/office/drawing/2014/main" id="{32280423-D31A-0A49-9C46-7AC0C2A2DBAD}"/>
              </a:ext>
            </a:extLst>
          </p:cNvPr>
          <p:cNvSpPr>
            <a:spLocks noGrp="1"/>
          </p:cNvSpPr>
          <p:nvPr>
            <p:ph type="pic" sz="quarter" idx="11"/>
          </p:nvPr>
        </p:nvSpPr>
        <p:spPr>
          <a:xfrm>
            <a:off x="8128000" y="0"/>
            <a:ext cx="4064000" cy="6858000"/>
          </a:xfrm>
          <a:solidFill>
            <a:schemeClr val="bg1">
              <a:lumMod val="85000"/>
            </a:schemeClr>
          </a:solidFill>
        </p:spPr>
        <p:txBody>
          <a:bodyPr/>
          <a:lstStyle/>
          <a:p>
            <a:r>
              <a:rPr lang="en-US"/>
              <a:t>Click icon to add picture</a:t>
            </a:r>
          </a:p>
        </p:txBody>
      </p:sp>
      <p:sp>
        <p:nvSpPr>
          <p:cNvPr id="8" name="TextBox 7">
            <a:extLst>
              <a:ext uri="{FF2B5EF4-FFF2-40B4-BE49-F238E27FC236}">
                <a16:creationId xmlns:a16="http://schemas.microsoft.com/office/drawing/2014/main" id="{757A8E2A-4A36-49B7-97C5-B28B154DFB63}"/>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9" name="Freeform 5">
            <a:extLst>
              <a:ext uri="{FF2B5EF4-FFF2-40B4-BE49-F238E27FC236}">
                <a16:creationId xmlns:a16="http://schemas.microsoft.com/office/drawing/2014/main" id="{4E3195D2-07B8-4C69-B164-16DF82FEFA3C}"/>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2" name="Group 11">
            <a:extLst>
              <a:ext uri="{FF2B5EF4-FFF2-40B4-BE49-F238E27FC236}">
                <a16:creationId xmlns:a16="http://schemas.microsoft.com/office/drawing/2014/main" id="{9D7375B6-2F05-435F-8405-D6A69B36C390}"/>
              </a:ext>
            </a:extLst>
          </p:cNvPr>
          <p:cNvGrpSpPr/>
          <p:nvPr userDrawn="1"/>
        </p:nvGrpSpPr>
        <p:grpSpPr>
          <a:xfrm>
            <a:off x="-22860" y="6569823"/>
            <a:ext cx="2766060" cy="138337"/>
            <a:chOff x="-22860" y="6595827"/>
            <a:chExt cx="2766060" cy="138337"/>
          </a:xfrm>
        </p:grpSpPr>
        <p:sp>
          <p:nvSpPr>
            <p:cNvPr id="13" name="Footer Placeholder 3">
              <a:extLst>
                <a:ext uri="{FF2B5EF4-FFF2-40B4-BE49-F238E27FC236}">
                  <a16:creationId xmlns:a16="http://schemas.microsoft.com/office/drawing/2014/main" id="{658D4024-932D-4BD7-8816-5439BEFB15B6}"/>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46614E42-7CF7-4D68-AFF2-220AA6709BAC}"/>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6" name="Rectangle 26">
              <a:extLst>
                <a:ext uri="{FF2B5EF4-FFF2-40B4-BE49-F238E27FC236}">
                  <a16:creationId xmlns:a16="http://schemas.microsoft.com/office/drawing/2014/main" id="{4B979D3F-52C3-4CFF-86F5-716C60EDFCF7}"/>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A4002AE0-1215-44D8-A69A-99D004368873}"/>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0DD60D4F-DDED-4FC0-904A-DE255BA26019}"/>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083028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ulleted list- 2 Column with image-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Ins="0"/>
          <a:lstStyle/>
          <a:p>
            <a:r>
              <a:rPr lang="en-US"/>
              <a:t>Image right</a:t>
            </a:r>
            <a:endParaRPr lang="en-GB"/>
          </a:p>
        </p:txBody>
      </p:sp>
      <p:sp>
        <p:nvSpPr>
          <p:cNvPr id="6" name="Picture Placeholder 4">
            <a:extLst>
              <a:ext uri="{FF2B5EF4-FFF2-40B4-BE49-F238E27FC236}">
                <a16:creationId xmlns:a16="http://schemas.microsoft.com/office/drawing/2014/main" id="{1408C6FB-BB0C-CD4B-B374-025253E647E7}"/>
              </a:ext>
            </a:extLst>
          </p:cNvPr>
          <p:cNvSpPr>
            <a:spLocks noGrp="1"/>
          </p:cNvSpPr>
          <p:nvPr>
            <p:ph type="pic" sz="quarter" idx="10"/>
          </p:nvPr>
        </p:nvSpPr>
        <p:spPr>
          <a:xfrm>
            <a:off x="6562597" y="1333500"/>
            <a:ext cx="5242052" cy="4787900"/>
          </a:xfrm>
          <a:solidFill>
            <a:schemeClr val="bg1">
              <a:lumMod val="95000"/>
            </a:schemeClr>
          </a:solidFill>
        </p:spPr>
        <p:txBody>
          <a:bodyPr/>
          <a:lstStyle/>
          <a:p>
            <a:r>
              <a:rPr lang="en-US"/>
              <a:t>Click icon to add picture</a:t>
            </a:r>
          </a:p>
        </p:txBody>
      </p:sp>
      <p:sp>
        <p:nvSpPr>
          <p:cNvPr id="7" name="TextBox 6">
            <a:extLst>
              <a:ext uri="{FF2B5EF4-FFF2-40B4-BE49-F238E27FC236}">
                <a16:creationId xmlns:a16="http://schemas.microsoft.com/office/drawing/2014/main" id="{7261D9E2-4BFB-4A6F-A885-AE3A5C254DC7}"/>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8" name="Freeform 5">
            <a:extLst>
              <a:ext uri="{FF2B5EF4-FFF2-40B4-BE49-F238E27FC236}">
                <a16:creationId xmlns:a16="http://schemas.microsoft.com/office/drawing/2014/main" id="{348D6E41-D129-47BF-8048-84CC50D0625D}"/>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5D5AE57E-ED9D-4D30-B5BB-5B890BD8A6A0}"/>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A9D80115-46FD-4867-98CE-79D9ACB5A221}"/>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7D15C1AF-3889-495A-82E5-86D5347DA6A6}"/>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8F161AC0-C82E-449A-9774-6250C2166FA2}"/>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55AF0BF9-A59D-4ED9-AFDF-D217FEEC5D34}"/>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78A3495F-08B5-49B7-B8D0-854401294998}"/>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4069402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7" cy="435864"/>
          </a:xfrm>
        </p:spPr>
        <p:txBody>
          <a:bodyPr rIns="0"/>
          <a:lstStyle>
            <a:lvl1pPr>
              <a:defRPr/>
            </a:lvl1pPr>
          </a:lstStyle>
          <a:p>
            <a:r>
              <a:rPr lang="en-US"/>
              <a:t>Image left</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84048" y="1333500"/>
            <a:ext cx="5708649" cy="4914900"/>
          </a:xfrm>
          <a:solidFill>
            <a:schemeClr val="bg1">
              <a:lumMod val="95000"/>
            </a:schemeClr>
          </a:solidFill>
        </p:spPr>
        <p:txBody>
          <a:bodyPr/>
          <a:lstStyle/>
          <a:p>
            <a:r>
              <a:rPr lang="en-US"/>
              <a:t>Click icon to add picture</a:t>
            </a:r>
          </a:p>
        </p:txBody>
      </p:sp>
      <p:sp>
        <p:nvSpPr>
          <p:cNvPr id="7" name="TextBox 6">
            <a:extLst>
              <a:ext uri="{FF2B5EF4-FFF2-40B4-BE49-F238E27FC236}">
                <a16:creationId xmlns:a16="http://schemas.microsoft.com/office/drawing/2014/main" id="{1C250FB7-BC1F-4D60-A1BA-8872DD950A0A}"/>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8" name="Freeform 5">
            <a:extLst>
              <a:ext uri="{FF2B5EF4-FFF2-40B4-BE49-F238E27FC236}">
                <a16:creationId xmlns:a16="http://schemas.microsoft.com/office/drawing/2014/main" id="{A0C22D61-94E0-4F0C-876C-100C5DBEFFE3}"/>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C2CE2885-9B92-43AC-A8FC-DE8903D555B8}"/>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9049E853-7A75-419C-B2FB-00E3C2430683}"/>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8632C330-393C-4984-86D5-59EC238378A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7" name="Rectangle 26">
              <a:extLst>
                <a:ext uri="{FF2B5EF4-FFF2-40B4-BE49-F238E27FC236}">
                  <a16:creationId xmlns:a16="http://schemas.microsoft.com/office/drawing/2014/main" id="{27A66FA0-7B4C-49EA-BEE1-A8F88221A77E}"/>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6F0A99C5-714E-4F9D-BC33-6413A2424141}"/>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DF148B9C-D872-4166-937E-F26F48AF49ED}"/>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4230540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7" cy="435864"/>
          </a:xfrm>
        </p:spPr>
        <p:txBody>
          <a:bodyPr rIns="0"/>
          <a:lstStyle>
            <a:lvl1pPr>
              <a:defRPr/>
            </a:lvl1pPr>
          </a:lstStyle>
          <a:p>
            <a:r>
              <a:rPr lang="en-US"/>
              <a:t>2 images</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84048" y="1335024"/>
            <a:ext cx="3379977" cy="2185416"/>
          </a:xfrm>
          <a:solidFill>
            <a:schemeClr val="bg1">
              <a:lumMod val="95000"/>
            </a:schemeClr>
          </a:solidFill>
        </p:spPr>
        <p:txBody>
          <a:bodyPr/>
          <a:lstStyle/>
          <a:p>
            <a:r>
              <a:rPr lang="en-US"/>
              <a:t>Click icon to add picture</a:t>
            </a:r>
          </a:p>
        </p:txBody>
      </p:sp>
      <p:sp>
        <p:nvSpPr>
          <p:cNvPr id="17" name="Picture Placeholder 4">
            <a:extLst>
              <a:ext uri="{FF2B5EF4-FFF2-40B4-BE49-F238E27FC236}">
                <a16:creationId xmlns:a16="http://schemas.microsoft.com/office/drawing/2014/main" id="{DD33E0B6-FA3C-4C42-8E9A-A34DC203DBF2}"/>
              </a:ext>
            </a:extLst>
          </p:cNvPr>
          <p:cNvSpPr>
            <a:spLocks noGrp="1"/>
          </p:cNvSpPr>
          <p:nvPr>
            <p:ph type="pic" sz="quarter" idx="11"/>
          </p:nvPr>
        </p:nvSpPr>
        <p:spPr>
          <a:xfrm>
            <a:off x="384048" y="3944207"/>
            <a:ext cx="3379977" cy="2185416"/>
          </a:xfrm>
          <a:solidFill>
            <a:schemeClr val="bg1">
              <a:lumMod val="95000"/>
            </a:schemeClr>
          </a:solidFill>
        </p:spPr>
        <p:txBody>
          <a:bodyPr/>
          <a:lstStyle/>
          <a:p>
            <a:r>
              <a:rPr lang="en-US"/>
              <a:t>Click icon to add picture</a:t>
            </a:r>
          </a:p>
        </p:txBody>
      </p:sp>
      <p:sp>
        <p:nvSpPr>
          <p:cNvPr id="8" name="TextBox 7">
            <a:extLst>
              <a:ext uri="{FF2B5EF4-FFF2-40B4-BE49-F238E27FC236}">
                <a16:creationId xmlns:a16="http://schemas.microsoft.com/office/drawing/2014/main" id="{7B726177-B364-4A05-B182-1F9BFBA166D4}"/>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25" name="Freeform 5">
            <a:extLst>
              <a:ext uri="{FF2B5EF4-FFF2-40B4-BE49-F238E27FC236}">
                <a16:creationId xmlns:a16="http://schemas.microsoft.com/office/drawing/2014/main" id="{BB0B2729-CE39-4D19-BEF6-01A72BE96E46}"/>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81194B9D-C2C5-4A01-9445-F1167CC4097A}"/>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BF360822-D4E6-421A-92DB-96F04DCB21A3}"/>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372EB1BA-DBAA-4D01-83CC-39D54F8A17FB}"/>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23124B40-703E-4D86-9A25-7FFA80B9E2FD}"/>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B53BB185-470E-48F1-95C6-0B65571CB9A1}"/>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6" name="Footer Placeholder 3">
              <a:extLst>
                <a:ext uri="{FF2B5EF4-FFF2-40B4-BE49-F238E27FC236}">
                  <a16:creationId xmlns:a16="http://schemas.microsoft.com/office/drawing/2014/main" id="{EB3BE6BB-07F1-49C5-AAD2-3EE520F35DAD}"/>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171962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ble with Content - 3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7" cy="435864"/>
          </a:xfrm>
        </p:spPr>
        <p:txBody>
          <a:bodyPr rIns="0"/>
          <a:lstStyle>
            <a:lvl1pPr>
              <a:defRPr/>
            </a:lvl1pPr>
          </a:lstStyle>
          <a:p>
            <a:r>
              <a:rPr lang="en-US"/>
              <a:t>3 Column</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87351" y="1335024"/>
            <a:ext cx="3379977" cy="2334202"/>
          </a:xfrm>
          <a:solidFill>
            <a:schemeClr val="bg1">
              <a:lumMod val="95000"/>
            </a:schemeClr>
          </a:solidFill>
        </p:spPr>
        <p:txBody>
          <a:bodyPr/>
          <a:lstStyle/>
          <a:p>
            <a:r>
              <a:rPr lang="en-US"/>
              <a:t>Click icon to add picture</a:t>
            </a:r>
          </a:p>
        </p:txBody>
      </p:sp>
      <p:sp>
        <p:nvSpPr>
          <p:cNvPr id="16" name="Picture Placeholder 4">
            <a:extLst>
              <a:ext uri="{FF2B5EF4-FFF2-40B4-BE49-F238E27FC236}">
                <a16:creationId xmlns:a16="http://schemas.microsoft.com/office/drawing/2014/main" id="{645E584F-5DE2-B141-AC84-3A34A02CE5EF}"/>
              </a:ext>
            </a:extLst>
          </p:cNvPr>
          <p:cNvSpPr>
            <a:spLocks noGrp="1"/>
          </p:cNvSpPr>
          <p:nvPr>
            <p:ph type="pic" sz="quarter" idx="11"/>
          </p:nvPr>
        </p:nvSpPr>
        <p:spPr>
          <a:xfrm>
            <a:off x="8012353" y="1335024"/>
            <a:ext cx="3379977" cy="2334202"/>
          </a:xfrm>
          <a:solidFill>
            <a:schemeClr val="bg1">
              <a:lumMod val="95000"/>
            </a:schemeClr>
          </a:solidFill>
        </p:spPr>
        <p:txBody>
          <a:bodyPr/>
          <a:lstStyle/>
          <a:p>
            <a:r>
              <a:rPr lang="en-US"/>
              <a:t>Click icon to add picture</a:t>
            </a:r>
          </a:p>
        </p:txBody>
      </p:sp>
      <p:sp>
        <p:nvSpPr>
          <p:cNvPr id="9" name="Picture Placeholder 4">
            <a:extLst>
              <a:ext uri="{FF2B5EF4-FFF2-40B4-BE49-F238E27FC236}">
                <a16:creationId xmlns:a16="http://schemas.microsoft.com/office/drawing/2014/main" id="{055D5057-AB79-EC43-800A-30C61EFE7C32}"/>
              </a:ext>
            </a:extLst>
          </p:cNvPr>
          <p:cNvSpPr>
            <a:spLocks noGrp="1"/>
          </p:cNvSpPr>
          <p:nvPr>
            <p:ph type="pic" sz="quarter" idx="12"/>
          </p:nvPr>
        </p:nvSpPr>
        <p:spPr>
          <a:xfrm>
            <a:off x="4199852" y="1335024"/>
            <a:ext cx="3379977" cy="2334202"/>
          </a:xfrm>
          <a:solidFill>
            <a:schemeClr val="bg1">
              <a:lumMod val="95000"/>
            </a:schemeClr>
          </a:solidFill>
        </p:spPr>
        <p:txBody>
          <a:bodyPr/>
          <a:lstStyle/>
          <a:p>
            <a:r>
              <a:rPr lang="en-US"/>
              <a:t>Click icon to add picture</a:t>
            </a:r>
          </a:p>
        </p:txBody>
      </p:sp>
      <p:sp>
        <p:nvSpPr>
          <p:cNvPr id="10" name="TextBox 9">
            <a:extLst>
              <a:ext uri="{FF2B5EF4-FFF2-40B4-BE49-F238E27FC236}">
                <a16:creationId xmlns:a16="http://schemas.microsoft.com/office/drawing/2014/main" id="{8ED5E9CE-9795-46E1-895C-B0F36A871BD9}"/>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4" name="Freeform 5">
            <a:extLst>
              <a:ext uri="{FF2B5EF4-FFF2-40B4-BE49-F238E27FC236}">
                <a16:creationId xmlns:a16="http://schemas.microsoft.com/office/drawing/2014/main" id="{FF678131-3E5E-4604-85C7-310DDA047B9F}"/>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5" name="Group 14">
            <a:extLst>
              <a:ext uri="{FF2B5EF4-FFF2-40B4-BE49-F238E27FC236}">
                <a16:creationId xmlns:a16="http://schemas.microsoft.com/office/drawing/2014/main" id="{279BD488-A603-411E-A395-A807603835A7}"/>
              </a:ext>
            </a:extLst>
          </p:cNvPr>
          <p:cNvGrpSpPr/>
          <p:nvPr userDrawn="1"/>
        </p:nvGrpSpPr>
        <p:grpSpPr>
          <a:xfrm>
            <a:off x="-22860" y="6569823"/>
            <a:ext cx="2766060" cy="138337"/>
            <a:chOff x="-22860" y="6595827"/>
            <a:chExt cx="2766060" cy="138337"/>
          </a:xfrm>
        </p:grpSpPr>
        <p:sp>
          <p:nvSpPr>
            <p:cNvPr id="17" name="Footer Placeholder 3">
              <a:extLst>
                <a:ext uri="{FF2B5EF4-FFF2-40B4-BE49-F238E27FC236}">
                  <a16:creationId xmlns:a16="http://schemas.microsoft.com/office/drawing/2014/main" id="{F6397A6C-D3BC-4CBC-85E4-3125FBDFA672}"/>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8" name="TextBox 25">
              <a:extLst>
                <a:ext uri="{FF2B5EF4-FFF2-40B4-BE49-F238E27FC236}">
                  <a16:creationId xmlns:a16="http://schemas.microsoft.com/office/drawing/2014/main" id="{5A700EEE-3618-4A79-AC0B-5F3FD98B665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9" name="Rectangle 26">
              <a:extLst>
                <a:ext uri="{FF2B5EF4-FFF2-40B4-BE49-F238E27FC236}">
                  <a16:creationId xmlns:a16="http://schemas.microsoft.com/office/drawing/2014/main" id="{FA701E83-B5A4-449E-8FA9-E17581AA9F34}"/>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0" name="TextBox 24">
              <a:extLst>
                <a:ext uri="{FF2B5EF4-FFF2-40B4-BE49-F238E27FC236}">
                  <a16:creationId xmlns:a16="http://schemas.microsoft.com/office/drawing/2014/main" id="{7835B9E9-F5A4-41CF-8A76-3526280DCD64}"/>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1" name="Footer Placeholder 3">
              <a:extLst>
                <a:ext uri="{FF2B5EF4-FFF2-40B4-BE49-F238E27FC236}">
                  <a16:creationId xmlns:a16="http://schemas.microsoft.com/office/drawing/2014/main" id="{B12651EB-FF4D-4451-869B-9A195B4B9316}"/>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05964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 with Content - 4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7" cy="435864"/>
          </a:xfrm>
        </p:spPr>
        <p:txBody>
          <a:bodyPr rIns="0"/>
          <a:lstStyle>
            <a:lvl1pPr>
              <a:defRPr/>
            </a:lvl1pPr>
          </a:lstStyle>
          <a:p>
            <a:r>
              <a:rPr lang="en-US"/>
              <a:t>4 Column</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87351" y="1335024"/>
            <a:ext cx="2599689" cy="2334202"/>
          </a:xfrm>
          <a:solidFill>
            <a:schemeClr val="bg1">
              <a:lumMod val="95000"/>
            </a:schemeClr>
          </a:solidFill>
        </p:spPr>
        <p:txBody>
          <a:bodyPr/>
          <a:lstStyle/>
          <a:p>
            <a:r>
              <a:rPr lang="en-US"/>
              <a:t>Click icon to add picture</a:t>
            </a:r>
          </a:p>
        </p:txBody>
      </p:sp>
      <p:sp>
        <p:nvSpPr>
          <p:cNvPr id="14" name="Picture Placeholder 4">
            <a:extLst>
              <a:ext uri="{FF2B5EF4-FFF2-40B4-BE49-F238E27FC236}">
                <a16:creationId xmlns:a16="http://schemas.microsoft.com/office/drawing/2014/main" id="{28E301B7-7692-CC4B-B7B1-C6AF36DB6871}"/>
              </a:ext>
            </a:extLst>
          </p:cNvPr>
          <p:cNvSpPr>
            <a:spLocks noGrp="1"/>
          </p:cNvSpPr>
          <p:nvPr>
            <p:ph type="pic" sz="quarter" idx="14"/>
          </p:nvPr>
        </p:nvSpPr>
        <p:spPr>
          <a:xfrm>
            <a:off x="3240280" y="1333500"/>
            <a:ext cx="2599689" cy="2334202"/>
          </a:xfrm>
          <a:solidFill>
            <a:schemeClr val="bg1">
              <a:lumMod val="95000"/>
            </a:schemeClr>
          </a:solidFill>
        </p:spPr>
        <p:txBody>
          <a:bodyPr/>
          <a:lstStyle/>
          <a:p>
            <a:r>
              <a:rPr lang="en-US"/>
              <a:t>Click icon to add picture</a:t>
            </a:r>
          </a:p>
        </p:txBody>
      </p:sp>
      <p:sp>
        <p:nvSpPr>
          <p:cNvPr id="15" name="Picture Placeholder 4">
            <a:extLst>
              <a:ext uri="{FF2B5EF4-FFF2-40B4-BE49-F238E27FC236}">
                <a16:creationId xmlns:a16="http://schemas.microsoft.com/office/drawing/2014/main" id="{B70A4A61-55BF-B84F-A6BF-9C4D85C5EBC1}"/>
              </a:ext>
            </a:extLst>
          </p:cNvPr>
          <p:cNvSpPr>
            <a:spLocks noGrp="1"/>
          </p:cNvSpPr>
          <p:nvPr>
            <p:ph type="pic" sz="quarter" idx="15"/>
          </p:nvPr>
        </p:nvSpPr>
        <p:spPr>
          <a:xfrm>
            <a:off x="6092029" y="1333500"/>
            <a:ext cx="2599689" cy="2334202"/>
          </a:xfrm>
          <a:solidFill>
            <a:schemeClr val="bg1">
              <a:lumMod val="95000"/>
            </a:schemeClr>
          </a:solidFill>
        </p:spPr>
        <p:txBody>
          <a:bodyPr/>
          <a:lstStyle/>
          <a:p>
            <a:r>
              <a:rPr lang="en-US"/>
              <a:t>Click icon to add picture</a:t>
            </a:r>
          </a:p>
        </p:txBody>
      </p:sp>
      <p:sp>
        <p:nvSpPr>
          <p:cNvPr id="17" name="Picture Placeholder 4">
            <a:extLst>
              <a:ext uri="{FF2B5EF4-FFF2-40B4-BE49-F238E27FC236}">
                <a16:creationId xmlns:a16="http://schemas.microsoft.com/office/drawing/2014/main" id="{C7A4C35A-34A5-B54C-BA60-9A722D578705}"/>
              </a:ext>
            </a:extLst>
          </p:cNvPr>
          <p:cNvSpPr>
            <a:spLocks noGrp="1"/>
          </p:cNvSpPr>
          <p:nvPr>
            <p:ph type="pic" sz="quarter" idx="16"/>
          </p:nvPr>
        </p:nvSpPr>
        <p:spPr>
          <a:xfrm>
            <a:off x="8943778" y="1333500"/>
            <a:ext cx="2599689" cy="2334202"/>
          </a:xfrm>
          <a:solidFill>
            <a:schemeClr val="bg1">
              <a:lumMod val="95000"/>
            </a:schemeClr>
          </a:solidFill>
        </p:spPr>
        <p:txBody>
          <a:bodyPr/>
          <a:lstStyle/>
          <a:p>
            <a:r>
              <a:rPr lang="en-US"/>
              <a:t>Click icon to add picture</a:t>
            </a:r>
          </a:p>
        </p:txBody>
      </p:sp>
      <p:sp>
        <p:nvSpPr>
          <p:cNvPr id="10" name="TextBox 9">
            <a:extLst>
              <a:ext uri="{FF2B5EF4-FFF2-40B4-BE49-F238E27FC236}">
                <a16:creationId xmlns:a16="http://schemas.microsoft.com/office/drawing/2014/main" id="{BE185ABA-C846-45F4-8543-1819B45D5DC2}"/>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6" name="Freeform 5">
            <a:extLst>
              <a:ext uri="{FF2B5EF4-FFF2-40B4-BE49-F238E27FC236}">
                <a16:creationId xmlns:a16="http://schemas.microsoft.com/office/drawing/2014/main" id="{A881C24B-2C5D-4CDB-A0BF-2744545C161E}"/>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B098D8E4-0D63-4C3E-862D-CA1DED0434DE}"/>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7F73DE3B-404F-4E5A-8B39-368646D50493}"/>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BF14E099-0E85-4EEE-8BB0-6E94402C332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76B314DD-FA6E-4CDF-BC00-CB3B2AA26F49}"/>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0340319C-502E-4FEA-BBEC-10C7C73B8C60}"/>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1D911506-2972-4658-8B12-44E377437866}"/>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627006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Ins="0"/>
          <a:lstStyle/>
          <a:p>
            <a:r>
              <a:rPr lang="en-US"/>
              <a:t>Video</a:t>
            </a:r>
            <a:endParaRPr lang="en-GB"/>
          </a:p>
        </p:txBody>
      </p:sp>
      <p:sp>
        <p:nvSpPr>
          <p:cNvPr id="5" name="Media Placeholder 4">
            <a:extLst>
              <a:ext uri="{FF2B5EF4-FFF2-40B4-BE49-F238E27FC236}">
                <a16:creationId xmlns:a16="http://schemas.microsoft.com/office/drawing/2014/main" id="{30DA5EFA-4F73-A14E-A503-3A05AC686437}"/>
              </a:ext>
            </a:extLst>
          </p:cNvPr>
          <p:cNvSpPr>
            <a:spLocks noGrp="1"/>
          </p:cNvSpPr>
          <p:nvPr>
            <p:ph type="media" sz="quarter" idx="10"/>
          </p:nvPr>
        </p:nvSpPr>
        <p:spPr>
          <a:xfrm>
            <a:off x="0" y="0"/>
            <a:ext cx="12192000" cy="6858000"/>
          </a:xfrm>
          <a:solidFill>
            <a:schemeClr val="bg1">
              <a:lumMod val="95000"/>
            </a:schemeClr>
          </a:solidFill>
        </p:spPr>
        <p:txBody>
          <a:bodyPr/>
          <a:lstStyle/>
          <a:p>
            <a:r>
              <a:rPr lang="en-US"/>
              <a:t>Click icon to add media</a:t>
            </a:r>
          </a:p>
        </p:txBody>
      </p:sp>
    </p:spTree>
    <p:extLst>
      <p:ext uri="{BB962C8B-B14F-4D97-AF65-F5344CB8AC3E}">
        <p14:creationId xmlns:p14="http://schemas.microsoft.com/office/powerpoint/2010/main" val="1048335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Gradient_Header_1">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33500"/>
          </a:xfrm>
          <a:gradFill>
            <a:gsLst>
              <a:gs pos="0">
                <a:srgbClr val="8229B5"/>
              </a:gs>
              <a:gs pos="100000">
                <a:schemeClr val="accent3"/>
              </a:gs>
            </a:gsLst>
            <a:lin ang="0" scaled="0"/>
          </a:gradFill>
        </p:spPr>
        <p:txBody>
          <a:bodyPr lIns="374904" tIns="384048" rIns="182880" bIns="182880"/>
          <a:lstStyle>
            <a:lvl1pPr>
              <a:defRPr>
                <a:solidFill>
                  <a:schemeClr val="bg1"/>
                </a:solidFill>
              </a:defRPr>
            </a:lvl1pPr>
          </a:lstStyle>
          <a:p>
            <a:r>
              <a:rPr lang="en-US"/>
              <a:t>Click to edit Master title style</a:t>
            </a:r>
            <a:endParaRPr lang="en-GB"/>
          </a:p>
        </p:txBody>
      </p:sp>
      <p:sp>
        <p:nvSpPr>
          <p:cNvPr id="6" name="TextBox 5">
            <a:extLst>
              <a:ext uri="{FF2B5EF4-FFF2-40B4-BE49-F238E27FC236}">
                <a16:creationId xmlns:a16="http://schemas.microsoft.com/office/drawing/2014/main" id="{321A96A0-FB6B-4EF9-93E7-F4B355625E8D}"/>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22" name="Freeform 5">
            <a:extLst>
              <a:ext uri="{FF2B5EF4-FFF2-40B4-BE49-F238E27FC236}">
                <a16:creationId xmlns:a16="http://schemas.microsoft.com/office/drawing/2014/main" id="{F5A62717-FB4E-41C9-A3D0-E7F0E01789B6}"/>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1" name="Group 10">
            <a:extLst>
              <a:ext uri="{FF2B5EF4-FFF2-40B4-BE49-F238E27FC236}">
                <a16:creationId xmlns:a16="http://schemas.microsoft.com/office/drawing/2014/main" id="{5139B986-6780-4BC3-8E7C-3EBBD1100B5B}"/>
              </a:ext>
            </a:extLst>
          </p:cNvPr>
          <p:cNvGrpSpPr/>
          <p:nvPr userDrawn="1"/>
        </p:nvGrpSpPr>
        <p:grpSpPr>
          <a:xfrm>
            <a:off x="-22860" y="6569823"/>
            <a:ext cx="2766060" cy="138337"/>
            <a:chOff x="-22860" y="6595827"/>
            <a:chExt cx="2766060" cy="138337"/>
          </a:xfrm>
        </p:grpSpPr>
        <p:sp>
          <p:nvSpPr>
            <p:cNvPr id="13" name="Footer Placeholder 3">
              <a:extLst>
                <a:ext uri="{FF2B5EF4-FFF2-40B4-BE49-F238E27FC236}">
                  <a16:creationId xmlns:a16="http://schemas.microsoft.com/office/drawing/2014/main" id="{58530264-2521-46EE-A155-808ED9E88230}"/>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F3161364-A058-4203-B80D-6BFEF627FF9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503B79C0-E6FE-4CF2-9D20-636E5EF71144}"/>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79FF987A-21EF-4B3F-8FC2-DCB25B2FA8A8}"/>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7442742E-5E3B-471F-849A-8154709D3035}"/>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325675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adient_Header_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91AA11D-67C5-5A47-A985-3F057C58E873}"/>
              </a:ext>
            </a:extLst>
          </p:cNvPr>
          <p:cNvSpPr>
            <a:spLocks noGrp="1"/>
          </p:cNvSpPr>
          <p:nvPr>
            <p:ph type="title"/>
          </p:nvPr>
        </p:nvSpPr>
        <p:spPr>
          <a:xfrm>
            <a:off x="0" y="0"/>
            <a:ext cx="12192000" cy="1333500"/>
          </a:xfrm>
          <a:gradFill>
            <a:gsLst>
              <a:gs pos="100000">
                <a:schemeClr val="accent2"/>
              </a:gs>
              <a:gs pos="0">
                <a:schemeClr val="accent3"/>
              </a:gs>
            </a:gsLst>
            <a:lin ang="0" scaled="0"/>
          </a:gradFill>
        </p:spPr>
        <p:txBody>
          <a:bodyPr lIns="374904" tIns="384048" rIns="182880" bIns="182880"/>
          <a:lstStyle>
            <a:lvl1pPr>
              <a:defRPr>
                <a:solidFill>
                  <a:schemeClr val="bg1"/>
                </a:solidFill>
              </a:defRPr>
            </a:lvl1pPr>
          </a:lstStyle>
          <a:p>
            <a:r>
              <a:rPr lang="en-US"/>
              <a:t>Click to edit Master title style</a:t>
            </a:r>
            <a:endParaRPr lang="en-GB"/>
          </a:p>
        </p:txBody>
      </p:sp>
      <p:sp>
        <p:nvSpPr>
          <p:cNvPr id="6" name="TextBox 5">
            <a:extLst>
              <a:ext uri="{FF2B5EF4-FFF2-40B4-BE49-F238E27FC236}">
                <a16:creationId xmlns:a16="http://schemas.microsoft.com/office/drawing/2014/main" id="{88E05D58-6CFB-4520-AC11-987761EBAE56}"/>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8" name="Freeform 5">
            <a:extLst>
              <a:ext uri="{FF2B5EF4-FFF2-40B4-BE49-F238E27FC236}">
                <a16:creationId xmlns:a16="http://schemas.microsoft.com/office/drawing/2014/main" id="{B8BE1E78-9439-424A-9A1D-11234F9FCC94}"/>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1" name="Group 10">
            <a:extLst>
              <a:ext uri="{FF2B5EF4-FFF2-40B4-BE49-F238E27FC236}">
                <a16:creationId xmlns:a16="http://schemas.microsoft.com/office/drawing/2014/main" id="{02D9B67C-279E-48B3-8CA7-93D57679E99A}"/>
              </a:ext>
            </a:extLst>
          </p:cNvPr>
          <p:cNvGrpSpPr/>
          <p:nvPr userDrawn="1"/>
        </p:nvGrpSpPr>
        <p:grpSpPr>
          <a:xfrm>
            <a:off x="-22860" y="6569823"/>
            <a:ext cx="2766060" cy="138337"/>
            <a:chOff x="-22860" y="6595827"/>
            <a:chExt cx="2766060" cy="138337"/>
          </a:xfrm>
        </p:grpSpPr>
        <p:sp>
          <p:nvSpPr>
            <p:cNvPr id="13" name="Footer Placeholder 3">
              <a:extLst>
                <a:ext uri="{FF2B5EF4-FFF2-40B4-BE49-F238E27FC236}">
                  <a16:creationId xmlns:a16="http://schemas.microsoft.com/office/drawing/2014/main" id="{68FFBEBE-4E47-4E43-9C52-DBBB9D308198}"/>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061CD494-0033-465F-BF2D-B741078F1D8B}"/>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6" name="Rectangle 26">
              <a:extLst>
                <a:ext uri="{FF2B5EF4-FFF2-40B4-BE49-F238E27FC236}">
                  <a16:creationId xmlns:a16="http://schemas.microsoft.com/office/drawing/2014/main" id="{DE4BE242-B57B-4D24-8D6C-CDCE06E18CF6}"/>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78800B63-CB02-463A-ACD7-B2D61BE1C9AB}"/>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2" name="Footer Placeholder 3">
              <a:extLst>
                <a:ext uri="{FF2B5EF4-FFF2-40B4-BE49-F238E27FC236}">
                  <a16:creationId xmlns:a16="http://schemas.microsoft.com/office/drawing/2014/main" id="{659500EB-D4F2-4C06-BE21-93F64AF61E8A}"/>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86803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olid_Color_Block">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a:p>
        </p:txBody>
      </p:sp>
      <p:sp>
        <p:nvSpPr>
          <p:cNvPr id="3" name="Text Placeholder 2">
            <a:extLst>
              <a:ext uri="{FF2B5EF4-FFF2-40B4-BE49-F238E27FC236}">
                <a16:creationId xmlns:a16="http://schemas.microsoft.com/office/drawing/2014/main" id="{88AC27ED-6574-954C-8065-FC85F5AF4C06}"/>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a:t>Lorem ipsum dolor sit </a:t>
            </a:r>
            <a:r>
              <a:rPr lang="en-US" sz="2000" err="1"/>
              <a:t>amet</a:t>
            </a:r>
            <a:r>
              <a:rPr lang="en-US" sz="2000"/>
              <a:t>, </a:t>
            </a:r>
            <a:r>
              <a:rPr lang="en-US" sz="2000" err="1"/>
              <a:t>consectetur</a:t>
            </a:r>
            <a:r>
              <a:rPr lang="en-US" sz="2000"/>
              <a:t> </a:t>
            </a:r>
            <a:r>
              <a:rPr lang="en-US" sz="2000" err="1"/>
              <a:t>adipiscing</a:t>
            </a:r>
            <a:r>
              <a:rPr lang="en-US" sz="2000"/>
              <a:t> </a:t>
            </a:r>
            <a:r>
              <a:rPr lang="en-US" sz="2000" err="1"/>
              <a:t>elit</a:t>
            </a:r>
            <a:r>
              <a:rPr lang="en-US" sz="2000"/>
              <a:t>, sed do </a:t>
            </a:r>
            <a:r>
              <a:rPr lang="en-US" sz="2000" err="1"/>
              <a:t>eiusmod</a:t>
            </a:r>
            <a:r>
              <a:rPr lang="en-US" sz="2000"/>
              <a:t> </a:t>
            </a:r>
            <a:r>
              <a:rPr lang="en-US" sz="2000" err="1"/>
              <a:t>tempor</a:t>
            </a:r>
            <a:r>
              <a:rPr lang="en-US" sz="2000"/>
              <a:t> </a:t>
            </a:r>
            <a:r>
              <a:rPr lang="en-US" sz="2000" err="1"/>
              <a:t>incididunt</a:t>
            </a:r>
            <a:r>
              <a:rPr lang="en-US" sz="2000"/>
              <a:t> </a:t>
            </a:r>
            <a:r>
              <a:rPr lang="en-US" sz="2000" err="1"/>
              <a:t>ut</a:t>
            </a:r>
            <a:r>
              <a:rPr lang="en-US" sz="2000"/>
              <a:t> </a:t>
            </a:r>
            <a:r>
              <a:rPr lang="en-US" sz="2000" err="1"/>
              <a:t>labore</a:t>
            </a:r>
            <a:r>
              <a:rPr lang="en-US" sz="2000"/>
              <a:t> et dolore magna </a:t>
            </a:r>
            <a:r>
              <a:rPr lang="en-US" sz="2000" err="1"/>
              <a:t>aliqua</a:t>
            </a:r>
            <a:r>
              <a:rPr lang="en-US" sz="2000"/>
              <a:t>. </a:t>
            </a:r>
            <a:r>
              <a:rPr lang="en-US" sz="2000" err="1"/>
              <a:t>Tincidunt</a:t>
            </a:r>
            <a:r>
              <a:rPr lang="en-US" sz="2000"/>
              <a:t> </a:t>
            </a:r>
            <a:r>
              <a:rPr lang="en-US" sz="2000" err="1"/>
              <a:t>nunc</a:t>
            </a:r>
            <a:r>
              <a:rPr lang="en-US" sz="2000"/>
              <a:t> pulvinar </a:t>
            </a:r>
            <a:r>
              <a:rPr lang="en-US" sz="2000" err="1"/>
              <a:t>sapien</a:t>
            </a:r>
            <a:r>
              <a:rPr lang="en-US" sz="2000"/>
              <a:t> et ligula </a:t>
            </a:r>
            <a:r>
              <a:rPr lang="en-US" sz="2000" err="1"/>
              <a:t>ullamcorper</a:t>
            </a:r>
            <a:r>
              <a:rPr lang="en-US" sz="2000"/>
              <a:t>. </a:t>
            </a:r>
            <a:r>
              <a:rPr lang="en-US" sz="2000" err="1"/>
              <a:t>Nec</a:t>
            </a:r>
            <a:r>
              <a:rPr lang="en-US" sz="2000"/>
              <a:t> </a:t>
            </a:r>
            <a:r>
              <a:rPr lang="en-US" sz="2000" err="1"/>
              <a:t>feugiat</a:t>
            </a:r>
            <a:r>
              <a:rPr lang="en-US" sz="2000"/>
              <a:t> </a:t>
            </a:r>
            <a:r>
              <a:rPr lang="en-US" sz="2000" err="1"/>
              <a:t>nisl</a:t>
            </a:r>
            <a:r>
              <a:rPr lang="en-US" sz="2000"/>
              <a:t> </a:t>
            </a:r>
            <a:r>
              <a:rPr lang="en-US" sz="2000" err="1"/>
              <a:t>pretium</a:t>
            </a:r>
            <a:r>
              <a:rPr lang="en-US" sz="2000"/>
              <a:t> </a:t>
            </a:r>
            <a:r>
              <a:rPr lang="en-US" sz="2000" err="1"/>
              <a:t>fusce</a:t>
            </a:r>
            <a:r>
              <a:rPr lang="en-US" sz="2000"/>
              <a:t> id </a:t>
            </a:r>
            <a:r>
              <a:rPr lang="en-US" sz="2000" err="1"/>
              <a:t>velit</a:t>
            </a:r>
            <a:r>
              <a:rPr lang="en-US" sz="2000"/>
              <a:t> </a:t>
            </a:r>
            <a:r>
              <a:rPr lang="en-US" sz="2000" err="1"/>
              <a:t>ut</a:t>
            </a:r>
            <a:r>
              <a:rPr lang="en-US" sz="2000"/>
              <a:t> </a:t>
            </a:r>
            <a:r>
              <a:rPr lang="en-US" sz="2000" err="1"/>
              <a:t>tortor</a:t>
            </a:r>
            <a:r>
              <a:rPr lang="en-US" sz="2000"/>
              <a:t>. Ipsum </a:t>
            </a:r>
            <a:r>
              <a:rPr lang="en-US" sz="2000" err="1"/>
              <a:t>suspendisse</a:t>
            </a:r>
            <a:r>
              <a:rPr lang="en-US" sz="2000"/>
              <a:t> </a:t>
            </a:r>
            <a:r>
              <a:rPr lang="en-US" sz="2000" err="1"/>
              <a:t>ultrices</a:t>
            </a:r>
            <a:r>
              <a:rPr lang="en-US" sz="2000"/>
              <a:t> gravida dictum </a:t>
            </a:r>
            <a:r>
              <a:rPr lang="en-US" sz="2000" err="1"/>
              <a:t>fusce</a:t>
            </a:r>
            <a:r>
              <a:rPr lang="en-US" sz="2000"/>
              <a:t> </a:t>
            </a:r>
            <a:r>
              <a:rPr lang="en-US" sz="2000" err="1"/>
              <a:t>ut</a:t>
            </a:r>
            <a:r>
              <a:rPr lang="en-US" sz="2000"/>
              <a:t> </a:t>
            </a:r>
            <a:r>
              <a:rPr lang="en-US" sz="2000" err="1"/>
              <a:t>placerat</a:t>
            </a:r>
            <a:r>
              <a:rPr lang="en-US" sz="2000"/>
              <a:t> </a:t>
            </a:r>
            <a:r>
              <a:rPr lang="en-US" sz="2000" err="1"/>
              <a:t>orci</a:t>
            </a:r>
            <a:r>
              <a:rPr lang="en-US" sz="2000"/>
              <a:t>. Pharetra sit </a:t>
            </a:r>
            <a:r>
              <a:rPr lang="en-US" sz="2000" err="1"/>
              <a:t>amet</a:t>
            </a:r>
            <a:r>
              <a:rPr lang="en-US" sz="2000"/>
              <a:t> </a:t>
            </a:r>
            <a:r>
              <a:rPr lang="en-US" sz="2000" err="1"/>
              <a:t>aliquam</a:t>
            </a:r>
            <a:r>
              <a:rPr lang="en-US" sz="2000"/>
              <a:t> id diam </a:t>
            </a:r>
            <a:r>
              <a:rPr lang="en-US" sz="2000" err="1"/>
              <a:t>maecenas</a:t>
            </a:r>
            <a:r>
              <a:rPr lang="en-US" sz="2000"/>
              <a:t> </a:t>
            </a:r>
            <a:r>
              <a:rPr lang="en-US" sz="2000" err="1"/>
              <a:t>ultricies</a:t>
            </a:r>
            <a:r>
              <a:rPr lang="en-US" sz="2000"/>
              <a:t> mi </a:t>
            </a:r>
            <a:r>
              <a:rPr lang="en-US" sz="2000" err="1"/>
              <a:t>eget</a:t>
            </a:r>
            <a:r>
              <a:rPr lang="en-US" sz="2000"/>
              <a:t>. Vitae </a:t>
            </a:r>
            <a:r>
              <a:rPr lang="en-US" sz="2000" err="1"/>
              <a:t>proin</a:t>
            </a:r>
            <a:r>
              <a:rPr lang="en-US" sz="2000"/>
              <a:t> </a:t>
            </a:r>
            <a:r>
              <a:rPr lang="en-US" sz="2000" err="1"/>
              <a:t>sagittis</a:t>
            </a:r>
            <a:r>
              <a:rPr lang="en-US" sz="2000"/>
              <a:t> </a:t>
            </a:r>
            <a:r>
              <a:rPr lang="en-US" sz="2000" err="1"/>
              <a:t>nisl</a:t>
            </a:r>
            <a:r>
              <a:rPr lang="en-US" sz="2000"/>
              <a:t> </a:t>
            </a:r>
            <a:r>
              <a:rPr lang="en-US" sz="2000" err="1"/>
              <a:t>rhoncus</a:t>
            </a:r>
            <a:r>
              <a:rPr lang="en-US" sz="2000"/>
              <a:t> </a:t>
            </a:r>
            <a:r>
              <a:rPr lang="en-US" sz="2000" err="1"/>
              <a:t>mattis</a:t>
            </a:r>
            <a:r>
              <a:rPr lang="en-US" sz="2000"/>
              <a:t> </a:t>
            </a:r>
            <a:r>
              <a:rPr lang="en-US" sz="2000" err="1"/>
              <a:t>rhoncus</a:t>
            </a:r>
            <a:r>
              <a:rPr lang="en-US" sz="2000"/>
              <a:t> </a:t>
            </a:r>
            <a:r>
              <a:rPr lang="en-US" sz="2000" err="1"/>
              <a:t>urna</a:t>
            </a:r>
            <a:r>
              <a:rPr lang="en-US" sz="2000"/>
              <a:t> </a:t>
            </a:r>
            <a:r>
              <a:rPr lang="en-US" sz="2000" err="1"/>
              <a:t>neque</a:t>
            </a:r>
            <a:r>
              <a:rPr lang="en-US" sz="2000"/>
              <a:t>. Mi </a:t>
            </a:r>
            <a:r>
              <a:rPr lang="en-US" sz="2000" err="1"/>
              <a:t>eget</a:t>
            </a:r>
            <a:r>
              <a:rPr lang="en-US" sz="2000"/>
              <a:t> </a:t>
            </a:r>
            <a:r>
              <a:rPr lang="en-US" sz="2000" err="1"/>
              <a:t>mauris</a:t>
            </a:r>
            <a:r>
              <a:rPr lang="en-US" sz="2000"/>
              <a:t> pharetra et. Ut </a:t>
            </a:r>
            <a:r>
              <a:rPr lang="en-US" sz="2000" err="1"/>
              <a:t>faucibus</a:t>
            </a:r>
            <a:r>
              <a:rPr lang="en-US" sz="2000"/>
              <a:t> pulvinar </a:t>
            </a:r>
            <a:r>
              <a:rPr lang="en-US" sz="2000" err="1"/>
              <a:t>elementum</a:t>
            </a:r>
            <a:r>
              <a:rPr lang="en-US" sz="2000"/>
              <a:t> integer </a:t>
            </a:r>
            <a:r>
              <a:rPr lang="en-US" sz="2000" err="1"/>
              <a:t>enim</a:t>
            </a:r>
            <a:r>
              <a:rPr lang="en-US" sz="2000"/>
              <a:t> </a:t>
            </a:r>
            <a:r>
              <a:rPr lang="en-US" sz="2000" err="1"/>
              <a:t>neque</a:t>
            </a:r>
            <a:r>
              <a:rPr lang="en-US" sz="2000"/>
              <a:t>. </a:t>
            </a:r>
          </a:p>
        </p:txBody>
      </p:sp>
      <p:sp>
        <p:nvSpPr>
          <p:cNvPr id="13" name="TextBox 12">
            <a:extLst>
              <a:ext uri="{FF2B5EF4-FFF2-40B4-BE49-F238E27FC236}">
                <a16:creationId xmlns:a16="http://schemas.microsoft.com/office/drawing/2014/main" id="{264ECFDB-A70D-45F8-BD99-1ADC6D4E4AC5}"/>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4" name="Freeform 5">
            <a:extLst>
              <a:ext uri="{FF2B5EF4-FFF2-40B4-BE49-F238E27FC236}">
                <a16:creationId xmlns:a16="http://schemas.microsoft.com/office/drawing/2014/main" id="{22AC48E2-D92B-4024-88B6-AC22B2277840}"/>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7" name="Group 16">
            <a:extLst>
              <a:ext uri="{FF2B5EF4-FFF2-40B4-BE49-F238E27FC236}">
                <a16:creationId xmlns:a16="http://schemas.microsoft.com/office/drawing/2014/main" id="{760A95D4-C738-4A03-97DE-8716E38F4607}"/>
              </a:ext>
            </a:extLst>
          </p:cNvPr>
          <p:cNvGrpSpPr/>
          <p:nvPr userDrawn="1"/>
        </p:nvGrpSpPr>
        <p:grpSpPr>
          <a:xfrm>
            <a:off x="-22860" y="6569823"/>
            <a:ext cx="2766060" cy="138337"/>
            <a:chOff x="-22860" y="6595827"/>
            <a:chExt cx="2766060" cy="138337"/>
          </a:xfrm>
        </p:grpSpPr>
        <p:sp>
          <p:nvSpPr>
            <p:cNvPr id="18" name="Footer Placeholder 3">
              <a:extLst>
                <a:ext uri="{FF2B5EF4-FFF2-40B4-BE49-F238E27FC236}">
                  <a16:creationId xmlns:a16="http://schemas.microsoft.com/office/drawing/2014/main" id="{D807F769-FB37-4B29-8EC9-8D89F85D67A2}"/>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9" name="TextBox 25">
              <a:extLst>
                <a:ext uri="{FF2B5EF4-FFF2-40B4-BE49-F238E27FC236}">
                  <a16:creationId xmlns:a16="http://schemas.microsoft.com/office/drawing/2014/main" id="{1E275CB0-76BC-4450-AA7E-64AABF3B373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47C7A700-0E67-4741-AC85-0AB12BFAF34D}"/>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0" name="TextBox 24">
              <a:extLst>
                <a:ext uri="{FF2B5EF4-FFF2-40B4-BE49-F238E27FC236}">
                  <a16:creationId xmlns:a16="http://schemas.microsoft.com/office/drawing/2014/main" id="{79A5B815-BC8D-477C-BA11-52C7A4B1D925}"/>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1" name="Footer Placeholder 3">
              <a:extLst>
                <a:ext uri="{FF2B5EF4-FFF2-40B4-BE49-F238E27FC236}">
                  <a16:creationId xmlns:a16="http://schemas.microsoft.com/office/drawing/2014/main" id="{084BD9F7-C231-470C-96F1-543ED9CAA810}"/>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570432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dient_Color_Block_Mesh_1">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gradFill>
            <a:gsLst>
              <a:gs pos="0">
                <a:schemeClr val="accent2"/>
              </a:gs>
              <a:gs pos="99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pic>
        <p:nvPicPr>
          <p:cNvPr id="3" name="Graphic 2">
            <a:extLst>
              <a:ext uri="{FF2B5EF4-FFF2-40B4-BE49-F238E27FC236}">
                <a16:creationId xmlns:a16="http://schemas.microsoft.com/office/drawing/2014/main" id="{7AEB768E-18A3-0749-B9F7-5F9A347DA5D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132064" y="13523"/>
            <a:ext cx="4059936" cy="6858000"/>
          </a:xfrm>
          <a:prstGeom prst="rect">
            <a:avLst/>
          </a:prstGeom>
        </p:spPr>
      </p:pic>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a:p>
        </p:txBody>
      </p:sp>
      <p:sp>
        <p:nvSpPr>
          <p:cNvPr id="10" name="Text Placeholder 2">
            <a:extLst>
              <a:ext uri="{FF2B5EF4-FFF2-40B4-BE49-F238E27FC236}">
                <a16:creationId xmlns:a16="http://schemas.microsoft.com/office/drawing/2014/main" id="{70246F82-4DFB-0B4E-8300-43707EA96E11}"/>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a:t>Lorem ipsum dolor sit </a:t>
            </a:r>
            <a:r>
              <a:rPr lang="en-US" sz="2000" err="1"/>
              <a:t>amet</a:t>
            </a:r>
            <a:r>
              <a:rPr lang="en-US" sz="2000"/>
              <a:t>, </a:t>
            </a:r>
            <a:r>
              <a:rPr lang="en-US" sz="2000" err="1"/>
              <a:t>consectetur</a:t>
            </a:r>
            <a:r>
              <a:rPr lang="en-US" sz="2000"/>
              <a:t> </a:t>
            </a:r>
            <a:r>
              <a:rPr lang="en-US" sz="2000" err="1"/>
              <a:t>adipiscing</a:t>
            </a:r>
            <a:r>
              <a:rPr lang="en-US" sz="2000"/>
              <a:t> </a:t>
            </a:r>
            <a:r>
              <a:rPr lang="en-US" sz="2000" err="1"/>
              <a:t>elit</a:t>
            </a:r>
            <a:r>
              <a:rPr lang="en-US" sz="2000"/>
              <a:t>, sed do </a:t>
            </a:r>
            <a:r>
              <a:rPr lang="en-US" sz="2000" err="1"/>
              <a:t>eiusmod</a:t>
            </a:r>
            <a:r>
              <a:rPr lang="en-US" sz="2000"/>
              <a:t> </a:t>
            </a:r>
            <a:r>
              <a:rPr lang="en-US" sz="2000" err="1"/>
              <a:t>tempor</a:t>
            </a:r>
            <a:r>
              <a:rPr lang="en-US" sz="2000"/>
              <a:t> </a:t>
            </a:r>
            <a:r>
              <a:rPr lang="en-US" sz="2000" err="1"/>
              <a:t>incididunt</a:t>
            </a:r>
            <a:r>
              <a:rPr lang="en-US" sz="2000"/>
              <a:t> </a:t>
            </a:r>
            <a:r>
              <a:rPr lang="en-US" sz="2000" err="1"/>
              <a:t>ut</a:t>
            </a:r>
            <a:r>
              <a:rPr lang="en-US" sz="2000"/>
              <a:t> </a:t>
            </a:r>
            <a:r>
              <a:rPr lang="en-US" sz="2000" err="1"/>
              <a:t>labore</a:t>
            </a:r>
            <a:r>
              <a:rPr lang="en-US" sz="2000"/>
              <a:t> et dolore magna </a:t>
            </a:r>
            <a:r>
              <a:rPr lang="en-US" sz="2000" err="1"/>
              <a:t>aliqua</a:t>
            </a:r>
            <a:r>
              <a:rPr lang="en-US" sz="2000"/>
              <a:t>. </a:t>
            </a:r>
            <a:r>
              <a:rPr lang="en-US" sz="2000" err="1"/>
              <a:t>Tincidunt</a:t>
            </a:r>
            <a:r>
              <a:rPr lang="en-US" sz="2000"/>
              <a:t> </a:t>
            </a:r>
            <a:r>
              <a:rPr lang="en-US" sz="2000" err="1"/>
              <a:t>nunc</a:t>
            </a:r>
            <a:r>
              <a:rPr lang="en-US" sz="2000"/>
              <a:t> pulvinar </a:t>
            </a:r>
            <a:r>
              <a:rPr lang="en-US" sz="2000" err="1"/>
              <a:t>sapien</a:t>
            </a:r>
            <a:r>
              <a:rPr lang="en-US" sz="2000"/>
              <a:t> et ligula </a:t>
            </a:r>
            <a:r>
              <a:rPr lang="en-US" sz="2000" err="1"/>
              <a:t>ullamcorper</a:t>
            </a:r>
            <a:r>
              <a:rPr lang="en-US" sz="2000"/>
              <a:t>. </a:t>
            </a:r>
            <a:r>
              <a:rPr lang="en-US" sz="2000" err="1"/>
              <a:t>Nec</a:t>
            </a:r>
            <a:r>
              <a:rPr lang="en-US" sz="2000"/>
              <a:t> </a:t>
            </a:r>
            <a:r>
              <a:rPr lang="en-US" sz="2000" err="1"/>
              <a:t>feugiat</a:t>
            </a:r>
            <a:r>
              <a:rPr lang="en-US" sz="2000"/>
              <a:t> </a:t>
            </a:r>
            <a:r>
              <a:rPr lang="en-US" sz="2000" err="1"/>
              <a:t>nisl</a:t>
            </a:r>
            <a:r>
              <a:rPr lang="en-US" sz="2000"/>
              <a:t> </a:t>
            </a:r>
            <a:r>
              <a:rPr lang="en-US" sz="2000" err="1"/>
              <a:t>pretium</a:t>
            </a:r>
            <a:r>
              <a:rPr lang="en-US" sz="2000"/>
              <a:t> </a:t>
            </a:r>
            <a:r>
              <a:rPr lang="en-US" sz="2000" err="1"/>
              <a:t>fusce</a:t>
            </a:r>
            <a:r>
              <a:rPr lang="en-US" sz="2000"/>
              <a:t> id </a:t>
            </a:r>
            <a:r>
              <a:rPr lang="en-US" sz="2000" err="1"/>
              <a:t>velit</a:t>
            </a:r>
            <a:r>
              <a:rPr lang="en-US" sz="2000"/>
              <a:t> </a:t>
            </a:r>
            <a:r>
              <a:rPr lang="en-US" sz="2000" err="1"/>
              <a:t>ut</a:t>
            </a:r>
            <a:r>
              <a:rPr lang="en-US" sz="2000"/>
              <a:t> </a:t>
            </a:r>
            <a:r>
              <a:rPr lang="en-US" sz="2000" err="1"/>
              <a:t>tortor</a:t>
            </a:r>
            <a:r>
              <a:rPr lang="en-US" sz="2000"/>
              <a:t>. Ipsum </a:t>
            </a:r>
            <a:r>
              <a:rPr lang="en-US" sz="2000" err="1"/>
              <a:t>suspendisse</a:t>
            </a:r>
            <a:r>
              <a:rPr lang="en-US" sz="2000"/>
              <a:t> </a:t>
            </a:r>
            <a:r>
              <a:rPr lang="en-US" sz="2000" err="1"/>
              <a:t>ultrices</a:t>
            </a:r>
            <a:r>
              <a:rPr lang="en-US" sz="2000"/>
              <a:t> gravida dictum </a:t>
            </a:r>
            <a:r>
              <a:rPr lang="en-US" sz="2000" err="1"/>
              <a:t>fusce</a:t>
            </a:r>
            <a:r>
              <a:rPr lang="en-US" sz="2000"/>
              <a:t> </a:t>
            </a:r>
            <a:r>
              <a:rPr lang="en-US" sz="2000" err="1"/>
              <a:t>ut</a:t>
            </a:r>
            <a:r>
              <a:rPr lang="en-US" sz="2000"/>
              <a:t> </a:t>
            </a:r>
            <a:r>
              <a:rPr lang="en-US" sz="2000" err="1"/>
              <a:t>placerat</a:t>
            </a:r>
            <a:r>
              <a:rPr lang="en-US" sz="2000"/>
              <a:t> </a:t>
            </a:r>
            <a:r>
              <a:rPr lang="en-US" sz="2000" err="1"/>
              <a:t>orci</a:t>
            </a:r>
            <a:r>
              <a:rPr lang="en-US" sz="2000"/>
              <a:t>. Pharetra sit </a:t>
            </a:r>
            <a:r>
              <a:rPr lang="en-US" sz="2000" err="1"/>
              <a:t>amet</a:t>
            </a:r>
            <a:r>
              <a:rPr lang="en-US" sz="2000"/>
              <a:t> </a:t>
            </a:r>
            <a:r>
              <a:rPr lang="en-US" sz="2000" err="1"/>
              <a:t>aliquam</a:t>
            </a:r>
            <a:r>
              <a:rPr lang="en-US" sz="2000"/>
              <a:t> id diam </a:t>
            </a:r>
            <a:r>
              <a:rPr lang="en-US" sz="2000" err="1"/>
              <a:t>maecenas</a:t>
            </a:r>
            <a:r>
              <a:rPr lang="en-US" sz="2000"/>
              <a:t> </a:t>
            </a:r>
            <a:r>
              <a:rPr lang="en-US" sz="2000" err="1"/>
              <a:t>ultricies</a:t>
            </a:r>
            <a:r>
              <a:rPr lang="en-US" sz="2000"/>
              <a:t> mi </a:t>
            </a:r>
            <a:r>
              <a:rPr lang="en-US" sz="2000" err="1"/>
              <a:t>eget</a:t>
            </a:r>
            <a:r>
              <a:rPr lang="en-US" sz="2000"/>
              <a:t>. Vitae </a:t>
            </a:r>
            <a:r>
              <a:rPr lang="en-US" sz="2000" err="1"/>
              <a:t>proin</a:t>
            </a:r>
            <a:r>
              <a:rPr lang="en-US" sz="2000"/>
              <a:t> </a:t>
            </a:r>
            <a:r>
              <a:rPr lang="en-US" sz="2000" err="1"/>
              <a:t>sagittis</a:t>
            </a:r>
            <a:r>
              <a:rPr lang="en-US" sz="2000"/>
              <a:t> </a:t>
            </a:r>
            <a:r>
              <a:rPr lang="en-US" sz="2000" err="1"/>
              <a:t>nisl</a:t>
            </a:r>
            <a:r>
              <a:rPr lang="en-US" sz="2000"/>
              <a:t> </a:t>
            </a:r>
            <a:r>
              <a:rPr lang="en-US" sz="2000" err="1"/>
              <a:t>rhoncus</a:t>
            </a:r>
            <a:r>
              <a:rPr lang="en-US" sz="2000"/>
              <a:t> </a:t>
            </a:r>
            <a:r>
              <a:rPr lang="en-US" sz="2000" err="1"/>
              <a:t>mattis</a:t>
            </a:r>
            <a:r>
              <a:rPr lang="en-US" sz="2000"/>
              <a:t> </a:t>
            </a:r>
            <a:r>
              <a:rPr lang="en-US" sz="2000" err="1"/>
              <a:t>rhoncus</a:t>
            </a:r>
            <a:r>
              <a:rPr lang="en-US" sz="2000"/>
              <a:t> </a:t>
            </a:r>
            <a:r>
              <a:rPr lang="en-US" sz="2000" err="1"/>
              <a:t>urna</a:t>
            </a:r>
            <a:r>
              <a:rPr lang="en-US" sz="2000"/>
              <a:t> </a:t>
            </a:r>
            <a:r>
              <a:rPr lang="en-US" sz="2000" err="1"/>
              <a:t>neque</a:t>
            </a:r>
            <a:r>
              <a:rPr lang="en-US" sz="2000"/>
              <a:t>. Mi </a:t>
            </a:r>
            <a:r>
              <a:rPr lang="en-US" sz="2000" err="1"/>
              <a:t>eget</a:t>
            </a:r>
            <a:r>
              <a:rPr lang="en-US" sz="2000"/>
              <a:t> </a:t>
            </a:r>
            <a:r>
              <a:rPr lang="en-US" sz="2000" err="1"/>
              <a:t>mauris</a:t>
            </a:r>
            <a:r>
              <a:rPr lang="en-US" sz="2000"/>
              <a:t> pharetra et. Ut </a:t>
            </a:r>
            <a:r>
              <a:rPr lang="en-US" sz="2000" err="1"/>
              <a:t>faucibus</a:t>
            </a:r>
            <a:r>
              <a:rPr lang="en-US" sz="2000"/>
              <a:t> pulvinar </a:t>
            </a:r>
            <a:r>
              <a:rPr lang="en-US" sz="2000" err="1"/>
              <a:t>elementum</a:t>
            </a:r>
            <a:r>
              <a:rPr lang="en-US" sz="2000"/>
              <a:t> integer </a:t>
            </a:r>
            <a:r>
              <a:rPr lang="en-US" sz="2000" err="1"/>
              <a:t>enim</a:t>
            </a:r>
            <a:r>
              <a:rPr lang="en-US" sz="2000"/>
              <a:t> </a:t>
            </a:r>
            <a:r>
              <a:rPr lang="en-US" sz="2000" err="1"/>
              <a:t>neque</a:t>
            </a:r>
            <a:r>
              <a:rPr lang="en-US" sz="2000"/>
              <a:t>. </a:t>
            </a:r>
          </a:p>
        </p:txBody>
      </p:sp>
      <p:sp>
        <p:nvSpPr>
          <p:cNvPr id="14" name="TextBox 13">
            <a:extLst>
              <a:ext uri="{FF2B5EF4-FFF2-40B4-BE49-F238E27FC236}">
                <a16:creationId xmlns:a16="http://schemas.microsoft.com/office/drawing/2014/main" id="{79EA4F4F-2B32-4709-9AA6-BCA874F6E435}"/>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5" name="Freeform 5">
            <a:extLst>
              <a:ext uri="{FF2B5EF4-FFF2-40B4-BE49-F238E27FC236}">
                <a16:creationId xmlns:a16="http://schemas.microsoft.com/office/drawing/2014/main" id="{835ADEF9-B077-41BF-8CF0-A8967F7CC3C2}"/>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0BACA35E-1245-4A8F-8E3C-E239BCC90C7D}"/>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C546CCAF-1A63-493D-B010-A266ACF02CFA}"/>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A6A4F38F-1598-4A9D-8CA6-267FC1DDE3F1}"/>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62E864EA-7EEE-4E26-925F-BC8B075E6199}"/>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1" name="TextBox 24">
              <a:extLst>
                <a:ext uri="{FF2B5EF4-FFF2-40B4-BE49-F238E27FC236}">
                  <a16:creationId xmlns:a16="http://schemas.microsoft.com/office/drawing/2014/main" id="{6E05ABD0-C03A-4E33-96B3-97345552C3EA}"/>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2" name="Footer Placeholder 3">
              <a:extLst>
                <a:ext uri="{FF2B5EF4-FFF2-40B4-BE49-F238E27FC236}">
                  <a16:creationId xmlns:a16="http://schemas.microsoft.com/office/drawing/2014/main" id="{A826DE7E-05A6-4D67-B72D-8A6BC4EF4FDB}"/>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935738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dient_Color_Block_Mesh_2">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gradFill>
            <a:gsLst>
              <a:gs pos="100000">
                <a:schemeClr val="accent3"/>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a:p>
        </p:txBody>
      </p:sp>
      <p:sp>
        <p:nvSpPr>
          <p:cNvPr id="8" name="Text Placeholder 2">
            <a:extLst>
              <a:ext uri="{FF2B5EF4-FFF2-40B4-BE49-F238E27FC236}">
                <a16:creationId xmlns:a16="http://schemas.microsoft.com/office/drawing/2014/main" id="{1CE9659E-4F37-7E49-A4ED-B95170C77DBB}"/>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a:t>Lorem ipsum dolor sit </a:t>
            </a:r>
            <a:r>
              <a:rPr lang="en-US" sz="2000" err="1"/>
              <a:t>amet</a:t>
            </a:r>
            <a:r>
              <a:rPr lang="en-US" sz="2000"/>
              <a:t>, </a:t>
            </a:r>
            <a:r>
              <a:rPr lang="en-US" sz="2000" err="1"/>
              <a:t>consectetur</a:t>
            </a:r>
            <a:r>
              <a:rPr lang="en-US" sz="2000"/>
              <a:t> </a:t>
            </a:r>
            <a:r>
              <a:rPr lang="en-US" sz="2000" err="1"/>
              <a:t>adipiscing</a:t>
            </a:r>
            <a:r>
              <a:rPr lang="en-US" sz="2000"/>
              <a:t> </a:t>
            </a:r>
            <a:r>
              <a:rPr lang="en-US" sz="2000" err="1"/>
              <a:t>elit</a:t>
            </a:r>
            <a:r>
              <a:rPr lang="en-US" sz="2000"/>
              <a:t>, sed do </a:t>
            </a:r>
            <a:r>
              <a:rPr lang="en-US" sz="2000" err="1"/>
              <a:t>eiusmod</a:t>
            </a:r>
            <a:r>
              <a:rPr lang="en-US" sz="2000"/>
              <a:t> </a:t>
            </a:r>
            <a:r>
              <a:rPr lang="en-US" sz="2000" err="1"/>
              <a:t>tempor</a:t>
            </a:r>
            <a:r>
              <a:rPr lang="en-US" sz="2000"/>
              <a:t> </a:t>
            </a:r>
            <a:r>
              <a:rPr lang="en-US" sz="2000" err="1"/>
              <a:t>incididunt</a:t>
            </a:r>
            <a:r>
              <a:rPr lang="en-US" sz="2000"/>
              <a:t> </a:t>
            </a:r>
            <a:r>
              <a:rPr lang="en-US" sz="2000" err="1"/>
              <a:t>ut</a:t>
            </a:r>
            <a:r>
              <a:rPr lang="en-US" sz="2000"/>
              <a:t> </a:t>
            </a:r>
            <a:r>
              <a:rPr lang="en-US" sz="2000" err="1"/>
              <a:t>labore</a:t>
            </a:r>
            <a:r>
              <a:rPr lang="en-US" sz="2000"/>
              <a:t> et dolore magna </a:t>
            </a:r>
            <a:r>
              <a:rPr lang="en-US" sz="2000" err="1"/>
              <a:t>aliqua</a:t>
            </a:r>
            <a:r>
              <a:rPr lang="en-US" sz="2000"/>
              <a:t>. </a:t>
            </a:r>
            <a:r>
              <a:rPr lang="en-US" sz="2000" err="1"/>
              <a:t>Tincidunt</a:t>
            </a:r>
            <a:r>
              <a:rPr lang="en-US" sz="2000"/>
              <a:t> </a:t>
            </a:r>
            <a:r>
              <a:rPr lang="en-US" sz="2000" err="1"/>
              <a:t>nunc</a:t>
            </a:r>
            <a:r>
              <a:rPr lang="en-US" sz="2000"/>
              <a:t> pulvinar </a:t>
            </a:r>
            <a:r>
              <a:rPr lang="en-US" sz="2000" err="1"/>
              <a:t>sapien</a:t>
            </a:r>
            <a:r>
              <a:rPr lang="en-US" sz="2000"/>
              <a:t> et ligula </a:t>
            </a:r>
            <a:r>
              <a:rPr lang="en-US" sz="2000" err="1"/>
              <a:t>ullamcorper</a:t>
            </a:r>
            <a:r>
              <a:rPr lang="en-US" sz="2000"/>
              <a:t>. </a:t>
            </a:r>
            <a:r>
              <a:rPr lang="en-US" sz="2000" err="1"/>
              <a:t>Nec</a:t>
            </a:r>
            <a:r>
              <a:rPr lang="en-US" sz="2000"/>
              <a:t> </a:t>
            </a:r>
            <a:r>
              <a:rPr lang="en-US" sz="2000" err="1"/>
              <a:t>feugiat</a:t>
            </a:r>
            <a:r>
              <a:rPr lang="en-US" sz="2000"/>
              <a:t> </a:t>
            </a:r>
            <a:r>
              <a:rPr lang="en-US" sz="2000" err="1"/>
              <a:t>nisl</a:t>
            </a:r>
            <a:r>
              <a:rPr lang="en-US" sz="2000"/>
              <a:t> </a:t>
            </a:r>
            <a:r>
              <a:rPr lang="en-US" sz="2000" err="1"/>
              <a:t>pretium</a:t>
            </a:r>
            <a:r>
              <a:rPr lang="en-US" sz="2000"/>
              <a:t> </a:t>
            </a:r>
            <a:r>
              <a:rPr lang="en-US" sz="2000" err="1"/>
              <a:t>fusce</a:t>
            </a:r>
            <a:r>
              <a:rPr lang="en-US" sz="2000"/>
              <a:t> id </a:t>
            </a:r>
            <a:r>
              <a:rPr lang="en-US" sz="2000" err="1"/>
              <a:t>velit</a:t>
            </a:r>
            <a:r>
              <a:rPr lang="en-US" sz="2000"/>
              <a:t> </a:t>
            </a:r>
            <a:r>
              <a:rPr lang="en-US" sz="2000" err="1"/>
              <a:t>ut</a:t>
            </a:r>
            <a:r>
              <a:rPr lang="en-US" sz="2000"/>
              <a:t> </a:t>
            </a:r>
            <a:r>
              <a:rPr lang="en-US" sz="2000" err="1"/>
              <a:t>tortor</a:t>
            </a:r>
            <a:r>
              <a:rPr lang="en-US" sz="2000"/>
              <a:t>. Ipsum </a:t>
            </a:r>
            <a:r>
              <a:rPr lang="en-US" sz="2000" err="1"/>
              <a:t>suspendisse</a:t>
            </a:r>
            <a:r>
              <a:rPr lang="en-US" sz="2000"/>
              <a:t> </a:t>
            </a:r>
            <a:r>
              <a:rPr lang="en-US" sz="2000" err="1"/>
              <a:t>ultrices</a:t>
            </a:r>
            <a:r>
              <a:rPr lang="en-US" sz="2000"/>
              <a:t> gravida dictum </a:t>
            </a:r>
            <a:r>
              <a:rPr lang="en-US" sz="2000" err="1"/>
              <a:t>fusce</a:t>
            </a:r>
            <a:r>
              <a:rPr lang="en-US" sz="2000"/>
              <a:t> </a:t>
            </a:r>
            <a:r>
              <a:rPr lang="en-US" sz="2000" err="1"/>
              <a:t>ut</a:t>
            </a:r>
            <a:r>
              <a:rPr lang="en-US" sz="2000"/>
              <a:t> </a:t>
            </a:r>
            <a:r>
              <a:rPr lang="en-US" sz="2000" err="1"/>
              <a:t>placerat</a:t>
            </a:r>
            <a:r>
              <a:rPr lang="en-US" sz="2000"/>
              <a:t> </a:t>
            </a:r>
            <a:r>
              <a:rPr lang="en-US" sz="2000" err="1"/>
              <a:t>orci</a:t>
            </a:r>
            <a:r>
              <a:rPr lang="en-US" sz="2000"/>
              <a:t>. Pharetra sit </a:t>
            </a:r>
            <a:r>
              <a:rPr lang="en-US" sz="2000" err="1"/>
              <a:t>amet</a:t>
            </a:r>
            <a:r>
              <a:rPr lang="en-US" sz="2000"/>
              <a:t> </a:t>
            </a:r>
            <a:r>
              <a:rPr lang="en-US" sz="2000" err="1"/>
              <a:t>aliquam</a:t>
            </a:r>
            <a:r>
              <a:rPr lang="en-US" sz="2000"/>
              <a:t> id diam </a:t>
            </a:r>
            <a:r>
              <a:rPr lang="en-US" sz="2000" err="1"/>
              <a:t>maecenas</a:t>
            </a:r>
            <a:r>
              <a:rPr lang="en-US" sz="2000"/>
              <a:t> </a:t>
            </a:r>
            <a:r>
              <a:rPr lang="en-US" sz="2000" err="1"/>
              <a:t>ultricies</a:t>
            </a:r>
            <a:r>
              <a:rPr lang="en-US" sz="2000"/>
              <a:t> mi </a:t>
            </a:r>
            <a:r>
              <a:rPr lang="en-US" sz="2000" err="1"/>
              <a:t>eget</a:t>
            </a:r>
            <a:r>
              <a:rPr lang="en-US" sz="2000"/>
              <a:t>. Vitae </a:t>
            </a:r>
            <a:r>
              <a:rPr lang="en-US" sz="2000" err="1"/>
              <a:t>proin</a:t>
            </a:r>
            <a:r>
              <a:rPr lang="en-US" sz="2000"/>
              <a:t> </a:t>
            </a:r>
            <a:r>
              <a:rPr lang="en-US" sz="2000" err="1"/>
              <a:t>sagittis</a:t>
            </a:r>
            <a:r>
              <a:rPr lang="en-US" sz="2000"/>
              <a:t> </a:t>
            </a:r>
            <a:r>
              <a:rPr lang="en-US" sz="2000" err="1"/>
              <a:t>nisl</a:t>
            </a:r>
            <a:r>
              <a:rPr lang="en-US" sz="2000"/>
              <a:t> </a:t>
            </a:r>
            <a:r>
              <a:rPr lang="en-US" sz="2000" err="1"/>
              <a:t>rhoncus</a:t>
            </a:r>
            <a:r>
              <a:rPr lang="en-US" sz="2000"/>
              <a:t> </a:t>
            </a:r>
            <a:r>
              <a:rPr lang="en-US" sz="2000" err="1"/>
              <a:t>mattis</a:t>
            </a:r>
            <a:r>
              <a:rPr lang="en-US" sz="2000"/>
              <a:t> </a:t>
            </a:r>
            <a:r>
              <a:rPr lang="en-US" sz="2000" err="1"/>
              <a:t>rhoncus</a:t>
            </a:r>
            <a:r>
              <a:rPr lang="en-US" sz="2000"/>
              <a:t> </a:t>
            </a:r>
            <a:r>
              <a:rPr lang="en-US" sz="2000" err="1"/>
              <a:t>urna</a:t>
            </a:r>
            <a:r>
              <a:rPr lang="en-US" sz="2000"/>
              <a:t> </a:t>
            </a:r>
            <a:r>
              <a:rPr lang="en-US" sz="2000" err="1"/>
              <a:t>neque</a:t>
            </a:r>
            <a:r>
              <a:rPr lang="en-US" sz="2000"/>
              <a:t>. Mi </a:t>
            </a:r>
            <a:r>
              <a:rPr lang="en-US" sz="2000" err="1"/>
              <a:t>eget</a:t>
            </a:r>
            <a:r>
              <a:rPr lang="en-US" sz="2000"/>
              <a:t> </a:t>
            </a:r>
            <a:r>
              <a:rPr lang="en-US" sz="2000" err="1"/>
              <a:t>mauris</a:t>
            </a:r>
            <a:r>
              <a:rPr lang="en-US" sz="2000"/>
              <a:t> pharetra et. Ut </a:t>
            </a:r>
            <a:r>
              <a:rPr lang="en-US" sz="2000" err="1"/>
              <a:t>faucibus</a:t>
            </a:r>
            <a:r>
              <a:rPr lang="en-US" sz="2000"/>
              <a:t> pulvinar </a:t>
            </a:r>
            <a:r>
              <a:rPr lang="en-US" sz="2000" err="1"/>
              <a:t>elementum</a:t>
            </a:r>
            <a:r>
              <a:rPr lang="en-US" sz="2000"/>
              <a:t> integer </a:t>
            </a:r>
            <a:r>
              <a:rPr lang="en-US" sz="2000" err="1"/>
              <a:t>enim</a:t>
            </a:r>
            <a:r>
              <a:rPr lang="en-US" sz="2000"/>
              <a:t> </a:t>
            </a:r>
            <a:r>
              <a:rPr lang="en-US" sz="2000" err="1"/>
              <a:t>neque</a:t>
            </a:r>
            <a:r>
              <a:rPr lang="en-US" sz="2000"/>
              <a:t>. </a:t>
            </a:r>
          </a:p>
        </p:txBody>
      </p:sp>
      <p:pic>
        <p:nvPicPr>
          <p:cNvPr id="13" name="Graphic 12">
            <a:extLst>
              <a:ext uri="{FF2B5EF4-FFF2-40B4-BE49-F238E27FC236}">
                <a16:creationId xmlns:a16="http://schemas.microsoft.com/office/drawing/2014/main" id="{E2573D53-395C-3147-8FCC-58BFBF75056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132064" y="13523"/>
            <a:ext cx="4059936" cy="6858000"/>
          </a:xfrm>
          <a:prstGeom prst="rect">
            <a:avLst/>
          </a:prstGeom>
        </p:spPr>
      </p:pic>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p:txBody>
      </p:sp>
      <p:sp>
        <p:nvSpPr>
          <p:cNvPr id="14" name="TextBox 13">
            <a:extLst>
              <a:ext uri="{FF2B5EF4-FFF2-40B4-BE49-F238E27FC236}">
                <a16:creationId xmlns:a16="http://schemas.microsoft.com/office/drawing/2014/main" id="{12655F80-BED0-474B-97AE-C486624F02E2}"/>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5" name="Freeform 5">
            <a:extLst>
              <a:ext uri="{FF2B5EF4-FFF2-40B4-BE49-F238E27FC236}">
                <a16:creationId xmlns:a16="http://schemas.microsoft.com/office/drawing/2014/main" id="{D5DC9E90-FD0C-4703-9AF1-EAAE97122760}"/>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5C9428AC-CA43-45BE-B001-D9EE8F330BCA}"/>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79E526A7-8629-44F2-AC52-4C7E9C9629D2}"/>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4DD6A61F-3AA4-4F5B-A233-C15CA0AC88C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76727C73-9392-4765-9FC4-024D9B03973B}"/>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1" name="TextBox 24">
              <a:extLst>
                <a:ext uri="{FF2B5EF4-FFF2-40B4-BE49-F238E27FC236}">
                  <a16:creationId xmlns:a16="http://schemas.microsoft.com/office/drawing/2014/main" id="{F760CB5E-D585-4F5B-854E-29F83716555F}"/>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2" name="Footer Placeholder 3">
              <a:extLst>
                <a:ext uri="{FF2B5EF4-FFF2-40B4-BE49-F238E27FC236}">
                  <a16:creationId xmlns:a16="http://schemas.microsoft.com/office/drawing/2014/main" id="{510B5251-3806-4867-BAE1-7BD248EF431D}"/>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061695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radient_Color_Block_1">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gradFill>
            <a:gsLst>
              <a:gs pos="100000">
                <a:schemeClr val="accent2"/>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a:p>
        </p:txBody>
      </p:sp>
      <p:sp>
        <p:nvSpPr>
          <p:cNvPr id="10" name="Text Placeholder 2">
            <a:extLst>
              <a:ext uri="{FF2B5EF4-FFF2-40B4-BE49-F238E27FC236}">
                <a16:creationId xmlns:a16="http://schemas.microsoft.com/office/drawing/2014/main" id="{70246F82-4DFB-0B4E-8300-43707EA96E11}"/>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a:t>Lorem ipsum dolor sit </a:t>
            </a:r>
            <a:r>
              <a:rPr lang="en-US" sz="2000" err="1"/>
              <a:t>amet</a:t>
            </a:r>
            <a:r>
              <a:rPr lang="en-US" sz="2000"/>
              <a:t>, </a:t>
            </a:r>
            <a:r>
              <a:rPr lang="en-US" sz="2000" err="1"/>
              <a:t>consectetur</a:t>
            </a:r>
            <a:r>
              <a:rPr lang="en-US" sz="2000"/>
              <a:t> </a:t>
            </a:r>
            <a:r>
              <a:rPr lang="en-US" sz="2000" err="1"/>
              <a:t>adipiscing</a:t>
            </a:r>
            <a:r>
              <a:rPr lang="en-US" sz="2000"/>
              <a:t> </a:t>
            </a:r>
            <a:r>
              <a:rPr lang="en-US" sz="2000" err="1"/>
              <a:t>elit</a:t>
            </a:r>
            <a:r>
              <a:rPr lang="en-US" sz="2000"/>
              <a:t>, sed do </a:t>
            </a:r>
            <a:r>
              <a:rPr lang="en-US" sz="2000" err="1"/>
              <a:t>eiusmod</a:t>
            </a:r>
            <a:r>
              <a:rPr lang="en-US" sz="2000"/>
              <a:t> </a:t>
            </a:r>
            <a:r>
              <a:rPr lang="en-US" sz="2000" err="1"/>
              <a:t>tempor</a:t>
            </a:r>
            <a:r>
              <a:rPr lang="en-US" sz="2000"/>
              <a:t> </a:t>
            </a:r>
            <a:r>
              <a:rPr lang="en-US" sz="2000" err="1"/>
              <a:t>incididunt</a:t>
            </a:r>
            <a:r>
              <a:rPr lang="en-US" sz="2000"/>
              <a:t> </a:t>
            </a:r>
            <a:r>
              <a:rPr lang="en-US" sz="2000" err="1"/>
              <a:t>ut</a:t>
            </a:r>
            <a:r>
              <a:rPr lang="en-US" sz="2000"/>
              <a:t> </a:t>
            </a:r>
            <a:r>
              <a:rPr lang="en-US" sz="2000" err="1"/>
              <a:t>labore</a:t>
            </a:r>
            <a:r>
              <a:rPr lang="en-US" sz="2000"/>
              <a:t> et dolore magna </a:t>
            </a:r>
            <a:r>
              <a:rPr lang="en-US" sz="2000" err="1"/>
              <a:t>aliqua</a:t>
            </a:r>
            <a:r>
              <a:rPr lang="en-US" sz="2000"/>
              <a:t>. </a:t>
            </a:r>
            <a:r>
              <a:rPr lang="en-US" sz="2000" err="1"/>
              <a:t>Tincidunt</a:t>
            </a:r>
            <a:r>
              <a:rPr lang="en-US" sz="2000"/>
              <a:t> </a:t>
            </a:r>
            <a:r>
              <a:rPr lang="en-US" sz="2000" err="1"/>
              <a:t>nunc</a:t>
            </a:r>
            <a:r>
              <a:rPr lang="en-US" sz="2000"/>
              <a:t> pulvinar </a:t>
            </a:r>
            <a:r>
              <a:rPr lang="en-US" sz="2000" err="1"/>
              <a:t>sapien</a:t>
            </a:r>
            <a:r>
              <a:rPr lang="en-US" sz="2000"/>
              <a:t> et ligula </a:t>
            </a:r>
            <a:r>
              <a:rPr lang="en-US" sz="2000" err="1"/>
              <a:t>ullamcorper</a:t>
            </a:r>
            <a:r>
              <a:rPr lang="en-US" sz="2000"/>
              <a:t>. </a:t>
            </a:r>
            <a:r>
              <a:rPr lang="en-US" sz="2000" err="1"/>
              <a:t>Nec</a:t>
            </a:r>
            <a:r>
              <a:rPr lang="en-US" sz="2000"/>
              <a:t> </a:t>
            </a:r>
            <a:r>
              <a:rPr lang="en-US" sz="2000" err="1"/>
              <a:t>feugiat</a:t>
            </a:r>
            <a:r>
              <a:rPr lang="en-US" sz="2000"/>
              <a:t> </a:t>
            </a:r>
            <a:r>
              <a:rPr lang="en-US" sz="2000" err="1"/>
              <a:t>nisl</a:t>
            </a:r>
            <a:r>
              <a:rPr lang="en-US" sz="2000"/>
              <a:t> </a:t>
            </a:r>
            <a:r>
              <a:rPr lang="en-US" sz="2000" err="1"/>
              <a:t>pretium</a:t>
            </a:r>
            <a:r>
              <a:rPr lang="en-US" sz="2000"/>
              <a:t> </a:t>
            </a:r>
            <a:r>
              <a:rPr lang="en-US" sz="2000" err="1"/>
              <a:t>fusce</a:t>
            </a:r>
            <a:r>
              <a:rPr lang="en-US" sz="2000"/>
              <a:t> id </a:t>
            </a:r>
            <a:r>
              <a:rPr lang="en-US" sz="2000" err="1"/>
              <a:t>velit</a:t>
            </a:r>
            <a:r>
              <a:rPr lang="en-US" sz="2000"/>
              <a:t> </a:t>
            </a:r>
            <a:r>
              <a:rPr lang="en-US" sz="2000" err="1"/>
              <a:t>ut</a:t>
            </a:r>
            <a:r>
              <a:rPr lang="en-US" sz="2000"/>
              <a:t> </a:t>
            </a:r>
            <a:r>
              <a:rPr lang="en-US" sz="2000" err="1"/>
              <a:t>tortor</a:t>
            </a:r>
            <a:r>
              <a:rPr lang="en-US" sz="2000"/>
              <a:t>. Ipsum </a:t>
            </a:r>
            <a:r>
              <a:rPr lang="en-US" sz="2000" err="1"/>
              <a:t>suspendisse</a:t>
            </a:r>
            <a:r>
              <a:rPr lang="en-US" sz="2000"/>
              <a:t> </a:t>
            </a:r>
            <a:r>
              <a:rPr lang="en-US" sz="2000" err="1"/>
              <a:t>ultrices</a:t>
            </a:r>
            <a:r>
              <a:rPr lang="en-US" sz="2000"/>
              <a:t> gravida dictum </a:t>
            </a:r>
            <a:r>
              <a:rPr lang="en-US" sz="2000" err="1"/>
              <a:t>fusce</a:t>
            </a:r>
            <a:r>
              <a:rPr lang="en-US" sz="2000"/>
              <a:t> </a:t>
            </a:r>
            <a:r>
              <a:rPr lang="en-US" sz="2000" err="1"/>
              <a:t>ut</a:t>
            </a:r>
            <a:r>
              <a:rPr lang="en-US" sz="2000"/>
              <a:t> </a:t>
            </a:r>
            <a:r>
              <a:rPr lang="en-US" sz="2000" err="1"/>
              <a:t>placerat</a:t>
            </a:r>
            <a:r>
              <a:rPr lang="en-US" sz="2000"/>
              <a:t> </a:t>
            </a:r>
            <a:r>
              <a:rPr lang="en-US" sz="2000" err="1"/>
              <a:t>orci</a:t>
            </a:r>
            <a:r>
              <a:rPr lang="en-US" sz="2000"/>
              <a:t>. Pharetra sit </a:t>
            </a:r>
            <a:r>
              <a:rPr lang="en-US" sz="2000" err="1"/>
              <a:t>amet</a:t>
            </a:r>
            <a:r>
              <a:rPr lang="en-US" sz="2000"/>
              <a:t> </a:t>
            </a:r>
            <a:r>
              <a:rPr lang="en-US" sz="2000" err="1"/>
              <a:t>aliquam</a:t>
            </a:r>
            <a:r>
              <a:rPr lang="en-US" sz="2000"/>
              <a:t> id diam </a:t>
            </a:r>
            <a:r>
              <a:rPr lang="en-US" sz="2000" err="1"/>
              <a:t>maecenas</a:t>
            </a:r>
            <a:r>
              <a:rPr lang="en-US" sz="2000"/>
              <a:t> </a:t>
            </a:r>
            <a:r>
              <a:rPr lang="en-US" sz="2000" err="1"/>
              <a:t>ultricies</a:t>
            </a:r>
            <a:r>
              <a:rPr lang="en-US" sz="2000"/>
              <a:t> mi </a:t>
            </a:r>
            <a:r>
              <a:rPr lang="en-US" sz="2000" err="1"/>
              <a:t>eget</a:t>
            </a:r>
            <a:r>
              <a:rPr lang="en-US" sz="2000"/>
              <a:t>. Vitae </a:t>
            </a:r>
            <a:r>
              <a:rPr lang="en-US" sz="2000" err="1"/>
              <a:t>proin</a:t>
            </a:r>
            <a:r>
              <a:rPr lang="en-US" sz="2000"/>
              <a:t> </a:t>
            </a:r>
            <a:r>
              <a:rPr lang="en-US" sz="2000" err="1"/>
              <a:t>sagittis</a:t>
            </a:r>
            <a:r>
              <a:rPr lang="en-US" sz="2000"/>
              <a:t> </a:t>
            </a:r>
            <a:r>
              <a:rPr lang="en-US" sz="2000" err="1"/>
              <a:t>nisl</a:t>
            </a:r>
            <a:r>
              <a:rPr lang="en-US" sz="2000"/>
              <a:t> </a:t>
            </a:r>
            <a:r>
              <a:rPr lang="en-US" sz="2000" err="1"/>
              <a:t>rhoncus</a:t>
            </a:r>
            <a:r>
              <a:rPr lang="en-US" sz="2000"/>
              <a:t> </a:t>
            </a:r>
            <a:r>
              <a:rPr lang="en-US" sz="2000" err="1"/>
              <a:t>mattis</a:t>
            </a:r>
            <a:r>
              <a:rPr lang="en-US" sz="2000"/>
              <a:t> </a:t>
            </a:r>
            <a:r>
              <a:rPr lang="en-US" sz="2000" err="1"/>
              <a:t>rhoncus</a:t>
            </a:r>
            <a:r>
              <a:rPr lang="en-US" sz="2000"/>
              <a:t> </a:t>
            </a:r>
            <a:r>
              <a:rPr lang="en-US" sz="2000" err="1"/>
              <a:t>urna</a:t>
            </a:r>
            <a:r>
              <a:rPr lang="en-US" sz="2000"/>
              <a:t> </a:t>
            </a:r>
            <a:r>
              <a:rPr lang="en-US" sz="2000" err="1"/>
              <a:t>neque</a:t>
            </a:r>
            <a:r>
              <a:rPr lang="en-US" sz="2000"/>
              <a:t>. Mi </a:t>
            </a:r>
            <a:r>
              <a:rPr lang="en-US" sz="2000" err="1"/>
              <a:t>eget</a:t>
            </a:r>
            <a:r>
              <a:rPr lang="en-US" sz="2000"/>
              <a:t> </a:t>
            </a:r>
            <a:r>
              <a:rPr lang="en-US" sz="2000" err="1"/>
              <a:t>mauris</a:t>
            </a:r>
            <a:r>
              <a:rPr lang="en-US" sz="2000"/>
              <a:t> pharetra et. Ut </a:t>
            </a:r>
            <a:r>
              <a:rPr lang="en-US" sz="2000" err="1"/>
              <a:t>faucibus</a:t>
            </a:r>
            <a:r>
              <a:rPr lang="en-US" sz="2000"/>
              <a:t> pulvinar </a:t>
            </a:r>
            <a:r>
              <a:rPr lang="en-US" sz="2000" err="1"/>
              <a:t>elementum</a:t>
            </a:r>
            <a:r>
              <a:rPr lang="en-US" sz="2000"/>
              <a:t> integer </a:t>
            </a:r>
            <a:r>
              <a:rPr lang="en-US" sz="2000" err="1"/>
              <a:t>enim</a:t>
            </a:r>
            <a:r>
              <a:rPr lang="en-US" sz="2000"/>
              <a:t> </a:t>
            </a:r>
            <a:r>
              <a:rPr lang="en-US" sz="2000" err="1"/>
              <a:t>neque</a:t>
            </a:r>
            <a:r>
              <a:rPr lang="en-US" sz="2000"/>
              <a:t>. </a:t>
            </a:r>
          </a:p>
        </p:txBody>
      </p:sp>
      <p:sp>
        <p:nvSpPr>
          <p:cNvPr id="11" name="TextBox 10">
            <a:extLst>
              <a:ext uri="{FF2B5EF4-FFF2-40B4-BE49-F238E27FC236}">
                <a16:creationId xmlns:a16="http://schemas.microsoft.com/office/drawing/2014/main" id="{AEA04334-E4B3-4A90-8F6B-14FA9BFDB1BF}"/>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4" name="Freeform 5">
            <a:extLst>
              <a:ext uri="{FF2B5EF4-FFF2-40B4-BE49-F238E27FC236}">
                <a16:creationId xmlns:a16="http://schemas.microsoft.com/office/drawing/2014/main" id="{95808A60-566E-400E-9966-26E84C7B268E}"/>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7" name="Group 16">
            <a:extLst>
              <a:ext uri="{FF2B5EF4-FFF2-40B4-BE49-F238E27FC236}">
                <a16:creationId xmlns:a16="http://schemas.microsoft.com/office/drawing/2014/main" id="{E938DFEE-1778-40CB-9CDD-5757084DFE32}"/>
              </a:ext>
            </a:extLst>
          </p:cNvPr>
          <p:cNvGrpSpPr/>
          <p:nvPr userDrawn="1"/>
        </p:nvGrpSpPr>
        <p:grpSpPr>
          <a:xfrm>
            <a:off x="-22860" y="6569823"/>
            <a:ext cx="2766060" cy="138337"/>
            <a:chOff x="-22860" y="6595827"/>
            <a:chExt cx="2766060" cy="138337"/>
          </a:xfrm>
        </p:grpSpPr>
        <p:sp>
          <p:nvSpPr>
            <p:cNvPr id="18" name="Footer Placeholder 3">
              <a:extLst>
                <a:ext uri="{FF2B5EF4-FFF2-40B4-BE49-F238E27FC236}">
                  <a16:creationId xmlns:a16="http://schemas.microsoft.com/office/drawing/2014/main" id="{8C88DD85-836F-4565-AE3B-7EE4FCB96FD7}"/>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9" name="TextBox 25">
              <a:extLst>
                <a:ext uri="{FF2B5EF4-FFF2-40B4-BE49-F238E27FC236}">
                  <a16:creationId xmlns:a16="http://schemas.microsoft.com/office/drawing/2014/main" id="{4358FD89-AC97-42E8-8EC3-0ACC5345FEE8}"/>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9311E741-EDE2-41CC-B9E2-D3D16AA4B2FA}"/>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0" name="TextBox 24">
              <a:extLst>
                <a:ext uri="{FF2B5EF4-FFF2-40B4-BE49-F238E27FC236}">
                  <a16:creationId xmlns:a16="http://schemas.microsoft.com/office/drawing/2014/main" id="{ECF4CD5E-69ED-4ABF-9E20-38AA6E8C8754}"/>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1" name="Footer Placeholder 3">
              <a:extLst>
                <a:ext uri="{FF2B5EF4-FFF2-40B4-BE49-F238E27FC236}">
                  <a16:creationId xmlns:a16="http://schemas.microsoft.com/office/drawing/2014/main" id="{E6DD55DD-4AC7-478E-BABB-02D435622826}"/>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937734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radient_Color_Block_2">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gradFill>
            <a:gsLst>
              <a:gs pos="100000">
                <a:schemeClr val="accent3"/>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a:p>
        </p:txBody>
      </p:sp>
      <p:sp>
        <p:nvSpPr>
          <p:cNvPr id="8" name="Text Placeholder 2">
            <a:extLst>
              <a:ext uri="{FF2B5EF4-FFF2-40B4-BE49-F238E27FC236}">
                <a16:creationId xmlns:a16="http://schemas.microsoft.com/office/drawing/2014/main" id="{1CE9659E-4F37-7E49-A4ED-B95170C77DBB}"/>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a:t>Lorem ipsum dolor sit </a:t>
            </a:r>
            <a:r>
              <a:rPr lang="en-US" sz="2000" err="1"/>
              <a:t>amet</a:t>
            </a:r>
            <a:r>
              <a:rPr lang="en-US" sz="2000"/>
              <a:t>, </a:t>
            </a:r>
            <a:r>
              <a:rPr lang="en-US" sz="2000" err="1"/>
              <a:t>consectetur</a:t>
            </a:r>
            <a:r>
              <a:rPr lang="en-US" sz="2000"/>
              <a:t> </a:t>
            </a:r>
            <a:r>
              <a:rPr lang="en-US" sz="2000" err="1"/>
              <a:t>adipiscing</a:t>
            </a:r>
            <a:r>
              <a:rPr lang="en-US" sz="2000"/>
              <a:t> </a:t>
            </a:r>
            <a:r>
              <a:rPr lang="en-US" sz="2000" err="1"/>
              <a:t>elit</a:t>
            </a:r>
            <a:r>
              <a:rPr lang="en-US" sz="2000"/>
              <a:t>, sed do </a:t>
            </a:r>
            <a:r>
              <a:rPr lang="en-US" sz="2000" err="1"/>
              <a:t>eiusmod</a:t>
            </a:r>
            <a:r>
              <a:rPr lang="en-US" sz="2000"/>
              <a:t> </a:t>
            </a:r>
            <a:r>
              <a:rPr lang="en-US" sz="2000" err="1"/>
              <a:t>tempor</a:t>
            </a:r>
            <a:r>
              <a:rPr lang="en-US" sz="2000"/>
              <a:t> </a:t>
            </a:r>
            <a:r>
              <a:rPr lang="en-US" sz="2000" err="1"/>
              <a:t>incididunt</a:t>
            </a:r>
            <a:r>
              <a:rPr lang="en-US" sz="2000"/>
              <a:t> </a:t>
            </a:r>
            <a:r>
              <a:rPr lang="en-US" sz="2000" err="1"/>
              <a:t>ut</a:t>
            </a:r>
            <a:r>
              <a:rPr lang="en-US" sz="2000"/>
              <a:t> </a:t>
            </a:r>
            <a:r>
              <a:rPr lang="en-US" sz="2000" err="1"/>
              <a:t>labore</a:t>
            </a:r>
            <a:r>
              <a:rPr lang="en-US" sz="2000"/>
              <a:t> et dolore magna </a:t>
            </a:r>
            <a:r>
              <a:rPr lang="en-US" sz="2000" err="1"/>
              <a:t>aliqua</a:t>
            </a:r>
            <a:r>
              <a:rPr lang="en-US" sz="2000"/>
              <a:t>. </a:t>
            </a:r>
            <a:r>
              <a:rPr lang="en-US" sz="2000" err="1"/>
              <a:t>Tincidunt</a:t>
            </a:r>
            <a:r>
              <a:rPr lang="en-US" sz="2000"/>
              <a:t> </a:t>
            </a:r>
            <a:r>
              <a:rPr lang="en-US" sz="2000" err="1"/>
              <a:t>nunc</a:t>
            </a:r>
            <a:r>
              <a:rPr lang="en-US" sz="2000"/>
              <a:t> pulvinar </a:t>
            </a:r>
            <a:r>
              <a:rPr lang="en-US" sz="2000" err="1"/>
              <a:t>sapien</a:t>
            </a:r>
            <a:r>
              <a:rPr lang="en-US" sz="2000"/>
              <a:t> et ligula </a:t>
            </a:r>
            <a:r>
              <a:rPr lang="en-US" sz="2000" err="1"/>
              <a:t>ullamcorper</a:t>
            </a:r>
            <a:r>
              <a:rPr lang="en-US" sz="2000"/>
              <a:t>. </a:t>
            </a:r>
            <a:r>
              <a:rPr lang="en-US" sz="2000" err="1"/>
              <a:t>Nec</a:t>
            </a:r>
            <a:r>
              <a:rPr lang="en-US" sz="2000"/>
              <a:t> </a:t>
            </a:r>
            <a:r>
              <a:rPr lang="en-US" sz="2000" err="1"/>
              <a:t>feugiat</a:t>
            </a:r>
            <a:r>
              <a:rPr lang="en-US" sz="2000"/>
              <a:t> </a:t>
            </a:r>
            <a:r>
              <a:rPr lang="en-US" sz="2000" err="1"/>
              <a:t>nisl</a:t>
            </a:r>
            <a:r>
              <a:rPr lang="en-US" sz="2000"/>
              <a:t> </a:t>
            </a:r>
            <a:r>
              <a:rPr lang="en-US" sz="2000" err="1"/>
              <a:t>pretium</a:t>
            </a:r>
            <a:r>
              <a:rPr lang="en-US" sz="2000"/>
              <a:t> </a:t>
            </a:r>
            <a:r>
              <a:rPr lang="en-US" sz="2000" err="1"/>
              <a:t>fusce</a:t>
            </a:r>
            <a:r>
              <a:rPr lang="en-US" sz="2000"/>
              <a:t> id </a:t>
            </a:r>
            <a:r>
              <a:rPr lang="en-US" sz="2000" err="1"/>
              <a:t>velit</a:t>
            </a:r>
            <a:r>
              <a:rPr lang="en-US" sz="2000"/>
              <a:t> </a:t>
            </a:r>
            <a:r>
              <a:rPr lang="en-US" sz="2000" err="1"/>
              <a:t>ut</a:t>
            </a:r>
            <a:r>
              <a:rPr lang="en-US" sz="2000"/>
              <a:t> </a:t>
            </a:r>
            <a:r>
              <a:rPr lang="en-US" sz="2000" err="1"/>
              <a:t>tortor</a:t>
            </a:r>
            <a:r>
              <a:rPr lang="en-US" sz="2000"/>
              <a:t>. Ipsum </a:t>
            </a:r>
            <a:r>
              <a:rPr lang="en-US" sz="2000" err="1"/>
              <a:t>suspendisse</a:t>
            </a:r>
            <a:r>
              <a:rPr lang="en-US" sz="2000"/>
              <a:t> </a:t>
            </a:r>
            <a:r>
              <a:rPr lang="en-US" sz="2000" err="1"/>
              <a:t>ultrices</a:t>
            </a:r>
            <a:r>
              <a:rPr lang="en-US" sz="2000"/>
              <a:t> gravida dictum </a:t>
            </a:r>
            <a:r>
              <a:rPr lang="en-US" sz="2000" err="1"/>
              <a:t>fusce</a:t>
            </a:r>
            <a:r>
              <a:rPr lang="en-US" sz="2000"/>
              <a:t> </a:t>
            </a:r>
            <a:r>
              <a:rPr lang="en-US" sz="2000" err="1"/>
              <a:t>ut</a:t>
            </a:r>
            <a:r>
              <a:rPr lang="en-US" sz="2000"/>
              <a:t> </a:t>
            </a:r>
            <a:r>
              <a:rPr lang="en-US" sz="2000" err="1"/>
              <a:t>placerat</a:t>
            </a:r>
            <a:r>
              <a:rPr lang="en-US" sz="2000"/>
              <a:t> </a:t>
            </a:r>
            <a:r>
              <a:rPr lang="en-US" sz="2000" err="1"/>
              <a:t>orci</a:t>
            </a:r>
            <a:r>
              <a:rPr lang="en-US" sz="2000"/>
              <a:t>. Pharetra sit </a:t>
            </a:r>
            <a:r>
              <a:rPr lang="en-US" sz="2000" err="1"/>
              <a:t>amet</a:t>
            </a:r>
            <a:r>
              <a:rPr lang="en-US" sz="2000"/>
              <a:t> </a:t>
            </a:r>
            <a:r>
              <a:rPr lang="en-US" sz="2000" err="1"/>
              <a:t>aliquam</a:t>
            </a:r>
            <a:r>
              <a:rPr lang="en-US" sz="2000"/>
              <a:t> id diam </a:t>
            </a:r>
            <a:r>
              <a:rPr lang="en-US" sz="2000" err="1"/>
              <a:t>maecenas</a:t>
            </a:r>
            <a:r>
              <a:rPr lang="en-US" sz="2000"/>
              <a:t> </a:t>
            </a:r>
            <a:r>
              <a:rPr lang="en-US" sz="2000" err="1"/>
              <a:t>ultricies</a:t>
            </a:r>
            <a:r>
              <a:rPr lang="en-US" sz="2000"/>
              <a:t> mi </a:t>
            </a:r>
            <a:r>
              <a:rPr lang="en-US" sz="2000" err="1"/>
              <a:t>eget</a:t>
            </a:r>
            <a:r>
              <a:rPr lang="en-US" sz="2000"/>
              <a:t>. Vitae </a:t>
            </a:r>
            <a:r>
              <a:rPr lang="en-US" sz="2000" err="1"/>
              <a:t>proin</a:t>
            </a:r>
            <a:r>
              <a:rPr lang="en-US" sz="2000"/>
              <a:t> </a:t>
            </a:r>
            <a:r>
              <a:rPr lang="en-US" sz="2000" err="1"/>
              <a:t>sagittis</a:t>
            </a:r>
            <a:r>
              <a:rPr lang="en-US" sz="2000"/>
              <a:t> </a:t>
            </a:r>
            <a:r>
              <a:rPr lang="en-US" sz="2000" err="1"/>
              <a:t>nisl</a:t>
            </a:r>
            <a:r>
              <a:rPr lang="en-US" sz="2000"/>
              <a:t> </a:t>
            </a:r>
            <a:r>
              <a:rPr lang="en-US" sz="2000" err="1"/>
              <a:t>rhoncus</a:t>
            </a:r>
            <a:r>
              <a:rPr lang="en-US" sz="2000"/>
              <a:t> </a:t>
            </a:r>
            <a:r>
              <a:rPr lang="en-US" sz="2000" err="1"/>
              <a:t>mattis</a:t>
            </a:r>
            <a:r>
              <a:rPr lang="en-US" sz="2000"/>
              <a:t> </a:t>
            </a:r>
            <a:r>
              <a:rPr lang="en-US" sz="2000" err="1"/>
              <a:t>rhoncus</a:t>
            </a:r>
            <a:r>
              <a:rPr lang="en-US" sz="2000"/>
              <a:t> </a:t>
            </a:r>
            <a:r>
              <a:rPr lang="en-US" sz="2000" err="1"/>
              <a:t>urna</a:t>
            </a:r>
            <a:r>
              <a:rPr lang="en-US" sz="2000"/>
              <a:t> </a:t>
            </a:r>
            <a:r>
              <a:rPr lang="en-US" sz="2000" err="1"/>
              <a:t>neque</a:t>
            </a:r>
            <a:r>
              <a:rPr lang="en-US" sz="2000"/>
              <a:t>. Mi </a:t>
            </a:r>
            <a:r>
              <a:rPr lang="en-US" sz="2000" err="1"/>
              <a:t>eget</a:t>
            </a:r>
            <a:r>
              <a:rPr lang="en-US" sz="2000"/>
              <a:t> </a:t>
            </a:r>
            <a:r>
              <a:rPr lang="en-US" sz="2000" err="1"/>
              <a:t>mauris</a:t>
            </a:r>
            <a:r>
              <a:rPr lang="en-US" sz="2000"/>
              <a:t> pharetra et. Ut </a:t>
            </a:r>
            <a:r>
              <a:rPr lang="en-US" sz="2000" err="1"/>
              <a:t>faucibus</a:t>
            </a:r>
            <a:r>
              <a:rPr lang="en-US" sz="2000"/>
              <a:t> pulvinar </a:t>
            </a:r>
            <a:r>
              <a:rPr lang="en-US" sz="2000" err="1"/>
              <a:t>elementum</a:t>
            </a:r>
            <a:r>
              <a:rPr lang="en-US" sz="2000"/>
              <a:t> integer </a:t>
            </a:r>
            <a:r>
              <a:rPr lang="en-US" sz="2000" err="1"/>
              <a:t>enim</a:t>
            </a:r>
            <a:r>
              <a:rPr lang="en-US" sz="2000"/>
              <a:t> </a:t>
            </a:r>
            <a:r>
              <a:rPr lang="en-US" sz="2000" err="1"/>
              <a:t>neque</a:t>
            </a:r>
            <a:r>
              <a:rPr lang="en-US" sz="2000"/>
              <a:t>. </a:t>
            </a:r>
          </a:p>
        </p:txBody>
      </p:sp>
      <p:sp>
        <p:nvSpPr>
          <p:cNvPr id="13" name="TextBox 12">
            <a:extLst>
              <a:ext uri="{FF2B5EF4-FFF2-40B4-BE49-F238E27FC236}">
                <a16:creationId xmlns:a16="http://schemas.microsoft.com/office/drawing/2014/main" id="{87C19F5F-9238-4A49-B397-33928EDA4376}"/>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4" name="Freeform 5">
            <a:extLst>
              <a:ext uri="{FF2B5EF4-FFF2-40B4-BE49-F238E27FC236}">
                <a16:creationId xmlns:a16="http://schemas.microsoft.com/office/drawing/2014/main" id="{EA5A8FFB-B23B-4D05-907A-8CCC673069FC}"/>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7" name="Group 16">
            <a:extLst>
              <a:ext uri="{FF2B5EF4-FFF2-40B4-BE49-F238E27FC236}">
                <a16:creationId xmlns:a16="http://schemas.microsoft.com/office/drawing/2014/main" id="{443DE515-0A3B-4CB1-96F0-1EE4DFBE113D}"/>
              </a:ext>
            </a:extLst>
          </p:cNvPr>
          <p:cNvGrpSpPr/>
          <p:nvPr userDrawn="1"/>
        </p:nvGrpSpPr>
        <p:grpSpPr>
          <a:xfrm>
            <a:off x="-22860" y="6569823"/>
            <a:ext cx="2766060" cy="138337"/>
            <a:chOff x="-22860" y="6595827"/>
            <a:chExt cx="2766060" cy="138337"/>
          </a:xfrm>
        </p:grpSpPr>
        <p:sp>
          <p:nvSpPr>
            <p:cNvPr id="18" name="Footer Placeholder 3">
              <a:extLst>
                <a:ext uri="{FF2B5EF4-FFF2-40B4-BE49-F238E27FC236}">
                  <a16:creationId xmlns:a16="http://schemas.microsoft.com/office/drawing/2014/main" id="{6063B5A1-5BB6-4B85-AFA5-07CDE48BDA1A}"/>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9" name="TextBox 25">
              <a:extLst>
                <a:ext uri="{FF2B5EF4-FFF2-40B4-BE49-F238E27FC236}">
                  <a16:creationId xmlns:a16="http://schemas.microsoft.com/office/drawing/2014/main" id="{CE774327-7D3C-493C-AA9A-D396312EAB9C}"/>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DE737C78-39DE-49C3-882B-8E9FDDAC7A21}"/>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0" name="TextBox 24">
              <a:extLst>
                <a:ext uri="{FF2B5EF4-FFF2-40B4-BE49-F238E27FC236}">
                  <a16:creationId xmlns:a16="http://schemas.microsoft.com/office/drawing/2014/main" id="{0F6F756B-F087-4BD5-8047-C0EE6552909A}"/>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1" name="Footer Placeholder 3">
              <a:extLst>
                <a:ext uri="{FF2B5EF4-FFF2-40B4-BE49-F238E27FC236}">
                  <a16:creationId xmlns:a16="http://schemas.microsoft.com/office/drawing/2014/main" id="{EF54F063-7EC1-4707-A6EA-1930F024B684}"/>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517045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Page 1">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B3E3824F-1E19-1D4D-B126-171AF4527B4C}"/>
              </a:ext>
            </a:extLst>
          </p:cNvPr>
          <p:cNvSpPr>
            <a:spLocks noGrp="1"/>
          </p:cNvSpPr>
          <p:nvPr>
            <p:ph type="title"/>
          </p:nvPr>
        </p:nvSpPr>
        <p:spPr>
          <a:xfrm>
            <a:off x="379412" y="374904"/>
            <a:ext cx="11425237" cy="822960"/>
          </a:xfrm>
        </p:spPr>
        <p:txBody>
          <a:bodyPr/>
          <a:lstStyle/>
          <a:p>
            <a:r>
              <a:rPr lang="en-US"/>
              <a:t>Click to edit Master title style</a:t>
            </a:r>
          </a:p>
        </p:txBody>
      </p:sp>
      <p:sp>
        <p:nvSpPr>
          <p:cNvPr id="6" name="Text Placeholder 5">
            <a:extLst>
              <a:ext uri="{FF2B5EF4-FFF2-40B4-BE49-F238E27FC236}">
                <a16:creationId xmlns:a16="http://schemas.microsoft.com/office/drawing/2014/main" id="{CFDBB18F-F33E-2448-8A54-44C7F0BA8059}"/>
              </a:ext>
            </a:extLst>
          </p:cNvPr>
          <p:cNvSpPr>
            <a:spLocks noGrp="1"/>
          </p:cNvSpPr>
          <p:nvPr>
            <p:ph type="body" sz="quarter" idx="10" hasCustomPrompt="1"/>
          </p:nvPr>
        </p:nvSpPr>
        <p:spPr>
          <a:xfrm>
            <a:off x="379412" y="1787585"/>
            <a:ext cx="11211399" cy="3049109"/>
          </a:xfrm>
        </p:spPr>
        <p:txBody>
          <a:bodyPr/>
          <a:lstStyle>
            <a:lvl1pPr algn="l">
              <a:defRPr sz="3000" b="0" i="1">
                <a:latin typeface="3M Circular TT Light" panose="020B0404020101020102" pitchFamily="34" charset="77"/>
                <a:cs typeface="3M Circular TT Light" panose="020B0404020101020102" pitchFamily="34" charset="77"/>
              </a:defRPr>
            </a:lvl1pPr>
          </a:lstStyle>
          <a:p>
            <a:pPr algn="l"/>
            <a:r>
              <a:rPr lang="en-US"/>
              <a:t>“Lorem ipsum dolor sit </a:t>
            </a:r>
            <a:r>
              <a:rPr lang="en-US" err="1"/>
              <a:t>amet</a:t>
            </a:r>
            <a:r>
              <a:rPr lang="en-US"/>
              <a:t>, </a:t>
            </a:r>
            <a:r>
              <a:rPr lang="en-US" err="1"/>
              <a:t>consectetur</a:t>
            </a:r>
            <a:r>
              <a:rPr lang="en-US"/>
              <a:t> </a:t>
            </a:r>
            <a:r>
              <a:rPr lang="en-US" err="1"/>
              <a:t>adipiscing</a:t>
            </a:r>
            <a:r>
              <a:rPr lang="en-US"/>
              <a:t> </a:t>
            </a:r>
            <a:r>
              <a:rPr lang="en-US" err="1"/>
              <a:t>elid</a:t>
            </a:r>
            <a:r>
              <a:rPr lang="en-US"/>
              <a:t>, </a:t>
            </a:r>
            <a:r>
              <a:rPr lang="en-US" err="1"/>
              <a:t>sd</a:t>
            </a:r>
            <a:r>
              <a:rPr lang="en-US"/>
              <a:t> do </a:t>
            </a:r>
            <a:r>
              <a:rPr lang="en-US" err="1"/>
              <a:t>euismod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Massa </a:t>
            </a:r>
            <a:r>
              <a:rPr lang="en-US" err="1"/>
              <a:t>ultricies</a:t>
            </a:r>
            <a:r>
              <a:rPr lang="en-US"/>
              <a:t> mi </a:t>
            </a:r>
            <a:r>
              <a:rPr lang="en-US" err="1"/>
              <a:t>quis</a:t>
            </a:r>
            <a:r>
              <a:rPr lang="en-US"/>
              <a:t> </a:t>
            </a:r>
            <a:r>
              <a:rPr lang="en-US" err="1"/>
              <a:t>hendrerit</a:t>
            </a:r>
            <a:r>
              <a:rPr lang="en-US"/>
              <a:t> dolor. </a:t>
            </a:r>
            <a:r>
              <a:rPr lang="en-US" err="1"/>
              <a:t>Donec</a:t>
            </a:r>
            <a:r>
              <a:rPr lang="en-US"/>
              <a:t> et </a:t>
            </a:r>
            <a:r>
              <a:rPr lang="en-US" err="1"/>
              <a:t>odio</a:t>
            </a:r>
            <a:r>
              <a:rPr lang="en-US"/>
              <a:t> </a:t>
            </a:r>
            <a:r>
              <a:rPr lang="en-US" err="1"/>
              <a:t>pellentesque</a:t>
            </a:r>
            <a:r>
              <a:rPr lang="en-US"/>
              <a:t> diam </a:t>
            </a:r>
            <a:r>
              <a:rPr lang="en-US" err="1"/>
              <a:t>volutpat</a:t>
            </a:r>
            <a:r>
              <a:rPr lang="en-US"/>
              <a:t> </a:t>
            </a:r>
            <a:r>
              <a:rPr lang="en-US" err="1"/>
              <a:t>commodo</a:t>
            </a:r>
            <a:r>
              <a:rPr lang="en-US"/>
              <a:t> set </a:t>
            </a:r>
            <a:r>
              <a:rPr lang="en-US" err="1"/>
              <a:t>egestas</a:t>
            </a:r>
            <a:r>
              <a:rPr lang="en-US"/>
              <a:t> </a:t>
            </a:r>
            <a:r>
              <a:rPr lang="en-US" err="1"/>
              <a:t>egestas</a:t>
            </a:r>
            <a:r>
              <a:rPr lang="en-US"/>
              <a:t>.”</a:t>
            </a:r>
          </a:p>
        </p:txBody>
      </p:sp>
      <p:sp>
        <p:nvSpPr>
          <p:cNvPr id="8" name="Text Placeholder 7">
            <a:extLst>
              <a:ext uri="{FF2B5EF4-FFF2-40B4-BE49-F238E27FC236}">
                <a16:creationId xmlns:a16="http://schemas.microsoft.com/office/drawing/2014/main" id="{DAF21279-1DBF-8E49-A4ED-CDA7BA6EEFD2}"/>
              </a:ext>
            </a:extLst>
          </p:cNvPr>
          <p:cNvSpPr>
            <a:spLocks noGrp="1"/>
          </p:cNvSpPr>
          <p:nvPr>
            <p:ph type="body" sz="quarter" idx="11" hasCustomPrompt="1"/>
          </p:nvPr>
        </p:nvSpPr>
        <p:spPr>
          <a:xfrm>
            <a:off x="379413" y="4991894"/>
            <a:ext cx="4145380" cy="795295"/>
          </a:xfrm>
        </p:spPr>
        <p:txBody>
          <a:bodyPr/>
          <a:lstStyle>
            <a:lvl1pPr>
              <a:defRPr sz="2700" b="0" i="0">
                <a:latin typeface="3M Circular TT Light" panose="020B0404020101020102" pitchFamily="34" charset="77"/>
                <a:cs typeface="3M Circular TT Light" panose="020B0404020101020102" pitchFamily="34" charset="77"/>
              </a:defRPr>
            </a:lvl1pPr>
          </a:lstStyle>
          <a:p>
            <a:pPr lvl="0"/>
            <a:r>
              <a:rPr lang="en-US"/>
              <a:t>- Lorem ipsum</a:t>
            </a:r>
          </a:p>
        </p:txBody>
      </p:sp>
      <p:sp>
        <p:nvSpPr>
          <p:cNvPr id="9" name="TextBox 8">
            <a:extLst>
              <a:ext uri="{FF2B5EF4-FFF2-40B4-BE49-F238E27FC236}">
                <a16:creationId xmlns:a16="http://schemas.microsoft.com/office/drawing/2014/main" id="{4BFDCF94-A093-4696-81FB-451141098C5F}"/>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0" name="Freeform 5">
            <a:extLst>
              <a:ext uri="{FF2B5EF4-FFF2-40B4-BE49-F238E27FC236}">
                <a16:creationId xmlns:a16="http://schemas.microsoft.com/office/drawing/2014/main" id="{C23270C2-1DA2-4294-8627-F9BCDF3D4813}"/>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DBDDD78E-CA68-4691-AFE2-6A2582831D6F}"/>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EC71EC67-F369-49D8-8435-CB7B3DEECB65}"/>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CA04BF21-382F-4FAE-B497-AE3D4E9309F4}"/>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2AAE4066-75BD-4495-B398-FD33ACAC2587}"/>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F9B09BAC-F5DB-4EC1-9EC1-713DA8050629}"/>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986831FD-A743-40F3-AAA5-15B4C0C4456D}"/>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326443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 Page 2">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B3E3824F-1E19-1D4D-B126-171AF4527B4C}"/>
              </a:ext>
            </a:extLst>
          </p:cNvPr>
          <p:cNvSpPr>
            <a:spLocks noGrp="1"/>
          </p:cNvSpPr>
          <p:nvPr>
            <p:ph type="title"/>
          </p:nvPr>
        </p:nvSpPr>
        <p:spPr>
          <a:xfrm>
            <a:off x="379412" y="374904"/>
            <a:ext cx="11425237" cy="822960"/>
          </a:xfrm>
        </p:spPr>
        <p:txBody>
          <a:bodyPr/>
          <a:lstStyle/>
          <a:p>
            <a:r>
              <a:rPr lang="en-US"/>
              <a:t>Click to edit Master title style</a:t>
            </a:r>
          </a:p>
        </p:txBody>
      </p:sp>
      <p:sp>
        <p:nvSpPr>
          <p:cNvPr id="3" name="Text Placeholder 2">
            <a:extLst>
              <a:ext uri="{FF2B5EF4-FFF2-40B4-BE49-F238E27FC236}">
                <a16:creationId xmlns:a16="http://schemas.microsoft.com/office/drawing/2014/main" id="{6406843C-DA19-0C4A-AD23-CA53FB454BDF}"/>
              </a:ext>
            </a:extLst>
          </p:cNvPr>
          <p:cNvSpPr>
            <a:spLocks noGrp="1"/>
          </p:cNvSpPr>
          <p:nvPr>
            <p:ph type="body" sz="quarter" idx="10" hasCustomPrompt="1"/>
          </p:nvPr>
        </p:nvSpPr>
        <p:spPr>
          <a:xfrm>
            <a:off x="391858" y="2554048"/>
            <a:ext cx="11425237" cy="813540"/>
          </a:xfrm>
        </p:spPr>
        <p:txBody>
          <a:bodyPr/>
          <a:lstStyle>
            <a:lvl1pPr>
              <a:defRPr sz="5000" b="0" i="1">
                <a:latin typeface="3M Circular TT Book" panose="020B0604020101020102" pitchFamily="34" charset="77"/>
                <a:cs typeface="3M Circular TT Book" panose="020B0604020101020102" pitchFamily="34" charset="77"/>
              </a:defRPr>
            </a:lvl1pPr>
          </a:lstStyle>
          <a:p>
            <a:pPr lvl="0"/>
            <a:r>
              <a:rPr lang="en-US"/>
              <a:t>“Lorem ipsum dolor sit </a:t>
            </a:r>
            <a:r>
              <a:rPr lang="en-US" err="1"/>
              <a:t>amet</a:t>
            </a:r>
            <a:r>
              <a:rPr lang="en-US"/>
              <a:t> sed </a:t>
            </a:r>
            <a:r>
              <a:rPr lang="en-US" err="1"/>
              <a:t>eges</a:t>
            </a:r>
            <a:r>
              <a:rPr lang="en-US"/>
              <a:t>.”</a:t>
            </a:r>
          </a:p>
        </p:txBody>
      </p:sp>
      <p:sp>
        <p:nvSpPr>
          <p:cNvPr id="6" name="Text Placeholder 5">
            <a:extLst>
              <a:ext uri="{FF2B5EF4-FFF2-40B4-BE49-F238E27FC236}">
                <a16:creationId xmlns:a16="http://schemas.microsoft.com/office/drawing/2014/main" id="{893EA499-98AD-A041-A57E-01FF1DEF4922}"/>
              </a:ext>
            </a:extLst>
          </p:cNvPr>
          <p:cNvSpPr>
            <a:spLocks noGrp="1"/>
          </p:cNvSpPr>
          <p:nvPr>
            <p:ph type="body" sz="quarter" idx="11" hasCustomPrompt="1"/>
          </p:nvPr>
        </p:nvSpPr>
        <p:spPr>
          <a:xfrm>
            <a:off x="391858" y="3863557"/>
            <a:ext cx="2970184" cy="660318"/>
          </a:xfrm>
        </p:spPr>
        <p:txBody>
          <a:bodyPr/>
          <a:lstStyle>
            <a:lvl1pPr>
              <a:defRPr sz="3000"/>
            </a:lvl1pPr>
          </a:lstStyle>
          <a:p>
            <a:pPr lvl="0"/>
            <a:r>
              <a:rPr lang="en-US"/>
              <a:t>- Lorem ipsum</a:t>
            </a:r>
          </a:p>
        </p:txBody>
      </p:sp>
      <p:sp>
        <p:nvSpPr>
          <p:cNvPr id="8" name="TextBox 7">
            <a:extLst>
              <a:ext uri="{FF2B5EF4-FFF2-40B4-BE49-F238E27FC236}">
                <a16:creationId xmlns:a16="http://schemas.microsoft.com/office/drawing/2014/main" id="{9F33CDCE-4482-4421-8AD1-152BFF46AB85}"/>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9" name="Freeform 5">
            <a:extLst>
              <a:ext uri="{FF2B5EF4-FFF2-40B4-BE49-F238E27FC236}">
                <a16:creationId xmlns:a16="http://schemas.microsoft.com/office/drawing/2014/main" id="{C5103BAD-AB67-466C-AF9B-011745F9CF2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69F7BF8E-516A-4A4D-8DC2-B52EA6C200A0}"/>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7B294557-5683-463F-8A25-2DF7C4BF5FD9}"/>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3A0AA628-A17F-455D-A01E-03F3067DB35A}"/>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F6B5E178-71C7-462D-96A9-A854BDBD7B5B}"/>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4" name="TextBox 24">
              <a:extLst>
                <a:ext uri="{FF2B5EF4-FFF2-40B4-BE49-F238E27FC236}">
                  <a16:creationId xmlns:a16="http://schemas.microsoft.com/office/drawing/2014/main" id="{746EE82E-A100-4183-99AB-05CD2A0F6129}"/>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B377B704-4866-4ACB-BC39-CA9652C385DD}"/>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006247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Page 3">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B3E3824F-1E19-1D4D-B126-171AF4527B4C}"/>
              </a:ext>
            </a:extLst>
          </p:cNvPr>
          <p:cNvSpPr>
            <a:spLocks noGrp="1"/>
          </p:cNvSpPr>
          <p:nvPr>
            <p:ph type="title" hasCustomPrompt="1"/>
          </p:nvPr>
        </p:nvSpPr>
        <p:spPr>
          <a:xfrm>
            <a:off x="379412" y="374904"/>
            <a:ext cx="11425237" cy="822960"/>
          </a:xfrm>
        </p:spPr>
        <p:txBody>
          <a:bodyPr/>
          <a:lstStyle/>
          <a:p>
            <a:r>
              <a:rPr lang="en-US"/>
              <a:t>Quote page + Image</a:t>
            </a:r>
          </a:p>
        </p:txBody>
      </p:sp>
      <p:sp>
        <p:nvSpPr>
          <p:cNvPr id="3" name="Picture Placeholder 2">
            <a:extLst>
              <a:ext uri="{FF2B5EF4-FFF2-40B4-BE49-F238E27FC236}">
                <a16:creationId xmlns:a16="http://schemas.microsoft.com/office/drawing/2014/main" id="{FBD9849C-B90B-F443-ACCA-332B6EEC5F1F}"/>
              </a:ext>
            </a:extLst>
          </p:cNvPr>
          <p:cNvSpPr>
            <a:spLocks noGrp="1"/>
          </p:cNvSpPr>
          <p:nvPr>
            <p:ph type="pic" sz="quarter" idx="10"/>
          </p:nvPr>
        </p:nvSpPr>
        <p:spPr>
          <a:xfrm>
            <a:off x="379412" y="1824038"/>
            <a:ext cx="3430587" cy="3209925"/>
          </a:xfrm>
          <a:solidFill>
            <a:schemeClr val="bg1">
              <a:lumMod val="85000"/>
            </a:schemeClr>
          </a:solidFill>
        </p:spPr>
        <p:txBody>
          <a:bodyPr/>
          <a:lstStyle/>
          <a:p>
            <a:r>
              <a:rPr lang="en-US"/>
              <a:t>Click icon to add picture</a:t>
            </a:r>
          </a:p>
        </p:txBody>
      </p:sp>
      <p:sp>
        <p:nvSpPr>
          <p:cNvPr id="5" name="Text Placeholder 4">
            <a:extLst>
              <a:ext uri="{FF2B5EF4-FFF2-40B4-BE49-F238E27FC236}">
                <a16:creationId xmlns:a16="http://schemas.microsoft.com/office/drawing/2014/main" id="{14BA0F4F-CE16-9E4D-9237-4CEEFC8A27E2}"/>
              </a:ext>
            </a:extLst>
          </p:cNvPr>
          <p:cNvSpPr>
            <a:spLocks noGrp="1"/>
          </p:cNvSpPr>
          <p:nvPr>
            <p:ph type="body" sz="quarter" idx="11" hasCustomPrompt="1"/>
          </p:nvPr>
        </p:nvSpPr>
        <p:spPr>
          <a:xfrm>
            <a:off x="4200365" y="1824038"/>
            <a:ext cx="7174771" cy="2676154"/>
          </a:xfrm>
        </p:spPr>
        <p:txBody>
          <a:bodyPr rIns="0"/>
          <a:lstStyle>
            <a:lvl1pPr algn="l">
              <a:defRPr sz="2000" b="0" i="1">
                <a:latin typeface="3M Circular TT Book" panose="020B0604020101020102" pitchFamily="34" charset="77"/>
                <a:cs typeface="3M Circular TT Book" panose="020B0604020101020102" pitchFamily="34" charset="77"/>
              </a:defRPr>
            </a:lvl1pPr>
          </a:lstStyle>
          <a:p>
            <a:pPr algn="l"/>
            <a:r>
              <a:rPr lang="en-US" sz="2000" b="0" i="1">
                <a:latin typeface="+mn-lt"/>
                <a:cs typeface="3M Circular TT Book" panose="020B0604020101020102" pitchFamily="34" charset="77"/>
              </a:rPr>
              <a:t>“</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Lorem ipsum dolor sit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amet</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consectetur</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adipiscing</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elit</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sed do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eiusmod</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tempor</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incididunt</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ut</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labore</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et dolore magna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aliqua</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Ut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enim</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ad minim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veniam</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quis</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nostrud</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exercitation.</a:t>
            </a:r>
            <a:r>
              <a:rPr lang="en-US" sz="2000" b="0" i="1">
                <a:latin typeface="3M Circular TT Book" panose="020B0604020101020102" pitchFamily="34" charset="77"/>
                <a:cs typeface="3M Circular TT Book" panose="020B0604020101020102" pitchFamily="34" charset="77"/>
              </a:rPr>
              <a:t>”</a:t>
            </a:r>
          </a:p>
        </p:txBody>
      </p:sp>
      <p:sp>
        <p:nvSpPr>
          <p:cNvPr id="7" name="Text Placeholder 6">
            <a:extLst>
              <a:ext uri="{FF2B5EF4-FFF2-40B4-BE49-F238E27FC236}">
                <a16:creationId xmlns:a16="http://schemas.microsoft.com/office/drawing/2014/main" id="{7BB8E8CC-62C3-7D44-8C21-52519669EB84}"/>
              </a:ext>
            </a:extLst>
          </p:cNvPr>
          <p:cNvSpPr>
            <a:spLocks noGrp="1"/>
          </p:cNvSpPr>
          <p:nvPr>
            <p:ph type="body" sz="quarter" idx="12" hasCustomPrompt="1"/>
          </p:nvPr>
        </p:nvSpPr>
        <p:spPr>
          <a:xfrm>
            <a:off x="4200365" y="4657218"/>
            <a:ext cx="2511996" cy="376745"/>
          </a:xfrm>
        </p:spPr>
        <p:txBody>
          <a:bodyPr rIns="0"/>
          <a:lstStyle>
            <a:lvl1pPr algn="l">
              <a:defRPr/>
            </a:lvl1pPr>
          </a:lstStyle>
          <a:p>
            <a:pPr lvl="0"/>
            <a:r>
              <a:rPr lang="en-US"/>
              <a:t>- Lorem Ipsum</a:t>
            </a:r>
          </a:p>
        </p:txBody>
      </p:sp>
      <p:sp>
        <p:nvSpPr>
          <p:cNvPr id="9" name="TextBox 8">
            <a:extLst>
              <a:ext uri="{FF2B5EF4-FFF2-40B4-BE49-F238E27FC236}">
                <a16:creationId xmlns:a16="http://schemas.microsoft.com/office/drawing/2014/main" id="{556C8F57-9B53-4CD1-AC8C-C61B7D3FB59C}"/>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0" name="Freeform 5">
            <a:extLst>
              <a:ext uri="{FF2B5EF4-FFF2-40B4-BE49-F238E27FC236}">
                <a16:creationId xmlns:a16="http://schemas.microsoft.com/office/drawing/2014/main" id="{93C81769-7E46-4502-A00C-8EEE8AAADF8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D78F6A52-CCD0-4CCC-9ECB-3BB69F0A6511}"/>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9A0F2698-FCBC-4BDF-83E5-151AEB0F6A13}"/>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F7EDB742-1CC4-42AE-99B5-018E38BC2301}"/>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9D21A217-D7EB-412D-BC8A-403F378E463D}"/>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72690EB9-CE4C-47DE-9610-FE1E70D39AC7}"/>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8FACE325-EC48-45F6-BE1B-DAE75F09B2B2}"/>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199643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Page 5">
    <p:bg>
      <p:bgPr>
        <a:solidFill>
          <a:schemeClr val="accent1"/>
        </a:solidFill>
        <a:effectLst/>
      </p:bgPr>
    </p:bg>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2" y="-2"/>
            <a:ext cx="12192001" cy="69291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 name="Text Placeholder 45">
            <a:extLst>
              <a:ext uri="{FF2B5EF4-FFF2-40B4-BE49-F238E27FC236}">
                <a16:creationId xmlns:a16="http://schemas.microsoft.com/office/drawing/2014/main" id="{92975E16-80FD-144A-B61E-D0F2ED73282E}"/>
              </a:ext>
            </a:extLst>
          </p:cNvPr>
          <p:cNvSpPr>
            <a:spLocks noGrp="1"/>
          </p:cNvSpPr>
          <p:nvPr>
            <p:ph type="body" sz="quarter" idx="10" hasCustomPrompt="1"/>
          </p:nvPr>
        </p:nvSpPr>
        <p:spPr>
          <a:xfrm>
            <a:off x="381000" y="938024"/>
            <a:ext cx="11430000" cy="3682514"/>
          </a:xfrm>
        </p:spPr>
        <p:txBody>
          <a:bodyPr/>
          <a:lstStyle>
            <a:lvl1pPr>
              <a:defRPr sz="5500" b="1" i="1">
                <a:solidFill>
                  <a:schemeClr val="bg1"/>
                </a:solidFill>
                <a:latin typeface="3M Circular TT Book" panose="020B0604020101020102" pitchFamily="34" charset="0"/>
                <a:cs typeface="3M Circular TT Book" panose="020B0604020101020102" pitchFamily="34" charset="0"/>
              </a:defRPr>
            </a:lvl1pPr>
          </a:lstStyle>
          <a:p>
            <a:pPr lvl="0"/>
            <a:r>
              <a:rPr lang="en-US"/>
              <a:t>“Lorem ipsum dolor sit </a:t>
            </a:r>
            <a:r>
              <a:rPr lang="en-US" err="1"/>
              <a:t>amet</a:t>
            </a:r>
            <a:r>
              <a:rPr lang="en-US"/>
              <a:t>, </a:t>
            </a:r>
            <a:br>
              <a:rPr lang="en-US"/>
            </a:br>
            <a:r>
              <a:rPr lang="en-US"/>
              <a:t>  </a:t>
            </a:r>
            <a:r>
              <a:rPr lang="en-US" err="1"/>
              <a:t>consectetur</a:t>
            </a:r>
            <a:r>
              <a:rPr lang="en-US"/>
              <a:t> </a:t>
            </a:r>
            <a:r>
              <a:rPr lang="en-US" err="1"/>
              <a:t>adipiscing</a:t>
            </a:r>
            <a:r>
              <a:rPr lang="en-US"/>
              <a:t> </a:t>
            </a:r>
            <a:r>
              <a:rPr lang="en-US" err="1"/>
              <a:t>elit</a:t>
            </a:r>
            <a:r>
              <a:rPr lang="en-US"/>
              <a:t>, sed </a:t>
            </a:r>
            <a:br>
              <a:rPr lang="en-US"/>
            </a:b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br>
              <a:rPr lang="en-US"/>
            </a:br>
            <a:r>
              <a:rPr lang="en-US"/>
              <a:t>  </a:t>
            </a:r>
            <a:r>
              <a:rPr lang="en-US" err="1"/>
              <a:t>labore</a:t>
            </a:r>
            <a:r>
              <a:rPr lang="en-US"/>
              <a:t> et dolore magna </a:t>
            </a:r>
            <a:r>
              <a:rPr lang="en-US" err="1"/>
              <a:t>aliqua</a:t>
            </a:r>
            <a:r>
              <a:rPr lang="en-US"/>
              <a:t>.”</a:t>
            </a:r>
          </a:p>
        </p:txBody>
      </p:sp>
      <p:sp>
        <p:nvSpPr>
          <p:cNvPr id="8" name="Text Placeholder 45">
            <a:extLst>
              <a:ext uri="{FF2B5EF4-FFF2-40B4-BE49-F238E27FC236}">
                <a16:creationId xmlns:a16="http://schemas.microsoft.com/office/drawing/2014/main" id="{B6DAF542-3ACE-ED4E-8316-1343A459B1B0}"/>
              </a:ext>
            </a:extLst>
          </p:cNvPr>
          <p:cNvSpPr>
            <a:spLocks noGrp="1"/>
          </p:cNvSpPr>
          <p:nvPr>
            <p:ph type="body" sz="quarter" idx="11" hasCustomPrompt="1"/>
          </p:nvPr>
        </p:nvSpPr>
        <p:spPr>
          <a:xfrm>
            <a:off x="690665" y="5016157"/>
            <a:ext cx="6872802" cy="977961"/>
          </a:xfrm>
        </p:spPr>
        <p:txBody>
          <a:bodyPr/>
          <a:lstStyle>
            <a:lvl1pPr algn="l">
              <a:defRPr sz="3500" b="1" i="1">
                <a:solidFill>
                  <a:schemeClr val="bg1"/>
                </a:solidFill>
                <a:latin typeface="3M Circular TT Book" panose="020B0604020101020102" pitchFamily="34" charset="0"/>
                <a:cs typeface="3M Circular TT Book" panose="020B0604020101020102" pitchFamily="34" charset="0"/>
              </a:defRPr>
            </a:lvl1pPr>
          </a:lstStyle>
          <a:p>
            <a:pPr lvl="0"/>
            <a:r>
              <a:rPr lang="en-US"/>
              <a:t>– Lorem Ipsum</a:t>
            </a:r>
          </a:p>
        </p:txBody>
      </p:sp>
    </p:spTree>
    <p:extLst>
      <p:ext uri="{BB962C8B-B14F-4D97-AF65-F5344CB8AC3E}">
        <p14:creationId xmlns:p14="http://schemas.microsoft.com/office/powerpoint/2010/main" val="2465633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 Black bkg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2F7BA7-EC2E-4292-A559-789E7B774EF7}"/>
              </a:ext>
            </a:extLst>
          </p:cNvPr>
          <p:cNvSpPr/>
          <p:nvPr userDrawn="1"/>
        </p:nvSpPr>
        <p:spPr>
          <a:xfrm>
            <a:off x="0" y="0"/>
            <a:ext cx="1224689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 name="Title 3"/>
          <p:cNvSpPr>
            <a:spLocks noGrp="1"/>
          </p:cNvSpPr>
          <p:nvPr>
            <p:ph type="title"/>
          </p:nvPr>
        </p:nvSpPr>
        <p:spPr>
          <a:xfrm>
            <a:off x="379412" y="379413"/>
            <a:ext cx="11425237" cy="822960"/>
          </a:xfrm>
        </p:spPr>
        <p:txBody>
          <a:bodyPr/>
          <a:lstStyle>
            <a:lvl1pPr>
              <a:defRPr>
                <a:solidFill>
                  <a:schemeClr val="bg1"/>
                </a:solidFill>
              </a:defRPr>
            </a:lvl1pPr>
          </a:lstStyle>
          <a:p>
            <a:r>
              <a:rPr lang="en-US"/>
              <a:t>Click to edit Master title style</a:t>
            </a:r>
            <a:endParaRPr lang="en-GB"/>
          </a:p>
        </p:txBody>
      </p:sp>
      <p:sp>
        <p:nvSpPr>
          <p:cNvPr id="14" name="TextBox 13">
            <a:extLst>
              <a:ext uri="{FF2B5EF4-FFF2-40B4-BE49-F238E27FC236}">
                <a16:creationId xmlns:a16="http://schemas.microsoft.com/office/drawing/2014/main" id="{C387DB69-820F-41BD-AED8-27F06F0EF12A}"/>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solidFill>
                  <a:schemeClr val="bg1"/>
                </a:solidFill>
              </a:rPr>
              <a:pPr algn="r"/>
              <a:t>‹#›</a:t>
            </a:fld>
            <a:endParaRPr lang="en-US" sz="800">
              <a:solidFill>
                <a:schemeClr val="bg1"/>
              </a:solidFill>
            </a:endParaRPr>
          </a:p>
        </p:txBody>
      </p:sp>
      <p:sp>
        <p:nvSpPr>
          <p:cNvPr id="16" name="Freeform 5">
            <a:extLst>
              <a:ext uri="{FF2B5EF4-FFF2-40B4-BE49-F238E27FC236}">
                <a16:creationId xmlns:a16="http://schemas.microsoft.com/office/drawing/2014/main" id="{F6A4115B-255F-4168-995A-C88FF2AE586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3" name="Group 12">
            <a:extLst>
              <a:ext uri="{FF2B5EF4-FFF2-40B4-BE49-F238E27FC236}">
                <a16:creationId xmlns:a16="http://schemas.microsoft.com/office/drawing/2014/main" id="{089FBA2E-D2EC-478C-A6BE-46EC83ECCC2F}"/>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D29C4339-7767-42E3-9BD1-45FF45AF077E}"/>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7" name="TextBox 25">
              <a:extLst>
                <a:ext uri="{FF2B5EF4-FFF2-40B4-BE49-F238E27FC236}">
                  <a16:creationId xmlns:a16="http://schemas.microsoft.com/office/drawing/2014/main" id="{BDCC712C-DD43-4518-A1F4-28D3C4F6DE50}"/>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8C3D5B2E-F604-4E5C-BDA9-BEBF31C10EF0}"/>
                </a:ext>
              </a:extLst>
            </p:cNvPr>
            <p:cNvSpPr>
              <a:spLocks noChangeArrowheads="1"/>
            </p:cNvSpPr>
            <p:nvPr/>
          </p:nvSpPr>
          <p:spPr bwMode="auto">
            <a:xfrm>
              <a:off x="0" y="6595827"/>
              <a:ext cx="666749" cy="123087"/>
            </a:xfrm>
            <a:prstGeom prst="rect">
              <a:avLst/>
            </a:pr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schemeClr val="bg1"/>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95184A0A-9866-4D44-9390-D75D4A12B236}"/>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0" name="Footer Placeholder 3">
              <a:extLst>
                <a:ext uri="{FF2B5EF4-FFF2-40B4-BE49-F238E27FC236}">
                  <a16:creationId xmlns:a16="http://schemas.microsoft.com/office/drawing/2014/main" id="{8685A8E0-6775-4CA6-880C-60F47FE4F25D}"/>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schemeClr val="bg1"/>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4325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 Black bkg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2F7BA7-EC2E-4292-A559-789E7B774EF7}"/>
              </a:ext>
            </a:extLst>
          </p:cNvPr>
          <p:cNvSpPr/>
          <p:nvPr userDrawn="1"/>
        </p:nvSpPr>
        <p:spPr>
          <a:xfrm>
            <a:off x="0" y="0"/>
            <a:ext cx="1224689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5" name="Content Placeholder 3">
            <a:extLst>
              <a:ext uri="{FF2B5EF4-FFF2-40B4-BE49-F238E27FC236}">
                <a16:creationId xmlns:a16="http://schemas.microsoft.com/office/drawing/2014/main" id="{FB22E745-74AA-44BB-8254-818FFAA993DF}"/>
              </a:ext>
            </a:extLst>
          </p:cNvPr>
          <p:cNvSpPr>
            <a:spLocks noGrp="1"/>
          </p:cNvSpPr>
          <p:nvPr>
            <p:ph sz="half" idx="2"/>
          </p:nvPr>
        </p:nvSpPr>
        <p:spPr>
          <a:xfrm>
            <a:off x="379410" y="1294802"/>
            <a:ext cx="11433180" cy="499559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p:cNvSpPr>
            <a:spLocks noGrp="1"/>
          </p:cNvSpPr>
          <p:nvPr>
            <p:ph type="title"/>
          </p:nvPr>
        </p:nvSpPr>
        <p:spPr>
          <a:xfrm>
            <a:off x="379412" y="379413"/>
            <a:ext cx="11425237" cy="822960"/>
          </a:xfrm>
        </p:spPr>
        <p:txBody>
          <a:bodyPr/>
          <a:lstStyle>
            <a:lvl1pPr>
              <a:defRPr>
                <a:solidFill>
                  <a:schemeClr val="bg1"/>
                </a:solidFill>
              </a:defRPr>
            </a:lvl1pPr>
          </a:lstStyle>
          <a:p>
            <a:r>
              <a:rPr lang="en-US"/>
              <a:t>Click to edit Master title style</a:t>
            </a:r>
            <a:endParaRPr lang="en-GB"/>
          </a:p>
        </p:txBody>
      </p:sp>
      <p:sp>
        <p:nvSpPr>
          <p:cNvPr id="14" name="TextBox 13">
            <a:extLst>
              <a:ext uri="{FF2B5EF4-FFF2-40B4-BE49-F238E27FC236}">
                <a16:creationId xmlns:a16="http://schemas.microsoft.com/office/drawing/2014/main" id="{C387DB69-820F-41BD-AED8-27F06F0EF12A}"/>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solidFill>
                  <a:schemeClr val="bg1"/>
                </a:solidFill>
              </a:rPr>
              <a:pPr algn="r"/>
              <a:t>‹#›</a:t>
            </a:fld>
            <a:endParaRPr lang="en-US" sz="800">
              <a:solidFill>
                <a:schemeClr val="bg1"/>
              </a:solidFill>
            </a:endParaRPr>
          </a:p>
        </p:txBody>
      </p:sp>
      <p:sp>
        <p:nvSpPr>
          <p:cNvPr id="16" name="Freeform 5">
            <a:extLst>
              <a:ext uri="{FF2B5EF4-FFF2-40B4-BE49-F238E27FC236}">
                <a16:creationId xmlns:a16="http://schemas.microsoft.com/office/drawing/2014/main" id="{F6A4115B-255F-4168-995A-C88FF2AE586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1E96ADAD-B604-4AF9-A845-A9BF1E5FCDF6}"/>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A8CC7D7F-D45C-4D90-84FF-31F9165642D8}"/>
                </a:ext>
              </a:extLst>
            </p:cNvPr>
            <p:cNvSpPr txBox="1">
              <a:spLocks/>
            </p:cNvSpPr>
            <p:nvPr/>
          </p:nvSpPr>
          <p:spPr bwMode="auto">
            <a:xfrm>
              <a:off x="807721" y="6596419"/>
              <a:ext cx="1064702" cy="1372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6A821A92-2EBC-42E0-A478-3B663FEEC444}"/>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A67085B5-0BDD-409B-858E-71477D82B0E7}"/>
                </a:ext>
              </a:extLst>
            </p:cNvPr>
            <p:cNvSpPr>
              <a:spLocks noChangeArrowheads="1"/>
            </p:cNvSpPr>
            <p:nvPr/>
          </p:nvSpPr>
          <p:spPr bwMode="auto">
            <a:xfrm>
              <a:off x="0" y="6595827"/>
              <a:ext cx="666749" cy="123087"/>
            </a:xfrm>
            <a:prstGeom prst="rect">
              <a:avLst/>
            </a:pr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schemeClr val="bg1"/>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27F97256-AC67-4AB3-BA50-CE7054BE27A8}"/>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526A957D-7984-46C2-9736-3E6FE2F14250}"/>
                </a:ext>
              </a:extLst>
            </p:cNvPr>
            <p:cNvSpPr txBox="1">
              <a:spLocks/>
            </p:cNvSpPr>
            <p:nvPr/>
          </p:nvSpPr>
          <p:spPr bwMode="auto">
            <a:xfrm>
              <a:off x="1905198" y="6596401"/>
              <a:ext cx="838002" cy="137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schemeClr val="bg1"/>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29071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1_Total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7431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ver_1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3FE18D-BD67-4342-83B9-99FDAEA009CB}"/>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8" name="Freeform 7"/>
          <p:cNvSpPr/>
          <p:nvPr userDrawn="1"/>
        </p:nvSpPr>
        <p:spPr>
          <a:xfrm flipH="1" flipV="1">
            <a:off x="-18560" y="0"/>
            <a:ext cx="12188952"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Lst>
            <a:ahLst/>
            <a:cxnLst>
              <a:cxn ang="0">
                <a:pos x="connsiteX0" y="connsiteY0"/>
              </a:cxn>
              <a:cxn ang="0">
                <a:pos x="connsiteX1" y="connsiteY1"/>
              </a:cxn>
              <a:cxn ang="0">
                <a:pos x="connsiteX2" y="connsiteY2"/>
              </a:cxn>
              <a:cxn ang="0">
                <a:pos x="connsiteX3" y="connsiteY3"/>
              </a:cxn>
            </a:cxnLst>
            <a:rect l="l" t="t" r="r" b="b"/>
            <a:pathLst>
              <a:path w="9178997" h="5154183">
                <a:moveTo>
                  <a:pt x="3048116" y="5154183"/>
                </a:moveTo>
                <a:lnTo>
                  <a:pt x="0" y="0"/>
                </a:lnTo>
                <a:lnTo>
                  <a:pt x="9178997" y="1698542"/>
                </a:lnTo>
                <a:lnTo>
                  <a:pt x="3048116" y="5154183"/>
                </a:lnTo>
                <a:close/>
              </a:path>
            </a:pathLst>
          </a:custGeom>
          <a:gradFill flip="none" rotWithShape="1">
            <a:gsLst>
              <a:gs pos="61000">
                <a:schemeClr val="accent2"/>
              </a:gs>
              <a:gs pos="31000">
                <a:schemeClr val="accent3"/>
              </a:gs>
              <a:gs pos="100000">
                <a:schemeClr val="accent1"/>
              </a:gs>
            </a:gsLst>
            <a:lin ang="12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4048" y="2286000"/>
            <a:ext cx="9521825" cy="1051116"/>
          </a:xfrm>
          <a:prstGeom prst="rect">
            <a:avLst/>
          </a:prstGeom>
        </p:spPr>
        <p:txBody>
          <a:bodyPr vert="horz" wrap="square" lIns="0" tIns="0" rIns="0" bIns="0" anchor="t" anchorCtr="0">
            <a:noAutofit/>
          </a:bodyPr>
          <a:lstStyle>
            <a:lvl1pPr algn="l">
              <a:defRPr sz="7200" b="0">
                <a:solidFill>
                  <a:schemeClr val="tx1"/>
                </a:solidFill>
                <a:latin typeface="3M Circular TT Bold" panose="020B0804020101010102" pitchFamily="34" charset="0"/>
                <a:cs typeface="3M Circular TT Bold" panose="020B0804020101010102" pitchFamily="34" charset="0"/>
              </a:defRPr>
            </a:lvl1pPr>
          </a:lstStyle>
          <a:p>
            <a:r>
              <a:rPr lang="en-US"/>
              <a:t>One-line title</a:t>
            </a:r>
            <a:endParaRPr lang="en-GB"/>
          </a:p>
        </p:txBody>
      </p:sp>
      <p:sp>
        <p:nvSpPr>
          <p:cNvPr id="2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9"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6208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ver_2 line">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D2584105-D651-4938-A160-25870760367E}"/>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8" name="Freeform 7"/>
          <p:cNvSpPr/>
          <p:nvPr userDrawn="1"/>
        </p:nvSpPr>
        <p:spPr>
          <a:xfrm flipH="1" flipV="1">
            <a:off x="-1" y="0"/>
            <a:ext cx="12188950"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4202163 w 6073111"/>
              <a:gd name="connsiteY1" fmla="*/ 0 h 5201391"/>
              <a:gd name="connsiteX2" fmla="*/ 6073111 w 6073111"/>
              <a:gd name="connsiteY2" fmla="*/ 1924807 h 5201391"/>
              <a:gd name="connsiteX3" fmla="*/ 0 w 6073111"/>
              <a:gd name="connsiteY3" fmla="*/ 5201391 h 5201391"/>
              <a:gd name="connsiteX0" fmla="*/ 0 w 6093450"/>
              <a:gd name="connsiteY0" fmla="*/ 5201391 h 5201391"/>
              <a:gd name="connsiteX1" fmla="*/ 4202163 w 6093450"/>
              <a:gd name="connsiteY1" fmla="*/ 0 h 5201391"/>
              <a:gd name="connsiteX2" fmla="*/ 6093450 w 6093450"/>
              <a:gd name="connsiteY2" fmla="*/ 1739044 h 5201391"/>
              <a:gd name="connsiteX3" fmla="*/ 0 w 6093450"/>
              <a:gd name="connsiteY3" fmla="*/ 5201391 h 5201391"/>
              <a:gd name="connsiteX0" fmla="*/ 0 w 6093450"/>
              <a:gd name="connsiteY0" fmla="*/ 5201391 h 5201391"/>
              <a:gd name="connsiteX1" fmla="*/ 4055721 w 6093450"/>
              <a:gd name="connsiteY1" fmla="*/ 0 h 5201391"/>
              <a:gd name="connsiteX2" fmla="*/ 6093450 w 6093450"/>
              <a:gd name="connsiteY2" fmla="*/ 1739044 h 5201391"/>
              <a:gd name="connsiteX3" fmla="*/ 0 w 6093450"/>
              <a:gd name="connsiteY3" fmla="*/ 5201391 h 5201391"/>
            </a:gdLst>
            <a:ahLst/>
            <a:cxnLst>
              <a:cxn ang="0">
                <a:pos x="connsiteX0" y="connsiteY0"/>
              </a:cxn>
              <a:cxn ang="0">
                <a:pos x="connsiteX1" y="connsiteY1"/>
              </a:cxn>
              <a:cxn ang="0">
                <a:pos x="connsiteX2" y="connsiteY2"/>
              </a:cxn>
              <a:cxn ang="0">
                <a:pos x="connsiteX3" y="connsiteY3"/>
              </a:cxn>
            </a:cxnLst>
            <a:rect l="l" t="t" r="r" b="b"/>
            <a:pathLst>
              <a:path w="6093450" h="5201391">
                <a:moveTo>
                  <a:pt x="0" y="5201391"/>
                </a:moveTo>
                <a:lnTo>
                  <a:pt x="4055721" y="0"/>
                </a:lnTo>
                <a:lnTo>
                  <a:pt x="6093450" y="1739044"/>
                </a:lnTo>
                <a:lnTo>
                  <a:pt x="0" y="5201391"/>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22" name="Text Placeholder 7"/>
          <p:cNvSpPr>
            <a:spLocks noGrp="1"/>
          </p:cNvSpPr>
          <p:nvPr>
            <p:ph type="body" sz="quarter" idx="11" hasCustomPrompt="1"/>
          </p:nvPr>
        </p:nvSpPr>
        <p:spPr>
          <a:xfrm>
            <a:off x="384048"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9"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91105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ver_3 line">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BCA8D533-57ED-4E00-83D4-4A50A6F3D6B8}"/>
              </a:ext>
            </a:extLst>
          </p:cNvPr>
          <p:cNvPicPr>
            <a:picLocks noChangeAspect="1"/>
          </p:cNvPicPr>
          <p:nvPr userDrawn="1"/>
        </p:nvPicPr>
        <p:blipFill>
          <a:blip r:embed="rId2"/>
          <a:stretch>
            <a:fillRect/>
          </a:stretch>
        </p:blipFill>
        <p:spPr>
          <a:xfrm>
            <a:off x="0" y="5136"/>
            <a:ext cx="12192000" cy="6847728"/>
          </a:xfrm>
          <a:prstGeom prst="rect">
            <a:avLst/>
          </a:prstGeom>
        </p:spPr>
      </p:pic>
      <p:sp>
        <p:nvSpPr>
          <p:cNvPr id="8" name="Freeform 7"/>
          <p:cNvSpPr/>
          <p:nvPr userDrawn="1"/>
        </p:nvSpPr>
        <p:spPr>
          <a:xfrm flipH="1" flipV="1">
            <a:off x="1" y="-17420"/>
            <a:ext cx="8130732" cy="6875419"/>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2888253 w 6073111"/>
              <a:gd name="connsiteY1" fmla="*/ 0 h 5201391"/>
              <a:gd name="connsiteX2" fmla="*/ 6073111 w 6073111"/>
              <a:gd name="connsiteY2" fmla="*/ 1739869 h 5201391"/>
              <a:gd name="connsiteX3" fmla="*/ 0 w 6073111"/>
              <a:gd name="connsiteY3" fmla="*/ 5201391 h 5201391"/>
              <a:gd name="connsiteX0" fmla="*/ 0 w 6073111"/>
              <a:gd name="connsiteY0" fmla="*/ 5201391 h 5201391"/>
              <a:gd name="connsiteX1" fmla="*/ 2973730 w 6073111"/>
              <a:gd name="connsiteY1" fmla="*/ 0 h 5201391"/>
              <a:gd name="connsiteX2" fmla="*/ 6073111 w 6073111"/>
              <a:gd name="connsiteY2" fmla="*/ 1739869 h 5201391"/>
              <a:gd name="connsiteX3" fmla="*/ 0 w 6073111"/>
              <a:gd name="connsiteY3" fmla="*/ 5201391 h 5201391"/>
              <a:gd name="connsiteX0" fmla="*/ 0 w 6112562"/>
              <a:gd name="connsiteY0" fmla="*/ 5201391 h 5201391"/>
              <a:gd name="connsiteX1" fmla="*/ 3013181 w 6112562"/>
              <a:gd name="connsiteY1" fmla="*/ 0 h 5201391"/>
              <a:gd name="connsiteX2" fmla="*/ 6112562 w 6112562"/>
              <a:gd name="connsiteY2" fmla="*/ 1739869 h 5201391"/>
              <a:gd name="connsiteX3" fmla="*/ 0 w 6112562"/>
              <a:gd name="connsiteY3" fmla="*/ 5201391 h 5201391"/>
              <a:gd name="connsiteX0" fmla="*/ 0 w 6138863"/>
              <a:gd name="connsiteY0" fmla="*/ 5214602 h 5214602"/>
              <a:gd name="connsiteX1" fmla="*/ 3039482 w 6138863"/>
              <a:gd name="connsiteY1" fmla="*/ 0 h 5214602"/>
              <a:gd name="connsiteX2" fmla="*/ 6138863 w 6138863"/>
              <a:gd name="connsiteY2" fmla="*/ 1739869 h 5214602"/>
              <a:gd name="connsiteX3" fmla="*/ 0 w 6138863"/>
              <a:gd name="connsiteY3" fmla="*/ 5214602 h 5214602"/>
            </a:gdLst>
            <a:ahLst/>
            <a:cxnLst>
              <a:cxn ang="0">
                <a:pos x="connsiteX0" y="connsiteY0"/>
              </a:cxn>
              <a:cxn ang="0">
                <a:pos x="connsiteX1" y="connsiteY1"/>
              </a:cxn>
              <a:cxn ang="0">
                <a:pos x="connsiteX2" y="connsiteY2"/>
              </a:cxn>
              <a:cxn ang="0">
                <a:pos x="connsiteX3" y="connsiteY3"/>
              </a:cxn>
            </a:cxnLst>
            <a:rect l="l" t="t" r="r" b="b"/>
            <a:pathLst>
              <a:path w="6138863" h="5214602">
                <a:moveTo>
                  <a:pt x="0" y="5214602"/>
                </a:moveTo>
                <a:lnTo>
                  <a:pt x="3039482" y="0"/>
                </a:lnTo>
                <a:lnTo>
                  <a:pt x="6138863" y="1739869"/>
                </a:lnTo>
                <a:lnTo>
                  <a:pt x="0" y="5214602"/>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22"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9"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1" name="TextBox 40">
            <a:extLst>
              <a:ext uri="{FF2B5EF4-FFF2-40B4-BE49-F238E27FC236}">
                <a16:creationId xmlns:a16="http://schemas.microsoft.com/office/drawing/2014/main" id="{2471EAA5-8631-4C62-BCEE-C03088CBA08D}"/>
              </a:ext>
            </a:extLst>
          </p:cNvPr>
          <p:cNvSpPr txBox="1"/>
          <p:nvPr userDrawn="1"/>
        </p:nvSpPr>
        <p:spPr>
          <a:xfrm>
            <a:off x="7600520" y="5378105"/>
            <a:ext cx="4162999" cy="984885"/>
          </a:xfrm>
          <a:prstGeom prst="rect">
            <a:avLst/>
          </a:prstGeom>
          <a:noFill/>
        </p:spPr>
        <p:txBody>
          <a:bodyPr wrap="none" lIns="0" tIns="0" rIns="0" bIns="0" rtlCol="0">
            <a:spAutoFit/>
          </a:bodyPr>
          <a:lstStyle/>
          <a:p>
            <a:r>
              <a:rPr lang="en-US" sz="1600" i="1">
                <a:solidFill>
                  <a:schemeClr val="bg1">
                    <a:lumMod val="50000"/>
                  </a:schemeClr>
                </a:solidFill>
              </a:rPr>
              <a:t>To change background, in Slide Master View,</a:t>
            </a:r>
          </a:p>
          <a:p>
            <a:r>
              <a:rPr lang="en-US" sz="1600" i="1">
                <a:solidFill>
                  <a:schemeClr val="bg1">
                    <a:lumMod val="50000"/>
                  </a:schemeClr>
                </a:solidFill>
              </a:rPr>
              <a:t>right-click on the gray and select </a:t>
            </a:r>
          </a:p>
          <a:p>
            <a:r>
              <a:rPr lang="en-US" sz="1600" i="1">
                <a:solidFill>
                  <a:schemeClr val="bg1">
                    <a:lumMod val="50000"/>
                  </a:schemeClr>
                </a:solidFill>
              </a:rPr>
              <a:t>“Change Picture + From a File”,  choose your </a:t>
            </a:r>
          </a:p>
          <a:p>
            <a:r>
              <a:rPr lang="en-US" sz="1600" i="1">
                <a:solidFill>
                  <a:schemeClr val="bg1">
                    <a:lumMod val="50000"/>
                  </a:schemeClr>
                </a:solidFill>
              </a:rPr>
              <a:t>image and click “Insert”</a:t>
            </a:r>
          </a:p>
        </p:txBody>
      </p:sp>
    </p:spTree>
    <p:extLst>
      <p:ext uri="{BB962C8B-B14F-4D97-AF65-F5344CB8AC3E}">
        <p14:creationId xmlns:p14="http://schemas.microsoft.com/office/powerpoint/2010/main" val="882788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ver_4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1B6E09-CC11-4830-9272-DE4691465E57}"/>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10" name="Freeform 9"/>
          <p:cNvSpPr/>
          <p:nvPr userDrawn="1"/>
        </p:nvSpPr>
        <p:spPr>
          <a:xfrm flipH="1" flipV="1">
            <a:off x="-8709" y="-8709"/>
            <a:ext cx="8136266" cy="6875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3202595"/>
              <a:gd name="connsiteY0" fmla="*/ 5189477 h 5189477"/>
              <a:gd name="connsiteX1" fmla="*/ 10681 w 3202595"/>
              <a:gd name="connsiteY1" fmla="*/ 0 h 5189477"/>
              <a:gd name="connsiteX2" fmla="*/ 3202595 w 3202595"/>
              <a:gd name="connsiteY2" fmla="*/ 1769932 h 5189477"/>
              <a:gd name="connsiteX3" fmla="*/ 0 w 3202595"/>
              <a:gd name="connsiteY3" fmla="*/ 5189477 h 5189477"/>
              <a:gd name="connsiteX0" fmla="*/ 2962146 w 6164741"/>
              <a:gd name="connsiteY0" fmla="*/ 5403918 h 5403918"/>
              <a:gd name="connsiteX1" fmla="*/ 3 w 6164741"/>
              <a:gd name="connsiteY1" fmla="*/ 0 h 5403918"/>
              <a:gd name="connsiteX2" fmla="*/ 6164741 w 6164741"/>
              <a:gd name="connsiteY2" fmla="*/ 1984373 h 5403918"/>
              <a:gd name="connsiteX3" fmla="*/ 2962146 w 6164741"/>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819219 w 6021814"/>
              <a:gd name="connsiteY0" fmla="*/ 5189477 h 5189477"/>
              <a:gd name="connsiteX1" fmla="*/ 0 w 6021814"/>
              <a:gd name="connsiteY1" fmla="*/ 0 h 5189477"/>
              <a:gd name="connsiteX2" fmla="*/ 6021814 w 6021814"/>
              <a:gd name="connsiteY2" fmla="*/ 1769932 h 5189477"/>
              <a:gd name="connsiteX3" fmla="*/ 2819219 w 6021814"/>
              <a:gd name="connsiteY3" fmla="*/ 5189477 h 5189477"/>
              <a:gd name="connsiteX0" fmla="*/ 2819219 w 6007522"/>
              <a:gd name="connsiteY0" fmla="*/ 5189477 h 5189477"/>
              <a:gd name="connsiteX1" fmla="*/ 0 w 6007522"/>
              <a:gd name="connsiteY1" fmla="*/ 0 h 5189477"/>
              <a:gd name="connsiteX2" fmla="*/ 6007522 w 6007522"/>
              <a:gd name="connsiteY2" fmla="*/ 3299613 h 5189477"/>
              <a:gd name="connsiteX3" fmla="*/ 2819219 w 6007522"/>
              <a:gd name="connsiteY3" fmla="*/ 5189477 h 5189477"/>
              <a:gd name="connsiteX0" fmla="*/ 2819219 w 6021814"/>
              <a:gd name="connsiteY0" fmla="*/ 5189477 h 5189477"/>
              <a:gd name="connsiteX1" fmla="*/ 0 w 6021814"/>
              <a:gd name="connsiteY1" fmla="*/ 0 h 5189477"/>
              <a:gd name="connsiteX2" fmla="*/ 6021814 w 6021814"/>
              <a:gd name="connsiteY2" fmla="*/ 3385390 h 5189477"/>
              <a:gd name="connsiteX3" fmla="*/ 2819219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5993229"/>
              <a:gd name="connsiteY0" fmla="*/ 5189477 h 5189477"/>
              <a:gd name="connsiteX1" fmla="*/ 0 w 5993229"/>
              <a:gd name="connsiteY1" fmla="*/ 0 h 5189477"/>
              <a:gd name="connsiteX2" fmla="*/ 5993229 w 5993229"/>
              <a:gd name="connsiteY2" fmla="*/ 3394921 h 5189477"/>
              <a:gd name="connsiteX3" fmla="*/ 2862096 w 5993229"/>
              <a:gd name="connsiteY3" fmla="*/ 5189477 h 5189477"/>
              <a:gd name="connsiteX0" fmla="*/ 2940500 w 5993229"/>
              <a:gd name="connsiteY0" fmla="*/ 5196067 h 5196067"/>
              <a:gd name="connsiteX1" fmla="*/ 0 w 5993229"/>
              <a:gd name="connsiteY1" fmla="*/ 0 h 5196067"/>
              <a:gd name="connsiteX2" fmla="*/ 5993229 w 5993229"/>
              <a:gd name="connsiteY2" fmla="*/ 3394921 h 5196067"/>
              <a:gd name="connsiteX3" fmla="*/ 2940500 w 5993229"/>
              <a:gd name="connsiteY3" fmla="*/ 5196067 h 5196067"/>
              <a:gd name="connsiteX0" fmla="*/ 2940500 w 5999763"/>
              <a:gd name="connsiteY0" fmla="*/ 5196067 h 5196067"/>
              <a:gd name="connsiteX1" fmla="*/ 0 w 5999763"/>
              <a:gd name="connsiteY1" fmla="*/ 0 h 5196067"/>
              <a:gd name="connsiteX2" fmla="*/ 5999763 w 5999763"/>
              <a:gd name="connsiteY2" fmla="*/ 3467409 h 5196067"/>
              <a:gd name="connsiteX3" fmla="*/ 2940500 w 5999763"/>
              <a:gd name="connsiteY3" fmla="*/ 5196067 h 5196067"/>
              <a:gd name="connsiteX0" fmla="*/ 3045039 w 6104302"/>
              <a:gd name="connsiteY0" fmla="*/ 5202656 h 5202656"/>
              <a:gd name="connsiteX1" fmla="*/ 0 w 6104302"/>
              <a:gd name="connsiteY1" fmla="*/ 0 h 5202656"/>
              <a:gd name="connsiteX2" fmla="*/ 6104302 w 6104302"/>
              <a:gd name="connsiteY2" fmla="*/ 3473998 h 5202656"/>
              <a:gd name="connsiteX3" fmla="*/ 3045039 w 6104302"/>
              <a:gd name="connsiteY3" fmla="*/ 5202656 h 5202656"/>
            </a:gdLst>
            <a:ahLst/>
            <a:cxnLst>
              <a:cxn ang="0">
                <a:pos x="connsiteX0" y="connsiteY0"/>
              </a:cxn>
              <a:cxn ang="0">
                <a:pos x="connsiteX1" y="connsiteY1"/>
              </a:cxn>
              <a:cxn ang="0">
                <a:pos x="connsiteX2" y="connsiteY2"/>
              </a:cxn>
              <a:cxn ang="0">
                <a:pos x="connsiteX3" y="connsiteY3"/>
              </a:cxn>
            </a:cxnLst>
            <a:rect l="l" t="t" r="r" b="b"/>
            <a:pathLst>
              <a:path w="6104302" h="5202656">
                <a:moveTo>
                  <a:pt x="3045039" y="5202656"/>
                </a:moveTo>
                <a:cubicBezTo>
                  <a:pt x="3034307" y="5174064"/>
                  <a:pt x="10732" y="42888"/>
                  <a:pt x="0" y="0"/>
                </a:cubicBezTo>
                <a:lnTo>
                  <a:pt x="6104302" y="3473998"/>
                </a:lnTo>
                <a:lnTo>
                  <a:pt x="3045039" y="5202656"/>
                </a:lnTo>
                <a:close/>
              </a:path>
            </a:pathLst>
          </a:custGeom>
          <a:gradFill flip="none" rotWithShape="1">
            <a:gsLst>
              <a:gs pos="22000">
                <a:schemeClr val="accent3"/>
              </a:gs>
              <a:gs pos="51000">
                <a:schemeClr val="accent2"/>
              </a:gs>
              <a:gs pos="98374">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8"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704032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ver_5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8F7BBD-7951-4581-A372-FAD3232485D3}"/>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22" name="Group 21"/>
          <p:cNvGrpSpPr/>
          <p:nvPr userDrawn="1"/>
        </p:nvGrpSpPr>
        <p:grpSpPr>
          <a:xfrm>
            <a:off x="6095262" y="0"/>
            <a:ext cx="6101116" cy="6858864"/>
            <a:chOff x="6095262" y="0"/>
            <a:chExt cx="6101116" cy="6858864"/>
          </a:xfrm>
        </p:grpSpPr>
        <p:sp>
          <p:nvSpPr>
            <p:cNvPr id="23" name="Freeform 22"/>
            <p:cNvSpPr/>
            <p:nvPr userDrawn="1"/>
          </p:nvSpPr>
          <p:spPr>
            <a:xfrm>
              <a:off x="6105525" y="0"/>
              <a:ext cx="6082158" cy="6858000"/>
            </a:xfrm>
            <a:custGeom>
              <a:avLst/>
              <a:gdLst>
                <a:gd name="connsiteX0" fmla="*/ 6096000 w 6096000"/>
                <a:gd name="connsiteY0" fmla="*/ 0 h 6867525"/>
                <a:gd name="connsiteX1" fmla="*/ 0 w 6096000"/>
                <a:gd name="connsiteY1" fmla="*/ 9525 h 6867525"/>
                <a:gd name="connsiteX2" fmla="*/ 3362325 w 6096000"/>
                <a:gd name="connsiteY2" fmla="*/ 6867525 h 6867525"/>
                <a:gd name="connsiteX3" fmla="*/ 6096000 w 6096000"/>
                <a:gd name="connsiteY3" fmla="*/ 6858000 h 6867525"/>
                <a:gd name="connsiteX4" fmla="*/ 6096000 w 6096000"/>
                <a:gd name="connsiteY4" fmla="*/ 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525">
                  <a:moveTo>
                    <a:pt x="6096000" y="0"/>
                  </a:moveTo>
                  <a:lnTo>
                    <a:pt x="0" y="9525"/>
                  </a:lnTo>
                  <a:lnTo>
                    <a:pt x="3362325" y="6867525"/>
                  </a:lnTo>
                  <a:lnTo>
                    <a:pt x="6096000" y="6858000"/>
                  </a:lnTo>
                  <a:lnTo>
                    <a:pt x="60960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4" name="Freeform 23"/>
            <p:cNvSpPr/>
            <p:nvPr userDrawn="1"/>
          </p:nvSpPr>
          <p:spPr>
            <a:xfrm flipH="1">
              <a:off x="6099048" y="0"/>
              <a:ext cx="6096736" cy="4569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2623 w 3395129"/>
                <a:gd name="connsiteY0" fmla="*/ 652 h 3446751"/>
                <a:gd name="connsiteX1" fmla="*/ 0 w 3395129"/>
                <a:gd name="connsiteY1" fmla="*/ 3446751 h 3446751"/>
                <a:gd name="connsiteX2" fmla="*/ 3395129 w 3395129"/>
                <a:gd name="connsiteY2" fmla="*/ 0 h 3446751"/>
                <a:gd name="connsiteX3" fmla="*/ 2623 w 3395129"/>
                <a:gd name="connsiteY3" fmla="*/ 652 h 3446751"/>
              </a:gdLst>
              <a:ahLst/>
              <a:cxnLst>
                <a:cxn ang="0">
                  <a:pos x="connsiteX0" y="connsiteY0"/>
                </a:cxn>
                <a:cxn ang="0">
                  <a:pos x="connsiteX1" y="connsiteY1"/>
                </a:cxn>
                <a:cxn ang="0">
                  <a:pos x="connsiteX2" y="connsiteY2"/>
                </a:cxn>
                <a:cxn ang="0">
                  <a:pos x="connsiteX3" y="connsiteY3"/>
                </a:cxn>
              </a:cxnLst>
              <a:rect l="l" t="t" r="r" b="b"/>
              <a:pathLst>
                <a:path w="3395129" h="3446751">
                  <a:moveTo>
                    <a:pt x="2623" y="652"/>
                  </a:moveTo>
                  <a:cubicBezTo>
                    <a:pt x="1749" y="1149352"/>
                    <a:pt x="874" y="2298051"/>
                    <a:pt x="0" y="3446751"/>
                  </a:cubicBezTo>
                  <a:lnTo>
                    <a:pt x="3395129" y="0"/>
                  </a:lnTo>
                  <a:lnTo>
                    <a:pt x="2623" y="652"/>
                  </a:lnTo>
                  <a:close/>
                </a:path>
              </a:pathLst>
            </a:custGeom>
            <a:gradFill flip="none" rotWithShape="1">
              <a:gsLst>
                <a:gs pos="1000">
                  <a:schemeClr val="accent2"/>
                </a:gs>
                <a:gs pos="100000">
                  <a:schemeClr val="accent3"/>
                </a:gs>
              </a:gsLst>
              <a:lin ang="120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userDrawn="1"/>
          </p:nvSpPr>
          <p:spPr>
            <a:xfrm flipH="1">
              <a:off x="9451181" y="4569416"/>
              <a:ext cx="2745197" cy="2289448"/>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1529836 w 1529836"/>
                <a:gd name="connsiteY0" fmla="*/ 1726951 h 1726951"/>
                <a:gd name="connsiteX1" fmla="*/ 4894 w 1529836"/>
                <a:gd name="connsiteY1" fmla="*/ 0 h 1726951"/>
                <a:gd name="connsiteX2" fmla="*/ 0 w 1529836"/>
                <a:gd name="connsiteY2" fmla="*/ 1719114 h 1726951"/>
                <a:gd name="connsiteX3" fmla="*/ 1529836 w 1529836"/>
                <a:gd name="connsiteY3" fmla="*/ 1726951 h 1726951"/>
                <a:gd name="connsiteX0" fmla="*/ 1524956 w 1524956"/>
                <a:gd name="connsiteY0" fmla="*/ 1726951 h 1726951"/>
                <a:gd name="connsiteX1" fmla="*/ 14 w 1524956"/>
                <a:gd name="connsiteY1" fmla="*/ 0 h 1726951"/>
                <a:gd name="connsiteX2" fmla="*/ 139661 w 1524956"/>
                <a:gd name="connsiteY2" fmla="*/ 1496385 h 1726951"/>
                <a:gd name="connsiteX3" fmla="*/ 1524956 w 1524956"/>
                <a:gd name="connsiteY3" fmla="*/ 1726951 h 1726951"/>
                <a:gd name="connsiteX0" fmla="*/ 1525273 w 1525273"/>
                <a:gd name="connsiteY0" fmla="*/ 1726951 h 1726951"/>
                <a:gd name="connsiteX1" fmla="*/ 331 w 1525273"/>
                <a:gd name="connsiteY1" fmla="*/ 0 h 1726951"/>
                <a:gd name="connsiteX2" fmla="*/ 2068 w 1525273"/>
                <a:gd name="connsiteY2" fmla="*/ 1726299 h 1726951"/>
                <a:gd name="connsiteX3" fmla="*/ 1525273 w 1525273"/>
                <a:gd name="connsiteY3" fmla="*/ 1726951 h 1726951"/>
              </a:gdLst>
              <a:ahLst/>
              <a:cxnLst>
                <a:cxn ang="0">
                  <a:pos x="connsiteX0" y="connsiteY0"/>
                </a:cxn>
                <a:cxn ang="0">
                  <a:pos x="connsiteX1" y="connsiteY1"/>
                </a:cxn>
                <a:cxn ang="0">
                  <a:pos x="connsiteX2" y="connsiteY2"/>
                </a:cxn>
                <a:cxn ang="0">
                  <a:pos x="connsiteX3" y="connsiteY3"/>
                </a:cxn>
              </a:cxnLst>
              <a:rect l="l" t="t" r="r" b="b"/>
              <a:pathLst>
                <a:path w="1525273" h="1726951">
                  <a:moveTo>
                    <a:pt x="1525273" y="1726951"/>
                  </a:moveTo>
                  <a:lnTo>
                    <a:pt x="331" y="0"/>
                  </a:lnTo>
                  <a:cubicBezTo>
                    <a:pt x="-1300" y="573038"/>
                    <a:pt x="3699" y="1153261"/>
                    <a:pt x="2068" y="1726299"/>
                  </a:cubicBezTo>
                  <a:lnTo>
                    <a:pt x="1525273" y="1726951"/>
                  </a:lnTo>
                  <a:close/>
                </a:path>
              </a:pathLst>
            </a:custGeom>
            <a:gradFill flip="none" rotWithShape="1">
              <a:gsLst>
                <a:gs pos="100000">
                  <a:schemeClr val="accent2"/>
                </a:gs>
                <a:gs pos="0">
                  <a:schemeClr val="accent3"/>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p:cNvSpPr/>
            <p:nvPr userDrawn="1"/>
          </p:nvSpPr>
          <p:spPr>
            <a:xfrm flipH="1">
              <a:off x="6095262" y="0"/>
              <a:ext cx="6100521" cy="6858864"/>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Lst>
              <a:ahLst/>
              <a:cxnLst>
                <a:cxn ang="0">
                  <a:pos x="connsiteX0" y="connsiteY0"/>
                </a:cxn>
                <a:cxn ang="0">
                  <a:pos x="connsiteX1" y="connsiteY1"/>
                </a:cxn>
                <a:cxn ang="0">
                  <a:pos x="connsiteX2" y="connsiteY2"/>
                </a:cxn>
                <a:cxn ang="0">
                  <a:pos x="connsiteX3" y="connsiteY3"/>
                </a:cxn>
              </a:cxnLst>
              <a:rect l="l" t="t" r="r" b="b"/>
              <a:pathLst>
                <a:path w="3395129" h="5173702">
                  <a:moveTo>
                    <a:pt x="1524942" y="5173702"/>
                  </a:moveTo>
                  <a:lnTo>
                    <a:pt x="0" y="3446751"/>
                  </a:lnTo>
                  <a:lnTo>
                    <a:pt x="3395129" y="0"/>
                  </a:lnTo>
                  <a:lnTo>
                    <a:pt x="1524942" y="5173702"/>
                  </a:lnTo>
                  <a:close/>
                </a:path>
              </a:pathLst>
            </a:custGeom>
            <a:gradFill flip="none" rotWithShape="1">
              <a:gsLst>
                <a:gs pos="1000">
                  <a:schemeClr val="accent2"/>
                </a:gs>
                <a:gs pos="100000">
                  <a:schemeClr val="accent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12" name="Group 11"/>
          <p:cNvGrpSpPr>
            <a:grpSpLocks noChangeAspect="1"/>
          </p:cNvGrpSpPr>
          <p:nvPr userDrawn="1"/>
        </p:nvGrpSpPr>
        <p:grpSpPr>
          <a:xfrm>
            <a:off x="381000" y="384048"/>
            <a:ext cx="2384269" cy="432000"/>
            <a:chOff x="3024188" y="2847975"/>
            <a:chExt cx="18767426" cy="3400426"/>
          </a:xfrm>
        </p:grpSpPr>
        <p:sp>
          <p:nvSpPr>
            <p:cNvPr id="13"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53450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ver_1 REVERSED line/subhea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ADD3B5-49BD-4E57-B297-A48105FD8A15}"/>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19" name="Freeform 18"/>
          <p:cNvSpPr/>
          <p:nvPr userDrawn="1"/>
        </p:nvSpPr>
        <p:spPr>
          <a:xfrm flipH="1" flipV="1">
            <a:off x="-18560" y="0"/>
            <a:ext cx="12188952"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Lst>
            <a:ahLst/>
            <a:cxnLst>
              <a:cxn ang="0">
                <a:pos x="connsiteX0" y="connsiteY0"/>
              </a:cxn>
              <a:cxn ang="0">
                <a:pos x="connsiteX1" y="connsiteY1"/>
              </a:cxn>
              <a:cxn ang="0">
                <a:pos x="connsiteX2" y="connsiteY2"/>
              </a:cxn>
              <a:cxn ang="0">
                <a:pos x="connsiteX3" y="connsiteY3"/>
              </a:cxn>
            </a:cxnLst>
            <a:rect l="l" t="t" r="r" b="b"/>
            <a:pathLst>
              <a:path w="9178997" h="5154183">
                <a:moveTo>
                  <a:pt x="3048116" y="5154183"/>
                </a:moveTo>
                <a:lnTo>
                  <a:pt x="0" y="0"/>
                </a:lnTo>
                <a:lnTo>
                  <a:pt x="9178997" y="1698542"/>
                </a:lnTo>
                <a:lnTo>
                  <a:pt x="3048116" y="5154183"/>
                </a:lnTo>
                <a:close/>
              </a:path>
            </a:pathLst>
          </a:custGeom>
          <a:gradFill flip="none" rotWithShape="1">
            <a:gsLst>
              <a:gs pos="61000">
                <a:schemeClr val="accent2"/>
              </a:gs>
              <a:gs pos="31000">
                <a:schemeClr val="accent3"/>
              </a:gs>
              <a:gs pos="100000">
                <a:schemeClr val="accent1"/>
              </a:gs>
            </a:gsLst>
            <a:lin ang="12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4048" y="2282634"/>
            <a:ext cx="9521825" cy="1051116"/>
          </a:xfrm>
          <a:prstGeom prst="rect">
            <a:avLst/>
          </a:prstGeom>
        </p:spPr>
        <p:txBody>
          <a:bodyPr vert="horz" wrap="square" lIns="0" tIns="0" rIns="0" bIns="0" anchor="t" anchorCtr="0">
            <a:noAutofit/>
          </a:bodyPr>
          <a:lstStyle>
            <a:lvl1pPr algn="l">
              <a:defRPr sz="7200" b="0">
                <a:solidFill>
                  <a:schemeClr val="bg1"/>
                </a:solidFill>
                <a:latin typeface="3M Circular TT Bold" panose="020B0804020101010102" pitchFamily="34" charset="0"/>
                <a:cs typeface="3M Circular TT Bold" panose="020B0804020101010102" pitchFamily="34" charset="0"/>
              </a:defRPr>
            </a:lvl1pPr>
          </a:lstStyle>
          <a:p>
            <a:r>
              <a:rPr lang="en-US"/>
              <a:t>One-line title</a:t>
            </a:r>
            <a:endParaRPr lang="en-GB"/>
          </a:p>
        </p:txBody>
      </p:sp>
      <p:sp>
        <p:nvSpPr>
          <p:cNvPr id="13" name="Text Placeholder 7"/>
          <p:cNvSpPr>
            <a:spLocks noGrp="1"/>
          </p:cNvSpPr>
          <p:nvPr>
            <p:ph type="body" sz="quarter" idx="10" hasCustomPrompt="1"/>
          </p:nvPr>
        </p:nvSpPr>
        <p:spPr>
          <a:xfrm>
            <a:off x="384048" y="3581263"/>
            <a:ext cx="4449209"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8" name="Group 7"/>
          <p:cNvGrpSpPr/>
          <p:nvPr userDrawn="1"/>
        </p:nvGrpSpPr>
        <p:grpSpPr>
          <a:xfrm>
            <a:off x="381000" y="384048"/>
            <a:ext cx="2384269" cy="432000"/>
            <a:chOff x="381000" y="384048"/>
            <a:chExt cx="2384269" cy="432000"/>
          </a:xfrm>
        </p:grpSpPr>
        <p:grpSp>
          <p:nvGrpSpPr>
            <p:cNvPr id="9" name="Group 8"/>
            <p:cNvGrpSpPr>
              <a:grpSpLocks noChangeAspect="1"/>
            </p:cNvGrpSpPr>
            <p:nvPr userDrawn="1"/>
          </p:nvGrpSpPr>
          <p:grpSpPr>
            <a:xfrm>
              <a:off x="1246412" y="392922"/>
              <a:ext cx="1518857" cy="423126"/>
              <a:chOff x="9836151" y="2917825"/>
              <a:chExt cx="11955463" cy="3330576"/>
            </a:xfrm>
            <a:solidFill>
              <a:schemeClr val="bg1"/>
            </a:solidFill>
          </p:grpSpPr>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0"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4141529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ver_2 REVERSED line/subhea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D37DA281-45BD-4264-92AA-C1F19FF7145F}"/>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8" name="Freeform 7"/>
          <p:cNvSpPr/>
          <p:nvPr userDrawn="1"/>
        </p:nvSpPr>
        <p:spPr>
          <a:xfrm flipH="1" flipV="1">
            <a:off x="-1" y="0"/>
            <a:ext cx="12188950"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4202163 w 6073111"/>
              <a:gd name="connsiteY1" fmla="*/ 0 h 5201391"/>
              <a:gd name="connsiteX2" fmla="*/ 6073111 w 6073111"/>
              <a:gd name="connsiteY2" fmla="*/ 1924807 h 5201391"/>
              <a:gd name="connsiteX3" fmla="*/ 0 w 6073111"/>
              <a:gd name="connsiteY3" fmla="*/ 5201391 h 5201391"/>
              <a:gd name="connsiteX0" fmla="*/ 0 w 6093450"/>
              <a:gd name="connsiteY0" fmla="*/ 5201391 h 5201391"/>
              <a:gd name="connsiteX1" fmla="*/ 4202163 w 6093450"/>
              <a:gd name="connsiteY1" fmla="*/ 0 h 5201391"/>
              <a:gd name="connsiteX2" fmla="*/ 6093450 w 6093450"/>
              <a:gd name="connsiteY2" fmla="*/ 1739044 h 5201391"/>
              <a:gd name="connsiteX3" fmla="*/ 0 w 6093450"/>
              <a:gd name="connsiteY3" fmla="*/ 5201391 h 5201391"/>
              <a:gd name="connsiteX0" fmla="*/ 0 w 6093450"/>
              <a:gd name="connsiteY0" fmla="*/ 5201391 h 5201391"/>
              <a:gd name="connsiteX1" fmla="*/ 4055721 w 6093450"/>
              <a:gd name="connsiteY1" fmla="*/ 0 h 5201391"/>
              <a:gd name="connsiteX2" fmla="*/ 6093450 w 6093450"/>
              <a:gd name="connsiteY2" fmla="*/ 1739044 h 5201391"/>
              <a:gd name="connsiteX3" fmla="*/ 0 w 6093450"/>
              <a:gd name="connsiteY3" fmla="*/ 5201391 h 5201391"/>
            </a:gdLst>
            <a:ahLst/>
            <a:cxnLst>
              <a:cxn ang="0">
                <a:pos x="connsiteX0" y="connsiteY0"/>
              </a:cxn>
              <a:cxn ang="0">
                <a:pos x="connsiteX1" y="connsiteY1"/>
              </a:cxn>
              <a:cxn ang="0">
                <a:pos x="connsiteX2" y="connsiteY2"/>
              </a:cxn>
              <a:cxn ang="0">
                <a:pos x="connsiteX3" y="connsiteY3"/>
              </a:cxn>
            </a:cxnLst>
            <a:rect l="l" t="t" r="r" b="b"/>
            <a:pathLst>
              <a:path w="6093450" h="5201391">
                <a:moveTo>
                  <a:pt x="0" y="5201391"/>
                </a:moveTo>
                <a:lnTo>
                  <a:pt x="4055721" y="0"/>
                </a:lnTo>
                <a:lnTo>
                  <a:pt x="6093450" y="1739044"/>
                </a:lnTo>
                <a:lnTo>
                  <a:pt x="0" y="5201391"/>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15" name="Text Placeholder 7"/>
          <p:cNvSpPr>
            <a:spLocks noGrp="1"/>
          </p:cNvSpPr>
          <p:nvPr>
            <p:ph type="body" sz="quarter" idx="10" hasCustomPrompt="1"/>
          </p:nvPr>
        </p:nvSpPr>
        <p:spPr>
          <a:xfrm>
            <a:off x="384047" y="3764326"/>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9" name="Group 8"/>
          <p:cNvGrpSpPr/>
          <p:nvPr userDrawn="1"/>
        </p:nvGrpSpPr>
        <p:grpSpPr>
          <a:xfrm>
            <a:off x="381000" y="384048"/>
            <a:ext cx="2384269" cy="432000"/>
            <a:chOff x="381000" y="384048"/>
            <a:chExt cx="2384269" cy="432000"/>
          </a:xfrm>
        </p:grpSpPr>
        <p:grpSp>
          <p:nvGrpSpPr>
            <p:cNvPr id="10" name="Group 9"/>
            <p:cNvGrpSpPr>
              <a:grpSpLocks noChangeAspect="1"/>
            </p:cNvGrpSpPr>
            <p:nvPr userDrawn="1"/>
          </p:nvGrpSpPr>
          <p:grpSpPr>
            <a:xfrm>
              <a:off x="1246412" y="392922"/>
              <a:ext cx="1518857" cy="423126"/>
              <a:chOff x="9836151" y="2917825"/>
              <a:chExt cx="11955463" cy="3330576"/>
            </a:xfrm>
            <a:solidFill>
              <a:schemeClr val="bg1"/>
            </a:solidFill>
          </p:grpSpPr>
          <p:sp>
            <p:nvSpPr>
              <p:cNvPr id="12"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1"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8496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ver_3 REVERSED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62347A-61B6-456B-BCB6-6444886D550F}"/>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8" name="Freeform 7"/>
          <p:cNvSpPr/>
          <p:nvPr userDrawn="1"/>
        </p:nvSpPr>
        <p:spPr>
          <a:xfrm flipH="1" flipV="1">
            <a:off x="1" y="-17420"/>
            <a:ext cx="8130732" cy="6875419"/>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2888253 w 6073111"/>
              <a:gd name="connsiteY1" fmla="*/ 0 h 5201391"/>
              <a:gd name="connsiteX2" fmla="*/ 6073111 w 6073111"/>
              <a:gd name="connsiteY2" fmla="*/ 1739869 h 5201391"/>
              <a:gd name="connsiteX3" fmla="*/ 0 w 6073111"/>
              <a:gd name="connsiteY3" fmla="*/ 5201391 h 5201391"/>
              <a:gd name="connsiteX0" fmla="*/ 0 w 6073111"/>
              <a:gd name="connsiteY0" fmla="*/ 5201391 h 5201391"/>
              <a:gd name="connsiteX1" fmla="*/ 2973730 w 6073111"/>
              <a:gd name="connsiteY1" fmla="*/ 0 h 5201391"/>
              <a:gd name="connsiteX2" fmla="*/ 6073111 w 6073111"/>
              <a:gd name="connsiteY2" fmla="*/ 1739869 h 5201391"/>
              <a:gd name="connsiteX3" fmla="*/ 0 w 6073111"/>
              <a:gd name="connsiteY3" fmla="*/ 5201391 h 5201391"/>
              <a:gd name="connsiteX0" fmla="*/ 0 w 6112562"/>
              <a:gd name="connsiteY0" fmla="*/ 5201391 h 5201391"/>
              <a:gd name="connsiteX1" fmla="*/ 3013181 w 6112562"/>
              <a:gd name="connsiteY1" fmla="*/ 0 h 5201391"/>
              <a:gd name="connsiteX2" fmla="*/ 6112562 w 6112562"/>
              <a:gd name="connsiteY2" fmla="*/ 1739869 h 5201391"/>
              <a:gd name="connsiteX3" fmla="*/ 0 w 6112562"/>
              <a:gd name="connsiteY3" fmla="*/ 5201391 h 5201391"/>
              <a:gd name="connsiteX0" fmla="*/ 0 w 6138863"/>
              <a:gd name="connsiteY0" fmla="*/ 5214602 h 5214602"/>
              <a:gd name="connsiteX1" fmla="*/ 3039482 w 6138863"/>
              <a:gd name="connsiteY1" fmla="*/ 0 h 5214602"/>
              <a:gd name="connsiteX2" fmla="*/ 6138863 w 6138863"/>
              <a:gd name="connsiteY2" fmla="*/ 1739869 h 5214602"/>
              <a:gd name="connsiteX3" fmla="*/ 0 w 6138863"/>
              <a:gd name="connsiteY3" fmla="*/ 5214602 h 5214602"/>
            </a:gdLst>
            <a:ahLst/>
            <a:cxnLst>
              <a:cxn ang="0">
                <a:pos x="connsiteX0" y="connsiteY0"/>
              </a:cxn>
              <a:cxn ang="0">
                <a:pos x="connsiteX1" y="connsiteY1"/>
              </a:cxn>
              <a:cxn ang="0">
                <a:pos x="connsiteX2" y="connsiteY2"/>
              </a:cxn>
              <a:cxn ang="0">
                <a:pos x="connsiteX3" y="connsiteY3"/>
              </a:cxn>
            </a:cxnLst>
            <a:rect l="l" t="t" r="r" b="b"/>
            <a:pathLst>
              <a:path w="6138863" h="5214602">
                <a:moveTo>
                  <a:pt x="0" y="5214602"/>
                </a:moveTo>
                <a:lnTo>
                  <a:pt x="3039482" y="0"/>
                </a:lnTo>
                <a:lnTo>
                  <a:pt x="6138863" y="1739869"/>
                </a:lnTo>
                <a:lnTo>
                  <a:pt x="0" y="5214602"/>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22"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p:nvPr userDrawn="1"/>
        </p:nvGrpSpPr>
        <p:grpSpPr>
          <a:xfrm>
            <a:off x="381000" y="384048"/>
            <a:ext cx="2384269" cy="432000"/>
            <a:chOff x="381000" y="384048"/>
            <a:chExt cx="2384269" cy="432000"/>
          </a:xfrm>
        </p:grpSpPr>
        <p:grpSp>
          <p:nvGrpSpPr>
            <p:cNvPr id="9" name="Group 8"/>
            <p:cNvGrpSpPr>
              <a:grpSpLocks noChangeAspect="1"/>
            </p:cNvGrpSpPr>
            <p:nvPr userDrawn="1"/>
          </p:nvGrpSpPr>
          <p:grpSpPr>
            <a:xfrm>
              <a:off x="1246412" y="392922"/>
              <a:ext cx="1518857" cy="423126"/>
              <a:chOff x="9836151" y="2917825"/>
              <a:chExt cx="11955463" cy="3330576"/>
            </a:xfrm>
            <a:solidFill>
              <a:schemeClr val="bg1"/>
            </a:solidFill>
          </p:grpSpPr>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0"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99335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ver_4 REVERSED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FAC13C-97D4-4E56-A737-9501774A69F4}"/>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10" name="Freeform 9"/>
          <p:cNvSpPr/>
          <p:nvPr userDrawn="1"/>
        </p:nvSpPr>
        <p:spPr>
          <a:xfrm flipH="1" flipV="1">
            <a:off x="-8709" y="-8709"/>
            <a:ext cx="8136266" cy="6875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3202595"/>
              <a:gd name="connsiteY0" fmla="*/ 5189477 h 5189477"/>
              <a:gd name="connsiteX1" fmla="*/ 10681 w 3202595"/>
              <a:gd name="connsiteY1" fmla="*/ 0 h 5189477"/>
              <a:gd name="connsiteX2" fmla="*/ 3202595 w 3202595"/>
              <a:gd name="connsiteY2" fmla="*/ 1769932 h 5189477"/>
              <a:gd name="connsiteX3" fmla="*/ 0 w 3202595"/>
              <a:gd name="connsiteY3" fmla="*/ 5189477 h 5189477"/>
              <a:gd name="connsiteX0" fmla="*/ 2962146 w 6164741"/>
              <a:gd name="connsiteY0" fmla="*/ 5403918 h 5403918"/>
              <a:gd name="connsiteX1" fmla="*/ 3 w 6164741"/>
              <a:gd name="connsiteY1" fmla="*/ 0 h 5403918"/>
              <a:gd name="connsiteX2" fmla="*/ 6164741 w 6164741"/>
              <a:gd name="connsiteY2" fmla="*/ 1984373 h 5403918"/>
              <a:gd name="connsiteX3" fmla="*/ 2962146 w 6164741"/>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819219 w 6021814"/>
              <a:gd name="connsiteY0" fmla="*/ 5189477 h 5189477"/>
              <a:gd name="connsiteX1" fmla="*/ 0 w 6021814"/>
              <a:gd name="connsiteY1" fmla="*/ 0 h 5189477"/>
              <a:gd name="connsiteX2" fmla="*/ 6021814 w 6021814"/>
              <a:gd name="connsiteY2" fmla="*/ 1769932 h 5189477"/>
              <a:gd name="connsiteX3" fmla="*/ 2819219 w 6021814"/>
              <a:gd name="connsiteY3" fmla="*/ 5189477 h 5189477"/>
              <a:gd name="connsiteX0" fmla="*/ 2819219 w 6007522"/>
              <a:gd name="connsiteY0" fmla="*/ 5189477 h 5189477"/>
              <a:gd name="connsiteX1" fmla="*/ 0 w 6007522"/>
              <a:gd name="connsiteY1" fmla="*/ 0 h 5189477"/>
              <a:gd name="connsiteX2" fmla="*/ 6007522 w 6007522"/>
              <a:gd name="connsiteY2" fmla="*/ 3299613 h 5189477"/>
              <a:gd name="connsiteX3" fmla="*/ 2819219 w 6007522"/>
              <a:gd name="connsiteY3" fmla="*/ 5189477 h 5189477"/>
              <a:gd name="connsiteX0" fmla="*/ 2819219 w 6021814"/>
              <a:gd name="connsiteY0" fmla="*/ 5189477 h 5189477"/>
              <a:gd name="connsiteX1" fmla="*/ 0 w 6021814"/>
              <a:gd name="connsiteY1" fmla="*/ 0 h 5189477"/>
              <a:gd name="connsiteX2" fmla="*/ 6021814 w 6021814"/>
              <a:gd name="connsiteY2" fmla="*/ 3385390 h 5189477"/>
              <a:gd name="connsiteX3" fmla="*/ 2819219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5993229"/>
              <a:gd name="connsiteY0" fmla="*/ 5189477 h 5189477"/>
              <a:gd name="connsiteX1" fmla="*/ 0 w 5993229"/>
              <a:gd name="connsiteY1" fmla="*/ 0 h 5189477"/>
              <a:gd name="connsiteX2" fmla="*/ 5993229 w 5993229"/>
              <a:gd name="connsiteY2" fmla="*/ 3394921 h 5189477"/>
              <a:gd name="connsiteX3" fmla="*/ 2862096 w 5993229"/>
              <a:gd name="connsiteY3" fmla="*/ 5189477 h 5189477"/>
              <a:gd name="connsiteX0" fmla="*/ 2940500 w 5993229"/>
              <a:gd name="connsiteY0" fmla="*/ 5196067 h 5196067"/>
              <a:gd name="connsiteX1" fmla="*/ 0 w 5993229"/>
              <a:gd name="connsiteY1" fmla="*/ 0 h 5196067"/>
              <a:gd name="connsiteX2" fmla="*/ 5993229 w 5993229"/>
              <a:gd name="connsiteY2" fmla="*/ 3394921 h 5196067"/>
              <a:gd name="connsiteX3" fmla="*/ 2940500 w 5993229"/>
              <a:gd name="connsiteY3" fmla="*/ 5196067 h 5196067"/>
              <a:gd name="connsiteX0" fmla="*/ 2940500 w 5999763"/>
              <a:gd name="connsiteY0" fmla="*/ 5196067 h 5196067"/>
              <a:gd name="connsiteX1" fmla="*/ 0 w 5999763"/>
              <a:gd name="connsiteY1" fmla="*/ 0 h 5196067"/>
              <a:gd name="connsiteX2" fmla="*/ 5999763 w 5999763"/>
              <a:gd name="connsiteY2" fmla="*/ 3467409 h 5196067"/>
              <a:gd name="connsiteX3" fmla="*/ 2940500 w 5999763"/>
              <a:gd name="connsiteY3" fmla="*/ 5196067 h 5196067"/>
              <a:gd name="connsiteX0" fmla="*/ 3045039 w 6104302"/>
              <a:gd name="connsiteY0" fmla="*/ 5202656 h 5202656"/>
              <a:gd name="connsiteX1" fmla="*/ 0 w 6104302"/>
              <a:gd name="connsiteY1" fmla="*/ 0 h 5202656"/>
              <a:gd name="connsiteX2" fmla="*/ 6104302 w 6104302"/>
              <a:gd name="connsiteY2" fmla="*/ 3473998 h 5202656"/>
              <a:gd name="connsiteX3" fmla="*/ 3045039 w 6104302"/>
              <a:gd name="connsiteY3" fmla="*/ 5202656 h 5202656"/>
            </a:gdLst>
            <a:ahLst/>
            <a:cxnLst>
              <a:cxn ang="0">
                <a:pos x="connsiteX0" y="connsiteY0"/>
              </a:cxn>
              <a:cxn ang="0">
                <a:pos x="connsiteX1" y="connsiteY1"/>
              </a:cxn>
              <a:cxn ang="0">
                <a:pos x="connsiteX2" y="connsiteY2"/>
              </a:cxn>
              <a:cxn ang="0">
                <a:pos x="connsiteX3" y="connsiteY3"/>
              </a:cxn>
            </a:cxnLst>
            <a:rect l="l" t="t" r="r" b="b"/>
            <a:pathLst>
              <a:path w="6104302" h="5202656">
                <a:moveTo>
                  <a:pt x="3045039" y="5202656"/>
                </a:moveTo>
                <a:cubicBezTo>
                  <a:pt x="3034307" y="5174064"/>
                  <a:pt x="10732" y="42888"/>
                  <a:pt x="0" y="0"/>
                </a:cubicBezTo>
                <a:lnTo>
                  <a:pt x="6104302" y="3473998"/>
                </a:lnTo>
                <a:lnTo>
                  <a:pt x="3045039" y="5202656"/>
                </a:lnTo>
                <a:close/>
              </a:path>
            </a:pathLst>
          </a:custGeom>
          <a:gradFill flip="none" rotWithShape="1">
            <a:gsLst>
              <a:gs pos="22000">
                <a:schemeClr val="accent3"/>
              </a:gs>
              <a:gs pos="51000">
                <a:schemeClr val="accent2"/>
              </a:gs>
              <a:gs pos="98374">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p:nvPr userDrawn="1"/>
        </p:nvGrpSpPr>
        <p:grpSpPr>
          <a:xfrm>
            <a:off x="381000" y="384048"/>
            <a:ext cx="2384269" cy="432000"/>
            <a:chOff x="381000" y="384048"/>
            <a:chExt cx="2384269" cy="432000"/>
          </a:xfrm>
        </p:grpSpPr>
        <p:grpSp>
          <p:nvGrpSpPr>
            <p:cNvPr id="8" name="Group 7"/>
            <p:cNvGrpSpPr>
              <a:grpSpLocks noChangeAspect="1"/>
            </p:cNvGrpSpPr>
            <p:nvPr userDrawn="1"/>
          </p:nvGrpSpPr>
          <p:grpSpPr>
            <a:xfrm>
              <a:off x="1246412" y="392922"/>
              <a:ext cx="1518857" cy="423126"/>
              <a:chOff x="9836151" y="2917825"/>
              <a:chExt cx="11955463" cy="3330576"/>
            </a:xfrm>
            <a:solidFill>
              <a:schemeClr val="bg1"/>
            </a:solidFill>
          </p:grpSpPr>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9"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16572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ver_5 REVERSED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A33D2F-79F8-48A4-B442-5E38F9CD5C51}"/>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22" name="Group 21"/>
          <p:cNvGrpSpPr/>
          <p:nvPr userDrawn="1"/>
        </p:nvGrpSpPr>
        <p:grpSpPr>
          <a:xfrm>
            <a:off x="6095262" y="0"/>
            <a:ext cx="6101116" cy="6858864"/>
            <a:chOff x="6095262" y="0"/>
            <a:chExt cx="6101116" cy="6858864"/>
          </a:xfrm>
        </p:grpSpPr>
        <p:sp>
          <p:nvSpPr>
            <p:cNvPr id="23" name="Freeform 22"/>
            <p:cNvSpPr/>
            <p:nvPr userDrawn="1"/>
          </p:nvSpPr>
          <p:spPr>
            <a:xfrm>
              <a:off x="6105525" y="0"/>
              <a:ext cx="6082158" cy="6858000"/>
            </a:xfrm>
            <a:custGeom>
              <a:avLst/>
              <a:gdLst>
                <a:gd name="connsiteX0" fmla="*/ 6096000 w 6096000"/>
                <a:gd name="connsiteY0" fmla="*/ 0 h 6867525"/>
                <a:gd name="connsiteX1" fmla="*/ 0 w 6096000"/>
                <a:gd name="connsiteY1" fmla="*/ 9525 h 6867525"/>
                <a:gd name="connsiteX2" fmla="*/ 3362325 w 6096000"/>
                <a:gd name="connsiteY2" fmla="*/ 6867525 h 6867525"/>
                <a:gd name="connsiteX3" fmla="*/ 6096000 w 6096000"/>
                <a:gd name="connsiteY3" fmla="*/ 6858000 h 6867525"/>
                <a:gd name="connsiteX4" fmla="*/ 6096000 w 6096000"/>
                <a:gd name="connsiteY4" fmla="*/ 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525">
                  <a:moveTo>
                    <a:pt x="6096000" y="0"/>
                  </a:moveTo>
                  <a:lnTo>
                    <a:pt x="0" y="9525"/>
                  </a:lnTo>
                  <a:lnTo>
                    <a:pt x="3362325" y="6867525"/>
                  </a:lnTo>
                  <a:lnTo>
                    <a:pt x="6096000" y="6858000"/>
                  </a:lnTo>
                  <a:lnTo>
                    <a:pt x="60960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4" name="Freeform 23"/>
            <p:cNvSpPr/>
            <p:nvPr userDrawn="1"/>
          </p:nvSpPr>
          <p:spPr>
            <a:xfrm flipH="1">
              <a:off x="6099048" y="0"/>
              <a:ext cx="6096736" cy="4569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2623 w 3395129"/>
                <a:gd name="connsiteY0" fmla="*/ 652 h 3446751"/>
                <a:gd name="connsiteX1" fmla="*/ 0 w 3395129"/>
                <a:gd name="connsiteY1" fmla="*/ 3446751 h 3446751"/>
                <a:gd name="connsiteX2" fmla="*/ 3395129 w 3395129"/>
                <a:gd name="connsiteY2" fmla="*/ 0 h 3446751"/>
                <a:gd name="connsiteX3" fmla="*/ 2623 w 3395129"/>
                <a:gd name="connsiteY3" fmla="*/ 652 h 3446751"/>
              </a:gdLst>
              <a:ahLst/>
              <a:cxnLst>
                <a:cxn ang="0">
                  <a:pos x="connsiteX0" y="connsiteY0"/>
                </a:cxn>
                <a:cxn ang="0">
                  <a:pos x="connsiteX1" y="connsiteY1"/>
                </a:cxn>
                <a:cxn ang="0">
                  <a:pos x="connsiteX2" y="connsiteY2"/>
                </a:cxn>
                <a:cxn ang="0">
                  <a:pos x="connsiteX3" y="connsiteY3"/>
                </a:cxn>
              </a:cxnLst>
              <a:rect l="l" t="t" r="r" b="b"/>
              <a:pathLst>
                <a:path w="3395129" h="3446751">
                  <a:moveTo>
                    <a:pt x="2623" y="652"/>
                  </a:moveTo>
                  <a:cubicBezTo>
                    <a:pt x="1749" y="1149352"/>
                    <a:pt x="874" y="2298051"/>
                    <a:pt x="0" y="3446751"/>
                  </a:cubicBezTo>
                  <a:lnTo>
                    <a:pt x="3395129" y="0"/>
                  </a:lnTo>
                  <a:lnTo>
                    <a:pt x="2623" y="652"/>
                  </a:lnTo>
                  <a:close/>
                </a:path>
              </a:pathLst>
            </a:custGeom>
            <a:gradFill flip="none" rotWithShape="1">
              <a:gsLst>
                <a:gs pos="1000">
                  <a:schemeClr val="accent2"/>
                </a:gs>
                <a:gs pos="100000">
                  <a:schemeClr val="accent3"/>
                </a:gs>
              </a:gsLst>
              <a:lin ang="120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userDrawn="1"/>
          </p:nvSpPr>
          <p:spPr>
            <a:xfrm flipH="1">
              <a:off x="9451181" y="4569416"/>
              <a:ext cx="2745197" cy="2289448"/>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1529836 w 1529836"/>
                <a:gd name="connsiteY0" fmla="*/ 1726951 h 1726951"/>
                <a:gd name="connsiteX1" fmla="*/ 4894 w 1529836"/>
                <a:gd name="connsiteY1" fmla="*/ 0 h 1726951"/>
                <a:gd name="connsiteX2" fmla="*/ 0 w 1529836"/>
                <a:gd name="connsiteY2" fmla="*/ 1719114 h 1726951"/>
                <a:gd name="connsiteX3" fmla="*/ 1529836 w 1529836"/>
                <a:gd name="connsiteY3" fmla="*/ 1726951 h 1726951"/>
                <a:gd name="connsiteX0" fmla="*/ 1524956 w 1524956"/>
                <a:gd name="connsiteY0" fmla="*/ 1726951 h 1726951"/>
                <a:gd name="connsiteX1" fmla="*/ 14 w 1524956"/>
                <a:gd name="connsiteY1" fmla="*/ 0 h 1726951"/>
                <a:gd name="connsiteX2" fmla="*/ 139661 w 1524956"/>
                <a:gd name="connsiteY2" fmla="*/ 1496385 h 1726951"/>
                <a:gd name="connsiteX3" fmla="*/ 1524956 w 1524956"/>
                <a:gd name="connsiteY3" fmla="*/ 1726951 h 1726951"/>
                <a:gd name="connsiteX0" fmla="*/ 1525273 w 1525273"/>
                <a:gd name="connsiteY0" fmla="*/ 1726951 h 1726951"/>
                <a:gd name="connsiteX1" fmla="*/ 331 w 1525273"/>
                <a:gd name="connsiteY1" fmla="*/ 0 h 1726951"/>
                <a:gd name="connsiteX2" fmla="*/ 2068 w 1525273"/>
                <a:gd name="connsiteY2" fmla="*/ 1726299 h 1726951"/>
                <a:gd name="connsiteX3" fmla="*/ 1525273 w 1525273"/>
                <a:gd name="connsiteY3" fmla="*/ 1726951 h 1726951"/>
              </a:gdLst>
              <a:ahLst/>
              <a:cxnLst>
                <a:cxn ang="0">
                  <a:pos x="connsiteX0" y="connsiteY0"/>
                </a:cxn>
                <a:cxn ang="0">
                  <a:pos x="connsiteX1" y="connsiteY1"/>
                </a:cxn>
                <a:cxn ang="0">
                  <a:pos x="connsiteX2" y="connsiteY2"/>
                </a:cxn>
                <a:cxn ang="0">
                  <a:pos x="connsiteX3" y="connsiteY3"/>
                </a:cxn>
              </a:cxnLst>
              <a:rect l="l" t="t" r="r" b="b"/>
              <a:pathLst>
                <a:path w="1525273" h="1726951">
                  <a:moveTo>
                    <a:pt x="1525273" y="1726951"/>
                  </a:moveTo>
                  <a:lnTo>
                    <a:pt x="331" y="0"/>
                  </a:lnTo>
                  <a:cubicBezTo>
                    <a:pt x="-1300" y="573038"/>
                    <a:pt x="3699" y="1153261"/>
                    <a:pt x="2068" y="1726299"/>
                  </a:cubicBezTo>
                  <a:lnTo>
                    <a:pt x="1525273" y="1726951"/>
                  </a:lnTo>
                  <a:close/>
                </a:path>
              </a:pathLst>
            </a:custGeom>
            <a:gradFill flip="none" rotWithShape="1">
              <a:gsLst>
                <a:gs pos="100000">
                  <a:schemeClr val="accent2"/>
                </a:gs>
                <a:gs pos="0">
                  <a:schemeClr val="accent3"/>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p:cNvSpPr/>
            <p:nvPr userDrawn="1"/>
          </p:nvSpPr>
          <p:spPr>
            <a:xfrm flipH="1">
              <a:off x="6095262" y="0"/>
              <a:ext cx="6100521" cy="6858864"/>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Lst>
              <a:ahLst/>
              <a:cxnLst>
                <a:cxn ang="0">
                  <a:pos x="connsiteX0" y="connsiteY0"/>
                </a:cxn>
                <a:cxn ang="0">
                  <a:pos x="connsiteX1" y="connsiteY1"/>
                </a:cxn>
                <a:cxn ang="0">
                  <a:pos x="connsiteX2" y="connsiteY2"/>
                </a:cxn>
                <a:cxn ang="0">
                  <a:pos x="connsiteX3" y="connsiteY3"/>
                </a:cxn>
              </a:cxnLst>
              <a:rect l="l" t="t" r="r" b="b"/>
              <a:pathLst>
                <a:path w="3395129" h="5173702">
                  <a:moveTo>
                    <a:pt x="1524942" y="5173702"/>
                  </a:moveTo>
                  <a:lnTo>
                    <a:pt x="0" y="3446751"/>
                  </a:lnTo>
                  <a:lnTo>
                    <a:pt x="3395129" y="0"/>
                  </a:lnTo>
                  <a:lnTo>
                    <a:pt x="1524942" y="5173702"/>
                  </a:lnTo>
                  <a:close/>
                </a:path>
              </a:pathLst>
            </a:custGeom>
            <a:gradFill flip="none" rotWithShape="1">
              <a:gsLst>
                <a:gs pos="1000">
                  <a:schemeClr val="accent2"/>
                </a:gs>
                <a:gs pos="100000">
                  <a:schemeClr val="accent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519913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over_5 REVERSED line">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70EA2B7B-E16A-41D4-A353-D8E2DCC1A1A5}"/>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6" name="Triangle 1">
            <a:extLst>
              <a:ext uri="{FF2B5EF4-FFF2-40B4-BE49-F238E27FC236}">
                <a16:creationId xmlns:a16="http://schemas.microsoft.com/office/drawing/2014/main" id="{E398D872-4587-514E-ADAF-03FA743D0AFC}"/>
              </a:ext>
            </a:extLst>
          </p:cNvPr>
          <p:cNvSpPr/>
          <p:nvPr userDrawn="1"/>
        </p:nvSpPr>
        <p:spPr>
          <a:xfrm>
            <a:off x="34371" y="20861"/>
            <a:ext cx="12131361" cy="6821841"/>
          </a:xfrm>
          <a:custGeom>
            <a:avLst/>
            <a:gdLst>
              <a:gd name="connsiteX0" fmla="*/ 0 w 3806687"/>
              <a:gd name="connsiteY0" fmla="*/ 4855312 h 4855312"/>
              <a:gd name="connsiteX1" fmla="*/ 1903344 w 3806687"/>
              <a:gd name="connsiteY1" fmla="*/ 0 h 4855312"/>
              <a:gd name="connsiteX2" fmla="*/ 3806687 w 3806687"/>
              <a:gd name="connsiteY2" fmla="*/ 4855312 h 4855312"/>
              <a:gd name="connsiteX3" fmla="*/ 0 w 3806687"/>
              <a:gd name="connsiteY3" fmla="*/ 4855312 h 4855312"/>
              <a:gd name="connsiteX0" fmla="*/ 0 w 4089953"/>
              <a:gd name="connsiteY0" fmla="*/ 6147399 h 6147399"/>
              <a:gd name="connsiteX1" fmla="*/ 4089953 w 4089953"/>
              <a:gd name="connsiteY1" fmla="*/ 0 h 6147399"/>
              <a:gd name="connsiteX2" fmla="*/ 3806687 w 4089953"/>
              <a:gd name="connsiteY2" fmla="*/ 6147399 h 6147399"/>
              <a:gd name="connsiteX3" fmla="*/ 0 w 4089953"/>
              <a:gd name="connsiteY3" fmla="*/ 6147399 h 6147399"/>
              <a:gd name="connsiteX0" fmla="*/ 0 w 8169965"/>
              <a:gd name="connsiteY0" fmla="*/ 6147399 h 6872956"/>
              <a:gd name="connsiteX1" fmla="*/ 4089953 w 8169965"/>
              <a:gd name="connsiteY1" fmla="*/ 0 h 6872956"/>
              <a:gd name="connsiteX2" fmla="*/ 8169965 w 8169965"/>
              <a:gd name="connsiteY2" fmla="*/ 6872956 h 6872956"/>
              <a:gd name="connsiteX3" fmla="*/ 0 w 8169965"/>
              <a:gd name="connsiteY3" fmla="*/ 6147399 h 6872956"/>
              <a:gd name="connsiteX0" fmla="*/ 0 w 12205252"/>
              <a:gd name="connsiteY0" fmla="*/ 4626712 h 6872956"/>
              <a:gd name="connsiteX1" fmla="*/ 8125240 w 12205252"/>
              <a:gd name="connsiteY1" fmla="*/ 0 h 6872956"/>
              <a:gd name="connsiteX2" fmla="*/ 12205252 w 12205252"/>
              <a:gd name="connsiteY2" fmla="*/ 6872956 h 6872956"/>
              <a:gd name="connsiteX3" fmla="*/ 0 w 12205252"/>
              <a:gd name="connsiteY3" fmla="*/ 4626712 h 6872956"/>
              <a:gd name="connsiteX0" fmla="*/ 0 w 12194861"/>
              <a:gd name="connsiteY0" fmla="*/ 4626712 h 6841715"/>
              <a:gd name="connsiteX1" fmla="*/ 8125240 w 12194861"/>
              <a:gd name="connsiteY1" fmla="*/ 0 h 6841715"/>
              <a:gd name="connsiteX2" fmla="*/ 12194861 w 12194861"/>
              <a:gd name="connsiteY2" fmla="*/ 6841715 h 6841715"/>
              <a:gd name="connsiteX3" fmla="*/ 0 w 12194861"/>
              <a:gd name="connsiteY3" fmla="*/ 4626712 h 6841715"/>
              <a:gd name="connsiteX0" fmla="*/ 0 w 12191686"/>
              <a:gd name="connsiteY0" fmla="*/ 4626712 h 6867170"/>
              <a:gd name="connsiteX1" fmla="*/ 8125240 w 12191686"/>
              <a:gd name="connsiteY1" fmla="*/ 0 h 6867170"/>
              <a:gd name="connsiteX2" fmla="*/ 12191686 w 12191686"/>
              <a:gd name="connsiteY2" fmla="*/ 6867170 h 6867170"/>
              <a:gd name="connsiteX3" fmla="*/ 0 w 12191686"/>
              <a:gd name="connsiteY3" fmla="*/ 4626712 h 6867170"/>
              <a:gd name="connsiteX0" fmla="*/ 0 w 12188511"/>
              <a:gd name="connsiteY0" fmla="*/ 4626712 h 6857624"/>
              <a:gd name="connsiteX1" fmla="*/ 8125240 w 12188511"/>
              <a:gd name="connsiteY1" fmla="*/ 0 h 6857624"/>
              <a:gd name="connsiteX2" fmla="*/ 12188511 w 12188511"/>
              <a:gd name="connsiteY2" fmla="*/ 6857624 h 6857624"/>
              <a:gd name="connsiteX3" fmla="*/ 0 w 12188511"/>
              <a:gd name="connsiteY3" fmla="*/ 4626712 h 6857624"/>
              <a:gd name="connsiteX0" fmla="*/ 0 w 12178986"/>
              <a:gd name="connsiteY0" fmla="*/ 4626712 h 6857624"/>
              <a:gd name="connsiteX1" fmla="*/ 8125240 w 12178986"/>
              <a:gd name="connsiteY1" fmla="*/ 0 h 6857624"/>
              <a:gd name="connsiteX2" fmla="*/ 12178986 w 12178986"/>
              <a:gd name="connsiteY2" fmla="*/ 6857624 h 6857624"/>
              <a:gd name="connsiteX3" fmla="*/ 0 w 12178986"/>
              <a:gd name="connsiteY3" fmla="*/ 4626712 h 6857624"/>
              <a:gd name="connsiteX0" fmla="*/ 0 w 12163111"/>
              <a:gd name="connsiteY0" fmla="*/ 4626713 h 6857624"/>
              <a:gd name="connsiteX1" fmla="*/ 8109365 w 12163111"/>
              <a:gd name="connsiteY1" fmla="*/ 0 h 6857624"/>
              <a:gd name="connsiteX2" fmla="*/ 12163111 w 12163111"/>
              <a:gd name="connsiteY2" fmla="*/ 6857624 h 6857624"/>
              <a:gd name="connsiteX3" fmla="*/ 0 w 12163111"/>
              <a:gd name="connsiteY3" fmla="*/ 4626713 h 6857624"/>
              <a:gd name="connsiteX0" fmla="*/ 0 w 12150411"/>
              <a:gd name="connsiteY0" fmla="*/ 4629896 h 6857624"/>
              <a:gd name="connsiteX1" fmla="*/ 8096665 w 12150411"/>
              <a:gd name="connsiteY1" fmla="*/ 0 h 6857624"/>
              <a:gd name="connsiteX2" fmla="*/ 12150411 w 12150411"/>
              <a:gd name="connsiteY2" fmla="*/ 6857624 h 6857624"/>
              <a:gd name="connsiteX3" fmla="*/ 0 w 12150411"/>
              <a:gd name="connsiteY3" fmla="*/ 4629896 h 6857624"/>
              <a:gd name="connsiteX0" fmla="*/ 0 w 12131361"/>
              <a:gd name="connsiteY0" fmla="*/ 4629897 h 6857624"/>
              <a:gd name="connsiteX1" fmla="*/ 8077615 w 12131361"/>
              <a:gd name="connsiteY1" fmla="*/ 0 h 6857624"/>
              <a:gd name="connsiteX2" fmla="*/ 12131361 w 12131361"/>
              <a:gd name="connsiteY2" fmla="*/ 6857624 h 6857624"/>
              <a:gd name="connsiteX3" fmla="*/ 0 w 12131361"/>
              <a:gd name="connsiteY3" fmla="*/ 4629897 h 6857624"/>
              <a:gd name="connsiteX0" fmla="*/ 0 w 12131361"/>
              <a:gd name="connsiteY0" fmla="*/ 4608991 h 6836718"/>
              <a:gd name="connsiteX1" fmla="*/ 8074138 w 12131361"/>
              <a:gd name="connsiteY1" fmla="*/ 0 h 6836718"/>
              <a:gd name="connsiteX2" fmla="*/ 12131361 w 12131361"/>
              <a:gd name="connsiteY2" fmla="*/ 6836718 h 6836718"/>
              <a:gd name="connsiteX3" fmla="*/ 0 w 12131361"/>
              <a:gd name="connsiteY3" fmla="*/ 4608991 h 6836718"/>
            </a:gdLst>
            <a:ahLst/>
            <a:cxnLst>
              <a:cxn ang="0">
                <a:pos x="connsiteX0" y="connsiteY0"/>
              </a:cxn>
              <a:cxn ang="0">
                <a:pos x="connsiteX1" y="connsiteY1"/>
              </a:cxn>
              <a:cxn ang="0">
                <a:pos x="connsiteX2" y="connsiteY2"/>
              </a:cxn>
              <a:cxn ang="0">
                <a:pos x="connsiteX3" y="connsiteY3"/>
              </a:cxn>
            </a:cxnLst>
            <a:rect l="l" t="t" r="r" b="b"/>
            <a:pathLst>
              <a:path w="12131361" h="6836718">
                <a:moveTo>
                  <a:pt x="0" y="4608991"/>
                </a:moveTo>
                <a:lnTo>
                  <a:pt x="8074138" y="0"/>
                </a:lnTo>
                <a:lnTo>
                  <a:pt x="12131361" y="6836718"/>
                </a:lnTo>
                <a:lnTo>
                  <a:pt x="0" y="4608991"/>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Tree>
    <p:extLst>
      <p:ext uri="{BB962C8B-B14F-4D97-AF65-F5344CB8AC3E}">
        <p14:creationId xmlns:p14="http://schemas.microsoft.com/office/powerpoint/2010/main" val="256697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Cover_5 REVERSED line">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D0D2FA82-BCA9-44DB-8EC6-D59D75A3BE86}"/>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6" name="Triangle 1">
            <a:extLst>
              <a:ext uri="{FF2B5EF4-FFF2-40B4-BE49-F238E27FC236}">
                <a16:creationId xmlns:a16="http://schemas.microsoft.com/office/drawing/2014/main" id="{E398D872-4587-514E-ADAF-03FA743D0AFC}"/>
              </a:ext>
            </a:extLst>
          </p:cNvPr>
          <p:cNvSpPr/>
          <p:nvPr userDrawn="1"/>
        </p:nvSpPr>
        <p:spPr>
          <a:xfrm>
            <a:off x="34371" y="20861"/>
            <a:ext cx="12131361" cy="6821841"/>
          </a:xfrm>
          <a:custGeom>
            <a:avLst/>
            <a:gdLst>
              <a:gd name="connsiteX0" fmla="*/ 0 w 3806687"/>
              <a:gd name="connsiteY0" fmla="*/ 4855312 h 4855312"/>
              <a:gd name="connsiteX1" fmla="*/ 1903344 w 3806687"/>
              <a:gd name="connsiteY1" fmla="*/ 0 h 4855312"/>
              <a:gd name="connsiteX2" fmla="*/ 3806687 w 3806687"/>
              <a:gd name="connsiteY2" fmla="*/ 4855312 h 4855312"/>
              <a:gd name="connsiteX3" fmla="*/ 0 w 3806687"/>
              <a:gd name="connsiteY3" fmla="*/ 4855312 h 4855312"/>
              <a:gd name="connsiteX0" fmla="*/ 0 w 4089953"/>
              <a:gd name="connsiteY0" fmla="*/ 6147399 h 6147399"/>
              <a:gd name="connsiteX1" fmla="*/ 4089953 w 4089953"/>
              <a:gd name="connsiteY1" fmla="*/ 0 h 6147399"/>
              <a:gd name="connsiteX2" fmla="*/ 3806687 w 4089953"/>
              <a:gd name="connsiteY2" fmla="*/ 6147399 h 6147399"/>
              <a:gd name="connsiteX3" fmla="*/ 0 w 4089953"/>
              <a:gd name="connsiteY3" fmla="*/ 6147399 h 6147399"/>
              <a:gd name="connsiteX0" fmla="*/ 0 w 8169965"/>
              <a:gd name="connsiteY0" fmla="*/ 6147399 h 6872956"/>
              <a:gd name="connsiteX1" fmla="*/ 4089953 w 8169965"/>
              <a:gd name="connsiteY1" fmla="*/ 0 h 6872956"/>
              <a:gd name="connsiteX2" fmla="*/ 8169965 w 8169965"/>
              <a:gd name="connsiteY2" fmla="*/ 6872956 h 6872956"/>
              <a:gd name="connsiteX3" fmla="*/ 0 w 8169965"/>
              <a:gd name="connsiteY3" fmla="*/ 6147399 h 6872956"/>
              <a:gd name="connsiteX0" fmla="*/ 0 w 12205252"/>
              <a:gd name="connsiteY0" fmla="*/ 4626712 h 6872956"/>
              <a:gd name="connsiteX1" fmla="*/ 8125240 w 12205252"/>
              <a:gd name="connsiteY1" fmla="*/ 0 h 6872956"/>
              <a:gd name="connsiteX2" fmla="*/ 12205252 w 12205252"/>
              <a:gd name="connsiteY2" fmla="*/ 6872956 h 6872956"/>
              <a:gd name="connsiteX3" fmla="*/ 0 w 12205252"/>
              <a:gd name="connsiteY3" fmla="*/ 4626712 h 6872956"/>
              <a:gd name="connsiteX0" fmla="*/ 0 w 12194861"/>
              <a:gd name="connsiteY0" fmla="*/ 4626712 h 6841715"/>
              <a:gd name="connsiteX1" fmla="*/ 8125240 w 12194861"/>
              <a:gd name="connsiteY1" fmla="*/ 0 h 6841715"/>
              <a:gd name="connsiteX2" fmla="*/ 12194861 w 12194861"/>
              <a:gd name="connsiteY2" fmla="*/ 6841715 h 6841715"/>
              <a:gd name="connsiteX3" fmla="*/ 0 w 12194861"/>
              <a:gd name="connsiteY3" fmla="*/ 4626712 h 6841715"/>
              <a:gd name="connsiteX0" fmla="*/ 0 w 12191686"/>
              <a:gd name="connsiteY0" fmla="*/ 4626712 h 6867170"/>
              <a:gd name="connsiteX1" fmla="*/ 8125240 w 12191686"/>
              <a:gd name="connsiteY1" fmla="*/ 0 h 6867170"/>
              <a:gd name="connsiteX2" fmla="*/ 12191686 w 12191686"/>
              <a:gd name="connsiteY2" fmla="*/ 6867170 h 6867170"/>
              <a:gd name="connsiteX3" fmla="*/ 0 w 12191686"/>
              <a:gd name="connsiteY3" fmla="*/ 4626712 h 6867170"/>
              <a:gd name="connsiteX0" fmla="*/ 0 w 12188511"/>
              <a:gd name="connsiteY0" fmla="*/ 4626712 h 6857624"/>
              <a:gd name="connsiteX1" fmla="*/ 8125240 w 12188511"/>
              <a:gd name="connsiteY1" fmla="*/ 0 h 6857624"/>
              <a:gd name="connsiteX2" fmla="*/ 12188511 w 12188511"/>
              <a:gd name="connsiteY2" fmla="*/ 6857624 h 6857624"/>
              <a:gd name="connsiteX3" fmla="*/ 0 w 12188511"/>
              <a:gd name="connsiteY3" fmla="*/ 4626712 h 6857624"/>
              <a:gd name="connsiteX0" fmla="*/ 0 w 12178986"/>
              <a:gd name="connsiteY0" fmla="*/ 4626712 h 6857624"/>
              <a:gd name="connsiteX1" fmla="*/ 8125240 w 12178986"/>
              <a:gd name="connsiteY1" fmla="*/ 0 h 6857624"/>
              <a:gd name="connsiteX2" fmla="*/ 12178986 w 12178986"/>
              <a:gd name="connsiteY2" fmla="*/ 6857624 h 6857624"/>
              <a:gd name="connsiteX3" fmla="*/ 0 w 12178986"/>
              <a:gd name="connsiteY3" fmla="*/ 4626712 h 6857624"/>
              <a:gd name="connsiteX0" fmla="*/ 0 w 12163111"/>
              <a:gd name="connsiteY0" fmla="*/ 4626713 h 6857624"/>
              <a:gd name="connsiteX1" fmla="*/ 8109365 w 12163111"/>
              <a:gd name="connsiteY1" fmla="*/ 0 h 6857624"/>
              <a:gd name="connsiteX2" fmla="*/ 12163111 w 12163111"/>
              <a:gd name="connsiteY2" fmla="*/ 6857624 h 6857624"/>
              <a:gd name="connsiteX3" fmla="*/ 0 w 12163111"/>
              <a:gd name="connsiteY3" fmla="*/ 4626713 h 6857624"/>
              <a:gd name="connsiteX0" fmla="*/ 0 w 12150411"/>
              <a:gd name="connsiteY0" fmla="*/ 4629896 h 6857624"/>
              <a:gd name="connsiteX1" fmla="*/ 8096665 w 12150411"/>
              <a:gd name="connsiteY1" fmla="*/ 0 h 6857624"/>
              <a:gd name="connsiteX2" fmla="*/ 12150411 w 12150411"/>
              <a:gd name="connsiteY2" fmla="*/ 6857624 h 6857624"/>
              <a:gd name="connsiteX3" fmla="*/ 0 w 12150411"/>
              <a:gd name="connsiteY3" fmla="*/ 4629896 h 6857624"/>
              <a:gd name="connsiteX0" fmla="*/ 0 w 12131361"/>
              <a:gd name="connsiteY0" fmla="*/ 4629897 h 6857624"/>
              <a:gd name="connsiteX1" fmla="*/ 8077615 w 12131361"/>
              <a:gd name="connsiteY1" fmla="*/ 0 h 6857624"/>
              <a:gd name="connsiteX2" fmla="*/ 12131361 w 12131361"/>
              <a:gd name="connsiteY2" fmla="*/ 6857624 h 6857624"/>
              <a:gd name="connsiteX3" fmla="*/ 0 w 12131361"/>
              <a:gd name="connsiteY3" fmla="*/ 4629897 h 6857624"/>
              <a:gd name="connsiteX0" fmla="*/ 0 w 12131361"/>
              <a:gd name="connsiteY0" fmla="*/ 4608991 h 6836718"/>
              <a:gd name="connsiteX1" fmla="*/ 8074138 w 12131361"/>
              <a:gd name="connsiteY1" fmla="*/ 0 h 6836718"/>
              <a:gd name="connsiteX2" fmla="*/ 12131361 w 12131361"/>
              <a:gd name="connsiteY2" fmla="*/ 6836718 h 6836718"/>
              <a:gd name="connsiteX3" fmla="*/ 0 w 12131361"/>
              <a:gd name="connsiteY3" fmla="*/ 4608991 h 6836718"/>
            </a:gdLst>
            <a:ahLst/>
            <a:cxnLst>
              <a:cxn ang="0">
                <a:pos x="connsiteX0" y="connsiteY0"/>
              </a:cxn>
              <a:cxn ang="0">
                <a:pos x="connsiteX1" y="connsiteY1"/>
              </a:cxn>
              <a:cxn ang="0">
                <a:pos x="connsiteX2" y="connsiteY2"/>
              </a:cxn>
              <a:cxn ang="0">
                <a:pos x="connsiteX3" y="connsiteY3"/>
              </a:cxn>
            </a:cxnLst>
            <a:rect l="l" t="t" r="r" b="b"/>
            <a:pathLst>
              <a:path w="12131361" h="6836718">
                <a:moveTo>
                  <a:pt x="0" y="4608991"/>
                </a:moveTo>
                <a:lnTo>
                  <a:pt x="8074138" y="0"/>
                </a:lnTo>
                <a:lnTo>
                  <a:pt x="12131361" y="6836718"/>
                </a:lnTo>
                <a:lnTo>
                  <a:pt x="0" y="4608991"/>
                </a:lnTo>
                <a:close/>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Tree>
    <p:extLst>
      <p:ext uri="{BB962C8B-B14F-4D97-AF65-F5344CB8AC3E}">
        <p14:creationId xmlns:p14="http://schemas.microsoft.com/office/powerpoint/2010/main" val="24483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Cover_5 REVERSED line">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90506E7F-501D-4E00-B17D-E3B501AD1FF0}"/>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6" name="Triangle 1">
            <a:extLst>
              <a:ext uri="{FF2B5EF4-FFF2-40B4-BE49-F238E27FC236}">
                <a16:creationId xmlns:a16="http://schemas.microsoft.com/office/drawing/2014/main" id="{E398D872-4587-514E-ADAF-03FA743D0AFC}"/>
              </a:ext>
            </a:extLst>
          </p:cNvPr>
          <p:cNvSpPr/>
          <p:nvPr userDrawn="1"/>
        </p:nvSpPr>
        <p:spPr>
          <a:xfrm>
            <a:off x="34371" y="20861"/>
            <a:ext cx="12131361" cy="6821841"/>
          </a:xfrm>
          <a:custGeom>
            <a:avLst/>
            <a:gdLst>
              <a:gd name="connsiteX0" fmla="*/ 0 w 3806687"/>
              <a:gd name="connsiteY0" fmla="*/ 4855312 h 4855312"/>
              <a:gd name="connsiteX1" fmla="*/ 1903344 w 3806687"/>
              <a:gd name="connsiteY1" fmla="*/ 0 h 4855312"/>
              <a:gd name="connsiteX2" fmla="*/ 3806687 w 3806687"/>
              <a:gd name="connsiteY2" fmla="*/ 4855312 h 4855312"/>
              <a:gd name="connsiteX3" fmla="*/ 0 w 3806687"/>
              <a:gd name="connsiteY3" fmla="*/ 4855312 h 4855312"/>
              <a:gd name="connsiteX0" fmla="*/ 0 w 4089953"/>
              <a:gd name="connsiteY0" fmla="*/ 6147399 h 6147399"/>
              <a:gd name="connsiteX1" fmla="*/ 4089953 w 4089953"/>
              <a:gd name="connsiteY1" fmla="*/ 0 h 6147399"/>
              <a:gd name="connsiteX2" fmla="*/ 3806687 w 4089953"/>
              <a:gd name="connsiteY2" fmla="*/ 6147399 h 6147399"/>
              <a:gd name="connsiteX3" fmla="*/ 0 w 4089953"/>
              <a:gd name="connsiteY3" fmla="*/ 6147399 h 6147399"/>
              <a:gd name="connsiteX0" fmla="*/ 0 w 8169965"/>
              <a:gd name="connsiteY0" fmla="*/ 6147399 h 6872956"/>
              <a:gd name="connsiteX1" fmla="*/ 4089953 w 8169965"/>
              <a:gd name="connsiteY1" fmla="*/ 0 h 6872956"/>
              <a:gd name="connsiteX2" fmla="*/ 8169965 w 8169965"/>
              <a:gd name="connsiteY2" fmla="*/ 6872956 h 6872956"/>
              <a:gd name="connsiteX3" fmla="*/ 0 w 8169965"/>
              <a:gd name="connsiteY3" fmla="*/ 6147399 h 6872956"/>
              <a:gd name="connsiteX0" fmla="*/ 0 w 12205252"/>
              <a:gd name="connsiteY0" fmla="*/ 4626712 h 6872956"/>
              <a:gd name="connsiteX1" fmla="*/ 8125240 w 12205252"/>
              <a:gd name="connsiteY1" fmla="*/ 0 h 6872956"/>
              <a:gd name="connsiteX2" fmla="*/ 12205252 w 12205252"/>
              <a:gd name="connsiteY2" fmla="*/ 6872956 h 6872956"/>
              <a:gd name="connsiteX3" fmla="*/ 0 w 12205252"/>
              <a:gd name="connsiteY3" fmla="*/ 4626712 h 6872956"/>
              <a:gd name="connsiteX0" fmla="*/ 0 w 12194861"/>
              <a:gd name="connsiteY0" fmla="*/ 4626712 h 6841715"/>
              <a:gd name="connsiteX1" fmla="*/ 8125240 w 12194861"/>
              <a:gd name="connsiteY1" fmla="*/ 0 h 6841715"/>
              <a:gd name="connsiteX2" fmla="*/ 12194861 w 12194861"/>
              <a:gd name="connsiteY2" fmla="*/ 6841715 h 6841715"/>
              <a:gd name="connsiteX3" fmla="*/ 0 w 12194861"/>
              <a:gd name="connsiteY3" fmla="*/ 4626712 h 6841715"/>
              <a:gd name="connsiteX0" fmla="*/ 0 w 12191686"/>
              <a:gd name="connsiteY0" fmla="*/ 4626712 h 6867170"/>
              <a:gd name="connsiteX1" fmla="*/ 8125240 w 12191686"/>
              <a:gd name="connsiteY1" fmla="*/ 0 h 6867170"/>
              <a:gd name="connsiteX2" fmla="*/ 12191686 w 12191686"/>
              <a:gd name="connsiteY2" fmla="*/ 6867170 h 6867170"/>
              <a:gd name="connsiteX3" fmla="*/ 0 w 12191686"/>
              <a:gd name="connsiteY3" fmla="*/ 4626712 h 6867170"/>
              <a:gd name="connsiteX0" fmla="*/ 0 w 12188511"/>
              <a:gd name="connsiteY0" fmla="*/ 4626712 h 6857624"/>
              <a:gd name="connsiteX1" fmla="*/ 8125240 w 12188511"/>
              <a:gd name="connsiteY1" fmla="*/ 0 h 6857624"/>
              <a:gd name="connsiteX2" fmla="*/ 12188511 w 12188511"/>
              <a:gd name="connsiteY2" fmla="*/ 6857624 h 6857624"/>
              <a:gd name="connsiteX3" fmla="*/ 0 w 12188511"/>
              <a:gd name="connsiteY3" fmla="*/ 4626712 h 6857624"/>
              <a:gd name="connsiteX0" fmla="*/ 0 w 12178986"/>
              <a:gd name="connsiteY0" fmla="*/ 4626712 h 6857624"/>
              <a:gd name="connsiteX1" fmla="*/ 8125240 w 12178986"/>
              <a:gd name="connsiteY1" fmla="*/ 0 h 6857624"/>
              <a:gd name="connsiteX2" fmla="*/ 12178986 w 12178986"/>
              <a:gd name="connsiteY2" fmla="*/ 6857624 h 6857624"/>
              <a:gd name="connsiteX3" fmla="*/ 0 w 12178986"/>
              <a:gd name="connsiteY3" fmla="*/ 4626712 h 6857624"/>
              <a:gd name="connsiteX0" fmla="*/ 0 w 12163111"/>
              <a:gd name="connsiteY0" fmla="*/ 4626713 h 6857624"/>
              <a:gd name="connsiteX1" fmla="*/ 8109365 w 12163111"/>
              <a:gd name="connsiteY1" fmla="*/ 0 h 6857624"/>
              <a:gd name="connsiteX2" fmla="*/ 12163111 w 12163111"/>
              <a:gd name="connsiteY2" fmla="*/ 6857624 h 6857624"/>
              <a:gd name="connsiteX3" fmla="*/ 0 w 12163111"/>
              <a:gd name="connsiteY3" fmla="*/ 4626713 h 6857624"/>
              <a:gd name="connsiteX0" fmla="*/ 0 w 12150411"/>
              <a:gd name="connsiteY0" fmla="*/ 4629896 h 6857624"/>
              <a:gd name="connsiteX1" fmla="*/ 8096665 w 12150411"/>
              <a:gd name="connsiteY1" fmla="*/ 0 h 6857624"/>
              <a:gd name="connsiteX2" fmla="*/ 12150411 w 12150411"/>
              <a:gd name="connsiteY2" fmla="*/ 6857624 h 6857624"/>
              <a:gd name="connsiteX3" fmla="*/ 0 w 12150411"/>
              <a:gd name="connsiteY3" fmla="*/ 4629896 h 6857624"/>
              <a:gd name="connsiteX0" fmla="*/ 0 w 12131361"/>
              <a:gd name="connsiteY0" fmla="*/ 4629897 h 6857624"/>
              <a:gd name="connsiteX1" fmla="*/ 8077615 w 12131361"/>
              <a:gd name="connsiteY1" fmla="*/ 0 h 6857624"/>
              <a:gd name="connsiteX2" fmla="*/ 12131361 w 12131361"/>
              <a:gd name="connsiteY2" fmla="*/ 6857624 h 6857624"/>
              <a:gd name="connsiteX3" fmla="*/ 0 w 12131361"/>
              <a:gd name="connsiteY3" fmla="*/ 4629897 h 6857624"/>
              <a:gd name="connsiteX0" fmla="*/ 0 w 12131361"/>
              <a:gd name="connsiteY0" fmla="*/ 4608991 h 6836718"/>
              <a:gd name="connsiteX1" fmla="*/ 8074138 w 12131361"/>
              <a:gd name="connsiteY1" fmla="*/ 0 h 6836718"/>
              <a:gd name="connsiteX2" fmla="*/ 12131361 w 12131361"/>
              <a:gd name="connsiteY2" fmla="*/ 6836718 h 6836718"/>
              <a:gd name="connsiteX3" fmla="*/ 0 w 12131361"/>
              <a:gd name="connsiteY3" fmla="*/ 4608991 h 6836718"/>
            </a:gdLst>
            <a:ahLst/>
            <a:cxnLst>
              <a:cxn ang="0">
                <a:pos x="connsiteX0" y="connsiteY0"/>
              </a:cxn>
              <a:cxn ang="0">
                <a:pos x="connsiteX1" y="connsiteY1"/>
              </a:cxn>
              <a:cxn ang="0">
                <a:pos x="connsiteX2" y="connsiteY2"/>
              </a:cxn>
              <a:cxn ang="0">
                <a:pos x="connsiteX3" y="connsiteY3"/>
              </a:cxn>
            </a:cxnLst>
            <a:rect l="l" t="t" r="r" b="b"/>
            <a:pathLst>
              <a:path w="12131361" h="6836718">
                <a:moveTo>
                  <a:pt x="0" y="4608991"/>
                </a:moveTo>
                <a:lnTo>
                  <a:pt x="8074138" y="0"/>
                </a:lnTo>
                <a:lnTo>
                  <a:pt x="12131361" y="6836718"/>
                </a:lnTo>
                <a:lnTo>
                  <a:pt x="0" y="4608991"/>
                </a:lnTo>
                <a:close/>
              </a:path>
            </a:pathLst>
          </a:custGeom>
          <a:noFill/>
          <a:ln w="12700">
            <a:gradFill>
              <a:gsLst>
                <a:gs pos="0">
                  <a:schemeClr val="accent1"/>
                </a:gs>
                <a:gs pos="99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Tree>
    <p:extLst>
      <p:ext uri="{BB962C8B-B14F-4D97-AF65-F5344CB8AC3E}">
        <p14:creationId xmlns:p14="http://schemas.microsoft.com/office/powerpoint/2010/main" val="1958232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ver_Image_Background">
    <p:spTree>
      <p:nvGrpSpPr>
        <p:cNvPr id="1" name=""/>
        <p:cNvGrpSpPr/>
        <p:nvPr/>
      </p:nvGrpSpPr>
      <p:grpSpPr>
        <a:xfrm>
          <a:off x="0" y="0"/>
          <a:ext cx="0" cy="0"/>
          <a:chOff x="0" y="0"/>
          <a:chExt cx="0" cy="0"/>
        </a:xfrm>
      </p:grpSpPr>
      <p:sp>
        <p:nvSpPr>
          <p:cNvPr id="46" name="Picture Placeholder 9">
            <a:extLst>
              <a:ext uri="{FF2B5EF4-FFF2-40B4-BE49-F238E27FC236}">
                <a16:creationId xmlns:a16="http://schemas.microsoft.com/office/drawing/2014/main" id="{88B13BD0-CE12-DD4B-A861-5939A7C11AEA}"/>
              </a:ext>
            </a:extLst>
          </p:cNvPr>
          <p:cNvSpPr>
            <a:spLocks noGrp="1"/>
          </p:cNvSpPr>
          <p:nvPr>
            <p:ph type="pic" sz="quarter" idx="13"/>
          </p:nvPr>
        </p:nvSpPr>
        <p:spPr>
          <a:xfrm>
            <a:off x="-24858" y="0"/>
            <a:ext cx="12216858" cy="6858000"/>
          </a:xfrm>
          <a:solidFill>
            <a:schemeClr val="bg1">
              <a:lumMod val="85000"/>
            </a:schemeClr>
          </a:solidFill>
        </p:spPr>
        <p:txBody>
          <a:bodyPr lIns="0" rIns="0"/>
          <a:lstStyle/>
          <a:p>
            <a:r>
              <a:rPr lang="en-US"/>
              <a:t>Click icon to add picture</a:t>
            </a:r>
            <a:endParaRPr lang="en-GB"/>
          </a:p>
        </p:txBody>
      </p:sp>
      <p:sp>
        <p:nvSpPr>
          <p:cNvPr id="2" name="Title 1"/>
          <p:cNvSpPr>
            <a:spLocks noGrp="1"/>
          </p:cNvSpPr>
          <p:nvPr>
            <p:ph type="ctrTitle" hasCustomPrompt="1"/>
          </p:nvPr>
        </p:nvSpPr>
        <p:spPr>
          <a:xfrm>
            <a:off x="383035" y="1655791"/>
            <a:ext cx="9980173" cy="161907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269925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ver_Full_Image_Background">
    <p:spTree>
      <p:nvGrpSpPr>
        <p:cNvPr id="1" name=""/>
        <p:cNvGrpSpPr/>
        <p:nvPr/>
      </p:nvGrpSpPr>
      <p:grpSpPr>
        <a:xfrm>
          <a:off x="0" y="0"/>
          <a:ext cx="0" cy="0"/>
          <a:chOff x="0" y="0"/>
          <a:chExt cx="0" cy="0"/>
        </a:xfrm>
      </p:grpSpPr>
      <p:sp>
        <p:nvSpPr>
          <p:cNvPr id="33" name="Picture Placeholder 9">
            <a:extLst>
              <a:ext uri="{FF2B5EF4-FFF2-40B4-BE49-F238E27FC236}">
                <a16:creationId xmlns:a16="http://schemas.microsoft.com/office/drawing/2014/main" id="{9A0DF094-60F5-5747-B4D0-70DA429FAE65}"/>
              </a:ext>
            </a:extLst>
          </p:cNvPr>
          <p:cNvSpPr>
            <a:spLocks noGrp="1"/>
          </p:cNvSpPr>
          <p:nvPr>
            <p:ph type="pic" sz="quarter" idx="13"/>
          </p:nvPr>
        </p:nvSpPr>
        <p:spPr>
          <a:xfrm>
            <a:off x="0" y="0"/>
            <a:ext cx="12216858" cy="6858000"/>
          </a:xfrm>
          <a:solidFill>
            <a:schemeClr val="bg1">
              <a:lumMod val="85000"/>
            </a:schemeClr>
          </a:solidFill>
        </p:spPr>
        <p:txBody>
          <a:bodyPr lIns="0" rIns="0"/>
          <a:lstStyle/>
          <a:p>
            <a:r>
              <a:rPr lang="en-US"/>
              <a:t>Click icon to add picture</a:t>
            </a:r>
            <a:endParaRPr lang="en-GB"/>
          </a:p>
        </p:txBody>
      </p:sp>
      <p:sp>
        <p:nvSpPr>
          <p:cNvPr id="2" name="Title 1"/>
          <p:cNvSpPr>
            <a:spLocks noGrp="1"/>
          </p:cNvSpPr>
          <p:nvPr>
            <p:ph type="ctrTitle" hasCustomPrompt="1"/>
          </p:nvPr>
        </p:nvSpPr>
        <p:spPr>
          <a:xfrm>
            <a:off x="384049" y="2286000"/>
            <a:ext cx="5711952" cy="841834"/>
          </a:xfrm>
          <a:prstGeom prst="rect">
            <a:avLst/>
          </a:prstGeom>
        </p:spPr>
        <p:txBody>
          <a:bodyPr vert="horz" wrap="square" lIns="0" tIns="0" rIns="0" bIns="0" anchor="t" anchorCtr="0">
            <a:noAutofit/>
          </a:bodyPr>
          <a:lstStyle>
            <a:lvl1pPr algn="l">
              <a:defRPr sz="7200" b="0">
                <a:solidFill>
                  <a:schemeClr val="tx1"/>
                </a:solidFill>
                <a:latin typeface="3M Circular TT Bold" panose="020B0804020101010102" pitchFamily="34" charset="0"/>
                <a:cs typeface="3M Circular TT Bold" panose="020B0804020101010102" pitchFamily="34" charset="0"/>
              </a:defRPr>
            </a:lvl1pPr>
          </a:lstStyle>
          <a:p>
            <a:r>
              <a:rPr lang="en-US"/>
              <a:t>One-line title</a:t>
            </a:r>
            <a:endParaRPr lang="en-GB"/>
          </a:p>
        </p:txBody>
      </p:sp>
      <p:sp>
        <p:nvSpPr>
          <p:cNvPr id="2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9"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378374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ver_1 line_Bo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48" y="2286000"/>
            <a:ext cx="9521825" cy="1051116"/>
          </a:xfrm>
          <a:prstGeom prst="rect">
            <a:avLst/>
          </a:prstGeom>
        </p:spPr>
        <p:txBody>
          <a:bodyPr vert="horz" wrap="square" lIns="0" tIns="0" rIns="0" bIns="0" anchor="t" anchorCtr="0">
            <a:noAutofit/>
          </a:bodyPr>
          <a:lstStyle>
            <a:lvl1pPr algn="l">
              <a:defRPr sz="7200" b="0">
                <a:solidFill>
                  <a:schemeClr val="tx1"/>
                </a:solidFill>
                <a:latin typeface="3M Circular TT Bold" panose="020B0804020101010102" pitchFamily="34" charset="0"/>
                <a:cs typeface="3M Circular TT Bold" panose="020B0804020101010102" pitchFamily="34" charset="0"/>
              </a:defRPr>
            </a:lvl1pPr>
          </a:lstStyle>
          <a:p>
            <a:r>
              <a:rPr lang="en-US"/>
              <a:t>One-line title</a:t>
            </a:r>
            <a:endParaRPr lang="en-GB"/>
          </a:p>
        </p:txBody>
      </p:sp>
      <p:sp>
        <p:nvSpPr>
          <p:cNvPr id="10" name="Text Placeholder 7"/>
          <p:cNvSpPr>
            <a:spLocks noGrp="1"/>
          </p:cNvSpPr>
          <p:nvPr>
            <p:ph type="body" sz="quarter" idx="12" hasCustomPrompt="1"/>
          </p:nvPr>
        </p:nvSpPr>
        <p:spPr>
          <a:xfrm>
            <a:off x="384048" y="4257741"/>
            <a:ext cx="1978025"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5" name="Group 4"/>
          <p:cNvGrpSpPr>
            <a:grpSpLocks noChangeAspect="1"/>
          </p:cNvGrpSpPr>
          <p:nvPr userDrawn="1"/>
        </p:nvGrpSpPr>
        <p:grpSpPr>
          <a:xfrm>
            <a:off x="381000" y="384048"/>
            <a:ext cx="2384269" cy="432000"/>
            <a:chOff x="3024188" y="2847975"/>
            <a:chExt cx="18767426" cy="3400426"/>
          </a:xfrm>
        </p:grpSpPr>
        <p:sp>
          <p:nvSpPr>
            <p:cNvPr id="7"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97287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vider_Gradient_1">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2" y="-2"/>
            <a:ext cx="12192001" cy="6929121"/>
          </a:xfrm>
          <a:prstGeom prst="rect">
            <a:avLst/>
          </a:prstGeom>
          <a:gradFill>
            <a:gsLst>
              <a:gs pos="0">
                <a:schemeClr val="accent1"/>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6" name="Text Placeholder 45">
            <a:extLst>
              <a:ext uri="{FF2B5EF4-FFF2-40B4-BE49-F238E27FC236}">
                <a16:creationId xmlns:a16="http://schemas.microsoft.com/office/drawing/2014/main" id="{28CD6D42-3E48-3442-8BD1-469134AE2ADD}"/>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a:t>Divider Slide</a:t>
            </a:r>
          </a:p>
        </p:txBody>
      </p:sp>
    </p:spTree>
    <p:extLst>
      <p:ext uri="{BB962C8B-B14F-4D97-AF65-F5344CB8AC3E}">
        <p14:creationId xmlns:p14="http://schemas.microsoft.com/office/powerpoint/2010/main" val="369069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vider_Color_Block">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2" y="-2"/>
            <a:ext cx="12192001" cy="69291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a:t>Divider Slide</a:t>
            </a:r>
          </a:p>
        </p:txBody>
      </p:sp>
    </p:spTree>
    <p:extLst>
      <p:ext uri="{BB962C8B-B14F-4D97-AF65-F5344CB8AC3E}">
        <p14:creationId xmlns:p14="http://schemas.microsoft.com/office/powerpoint/2010/main" val="276063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vider_Mesh">
    <p:spTree>
      <p:nvGrpSpPr>
        <p:cNvPr id="1" name=""/>
        <p:cNvGrpSpPr/>
        <p:nvPr/>
      </p:nvGrpSpPr>
      <p:grpSpPr>
        <a:xfrm>
          <a:off x="0" y="0"/>
          <a:ext cx="0" cy="0"/>
          <a:chOff x="0" y="0"/>
          <a:chExt cx="0" cy="0"/>
        </a:xfrm>
      </p:grpSpPr>
      <p:sp>
        <p:nvSpPr>
          <p:cNvPr id="41" name="Rectangle 40"/>
          <p:cNvSpPr/>
          <p:nvPr userDrawn="1"/>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grpSp>
        <p:nvGrpSpPr>
          <p:cNvPr id="3" name="Group 2"/>
          <p:cNvGrpSpPr/>
          <p:nvPr userDrawn="1"/>
        </p:nvGrpSpPr>
        <p:grpSpPr>
          <a:xfrm>
            <a:off x="-9845" y="-7221"/>
            <a:ext cx="12210731" cy="6884165"/>
            <a:chOff x="-9845" y="-7221"/>
            <a:chExt cx="12210731" cy="6884165"/>
          </a:xfrm>
        </p:grpSpPr>
        <p:sp>
          <p:nvSpPr>
            <p:cNvPr id="6" name="Freeform 5"/>
            <p:cNvSpPr/>
            <p:nvPr/>
          </p:nvSpPr>
          <p:spPr>
            <a:xfrm>
              <a:off x="-6314" y="3602940"/>
              <a:ext cx="3593122" cy="3267566"/>
            </a:xfrm>
            <a:custGeom>
              <a:avLst/>
              <a:gdLst>
                <a:gd name="connsiteX0" fmla="*/ 1392248 w 3580909"/>
                <a:gd name="connsiteY0" fmla="*/ 0 h 3209249"/>
                <a:gd name="connsiteX1" fmla="*/ 0 w 3580909"/>
                <a:gd name="connsiteY1" fmla="*/ 3209249 h 3209249"/>
                <a:gd name="connsiteX2" fmla="*/ 3580909 w 3580909"/>
                <a:gd name="connsiteY2" fmla="*/ 1215267 h 3209249"/>
                <a:gd name="connsiteX3" fmla="*/ 1392248 w 3580909"/>
                <a:gd name="connsiteY3" fmla="*/ 0 h 3209249"/>
                <a:gd name="connsiteX0" fmla="*/ 1406371 w 3595032"/>
                <a:gd name="connsiteY0" fmla="*/ 0 h 3209249"/>
                <a:gd name="connsiteX1" fmla="*/ 0 w 3595032"/>
                <a:gd name="connsiteY1" fmla="*/ 3209249 h 3209249"/>
                <a:gd name="connsiteX2" fmla="*/ 3595032 w 3595032"/>
                <a:gd name="connsiteY2" fmla="*/ 1215267 h 3209249"/>
                <a:gd name="connsiteX3" fmla="*/ 1406371 w 3595032"/>
                <a:gd name="connsiteY3" fmla="*/ 0 h 3209249"/>
                <a:gd name="connsiteX0" fmla="*/ 1399310 w 3587971"/>
                <a:gd name="connsiteY0" fmla="*/ 0 h 3209249"/>
                <a:gd name="connsiteX1" fmla="*/ 0 w 3587971"/>
                <a:gd name="connsiteY1" fmla="*/ 3209249 h 3209249"/>
                <a:gd name="connsiteX2" fmla="*/ 3587971 w 3587971"/>
                <a:gd name="connsiteY2" fmla="*/ 1215267 h 3209249"/>
                <a:gd name="connsiteX3" fmla="*/ 1399310 w 3587971"/>
                <a:gd name="connsiteY3" fmla="*/ 0 h 3209249"/>
                <a:gd name="connsiteX0" fmla="*/ 1399310 w 3587971"/>
                <a:gd name="connsiteY0" fmla="*/ 0 h 3252111"/>
                <a:gd name="connsiteX1" fmla="*/ 0 w 3587971"/>
                <a:gd name="connsiteY1" fmla="*/ 3252111 h 3252111"/>
                <a:gd name="connsiteX2" fmla="*/ 3587971 w 3587971"/>
                <a:gd name="connsiteY2" fmla="*/ 1258129 h 3252111"/>
                <a:gd name="connsiteX3" fmla="*/ 1399310 w 3587971"/>
                <a:gd name="connsiteY3" fmla="*/ 0 h 3252111"/>
                <a:gd name="connsiteX0" fmla="*/ 1396734 w 3585395"/>
                <a:gd name="connsiteY0" fmla="*/ 0 h 3264990"/>
                <a:gd name="connsiteX1" fmla="*/ 0 w 3585395"/>
                <a:gd name="connsiteY1" fmla="*/ 3264990 h 3264990"/>
                <a:gd name="connsiteX2" fmla="*/ 3585395 w 3585395"/>
                <a:gd name="connsiteY2" fmla="*/ 1258129 h 3264990"/>
                <a:gd name="connsiteX3" fmla="*/ 1396734 w 3585395"/>
                <a:gd name="connsiteY3" fmla="*/ 0 h 3264990"/>
                <a:gd name="connsiteX0" fmla="*/ 1404461 w 3593122"/>
                <a:gd name="connsiteY0" fmla="*/ 0 h 3267566"/>
                <a:gd name="connsiteX1" fmla="*/ 0 w 3593122"/>
                <a:gd name="connsiteY1" fmla="*/ 3267566 h 3267566"/>
                <a:gd name="connsiteX2" fmla="*/ 3593122 w 3593122"/>
                <a:gd name="connsiteY2" fmla="*/ 1258129 h 3267566"/>
                <a:gd name="connsiteX3" fmla="*/ 1404461 w 3593122"/>
                <a:gd name="connsiteY3" fmla="*/ 0 h 3267566"/>
              </a:gdLst>
              <a:ahLst/>
              <a:cxnLst>
                <a:cxn ang="0">
                  <a:pos x="connsiteX0" y="connsiteY0"/>
                </a:cxn>
                <a:cxn ang="0">
                  <a:pos x="connsiteX1" y="connsiteY1"/>
                </a:cxn>
                <a:cxn ang="0">
                  <a:pos x="connsiteX2" y="connsiteY2"/>
                </a:cxn>
                <a:cxn ang="0">
                  <a:pos x="connsiteX3" y="connsiteY3"/>
                </a:cxn>
              </a:cxnLst>
              <a:rect l="l" t="t" r="r" b="b"/>
              <a:pathLst>
                <a:path w="3593122" h="3267566">
                  <a:moveTo>
                    <a:pt x="1404461" y="0"/>
                  </a:moveTo>
                  <a:lnTo>
                    <a:pt x="0" y="3267566"/>
                  </a:lnTo>
                  <a:lnTo>
                    <a:pt x="3593122" y="1258129"/>
                  </a:lnTo>
                  <a:lnTo>
                    <a:pt x="1404461" y="0"/>
                  </a:lnTo>
                  <a:close/>
                </a:path>
              </a:pathLst>
            </a:custGeom>
            <a:gradFill>
              <a:gsLst>
                <a:gs pos="100000">
                  <a:schemeClr val="accent3"/>
                </a:gs>
                <a:gs pos="44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 name="Freeform 6"/>
            <p:cNvSpPr/>
            <p:nvPr/>
          </p:nvSpPr>
          <p:spPr>
            <a:xfrm>
              <a:off x="1390330" y="1741468"/>
              <a:ext cx="2199979" cy="3164694"/>
            </a:xfrm>
            <a:custGeom>
              <a:avLst/>
              <a:gdLst>
                <a:gd name="connsiteX0" fmla="*/ 1739462 w 2186152"/>
                <a:gd name="connsiteY0" fmla="*/ 0 h 3095296"/>
                <a:gd name="connsiteX1" fmla="*/ 0 w 2186152"/>
                <a:gd name="connsiteY1" fmla="*/ 1891862 h 3095296"/>
                <a:gd name="connsiteX2" fmla="*/ 2186152 w 2186152"/>
                <a:gd name="connsiteY2" fmla="*/ 3095296 h 3095296"/>
                <a:gd name="connsiteX3" fmla="*/ 1739462 w 2186152"/>
                <a:gd name="connsiteY3" fmla="*/ 0 h 3095296"/>
                <a:gd name="connsiteX0" fmla="*/ 1733563 w 2186152"/>
                <a:gd name="connsiteY0" fmla="*/ 0 h 3112994"/>
                <a:gd name="connsiteX1" fmla="*/ 0 w 2186152"/>
                <a:gd name="connsiteY1" fmla="*/ 1909560 h 3112994"/>
                <a:gd name="connsiteX2" fmla="*/ 2186152 w 2186152"/>
                <a:gd name="connsiteY2" fmla="*/ 3112994 h 3112994"/>
                <a:gd name="connsiteX3" fmla="*/ 1733563 w 2186152"/>
                <a:gd name="connsiteY3" fmla="*/ 0 h 3112994"/>
                <a:gd name="connsiteX0" fmla="*/ 1752613 w 2186152"/>
                <a:gd name="connsiteY0" fmla="*/ 0 h 3108232"/>
                <a:gd name="connsiteX1" fmla="*/ 0 w 2186152"/>
                <a:gd name="connsiteY1" fmla="*/ 1904798 h 3108232"/>
                <a:gd name="connsiteX2" fmla="*/ 2186152 w 2186152"/>
                <a:gd name="connsiteY2" fmla="*/ 3108232 h 3108232"/>
                <a:gd name="connsiteX3" fmla="*/ 1752613 w 2186152"/>
                <a:gd name="connsiteY3" fmla="*/ 0 h 3108232"/>
                <a:gd name="connsiteX0" fmla="*/ 1738326 w 2186152"/>
                <a:gd name="connsiteY0" fmla="*/ 0 h 3108232"/>
                <a:gd name="connsiteX1" fmla="*/ 0 w 2186152"/>
                <a:gd name="connsiteY1" fmla="*/ 1904798 h 3108232"/>
                <a:gd name="connsiteX2" fmla="*/ 2186152 w 2186152"/>
                <a:gd name="connsiteY2" fmla="*/ 3108232 h 3108232"/>
                <a:gd name="connsiteX3" fmla="*/ 1738326 w 2186152"/>
                <a:gd name="connsiteY3" fmla="*/ 0 h 3108232"/>
                <a:gd name="connsiteX0" fmla="*/ 1724039 w 2186152"/>
                <a:gd name="connsiteY0" fmla="*/ 0 h 3089182"/>
                <a:gd name="connsiteX1" fmla="*/ 0 w 2186152"/>
                <a:gd name="connsiteY1" fmla="*/ 1885748 h 3089182"/>
                <a:gd name="connsiteX2" fmla="*/ 2186152 w 2186152"/>
                <a:gd name="connsiteY2" fmla="*/ 3089182 h 3089182"/>
                <a:gd name="connsiteX3" fmla="*/ 1724039 w 2186152"/>
                <a:gd name="connsiteY3" fmla="*/ 0 h 3089182"/>
                <a:gd name="connsiteX0" fmla="*/ 1743089 w 2205202"/>
                <a:gd name="connsiteY0" fmla="*/ 0 h 3089182"/>
                <a:gd name="connsiteX1" fmla="*/ 0 w 2205202"/>
                <a:gd name="connsiteY1" fmla="*/ 1861935 h 3089182"/>
                <a:gd name="connsiteX2" fmla="*/ 2205202 w 2205202"/>
                <a:gd name="connsiteY2" fmla="*/ 3089182 h 3089182"/>
                <a:gd name="connsiteX3" fmla="*/ 1743089 w 2205202"/>
                <a:gd name="connsiteY3" fmla="*/ 0 h 3089182"/>
                <a:gd name="connsiteX0" fmla="*/ 1733564 w 2205202"/>
                <a:gd name="connsiteY0" fmla="*/ 0 h 3079657"/>
                <a:gd name="connsiteX1" fmla="*/ 0 w 2205202"/>
                <a:gd name="connsiteY1" fmla="*/ 1852410 h 3079657"/>
                <a:gd name="connsiteX2" fmla="*/ 2205202 w 2205202"/>
                <a:gd name="connsiteY2" fmla="*/ 3079657 h 3079657"/>
                <a:gd name="connsiteX3" fmla="*/ 1733564 w 2205202"/>
                <a:gd name="connsiteY3" fmla="*/ 0 h 3079657"/>
                <a:gd name="connsiteX0" fmla="*/ 1695464 w 2167102"/>
                <a:gd name="connsiteY0" fmla="*/ 0 h 3079657"/>
                <a:gd name="connsiteX1" fmla="*/ 0 w 2167102"/>
                <a:gd name="connsiteY1" fmla="*/ 1871460 h 3079657"/>
                <a:gd name="connsiteX2" fmla="*/ 2167102 w 2167102"/>
                <a:gd name="connsiteY2" fmla="*/ 3079657 h 3079657"/>
                <a:gd name="connsiteX3" fmla="*/ 1695464 w 2167102"/>
                <a:gd name="connsiteY3" fmla="*/ 0 h 3079657"/>
                <a:gd name="connsiteX0" fmla="*/ 1724039 w 2195677"/>
                <a:gd name="connsiteY0" fmla="*/ 0 h 3079657"/>
                <a:gd name="connsiteX1" fmla="*/ 0 w 2195677"/>
                <a:gd name="connsiteY1" fmla="*/ 1866698 h 3079657"/>
                <a:gd name="connsiteX2" fmla="*/ 2195677 w 2195677"/>
                <a:gd name="connsiteY2" fmla="*/ 3079657 h 3079657"/>
                <a:gd name="connsiteX3" fmla="*/ 1724039 w 2195677"/>
                <a:gd name="connsiteY3" fmla="*/ 0 h 3079657"/>
                <a:gd name="connsiteX0" fmla="*/ 1746073 w 2195677"/>
                <a:gd name="connsiteY0" fmla="*/ 0 h 3079657"/>
                <a:gd name="connsiteX1" fmla="*/ 0 w 2195677"/>
                <a:gd name="connsiteY1" fmla="*/ 1866698 h 3079657"/>
                <a:gd name="connsiteX2" fmla="*/ 2195677 w 2195677"/>
                <a:gd name="connsiteY2" fmla="*/ 3079657 h 3079657"/>
                <a:gd name="connsiteX3" fmla="*/ 1746073 w 2195677"/>
                <a:gd name="connsiteY3" fmla="*/ 0 h 3079657"/>
                <a:gd name="connsiteX0" fmla="*/ 1714323 w 2195677"/>
                <a:gd name="connsiteY0" fmla="*/ 0 h 3098707"/>
                <a:gd name="connsiteX1" fmla="*/ 0 w 2195677"/>
                <a:gd name="connsiteY1" fmla="*/ 1885748 h 3098707"/>
                <a:gd name="connsiteX2" fmla="*/ 2195677 w 2195677"/>
                <a:gd name="connsiteY2" fmla="*/ 3098707 h 3098707"/>
                <a:gd name="connsiteX3" fmla="*/ 1714323 w 2195677"/>
                <a:gd name="connsiteY3" fmla="*/ 0 h 3098707"/>
                <a:gd name="connsiteX0" fmla="*/ 1720673 w 2195677"/>
                <a:gd name="connsiteY0" fmla="*/ 0 h 3092357"/>
                <a:gd name="connsiteX1" fmla="*/ 0 w 2195677"/>
                <a:gd name="connsiteY1" fmla="*/ 1879398 h 3092357"/>
                <a:gd name="connsiteX2" fmla="*/ 2195677 w 2195677"/>
                <a:gd name="connsiteY2" fmla="*/ 3092357 h 3092357"/>
                <a:gd name="connsiteX3" fmla="*/ 1720673 w 2195677"/>
                <a:gd name="connsiteY3" fmla="*/ 0 h 3092357"/>
                <a:gd name="connsiteX0" fmla="*/ 1739723 w 2195677"/>
                <a:gd name="connsiteY0" fmla="*/ 0 h 3086007"/>
                <a:gd name="connsiteX1" fmla="*/ 0 w 2195677"/>
                <a:gd name="connsiteY1" fmla="*/ 1873048 h 3086007"/>
                <a:gd name="connsiteX2" fmla="*/ 2195677 w 2195677"/>
                <a:gd name="connsiteY2" fmla="*/ 3086007 h 3086007"/>
                <a:gd name="connsiteX3" fmla="*/ 1739723 w 2195677"/>
                <a:gd name="connsiteY3" fmla="*/ 0 h 3086007"/>
                <a:gd name="connsiteX0" fmla="*/ 1720673 w 2195677"/>
                <a:gd name="connsiteY0" fmla="*/ 0 h 3155857"/>
                <a:gd name="connsiteX1" fmla="*/ 0 w 2195677"/>
                <a:gd name="connsiteY1" fmla="*/ 1942898 h 3155857"/>
                <a:gd name="connsiteX2" fmla="*/ 2195677 w 2195677"/>
                <a:gd name="connsiteY2" fmla="*/ 3155857 h 3155857"/>
                <a:gd name="connsiteX3" fmla="*/ 1720673 w 2195677"/>
                <a:gd name="connsiteY3" fmla="*/ 0 h 3155857"/>
                <a:gd name="connsiteX0" fmla="*/ 1720673 w 2195677"/>
                <a:gd name="connsiteY0" fmla="*/ 0 h 3079657"/>
                <a:gd name="connsiteX1" fmla="*/ 0 w 2195677"/>
                <a:gd name="connsiteY1" fmla="*/ 1866698 h 3079657"/>
                <a:gd name="connsiteX2" fmla="*/ 2195677 w 2195677"/>
                <a:gd name="connsiteY2" fmla="*/ 3079657 h 3079657"/>
                <a:gd name="connsiteX3" fmla="*/ 1720673 w 2195677"/>
                <a:gd name="connsiteY3" fmla="*/ 0 h 3079657"/>
                <a:gd name="connsiteX0" fmla="*/ 1720673 w 2195677"/>
                <a:gd name="connsiteY0" fmla="*/ 0 h 3149507"/>
                <a:gd name="connsiteX1" fmla="*/ 0 w 2195677"/>
                <a:gd name="connsiteY1" fmla="*/ 1936548 h 3149507"/>
                <a:gd name="connsiteX2" fmla="*/ 2195677 w 2195677"/>
                <a:gd name="connsiteY2" fmla="*/ 3149507 h 3149507"/>
                <a:gd name="connsiteX3" fmla="*/ 1720673 w 219567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24975 w 2199979"/>
                <a:gd name="connsiteY0" fmla="*/ 0 h 3149507"/>
                <a:gd name="connsiteX1" fmla="*/ 0 w 2199979"/>
                <a:gd name="connsiteY1" fmla="*/ 1921800 h 3149507"/>
                <a:gd name="connsiteX2" fmla="*/ 2199979 w 2199979"/>
                <a:gd name="connsiteY2" fmla="*/ 3149507 h 3149507"/>
                <a:gd name="connsiteX3" fmla="*/ 1724975 w 2199979"/>
                <a:gd name="connsiteY3" fmla="*/ 0 h 3149507"/>
                <a:gd name="connsiteX0" fmla="*/ 1722399 w 2199979"/>
                <a:gd name="connsiteY0" fmla="*/ 0 h 3072234"/>
                <a:gd name="connsiteX1" fmla="*/ 0 w 2199979"/>
                <a:gd name="connsiteY1" fmla="*/ 1844527 h 3072234"/>
                <a:gd name="connsiteX2" fmla="*/ 2199979 w 2199979"/>
                <a:gd name="connsiteY2" fmla="*/ 3072234 h 3072234"/>
                <a:gd name="connsiteX3" fmla="*/ 1722399 w 2199979"/>
                <a:gd name="connsiteY3" fmla="*/ 0 h 3072234"/>
                <a:gd name="connsiteX0" fmla="*/ 1722399 w 2199979"/>
                <a:gd name="connsiteY0" fmla="*/ 0 h 3123750"/>
                <a:gd name="connsiteX1" fmla="*/ 0 w 2199979"/>
                <a:gd name="connsiteY1" fmla="*/ 1896043 h 3123750"/>
                <a:gd name="connsiteX2" fmla="*/ 2199979 w 2199979"/>
                <a:gd name="connsiteY2" fmla="*/ 3123750 h 3123750"/>
                <a:gd name="connsiteX3" fmla="*/ 1722399 w 2199979"/>
                <a:gd name="connsiteY3" fmla="*/ 0 h 3123750"/>
                <a:gd name="connsiteX0" fmla="*/ 1736047 w 2199979"/>
                <a:gd name="connsiteY0" fmla="*/ 0 h 3164694"/>
                <a:gd name="connsiteX1" fmla="*/ 0 w 2199979"/>
                <a:gd name="connsiteY1" fmla="*/ 1936987 h 3164694"/>
                <a:gd name="connsiteX2" fmla="*/ 2199979 w 2199979"/>
                <a:gd name="connsiteY2" fmla="*/ 3164694 h 3164694"/>
                <a:gd name="connsiteX3" fmla="*/ 1736047 w 2199979"/>
                <a:gd name="connsiteY3" fmla="*/ 0 h 3164694"/>
              </a:gdLst>
              <a:ahLst/>
              <a:cxnLst>
                <a:cxn ang="0">
                  <a:pos x="connsiteX0" y="connsiteY0"/>
                </a:cxn>
                <a:cxn ang="0">
                  <a:pos x="connsiteX1" y="connsiteY1"/>
                </a:cxn>
                <a:cxn ang="0">
                  <a:pos x="connsiteX2" y="connsiteY2"/>
                </a:cxn>
                <a:cxn ang="0">
                  <a:pos x="connsiteX3" y="connsiteY3"/>
                </a:cxn>
              </a:cxnLst>
              <a:rect l="l" t="t" r="r" b="b"/>
              <a:pathLst>
                <a:path w="2199979" h="3164694">
                  <a:moveTo>
                    <a:pt x="1736047" y="0"/>
                  </a:moveTo>
                  <a:lnTo>
                    <a:pt x="0" y="1936987"/>
                  </a:lnTo>
                  <a:lnTo>
                    <a:pt x="2199979" y="3164694"/>
                  </a:lnTo>
                  <a:lnTo>
                    <a:pt x="1736047" y="0"/>
                  </a:lnTo>
                  <a:close/>
                </a:path>
              </a:pathLst>
            </a:custGeom>
            <a:gradFill>
              <a:gsLst>
                <a:gs pos="100000">
                  <a:schemeClr val="accent3"/>
                </a:gs>
                <a:gs pos="44000">
                  <a:schemeClr val="accent2"/>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Freeform 7"/>
            <p:cNvSpPr/>
            <p:nvPr/>
          </p:nvSpPr>
          <p:spPr>
            <a:xfrm>
              <a:off x="6375805" y="1"/>
              <a:ext cx="4644129" cy="1222744"/>
            </a:xfrm>
            <a:custGeom>
              <a:avLst/>
              <a:gdLst>
                <a:gd name="connsiteX0" fmla="*/ 0 w 4550735"/>
                <a:gd name="connsiteY0" fmla="*/ 0 h 1222745"/>
                <a:gd name="connsiteX1" fmla="*/ 1222744 w 4550735"/>
                <a:gd name="connsiteY1" fmla="*/ 1222745 h 1222745"/>
                <a:gd name="connsiteX2" fmla="*/ 4550735 w 4550735"/>
                <a:gd name="connsiteY2" fmla="*/ 10633 h 1222745"/>
                <a:gd name="connsiteX3" fmla="*/ 0 w 4550735"/>
                <a:gd name="connsiteY3" fmla="*/ 0 h 1222745"/>
                <a:gd name="connsiteX0" fmla="*/ 0 w 4582633"/>
                <a:gd name="connsiteY0" fmla="*/ 10633 h 1212112"/>
                <a:gd name="connsiteX1" fmla="*/ 1254642 w 4582633"/>
                <a:gd name="connsiteY1" fmla="*/ 1212112 h 1212112"/>
                <a:gd name="connsiteX2" fmla="*/ 4582633 w 4582633"/>
                <a:gd name="connsiteY2" fmla="*/ 0 h 1212112"/>
                <a:gd name="connsiteX3" fmla="*/ 0 w 4582633"/>
                <a:gd name="connsiteY3" fmla="*/ 10633 h 1212112"/>
                <a:gd name="connsiteX0" fmla="*/ 0 w 4566685"/>
                <a:gd name="connsiteY0" fmla="*/ 0 h 1228061"/>
                <a:gd name="connsiteX1" fmla="*/ 1238694 w 4566685"/>
                <a:gd name="connsiteY1" fmla="*/ 1228061 h 1228061"/>
                <a:gd name="connsiteX2" fmla="*/ 4566685 w 4566685"/>
                <a:gd name="connsiteY2" fmla="*/ 15949 h 1228061"/>
                <a:gd name="connsiteX3" fmla="*/ 0 w 4566685"/>
                <a:gd name="connsiteY3" fmla="*/ 0 h 1228061"/>
                <a:gd name="connsiteX0" fmla="*/ 0 w 4566685"/>
                <a:gd name="connsiteY0" fmla="*/ 0 h 1217428"/>
                <a:gd name="connsiteX1" fmla="*/ 1238694 w 4566685"/>
                <a:gd name="connsiteY1" fmla="*/ 1217428 h 1217428"/>
                <a:gd name="connsiteX2" fmla="*/ 4566685 w 4566685"/>
                <a:gd name="connsiteY2" fmla="*/ 5316 h 1217428"/>
                <a:gd name="connsiteX3" fmla="*/ 0 w 4566685"/>
                <a:gd name="connsiteY3" fmla="*/ 0 h 1217428"/>
                <a:gd name="connsiteX0" fmla="*/ 0 w 4614532"/>
                <a:gd name="connsiteY0" fmla="*/ 0 h 1217428"/>
                <a:gd name="connsiteX1" fmla="*/ 1238694 w 4614532"/>
                <a:gd name="connsiteY1" fmla="*/ 1217428 h 1217428"/>
                <a:gd name="connsiteX2" fmla="*/ 4614532 w 4614532"/>
                <a:gd name="connsiteY2" fmla="*/ 5316 h 1217428"/>
                <a:gd name="connsiteX3" fmla="*/ 0 w 4614532"/>
                <a:gd name="connsiteY3" fmla="*/ 0 h 1217428"/>
                <a:gd name="connsiteX0" fmla="*/ 0 w 4614532"/>
                <a:gd name="connsiteY0" fmla="*/ 0 h 1228060"/>
                <a:gd name="connsiteX1" fmla="*/ 1286541 w 4614532"/>
                <a:gd name="connsiteY1" fmla="*/ 1228060 h 1228060"/>
                <a:gd name="connsiteX2" fmla="*/ 4614532 w 4614532"/>
                <a:gd name="connsiteY2" fmla="*/ 5316 h 1228060"/>
                <a:gd name="connsiteX3" fmla="*/ 0 w 4614532"/>
                <a:gd name="connsiteY3" fmla="*/ 0 h 1228060"/>
                <a:gd name="connsiteX0" fmla="*/ 0 w 4614532"/>
                <a:gd name="connsiteY0" fmla="*/ 10633 h 1222744"/>
                <a:gd name="connsiteX1" fmla="*/ 1286541 w 4614532"/>
                <a:gd name="connsiteY1" fmla="*/ 1222744 h 1222744"/>
                <a:gd name="connsiteX2" fmla="*/ 4614532 w 4614532"/>
                <a:gd name="connsiteY2" fmla="*/ 0 h 1222744"/>
                <a:gd name="connsiteX3" fmla="*/ 0 w 4614532"/>
                <a:gd name="connsiteY3" fmla="*/ 10633 h 1222744"/>
                <a:gd name="connsiteX0" fmla="*/ 0 w 4614532"/>
                <a:gd name="connsiteY0" fmla="*/ 10633 h 1201479"/>
                <a:gd name="connsiteX1" fmla="*/ 1238695 w 4614532"/>
                <a:gd name="connsiteY1" fmla="*/ 1201479 h 1201479"/>
                <a:gd name="connsiteX2" fmla="*/ 4614532 w 4614532"/>
                <a:gd name="connsiteY2" fmla="*/ 0 h 1201479"/>
                <a:gd name="connsiteX3" fmla="*/ 0 w 4614532"/>
                <a:gd name="connsiteY3" fmla="*/ 10633 h 1201479"/>
                <a:gd name="connsiteX0" fmla="*/ 0 w 4614532"/>
                <a:gd name="connsiteY0" fmla="*/ 10633 h 1222744"/>
                <a:gd name="connsiteX1" fmla="*/ 1249328 w 4614532"/>
                <a:gd name="connsiteY1" fmla="*/ 1222744 h 1222744"/>
                <a:gd name="connsiteX2" fmla="*/ 4614532 w 4614532"/>
                <a:gd name="connsiteY2" fmla="*/ 0 h 1222744"/>
                <a:gd name="connsiteX3" fmla="*/ 0 w 4614532"/>
                <a:gd name="connsiteY3" fmla="*/ 10633 h 1222744"/>
                <a:gd name="connsiteX0" fmla="*/ 0 w 4614532"/>
                <a:gd name="connsiteY0" fmla="*/ 0 h 1222744"/>
                <a:gd name="connsiteX1" fmla="*/ 1249328 w 4614532"/>
                <a:gd name="connsiteY1" fmla="*/ 1222744 h 1222744"/>
                <a:gd name="connsiteX2" fmla="*/ 4614532 w 4614532"/>
                <a:gd name="connsiteY2" fmla="*/ 0 h 1222744"/>
                <a:gd name="connsiteX3" fmla="*/ 0 w 4614532"/>
                <a:gd name="connsiteY3" fmla="*/ 0 h 1222744"/>
                <a:gd name="connsiteX0" fmla="*/ 0 w 4630481"/>
                <a:gd name="connsiteY0" fmla="*/ 0 h 1222744"/>
                <a:gd name="connsiteX1" fmla="*/ 1249328 w 4630481"/>
                <a:gd name="connsiteY1" fmla="*/ 1222744 h 1222744"/>
                <a:gd name="connsiteX2" fmla="*/ 4630481 w 4630481"/>
                <a:gd name="connsiteY2" fmla="*/ 0 h 1222744"/>
                <a:gd name="connsiteX3" fmla="*/ 0 w 4630481"/>
                <a:gd name="connsiteY3" fmla="*/ 0 h 1222744"/>
                <a:gd name="connsiteX0" fmla="*/ 0 w 4671425"/>
                <a:gd name="connsiteY0" fmla="*/ 0 h 1222744"/>
                <a:gd name="connsiteX1" fmla="*/ 1290272 w 4671425"/>
                <a:gd name="connsiteY1" fmla="*/ 1222744 h 1222744"/>
                <a:gd name="connsiteX2" fmla="*/ 4671425 w 4671425"/>
                <a:gd name="connsiteY2" fmla="*/ 0 h 1222744"/>
                <a:gd name="connsiteX3" fmla="*/ 0 w 4671425"/>
                <a:gd name="connsiteY3" fmla="*/ 0 h 1222744"/>
                <a:gd name="connsiteX0" fmla="*/ 0 w 4671425"/>
                <a:gd name="connsiteY0" fmla="*/ 0 h 1222744"/>
                <a:gd name="connsiteX1" fmla="*/ 1290272 w 4671425"/>
                <a:gd name="connsiteY1" fmla="*/ 1222744 h 1222744"/>
                <a:gd name="connsiteX2" fmla="*/ 4671425 w 4671425"/>
                <a:gd name="connsiteY2" fmla="*/ 614149 h 1222744"/>
                <a:gd name="connsiteX3" fmla="*/ 0 w 4671425"/>
                <a:gd name="connsiteY3" fmla="*/ 0 h 1222744"/>
                <a:gd name="connsiteX0" fmla="*/ 0 w 4657777"/>
                <a:gd name="connsiteY0" fmla="*/ 13648 h 1236392"/>
                <a:gd name="connsiteX1" fmla="*/ 1290272 w 4657777"/>
                <a:gd name="connsiteY1" fmla="*/ 1236392 h 1236392"/>
                <a:gd name="connsiteX2" fmla="*/ 4657777 w 4657777"/>
                <a:gd name="connsiteY2" fmla="*/ 0 h 1236392"/>
                <a:gd name="connsiteX3" fmla="*/ 0 w 4657777"/>
                <a:gd name="connsiteY3" fmla="*/ 13648 h 1236392"/>
                <a:gd name="connsiteX0" fmla="*/ 0 w 4644129"/>
                <a:gd name="connsiteY0" fmla="*/ 0 h 1222744"/>
                <a:gd name="connsiteX1" fmla="*/ 1290272 w 4644129"/>
                <a:gd name="connsiteY1" fmla="*/ 1222744 h 1222744"/>
                <a:gd name="connsiteX2" fmla="*/ 4644129 w 4644129"/>
                <a:gd name="connsiteY2" fmla="*/ 0 h 1222744"/>
                <a:gd name="connsiteX3" fmla="*/ 0 w 4644129"/>
                <a:gd name="connsiteY3" fmla="*/ 0 h 1222744"/>
              </a:gdLst>
              <a:ahLst/>
              <a:cxnLst>
                <a:cxn ang="0">
                  <a:pos x="connsiteX0" y="connsiteY0"/>
                </a:cxn>
                <a:cxn ang="0">
                  <a:pos x="connsiteX1" y="connsiteY1"/>
                </a:cxn>
                <a:cxn ang="0">
                  <a:pos x="connsiteX2" y="connsiteY2"/>
                </a:cxn>
                <a:cxn ang="0">
                  <a:pos x="connsiteX3" y="connsiteY3"/>
                </a:cxn>
              </a:cxnLst>
              <a:rect l="l" t="t" r="r" b="b"/>
              <a:pathLst>
                <a:path w="4644129" h="1222744">
                  <a:moveTo>
                    <a:pt x="0" y="0"/>
                  </a:moveTo>
                  <a:lnTo>
                    <a:pt x="1290272" y="1222744"/>
                  </a:lnTo>
                  <a:lnTo>
                    <a:pt x="4644129" y="0"/>
                  </a:lnTo>
                  <a:lnTo>
                    <a:pt x="0" y="0"/>
                  </a:lnTo>
                  <a:close/>
                </a:path>
              </a:pathLst>
            </a:custGeom>
            <a:gradFill>
              <a:gsLst>
                <a:gs pos="100000">
                  <a:schemeClr val="accent3"/>
                </a:gs>
                <a:gs pos="35000">
                  <a:schemeClr val="accent2"/>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4052439" y="2989173"/>
              <a:ext cx="3708351" cy="2971471"/>
            </a:xfrm>
            <a:custGeom>
              <a:avLst/>
              <a:gdLst>
                <a:gd name="connsiteX0" fmla="*/ 2291255 w 3641834"/>
                <a:gd name="connsiteY0" fmla="*/ 0 h 2958662"/>
                <a:gd name="connsiteX1" fmla="*/ 3641834 w 3641834"/>
                <a:gd name="connsiteY1" fmla="*/ 1692165 h 2958662"/>
                <a:gd name="connsiteX2" fmla="*/ 0 w 3641834"/>
                <a:gd name="connsiteY2" fmla="*/ 2958662 h 2958662"/>
                <a:gd name="connsiteX3" fmla="*/ 2291255 w 3641834"/>
                <a:gd name="connsiteY3" fmla="*/ 0 h 2958662"/>
                <a:gd name="connsiteX0" fmla="*/ 2291255 w 3641834"/>
                <a:gd name="connsiteY0" fmla="*/ 0 h 2963917"/>
                <a:gd name="connsiteX1" fmla="*/ 3641834 w 3641834"/>
                <a:gd name="connsiteY1" fmla="*/ 1697420 h 2963917"/>
                <a:gd name="connsiteX2" fmla="*/ 0 w 3641834"/>
                <a:gd name="connsiteY2" fmla="*/ 2963917 h 2963917"/>
                <a:gd name="connsiteX3" fmla="*/ 2291255 w 3641834"/>
                <a:gd name="connsiteY3" fmla="*/ 0 h 2963917"/>
                <a:gd name="connsiteX0" fmla="*/ 2301765 w 3641834"/>
                <a:gd name="connsiteY0" fmla="*/ 0 h 2948152"/>
                <a:gd name="connsiteX1" fmla="*/ 3641834 w 3641834"/>
                <a:gd name="connsiteY1" fmla="*/ 1681655 h 2948152"/>
                <a:gd name="connsiteX2" fmla="*/ 0 w 3641834"/>
                <a:gd name="connsiteY2" fmla="*/ 2948152 h 2948152"/>
                <a:gd name="connsiteX3" fmla="*/ 2301765 w 3641834"/>
                <a:gd name="connsiteY3" fmla="*/ 0 h 2948152"/>
                <a:gd name="connsiteX0" fmla="*/ 2293452 w 3641834"/>
                <a:gd name="connsiteY0" fmla="*/ 0 h 2948152"/>
                <a:gd name="connsiteX1" fmla="*/ 3641834 w 3641834"/>
                <a:gd name="connsiteY1" fmla="*/ 1681655 h 2948152"/>
                <a:gd name="connsiteX2" fmla="*/ 0 w 3641834"/>
                <a:gd name="connsiteY2" fmla="*/ 2948152 h 2948152"/>
                <a:gd name="connsiteX3" fmla="*/ 2293452 w 3641834"/>
                <a:gd name="connsiteY3" fmla="*/ 0 h 2948152"/>
                <a:gd name="connsiteX0" fmla="*/ 2305379 w 3653761"/>
                <a:gd name="connsiteY0" fmla="*/ 0 h 2944176"/>
                <a:gd name="connsiteX1" fmla="*/ 3653761 w 3653761"/>
                <a:gd name="connsiteY1" fmla="*/ 1681655 h 2944176"/>
                <a:gd name="connsiteX2" fmla="*/ 0 w 3653761"/>
                <a:gd name="connsiteY2" fmla="*/ 2944176 h 2944176"/>
                <a:gd name="connsiteX3" fmla="*/ 2305379 w 3653761"/>
                <a:gd name="connsiteY3" fmla="*/ 0 h 2944176"/>
                <a:gd name="connsiteX0" fmla="*/ 2291731 w 3653761"/>
                <a:gd name="connsiteY0" fmla="*/ 0 h 2944176"/>
                <a:gd name="connsiteX1" fmla="*/ 3653761 w 3653761"/>
                <a:gd name="connsiteY1" fmla="*/ 1681655 h 2944176"/>
                <a:gd name="connsiteX2" fmla="*/ 0 w 3653761"/>
                <a:gd name="connsiteY2" fmla="*/ 2944176 h 2944176"/>
                <a:gd name="connsiteX3" fmla="*/ 2291731 w 3653761"/>
                <a:gd name="connsiteY3" fmla="*/ 0 h 2944176"/>
                <a:gd name="connsiteX0" fmla="*/ 2305378 w 3653761"/>
                <a:gd name="connsiteY0" fmla="*/ 0 h 2971471"/>
                <a:gd name="connsiteX1" fmla="*/ 3653761 w 3653761"/>
                <a:gd name="connsiteY1" fmla="*/ 1708950 h 2971471"/>
                <a:gd name="connsiteX2" fmla="*/ 0 w 3653761"/>
                <a:gd name="connsiteY2" fmla="*/ 2971471 h 2971471"/>
                <a:gd name="connsiteX3" fmla="*/ 2305378 w 3653761"/>
                <a:gd name="connsiteY3" fmla="*/ 0 h 2971471"/>
                <a:gd name="connsiteX0" fmla="*/ 2305378 w 3694704"/>
                <a:gd name="connsiteY0" fmla="*/ 0 h 2971471"/>
                <a:gd name="connsiteX1" fmla="*/ 3694704 w 3694704"/>
                <a:gd name="connsiteY1" fmla="*/ 1722598 h 2971471"/>
                <a:gd name="connsiteX2" fmla="*/ 0 w 3694704"/>
                <a:gd name="connsiteY2" fmla="*/ 2971471 h 2971471"/>
                <a:gd name="connsiteX3" fmla="*/ 2305378 w 3694704"/>
                <a:gd name="connsiteY3" fmla="*/ 0 h 2971471"/>
                <a:gd name="connsiteX0" fmla="*/ 2319025 w 3708351"/>
                <a:gd name="connsiteY0" fmla="*/ 0 h 2971471"/>
                <a:gd name="connsiteX1" fmla="*/ 3708351 w 3708351"/>
                <a:gd name="connsiteY1" fmla="*/ 1722598 h 2971471"/>
                <a:gd name="connsiteX2" fmla="*/ 0 w 3708351"/>
                <a:gd name="connsiteY2" fmla="*/ 2971471 h 2971471"/>
                <a:gd name="connsiteX3" fmla="*/ 2319025 w 3708351"/>
                <a:gd name="connsiteY3" fmla="*/ 0 h 2971471"/>
              </a:gdLst>
              <a:ahLst/>
              <a:cxnLst>
                <a:cxn ang="0">
                  <a:pos x="connsiteX0" y="connsiteY0"/>
                </a:cxn>
                <a:cxn ang="0">
                  <a:pos x="connsiteX1" y="connsiteY1"/>
                </a:cxn>
                <a:cxn ang="0">
                  <a:pos x="connsiteX2" y="connsiteY2"/>
                </a:cxn>
                <a:cxn ang="0">
                  <a:pos x="connsiteX3" y="connsiteY3"/>
                </a:cxn>
              </a:cxnLst>
              <a:rect l="l" t="t" r="r" b="b"/>
              <a:pathLst>
                <a:path w="3708351" h="2971471">
                  <a:moveTo>
                    <a:pt x="2319025" y="0"/>
                  </a:moveTo>
                  <a:lnTo>
                    <a:pt x="3708351" y="1722598"/>
                  </a:lnTo>
                  <a:lnTo>
                    <a:pt x="0" y="2971471"/>
                  </a:lnTo>
                  <a:lnTo>
                    <a:pt x="2319025" y="0"/>
                  </a:lnTo>
                  <a:close/>
                </a:path>
              </a:pathLst>
            </a:custGeom>
            <a:gradFill>
              <a:gsLst>
                <a:gs pos="100000">
                  <a:schemeClr val="accent3"/>
                </a:gs>
                <a:gs pos="44000">
                  <a:schemeClr val="accent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0" name="Freeform 9"/>
            <p:cNvSpPr/>
            <p:nvPr/>
          </p:nvSpPr>
          <p:spPr>
            <a:xfrm>
              <a:off x="-3085" y="0"/>
              <a:ext cx="3366670" cy="1804474"/>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346198"/>
                <a:gd name="connsiteY0" fmla="*/ 0 h 1771137"/>
                <a:gd name="connsiteX1" fmla="*/ 3346198 w 3346198"/>
                <a:gd name="connsiteY1" fmla="*/ 3282 h 1771137"/>
                <a:gd name="connsiteX2" fmla="*/ 3153403 w 3346198"/>
                <a:gd name="connsiteY2" fmla="*/ 1771137 h 1771137"/>
                <a:gd name="connsiteX3" fmla="*/ 0 w 3346198"/>
                <a:gd name="connsiteY3" fmla="*/ 0 h 1771137"/>
                <a:gd name="connsiteX0" fmla="*/ 0 w 3346198"/>
                <a:gd name="connsiteY0" fmla="*/ 0 h 1766374"/>
                <a:gd name="connsiteX1" fmla="*/ 3346198 w 3346198"/>
                <a:gd name="connsiteY1" fmla="*/ 3282 h 1766374"/>
                <a:gd name="connsiteX2" fmla="*/ 3110540 w 3346198"/>
                <a:gd name="connsiteY2" fmla="*/ 1766374 h 1766374"/>
                <a:gd name="connsiteX3" fmla="*/ 0 w 3346198"/>
                <a:gd name="connsiteY3" fmla="*/ 0 h 1766374"/>
                <a:gd name="connsiteX0" fmla="*/ 0 w 3346198"/>
                <a:gd name="connsiteY0" fmla="*/ 0 h 1780662"/>
                <a:gd name="connsiteX1" fmla="*/ 3346198 w 3346198"/>
                <a:gd name="connsiteY1" fmla="*/ 3282 h 1780662"/>
                <a:gd name="connsiteX2" fmla="*/ 3091490 w 3346198"/>
                <a:gd name="connsiteY2" fmla="*/ 1780662 h 1780662"/>
                <a:gd name="connsiteX3" fmla="*/ 0 w 3346198"/>
                <a:gd name="connsiteY3" fmla="*/ 0 h 1780662"/>
                <a:gd name="connsiteX0" fmla="*/ 0 w 3346198"/>
                <a:gd name="connsiteY0" fmla="*/ 0 h 1804474"/>
                <a:gd name="connsiteX1" fmla="*/ 3346198 w 3346198"/>
                <a:gd name="connsiteY1" fmla="*/ 3282 h 1804474"/>
                <a:gd name="connsiteX2" fmla="*/ 3115303 w 3346198"/>
                <a:gd name="connsiteY2" fmla="*/ 1804474 h 1804474"/>
                <a:gd name="connsiteX3" fmla="*/ 0 w 3346198"/>
                <a:gd name="connsiteY3" fmla="*/ 0 h 1804474"/>
                <a:gd name="connsiteX0" fmla="*/ 0 w 3346198"/>
                <a:gd name="connsiteY0" fmla="*/ 10366 h 1801192"/>
                <a:gd name="connsiteX1" fmla="*/ 3346198 w 3346198"/>
                <a:gd name="connsiteY1" fmla="*/ 0 h 1801192"/>
                <a:gd name="connsiteX2" fmla="*/ 3115303 w 3346198"/>
                <a:gd name="connsiteY2" fmla="*/ 1801192 h 1801192"/>
                <a:gd name="connsiteX3" fmla="*/ 0 w 3346198"/>
                <a:gd name="connsiteY3" fmla="*/ 10366 h 1801192"/>
                <a:gd name="connsiteX0" fmla="*/ 0 w 3366670"/>
                <a:gd name="connsiteY0" fmla="*/ 0 h 1818122"/>
                <a:gd name="connsiteX1" fmla="*/ 3366670 w 3366670"/>
                <a:gd name="connsiteY1" fmla="*/ 16930 h 1818122"/>
                <a:gd name="connsiteX2" fmla="*/ 3135775 w 3366670"/>
                <a:gd name="connsiteY2" fmla="*/ 1818122 h 1818122"/>
                <a:gd name="connsiteX3" fmla="*/ 0 w 3366670"/>
                <a:gd name="connsiteY3" fmla="*/ 0 h 1818122"/>
                <a:gd name="connsiteX0" fmla="*/ 0 w 3363258"/>
                <a:gd name="connsiteY0" fmla="*/ 0 h 1811298"/>
                <a:gd name="connsiteX1" fmla="*/ 3363258 w 3363258"/>
                <a:gd name="connsiteY1" fmla="*/ 10106 h 1811298"/>
                <a:gd name="connsiteX2" fmla="*/ 3132363 w 3363258"/>
                <a:gd name="connsiteY2" fmla="*/ 1811298 h 1811298"/>
                <a:gd name="connsiteX3" fmla="*/ 0 w 3363258"/>
                <a:gd name="connsiteY3" fmla="*/ 0 h 1811298"/>
                <a:gd name="connsiteX0" fmla="*/ 0 w 3363258"/>
                <a:gd name="connsiteY0" fmla="*/ 0 h 1807886"/>
                <a:gd name="connsiteX1" fmla="*/ 3363258 w 3363258"/>
                <a:gd name="connsiteY1" fmla="*/ 6694 h 1807886"/>
                <a:gd name="connsiteX2" fmla="*/ 3132363 w 3363258"/>
                <a:gd name="connsiteY2" fmla="*/ 1807886 h 1807886"/>
                <a:gd name="connsiteX3" fmla="*/ 0 w 3363258"/>
                <a:gd name="connsiteY3" fmla="*/ 0 h 1807886"/>
                <a:gd name="connsiteX0" fmla="*/ 0 w 3363258"/>
                <a:gd name="connsiteY0" fmla="*/ 3542 h 1801192"/>
                <a:gd name="connsiteX1" fmla="*/ 3363258 w 3363258"/>
                <a:gd name="connsiteY1" fmla="*/ 0 h 1801192"/>
                <a:gd name="connsiteX2" fmla="*/ 3132363 w 3363258"/>
                <a:gd name="connsiteY2" fmla="*/ 1801192 h 1801192"/>
                <a:gd name="connsiteX3" fmla="*/ 0 w 3363258"/>
                <a:gd name="connsiteY3" fmla="*/ 3542 h 1801192"/>
                <a:gd name="connsiteX0" fmla="*/ 0 w 3366670"/>
                <a:gd name="connsiteY0" fmla="*/ 0 h 1804474"/>
                <a:gd name="connsiteX1" fmla="*/ 3366670 w 3366670"/>
                <a:gd name="connsiteY1" fmla="*/ 3282 h 1804474"/>
                <a:gd name="connsiteX2" fmla="*/ 3135775 w 3366670"/>
                <a:gd name="connsiteY2" fmla="*/ 1804474 h 1804474"/>
                <a:gd name="connsiteX3" fmla="*/ 0 w 3366670"/>
                <a:gd name="connsiteY3" fmla="*/ 0 h 1804474"/>
              </a:gdLst>
              <a:ahLst/>
              <a:cxnLst>
                <a:cxn ang="0">
                  <a:pos x="connsiteX0" y="connsiteY0"/>
                </a:cxn>
                <a:cxn ang="0">
                  <a:pos x="connsiteX1" y="connsiteY1"/>
                </a:cxn>
                <a:cxn ang="0">
                  <a:pos x="connsiteX2" y="connsiteY2"/>
                </a:cxn>
                <a:cxn ang="0">
                  <a:pos x="connsiteX3" y="connsiteY3"/>
                </a:cxn>
              </a:cxnLst>
              <a:rect l="l" t="t" r="r" b="b"/>
              <a:pathLst>
                <a:path w="3366670" h="1804474">
                  <a:moveTo>
                    <a:pt x="0" y="0"/>
                  </a:moveTo>
                  <a:lnTo>
                    <a:pt x="3366670" y="3282"/>
                  </a:lnTo>
                  <a:lnTo>
                    <a:pt x="3135775" y="1804474"/>
                  </a:lnTo>
                  <a:lnTo>
                    <a:pt x="0" y="0"/>
                  </a:lnTo>
                  <a:close/>
                </a:path>
              </a:pathLst>
            </a:custGeom>
            <a:gradFill>
              <a:gsLst>
                <a:gs pos="100000">
                  <a:schemeClr val="accent3"/>
                </a:gs>
                <a:gs pos="3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1" name="Freeform 10"/>
            <p:cNvSpPr/>
            <p:nvPr/>
          </p:nvSpPr>
          <p:spPr>
            <a:xfrm>
              <a:off x="3111696" y="1778988"/>
              <a:ext cx="3269644" cy="3085357"/>
            </a:xfrm>
            <a:custGeom>
              <a:avLst/>
              <a:gdLst>
                <a:gd name="connsiteX0" fmla="*/ 0 w 3237186"/>
                <a:gd name="connsiteY0" fmla="*/ 0 h 3095296"/>
                <a:gd name="connsiteX1" fmla="*/ 441434 w 3237186"/>
                <a:gd name="connsiteY1" fmla="*/ 3095296 h 3095296"/>
                <a:gd name="connsiteX2" fmla="*/ 3237186 w 3237186"/>
                <a:gd name="connsiteY2" fmla="*/ 1255986 h 3095296"/>
                <a:gd name="connsiteX3" fmla="*/ 0 w 3237186"/>
                <a:gd name="connsiteY3" fmla="*/ 0 h 3095296"/>
                <a:gd name="connsiteX0" fmla="*/ 0 w 3237186"/>
                <a:gd name="connsiteY0" fmla="*/ 0 h 3109584"/>
                <a:gd name="connsiteX1" fmla="*/ 441434 w 3237186"/>
                <a:gd name="connsiteY1" fmla="*/ 3109584 h 3109584"/>
                <a:gd name="connsiteX2" fmla="*/ 3237186 w 3237186"/>
                <a:gd name="connsiteY2" fmla="*/ 1270274 h 3109584"/>
                <a:gd name="connsiteX3" fmla="*/ 0 w 3237186"/>
                <a:gd name="connsiteY3" fmla="*/ 0 h 3109584"/>
                <a:gd name="connsiteX0" fmla="*/ 0 w 3237186"/>
                <a:gd name="connsiteY0" fmla="*/ 0 h 3085764"/>
                <a:gd name="connsiteX1" fmla="*/ 441434 w 3237186"/>
                <a:gd name="connsiteY1" fmla="*/ 3085764 h 3085764"/>
                <a:gd name="connsiteX2" fmla="*/ 3237186 w 3237186"/>
                <a:gd name="connsiteY2" fmla="*/ 1246454 h 3085764"/>
                <a:gd name="connsiteX3" fmla="*/ 0 w 3237186"/>
                <a:gd name="connsiteY3" fmla="*/ 0 h 3085764"/>
                <a:gd name="connsiteX0" fmla="*/ 0 w 3255520"/>
                <a:gd name="connsiteY0" fmla="*/ 0 h 3085764"/>
                <a:gd name="connsiteX1" fmla="*/ 441434 w 3255520"/>
                <a:gd name="connsiteY1" fmla="*/ 3085764 h 3085764"/>
                <a:gd name="connsiteX2" fmla="*/ 3255520 w 3255520"/>
                <a:gd name="connsiteY2" fmla="*/ 1239108 h 3085764"/>
                <a:gd name="connsiteX3" fmla="*/ 0 w 3255520"/>
                <a:gd name="connsiteY3" fmla="*/ 0 h 3085764"/>
                <a:gd name="connsiteX0" fmla="*/ 0 w 3255520"/>
                <a:gd name="connsiteY0" fmla="*/ 0 h 3088940"/>
                <a:gd name="connsiteX1" fmla="*/ 460457 w 3255520"/>
                <a:gd name="connsiteY1" fmla="*/ 3088940 h 3088940"/>
                <a:gd name="connsiteX2" fmla="*/ 3255520 w 3255520"/>
                <a:gd name="connsiteY2" fmla="*/ 1239108 h 3088940"/>
                <a:gd name="connsiteX3" fmla="*/ 0 w 3255520"/>
                <a:gd name="connsiteY3" fmla="*/ 0 h 3088940"/>
                <a:gd name="connsiteX0" fmla="*/ 0 w 3262334"/>
                <a:gd name="connsiteY0" fmla="*/ 0 h 3088940"/>
                <a:gd name="connsiteX1" fmla="*/ 460457 w 3262334"/>
                <a:gd name="connsiteY1" fmla="*/ 3088940 h 3088940"/>
                <a:gd name="connsiteX2" fmla="*/ 3262334 w 3262334"/>
                <a:gd name="connsiteY2" fmla="*/ 1239108 h 3088940"/>
                <a:gd name="connsiteX3" fmla="*/ 0 w 3262334"/>
                <a:gd name="connsiteY3" fmla="*/ 0 h 3088940"/>
                <a:gd name="connsiteX0" fmla="*/ 0 w 3264905"/>
                <a:gd name="connsiteY0" fmla="*/ 0 h 3086363"/>
                <a:gd name="connsiteX1" fmla="*/ 463028 w 3264905"/>
                <a:gd name="connsiteY1" fmla="*/ 3086363 h 3086363"/>
                <a:gd name="connsiteX2" fmla="*/ 3264905 w 3264905"/>
                <a:gd name="connsiteY2" fmla="*/ 1236531 h 3086363"/>
                <a:gd name="connsiteX3" fmla="*/ 0 w 3264905"/>
                <a:gd name="connsiteY3" fmla="*/ 0 h 3086363"/>
              </a:gdLst>
              <a:ahLst/>
              <a:cxnLst>
                <a:cxn ang="0">
                  <a:pos x="connsiteX0" y="connsiteY0"/>
                </a:cxn>
                <a:cxn ang="0">
                  <a:pos x="connsiteX1" y="connsiteY1"/>
                </a:cxn>
                <a:cxn ang="0">
                  <a:pos x="connsiteX2" y="connsiteY2"/>
                </a:cxn>
                <a:cxn ang="0">
                  <a:pos x="connsiteX3" y="connsiteY3"/>
                </a:cxn>
              </a:cxnLst>
              <a:rect l="l" t="t" r="r" b="b"/>
              <a:pathLst>
                <a:path w="3264905" h="3086363">
                  <a:moveTo>
                    <a:pt x="0" y="0"/>
                  </a:moveTo>
                  <a:lnTo>
                    <a:pt x="463028" y="3086363"/>
                  </a:lnTo>
                  <a:lnTo>
                    <a:pt x="3264905" y="1236531"/>
                  </a:lnTo>
                  <a:lnTo>
                    <a:pt x="0" y="0"/>
                  </a:lnTo>
                  <a:close/>
                </a:path>
              </a:pathLst>
            </a:custGeom>
            <a:gradFill>
              <a:gsLst>
                <a:gs pos="100000">
                  <a:schemeClr val="accent3"/>
                </a:gs>
                <a:gs pos="44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2" name="Freeform 11"/>
            <p:cNvSpPr/>
            <p:nvPr/>
          </p:nvSpPr>
          <p:spPr>
            <a:xfrm>
              <a:off x="7713406" y="2411362"/>
              <a:ext cx="1983659" cy="4457360"/>
            </a:xfrm>
            <a:custGeom>
              <a:avLst/>
              <a:gdLst>
                <a:gd name="connsiteX0" fmla="*/ 1983659 w 1983659"/>
                <a:gd name="connsiteY0" fmla="*/ 0 h 4431891"/>
                <a:gd name="connsiteX1" fmla="*/ 1032388 w 1983659"/>
                <a:gd name="connsiteY1" fmla="*/ 4431891 h 4431891"/>
                <a:gd name="connsiteX2" fmla="*/ 0 w 1983659"/>
                <a:gd name="connsiteY2" fmla="*/ 2286000 h 4431891"/>
                <a:gd name="connsiteX3" fmla="*/ 1983659 w 1983659"/>
                <a:gd name="connsiteY3" fmla="*/ 0 h 4431891"/>
                <a:gd name="connsiteX0" fmla="*/ 1983659 w 1983659"/>
                <a:gd name="connsiteY0" fmla="*/ 0 h 4439842"/>
                <a:gd name="connsiteX1" fmla="*/ 1000583 w 1983659"/>
                <a:gd name="connsiteY1" fmla="*/ 4439842 h 4439842"/>
                <a:gd name="connsiteX2" fmla="*/ 0 w 1983659"/>
                <a:gd name="connsiteY2" fmla="*/ 2286000 h 4439842"/>
                <a:gd name="connsiteX3" fmla="*/ 1983659 w 1983659"/>
                <a:gd name="connsiteY3" fmla="*/ 0 h 4439842"/>
                <a:gd name="connsiteX0" fmla="*/ 1983659 w 1983659"/>
                <a:gd name="connsiteY0" fmla="*/ 0 h 4447794"/>
                <a:gd name="connsiteX1" fmla="*/ 1000583 w 1983659"/>
                <a:gd name="connsiteY1" fmla="*/ 4447794 h 4447794"/>
                <a:gd name="connsiteX2" fmla="*/ 0 w 1983659"/>
                <a:gd name="connsiteY2" fmla="*/ 2286000 h 4447794"/>
                <a:gd name="connsiteX3" fmla="*/ 1983659 w 1983659"/>
                <a:gd name="connsiteY3" fmla="*/ 0 h 4447794"/>
                <a:gd name="connsiteX0" fmla="*/ 1983659 w 1983659"/>
                <a:gd name="connsiteY0" fmla="*/ 0 h 4471648"/>
                <a:gd name="connsiteX1" fmla="*/ 1000583 w 1983659"/>
                <a:gd name="connsiteY1" fmla="*/ 4471648 h 4471648"/>
                <a:gd name="connsiteX2" fmla="*/ 0 w 1983659"/>
                <a:gd name="connsiteY2" fmla="*/ 2286000 h 4471648"/>
                <a:gd name="connsiteX3" fmla="*/ 1983659 w 1983659"/>
                <a:gd name="connsiteY3" fmla="*/ 0 h 4471648"/>
                <a:gd name="connsiteX0" fmla="*/ 1983659 w 1983659"/>
                <a:gd name="connsiteY0" fmla="*/ 0 h 4457360"/>
                <a:gd name="connsiteX1" fmla="*/ 995820 w 1983659"/>
                <a:gd name="connsiteY1" fmla="*/ 4457360 h 4457360"/>
                <a:gd name="connsiteX2" fmla="*/ 0 w 1983659"/>
                <a:gd name="connsiteY2" fmla="*/ 2286000 h 4457360"/>
                <a:gd name="connsiteX3" fmla="*/ 1983659 w 1983659"/>
                <a:gd name="connsiteY3" fmla="*/ 0 h 4457360"/>
                <a:gd name="connsiteX0" fmla="*/ 1983659 w 1983659"/>
                <a:gd name="connsiteY0" fmla="*/ 0 h 4457360"/>
                <a:gd name="connsiteX1" fmla="*/ 991058 w 1983659"/>
                <a:gd name="connsiteY1" fmla="*/ 4457360 h 4457360"/>
                <a:gd name="connsiteX2" fmla="*/ 0 w 1983659"/>
                <a:gd name="connsiteY2" fmla="*/ 2286000 h 4457360"/>
                <a:gd name="connsiteX3" fmla="*/ 1983659 w 1983659"/>
                <a:gd name="connsiteY3" fmla="*/ 0 h 4457360"/>
              </a:gdLst>
              <a:ahLst/>
              <a:cxnLst>
                <a:cxn ang="0">
                  <a:pos x="connsiteX0" y="connsiteY0"/>
                </a:cxn>
                <a:cxn ang="0">
                  <a:pos x="connsiteX1" y="connsiteY1"/>
                </a:cxn>
                <a:cxn ang="0">
                  <a:pos x="connsiteX2" y="connsiteY2"/>
                </a:cxn>
                <a:cxn ang="0">
                  <a:pos x="connsiteX3" y="connsiteY3"/>
                </a:cxn>
              </a:cxnLst>
              <a:rect l="l" t="t" r="r" b="b"/>
              <a:pathLst>
                <a:path w="1983659" h="4457360">
                  <a:moveTo>
                    <a:pt x="1983659" y="0"/>
                  </a:moveTo>
                  <a:lnTo>
                    <a:pt x="991058" y="4457360"/>
                  </a:lnTo>
                  <a:lnTo>
                    <a:pt x="0" y="2286000"/>
                  </a:lnTo>
                  <a:lnTo>
                    <a:pt x="1983659" y="0"/>
                  </a:lnTo>
                  <a:close/>
                </a:path>
              </a:pathLst>
            </a:custGeom>
            <a:gradFill>
              <a:gsLst>
                <a:gs pos="100000">
                  <a:schemeClr val="accent3"/>
                </a:gs>
                <a:gs pos="36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3" name="Freeform 12"/>
            <p:cNvSpPr/>
            <p:nvPr/>
          </p:nvSpPr>
          <p:spPr>
            <a:xfrm>
              <a:off x="6341757" y="1209676"/>
              <a:ext cx="3359456" cy="1822946"/>
            </a:xfrm>
            <a:custGeom>
              <a:avLst/>
              <a:gdLst>
                <a:gd name="connsiteX0" fmla="*/ 1271587 w 3305175"/>
                <a:gd name="connsiteY0" fmla="*/ 0 h 1809750"/>
                <a:gd name="connsiteX1" fmla="*/ 3305175 w 3305175"/>
                <a:gd name="connsiteY1" fmla="*/ 1233487 h 1809750"/>
                <a:gd name="connsiteX2" fmla="*/ 0 w 3305175"/>
                <a:gd name="connsiteY2" fmla="*/ 1809750 h 1809750"/>
                <a:gd name="connsiteX3" fmla="*/ 1271587 w 3305175"/>
                <a:gd name="connsiteY3" fmla="*/ 0 h 1809750"/>
                <a:gd name="connsiteX0" fmla="*/ 1281112 w 3314700"/>
                <a:gd name="connsiteY0" fmla="*/ 0 h 1828800"/>
                <a:gd name="connsiteX1" fmla="*/ 3314700 w 3314700"/>
                <a:gd name="connsiteY1" fmla="*/ 1233487 h 1828800"/>
                <a:gd name="connsiteX2" fmla="*/ 0 w 3314700"/>
                <a:gd name="connsiteY2" fmla="*/ 1828800 h 1828800"/>
                <a:gd name="connsiteX3" fmla="*/ 1281112 w 3314700"/>
                <a:gd name="connsiteY3" fmla="*/ 0 h 1828800"/>
                <a:gd name="connsiteX0" fmla="*/ 1300162 w 3333750"/>
                <a:gd name="connsiteY0" fmla="*/ 0 h 1824037"/>
                <a:gd name="connsiteX1" fmla="*/ 3333750 w 3333750"/>
                <a:gd name="connsiteY1" fmla="*/ 1233487 h 1824037"/>
                <a:gd name="connsiteX2" fmla="*/ 0 w 3333750"/>
                <a:gd name="connsiteY2" fmla="*/ 1824037 h 1824037"/>
                <a:gd name="connsiteX3" fmla="*/ 1300162 w 3333750"/>
                <a:gd name="connsiteY3" fmla="*/ 0 h 1824037"/>
                <a:gd name="connsiteX0" fmla="*/ 1314449 w 3333750"/>
                <a:gd name="connsiteY0" fmla="*/ 0 h 1381124"/>
                <a:gd name="connsiteX1" fmla="*/ 3333750 w 3333750"/>
                <a:gd name="connsiteY1" fmla="*/ 790574 h 1381124"/>
                <a:gd name="connsiteX2" fmla="*/ 0 w 3333750"/>
                <a:gd name="connsiteY2" fmla="*/ 1381124 h 1381124"/>
                <a:gd name="connsiteX3" fmla="*/ 1314449 w 3333750"/>
                <a:gd name="connsiteY3" fmla="*/ 0 h 138112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Lst>
              <a:ahLst/>
              <a:cxnLst>
                <a:cxn ang="0">
                  <a:pos x="connsiteX0" y="connsiteY0"/>
                </a:cxn>
                <a:cxn ang="0">
                  <a:pos x="connsiteX1" y="connsiteY1"/>
                </a:cxn>
                <a:cxn ang="0">
                  <a:pos x="connsiteX2" y="connsiteY2"/>
                </a:cxn>
                <a:cxn ang="0">
                  <a:pos x="connsiteX3" y="connsiteY3"/>
                </a:cxn>
              </a:cxnLst>
              <a:rect l="l" t="t" r="r" b="b"/>
              <a:pathLst>
                <a:path w="3359456" h="1822946">
                  <a:moveTo>
                    <a:pt x="1325868" y="0"/>
                  </a:moveTo>
                  <a:lnTo>
                    <a:pt x="3359456" y="1228724"/>
                  </a:lnTo>
                  <a:lnTo>
                    <a:pt x="0" y="1822946"/>
                  </a:lnTo>
                  <a:lnTo>
                    <a:pt x="1325868" y="0"/>
                  </a:lnTo>
                  <a:close/>
                </a:path>
              </a:pathLst>
            </a:custGeom>
            <a:gradFill>
              <a:gsLst>
                <a:gs pos="100000">
                  <a:schemeClr val="accent3"/>
                </a:gs>
                <a:gs pos="44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4" name="Freeform 13"/>
            <p:cNvSpPr/>
            <p:nvPr/>
          </p:nvSpPr>
          <p:spPr>
            <a:xfrm>
              <a:off x="-227" y="-2"/>
              <a:ext cx="1040749" cy="6875699"/>
            </a:xfrm>
            <a:custGeom>
              <a:avLst/>
              <a:gdLst>
                <a:gd name="connsiteX0" fmla="*/ 0 w 1076445"/>
                <a:gd name="connsiteY0" fmla="*/ 0 h 6817489"/>
                <a:gd name="connsiteX1" fmla="*/ 1076445 w 1076445"/>
                <a:gd name="connsiteY1" fmla="*/ 1805651 h 6817489"/>
                <a:gd name="connsiteX2" fmla="*/ 11574 w 1076445"/>
                <a:gd name="connsiteY2" fmla="*/ 6817489 h 6817489"/>
                <a:gd name="connsiteX3" fmla="*/ 0 w 1076445"/>
                <a:gd name="connsiteY3" fmla="*/ 0 h 6817489"/>
                <a:gd name="connsiteX0" fmla="*/ 0 w 873245"/>
                <a:gd name="connsiteY0" fmla="*/ 0 h 6817489"/>
                <a:gd name="connsiteX1" fmla="*/ 873245 w 873245"/>
                <a:gd name="connsiteY1" fmla="*/ 1764376 h 6817489"/>
                <a:gd name="connsiteX2" fmla="*/ 11574 w 873245"/>
                <a:gd name="connsiteY2" fmla="*/ 6817489 h 6817489"/>
                <a:gd name="connsiteX3" fmla="*/ 0 w 873245"/>
                <a:gd name="connsiteY3" fmla="*/ 0 h 6817489"/>
                <a:gd name="connsiteX0" fmla="*/ 0 w 1047870"/>
                <a:gd name="connsiteY0" fmla="*/ 0 h 6817489"/>
                <a:gd name="connsiteX1" fmla="*/ 1047870 w 1047870"/>
                <a:gd name="connsiteY1" fmla="*/ 1770726 h 6817489"/>
                <a:gd name="connsiteX2" fmla="*/ 11574 w 1047870"/>
                <a:gd name="connsiteY2" fmla="*/ 6817489 h 6817489"/>
                <a:gd name="connsiteX3" fmla="*/ 0 w 1047870"/>
                <a:gd name="connsiteY3" fmla="*/ 0 h 6817489"/>
                <a:gd name="connsiteX0" fmla="*/ 0 w 698013"/>
                <a:gd name="connsiteY0" fmla="*/ 0 h 6817489"/>
                <a:gd name="connsiteX1" fmla="*/ 698013 w 698013"/>
                <a:gd name="connsiteY1" fmla="*/ 2181752 h 6817489"/>
                <a:gd name="connsiteX2" fmla="*/ 11574 w 698013"/>
                <a:gd name="connsiteY2" fmla="*/ 6817489 h 6817489"/>
                <a:gd name="connsiteX3" fmla="*/ 0 w 698013"/>
                <a:gd name="connsiteY3" fmla="*/ 0 h 6817489"/>
                <a:gd name="connsiteX0" fmla="*/ 0 w 1039919"/>
                <a:gd name="connsiteY0" fmla="*/ 0 h 6817489"/>
                <a:gd name="connsiteX1" fmla="*/ 1039919 w 1039919"/>
                <a:gd name="connsiteY1" fmla="*/ 1762823 h 6817489"/>
                <a:gd name="connsiteX2" fmla="*/ 11574 w 1039919"/>
                <a:gd name="connsiteY2" fmla="*/ 6817489 h 6817489"/>
                <a:gd name="connsiteX3" fmla="*/ 0 w 1039919"/>
                <a:gd name="connsiteY3" fmla="*/ 0 h 6817489"/>
                <a:gd name="connsiteX0" fmla="*/ 0 w 823788"/>
                <a:gd name="connsiteY0" fmla="*/ 0 h 6817489"/>
                <a:gd name="connsiteX1" fmla="*/ 823788 w 823788"/>
                <a:gd name="connsiteY1" fmla="*/ 1820668 h 6817489"/>
                <a:gd name="connsiteX2" fmla="*/ 11574 w 823788"/>
                <a:gd name="connsiteY2" fmla="*/ 6817489 h 6817489"/>
                <a:gd name="connsiteX3" fmla="*/ 0 w 823788"/>
                <a:gd name="connsiteY3" fmla="*/ 0 h 6817489"/>
                <a:gd name="connsiteX0" fmla="*/ 0 w 1035762"/>
                <a:gd name="connsiteY0" fmla="*/ 0 h 6817489"/>
                <a:gd name="connsiteX1" fmla="*/ 1035762 w 1035762"/>
                <a:gd name="connsiteY1" fmla="*/ 1766955 h 6817489"/>
                <a:gd name="connsiteX2" fmla="*/ 11574 w 1035762"/>
                <a:gd name="connsiteY2" fmla="*/ 6817489 h 6817489"/>
                <a:gd name="connsiteX3" fmla="*/ 0 w 1035762"/>
                <a:gd name="connsiteY3" fmla="*/ 0 h 6817489"/>
                <a:gd name="connsiteX0" fmla="*/ 0 w 1040524"/>
                <a:gd name="connsiteY0" fmla="*/ 0 h 6817489"/>
                <a:gd name="connsiteX1" fmla="*/ 1040524 w 1040524"/>
                <a:gd name="connsiteY1" fmla="*/ 1762221 h 6817489"/>
                <a:gd name="connsiteX2" fmla="*/ 11574 w 1040524"/>
                <a:gd name="connsiteY2" fmla="*/ 6817489 h 6817489"/>
                <a:gd name="connsiteX3" fmla="*/ 0 w 1040524"/>
                <a:gd name="connsiteY3" fmla="*/ 0 h 6817489"/>
                <a:gd name="connsiteX0" fmla="*/ 225 w 1040749"/>
                <a:gd name="connsiteY0" fmla="*/ 0 h 6858541"/>
                <a:gd name="connsiteX1" fmla="*/ 1040749 w 1040749"/>
                <a:gd name="connsiteY1" fmla="*/ 1762221 h 6858541"/>
                <a:gd name="connsiteX2" fmla="*/ 0 w 1040749"/>
                <a:gd name="connsiteY2" fmla="*/ 6858541 h 6858541"/>
                <a:gd name="connsiteX3" fmla="*/ 225 w 1040749"/>
                <a:gd name="connsiteY3" fmla="*/ 0 h 6858541"/>
                <a:gd name="connsiteX0" fmla="*/ 225 w 1040749"/>
                <a:gd name="connsiteY0" fmla="*/ 0 h 6835083"/>
                <a:gd name="connsiteX1" fmla="*/ 1040749 w 1040749"/>
                <a:gd name="connsiteY1" fmla="*/ 1762221 h 6835083"/>
                <a:gd name="connsiteX2" fmla="*/ 0 w 1040749"/>
                <a:gd name="connsiteY2" fmla="*/ 6835083 h 6835083"/>
                <a:gd name="connsiteX3" fmla="*/ 225 w 1040749"/>
                <a:gd name="connsiteY3" fmla="*/ 0 h 6835083"/>
              </a:gdLst>
              <a:ahLst/>
              <a:cxnLst>
                <a:cxn ang="0">
                  <a:pos x="connsiteX0" y="connsiteY0"/>
                </a:cxn>
                <a:cxn ang="0">
                  <a:pos x="connsiteX1" y="connsiteY1"/>
                </a:cxn>
                <a:cxn ang="0">
                  <a:pos x="connsiteX2" y="connsiteY2"/>
                </a:cxn>
                <a:cxn ang="0">
                  <a:pos x="connsiteX3" y="connsiteY3"/>
                </a:cxn>
              </a:cxnLst>
              <a:rect l="l" t="t" r="r" b="b"/>
              <a:pathLst>
                <a:path w="1040749" h="6835083">
                  <a:moveTo>
                    <a:pt x="225" y="0"/>
                  </a:moveTo>
                  <a:lnTo>
                    <a:pt x="1040749" y="1762221"/>
                  </a:lnTo>
                  <a:lnTo>
                    <a:pt x="0" y="6835083"/>
                  </a:lnTo>
                  <a:lnTo>
                    <a:pt x="225" y="0"/>
                  </a:lnTo>
                  <a:close/>
                </a:path>
              </a:pathLst>
            </a:custGeom>
            <a:gradFill>
              <a:gsLst>
                <a:gs pos="96000">
                  <a:schemeClr val="accent3"/>
                </a:gs>
                <a:gs pos="18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5" name="Freeform 14"/>
            <p:cNvSpPr/>
            <p:nvPr/>
          </p:nvSpPr>
          <p:spPr>
            <a:xfrm>
              <a:off x="3119436" y="-1"/>
              <a:ext cx="3260163" cy="3022037"/>
            </a:xfrm>
            <a:custGeom>
              <a:avLst/>
              <a:gdLst>
                <a:gd name="connsiteX0" fmla="*/ 185737 w 3228975"/>
                <a:gd name="connsiteY0" fmla="*/ 0 h 3024188"/>
                <a:gd name="connsiteX1" fmla="*/ 0 w 3228975"/>
                <a:gd name="connsiteY1" fmla="*/ 1771650 h 3024188"/>
                <a:gd name="connsiteX2" fmla="*/ 3228975 w 3228975"/>
                <a:gd name="connsiteY2" fmla="*/ 3024188 h 3024188"/>
                <a:gd name="connsiteX3" fmla="*/ 185737 w 3228975"/>
                <a:gd name="connsiteY3"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1976437 w 3228975"/>
                <a:gd name="connsiteY3" fmla="*/ 1776413 h 3024188"/>
                <a:gd name="connsiteX4" fmla="*/ 185737 w 3228975"/>
                <a:gd name="connsiteY4"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2733674 w 3228975"/>
                <a:gd name="connsiteY3" fmla="*/ 1281113 h 3024188"/>
                <a:gd name="connsiteX4" fmla="*/ 185737 w 3228975"/>
                <a:gd name="connsiteY4" fmla="*/ 0 h 3024188"/>
                <a:gd name="connsiteX0" fmla="*/ 185737 w 3181350"/>
                <a:gd name="connsiteY0" fmla="*/ 0 h 2481263"/>
                <a:gd name="connsiteX1" fmla="*/ 0 w 3181350"/>
                <a:gd name="connsiteY1" fmla="*/ 1771650 h 2481263"/>
                <a:gd name="connsiteX2" fmla="*/ 3181350 w 3181350"/>
                <a:gd name="connsiteY2" fmla="*/ 2481263 h 2481263"/>
                <a:gd name="connsiteX3" fmla="*/ 2733674 w 3181350"/>
                <a:gd name="connsiteY3" fmla="*/ 1281113 h 2481263"/>
                <a:gd name="connsiteX4" fmla="*/ 185737 w 3181350"/>
                <a:gd name="connsiteY4" fmla="*/ 0 h 24812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1113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5876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185737 w 3214688"/>
                <a:gd name="connsiteY3" fmla="*/ 0 h 3014663"/>
                <a:gd name="connsiteX0" fmla="*/ 190500 w 3219451"/>
                <a:gd name="connsiteY0" fmla="*/ 0 h 3014663"/>
                <a:gd name="connsiteX1" fmla="*/ 0 w 3219451"/>
                <a:gd name="connsiteY1" fmla="*/ 1781175 h 3014663"/>
                <a:gd name="connsiteX2" fmla="*/ 3219451 w 3219451"/>
                <a:gd name="connsiteY2" fmla="*/ 3014663 h 3014663"/>
                <a:gd name="connsiteX3" fmla="*/ 190500 w 3219451"/>
                <a:gd name="connsiteY3" fmla="*/ 0 h 3014663"/>
                <a:gd name="connsiteX0" fmla="*/ 190500 w 3219451"/>
                <a:gd name="connsiteY0" fmla="*/ 0 h 3014663"/>
                <a:gd name="connsiteX1" fmla="*/ 0 w 3219451"/>
                <a:gd name="connsiteY1" fmla="*/ 1766887 h 3014663"/>
                <a:gd name="connsiteX2" fmla="*/ 3219451 w 3219451"/>
                <a:gd name="connsiteY2" fmla="*/ 3014663 h 3014663"/>
                <a:gd name="connsiteX3" fmla="*/ 190500 w 3219451"/>
                <a:gd name="connsiteY3" fmla="*/ 0 h 3014663"/>
                <a:gd name="connsiteX0" fmla="*/ 223838 w 3252789"/>
                <a:gd name="connsiteY0" fmla="*/ 0 h 3014663"/>
                <a:gd name="connsiteX1" fmla="*/ 0 w 3252789"/>
                <a:gd name="connsiteY1" fmla="*/ 1771650 h 3014663"/>
                <a:gd name="connsiteX2" fmla="*/ 3252789 w 3252789"/>
                <a:gd name="connsiteY2" fmla="*/ 3014663 h 3014663"/>
                <a:gd name="connsiteX3" fmla="*/ 223838 w 3252789"/>
                <a:gd name="connsiteY3" fmla="*/ 0 h 3014663"/>
                <a:gd name="connsiteX0" fmla="*/ 223838 w 3252789"/>
                <a:gd name="connsiteY0" fmla="*/ 0 h 3014663"/>
                <a:gd name="connsiteX1" fmla="*/ 0 w 3252789"/>
                <a:gd name="connsiteY1" fmla="*/ 1790700 h 3014663"/>
                <a:gd name="connsiteX2" fmla="*/ 3252789 w 3252789"/>
                <a:gd name="connsiteY2" fmla="*/ 3014663 h 3014663"/>
                <a:gd name="connsiteX3" fmla="*/ 223838 w 3252789"/>
                <a:gd name="connsiteY3" fmla="*/ 0 h 3014663"/>
                <a:gd name="connsiteX0" fmla="*/ 223838 w 3252789"/>
                <a:gd name="connsiteY0" fmla="*/ 0 h 3022037"/>
                <a:gd name="connsiteX1" fmla="*/ 0 w 3252789"/>
                <a:gd name="connsiteY1" fmla="*/ 1790700 h 3022037"/>
                <a:gd name="connsiteX2" fmla="*/ 3252789 w 3252789"/>
                <a:gd name="connsiteY2" fmla="*/ 3022037 h 3022037"/>
                <a:gd name="connsiteX3" fmla="*/ 223838 w 3252789"/>
                <a:gd name="connsiteY3" fmla="*/ 0 h 3022037"/>
                <a:gd name="connsiteX0" fmla="*/ 223838 w 3260163"/>
                <a:gd name="connsiteY0" fmla="*/ 0 h 3014663"/>
                <a:gd name="connsiteX1" fmla="*/ 0 w 3260163"/>
                <a:gd name="connsiteY1" fmla="*/ 1790700 h 3014663"/>
                <a:gd name="connsiteX2" fmla="*/ 3260163 w 3260163"/>
                <a:gd name="connsiteY2" fmla="*/ 3014663 h 3014663"/>
                <a:gd name="connsiteX3" fmla="*/ 223838 w 3260163"/>
                <a:gd name="connsiteY3" fmla="*/ 0 h 3014663"/>
                <a:gd name="connsiteX0" fmla="*/ 223838 w 3260163"/>
                <a:gd name="connsiteY0" fmla="*/ 0 h 3022037"/>
                <a:gd name="connsiteX1" fmla="*/ 0 w 3260163"/>
                <a:gd name="connsiteY1" fmla="*/ 1790700 h 3022037"/>
                <a:gd name="connsiteX2" fmla="*/ 3260163 w 3260163"/>
                <a:gd name="connsiteY2" fmla="*/ 3022037 h 3022037"/>
                <a:gd name="connsiteX3" fmla="*/ 223838 w 3260163"/>
                <a:gd name="connsiteY3" fmla="*/ 0 h 3022037"/>
              </a:gdLst>
              <a:ahLst/>
              <a:cxnLst>
                <a:cxn ang="0">
                  <a:pos x="connsiteX0" y="connsiteY0"/>
                </a:cxn>
                <a:cxn ang="0">
                  <a:pos x="connsiteX1" y="connsiteY1"/>
                </a:cxn>
                <a:cxn ang="0">
                  <a:pos x="connsiteX2" y="connsiteY2"/>
                </a:cxn>
                <a:cxn ang="0">
                  <a:pos x="connsiteX3" y="connsiteY3"/>
                </a:cxn>
              </a:cxnLst>
              <a:rect l="l" t="t" r="r" b="b"/>
              <a:pathLst>
                <a:path w="3260163" h="3022037">
                  <a:moveTo>
                    <a:pt x="223838" y="0"/>
                  </a:moveTo>
                  <a:lnTo>
                    <a:pt x="0" y="1790700"/>
                  </a:lnTo>
                  <a:lnTo>
                    <a:pt x="3260163" y="3022037"/>
                  </a:lnTo>
                  <a:lnTo>
                    <a:pt x="223838" y="0"/>
                  </a:lnTo>
                  <a:close/>
                </a:path>
              </a:pathLst>
            </a:custGeom>
            <a:gradFill>
              <a:gsLst>
                <a:gs pos="100000">
                  <a:schemeClr val="accent3"/>
                </a:gs>
                <a:gs pos="6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6" name="Freeform 15"/>
            <p:cNvSpPr/>
            <p:nvPr/>
          </p:nvSpPr>
          <p:spPr>
            <a:xfrm>
              <a:off x="3343275" y="0"/>
              <a:ext cx="4337998" cy="3019426"/>
            </a:xfrm>
            <a:custGeom>
              <a:avLst/>
              <a:gdLst>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37998"/>
                <a:gd name="connsiteY0" fmla="*/ 0 h 3019426"/>
                <a:gd name="connsiteX1" fmla="*/ 4337998 w 4337998"/>
                <a:gd name="connsiteY1" fmla="*/ 1214438 h 3019426"/>
                <a:gd name="connsiteX2" fmla="*/ 3028950 w 4337998"/>
                <a:gd name="connsiteY2" fmla="*/ 3019426 h 3019426"/>
                <a:gd name="connsiteX3" fmla="*/ 0 w 4337998"/>
                <a:gd name="connsiteY3" fmla="*/ 0 h 3019426"/>
                <a:gd name="connsiteX0" fmla="*/ 0 w 4337998"/>
                <a:gd name="connsiteY0" fmla="*/ 0 h 3019426"/>
                <a:gd name="connsiteX1" fmla="*/ 4337998 w 4337998"/>
                <a:gd name="connsiteY1" fmla="*/ 1214438 h 3019426"/>
                <a:gd name="connsiteX2" fmla="*/ 3015303 w 4337998"/>
                <a:gd name="connsiteY2" fmla="*/ 3019426 h 3019426"/>
                <a:gd name="connsiteX3" fmla="*/ 0 w 4337998"/>
                <a:gd name="connsiteY3" fmla="*/ 0 h 3019426"/>
              </a:gdLst>
              <a:ahLst/>
              <a:cxnLst>
                <a:cxn ang="0">
                  <a:pos x="connsiteX0" y="connsiteY0"/>
                </a:cxn>
                <a:cxn ang="0">
                  <a:pos x="connsiteX1" y="connsiteY1"/>
                </a:cxn>
                <a:cxn ang="0">
                  <a:pos x="connsiteX2" y="connsiteY2"/>
                </a:cxn>
                <a:cxn ang="0">
                  <a:pos x="connsiteX3" y="connsiteY3"/>
                </a:cxn>
              </a:cxnLst>
              <a:rect l="l" t="t" r="r" b="b"/>
              <a:pathLst>
                <a:path w="4337998" h="3019426">
                  <a:moveTo>
                    <a:pt x="0" y="0"/>
                  </a:moveTo>
                  <a:lnTo>
                    <a:pt x="4337998" y="1214438"/>
                  </a:lnTo>
                  <a:lnTo>
                    <a:pt x="3015303" y="3019426"/>
                  </a:lnTo>
                  <a:lnTo>
                    <a:pt x="0" y="0"/>
                  </a:lnTo>
                  <a:close/>
                </a:path>
              </a:pathLst>
            </a:custGeom>
            <a:gradFill>
              <a:gsLst>
                <a:gs pos="100000">
                  <a:schemeClr val="accent3"/>
                </a:gs>
                <a:gs pos="44000">
                  <a:schemeClr val="accent2"/>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en-US" sz="2000"/>
                <a:t>s</a:t>
              </a:r>
            </a:p>
          </p:txBody>
        </p:sp>
        <p:sp>
          <p:nvSpPr>
            <p:cNvPr id="17" name="Freeform 16"/>
            <p:cNvSpPr/>
            <p:nvPr/>
          </p:nvSpPr>
          <p:spPr>
            <a:xfrm>
              <a:off x="7667625" y="1"/>
              <a:ext cx="4533261" cy="1214438"/>
            </a:xfrm>
            <a:custGeom>
              <a:avLst/>
              <a:gdLst>
                <a:gd name="connsiteX0" fmla="*/ 3367088 w 4524375"/>
                <a:gd name="connsiteY0" fmla="*/ 0 h 1223963"/>
                <a:gd name="connsiteX1" fmla="*/ 0 w 4524375"/>
                <a:gd name="connsiteY1" fmla="*/ 1223963 h 1223963"/>
                <a:gd name="connsiteX2" fmla="*/ 4524375 w 4524375"/>
                <a:gd name="connsiteY2" fmla="*/ 1071563 h 1223963"/>
                <a:gd name="connsiteX3" fmla="*/ 3367088 w 4524375"/>
                <a:gd name="connsiteY3" fmla="*/ 0 h 1223963"/>
                <a:gd name="connsiteX0" fmla="*/ 3352800 w 4524375"/>
                <a:gd name="connsiteY0" fmla="*/ 0 h 1233489"/>
                <a:gd name="connsiteX1" fmla="*/ 0 w 4524375"/>
                <a:gd name="connsiteY1" fmla="*/ 1233489 h 1233489"/>
                <a:gd name="connsiteX2" fmla="*/ 4524375 w 4524375"/>
                <a:gd name="connsiteY2" fmla="*/ 1081089 h 1233489"/>
                <a:gd name="connsiteX3" fmla="*/ 3352800 w 4524375"/>
                <a:gd name="connsiteY3" fmla="*/ 0 h 1233489"/>
                <a:gd name="connsiteX0" fmla="*/ 3352800 w 4524375"/>
                <a:gd name="connsiteY0" fmla="*/ 0 h 1228726"/>
                <a:gd name="connsiteX1" fmla="*/ 0 w 4524375"/>
                <a:gd name="connsiteY1" fmla="*/ 1228726 h 1228726"/>
                <a:gd name="connsiteX2" fmla="*/ 4524375 w 4524375"/>
                <a:gd name="connsiteY2" fmla="*/ 1076326 h 1228726"/>
                <a:gd name="connsiteX3" fmla="*/ 3352800 w 4524375"/>
                <a:gd name="connsiteY3" fmla="*/ 0 h 1228726"/>
                <a:gd name="connsiteX0" fmla="*/ 3357563 w 4524375"/>
                <a:gd name="connsiteY0" fmla="*/ 0 h 1223963"/>
                <a:gd name="connsiteX1" fmla="*/ 0 w 4524375"/>
                <a:gd name="connsiteY1" fmla="*/ 1223963 h 1223963"/>
                <a:gd name="connsiteX2" fmla="*/ 4524375 w 4524375"/>
                <a:gd name="connsiteY2" fmla="*/ 1071563 h 1223963"/>
                <a:gd name="connsiteX3" fmla="*/ 3357563 w 4524375"/>
                <a:gd name="connsiteY3" fmla="*/ 0 h 1223963"/>
                <a:gd name="connsiteX0" fmla="*/ 3371851 w 4538663"/>
                <a:gd name="connsiteY0" fmla="*/ 0 h 1219200"/>
                <a:gd name="connsiteX1" fmla="*/ 0 w 4538663"/>
                <a:gd name="connsiteY1" fmla="*/ 1219200 h 1219200"/>
                <a:gd name="connsiteX2" fmla="*/ 4538663 w 4538663"/>
                <a:gd name="connsiteY2" fmla="*/ 1071563 h 1219200"/>
                <a:gd name="connsiteX3" fmla="*/ 3371851 w 4538663"/>
                <a:gd name="connsiteY3" fmla="*/ 0 h 1219200"/>
                <a:gd name="connsiteX0" fmla="*/ 3243264 w 4410076"/>
                <a:gd name="connsiteY0" fmla="*/ 0 h 1071563"/>
                <a:gd name="connsiteX1" fmla="*/ 0 w 4410076"/>
                <a:gd name="connsiteY1" fmla="*/ 1033463 h 1071563"/>
                <a:gd name="connsiteX2" fmla="*/ 4410076 w 4410076"/>
                <a:gd name="connsiteY2" fmla="*/ 1071563 h 1071563"/>
                <a:gd name="connsiteX3" fmla="*/ 3243264 w 4410076"/>
                <a:gd name="connsiteY3" fmla="*/ 0 h 1071563"/>
                <a:gd name="connsiteX0" fmla="*/ 3352801 w 4519613"/>
                <a:gd name="connsiteY0" fmla="*/ 0 h 1214438"/>
                <a:gd name="connsiteX1" fmla="*/ 0 w 4519613"/>
                <a:gd name="connsiteY1" fmla="*/ 1214438 h 1214438"/>
                <a:gd name="connsiteX2" fmla="*/ 4519613 w 4519613"/>
                <a:gd name="connsiteY2" fmla="*/ 1071563 h 1214438"/>
                <a:gd name="connsiteX3" fmla="*/ 3352801 w 4519613"/>
                <a:gd name="connsiteY3" fmla="*/ 0 h 1214438"/>
                <a:gd name="connsiteX0" fmla="*/ 3352801 w 4533261"/>
                <a:gd name="connsiteY0" fmla="*/ 0 h 1214438"/>
                <a:gd name="connsiteX1" fmla="*/ 0 w 4533261"/>
                <a:gd name="connsiteY1" fmla="*/ 1214438 h 1214438"/>
                <a:gd name="connsiteX2" fmla="*/ 4533261 w 4533261"/>
                <a:gd name="connsiteY2" fmla="*/ 1071563 h 1214438"/>
                <a:gd name="connsiteX3" fmla="*/ 3352801 w 4533261"/>
                <a:gd name="connsiteY3" fmla="*/ 0 h 1214438"/>
                <a:gd name="connsiteX0" fmla="*/ 3352801 w 4533261"/>
                <a:gd name="connsiteY0" fmla="*/ 0 h 1214438"/>
                <a:gd name="connsiteX1" fmla="*/ 0 w 4533261"/>
                <a:gd name="connsiteY1" fmla="*/ 1214438 h 1214438"/>
                <a:gd name="connsiteX2" fmla="*/ 4533261 w 4533261"/>
                <a:gd name="connsiteY2" fmla="*/ 1098859 h 1214438"/>
                <a:gd name="connsiteX3" fmla="*/ 3352801 w 4533261"/>
                <a:gd name="connsiteY3" fmla="*/ 0 h 1214438"/>
              </a:gdLst>
              <a:ahLst/>
              <a:cxnLst>
                <a:cxn ang="0">
                  <a:pos x="connsiteX0" y="connsiteY0"/>
                </a:cxn>
                <a:cxn ang="0">
                  <a:pos x="connsiteX1" y="connsiteY1"/>
                </a:cxn>
                <a:cxn ang="0">
                  <a:pos x="connsiteX2" y="connsiteY2"/>
                </a:cxn>
                <a:cxn ang="0">
                  <a:pos x="connsiteX3" y="connsiteY3"/>
                </a:cxn>
              </a:cxnLst>
              <a:rect l="l" t="t" r="r" b="b"/>
              <a:pathLst>
                <a:path w="4533261" h="1214438">
                  <a:moveTo>
                    <a:pt x="3352801" y="0"/>
                  </a:moveTo>
                  <a:lnTo>
                    <a:pt x="0" y="1214438"/>
                  </a:lnTo>
                  <a:lnTo>
                    <a:pt x="4533261" y="1098859"/>
                  </a:lnTo>
                  <a:lnTo>
                    <a:pt x="3352801" y="0"/>
                  </a:lnTo>
                  <a:close/>
                </a:path>
              </a:pathLst>
            </a:custGeom>
            <a:gradFill>
              <a:gsLst>
                <a:gs pos="100000">
                  <a:schemeClr val="accent3"/>
                </a:gs>
                <a:gs pos="44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8" name="Freeform 17"/>
            <p:cNvSpPr/>
            <p:nvPr/>
          </p:nvSpPr>
          <p:spPr>
            <a:xfrm>
              <a:off x="11015664" y="1"/>
              <a:ext cx="1176841" cy="1098080"/>
            </a:xfrm>
            <a:custGeom>
              <a:avLst/>
              <a:gdLst>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6299"/>
                <a:gd name="connsiteY0" fmla="*/ 0 h 1085850"/>
                <a:gd name="connsiteX1" fmla="*/ 1176299 w 1176299"/>
                <a:gd name="connsiteY1" fmla="*/ 1085850 h 1085850"/>
                <a:gd name="connsiteX2" fmla="*/ 1171575 w 1176299"/>
                <a:gd name="connsiteY2" fmla="*/ 0 h 1085850"/>
                <a:gd name="connsiteX3" fmla="*/ 0 w 1176299"/>
                <a:gd name="connsiteY3" fmla="*/ 0 h 1085850"/>
                <a:gd name="connsiteX0" fmla="*/ 0 w 1181344"/>
                <a:gd name="connsiteY0" fmla="*/ 0 h 1085850"/>
                <a:gd name="connsiteX1" fmla="*/ 1176299 w 1181344"/>
                <a:gd name="connsiteY1" fmla="*/ 1085850 h 1085850"/>
                <a:gd name="connsiteX2" fmla="*/ 1181138 w 1181344"/>
                <a:gd name="connsiteY2" fmla="*/ 0 h 1085850"/>
                <a:gd name="connsiteX3" fmla="*/ 0 w 1181344"/>
                <a:gd name="connsiteY3" fmla="*/ 0 h 1085850"/>
                <a:gd name="connsiteX0" fmla="*/ 0 w 1181586"/>
                <a:gd name="connsiteY0" fmla="*/ 0 h 1081088"/>
                <a:gd name="connsiteX1" fmla="*/ 1181080 w 1181586"/>
                <a:gd name="connsiteY1" fmla="*/ 1081088 h 1081088"/>
                <a:gd name="connsiteX2" fmla="*/ 1181138 w 1181586"/>
                <a:gd name="connsiteY2" fmla="*/ 0 h 1081088"/>
                <a:gd name="connsiteX3" fmla="*/ 0 w 1181586"/>
                <a:gd name="connsiteY3" fmla="*/ 0 h 1081088"/>
                <a:gd name="connsiteX0" fmla="*/ 0 w 1181586"/>
                <a:gd name="connsiteY0" fmla="*/ 0 h 1070785"/>
                <a:gd name="connsiteX1" fmla="*/ 1181080 w 1181586"/>
                <a:gd name="connsiteY1" fmla="*/ 1070785 h 1070785"/>
                <a:gd name="connsiteX2" fmla="*/ 1181138 w 1181586"/>
                <a:gd name="connsiteY2" fmla="*/ 0 h 1070785"/>
                <a:gd name="connsiteX3" fmla="*/ 0 w 1181586"/>
                <a:gd name="connsiteY3" fmla="*/ 0 h 1070785"/>
                <a:gd name="connsiteX0" fmla="*/ 0 w 1181152"/>
                <a:gd name="connsiteY0" fmla="*/ 0 h 593113"/>
                <a:gd name="connsiteX1" fmla="*/ 1057755 w 1181152"/>
                <a:gd name="connsiteY1" fmla="*/ 593113 h 593113"/>
                <a:gd name="connsiteX2" fmla="*/ 1181138 w 1181152"/>
                <a:gd name="connsiteY2" fmla="*/ 0 h 593113"/>
                <a:gd name="connsiteX3" fmla="*/ 0 w 1181152"/>
                <a:gd name="connsiteY3" fmla="*/ 0 h 593113"/>
                <a:gd name="connsiteX0" fmla="*/ 0 w 1181586"/>
                <a:gd name="connsiteY0" fmla="*/ 0 h 1098080"/>
                <a:gd name="connsiteX1" fmla="*/ 1181081 w 1181586"/>
                <a:gd name="connsiteY1" fmla="*/ 1098080 h 1098080"/>
                <a:gd name="connsiteX2" fmla="*/ 1181138 w 1181586"/>
                <a:gd name="connsiteY2" fmla="*/ 0 h 1098080"/>
                <a:gd name="connsiteX3" fmla="*/ 0 w 1181586"/>
                <a:gd name="connsiteY3" fmla="*/ 0 h 1098080"/>
              </a:gdLst>
              <a:ahLst/>
              <a:cxnLst>
                <a:cxn ang="0">
                  <a:pos x="connsiteX0" y="connsiteY0"/>
                </a:cxn>
                <a:cxn ang="0">
                  <a:pos x="connsiteX1" y="connsiteY1"/>
                </a:cxn>
                <a:cxn ang="0">
                  <a:pos x="connsiteX2" y="connsiteY2"/>
                </a:cxn>
                <a:cxn ang="0">
                  <a:pos x="connsiteX3" y="connsiteY3"/>
                </a:cxn>
              </a:cxnLst>
              <a:rect l="l" t="t" r="r" b="b"/>
              <a:pathLst>
                <a:path w="1181586" h="1098080">
                  <a:moveTo>
                    <a:pt x="0" y="0"/>
                  </a:moveTo>
                  <a:lnTo>
                    <a:pt x="1181081" y="1098080"/>
                  </a:lnTo>
                  <a:cubicBezTo>
                    <a:pt x="1179506" y="736130"/>
                    <a:pt x="1182713" y="361950"/>
                    <a:pt x="1181138" y="0"/>
                  </a:cubicBezTo>
                  <a:lnTo>
                    <a:pt x="0" y="0"/>
                  </a:lnTo>
                  <a:close/>
                </a:path>
              </a:pathLst>
            </a:custGeom>
            <a:gradFill>
              <a:gsLst>
                <a:gs pos="100000">
                  <a:schemeClr val="accent3"/>
                </a:gs>
                <a:gs pos="4400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9" name="Freeform 18"/>
            <p:cNvSpPr/>
            <p:nvPr/>
          </p:nvSpPr>
          <p:spPr>
            <a:xfrm>
              <a:off x="10959906" y="1057275"/>
              <a:ext cx="1232552" cy="3276600"/>
            </a:xfrm>
            <a:custGeom>
              <a:avLst/>
              <a:gdLst>
                <a:gd name="connsiteX0" fmla="*/ 1171575 w 1176337"/>
                <a:gd name="connsiteY0" fmla="*/ 0 h 3267075"/>
                <a:gd name="connsiteX1" fmla="*/ 0 w 1176337"/>
                <a:gd name="connsiteY1" fmla="*/ 2762250 h 3267075"/>
                <a:gd name="connsiteX2" fmla="*/ 1176337 w 1176337"/>
                <a:gd name="connsiteY2" fmla="*/ 3267075 h 3267075"/>
                <a:gd name="connsiteX3" fmla="*/ 1171575 w 1176337"/>
                <a:gd name="connsiteY3" fmla="*/ 0 h 3267075"/>
                <a:gd name="connsiteX0" fmla="*/ 1176337 w 1176795"/>
                <a:gd name="connsiteY0" fmla="*/ 0 h 3276600"/>
                <a:gd name="connsiteX1" fmla="*/ 0 w 1176795"/>
                <a:gd name="connsiteY1" fmla="*/ 2771775 h 3276600"/>
                <a:gd name="connsiteX2" fmla="*/ 1176337 w 1176795"/>
                <a:gd name="connsiteY2" fmla="*/ 3276600 h 3276600"/>
                <a:gd name="connsiteX3" fmla="*/ 1176337 w 1176795"/>
                <a:gd name="connsiteY3" fmla="*/ 0 h 3276600"/>
                <a:gd name="connsiteX0" fmla="*/ 1209791 w 1210249"/>
                <a:gd name="connsiteY0" fmla="*/ 0 h 3276600"/>
                <a:gd name="connsiteX1" fmla="*/ 0 w 1210249"/>
                <a:gd name="connsiteY1" fmla="*/ 2771775 h 3276600"/>
                <a:gd name="connsiteX2" fmla="*/ 1209791 w 1210249"/>
                <a:gd name="connsiteY2" fmla="*/ 3276600 h 3276600"/>
                <a:gd name="connsiteX3" fmla="*/ 1209791 w 1210249"/>
                <a:gd name="connsiteY3" fmla="*/ 0 h 3276600"/>
                <a:gd name="connsiteX0" fmla="*/ 1232094 w 1232552"/>
                <a:gd name="connsiteY0" fmla="*/ 0 h 3276600"/>
                <a:gd name="connsiteX1" fmla="*/ 0 w 1232552"/>
                <a:gd name="connsiteY1" fmla="*/ 2749472 h 3276600"/>
                <a:gd name="connsiteX2" fmla="*/ 1232094 w 1232552"/>
                <a:gd name="connsiteY2" fmla="*/ 3276600 h 3276600"/>
                <a:gd name="connsiteX3" fmla="*/ 1232094 w 1232552"/>
                <a:gd name="connsiteY3" fmla="*/ 0 h 3276600"/>
              </a:gdLst>
              <a:ahLst/>
              <a:cxnLst>
                <a:cxn ang="0">
                  <a:pos x="connsiteX0" y="connsiteY0"/>
                </a:cxn>
                <a:cxn ang="0">
                  <a:pos x="connsiteX1" y="connsiteY1"/>
                </a:cxn>
                <a:cxn ang="0">
                  <a:pos x="connsiteX2" y="connsiteY2"/>
                </a:cxn>
                <a:cxn ang="0">
                  <a:pos x="connsiteX3" y="connsiteY3"/>
                </a:cxn>
              </a:cxnLst>
              <a:rect l="l" t="t" r="r" b="b"/>
              <a:pathLst>
                <a:path w="1232552" h="3276600">
                  <a:moveTo>
                    <a:pt x="1232094" y="0"/>
                  </a:moveTo>
                  <a:lnTo>
                    <a:pt x="0" y="2749472"/>
                  </a:lnTo>
                  <a:lnTo>
                    <a:pt x="1232094" y="3276600"/>
                  </a:lnTo>
                  <a:cubicBezTo>
                    <a:pt x="1230507" y="2187575"/>
                    <a:pt x="1233681" y="1089025"/>
                    <a:pt x="1232094" y="0"/>
                  </a:cubicBezTo>
                  <a:close/>
                </a:path>
              </a:pathLst>
            </a:custGeom>
            <a:gradFill>
              <a:gsLst>
                <a:gs pos="100000">
                  <a:schemeClr val="accent3"/>
                </a:gs>
                <a:gs pos="44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0" name="Freeform 19"/>
            <p:cNvSpPr/>
            <p:nvPr/>
          </p:nvSpPr>
          <p:spPr>
            <a:xfrm>
              <a:off x="6366969" y="2428875"/>
              <a:ext cx="3339005" cy="2271713"/>
            </a:xfrm>
            <a:custGeom>
              <a:avLst/>
              <a:gdLst>
                <a:gd name="connsiteX0" fmla="*/ 0 w 3324225"/>
                <a:gd name="connsiteY0" fmla="*/ 590550 h 2271713"/>
                <a:gd name="connsiteX1" fmla="*/ 1343025 w 3324225"/>
                <a:gd name="connsiteY1" fmla="*/ 2271713 h 2271713"/>
                <a:gd name="connsiteX2" fmla="*/ 3324225 w 3324225"/>
                <a:gd name="connsiteY2" fmla="*/ 0 h 2271713"/>
                <a:gd name="connsiteX3" fmla="*/ 0 w 3324225"/>
                <a:gd name="connsiteY3" fmla="*/ 590550 h 2271713"/>
                <a:gd name="connsiteX0" fmla="*/ 0 w 3333750"/>
                <a:gd name="connsiteY0" fmla="*/ 585787 h 2271713"/>
                <a:gd name="connsiteX1" fmla="*/ 1352550 w 3333750"/>
                <a:gd name="connsiteY1" fmla="*/ 2271713 h 2271713"/>
                <a:gd name="connsiteX2" fmla="*/ 3333750 w 3333750"/>
                <a:gd name="connsiteY2" fmla="*/ 0 h 2271713"/>
                <a:gd name="connsiteX3" fmla="*/ 0 w 3333750"/>
                <a:gd name="connsiteY3" fmla="*/ 585787 h 2271713"/>
                <a:gd name="connsiteX0" fmla="*/ 0 w 3333750"/>
                <a:gd name="connsiteY0" fmla="*/ 591043 h 2271713"/>
                <a:gd name="connsiteX1" fmla="*/ 1352550 w 3333750"/>
                <a:gd name="connsiteY1" fmla="*/ 2271713 h 2271713"/>
                <a:gd name="connsiteX2" fmla="*/ 3333750 w 3333750"/>
                <a:gd name="connsiteY2" fmla="*/ 0 h 2271713"/>
                <a:gd name="connsiteX3" fmla="*/ 0 w 3333750"/>
                <a:gd name="connsiteY3" fmla="*/ 591043 h 2271713"/>
                <a:gd name="connsiteX0" fmla="*/ 0 w 3339005"/>
                <a:gd name="connsiteY0" fmla="*/ 591043 h 2271713"/>
                <a:gd name="connsiteX1" fmla="*/ 1357805 w 3339005"/>
                <a:gd name="connsiteY1" fmla="*/ 2271713 h 2271713"/>
                <a:gd name="connsiteX2" fmla="*/ 3339005 w 3339005"/>
                <a:gd name="connsiteY2" fmla="*/ 0 h 2271713"/>
                <a:gd name="connsiteX3" fmla="*/ 0 w 3339005"/>
                <a:gd name="connsiteY3" fmla="*/ 591043 h 2271713"/>
              </a:gdLst>
              <a:ahLst/>
              <a:cxnLst>
                <a:cxn ang="0">
                  <a:pos x="connsiteX0" y="connsiteY0"/>
                </a:cxn>
                <a:cxn ang="0">
                  <a:pos x="connsiteX1" y="connsiteY1"/>
                </a:cxn>
                <a:cxn ang="0">
                  <a:pos x="connsiteX2" y="connsiteY2"/>
                </a:cxn>
                <a:cxn ang="0">
                  <a:pos x="connsiteX3" y="connsiteY3"/>
                </a:cxn>
              </a:cxnLst>
              <a:rect l="l" t="t" r="r" b="b"/>
              <a:pathLst>
                <a:path w="3339005" h="2271713">
                  <a:moveTo>
                    <a:pt x="0" y="591043"/>
                  </a:moveTo>
                  <a:lnTo>
                    <a:pt x="1357805" y="2271713"/>
                  </a:lnTo>
                  <a:lnTo>
                    <a:pt x="3339005" y="0"/>
                  </a:lnTo>
                  <a:lnTo>
                    <a:pt x="0" y="591043"/>
                  </a:lnTo>
                  <a:close/>
                </a:path>
              </a:pathLst>
            </a:custGeom>
            <a:gradFill>
              <a:gsLst>
                <a:gs pos="100000">
                  <a:schemeClr val="accent3"/>
                </a:gs>
                <a:gs pos="44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1" name="Freeform 20"/>
            <p:cNvSpPr/>
            <p:nvPr/>
          </p:nvSpPr>
          <p:spPr>
            <a:xfrm>
              <a:off x="1025774" y="1761707"/>
              <a:ext cx="2098477" cy="1910094"/>
            </a:xfrm>
            <a:custGeom>
              <a:avLst/>
              <a:gdLst>
                <a:gd name="connsiteX0" fmla="*/ 2086304 w 2086304"/>
                <a:gd name="connsiteY0" fmla="*/ 0 h 1886607"/>
                <a:gd name="connsiteX1" fmla="*/ 0 w 2086304"/>
                <a:gd name="connsiteY1" fmla="*/ 15765 h 1886607"/>
                <a:gd name="connsiteX2" fmla="*/ 362607 w 2086304"/>
                <a:gd name="connsiteY2" fmla="*/ 1886607 h 1886607"/>
                <a:gd name="connsiteX3" fmla="*/ 2086304 w 2086304"/>
                <a:gd name="connsiteY3" fmla="*/ 0 h 1886607"/>
                <a:gd name="connsiteX0" fmla="*/ 2101053 w 2101053"/>
                <a:gd name="connsiteY0" fmla="*/ 0 h 1886607"/>
                <a:gd name="connsiteX1" fmla="*/ 0 w 2101053"/>
                <a:gd name="connsiteY1" fmla="*/ 1207 h 1886607"/>
                <a:gd name="connsiteX2" fmla="*/ 377356 w 2101053"/>
                <a:gd name="connsiteY2" fmla="*/ 1886607 h 1886607"/>
                <a:gd name="connsiteX3" fmla="*/ 2101053 w 2101053"/>
                <a:gd name="connsiteY3" fmla="*/ 0 h 1886607"/>
                <a:gd name="connsiteX0" fmla="*/ 2098477 w 2098477"/>
                <a:gd name="connsiteY0" fmla="*/ 8963 h 1885400"/>
                <a:gd name="connsiteX1" fmla="*/ 0 w 2098477"/>
                <a:gd name="connsiteY1" fmla="*/ 0 h 1885400"/>
                <a:gd name="connsiteX2" fmla="*/ 377356 w 2098477"/>
                <a:gd name="connsiteY2" fmla="*/ 1885400 h 1885400"/>
                <a:gd name="connsiteX3" fmla="*/ 2098477 w 2098477"/>
                <a:gd name="connsiteY3" fmla="*/ 8963 h 1885400"/>
              </a:gdLst>
              <a:ahLst/>
              <a:cxnLst>
                <a:cxn ang="0">
                  <a:pos x="connsiteX0" y="connsiteY0"/>
                </a:cxn>
                <a:cxn ang="0">
                  <a:pos x="connsiteX1" y="connsiteY1"/>
                </a:cxn>
                <a:cxn ang="0">
                  <a:pos x="connsiteX2" y="connsiteY2"/>
                </a:cxn>
                <a:cxn ang="0">
                  <a:pos x="connsiteX3" y="connsiteY3"/>
                </a:cxn>
              </a:cxnLst>
              <a:rect l="l" t="t" r="r" b="b"/>
              <a:pathLst>
                <a:path w="2098477" h="1885400">
                  <a:moveTo>
                    <a:pt x="2098477" y="8963"/>
                  </a:moveTo>
                  <a:lnTo>
                    <a:pt x="0" y="0"/>
                  </a:lnTo>
                  <a:lnTo>
                    <a:pt x="377356" y="1885400"/>
                  </a:lnTo>
                  <a:lnTo>
                    <a:pt x="2098477" y="8963"/>
                  </a:lnTo>
                  <a:close/>
                </a:path>
              </a:pathLst>
            </a:custGeom>
            <a:gradFill>
              <a:gsLst>
                <a:gs pos="100000">
                  <a:schemeClr val="accent3"/>
                </a:gs>
                <a:gs pos="44000">
                  <a:schemeClr val="accent2"/>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2" name="Freeform 21"/>
            <p:cNvSpPr/>
            <p:nvPr/>
          </p:nvSpPr>
          <p:spPr>
            <a:xfrm>
              <a:off x="3532" y="4857972"/>
              <a:ext cx="4090198" cy="2007612"/>
            </a:xfrm>
            <a:custGeom>
              <a:avLst/>
              <a:gdLst>
                <a:gd name="connsiteX0" fmla="*/ 3576398 w 4077729"/>
                <a:gd name="connsiteY0" fmla="*/ 0 h 1994733"/>
                <a:gd name="connsiteX1" fmla="*/ 4077729 w 4077729"/>
                <a:gd name="connsiteY1" fmla="*/ 1101516 h 1994733"/>
                <a:gd name="connsiteX2" fmla="*/ 0 w 4077729"/>
                <a:gd name="connsiteY2" fmla="*/ 1994733 h 1994733"/>
                <a:gd name="connsiteX3" fmla="*/ 3576398 w 4077729"/>
                <a:gd name="connsiteY3" fmla="*/ 0 h 1994733"/>
                <a:gd name="connsiteX0" fmla="*/ 3576398 w 4086042"/>
                <a:gd name="connsiteY0" fmla="*/ 0 h 1994733"/>
                <a:gd name="connsiteX1" fmla="*/ 4086042 w 4086042"/>
                <a:gd name="connsiteY1" fmla="*/ 1093204 h 1994733"/>
                <a:gd name="connsiteX2" fmla="*/ 0 w 4086042"/>
                <a:gd name="connsiteY2" fmla="*/ 1994733 h 1994733"/>
                <a:gd name="connsiteX3" fmla="*/ 3576398 w 4086042"/>
                <a:gd name="connsiteY3" fmla="*/ 0 h 1994733"/>
                <a:gd name="connsiteX0" fmla="*/ 3576398 w 4090198"/>
                <a:gd name="connsiteY0" fmla="*/ 0 h 1994733"/>
                <a:gd name="connsiteX1" fmla="*/ 4090198 w 4090198"/>
                <a:gd name="connsiteY1" fmla="*/ 1084892 h 1994733"/>
                <a:gd name="connsiteX2" fmla="*/ 0 w 4090198"/>
                <a:gd name="connsiteY2" fmla="*/ 1994733 h 1994733"/>
                <a:gd name="connsiteX3" fmla="*/ 3576398 w 4090198"/>
                <a:gd name="connsiteY3" fmla="*/ 0 h 1994733"/>
                <a:gd name="connsiteX0" fmla="*/ 3576398 w 4090198"/>
                <a:gd name="connsiteY0" fmla="*/ 0 h 2007612"/>
                <a:gd name="connsiteX1" fmla="*/ 4090198 w 4090198"/>
                <a:gd name="connsiteY1" fmla="*/ 1084892 h 2007612"/>
                <a:gd name="connsiteX2" fmla="*/ 0 w 4090198"/>
                <a:gd name="connsiteY2" fmla="*/ 2007612 h 2007612"/>
                <a:gd name="connsiteX3" fmla="*/ 3576398 w 4090198"/>
                <a:gd name="connsiteY3" fmla="*/ 0 h 2007612"/>
              </a:gdLst>
              <a:ahLst/>
              <a:cxnLst>
                <a:cxn ang="0">
                  <a:pos x="connsiteX0" y="connsiteY0"/>
                </a:cxn>
                <a:cxn ang="0">
                  <a:pos x="connsiteX1" y="connsiteY1"/>
                </a:cxn>
                <a:cxn ang="0">
                  <a:pos x="connsiteX2" y="connsiteY2"/>
                </a:cxn>
                <a:cxn ang="0">
                  <a:pos x="connsiteX3" y="connsiteY3"/>
                </a:cxn>
              </a:cxnLst>
              <a:rect l="l" t="t" r="r" b="b"/>
              <a:pathLst>
                <a:path w="4090198" h="2007612">
                  <a:moveTo>
                    <a:pt x="3576398" y="0"/>
                  </a:moveTo>
                  <a:lnTo>
                    <a:pt x="4090198" y="1084892"/>
                  </a:lnTo>
                  <a:lnTo>
                    <a:pt x="0" y="2007612"/>
                  </a:lnTo>
                  <a:lnTo>
                    <a:pt x="3576398"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3" name="Freeform 22"/>
            <p:cNvSpPr/>
            <p:nvPr/>
          </p:nvSpPr>
          <p:spPr>
            <a:xfrm>
              <a:off x="-6301" y="5938309"/>
              <a:ext cx="4092304" cy="924304"/>
            </a:xfrm>
            <a:custGeom>
              <a:avLst/>
              <a:gdLst>
                <a:gd name="connsiteX0" fmla="*/ 4074199 w 4074199"/>
                <a:gd name="connsiteY0" fmla="*/ 0 h 907339"/>
                <a:gd name="connsiteX1" fmla="*/ 3357507 w 4074199"/>
                <a:gd name="connsiteY1" fmla="*/ 907339 h 907339"/>
                <a:gd name="connsiteX2" fmla="*/ 0 w 4074199"/>
                <a:gd name="connsiteY2" fmla="*/ 907339 h 907339"/>
                <a:gd name="connsiteX3" fmla="*/ 4074199 w 4074199"/>
                <a:gd name="connsiteY3" fmla="*/ 0 h 907339"/>
                <a:gd name="connsiteX0" fmla="*/ 4084791 w 4084791"/>
                <a:gd name="connsiteY0" fmla="*/ 0 h 907339"/>
                <a:gd name="connsiteX1" fmla="*/ 3368099 w 4084791"/>
                <a:gd name="connsiteY1" fmla="*/ 907339 h 907339"/>
                <a:gd name="connsiteX2" fmla="*/ 0 w 4084791"/>
                <a:gd name="connsiteY2" fmla="*/ 907339 h 907339"/>
                <a:gd name="connsiteX3" fmla="*/ 4084791 w 4084791"/>
                <a:gd name="connsiteY3" fmla="*/ 0 h 907339"/>
                <a:gd name="connsiteX0" fmla="*/ 4100031 w 4100031"/>
                <a:gd name="connsiteY0" fmla="*/ 0 h 907339"/>
                <a:gd name="connsiteX1" fmla="*/ 3368099 w 4100031"/>
                <a:gd name="connsiteY1" fmla="*/ 907339 h 907339"/>
                <a:gd name="connsiteX2" fmla="*/ 0 w 4100031"/>
                <a:gd name="connsiteY2" fmla="*/ 907339 h 907339"/>
                <a:gd name="connsiteX3" fmla="*/ 4100031 w 4100031"/>
                <a:gd name="connsiteY3" fmla="*/ 0 h 907339"/>
                <a:gd name="connsiteX0" fmla="*/ 4102607 w 4102607"/>
                <a:gd name="connsiteY0" fmla="*/ 0 h 907339"/>
                <a:gd name="connsiteX1" fmla="*/ 3370675 w 4102607"/>
                <a:gd name="connsiteY1" fmla="*/ 907339 h 907339"/>
                <a:gd name="connsiteX2" fmla="*/ 0 w 4102607"/>
                <a:gd name="connsiteY2" fmla="*/ 857464 h 907339"/>
                <a:gd name="connsiteX3" fmla="*/ 4102607 w 4102607"/>
                <a:gd name="connsiteY3" fmla="*/ 0 h 907339"/>
                <a:gd name="connsiteX0" fmla="*/ 4097455 w 4097455"/>
                <a:gd name="connsiteY0" fmla="*/ 0 h 907339"/>
                <a:gd name="connsiteX1" fmla="*/ 3365523 w 4097455"/>
                <a:gd name="connsiteY1" fmla="*/ 907339 h 907339"/>
                <a:gd name="connsiteX2" fmla="*/ 0 w 4097455"/>
                <a:gd name="connsiteY2" fmla="*/ 859958 h 907339"/>
                <a:gd name="connsiteX3" fmla="*/ 4097455 w 4097455"/>
                <a:gd name="connsiteY3" fmla="*/ 0 h 907339"/>
                <a:gd name="connsiteX0" fmla="*/ 4097455 w 4097455"/>
                <a:gd name="connsiteY0" fmla="*/ 0 h 862451"/>
                <a:gd name="connsiteX1" fmla="*/ 3411887 w 4097455"/>
                <a:gd name="connsiteY1" fmla="*/ 862451 h 862451"/>
                <a:gd name="connsiteX2" fmla="*/ 0 w 4097455"/>
                <a:gd name="connsiteY2" fmla="*/ 859958 h 862451"/>
                <a:gd name="connsiteX3" fmla="*/ 4097455 w 4097455"/>
                <a:gd name="connsiteY3" fmla="*/ 0 h 862451"/>
                <a:gd name="connsiteX0" fmla="*/ 4089728 w 4089728"/>
                <a:gd name="connsiteY0" fmla="*/ 0 h 892377"/>
                <a:gd name="connsiteX1" fmla="*/ 3411887 w 4089728"/>
                <a:gd name="connsiteY1" fmla="*/ 892377 h 892377"/>
                <a:gd name="connsiteX2" fmla="*/ 0 w 4089728"/>
                <a:gd name="connsiteY2" fmla="*/ 889884 h 892377"/>
                <a:gd name="connsiteX3" fmla="*/ 4089728 w 4089728"/>
                <a:gd name="connsiteY3" fmla="*/ 0 h 892377"/>
                <a:gd name="connsiteX0" fmla="*/ 4089728 w 4089728"/>
                <a:gd name="connsiteY0" fmla="*/ 0 h 892377"/>
                <a:gd name="connsiteX1" fmla="*/ 3424766 w 4089728"/>
                <a:gd name="connsiteY1" fmla="*/ 892377 h 892377"/>
                <a:gd name="connsiteX2" fmla="*/ 0 w 4089728"/>
                <a:gd name="connsiteY2" fmla="*/ 889884 h 892377"/>
                <a:gd name="connsiteX3" fmla="*/ 4089728 w 4089728"/>
                <a:gd name="connsiteY3" fmla="*/ 0 h 892377"/>
                <a:gd name="connsiteX0" fmla="*/ 4089728 w 4089728"/>
                <a:gd name="connsiteY0" fmla="*/ 0 h 889884"/>
                <a:gd name="connsiteX1" fmla="*/ 3360372 w 4089728"/>
                <a:gd name="connsiteY1" fmla="*/ 889884 h 889884"/>
                <a:gd name="connsiteX2" fmla="*/ 0 w 4089728"/>
                <a:gd name="connsiteY2" fmla="*/ 889884 h 889884"/>
                <a:gd name="connsiteX3" fmla="*/ 4089728 w 4089728"/>
                <a:gd name="connsiteY3" fmla="*/ 0 h 889884"/>
                <a:gd name="connsiteX0" fmla="*/ 4079425 w 4079425"/>
                <a:gd name="connsiteY0" fmla="*/ 0 h 889884"/>
                <a:gd name="connsiteX1" fmla="*/ 3350069 w 4079425"/>
                <a:gd name="connsiteY1" fmla="*/ 889884 h 889884"/>
                <a:gd name="connsiteX2" fmla="*/ 0 w 4079425"/>
                <a:gd name="connsiteY2" fmla="*/ 882403 h 889884"/>
                <a:gd name="connsiteX3" fmla="*/ 4079425 w 4079425"/>
                <a:gd name="connsiteY3" fmla="*/ 0 h 889884"/>
                <a:gd name="connsiteX0" fmla="*/ 4082000 w 4082000"/>
                <a:gd name="connsiteY0" fmla="*/ 0 h 889884"/>
                <a:gd name="connsiteX1" fmla="*/ 3352644 w 4082000"/>
                <a:gd name="connsiteY1" fmla="*/ 889884 h 889884"/>
                <a:gd name="connsiteX2" fmla="*/ 0 w 4082000"/>
                <a:gd name="connsiteY2" fmla="*/ 882403 h 889884"/>
                <a:gd name="connsiteX3" fmla="*/ 4082000 w 4082000"/>
                <a:gd name="connsiteY3" fmla="*/ 0 h 889884"/>
                <a:gd name="connsiteX0" fmla="*/ 4087152 w 4087152"/>
                <a:gd name="connsiteY0" fmla="*/ 0 h 1007091"/>
                <a:gd name="connsiteX1" fmla="*/ 3357796 w 4087152"/>
                <a:gd name="connsiteY1" fmla="*/ 889884 h 1007091"/>
                <a:gd name="connsiteX2" fmla="*/ 0 w 4087152"/>
                <a:gd name="connsiteY2" fmla="*/ 1007091 h 1007091"/>
                <a:gd name="connsiteX3" fmla="*/ 4087152 w 4087152"/>
                <a:gd name="connsiteY3" fmla="*/ 0 h 1007091"/>
                <a:gd name="connsiteX0" fmla="*/ 4092304 w 4092304"/>
                <a:gd name="connsiteY0" fmla="*/ 0 h 894872"/>
                <a:gd name="connsiteX1" fmla="*/ 3362948 w 4092304"/>
                <a:gd name="connsiteY1" fmla="*/ 889884 h 894872"/>
                <a:gd name="connsiteX2" fmla="*/ 0 w 4092304"/>
                <a:gd name="connsiteY2" fmla="*/ 894872 h 894872"/>
                <a:gd name="connsiteX3" fmla="*/ 4092304 w 4092304"/>
                <a:gd name="connsiteY3" fmla="*/ 0 h 894872"/>
              </a:gdLst>
              <a:ahLst/>
              <a:cxnLst>
                <a:cxn ang="0">
                  <a:pos x="connsiteX0" y="connsiteY0"/>
                </a:cxn>
                <a:cxn ang="0">
                  <a:pos x="connsiteX1" y="connsiteY1"/>
                </a:cxn>
                <a:cxn ang="0">
                  <a:pos x="connsiteX2" y="connsiteY2"/>
                </a:cxn>
                <a:cxn ang="0">
                  <a:pos x="connsiteX3" y="connsiteY3"/>
                </a:cxn>
              </a:cxnLst>
              <a:rect l="l" t="t" r="r" b="b"/>
              <a:pathLst>
                <a:path w="4092304" h="894872">
                  <a:moveTo>
                    <a:pt x="4092304" y="0"/>
                  </a:moveTo>
                  <a:lnTo>
                    <a:pt x="3362948" y="889884"/>
                  </a:lnTo>
                  <a:lnTo>
                    <a:pt x="0" y="894872"/>
                  </a:lnTo>
                  <a:lnTo>
                    <a:pt x="4092304" y="0"/>
                  </a:lnTo>
                  <a:close/>
                </a:path>
              </a:pathLst>
            </a:custGeom>
            <a:gradFill>
              <a:gsLst>
                <a:gs pos="100000">
                  <a:schemeClr val="accent3"/>
                </a:gs>
                <a:gs pos="44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3317876" y="5936217"/>
              <a:ext cx="5416584" cy="930949"/>
            </a:xfrm>
            <a:custGeom>
              <a:avLst/>
              <a:gdLst>
                <a:gd name="connsiteX0" fmla="*/ 683287 w 5365819"/>
                <a:gd name="connsiteY0" fmla="*/ 0 h 914400"/>
                <a:gd name="connsiteX1" fmla="*/ 5365819 w 5365819"/>
                <a:gd name="connsiteY1" fmla="*/ 904351 h 914400"/>
                <a:gd name="connsiteX2" fmla="*/ 0 w 5365819"/>
                <a:gd name="connsiteY2" fmla="*/ 914400 h 914400"/>
                <a:gd name="connsiteX3" fmla="*/ 683287 w 5365819"/>
                <a:gd name="connsiteY3" fmla="*/ 0 h 914400"/>
                <a:gd name="connsiteX0" fmla="*/ 711531 w 5394063"/>
                <a:gd name="connsiteY0" fmla="*/ 0 h 917930"/>
                <a:gd name="connsiteX1" fmla="*/ 5394063 w 5394063"/>
                <a:gd name="connsiteY1" fmla="*/ 904351 h 917930"/>
                <a:gd name="connsiteX2" fmla="*/ 0 w 5394063"/>
                <a:gd name="connsiteY2" fmla="*/ 917930 h 917930"/>
                <a:gd name="connsiteX3" fmla="*/ 711531 w 5394063"/>
                <a:gd name="connsiteY3" fmla="*/ 0 h 917930"/>
                <a:gd name="connsiteX0" fmla="*/ 725653 w 5394063"/>
                <a:gd name="connsiteY0" fmla="*/ 0 h 910869"/>
                <a:gd name="connsiteX1" fmla="*/ 5394063 w 5394063"/>
                <a:gd name="connsiteY1" fmla="*/ 897290 h 910869"/>
                <a:gd name="connsiteX2" fmla="*/ 0 w 5394063"/>
                <a:gd name="connsiteY2" fmla="*/ 910869 h 910869"/>
                <a:gd name="connsiteX3" fmla="*/ 725653 w 5394063"/>
                <a:gd name="connsiteY3" fmla="*/ 0 h 910869"/>
                <a:gd name="connsiteX0" fmla="*/ 725653 w 5376410"/>
                <a:gd name="connsiteY0" fmla="*/ 0 h 910869"/>
                <a:gd name="connsiteX1" fmla="*/ 5376410 w 5376410"/>
                <a:gd name="connsiteY1" fmla="*/ 907881 h 910869"/>
                <a:gd name="connsiteX2" fmla="*/ 0 w 5376410"/>
                <a:gd name="connsiteY2" fmla="*/ 910869 h 910869"/>
                <a:gd name="connsiteX3" fmla="*/ 725653 w 5376410"/>
                <a:gd name="connsiteY3" fmla="*/ 0 h 910869"/>
                <a:gd name="connsiteX0" fmla="*/ 783842 w 5376410"/>
                <a:gd name="connsiteY0" fmla="*/ 0 h 765396"/>
                <a:gd name="connsiteX1" fmla="*/ 5376410 w 5376410"/>
                <a:gd name="connsiteY1" fmla="*/ 762408 h 765396"/>
                <a:gd name="connsiteX2" fmla="*/ 0 w 5376410"/>
                <a:gd name="connsiteY2" fmla="*/ 765396 h 765396"/>
                <a:gd name="connsiteX3" fmla="*/ 783842 w 5376410"/>
                <a:gd name="connsiteY3" fmla="*/ 0 h 765396"/>
                <a:gd name="connsiteX0" fmla="*/ 729810 w 5376410"/>
                <a:gd name="connsiteY0" fmla="*/ 0 h 910869"/>
                <a:gd name="connsiteX1" fmla="*/ 5376410 w 5376410"/>
                <a:gd name="connsiteY1" fmla="*/ 907881 h 910869"/>
                <a:gd name="connsiteX2" fmla="*/ 0 w 5376410"/>
                <a:gd name="connsiteY2" fmla="*/ 910869 h 910869"/>
                <a:gd name="connsiteX3" fmla="*/ 729810 w 5376410"/>
                <a:gd name="connsiteY3" fmla="*/ 0 h 910869"/>
                <a:gd name="connsiteX0" fmla="*/ 714570 w 5376410"/>
                <a:gd name="connsiteY0" fmla="*/ 0 h 918489"/>
                <a:gd name="connsiteX1" fmla="*/ 5376410 w 5376410"/>
                <a:gd name="connsiteY1" fmla="*/ 915501 h 918489"/>
                <a:gd name="connsiteX2" fmla="*/ 0 w 5376410"/>
                <a:gd name="connsiteY2" fmla="*/ 918489 h 918489"/>
                <a:gd name="connsiteX3" fmla="*/ 714570 w 5376410"/>
                <a:gd name="connsiteY3" fmla="*/ 0 h 918489"/>
                <a:gd name="connsiteX0" fmla="*/ 809820 w 5376410"/>
                <a:gd name="connsiteY0" fmla="*/ 0 h 758469"/>
                <a:gd name="connsiteX1" fmla="*/ 5376410 w 5376410"/>
                <a:gd name="connsiteY1" fmla="*/ 755481 h 758469"/>
                <a:gd name="connsiteX2" fmla="*/ 0 w 5376410"/>
                <a:gd name="connsiteY2" fmla="*/ 758469 h 758469"/>
                <a:gd name="connsiteX3" fmla="*/ 809820 w 5376410"/>
                <a:gd name="connsiteY3" fmla="*/ 0 h 758469"/>
                <a:gd name="connsiteX0" fmla="*/ 710760 w 5376410"/>
                <a:gd name="connsiteY0" fmla="*/ 0 h 918489"/>
                <a:gd name="connsiteX1" fmla="*/ 5376410 w 5376410"/>
                <a:gd name="connsiteY1" fmla="*/ 915501 h 918489"/>
                <a:gd name="connsiteX2" fmla="*/ 0 w 5376410"/>
                <a:gd name="connsiteY2" fmla="*/ 918489 h 918489"/>
                <a:gd name="connsiteX3" fmla="*/ 710760 w 5376410"/>
                <a:gd name="connsiteY3" fmla="*/ 0 h 918489"/>
                <a:gd name="connsiteX0" fmla="*/ 722190 w 5376410"/>
                <a:gd name="connsiteY0" fmla="*/ 0 h 914679"/>
                <a:gd name="connsiteX1" fmla="*/ 5376410 w 5376410"/>
                <a:gd name="connsiteY1" fmla="*/ 911691 h 914679"/>
                <a:gd name="connsiteX2" fmla="*/ 0 w 5376410"/>
                <a:gd name="connsiteY2" fmla="*/ 914679 h 914679"/>
                <a:gd name="connsiteX3" fmla="*/ 722190 w 5376410"/>
                <a:gd name="connsiteY3" fmla="*/ 0 h 914679"/>
                <a:gd name="connsiteX0" fmla="*/ 735069 w 5389289"/>
                <a:gd name="connsiteY0" fmla="*/ 0 h 912104"/>
                <a:gd name="connsiteX1" fmla="*/ 5389289 w 5389289"/>
                <a:gd name="connsiteY1" fmla="*/ 911691 h 912104"/>
                <a:gd name="connsiteX2" fmla="*/ 0 w 5389289"/>
                <a:gd name="connsiteY2" fmla="*/ 912104 h 912104"/>
                <a:gd name="connsiteX3" fmla="*/ 735069 w 5389289"/>
                <a:gd name="connsiteY3" fmla="*/ 0 h 912104"/>
                <a:gd name="connsiteX0" fmla="*/ 735069 w 5389289"/>
                <a:gd name="connsiteY0" fmla="*/ 0 h 925339"/>
                <a:gd name="connsiteX1" fmla="*/ 5389289 w 5389289"/>
                <a:gd name="connsiteY1" fmla="*/ 925339 h 925339"/>
                <a:gd name="connsiteX2" fmla="*/ 0 w 5389289"/>
                <a:gd name="connsiteY2" fmla="*/ 912104 h 925339"/>
                <a:gd name="connsiteX3" fmla="*/ 735069 w 5389289"/>
                <a:gd name="connsiteY3" fmla="*/ 0 h 925339"/>
                <a:gd name="connsiteX0" fmla="*/ 762364 w 5416584"/>
                <a:gd name="connsiteY0" fmla="*/ 0 h 939400"/>
                <a:gd name="connsiteX1" fmla="*/ 5416584 w 5416584"/>
                <a:gd name="connsiteY1" fmla="*/ 925339 h 939400"/>
                <a:gd name="connsiteX2" fmla="*/ 0 w 5416584"/>
                <a:gd name="connsiteY2" fmla="*/ 939400 h 939400"/>
                <a:gd name="connsiteX3" fmla="*/ 762364 w 5416584"/>
                <a:gd name="connsiteY3" fmla="*/ 0 h 939400"/>
                <a:gd name="connsiteX0" fmla="*/ 762364 w 5416584"/>
                <a:gd name="connsiteY0" fmla="*/ 0 h 945010"/>
                <a:gd name="connsiteX1" fmla="*/ 5416584 w 5416584"/>
                <a:gd name="connsiteY1" fmla="*/ 930949 h 945010"/>
                <a:gd name="connsiteX2" fmla="*/ 0 w 5416584"/>
                <a:gd name="connsiteY2" fmla="*/ 945010 h 945010"/>
                <a:gd name="connsiteX3" fmla="*/ 762364 w 5416584"/>
                <a:gd name="connsiteY3" fmla="*/ 0 h 945010"/>
                <a:gd name="connsiteX0" fmla="*/ 762364 w 5416584"/>
                <a:gd name="connsiteY0" fmla="*/ 0 h 930949"/>
                <a:gd name="connsiteX1" fmla="*/ 5416584 w 5416584"/>
                <a:gd name="connsiteY1" fmla="*/ 930949 h 930949"/>
                <a:gd name="connsiteX2" fmla="*/ 0 w 5416584"/>
                <a:gd name="connsiteY2" fmla="*/ 921156 h 930949"/>
                <a:gd name="connsiteX3" fmla="*/ 762364 w 5416584"/>
                <a:gd name="connsiteY3" fmla="*/ 0 h 930949"/>
              </a:gdLst>
              <a:ahLst/>
              <a:cxnLst>
                <a:cxn ang="0">
                  <a:pos x="connsiteX0" y="connsiteY0"/>
                </a:cxn>
                <a:cxn ang="0">
                  <a:pos x="connsiteX1" y="connsiteY1"/>
                </a:cxn>
                <a:cxn ang="0">
                  <a:pos x="connsiteX2" y="connsiteY2"/>
                </a:cxn>
                <a:cxn ang="0">
                  <a:pos x="connsiteX3" y="connsiteY3"/>
                </a:cxn>
              </a:cxnLst>
              <a:rect l="l" t="t" r="r" b="b"/>
              <a:pathLst>
                <a:path w="5416584" h="930949">
                  <a:moveTo>
                    <a:pt x="762364" y="0"/>
                  </a:moveTo>
                  <a:lnTo>
                    <a:pt x="5416584" y="930949"/>
                  </a:lnTo>
                  <a:lnTo>
                    <a:pt x="0" y="921156"/>
                  </a:lnTo>
                  <a:lnTo>
                    <a:pt x="762364" y="0"/>
                  </a:lnTo>
                  <a:close/>
                </a:path>
              </a:pathLst>
            </a:custGeom>
            <a:gradFill>
              <a:gsLst>
                <a:gs pos="100000">
                  <a:schemeClr val="accent3"/>
                </a:gs>
                <a:gs pos="44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6" name="Freeform 25"/>
            <p:cNvSpPr/>
            <p:nvPr/>
          </p:nvSpPr>
          <p:spPr>
            <a:xfrm>
              <a:off x="10990536" y="3785435"/>
              <a:ext cx="1209457" cy="3091509"/>
            </a:xfrm>
            <a:custGeom>
              <a:avLst/>
              <a:gdLst>
                <a:gd name="connsiteX0" fmla="*/ 0 w 1182718"/>
                <a:gd name="connsiteY0" fmla="*/ 0 h 3032701"/>
                <a:gd name="connsiteX1" fmla="*/ 497800 w 1182718"/>
                <a:gd name="connsiteY1" fmla="*/ 3032701 h 3032701"/>
                <a:gd name="connsiteX2" fmla="*/ 1182718 w 1182718"/>
                <a:gd name="connsiteY2" fmla="*/ 515453 h 3032701"/>
                <a:gd name="connsiteX3" fmla="*/ 0 w 1182718"/>
                <a:gd name="connsiteY3" fmla="*/ 0 h 3032701"/>
                <a:gd name="connsiteX0" fmla="*/ 0 w 1179187"/>
                <a:gd name="connsiteY0" fmla="*/ 0 h 3029170"/>
                <a:gd name="connsiteX1" fmla="*/ 494269 w 1179187"/>
                <a:gd name="connsiteY1" fmla="*/ 3029170 h 3029170"/>
                <a:gd name="connsiteX2" fmla="*/ 1179187 w 1179187"/>
                <a:gd name="connsiteY2" fmla="*/ 511922 h 3029170"/>
                <a:gd name="connsiteX3" fmla="*/ 0 w 1179187"/>
                <a:gd name="connsiteY3" fmla="*/ 0 h 3029170"/>
                <a:gd name="connsiteX0" fmla="*/ 0 w 1179187"/>
                <a:gd name="connsiteY0" fmla="*/ 0 h 3039761"/>
                <a:gd name="connsiteX1" fmla="*/ 483677 w 1179187"/>
                <a:gd name="connsiteY1" fmla="*/ 3039761 h 3039761"/>
                <a:gd name="connsiteX2" fmla="*/ 1179187 w 1179187"/>
                <a:gd name="connsiteY2" fmla="*/ 511922 h 3039761"/>
                <a:gd name="connsiteX3" fmla="*/ 0 w 1179187"/>
                <a:gd name="connsiteY3" fmla="*/ 0 h 3039761"/>
                <a:gd name="connsiteX0" fmla="*/ 0 w 1190407"/>
                <a:gd name="connsiteY0" fmla="*/ 0 h 3039761"/>
                <a:gd name="connsiteX1" fmla="*/ 494897 w 1190407"/>
                <a:gd name="connsiteY1" fmla="*/ 3039761 h 3039761"/>
                <a:gd name="connsiteX2" fmla="*/ 1190407 w 1190407"/>
                <a:gd name="connsiteY2" fmla="*/ 511922 h 3039761"/>
                <a:gd name="connsiteX3" fmla="*/ 0 w 1190407"/>
                <a:gd name="connsiteY3" fmla="*/ 0 h 3039761"/>
                <a:gd name="connsiteX0" fmla="*/ 0 w 1203107"/>
                <a:gd name="connsiteY0" fmla="*/ 0 h 3065161"/>
                <a:gd name="connsiteX1" fmla="*/ 507597 w 1203107"/>
                <a:gd name="connsiteY1" fmla="*/ 3065161 h 3065161"/>
                <a:gd name="connsiteX2" fmla="*/ 1203107 w 1203107"/>
                <a:gd name="connsiteY2" fmla="*/ 537322 h 3065161"/>
                <a:gd name="connsiteX3" fmla="*/ 0 w 1203107"/>
                <a:gd name="connsiteY3" fmla="*/ 0 h 3065161"/>
                <a:gd name="connsiteX0" fmla="*/ 0 w 1209457"/>
                <a:gd name="connsiteY0" fmla="*/ 0 h 3065161"/>
                <a:gd name="connsiteX1" fmla="*/ 507597 w 1209457"/>
                <a:gd name="connsiteY1" fmla="*/ 3065161 h 3065161"/>
                <a:gd name="connsiteX2" fmla="*/ 1209457 w 1209457"/>
                <a:gd name="connsiteY2" fmla="*/ 543672 h 3065161"/>
                <a:gd name="connsiteX3" fmla="*/ 0 w 1209457"/>
                <a:gd name="connsiteY3" fmla="*/ 0 h 3065161"/>
                <a:gd name="connsiteX0" fmla="*/ 0 w 1215807"/>
                <a:gd name="connsiteY0" fmla="*/ 0 h 3065161"/>
                <a:gd name="connsiteX1" fmla="*/ 507597 w 1215807"/>
                <a:gd name="connsiteY1" fmla="*/ 3065161 h 3065161"/>
                <a:gd name="connsiteX2" fmla="*/ 1215807 w 1215807"/>
                <a:gd name="connsiteY2" fmla="*/ 537322 h 3065161"/>
                <a:gd name="connsiteX3" fmla="*/ 0 w 1215807"/>
                <a:gd name="connsiteY3" fmla="*/ 0 h 3065161"/>
                <a:gd name="connsiteX0" fmla="*/ 0 w 1209457"/>
                <a:gd name="connsiteY0" fmla="*/ 0 h 3077861"/>
                <a:gd name="connsiteX1" fmla="*/ 501247 w 1209457"/>
                <a:gd name="connsiteY1" fmla="*/ 3077861 h 3077861"/>
                <a:gd name="connsiteX2" fmla="*/ 1209457 w 1209457"/>
                <a:gd name="connsiteY2" fmla="*/ 550022 h 3077861"/>
                <a:gd name="connsiteX3" fmla="*/ 0 w 1209457"/>
                <a:gd name="connsiteY3" fmla="*/ 0 h 3077861"/>
                <a:gd name="connsiteX0" fmla="*/ 0 w 1209457"/>
                <a:gd name="connsiteY0" fmla="*/ 0 h 3091509"/>
                <a:gd name="connsiteX1" fmla="*/ 501247 w 1209457"/>
                <a:gd name="connsiteY1" fmla="*/ 3091509 h 3091509"/>
                <a:gd name="connsiteX2" fmla="*/ 1209457 w 1209457"/>
                <a:gd name="connsiteY2" fmla="*/ 550022 h 3091509"/>
                <a:gd name="connsiteX3" fmla="*/ 0 w 1209457"/>
                <a:gd name="connsiteY3" fmla="*/ 0 h 3091509"/>
              </a:gdLst>
              <a:ahLst/>
              <a:cxnLst>
                <a:cxn ang="0">
                  <a:pos x="connsiteX0" y="connsiteY0"/>
                </a:cxn>
                <a:cxn ang="0">
                  <a:pos x="connsiteX1" y="connsiteY1"/>
                </a:cxn>
                <a:cxn ang="0">
                  <a:pos x="connsiteX2" y="connsiteY2"/>
                </a:cxn>
                <a:cxn ang="0">
                  <a:pos x="connsiteX3" y="connsiteY3"/>
                </a:cxn>
              </a:cxnLst>
              <a:rect l="l" t="t" r="r" b="b"/>
              <a:pathLst>
                <a:path w="1209457" h="3091509">
                  <a:moveTo>
                    <a:pt x="0" y="0"/>
                  </a:moveTo>
                  <a:lnTo>
                    <a:pt x="501247" y="3091509"/>
                  </a:lnTo>
                  <a:lnTo>
                    <a:pt x="1209457" y="550022"/>
                  </a:lnTo>
                  <a:lnTo>
                    <a:pt x="0" y="0"/>
                  </a:lnTo>
                  <a:close/>
                </a:path>
              </a:pathLst>
            </a:custGeom>
            <a:gradFill>
              <a:gsLst>
                <a:gs pos="100000">
                  <a:schemeClr val="accent3"/>
                </a:gs>
                <a:gs pos="44000">
                  <a:schemeClr val="accent2"/>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7" name="Freeform 26"/>
            <p:cNvSpPr/>
            <p:nvPr/>
          </p:nvSpPr>
          <p:spPr>
            <a:xfrm>
              <a:off x="11488254" y="4321334"/>
              <a:ext cx="708319" cy="2552078"/>
            </a:xfrm>
            <a:custGeom>
              <a:avLst/>
              <a:gdLst>
                <a:gd name="connsiteX0" fmla="*/ 691978 w 697728"/>
                <a:gd name="connsiteY0" fmla="*/ 0 h 2520778"/>
                <a:gd name="connsiteX1" fmla="*/ 0 w 697728"/>
                <a:gd name="connsiteY1" fmla="*/ 2520778 h 2520778"/>
                <a:gd name="connsiteX2" fmla="*/ 695509 w 697728"/>
                <a:gd name="connsiteY2" fmla="*/ 2517248 h 2520778"/>
                <a:gd name="connsiteX3" fmla="*/ 691978 w 697728"/>
                <a:gd name="connsiteY3" fmla="*/ 0 h 2520778"/>
                <a:gd name="connsiteX0" fmla="*/ 691978 w 697728"/>
                <a:gd name="connsiteY0" fmla="*/ 0 h 2531370"/>
                <a:gd name="connsiteX1" fmla="*/ 0 w 697728"/>
                <a:gd name="connsiteY1" fmla="*/ 2531370 h 2531370"/>
                <a:gd name="connsiteX2" fmla="*/ 695509 w 697728"/>
                <a:gd name="connsiteY2" fmla="*/ 2517248 h 2531370"/>
                <a:gd name="connsiteX3" fmla="*/ 691978 w 697728"/>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9039 w 704789"/>
                <a:gd name="connsiteY0" fmla="*/ 0 h 2541962"/>
                <a:gd name="connsiteX1" fmla="*/ 0 w 704789"/>
                <a:gd name="connsiteY1" fmla="*/ 2541962 h 2541962"/>
                <a:gd name="connsiteX2" fmla="*/ 702570 w 704789"/>
                <a:gd name="connsiteY2" fmla="*/ 2538431 h 2541962"/>
                <a:gd name="connsiteX3" fmla="*/ 699039 w 704789"/>
                <a:gd name="connsiteY3" fmla="*/ 0 h 2541962"/>
                <a:gd name="connsiteX0" fmla="*/ 702569 w 708319"/>
                <a:gd name="connsiteY0" fmla="*/ 0 h 2538431"/>
                <a:gd name="connsiteX1" fmla="*/ 0 w 708319"/>
                <a:gd name="connsiteY1" fmla="*/ 2538431 h 2538431"/>
                <a:gd name="connsiteX2" fmla="*/ 706100 w 708319"/>
                <a:gd name="connsiteY2" fmla="*/ 2538431 h 2538431"/>
                <a:gd name="connsiteX3" fmla="*/ 702569 w 708319"/>
                <a:gd name="connsiteY3" fmla="*/ 0 h 2538431"/>
                <a:gd name="connsiteX0" fmla="*/ 667264 w 673014"/>
                <a:gd name="connsiteY0" fmla="*/ 0 h 2538431"/>
                <a:gd name="connsiteX1" fmla="*/ 0 w 673014"/>
                <a:gd name="connsiteY1" fmla="*/ 2252460 h 2538431"/>
                <a:gd name="connsiteX2" fmla="*/ 670795 w 673014"/>
                <a:gd name="connsiteY2" fmla="*/ 2538431 h 2538431"/>
                <a:gd name="connsiteX3" fmla="*/ 667264 w 673014"/>
                <a:gd name="connsiteY3" fmla="*/ 0 h 2538431"/>
                <a:gd name="connsiteX0" fmla="*/ 702569 w 708319"/>
                <a:gd name="connsiteY0" fmla="*/ 0 h 2541961"/>
                <a:gd name="connsiteX1" fmla="*/ 0 w 708319"/>
                <a:gd name="connsiteY1" fmla="*/ 2541961 h 2541961"/>
                <a:gd name="connsiteX2" fmla="*/ 706100 w 708319"/>
                <a:gd name="connsiteY2" fmla="*/ 2538431 h 2541961"/>
                <a:gd name="connsiteX3" fmla="*/ 702569 w 708319"/>
                <a:gd name="connsiteY3" fmla="*/ 0 h 2541961"/>
                <a:gd name="connsiteX0" fmla="*/ 702569 w 708319"/>
                <a:gd name="connsiteY0" fmla="*/ 0 h 2538431"/>
                <a:gd name="connsiteX1" fmla="*/ 0 w 708319"/>
                <a:gd name="connsiteY1" fmla="*/ 2534900 h 2538431"/>
                <a:gd name="connsiteX2" fmla="*/ 706100 w 708319"/>
                <a:gd name="connsiteY2" fmla="*/ 2538431 h 2538431"/>
                <a:gd name="connsiteX3" fmla="*/ 702569 w 708319"/>
                <a:gd name="connsiteY3" fmla="*/ 0 h 2538431"/>
                <a:gd name="connsiteX0" fmla="*/ 702569 w 708319"/>
                <a:gd name="connsiteY0" fmla="*/ 0 h 2548548"/>
                <a:gd name="connsiteX1" fmla="*/ 0 w 708319"/>
                <a:gd name="connsiteY1" fmla="*/ 2548548 h 2548548"/>
                <a:gd name="connsiteX2" fmla="*/ 706100 w 708319"/>
                <a:gd name="connsiteY2" fmla="*/ 2538431 h 2548548"/>
                <a:gd name="connsiteX3" fmla="*/ 702569 w 708319"/>
                <a:gd name="connsiteY3" fmla="*/ 0 h 2548548"/>
                <a:gd name="connsiteX0" fmla="*/ 702569 w 704906"/>
                <a:gd name="connsiteY0" fmla="*/ 0 h 2548548"/>
                <a:gd name="connsiteX1" fmla="*/ 0 w 704906"/>
                <a:gd name="connsiteY1" fmla="*/ 2548548 h 2548548"/>
                <a:gd name="connsiteX2" fmla="*/ 692452 w 704906"/>
                <a:gd name="connsiteY2" fmla="*/ 2538431 h 2548548"/>
                <a:gd name="connsiteX3" fmla="*/ 702569 w 704906"/>
                <a:gd name="connsiteY3" fmla="*/ 0 h 2548548"/>
                <a:gd name="connsiteX0" fmla="*/ 702569 w 708319"/>
                <a:gd name="connsiteY0" fmla="*/ 0 h 2565726"/>
                <a:gd name="connsiteX1" fmla="*/ 0 w 708319"/>
                <a:gd name="connsiteY1" fmla="*/ 2548548 h 2565726"/>
                <a:gd name="connsiteX2" fmla="*/ 706100 w 708319"/>
                <a:gd name="connsiteY2" fmla="*/ 2565726 h 2565726"/>
                <a:gd name="connsiteX3" fmla="*/ 702569 w 708319"/>
                <a:gd name="connsiteY3" fmla="*/ 0 h 2565726"/>
                <a:gd name="connsiteX0" fmla="*/ 702569 w 708319"/>
                <a:gd name="connsiteY0" fmla="*/ 0 h 2552078"/>
                <a:gd name="connsiteX1" fmla="*/ 0 w 708319"/>
                <a:gd name="connsiteY1" fmla="*/ 2548548 h 2552078"/>
                <a:gd name="connsiteX2" fmla="*/ 706100 w 708319"/>
                <a:gd name="connsiteY2" fmla="*/ 2552078 h 2552078"/>
                <a:gd name="connsiteX3" fmla="*/ 702569 w 708319"/>
                <a:gd name="connsiteY3" fmla="*/ 0 h 2552078"/>
              </a:gdLst>
              <a:ahLst/>
              <a:cxnLst>
                <a:cxn ang="0">
                  <a:pos x="connsiteX0" y="connsiteY0"/>
                </a:cxn>
                <a:cxn ang="0">
                  <a:pos x="connsiteX1" y="connsiteY1"/>
                </a:cxn>
                <a:cxn ang="0">
                  <a:pos x="connsiteX2" y="connsiteY2"/>
                </a:cxn>
                <a:cxn ang="0">
                  <a:pos x="connsiteX3" y="connsiteY3"/>
                </a:cxn>
              </a:cxnLst>
              <a:rect l="l" t="t" r="r" b="b"/>
              <a:pathLst>
                <a:path w="708319" h="2552078">
                  <a:moveTo>
                    <a:pt x="702569" y="0"/>
                  </a:moveTo>
                  <a:lnTo>
                    <a:pt x="0" y="2548548"/>
                  </a:lnTo>
                  <a:lnTo>
                    <a:pt x="706100" y="2552078"/>
                  </a:lnTo>
                  <a:cubicBezTo>
                    <a:pt x="708454" y="1710642"/>
                    <a:pt x="710807" y="834375"/>
                    <a:pt x="702569" y="0"/>
                  </a:cubicBezTo>
                  <a:close/>
                </a:path>
              </a:pathLst>
            </a:custGeom>
            <a:gradFill>
              <a:gsLst>
                <a:gs pos="100000">
                  <a:schemeClr val="accent3"/>
                </a:gs>
                <a:gs pos="44000">
                  <a:schemeClr val="accent2"/>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0" name="Freeform 29"/>
            <p:cNvSpPr/>
            <p:nvPr/>
          </p:nvSpPr>
          <p:spPr>
            <a:xfrm>
              <a:off x="-9845" y="-7221"/>
              <a:ext cx="3120462" cy="1793286"/>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 name="connsiteX0" fmla="*/ 0 w 3081965"/>
                <a:gd name="connsiteY0" fmla="*/ 0 h 1775900"/>
                <a:gd name="connsiteX1" fmla="*/ 1036790 w 3081965"/>
                <a:gd name="connsiteY1" fmla="*/ 1773715 h 1775900"/>
                <a:gd name="connsiteX2" fmla="*/ 3081965 w 3081965"/>
                <a:gd name="connsiteY2" fmla="*/ 1775900 h 1775900"/>
                <a:gd name="connsiteX3" fmla="*/ 0 w 3081965"/>
                <a:gd name="connsiteY3" fmla="*/ 0 h 1775900"/>
                <a:gd name="connsiteX0" fmla="*/ 0 w 3086728"/>
                <a:gd name="connsiteY0" fmla="*/ 0 h 1775900"/>
                <a:gd name="connsiteX1" fmla="*/ 1036790 w 3086728"/>
                <a:gd name="connsiteY1" fmla="*/ 1773715 h 1775900"/>
                <a:gd name="connsiteX2" fmla="*/ 3086728 w 3086728"/>
                <a:gd name="connsiteY2" fmla="*/ 1775900 h 1775900"/>
                <a:gd name="connsiteX3" fmla="*/ 0 w 3086728"/>
                <a:gd name="connsiteY3" fmla="*/ 0 h 1775900"/>
                <a:gd name="connsiteX0" fmla="*/ 0 w 3091491"/>
                <a:gd name="connsiteY0" fmla="*/ 0 h 1799713"/>
                <a:gd name="connsiteX1" fmla="*/ 1036790 w 3091491"/>
                <a:gd name="connsiteY1" fmla="*/ 1773715 h 1799713"/>
                <a:gd name="connsiteX2" fmla="*/ 3091491 w 3091491"/>
                <a:gd name="connsiteY2" fmla="*/ 1799713 h 1799713"/>
                <a:gd name="connsiteX3" fmla="*/ 0 w 3091491"/>
                <a:gd name="connsiteY3" fmla="*/ 0 h 1799713"/>
                <a:gd name="connsiteX0" fmla="*/ 0 w 3120066"/>
                <a:gd name="connsiteY0" fmla="*/ 0 h 1799713"/>
                <a:gd name="connsiteX1" fmla="*/ 1036790 w 3120066"/>
                <a:gd name="connsiteY1" fmla="*/ 1773715 h 1799713"/>
                <a:gd name="connsiteX2" fmla="*/ 3120066 w 3120066"/>
                <a:gd name="connsiteY2" fmla="*/ 1799713 h 1799713"/>
                <a:gd name="connsiteX3" fmla="*/ 0 w 3120066"/>
                <a:gd name="connsiteY3" fmla="*/ 0 h 1799713"/>
                <a:gd name="connsiteX0" fmla="*/ 0 w 3120066"/>
                <a:gd name="connsiteY0" fmla="*/ 0 h 1799713"/>
                <a:gd name="connsiteX1" fmla="*/ 1019730 w 3120066"/>
                <a:gd name="connsiteY1" fmla="*/ 1773715 h 1799713"/>
                <a:gd name="connsiteX2" fmla="*/ 3120066 w 3120066"/>
                <a:gd name="connsiteY2" fmla="*/ 1799713 h 1799713"/>
                <a:gd name="connsiteX3" fmla="*/ 0 w 3120066"/>
                <a:gd name="connsiteY3" fmla="*/ 0 h 1799713"/>
                <a:gd name="connsiteX0" fmla="*/ 0 w 3133714"/>
                <a:gd name="connsiteY0" fmla="*/ 0 h 1799713"/>
                <a:gd name="connsiteX1" fmla="*/ 1033378 w 3133714"/>
                <a:gd name="connsiteY1" fmla="*/ 1773715 h 1799713"/>
                <a:gd name="connsiteX2" fmla="*/ 3133714 w 3133714"/>
                <a:gd name="connsiteY2" fmla="*/ 1799713 h 1799713"/>
                <a:gd name="connsiteX3" fmla="*/ 0 w 3133714"/>
                <a:gd name="connsiteY3" fmla="*/ 0 h 1799713"/>
                <a:gd name="connsiteX0" fmla="*/ 0 w 3140538"/>
                <a:gd name="connsiteY0" fmla="*/ 0 h 1799713"/>
                <a:gd name="connsiteX1" fmla="*/ 1040202 w 3140538"/>
                <a:gd name="connsiteY1" fmla="*/ 1773715 h 1799713"/>
                <a:gd name="connsiteX2" fmla="*/ 3140538 w 3140538"/>
                <a:gd name="connsiteY2" fmla="*/ 1799713 h 1799713"/>
                <a:gd name="connsiteX3" fmla="*/ 0 w 3140538"/>
                <a:gd name="connsiteY3" fmla="*/ 0 h 1799713"/>
                <a:gd name="connsiteX0" fmla="*/ 0 w 3126890"/>
                <a:gd name="connsiteY0" fmla="*/ 0 h 1786065"/>
                <a:gd name="connsiteX1" fmla="*/ 1040202 w 3126890"/>
                <a:gd name="connsiteY1" fmla="*/ 1773715 h 1786065"/>
                <a:gd name="connsiteX2" fmla="*/ 3126890 w 3126890"/>
                <a:gd name="connsiteY2" fmla="*/ 1786065 h 1786065"/>
                <a:gd name="connsiteX3" fmla="*/ 0 w 3126890"/>
                <a:gd name="connsiteY3" fmla="*/ 0 h 1786065"/>
                <a:gd name="connsiteX0" fmla="*/ 0 w 3113242"/>
                <a:gd name="connsiteY0" fmla="*/ 0 h 1782653"/>
                <a:gd name="connsiteX1" fmla="*/ 1026554 w 3113242"/>
                <a:gd name="connsiteY1" fmla="*/ 1770303 h 1782653"/>
                <a:gd name="connsiteX2" fmla="*/ 3113242 w 3113242"/>
                <a:gd name="connsiteY2" fmla="*/ 1782653 h 1782653"/>
                <a:gd name="connsiteX3" fmla="*/ 0 w 3113242"/>
                <a:gd name="connsiteY3" fmla="*/ 0 h 1782653"/>
                <a:gd name="connsiteX0" fmla="*/ 0 w 3123478"/>
                <a:gd name="connsiteY0" fmla="*/ 0 h 1782653"/>
                <a:gd name="connsiteX1" fmla="*/ 1036790 w 3123478"/>
                <a:gd name="connsiteY1" fmla="*/ 1770303 h 1782653"/>
                <a:gd name="connsiteX2" fmla="*/ 3123478 w 3123478"/>
                <a:gd name="connsiteY2" fmla="*/ 1782653 h 1782653"/>
                <a:gd name="connsiteX3" fmla="*/ 0 w 3123478"/>
                <a:gd name="connsiteY3" fmla="*/ 0 h 1782653"/>
                <a:gd name="connsiteX0" fmla="*/ 0 w 3109830"/>
                <a:gd name="connsiteY0" fmla="*/ 0 h 1782653"/>
                <a:gd name="connsiteX1" fmla="*/ 1036790 w 3109830"/>
                <a:gd name="connsiteY1" fmla="*/ 1770303 h 1782653"/>
                <a:gd name="connsiteX2" fmla="*/ 3109830 w 3109830"/>
                <a:gd name="connsiteY2" fmla="*/ 1782653 h 1782653"/>
                <a:gd name="connsiteX3" fmla="*/ 0 w 3109830"/>
                <a:gd name="connsiteY3" fmla="*/ 0 h 1782653"/>
                <a:gd name="connsiteX0" fmla="*/ 0 w 3120462"/>
                <a:gd name="connsiteY0" fmla="*/ 0 h 1793286"/>
                <a:gd name="connsiteX1" fmla="*/ 1047422 w 3120462"/>
                <a:gd name="connsiteY1" fmla="*/ 1780936 h 1793286"/>
                <a:gd name="connsiteX2" fmla="*/ 3120462 w 3120462"/>
                <a:gd name="connsiteY2" fmla="*/ 1793286 h 1793286"/>
                <a:gd name="connsiteX3" fmla="*/ 0 w 3120462"/>
                <a:gd name="connsiteY3" fmla="*/ 0 h 1793286"/>
              </a:gdLst>
              <a:ahLst/>
              <a:cxnLst>
                <a:cxn ang="0">
                  <a:pos x="connsiteX0" y="connsiteY0"/>
                </a:cxn>
                <a:cxn ang="0">
                  <a:pos x="connsiteX1" y="connsiteY1"/>
                </a:cxn>
                <a:cxn ang="0">
                  <a:pos x="connsiteX2" y="connsiteY2"/>
                </a:cxn>
                <a:cxn ang="0">
                  <a:pos x="connsiteX3" y="connsiteY3"/>
                </a:cxn>
              </a:cxnLst>
              <a:rect l="l" t="t" r="r" b="b"/>
              <a:pathLst>
                <a:path w="3120462" h="1793286">
                  <a:moveTo>
                    <a:pt x="0" y="0"/>
                  </a:moveTo>
                  <a:lnTo>
                    <a:pt x="1047422" y="1780936"/>
                  </a:lnTo>
                  <a:lnTo>
                    <a:pt x="3120462" y="1793286"/>
                  </a:lnTo>
                  <a:lnTo>
                    <a:pt x="0" y="0"/>
                  </a:lnTo>
                  <a:close/>
                </a:path>
              </a:pathLst>
            </a:custGeom>
            <a:gradFill>
              <a:gsLst>
                <a:gs pos="62000">
                  <a:schemeClr val="accent3"/>
                </a:gs>
                <a:gs pos="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1" name="Freeform 30"/>
            <p:cNvSpPr/>
            <p:nvPr/>
          </p:nvSpPr>
          <p:spPr>
            <a:xfrm>
              <a:off x="-3295" y="1769807"/>
              <a:ext cx="1407341" cy="5098422"/>
            </a:xfrm>
            <a:custGeom>
              <a:avLst/>
              <a:gdLst>
                <a:gd name="connsiteX0" fmla="*/ 1026488 w 1398147"/>
                <a:gd name="connsiteY0" fmla="*/ 0 h 5073445"/>
                <a:gd name="connsiteX1" fmla="*/ 1398147 w 1398147"/>
                <a:gd name="connsiteY1" fmla="*/ 1875995 h 5073445"/>
                <a:gd name="connsiteX2" fmla="*/ 0 w 1398147"/>
                <a:gd name="connsiteY2" fmla="*/ 5073445 h 5073445"/>
                <a:gd name="connsiteX3" fmla="*/ 1026488 w 1398147"/>
                <a:gd name="connsiteY3" fmla="*/ 0 h 5073445"/>
                <a:gd name="connsiteX0" fmla="*/ 1032388 w 1398147"/>
                <a:gd name="connsiteY0" fmla="*/ 0 h 5055747"/>
                <a:gd name="connsiteX1" fmla="*/ 1398147 w 1398147"/>
                <a:gd name="connsiteY1" fmla="*/ 1858297 h 5055747"/>
                <a:gd name="connsiteX2" fmla="*/ 0 w 1398147"/>
                <a:gd name="connsiteY2" fmla="*/ 5055747 h 5055747"/>
                <a:gd name="connsiteX3" fmla="*/ 1032388 w 1398147"/>
                <a:gd name="connsiteY3" fmla="*/ 0 h 5055747"/>
                <a:gd name="connsiteX0" fmla="*/ 1032388 w 1398147"/>
                <a:gd name="connsiteY0" fmla="*/ 0 h 5061646"/>
                <a:gd name="connsiteX1" fmla="*/ 1398147 w 1398147"/>
                <a:gd name="connsiteY1" fmla="*/ 1864196 h 5061646"/>
                <a:gd name="connsiteX2" fmla="*/ 0 w 1398147"/>
                <a:gd name="connsiteY2" fmla="*/ 5061646 h 5061646"/>
                <a:gd name="connsiteX3" fmla="*/ 1032388 w 1398147"/>
                <a:gd name="connsiteY3" fmla="*/ 0 h 5061646"/>
                <a:gd name="connsiteX0" fmla="*/ 1032388 w 1398147"/>
                <a:gd name="connsiteY0" fmla="*/ 0 h 5079344"/>
                <a:gd name="connsiteX1" fmla="*/ 1398147 w 1398147"/>
                <a:gd name="connsiteY1" fmla="*/ 1881894 h 5079344"/>
                <a:gd name="connsiteX2" fmla="*/ 0 w 1398147"/>
                <a:gd name="connsiteY2" fmla="*/ 5079344 h 5079344"/>
                <a:gd name="connsiteX3" fmla="*/ 1032388 w 1398147"/>
                <a:gd name="connsiteY3" fmla="*/ 0 h 5079344"/>
                <a:gd name="connsiteX0" fmla="*/ 1032388 w 1398147"/>
                <a:gd name="connsiteY0" fmla="*/ 0 h 5089936"/>
                <a:gd name="connsiteX1" fmla="*/ 1398147 w 1398147"/>
                <a:gd name="connsiteY1" fmla="*/ 1881894 h 5089936"/>
                <a:gd name="connsiteX2" fmla="*/ 0 w 1398147"/>
                <a:gd name="connsiteY2" fmla="*/ 5089936 h 5089936"/>
                <a:gd name="connsiteX3" fmla="*/ 1032388 w 1398147"/>
                <a:gd name="connsiteY3" fmla="*/ 0 h 5089936"/>
                <a:gd name="connsiteX0" fmla="*/ 1039450 w 1405209"/>
                <a:gd name="connsiteY0" fmla="*/ 0 h 5089936"/>
                <a:gd name="connsiteX1" fmla="*/ 1405209 w 1405209"/>
                <a:gd name="connsiteY1" fmla="*/ 1881894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8890 w 1405209"/>
                <a:gd name="connsiteY3" fmla="*/ 5081754 h 5089936"/>
                <a:gd name="connsiteX4" fmla="*/ 1039450 w 1405209"/>
                <a:gd name="connsiteY4" fmla="*/ 0 h 5089936"/>
                <a:gd name="connsiteX0" fmla="*/ 1041582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41582 w 1407341"/>
                <a:gd name="connsiteY4" fmla="*/ 0 h 5098422"/>
                <a:gd name="connsiteX0" fmla="*/ 1034758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34758 w 1407341"/>
                <a:gd name="connsiteY4" fmla="*/ 0 h 5098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7341" h="5098422">
                  <a:moveTo>
                    <a:pt x="1034758" y="0"/>
                  </a:moveTo>
                  <a:lnTo>
                    <a:pt x="1407341" y="1891419"/>
                  </a:lnTo>
                  <a:lnTo>
                    <a:pt x="2132" y="5089936"/>
                  </a:lnTo>
                  <a:cubicBezTo>
                    <a:pt x="5095" y="5083774"/>
                    <a:pt x="-2244" y="5103370"/>
                    <a:pt x="719" y="5097208"/>
                  </a:cubicBezTo>
                  <a:lnTo>
                    <a:pt x="1034758" y="0"/>
                  </a:lnTo>
                  <a:close/>
                </a:path>
              </a:pathLst>
            </a:custGeom>
            <a:gradFill>
              <a:gsLst>
                <a:gs pos="100000">
                  <a:schemeClr val="accent3"/>
                </a:gs>
                <a:gs pos="44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2" name="Freeform 31"/>
            <p:cNvSpPr/>
            <p:nvPr/>
          </p:nvSpPr>
          <p:spPr>
            <a:xfrm>
              <a:off x="8694845" y="2426110"/>
              <a:ext cx="2293341" cy="4440419"/>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 name="connsiteX0" fmla="*/ 958645 w 2269487"/>
                <a:gd name="connsiteY0" fmla="*/ 0 h 4424516"/>
                <a:gd name="connsiteX1" fmla="*/ 2269487 w 2269487"/>
                <a:gd name="connsiteY1" fmla="*/ 1388112 h 4424516"/>
                <a:gd name="connsiteX2" fmla="*/ 0 w 2269487"/>
                <a:gd name="connsiteY2" fmla="*/ 4424516 h 4424516"/>
                <a:gd name="connsiteX3" fmla="*/ 958645 w 2269487"/>
                <a:gd name="connsiteY3" fmla="*/ 0 h 4424516"/>
                <a:gd name="connsiteX0" fmla="*/ 982499 w 2293341"/>
                <a:gd name="connsiteY0" fmla="*/ 0 h 4440419"/>
                <a:gd name="connsiteX1" fmla="*/ 2293341 w 2293341"/>
                <a:gd name="connsiteY1" fmla="*/ 1388112 h 4440419"/>
                <a:gd name="connsiteX2" fmla="*/ 0 w 2293341"/>
                <a:gd name="connsiteY2" fmla="*/ 4440419 h 4440419"/>
                <a:gd name="connsiteX3" fmla="*/ 982499 w 2293341"/>
                <a:gd name="connsiteY3" fmla="*/ 0 h 4440419"/>
              </a:gdLst>
              <a:ahLst/>
              <a:cxnLst>
                <a:cxn ang="0">
                  <a:pos x="connsiteX0" y="connsiteY0"/>
                </a:cxn>
                <a:cxn ang="0">
                  <a:pos x="connsiteX1" y="connsiteY1"/>
                </a:cxn>
                <a:cxn ang="0">
                  <a:pos x="connsiteX2" y="connsiteY2"/>
                </a:cxn>
                <a:cxn ang="0">
                  <a:pos x="connsiteX3" y="connsiteY3"/>
                </a:cxn>
              </a:cxnLst>
              <a:rect l="l" t="t" r="r" b="b"/>
              <a:pathLst>
                <a:path w="2293341" h="4440419">
                  <a:moveTo>
                    <a:pt x="982499" y="0"/>
                  </a:moveTo>
                  <a:lnTo>
                    <a:pt x="2293341" y="1388112"/>
                  </a:lnTo>
                  <a:lnTo>
                    <a:pt x="0" y="4440419"/>
                  </a:lnTo>
                  <a:lnTo>
                    <a:pt x="982499" y="0"/>
                  </a:lnTo>
                  <a:close/>
                </a:path>
              </a:pathLst>
            </a:custGeom>
            <a:gradFill>
              <a:gsLst>
                <a:gs pos="100000">
                  <a:schemeClr val="accent3"/>
                </a:gs>
                <a:gs pos="29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3" name="Freeform 32"/>
            <p:cNvSpPr/>
            <p:nvPr/>
          </p:nvSpPr>
          <p:spPr>
            <a:xfrm>
              <a:off x="9669015" y="1066800"/>
              <a:ext cx="2530575" cy="2762250"/>
            </a:xfrm>
            <a:custGeom>
              <a:avLst/>
              <a:gdLst>
                <a:gd name="connsiteX0" fmla="*/ 2481262 w 2481262"/>
                <a:gd name="connsiteY0" fmla="*/ 0 h 2762250"/>
                <a:gd name="connsiteX1" fmla="*/ 0 w 2481262"/>
                <a:gd name="connsiteY1" fmla="*/ 1371600 h 2762250"/>
                <a:gd name="connsiteX2" fmla="*/ 1309687 w 2481262"/>
                <a:gd name="connsiteY2" fmla="*/ 2762250 h 2762250"/>
                <a:gd name="connsiteX3" fmla="*/ 2481262 w 2481262"/>
                <a:gd name="connsiteY3" fmla="*/ 0 h 2762250"/>
                <a:gd name="connsiteX0" fmla="*/ 2481262 w 2481262"/>
                <a:gd name="connsiteY0" fmla="*/ 0 h 2762250"/>
                <a:gd name="connsiteX1" fmla="*/ 0 w 2481262"/>
                <a:gd name="connsiteY1" fmla="*/ 1371600 h 2762250"/>
                <a:gd name="connsiteX2" fmla="*/ 1292857 w 2481262"/>
                <a:gd name="connsiteY2" fmla="*/ 2762250 h 2762250"/>
                <a:gd name="connsiteX3" fmla="*/ 2481262 w 2481262"/>
                <a:gd name="connsiteY3" fmla="*/ 0 h 2762250"/>
                <a:gd name="connsiteX0" fmla="*/ 2509311 w 2509311"/>
                <a:gd name="connsiteY0" fmla="*/ 0 h 2762250"/>
                <a:gd name="connsiteX1" fmla="*/ 0 w 2509311"/>
                <a:gd name="connsiteY1" fmla="*/ 1354771 h 2762250"/>
                <a:gd name="connsiteX2" fmla="*/ 1320906 w 2509311"/>
                <a:gd name="connsiteY2" fmla="*/ 2762250 h 2762250"/>
                <a:gd name="connsiteX3" fmla="*/ 2509311 w 2509311"/>
                <a:gd name="connsiteY3" fmla="*/ 0 h 2762250"/>
                <a:gd name="connsiteX0" fmla="*/ 2519943 w 2519943"/>
                <a:gd name="connsiteY0" fmla="*/ 0 h 2762250"/>
                <a:gd name="connsiteX1" fmla="*/ 0 w 2519943"/>
                <a:gd name="connsiteY1" fmla="*/ 1354771 h 2762250"/>
                <a:gd name="connsiteX2" fmla="*/ 1320906 w 2519943"/>
                <a:gd name="connsiteY2" fmla="*/ 2762250 h 2762250"/>
                <a:gd name="connsiteX3" fmla="*/ 2519943 w 2519943"/>
                <a:gd name="connsiteY3" fmla="*/ 0 h 2762250"/>
                <a:gd name="connsiteX0" fmla="*/ 2530575 w 2530575"/>
                <a:gd name="connsiteY0" fmla="*/ 0 h 2762250"/>
                <a:gd name="connsiteX1" fmla="*/ 0 w 2530575"/>
                <a:gd name="connsiteY1" fmla="*/ 1354771 h 2762250"/>
                <a:gd name="connsiteX2" fmla="*/ 1320906 w 2530575"/>
                <a:gd name="connsiteY2" fmla="*/ 2762250 h 2762250"/>
                <a:gd name="connsiteX3" fmla="*/ 2530575 w 2530575"/>
                <a:gd name="connsiteY3" fmla="*/ 0 h 2762250"/>
              </a:gdLst>
              <a:ahLst/>
              <a:cxnLst>
                <a:cxn ang="0">
                  <a:pos x="connsiteX0" y="connsiteY0"/>
                </a:cxn>
                <a:cxn ang="0">
                  <a:pos x="connsiteX1" y="connsiteY1"/>
                </a:cxn>
                <a:cxn ang="0">
                  <a:pos x="connsiteX2" y="connsiteY2"/>
                </a:cxn>
                <a:cxn ang="0">
                  <a:pos x="connsiteX3" y="connsiteY3"/>
                </a:cxn>
              </a:cxnLst>
              <a:rect l="l" t="t" r="r" b="b"/>
              <a:pathLst>
                <a:path w="2530575" h="2762250">
                  <a:moveTo>
                    <a:pt x="2530575" y="0"/>
                  </a:moveTo>
                  <a:lnTo>
                    <a:pt x="0" y="1354771"/>
                  </a:lnTo>
                  <a:lnTo>
                    <a:pt x="1320906" y="2762250"/>
                  </a:lnTo>
                  <a:lnTo>
                    <a:pt x="2530575"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4" name="Freeform 33"/>
            <p:cNvSpPr/>
            <p:nvPr/>
          </p:nvSpPr>
          <p:spPr>
            <a:xfrm>
              <a:off x="3317358" y="-5316"/>
              <a:ext cx="4354033" cy="1222744"/>
            </a:xfrm>
            <a:custGeom>
              <a:avLst/>
              <a:gdLst>
                <a:gd name="connsiteX0" fmla="*/ 0 w 4354033"/>
                <a:gd name="connsiteY0" fmla="*/ 0 h 1217428"/>
                <a:gd name="connsiteX1" fmla="*/ 3067493 w 4354033"/>
                <a:gd name="connsiteY1" fmla="*/ 10632 h 1217428"/>
                <a:gd name="connsiteX2" fmla="*/ 4354033 w 4354033"/>
                <a:gd name="connsiteY2" fmla="*/ 1217428 h 1217428"/>
                <a:gd name="connsiteX3" fmla="*/ 0 w 4354033"/>
                <a:gd name="connsiteY3" fmla="*/ 0 h 1217428"/>
                <a:gd name="connsiteX0" fmla="*/ 0 w 4354033"/>
                <a:gd name="connsiteY0" fmla="*/ 0 h 1217428"/>
                <a:gd name="connsiteX1" fmla="*/ 3088758 w 4354033"/>
                <a:gd name="connsiteY1" fmla="*/ 10632 h 1217428"/>
                <a:gd name="connsiteX2" fmla="*/ 4354033 w 4354033"/>
                <a:gd name="connsiteY2" fmla="*/ 1217428 h 1217428"/>
                <a:gd name="connsiteX3" fmla="*/ 0 w 4354033"/>
                <a:gd name="connsiteY3" fmla="*/ 0 h 1217428"/>
                <a:gd name="connsiteX0" fmla="*/ 0 w 4375298"/>
                <a:gd name="connsiteY0" fmla="*/ 0 h 1217428"/>
                <a:gd name="connsiteX1" fmla="*/ 3088758 w 4375298"/>
                <a:gd name="connsiteY1" fmla="*/ 10632 h 1217428"/>
                <a:gd name="connsiteX2" fmla="*/ 4375298 w 4375298"/>
                <a:gd name="connsiteY2" fmla="*/ 1217428 h 1217428"/>
                <a:gd name="connsiteX3" fmla="*/ 0 w 4375298"/>
                <a:gd name="connsiteY3" fmla="*/ 0 h 1217428"/>
                <a:gd name="connsiteX0" fmla="*/ 0 w 4364666"/>
                <a:gd name="connsiteY0" fmla="*/ 0 h 1217428"/>
                <a:gd name="connsiteX1" fmla="*/ 3088758 w 4364666"/>
                <a:gd name="connsiteY1" fmla="*/ 10632 h 1217428"/>
                <a:gd name="connsiteX2" fmla="*/ 4364666 w 4364666"/>
                <a:gd name="connsiteY2" fmla="*/ 1217428 h 1217428"/>
                <a:gd name="connsiteX3" fmla="*/ 0 w 4364666"/>
                <a:gd name="connsiteY3" fmla="*/ 0 h 1217428"/>
                <a:gd name="connsiteX0" fmla="*/ 0 w 4354033"/>
                <a:gd name="connsiteY0" fmla="*/ 0 h 1222744"/>
                <a:gd name="connsiteX1" fmla="*/ 3088758 w 4354033"/>
                <a:gd name="connsiteY1" fmla="*/ 10632 h 1222744"/>
                <a:gd name="connsiteX2" fmla="*/ 4354033 w 4354033"/>
                <a:gd name="connsiteY2" fmla="*/ 1222744 h 1222744"/>
                <a:gd name="connsiteX3" fmla="*/ 0 w 4354033"/>
                <a:gd name="connsiteY3" fmla="*/ 0 h 1222744"/>
                <a:gd name="connsiteX0" fmla="*/ 0 w 4354033"/>
                <a:gd name="connsiteY0" fmla="*/ 5317 h 1228061"/>
                <a:gd name="connsiteX1" fmla="*/ 3083442 w 4354033"/>
                <a:gd name="connsiteY1" fmla="*/ 0 h 1228061"/>
                <a:gd name="connsiteX2" fmla="*/ 4354033 w 4354033"/>
                <a:gd name="connsiteY2" fmla="*/ 1228061 h 1228061"/>
                <a:gd name="connsiteX3" fmla="*/ 0 w 4354033"/>
                <a:gd name="connsiteY3" fmla="*/ 5317 h 1228061"/>
                <a:gd name="connsiteX0" fmla="*/ 0 w 4354033"/>
                <a:gd name="connsiteY0" fmla="*/ 0 h 1222744"/>
                <a:gd name="connsiteX1" fmla="*/ 3094074 w 4354033"/>
                <a:gd name="connsiteY1" fmla="*/ 5315 h 1222744"/>
                <a:gd name="connsiteX2" fmla="*/ 4354033 w 4354033"/>
                <a:gd name="connsiteY2" fmla="*/ 1222744 h 1222744"/>
                <a:gd name="connsiteX3" fmla="*/ 0 w 4354033"/>
                <a:gd name="connsiteY3" fmla="*/ 0 h 1222744"/>
              </a:gdLst>
              <a:ahLst/>
              <a:cxnLst>
                <a:cxn ang="0">
                  <a:pos x="connsiteX0" y="connsiteY0"/>
                </a:cxn>
                <a:cxn ang="0">
                  <a:pos x="connsiteX1" y="connsiteY1"/>
                </a:cxn>
                <a:cxn ang="0">
                  <a:pos x="connsiteX2" y="connsiteY2"/>
                </a:cxn>
                <a:cxn ang="0">
                  <a:pos x="connsiteX3" y="connsiteY3"/>
                </a:cxn>
              </a:cxnLst>
              <a:rect l="l" t="t" r="r" b="b"/>
              <a:pathLst>
                <a:path w="4354033" h="1222744">
                  <a:moveTo>
                    <a:pt x="0" y="0"/>
                  </a:moveTo>
                  <a:lnTo>
                    <a:pt x="3094074" y="5315"/>
                  </a:lnTo>
                  <a:lnTo>
                    <a:pt x="4354033" y="1222744"/>
                  </a:lnTo>
                  <a:lnTo>
                    <a:pt x="0" y="0"/>
                  </a:lnTo>
                  <a:close/>
                </a:path>
              </a:pathLst>
            </a:custGeom>
            <a:gradFill>
              <a:gsLst>
                <a:gs pos="100000">
                  <a:schemeClr val="accent3"/>
                </a:gs>
                <a:gs pos="8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a:off x="8690614" y="3782459"/>
              <a:ext cx="2818349" cy="3087424"/>
            </a:xfrm>
            <a:custGeom>
              <a:avLst/>
              <a:gdLst>
                <a:gd name="connsiteX0" fmla="*/ 2270113 w 2753791"/>
                <a:gd name="connsiteY0" fmla="*/ 0 h 3029171"/>
                <a:gd name="connsiteX1" fmla="*/ 0 w 2753791"/>
                <a:gd name="connsiteY1" fmla="*/ 3025640 h 3029171"/>
                <a:gd name="connsiteX2" fmla="*/ 2753791 w 2753791"/>
                <a:gd name="connsiteY2" fmla="*/ 3029171 h 3029171"/>
                <a:gd name="connsiteX3" fmla="*/ 2270113 w 2753791"/>
                <a:gd name="connsiteY3" fmla="*/ 0 h 3029171"/>
                <a:gd name="connsiteX0" fmla="*/ 2247810 w 2753791"/>
                <a:gd name="connsiteY0" fmla="*/ 0 h 3073776"/>
                <a:gd name="connsiteX1" fmla="*/ 0 w 2753791"/>
                <a:gd name="connsiteY1" fmla="*/ 3070245 h 3073776"/>
                <a:gd name="connsiteX2" fmla="*/ 2753791 w 2753791"/>
                <a:gd name="connsiteY2" fmla="*/ 3073776 h 3073776"/>
                <a:gd name="connsiteX3" fmla="*/ 2247810 w 2753791"/>
                <a:gd name="connsiteY3" fmla="*/ 0 h 3073776"/>
                <a:gd name="connsiteX0" fmla="*/ 2311420 w 2817401"/>
                <a:gd name="connsiteY0" fmla="*/ 0 h 3073776"/>
                <a:gd name="connsiteX1" fmla="*/ 0 w 2817401"/>
                <a:gd name="connsiteY1" fmla="*/ 3062294 h 3073776"/>
                <a:gd name="connsiteX2" fmla="*/ 2817401 w 2817401"/>
                <a:gd name="connsiteY2" fmla="*/ 3073776 h 3073776"/>
                <a:gd name="connsiteX3" fmla="*/ 2311420 w 2817401"/>
                <a:gd name="connsiteY3" fmla="*/ 0 h 3073776"/>
                <a:gd name="connsiteX0" fmla="*/ 2311420 w 2817401"/>
                <a:gd name="connsiteY0" fmla="*/ 0 h 3089589"/>
                <a:gd name="connsiteX1" fmla="*/ 0 w 2817401"/>
                <a:gd name="connsiteY1" fmla="*/ 3089589 h 3089589"/>
                <a:gd name="connsiteX2" fmla="*/ 2817401 w 2817401"/>
                <a:gd name="connsiteY2" fmla="*/ 3073776 h 3089589"/>
                <a:gd name="connsiteX3" fmla="*/ 2311420 w 2817401"/>
                <a:gd name="connsiteY3" fmla="*/ 0 h 3089589"/>
                <a:gd name="connsiteX0" fmla="*/ 2306657 w 2812638"/>
                <a:gd name="connsiteY0" fmla="*/ 0 h 3089589"/>
                <a:gd name="connsiteX1" fmla="*/ 0 w 2812638"/>
                <a:gd name="connsiteY1" fmla="*/ 3089589 h 3089589"/>
                <a:gd name="connsiteX2" fmla="*/ 2812638 w 2812638"/>
                <a:gd name="connsiteY2" fmla="*/ 3073776 h 3089589"/>
                <a:gd name="connsiteX3" fmla="*/ 2306657 w 2812638"/>
                <a:gd name="connsiteY3" fmla="*/ 0 h 3089589"/>
                <a:gd name="connsiteX0" fmla="*/ 2306657 w 2812638"/>
                <a:gd name="connsiteY0" fmla="*/ 0 h 3084826"/>
                <a:gd name="connsiteX1" fmla="*/ 0 w 2812638"/>
                <a:gd name="connsiteY1" fmla="*/ 3084826 h 3084826"/>
                <a:gd name="connsiteX2" fmla="*/ 2812638 w 2812638"/>
                <a:gd name="connsiteY2" fmla="*/ 3073776 h 3084826"/>
                <a:gd name="connsiteX3" fmla="*/ 2306657 w 2812638"/>
                <a:gd name="connsiteY3" fmla="*/ 0 h 3084826"/>
                <a:gd name="connsiteX0" fmla="*/ 2292370 w 2798351"/>
                <a:gd name="connsiteY0" fmla="*/ 0 h 3084826"/>
                <a:gd name="connsiteX1" fmla="*/ 0 w 2798351"/>
                <a:gd name="connsiteY1" fmla="*/ 3084826 h 3084826"/>
                <a:gd name="connsiteX2" fmla="*/ 2798351 w 2798351"/>
                <a:gd name="connsiteY2" fmla="*/ 3073776 h 3084826"/>
                <a:gd name="connsiteX3" fmla="*/ 2292370 w 279835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311420 w 2804701"/>
                <a:gd name="connsiteY0" fmla="*/ 0 h 3084826"/>
                <a:gd name="connsiteX1" fmla="*/ 0 w 2804701"/>
                <a:gd name="connsiteY1" fmla="*/ 3084826 h 3084826"/>
                <a:gd name="connsiteX2" fmla="*/ 2804701 w 2804701"/>
                <a:gd name="connsiteY2" fmla="*/ 3073776 h 3084826"/>
                <a:gd name="connsiteX3" fmla="*/ 2311420 w 2804701"/>
                <a:gd name="connsiteY3" fmla="*/ 0 h 3084826"/>
                <a:gd name="connsiteX0" fmla="*/ 2311420 w 2804701"/>
                <a:gd name="connsiteY0" fmla="*/ 0 h 3087424"/>
                <a:gd name="connsiteX1" fmla="*/ 0 w 2804701"/>
                <a:gd name="connsiteY1" fmla="*/ 3084826 h 3087424"/>
                <a:gd name="connsiteX2" fmla="*/ 2804701 w 2804701"/>
                <a:gd name="connsiteY2" fmla="*/ 3087424 h 3087424"/>
                <a:gd name="connsiteX3" fmla="*/ 2311420 w 2804701"/>
                <a:gd name="connsiteY3" fmla="*/ 0 h 3087424"/>
                <a:gd name="connsiteX0" fmla="*/ 2311420 w 2818349"/>
                <a:gd name="connsiteY0" fmla="*/ 0 h 3087424"/>
                <a:gd name="connsiteX1" fmla="*/ 0 w 2818349"/>
                <a:gd name="connsiteY1" fmla="*/ 3084826 h 3087424"/>
                <a:gd name="connsiteX2" fmla="*/ 2818349 w 2818349"/>
                <a:gd name="connsiteY2" fmla="*/ 3087424 h 3087424"/>
                <a:gd name="connsiteX3" fmla="*/ 2311420 w 2818349"/>
                <a:gd name="connsiteY3" fmla="*/ 0 h 3087424"/>
              </a:gdLst>
              <a:ahLst/>
              <a:cxnLst>
                <a:cxn ang="0">
                  <a:pos x="connsiteX0" y="connsiteY0"/>
                </a:cxn>
                <a:cxn ang="0">
                  <a:pos x="connsiteX1" y="connsiteY1"/>
                </a:cxn>
                <a:cxn ang="0">
                  <a:pos x="connsiteX2" y="connsiteY2"/>
                </a:cxn>
                <a:cxn ang="0">
                  <a:pos x="connsiteX3" y="connsiteY3"/>
                </a:cxn>
              </a:cxnLst>
              <a:rect l="l" t="t" r="r" b="b"/>
              <a:pathLst>
                <a:path w="2818349" h="3087424">
                  <a:moveTo>
                    <a:pt x="2311420" y="0"/>
                  </a:moveTo>
                  <a:lnTo>
                    <a:pt x="0" y="3084826"/>
                  </a:lnTo>
                  <a:lnTo>
                    <a:pt x="2818349" y="3087424"/>
                  </a:lnTo>
                  <a:lnTo>
                    <a:pt x="2311420" y="0"/>
                  </a:lnTo>
                  <a:close/>
                </a:path>
              </a:pathLst>
            </a:custGeom>
            <a:gradFill>
              <a:gsLst>
                <a:gs pos="100000">
                  <a:schemeClr val="accent3"/>
                </a:gs>
                <a:gs pos="32000">
                  <a:schemeClr val="accent2"/>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6" name="Freeform 35"/>
            <p:cNvSpPr/>
            <p:nvPr/>
          </p:nvSpPr>
          <p:spPr>
            <a:xfrm>
              <a:off x="7660347" y="1094096"/>
              <a:ext cx="4531653" cy="1344304"/>
            </a:xfrm>
            <a:custGeom>
              <a:avLst/>
              <a:gdLst>
                <a:gd name="connsiteX0" fmla="*/ 0 w 4533900"/>
                <a:gd name="connsiteY0" fmla="*/ 142875 h 1371600"/>
                <a:gd name="connsiteX1" fmla="*/ 4533900 w 4533900"/>
                <a:gd name="connsiteY1" fmla="*/ 0 h 1371600"/>
                <a:gd name="connsiteX2" fmla="*/ 2043113 w 4533900"/>
                <a:gd name="connsiteY2" fmla="*/ 1371600 h 1371600"/>
                <a:gd name="connsiteX3" fmla="*/ 0 w 4533900"/>
                <a:gd name="connsiteY3" fmla="*/ 142875 h 1371600"/>
                <a:gd name="connsiteX0" fmla="*/ 0 w 4533900"/>
                <a:gd name="connsiteY0" fmla="*/ 142875 h 1371600"/>
                <a:gd name="connsiteX1" fmla="*/ 4533900 w 4533900"/>
                <a:gd name="connsiteY1" fmla="*/ 0 h 1371600"/>
                <a:gd name="connsiteX2" fmla="*/ 2021848 w 4533900"/>
                <a:gd name="connsiteY2" fmla="*/ 1371600 h 1371600"/>
                <a:gd name="connsiteX3" fmla="*/ 0 w 4533900"/>
                <a:gd name="connsiteY3" fmla="*/ 142875 h 1371600"/>
                <a:gd name="connsiteX0" fmla="*/ 0 w 4544532"/>
                <a:gd name="connsiteY0" fmla="*/ 153508 h 1371600"/>
                <a:gd name="connsiteX1" fmla="*/ 4544532 w 4544532"/>
                <a:gd name="connsiteY1" fmla="*/ 0 h 1371600"/>
                <a:gd name="connsiteX2" fmla="*/ 2032480 w 4544532"/>
                <a:gd name="connsiteY2" fmla="*/ 1371600 h 1371600"/>
                <a:gd name="connsiteX3" fmla="*/ 0 w 4544532"/>
                <a:gd name="connsiteY3" fmla="*/ 153508 h 1371600"/>
                <a:gd name="connsiteX0" fmla="*/ 0 w 4544532"/>
                <a:gd name="connsiteY0" fmla="*/ 142875 h 1371600"/>
                <a:gd name="connsiteX1" fmla="*/ 4544532 w 4544532"/>
                <a:gd name="connsiteY1" fmla="*/ 0 h 1371600"/>
                <a:gd name="connsiteX2" fmla="*/ 2032480 w 4544532"/>
                <a:gd name="connsiteY2" fmla="*/ 1371600 h 1371600"/>
                <a:gd name="connsiteX3" fmla="*/ 0 w 4544532"/>
                <a:gd name="connsiteY3" fmla="*/ 142875 h 1371600"/>
                <a:gd name="connsiteX0" fmla="*/ 0 w 4536805"/>
                <a:gd name="connsiteY0" fmla="*/ 148026 h 1371600"/>
                <a:gd name="connsiteX1" fmla="*/ 4536805 w 4536805"/>
                <a:gd name="connsiteY1" fmla="*/ 0 h 1371600"/>
                <a:gd name="connsiteX2" fmla="*/ 2024753 w 4536805"/>
                <a:gd name="connsiteY2" fmla="*/ 1371600 h 1371600"/>
                <a:gd name="connsiteX3" fmla="*/ 0 w 4536805"/>
                <a:gd name="connsiteY3" fmla="*/ 148026 h 1371600"/>
                <a:gd name="connsiteX0" fmla="*/ 0 w 4531653"/>
                <a:gd name="connsiteY0" fmla="*/ 142874 h 1371600"/>
                <a:gd name="connsiteX1" fmla="*/ 4531653 w 4531653"/>
                <a:gd name="connsiteY1" fmla="*/ 0 h 1371600"/>
                <a:gd name="connsiteX2" fmla="*/ 2019601 w 4531653"/>
                <a:gd name="connsiteY2" fmla="*/ 1371600 h 1371600"/>
                <a:gd name="connsiteX3" fmla="*/ 0 w 4531653"/>
                <a:gd name="connsiteY3" fmla="*/ 142874 h 1371600"/>
                <a:gd name="connsiteX0" fmla="*/ 0 w 3944799"/>
                <a:gd name="connsiteY0" fmla="*/ 33692 h 1262418"/>
                <a:gd name="connsiteX1" fmla="*/ 3944799 w 3944799"/>
                <a:gd name="connsiteY1" fmla="*/ 0 h 1262418"/>
                <a:gd name="connsiteX2" fmla="*/ 2019601 w 3944799"/>
                <a:gd name="connsiteY2" fmla="*/ 1262418 h 1262418"/>
                <a:gd name="connsiteX3" fmla="*/ 0 w 3944799"/>
                <a:gd name="connsiteY3" fmla="*/ 33692 h 1262418"/>
                <a:gd name="connsiteX0" fmla="*/ 0 w 4531653"/>
                <a:gd name="connsiteY0" fmla="*/ 115578 h 1344304"/>
                <a:gd name="connsiteX1" fmla="*/ 4531653 w 4531653"/>
                <a:gd name="connsiteY1" fmla="*/ 0 h 1344304"/>
                <a:gd name="connsiteX2" fmla="*/ 2019601 w 4531653"/>
                <a:gd name="connsiteY2" fmla="*/ 1344304 h 1344304"/>
                <a:gd name="connsiteX3" fmla="*/ 0 w 4531653"/>
                <a:gd name="connsiteY3" fmla="*/ 115578 h 1344304"/>
              </a:gdLst>
              <a:ahLst/>
              <a:cxnLst>
                <a:cxn ang="0">
                  <a:pos x="connsiteX0" y="connsiteY0"/>
                </a:cxn>
                <a:cxn ang="0">
                  <a:pos x="connsiteX1" y="connsiteY1"/>
                </a:cxn>
                <a:cxn ang="0">
                  <a:pos x="connsiteX2" y="connsiteY2"/>
                </a:cxn>
                <a:cxn ang="0">
                  <a:pos x="connsiteX3" y="connsiteY3"/>
                </a:cxn>
              </a:cxnLst>
              <a:rect l="l" t="t" r="r" b="b"/>
              <a:pathLst>
                <a:path w="4531653" h="1344304">
                  <a:moveTo>
                    <a:pt x="0" y="115578"/>
                  </a:moveTo>
                  <a:lnTo>
                    <a:pt x="4531653" y="0"/>
                  </a:lnTo>
                  <a:lnTo>
                    <a:pt x="2019601" y="1344304"/>
                  </a:lnTo>
                  <a:lnTo>
                    <a:pt x="0" y="115578"/>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7" name="Freeform 36"/>
            <p:cNvSpPr/>
            <p:nvPr/>
          </p:nvSpPr>
          <p:spPr>
            <a:xfrm>
              <a:off x="4067336" y="4700371"/>
              <a:ext cx="4645354" cy="2166557"/>
            </a:xfrm>
            <a:custGeom>
              <a:avLst/>
              <a:gdLst>
                <a:gd name="connsiteX0" fmla="*/ 0 w 4632158"/>
                <a:gd name="connsiteY0" fmla="*/ 1239253 h 2129590"/>
                <a:gd name="connsiteX1" fmla="*/ 3645569 w 4632158"/>
                <a:gd name="connsiteY1" fmla="*/ 0 h 2129590"/>
                <a:gd name="connsiteX2" fmla="*/ 4632158 w 4632158"/>
                <a:gd name="connsiteY2" fmla="*/ 2129590 h 2129590"/>
                <a:gd name="connsiteX3" fmla="*/ 0 w 4632158"/>
                <a:gd name="connsiteY3" fmla="*/ 1239253 h 2129590"/>
                <a:gd name="connsiteX0" fmla="*/ 0 w 4632158"/>
                <a:gd name="connsiteY0" fmla="*/ 1243228 h 2133565"/>
                <a:gd name="connsiteX1" fmla="*/ 3641593 w 4632158"/>
                <a:gd name="connsiteY1" fmla="*/ 0 h 2133565"/>
                <a:gd name="connsiteX2" fmla="*/ 4632158 w 4632158"/>
                <a:gd name="connsiteY2" fmla="*/ 2133565 h 2133565"/>
                <a:gd name="connsiteX3" fmla="*/ 0 w 4632158"/>
                <a:gd name="connsiteY3" fmla="*/ 1243228 h 2133565"/>
                <a:gd name="connsiteX0" fmla="*/ 0 w 4656011"/>
                <a:gd name="connsiteY0" fmla="*/ 1243228 h 2157419"/>
                <a:gd name="connsiteX1" fmla="*/ 3641593 w 4656011"/>
                <a:gd name="connsiteY1" fmla="*/ 0 h 2157419"/>
                <a:gd name="connsiteX2" fmla="*/ 4656011 w 4656011"/>
                <a:gd name="connsiteY2" fmla="*/ 2157419 h 2157419"/>
                <a:gd name="connsiteX3" fmla="*/ 0 w 4656011"/>
                <a:gd name="connsiteY3" fmla="*/ 1243228 h 2157419"/>
                <a:gd name="connsiteX0" fmla="*/ 0 w 4659987"/>
                <a:gd name="connsiteY0" fmla="*/ 1247204 h 2157419"/>
                <a:gd name="connsiteX1" fmla="*/ 3645569 w 4659987"/>
                <a:gd name="connsiteY1" fmla="*/ 0 h 2157419"/>
                <a:gd name="connsiteX2" fmla="*/ 4659987 w 4659987"/>
                <a:gd name="connsiteY2" fmla="*/ 2157419 h 2157419"/>
                <a:gd name="connsiteX3" fmla="*/ 0 w 4659987"/>
                <a:gd name="connsiteY3" fmla="*/ 1247204 h 2157419"/>
                <a:gd name="connsiteX0" fmla="*/ 0 w 4667938"/>
                <a:gd name="connsiteY0" fmla="*/ 1263107 h 2157419"/>
                <a:gd name="connsiteX1" fmla="*/ 3653520 w 4667938"/>
                <a:gd name="connsiteY1" fmla="*/ 0 h 2157419"/>
                <a:gd name="connsiteX2" fmla="*/ 4667938 w 4667938"/>
                <a:gd name="connsiteY2" fmla="*/ 2157419 h 2157419"/>
                <a:gd name="connsiteX3" fmla="*/ 0 w 4667938"/>
                <a:gd name="connsiteY3" fmla="*/ 1263107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59987"/>
                <a:gd name="connsiteY0" fmla="*/ 1251181 h 2157419"/>
                <a:gd name="connsiteX1" fmla="*/ 3645569 w 4659987"/>
                <a:gd name="connsiteY1" fmla="*/ 0 h 2157419"/>
                <a:gd name="connsiteX2" fmla="*/ 4659987 w 4659987"/>
                <a:gd name="connsiteY2" fmla="*/ 2157419 h 2157419"/>
                <a:gd name="connsiteX3" fmla="*/ 0 w 4659987"/>
                <a:gd name="connsiteY3" fmla="*/ 1251181 h 2157419"/>
                <a:gd name="connsiteX0" fmla="*/ 0 w 4674275"/>
                <a:gd name="connsiteY0" fmla="*/ 1251181 h 2157419"/>
                <a:gd name="connsiteX1" fmla="*/ 3645569 w 4674275"/>
                <a:gd name="connsiteY1" fmla="*/ 0 h 2157419"/>
                <a:gd name="connsiteX2" fmla="*/ 4674275 w 4674275"/>
                <a:gd name="connsiteY2" fmla="*/ 2157419 h 2157419"/>
                <a:gd name="connsiteX3" fmla="*/ 0 w 4674275"/>
                <a:gd name="connsiteY3" fmla="*/ 1251181 h 2157419"/>
                <a:gd name="connsiteX0" fmla="*/ 0 w 4683800"/>
                <a:gd name="connsiteY0" fmla="*/ 1251181 h 2157419"/>
                <a:gd name="connsiteX1" fmla="*/ 3655094 w 4683800"/>
                <a:gd name="connsiteY1" fmla="*/ 0 h 2157419"/>
                <a:gd name="connsiteX2" fmla="*/ 4683800 w 4683800"/>
                <a:gd name="connsiteY2" fmla="*/ 2157419 h 2157419"/>
                <a:gd name="connsiteX3" fmla="*/ 0 w 4683800"/>
                <a:gd name="connsiteY3" fmla="*/ 1251181 h 2157419"/>
                <a:gd name="connsiteX0" fmla="*/ 0 w 4695230"/>
                <a:gd name="connsiteY0" fmla="*/ 1251181 h 2157419"/>
                <a:gd name="connsiteX1" fmla="*/ 3666524 w 4695230"/>
                <a:gd name="connsiteY1" fmla="*/ 0 h 2157419"/>
                <a:gd name="connsiteX2" fmla="*/ 4695230 w 4695230"/>
                <a:gd name="connsiteY2" fmla="*/ 2157419 h 2157419"/>
                <a:gd name="connsiteX3" fmla="*/ 0 w 4695230"/>
                <a:gd name="connsiteY3" fmla="*/ 1251181 h 2157419"/>
                <a:gd name="connsiteX0" fmla="*/ 0 w 4695230"/>
                <a:gd name="connsiteY0" fmla="*/ 1251181 h 2171067"/>
                <a:gd name="connsiteX1" fmla="*/ 3666524 w 4695230"/>
                <a:gd name="connsiteY1" fmla="*/ 0 h 2171067"/>
                <a:gd name="connsiteX2" fmla="*/ 4695230 w 4695230"/>
                <a:gd name="connsiteY2" fmla="*/ 2171067 h 2171067"/>
                <a:gd name="connsiteX3" fmla="*/ 0 w 4695230"/>
                <a:gd name="connsiteY3" fmla="*/ 1251181 h 2171067"/>
                <a:gd name="connsiteX0" fmla="*/ 0 w 4708878"/>
                <a:gd name="connsiteY0" fmla="*/ 1251181 h 2184715"/>
                <a:gd name="connsiteX1" fmla="*/ 3666524 w 4708878"/>
                <a:gd name="connsiteY1" fmla="*/ 0 h 2184715"/>
                <a:gd name="connsiteX2" fmla="*/ 4708878 w 4708878"/>
                <a:gd name="connsiteY2" fmla="*/ 2184715 h 2184715"/>
                <a:gd name="connsiteX3" fmla="*/ 0 w 4708878"/>
                <a:gd name="connsiteY3" fmla="*/ 1251181 h 2184715"/>
                <a:gd name="connsiteX0" fmla="*/ 0 w 4722526"/>
                <a:gd name="connsiteY0" fmla="*/ 1251181 h 2198363"/>
                <a:gd name="connsiteX1" fmla="*/ 3666524 w 4722526"/>
                <a:gd name="connsiteY1" fmla="*/ 0 h 2198363"/>
                <a:gd name="connsiteX2" fmla="*/ 4722526 w 4722526"/>
                <a:gd name="connsiteY2" fmla="*/ 2198363 h 2198363"/>
                <a:gd name="connsiteX3" fmla="*/ 0 w 4722526"/>
                <a:gd name="connsiteY3" fmla="*/ 1251181 h 2198363"/>
                <a:gd name="connsiteX0" fmla="*/ 0 w 4658916"/>
                <a:gd name="connsiteY0" fmla="*/ 1251181 h 2190411"/>
                <a:gd name="connsiteX1" fmla="*/ 3666524 w 4658916"/>
                <a:gd name="connsiteY1" fmla="*/ 0 h 2190411"/>
                <a:gd name="connsiteX2" fmla="*/ 4658916 w 4658916"/>
                <a:gd name="connsiteY2" fmla="*/ 2190411 h 2190411"/>
                <a:gd name="connsiteX3" fmla="*/ 0 w 4658916"/>
                <a:gd name="connsiteY3" fmla="*/ 1251181 h 2190411"/>
                <a:gd name="connsiteX0" fmla="*/ 0 w 4658916"/>
                <a:gd name="connsiteY0" fmla="*/ 1251181 h 2166557"/>
                <a:gd name="connsiteX1" fmla="*/ 3666524 w 4658916"/>
                <a:gd name="connsiteY1" fmla="*/ 0 h 2166557"/>
                <a:gd name="connsiteX2" fmla="*/ 4658916 w 4658916"/>
                <a:gd name="connsiteY2" fmla="*/ 2166557 h 2166557"/>
                <a:gd name="connsiteX3" fmla="*/ 0 w 4658916"/>
                <a:gd name="connsiteY3" fmla="*/ 1251181 h 2166557"/>
                <a:gd name="connsiteX0" fmla="*/ 0 w 4670136"/>
                <a:gd name="connsiteY0" fmla="*/ 1251181 h 2166557"/>
                <a:gd name="connsiteX1" fmla="*/ 3677744 w 4670136"/>
                <a:gd name="connsiteY1" fmla="*/ 0 h 2166557"/>
                <a:gd name="connsiteX2" fmla="*/ 4670136 w 4670136"/>
                <a:gd name="connsiteY2" fmla="*/ 2166557 h 2166557"/>
                <a:gd name="connsiteX3" fmla="*/ 0 w 4670136"/>
                <a:gd name="connsiteY3" fmla="*/ 1251181 h 2166557"/>
                <a:gd name="connsiteX0" fmla="*/ 0 w 4653306"/>
                <a:gd name="connsiteY0" fmla="*/ 1251181 h 2166557"/>
                <a:gd name="connsiteX1" fmla="*/ 3660914 w 4653306"/>
                <a:gd name="connsiteY1" fmla="*/ 0 h 2166557"/>
                <a:gd name="connsiteX2" fmla="*/ 4653306 w 4653306"/>
                <a:gd name="connsiteY2" fmla="*/ 2166557 h 2166557"/>
                <a:gd name="connsiteX3" fmla="*/ 0 w 4653306"/>
                <a:gd name="connsiteY3" fmla="*/ 1251181 h 2166557"/>
                <a:gd name="connsiteX0" fmla="*/ 0 w 4001299"/>
                <a:gd name="connsiteY0" fmla="*/ 869518 h 2166557"/>
                <a:gd name="connsiteX1" fmla="*/ 3008907 w 4001299"/>
                <a:gd name="connsiteY1" fmla="*/ 0 h 2166557"/>
                <a:gd name="connsiteX2" fmla="*/ 4001299 w 4001299"/>
                <a:gd name="connsiteY2" fmla="*/ 2166557 h 2166557"/>
                <a:gd name="connsiteX3" fmla="*/ 0 w 4001299"/>
                <a:gd name="connsiteY3" fmla="*/ 869518 h 2166557"/>
                <a:gd name="connsiteX0" fmla="*/ 0 w 4645354"/>
                <a:gd name="connsiteY0" fmla="*/ 1251181 h 2166557"/>
                <a:gd name="connsiteX1" fmla="*/ 3652962 w 4645354"/>
                <a:gd name="connsiteY1" fmla="*/ 0 h 2166557"/>
                <a:gd name="connsiteX2" fmla="*/ 4645354 w 4645354"/>
                <a:gd name="connsiteY2" fmla="*/ 2166557 h 2166557"/>
                <a:gd name="connsiteX3" fmla="*/ 0 w 4645354"/>
                <a:gd name="connsiteY3" fmla="*/ 1251181 h 2166557"/>
                <a:gd name="connsiteX0" fmla="*/ 0 w 4645354"/>
                <a:gd name="connsiteY0" fmla="*/ 1243230 h 2166557"/>
                <a:gd name="connsiteX1" fmla="*/ 3652962 w 4645354"/>
                <a:gd name="connsiteY1" fmla="*/ 0 h 2166557"/>
                <a:gd name="connsiteX2" fmla="*/ 4645354 w 4645354"/>
                <a:gd name="connsiteY2" fmla="*/ 2166557 h 2166557"/>
                <a:gd name="connsiteX3" fmla="*/ 0 w 4645354"/>
                <a:gd name="connsiteY3" fmla="*/ 1243230 h 2166557"/>
              </a:gdLst>
              <a:ahLst/>
              <a:cxnLst>
                <a:cxn ang="0">
                  <a:pos x="connsiteX0" y="connsiteY0"/>
                </a:cxn>
                <a:cxn ang="0">
                  <a:pos x="connsiteX1" y="connsiteY1"/>
                </a:cxn>
                <a:cxn ang="0">
                  <a:pos x="connsiteX2" y="connsiteY2"/>
                </a:cxn>
                <a:cxn ang="0">
                  <a:pos x="connsiteX3" y="connsiteY3"/>
                </a:cxn>
              </a:cxnLst>
              <a:rect l="l" t="t" r="r" b="b"/>
              <a:pathLst>
                <a:path w="4645354" h="2166557">
                  <a:moveTo>
                    <a:pt x="0" y="1243230"/>
                  </a:moveTo>
                  <a:lnTo>
                    <a:pt x="3652962" y="0"/>
                  </a:lnTo>
                  <a:lnTo>
                    <a:pt x="4645354" y="2166557"/>
                  </a:lnTo>
                  <a:lnTo>
                    <a:pt x="0" y="1243230"/>
                  </a:lnTo>
                  <a:close/>
                </a:path>
              </a:pathLst>
            </a:custGeom>
            <a:gradFill>
              <a:gsLst>
                <a:gs pos="100000">
                  <a:schemeClr val="accent3"/>
                </a:gs>
                <a:gs pos="46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8" name="Freeform 37"/>
            <p:cNvSpPr/>
            <p:nvPr/>
          </p:nvSpPr>
          <p:spPr>
            <a:xfrm>
              <a:off x="3541852" y="3007895"/>
              <a:ext cx="2834884" cy="2947737"/>
            </a:xfrm>
            <a:custGeom>
              <a:avLst/>
              <a:gdLst>
                <a:gd name="connsiteX0" fmla="*/ 0 w 2791326"/>
                <a:gd name="connsiteY0" fmla="*/ 1816768 h 2947737"/>
                <a:gd name="connsiteX1" fmla="*/ 493294 w 2791326"/>
                <a:gd name="connsiteY1" fmla="*/ 2947737 h 2947737"/>
                <a:gd name="connsiteX2" fmla="*/ 2791326 w 2791326"/>
                <a:gd name="connsiteY2" fmla="*/ 0 h 2947737"/>
                <a:gd name="connsiteX3" fmla="*/ 0 w 2791326"/>
                <a:gd name="connsiteY3" fmla="*/ 1816768 h 2947737"/>
                <a:gd name="connsiteX0" fmla="*/ 0 w 2799638"/>
                <a:gd name="connsiteY0" fmla="*/ 1845863 h 2947737"/>
                <a:gd name="connsiteX1" fmla="*/ 501606 w 2799638"/>
                <a:gd name="connsiteY1" fmla="*/ 2947737 h 2947737"/>
                <a:gd name="connsiteX2" fmla="*/ 2799638 w 2799638"/>
                <a:gd name="connsiteY2" fmla="*/ 0 h 2947737"/>
                <a:gd name="connsiteX3" fmla="*/ 0 w 2799638"/>
                <a:gd name="connsiteY3" fmla="*/ 1845863 h 2947737"/>
                <a:gd name="connsiteX0" fmla="*/ 0 w 2826933"/>
                <a:gd name="connsiteY0" fmla="*/ 1886806 h 2947737"/>
                <a:gd name="connsiteX1" fmla="*/ 528901 w 2826933"/>
                <a:gd name="connsiteY1" fmla="*/ 2947737 h 2947737"/>
                <a:gd name="connsiteX2" fmla="*/ 2826933 w 2826933"/>
                <a:gd name="connsiteY2" fmla="*/ 0 h 2947737"/>
                <a:gd name="connsiteX3" fmla="*/ 0 w 2826933"/>
                <a:gd name="connsiteY3" fmla="*/ 1886806 h 2947737"/>
                <a:gd name="connsiteX0" fmla="*/ 0 w 2826933"/>
                <a:gd name="connsiteY0" fmla="*/ 1859510 h 2947737"/>
                <a:gd name="connsiteX1" fmla="*/ 528901 w 2826933"/>
                <a:gd name="connsiteY1" fmla="*/ 2947737 h 2947737"/>
                <a:gd name="connsiteX2" fmla="*/ 2826933 w 2826933"/>
                <a:gd name="connsiteY2" fmla="*/ 0 h 2947737"/>
                <a:gd name="connsiteX3" fmla="*/ 0 w 2826933"/>
                <a:gd name="connsiteY3" fmla="*/ 1859510 h 2947737"/>
                <a:gd name="connsiteX0" fmla="*/ 0 w 2826933"/>
                <a:gd name="connsiteY0" fmla="*/ 1859510 h 2947737"/>
                <a:gd name="connsiteX1" fmla="*/ 523291 w 2826933"/>
                <a:gd name="connsiteY1" fmla="*/ 2947737 h 2947737"/>
                <a:gd name="connsiteX2" fmla="*/ 2826933 w 2826933"/>
                <a:gd name="connsiteY2" fmla="*/ 0 h 2947737"/>
                <a:gd name="connsiteX3" fmla="*/ 0 w 2826933"/>
                <a:gd name="connsiteY3" fmla="*/ 1859510 h 2947737"/>
                <a:gd name="connsiteX0" fmla="*/ 0 w 2834884"/>
                <a:gd name="connsiteY0" fmla="*/ 1867462 h 2947737"/>
                <a:gd name="connsiteX1" fmla="*/ 531242 w 2834884"/>
                <a:gd name="connsiteY1" fmla="*/ 2947737 h 2947737"/>
                <a:gd name="connsiteX2" fmla="*/ 2834884 w 2834884"/>
                <a:gd name="connsiteY2" fmla="*/ 0 h 2947737"/>
                <a:gd name="connsiteX3" fmla="*/ 0 w 2834884"/>
                <a:gd name="connsiteY3" fmla="*/ 1867462 h 2947737"/>
              </a:gdLst>
              <a:ahLst/>
              <a:cxnLst>
                <a:cxn ang="0">
                  <a:pos x="connsiteX0" y="connsiteY0"/>
                </a:cxn>
                <a:cxn ang="0">
                  <a:pos x="connsiteX1" y="connsiteY1"/>
                </a:cxn>
                <a:cxn ang="0">
                  <a:pos x="connsiteX2" y="connsiteY2"/>
                </a:cxn>
                <a:cxn ang="0">
                  <a:pos x="connsiteX3" y="connsiteY3"/>
                </a:cxn>
              </a:cxnLst>
              <a:rect l="l" t="t" r="r" b="b"/>
              <a:pathLst>
                <a:path w="2834884" h="2947737">
                  <a:moveTo>
                    <a:pt x="0" y="1867462"/>
                  </a:moveTo>
                  <a:lnTo>
                    <a:pt x="531242" y="2947737"/>
                  </a:lnTo>
                  <a:lnTo>
                    <a:pt x="2834884" y="0"/>
                  </a:lnTo>
                  <a:lnTo>
                    <a:pt x="0" y="1867462"/>
                  </a:lnTo>
                  <a:close/>
                </a:path>
              </a:pathLst>
            </a:custGeom>
            <a:gradFill>
              <a:gsLst>
                <a:gs pos="100000">
                  <a:schemeClr val="accent3"/>
                </a:gs>
                <a:gs pos="44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grpSp>
      <p:sp>
        <p:nvSpPr>
          <p:cNvPr id="39" name="Text Placeholder 45">
            <a:extLst>
              <a:ext uri="{FF2B5EF4-FFF2-40B4-BE49-F238E27FC236}">
                <a16:creationId xmlns:a16="http://schemas.microsoft.com/office/drawing/2014/main" id="{8B252A1D-CC01-724F-82EB-AE41A3B6DABA}"/>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a:t>Divider Slide</a:t>
            </a:r>
          </a:p>
        </p:txBody>
      </p:sp>
    </p:spTree>
    <p:extLst>
      <p:ext uri="{BB962C8B-B14F-4D97-AF65-F5344CB8AC3E}">
        <p14:creationId xmlns:p14="http://schemas.microsoft.com/office/powerpoint/2010/main" val="1452498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vider_Mesh">
    <p:spTree>
      <p:nvGrpSpPr>
        <p:cNvPr id="1" name=""/>
        <p:cNvGrpSpPr/>
        <p:nvPr/>
      </p:nvGrpSpPr>
      <p:grpSpPr>
        <a:xfrm>
          <a:off x="0" y="0"/>
          <a:ext cx="0" cy="0"/>
          <a:chOff x="0" y="0"/>
          <a:chExt cx="0" cy="0"/>
        </a:xfrm>
      </p:grpSpPr>
      <p:sp>
        <p:nvSpPr>
          <p:cNvPr id="41" name="Rectangle 40"/>
          <p:cNvSpPr/>
          <p:nvPr userDrawn="1"/>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0" name="Rectangle 39">
            <a:extLst>
              <a:ext uri="{FF2B5EF4-FFF2-40B4-BE49-F238E27FC236}">
                <a16:creationId xmlns:a16="http://schemas.microsoft.com/office/drawing/2014/main" id="{568CD001-DB0A-434C-A4D9-C996D29C984E}"/>
              </a:ext>
            </a:extLst>
          </p:cNvPr>
          <p:cNvSpPr/>
          <p:nvPr userDrawn="1"/>
        </p:nvSpPr>
        <p:spPr>
          <a:xfrm>
            <a:off x="3532" y="33077"/>
            <a:ext cx="12185420" cy="6829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2" name="Freeform 5">
            <a:extLst>
              <a:ext uri="{FF2B5EF4-FFF2-40B4-BE49-F238E27FC236}">
                <a16:creationId xmlns:a16="http://schemas.microsoft.com/office/drawing/2014/main" id="{664B3331-1A95-491B-A362-BB7B41288F0C}"/>
              </a:ext>
            </a:extLst>
          </p:cNvPr>
          <p:cNvSpPr/>
          <p:nvPr userDrawn="1"/>
        </p:nvSpPr>
        <p:spPr>
          <a:xfrm>
            <a:off x="0" y="3602940"/>
            <a:ext cx="3586808" cy="3259673"/>
          </a:xfrm>
          <a:custGeom>
            <a:avLst/>
            <a:gdLst>
              <a:gd name="connsiteX0" fmla="*/ 1392248 w 3580909"/>
              <a:gd name="connsiteY0" fmla="*/ 0 h 3209249"/>
              <a:gd name="connsiteX1" fmla="*/ 0 w 3580909"/>
              <a:gd name="connsiteY1" fmla="*/ 3209249 h 3209249"/>
              <a:gd name="connsiteX2" fmla="*/ 3580909 w 3580909"/>
              <a:gd name="connsiteY2" fmla="*/ 1215267 h 3209249"/>
              <a:gd name="connsiteX3" fmla="*/ 1392248 w 3580909"/>
              <a:gd name="connsiteY3" fmla="*/ 0 h 3209249"/>
              <a:gd name="connsiteX0" fmla="*/ 1406371 w 3595032"/>
              <a:gd name="connsiteY0" fmla="*/ 0 h 3209249"/>
              <a:gd name="connsiteX1" fmla="*/ 0 w 3595032"/>
              <a:gd name="connsiteY1" fmla="*/ 3209249 h 3209249"/>
              <a:gd name="connsiteX2" fmla="*/ 3595032 w 3595032"/>
              <a:gd name="connsiteY2" fmla="*/ 1215267 h 3209249"/>
              <a:gd name="connsiteX3" fmla="*/ 1406371 w 3595032"/>
              <a:gd name="connsiteY3" fmla="*/ 0 h 3209249"/>
              <a:gd name="connsiteX0" fmla="*/ 1399310 w 3587971"/>
              <a:gd name="connsiteY0" fmla="*/ 0 h 3209249"/>
              <a:gd name="connsiteX1" fmla="*/ 0 w 3587971"/>
              <a:gd name="connsiteY1" fmla="*/ 3209249 h 3209249"/>
              <a:gd name="connsiteX2" fmla="*/ 3587971 w 3587971"/>
              <a:gd name="connsiteY2" fmla="*/ 1215267 h 3209249"/>
              <a:gd name="connsiteX3" fmla="*/ 1399310 w 3587971"/>
              <a:gd name="connsiteY3" fmla="*/ 0 h 3209249"/>
              <a:gd name="connsiteX0" fmla="*/ 1399310 w 3587971"/>
              <a:gd name="connsiteY0" fmla="*/ 0 h 3252111"/>
              <a:gd name="connsiteX1" fmla="*/ 0 w 3587971"/>
              <a:gd name="connsiteY1" fmla="*/ 3252111 h 3252111"/>
              <a:gd name="connsiteX2" fmla="*/ 3587971 w 3587971"/>
              <a:gd name="connsiteY2" fmla="*/ 1258129 h 3252111"/>
              <a:gd name="connsiteX3" fmla="*/ 1399310 w 3587971"/>
              <a:gd name="connsiteY3" fmla="*/ 0 h 3252111"/>
              <a:gd name="connsiteX0" fmla="*/ 1396734 w 3585395"/>
              <a:gd name="connsiteY0" fmla="*/ 0 h 3264990"/>
              <a:gd name="connsiteX1" fmla="*/ 0 w 3585395"/>
              <a:gd name="connsiteY1" fmla="*/ 3264990 h 3264990"/>
              <a:gd name="connsiteX2" fmla="*/ 3585395 w 3585395"/>
              <a:gd name="connsiteY2" fmla="*/ 1258129 h 3264990"/>
              <a:gd name="connsiteX3" fmla="*/ 1396734 w 3585395"/>
              <a:gd name="connsiteY3" fmla="*/ 0 h 3264990"/>
              <a:gd name="connsiteX0" fmla="*/ 1404461 w 3593122"/>
              <a:gd name="connsiteY0" fmla="*/ 0 h 3267566"/>
              <a:gd name="connsiteX1" fmla="*/ 0 w 3593122"/>
              <a:gd name="connsiteY1" fmla="*/ 3267566 h 3267566"/>
              <a:gd name="connsiteX2" fmla="*/ 3593122 w 3593122"/>
              <a:gd name="connsiteY2" fmla="*/ 1258129 h 3267566"/>
              <a:gd name="connsiteX3" fmla="*/ 1404461 w 3593122"/>
              <a:gd name="connsiteY3" fmla="*/ 0 h 3267566"/>
            </a:gdLst>
            <a:ahLst/>
            <a:cxnLst>
              <a:cxn ang="0">
                <a:pos x="connsiteX0" y="connsiteY0"/>
              </a:cxn>
              <a:cxn ang="0">
                <a:pos x="connsiteX1" y="connsiteY1"/>
              </a:cxn>
              <a:cxn ang="0">
                <a:pos x="connsiteX2" y="connsiteY2"/>
              </a:cxn>
              <a:cxn ang="0">
                <a:pos x="connsiteX3" y="connsiteY3"/>
              </a:cxn>
            </a:cxnLst>
            <a:rect l="l" t="t" r="r" b="b"/>
            <a:pathLst>
              <a:path w="3593122" h="3267566">
                <a:moveTo>
                  <a:pt x="1404461" y="0"/>
                </a:moveTo>
                <a:lnTo>
                  <a:pt x="0" y="3267566"/>
                </a:lnTo>
                <a:lnTo>
                  <a:pt x="3593122" y="1258129"/>
                </a:lnTo>
                <a:lnTo>
                  <a:pt x="1404461" y="0"/>
                </a:lnTo>
                <a:close/>
              </a:path>
            </a:pathLst>
          </a:custGeom>
          <a:gradFill>
            <a:gsLst>
              <a:gs pos="15000">
                <a:schemeClr val="accent2"/>
              </a:gs>
              <a:gs pos="100000">
                <a:schemeClr val="accent1"/>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3" name="Freeform 6">
            <a:extLst>
              <a:ext uri="{FF2B5EF4-FFF2-40B4-BE49-F238E27FC236}">
                <a16:creationId xmlns:a16="http://schemas.microsoft.com/office/drawing/2014/main" id="{D4AC202D-B2C2-465A-947A-C1FD0D782096}"/>
              </a:ext>
            </a:extLst>
          </p:cNvPr>
          <p:cNvSpPr/>
          <p:nvPr userDrawn="1"/>
        </p:nvSpPr>
        <p:spPr>
          <a:xfrm>
            <a:off x="1390330" y="1741468"/>
            <a:ext cx="2199979" cy="3164694"/>
          </a:xfrm>
          <a:custGeom>
            <a:avLst/>
            <a:gdLst>
              <a:gd name="connsiteX0" fmla="*/ 1739462 w 2186152"/>
              <a:gd name="connsiteY0" fmla="*/ 0 h 3095296"/>
              <a:gd name="connsiteX1" fmla="*/ 0 w 2186152"/>
              <a:gd name="connsiteY1" fmla="*/ 1891862 h 3095296"/>
              <a:gd name="connsiteX2" fmla="*/ 2186152 w 2186152"/>
              <a:gd name="connsiteY2" fmla="*/ 3095296 h 3095296"/>
              <a:gd name="connsiteX3" fmla="*/ 1739462 w 2186152"/>
              <a:gd name="connsiteY3" fmla="*/ 0 h 3095296"/>
              <a:gd name="connsiteX0" fmla="*/ 1733563 w 2186152"/>
              <a:gd name="connsiteY0" fmla="*/ 0 h 3112994"/>
              <a:gd name="connsiteX1" fmla="*/ 0 w 2186152"/>
              <a:gd name="connsiteY1" fmla="*/ 1909560 h 3112994"/>
              <a:gd name="connsiteX2" fmla="*/ 2186152 w 2186152"/>
              <a:gd name="connsiteY2" fmla="*/ 3112994 h 3112994"/>
              <a:gd name="connsiteX3" fmla="*/ 1733563 w 2186152"/>
              <a:gd name="connsiteY3" fmla="*/ 0 h 3112994"/>
              <a:gd name="connsiteX0" fmla="*/ 1752613 w 2186152"/>
              <a:gd name="connsiteY0" fmla="*/ 0 h 3108232"/>
              <a:gd name="connsiteX1" fmla="*/ 0 w 2186152"/>
              <a:gd name="connsiteY1" fmla="*/ 1904798 h 3108232"/>
              <a:gd name="connsiteX2" fmla="*/ 2186152 w 2186152"/>
              <a:gd name="connsiteY2" fmla="*/ 3108232 h 3108232"/>
              <a:gd name="connsiteX3" fmla="*/ 1752613 w 2186152"/>
              <a:gd name="connsiteY3" fmla="*/ 0 h 3108232"/>
              <a:gd name="connsiteX0" fmla="*/ 1738326 w 2186152"/>
              <a:gd name="connsiteY0" fmla="*/ 0 h 3108232"/>
              <a:gd name="connsiteX1" fmla="*/ 0 w 2186152"/>
              <a:gd name="connsiteY1" fmla="*/ 1904798 h 3108232"/>
              <a:gd name="connsiteX2" fmla="*/ 2186152 w 2186152"/>
              <a:gd name="connsiteY2" fmla="*/ 3108232 h 3108232"/>
              <a:gd name="connsiteX3" fmla="*/ 1738326 w 2186152"/>
              <a:gd name="connsiteY3" fmla="*/ 0 h 3108232"/>
              <a:gd name="connsiteX0" fmla="*/ 1724039 w 2186152"/>
              <a:gd name="connsiteY0" fmla="*/ 0 h 3089182"/>
              <a:gd name="connsiteX1" fmla="*/ 0 w 2186152"/>
              <a:gd name="connsiteY1" fmla="*/ 1885748 h 3089182"/>
              <a:gd name="connsiteX2" fmla="*/ 2186152 w 2186152"/>
              <a:gd name="connsiteY2" fmla="*/ 3089182 h 3089182"/>
              <a:gd name="connsiteX3" fmla="*/ 1724039 w 2186152"/>
              <a:gd name="connsiteY3" fmla="*/ 0 h 3089182"/>
              <a:gd name="connsiteX0" fmla="*/ 1743089 w 2205202"/>
              <a:gd name="connsiteY0" fmla="*/ 0 h 3089182"/>
              <a:gd name="connsiteX1" fmla="*/ 0 w 2205202"/>
              <a:gd name="connsiteY1" fmla="*/ 1861935 h 3089182"/>
              <a:gd name="connsiteX2" fmla="*/ 2205202 w 2205202"/>
              <a:gd name="connsiteY2" fmla="*/ 3089182 h 3089182"/>
              <a:gd name="connsiteX3" fmla="*/ 1743089 w 2205202"/>
              <a:gd name="connsiteY3" fmla="*/ 0 h 3089182"/>
              <a:gd name="connsiteX0" fmla="*/ 1733564 w 2205202"/>
              <a:gd name="connsiteY0" fmla="*/ 0 h 3079657"/>
              <a:gd name="connsiteX1" fmla="*/ 0 w 2205202"/>
              <a:gd name="connsiteY1" fmla="*/ 1852410 h 3079657"/>
              <a:gd name="connsiteX2" fmla="*/ 2205202 w 2205202"/>
              <a:gd name="connsiteY2" fmla="*/ 3079657 h 3079657"/>
              <a:gd name="connsiteX3" fmla="*/ 1733564 w 2205202"/>
              <a:gd name="connsiteY3" fmla="*/ 0 h 3079657"/>
              <a:gd name="connsiteX0" fmla="*/ 1695464 w 2167102"/>
              <a:gd name="connsiteY0" fmla="*/ 0 h 3079657"/>
              <a:gd name="connsiteX1" fmla="*/ 0 w 2167102"/>
              <a:gd name="connsiteY1" fmla="*/ 1871460 h 3079657"/>
              <a:gd name="connsiteX2" fmla="*/ 2167102 w 2167102"/>
              <a:gd name="connsiteY2" fmla="*/ 3079657 h 3079657"/>
              <a:gd name="connsiteX3" fmla="*/ 1695464 w 2167102"/>
              <a:gd name="connsiteY3" fmla="*/ 0 h 3079657"/>
              <a:gd name="connsiteX0" fmla="*/ 1724039 w 2195677"/>
              <a:gd name="connsiteY0" fmla="*/ 0 h 3079657"/>
              <a:gd name="connsiteX1" fmla="*/ 0 w 2195677"/>
              <a:gd name="connsiteY1" fmla="*/ 1866698 h 3079657"/>
              <a:gd name="connsiteX2" fmla="*/ 2195677 w 2195677"/>
              <a:gd name="connsiteY2" fmla="*/ 3079657 h 3079657"/>
              <a:gd name="connsiteX3" fmla="*/ 1724039 w 2195677"/>
              <a:gd name="connsiteY3" fmla="*/ 0 h 3079657"/>
              <a:gd name="connsiteX0" fmla="*/ 1746073 w 2195677"/>
              <a:gd name="connsiteY0" fmla="*/ 0 h 3079657"/>
              <a:gd name="connsiteX1" fmla="*/ 0 w 2195677"/>
              <a:gd name="connsiteY1" fmla="*/ 1866698 h 3079657"/>
              <a:gd name="connsiteX2" fmla="*/ 2195677 w 2195677"/>
              <a:gd name="connsiteY2" fmla="*/ 3079657 h 3079657"/>
              <a:gd name="connsiteX3" fmla="*/ 1746073 w 2195677"/>
              <a:gd name="connsiteY3" fmla="*/ 0 h 3079657"/>
              <a:gd name="connsiteX0" fmla="*/ 1714323 w 2195677"/>
              <a:gd name="connsiteY0" fmla="*/ 0 h 3098707"/>
              <a:gd name="connsiteX1" fmla="*/ 0 w 2195677"/>
              <a:gd name="connsiteY1" fmla="*/ 1885748 h 3098707"/>
              <a:gd name="connsiteX2" fmla="*/ 2195677 w 2195677"/>
              <a:gd name="connsiteY2" fmla="*/ 3098707 h 3098707"/>
              <a:gd name="connsiteX3" fmla="*/ 1714323 w 2195677"/>
              <a:gd name="connsiteY3" fmla="*/ 0 h 3098707"/>
              <a:gd name="connsiteX0" fmla="*/ 1720673 w 2195677"/>
              <a:gd name="connsiteY0" fmla="*/ 0 h 3092357"/>
              <a:gd name="connsiteX1" fmla="*/ 0 w 2195677"/>
              <a:gd name="connsiteY1" fmla="*/ 1879398 h 3092357"/>
              <a:gd name="connsiteX2" fmla="*/ 2195677 w 2195677"/>
              <a:gd name="connsiteY2" fmla="*/ 3092357 h 3092357"/>
              <a:gd name="connsiteX3" fmla="*/ 1720673 w 2195677"/>
              <a:gd name="connsiteY3" fmla="*/ 0 h 3092357"/>
              <a:gd name="connsiteX0" fmla="*/ 1739723 w 2195677"/>
              <a:gd name="connsiteY0" fmla="*/ 0 h 3086007"/>
              <a:gd name="connsiteX1" fmla="*/ 0 w 2195677"/>
              <a:gd name="connsiteY1" fmla="*/ 1873048 h 3086007"/>
              <a:gd name="connsiteX2" fmla="*/ 2195677 w 2195677"/>
              <a:gd name="connsiteY2" fmla="*/ 3086007 h 3086007"/>
              <a:gd name="connsiteX3" fmla="*/ 1739723 w 2195677"/>
              <a:gd name="connsiteY3" fmla="*/ 0 h 3086007"/>
              <a:gd name="connsiteX0" fmla="*/ 1720673 w 2195677"/>
              <a:gd name="connsiteY0" fmla="*/ 0 h 3155857"/>
              <a:gd name="connsiteX1" fmla="*/ 0 w 2195677"/>
              <a:gd name="connsiteY1" fmla="*/ 1942898 h 3155857"/>
              <a:gd name="connsiteX2" fmla="*/ 2195677 w 2195677"/>
              <a:gd name="connsiteY2" fmla="*/ 3155857 h 3155857"/>
              <a:gd name="connsiteX3" fmla="*/ 1720673 w 2195677"/>
              <a:gd name="connsiteY3" fmla="*/ 0 h 3155857"/>
              <a:gd name="connsiteX0" fmla="*/ 1720673 w 2195677"/>
              <a:gd name="connsiteY0" fmla="*/ 0 h 3079657"/>
              <a:gd name="connsiteX1" fmla="*/ 0 w 2195677"/>
              <a:gd name="connsiteY1" fmla="*/ 1866698 h 3079657"/>
              <a:gd name="connsiteX2" fmla="*/ 2195677 w 2195677"/>
              <a:gd name="connsiteY2" fmla="*/ 3079657 h 3079657"/>
              <a:gd name="connsiteX3" fmla="*/ 1720673 w 2195677"/>
              <a:gd name="connsiteY3" fmla="*/ 0 h 3079657"/>
              <a:gd name="connsiteX0" fmla="*/ 1720673 w 2195677"/>
              <a:gd name="connsiteY0" fmla="*/ 0 h 3149507"/>
              <a:gd name="connsiteX1" fmla="*/ 0 w 2195677"/>
              <a:gd name="connsiteY1" fmla="*/ 1936548 h 3149507"/>
              <a:gd name="connsiteX2" fmla="*/ 2195677 w 2195677"/>
              <a:gd name="connsiteY2" fmla="*/ 3149507 h 3149507"/>
              <a:gd name="connsiteX3" fmla="*/ 1720673 w 219567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24975 w 2199979"/>
              <a:gd name="connsiteY0" fmla="*/ 0 h 3149507"/>
              <a:gd name="connsiteX1" fmla="*/ 0 w 2199979"/>
              <a:gd name="connsiteY1" fmla="*/ 1921800 h 3149507"/>
              <a:gd name="connsiteX2" fmla="*/ 2199979 w 2199979"/>
              <a:gd name="connsiteY2" fmla="*/ 3149507 h 3149507"/>
              <a:gd name="connsiteX3" fmla="*/ 1724975 w 2199979"/>
              <a:gd name="connsiteY3" fmla="*/ 0 h 3149507"/>
              <a:gd name="connsiteX0" fmla="*/ 1722399 w 2199979"/>
              <a:gd name="connsiteY0" fmla="*/ 0 h 3072234"/>
              <a:gd name="connsiteX1" fmla="*/ 0 w 2199979"/>
              <a:gd name="connsiteY1" fmla="*/ 1844527 h 3072234"/>
              <a:gd name="connsiteX2" fmla="*/ 2199979 w 2199979"/>
              <a:gd name="connsiteY2" fmla="*/ 3072234 h 3072234"/>
              <a:gd name="connsiteX3" fmla="*/ 1722399 w 2199979"/>
              <a:gd name="connsiteY3" fmla="*/ 0 h 3072234"/>
              <a:gd name="connsiteX0" fmla="*/ 1722399 w 2199979"/>
              <a:gd name="connsiteY0" fmla="*/ 0 h 3123750"/>
              <a:gd name="connsiteX1" fmla="*/ 0 w 2199979"/>
              <a:gd name="connsiteY1" fmla="*/ 1896043 h 3123750"/>
              <a:gd name="connsiteX2" fmla="*/ 2199979 w 2199979"/>
              <a:gd name="connsiteY2" fmla="*/ 3123750 h 3123750"/>
              <a:gd name="connsiteX3" fmla="*/ 1722399 w 2199979"/>
              <a:gd name="connsiteY3" fmla="*/ 0 h 3123750"/>
              <a:gd name="connsiteX0" fmla="*/ 1736047 w 2199979"/>
              <a:gd name="connsiteY0" fmla="*/ 0 h 3164694"/>
              <a:gd name="connsiteX1" fmla="*/ 0 w 2199979"/>
              <a:gd name="connsiteY1" fmla="*/ 1936987 h 3164694"/>
              <a:gd name="connsiteX2" fmla="*/ 2199979 w 2199979"/>
              <a:gd name="connsiteY2" fmla="*/ 3164694 h 3164694"/>
              <a:gd name="connsiteX3" fmla="*/ 1736047 w 2199979"/>
              <a:gd name="connsiteY3" fmla="*/ 0 h 3164694"/>
            </a:gdLst>
            <a:ahLst/>
            <a:cxnLst>
              <a:cxn ang="0">
                <a:pos x="connsiteX0" y="connsiteY0"/>
              </a:cxn>
              <a:cxn ang="0">
                <a:pos x="connsiteX1" y="connsiteY1"/>
              </a:cxn>
              <a:cxn ang="0">
                <a:pos x="connsiteX2" y="connsiteY2"/>
              </a:cxn>
              <a:cxn ang="0">
                <a:pos x="connsiteX3" y="connsiteY3"/>
              </a:cxn>
            </a:cxnLst>
            <a:rect l="l" t="t" r="r" b="b"/>
            <a:pathLst>
              <a:path w="2199979" h="3164694">
                <a:moveTo>
                  <a:pt x="1736047" y="0"/>
                </a:moveTo>
                <a:lnTo>
                  <a:pt x="0" y="1936987"/>
                </a:lnTo>
                <a:lnTo>
                  <a:pt x="2199979" y="3164694"/>
                </a:lnTo>
                <a:lnTo>
                  <a:pt x="1736047" y="0"/>
                </a:lnTo>
                <a:close/>
              </a:path>
            </a:pathLst>
          </a:custGeom>
          <a:gradFill>
            <a:gsLst>
              <a:gs pos="15000">
                <a:schemeClr val="accent2"/>
              </a:gs>
              <a:gs pos="100000">
                <a:schemeClr val="accent1"/>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4" name="Freeform 7">
            <a:extLst>
              <a:ext uri="{FF2B5EF4-FFF2-40B4-BE49-F238E27FC236}">
                <a16:creationId xmlns:a16="http://schemas.microsoft.com/office/drawing/2014/main" id="{61EF25C6-527F-4054-B2C4-13E661ACC907}"/>
              </a:ext>
            </a:extLst>
          </p:cNvPr>
          <p:cNvSpPr/>
          <p:nvPr userDrawn="1"/>
        </p:nvSpPr>
        <p:spPr>
          <a:xfrm>
            <a:off x="6375805" y="1"/>
            <a:ext cx="4644129" cy="1222744"/>
          </a:xfrm>
          <a:custGeom>
            <a:avLst/>
            <a:gdLst>
              <a:gd name="connsiteX0" fmla="*/ 0 w 4550735"/>
              <a:gd name="connsiteY0" fmla="*/ 0 h 1222745"/>
              <a:gd name="connsiteX1" fmla="*/ 1222744 w 4550735"/>
              <a:gd name="connsiteY1" fmla="*/ 1222745 h 1222745"/>
              <a:gd name="connsiteX2" fmla="*/ 4550735 w 4550735"/>
              <a:gd name="connsiteY2" fmla="*/ 10633 h 1222745"/>
              <a:gd name="connsiteX3" fmla="*/ 0 w 4550735"/>
              <a:gd name="connsiteY3" fmla="*/ 0 h 1222745"/>
              <a:gd name="connsiteX0" fmla="*/ 0 w 4582633"/>
              <a:gd name="connsiteY0" fmla="*/ 10633 h 1212112"/>
              <a:gd name="connsiteX1" fmla="*/ 1254642 w 4582633"/>
              <a:gd name="connsiteY1" fmla="*/ 1212112 h 1212112"/>
              <a:gd name="connsiteX2" fmla="*/ 4582633 w 4582633"/>
              <a:gd name="connsiteY2" fmla="*/ 0 h 1212112"/>
              <a:gd name="connsiteX3" fmla="*/ 0 w 4582633"/>
              <a:gd name="connsiteY3" fmla="*/ 10633 h 1212112"/>
              <a:gd name="connsiteX0" fmla="*/ 0 w 4566685"/>
              <a:gd name="connsiteY0" fmla="*/ 0 h 1228061"/>
              <a:gd name="connsiteX1" fmla="*/ 1238694 w 4566685"/>
              <a:gd name="connsiteY1" fmla="*/ 1228061 h 1228061"/>
              <a:gd name="connsiteX2" fmla="*/ 4566685 w 4566685"/>
              <a:gd name="connsiteY2" fmla="*/ 15949 h 1228061"/>
              <a:gd name="connsiteX3" fmla="*/ 0 w 4566685"/>
              <a:gd name="connsiteY3" fmla="*/ 0 h 1228061"/>
              <a:gd name="connsiteX0" fmla="*/ 0 w 4566685"/>
              <a:gd name="connsiteY0" fmla="*/ 0 h 1217428"/>
              <a:gd name="connsiteX1" fmla="*/ 1238694 w 4566685"/>
              <a:gd name="connsiteY1" fmla="*/ 1217428 h 1217428"/>
              <a:gd name="connsiteX2" fmla="*/ 4566685 w 4566685"/>
              <a:gd name="connsiteY2" fmla="*/ 5316 h 1217428"/>
              <a:gd name="connsiteX3" fmla="*/ 0 w 4566685"/>
              <a:gd name="connsiteY3" fmla="*/ 0 h 1217428"/>
              <a:gd name="connsiteX0" fmla="*/ 0 w 4614532"/>
              <a:gd name="connsiteY0" fmla="*/ 0 h 1217428"/>
              <a:gd name="connsiteX1" fmla="*/ 1238694 w 4614532"/>
              <a:gd name="connsiteY1" fmla="*/ 1217428 h 1217428"/>
              <a:gd name="connsiteX2" fmla="*/ 4614532 w 4614532"/>
              <a:gd name="connsiteY2" fmla="*/ 5316 h 1217428"/>
              <a:gd name="connsiteX3" fmla="*/ 0 w 4614532"/>
              <a:gd name="connsiteY3" fmla="*/ 0 h 1217428"/>
              <a:gd name="connsiteX0" fmla="*/ 0 w 4614532"/>
              <a:gd name="connsiteY0" fmla="*/ 0 h 1228060"/>
              <a:gd name="connsiteX1" fmla="*/ 1286541 w 4614532"/>
              <a:gd name="connsiteY1" fmla="*/ 1228060 h 1228060"/>
              <a:gd name="connsiteX2" fmla="*/ 4614532 w 4614532"/>
              <a:gd name="connsiteY2" fmla="*/ 5316 h 1228060"/>
              <a:gd name="connsiteX3" fmla="*/ 0 w 4614532"/>
              <a:gd name="connsiteY3" fmla="*/ 0 h 1228060"/>
              <a:gd name="connsiteX0" fmla="*/ 0 w 4614532"/>
              <a:gd name="connsiteY0" fmla="*/ 10633 h 1222744"/>
              <a:gd name="connsiteX1" fmla="*/ 1286541 w 4614532"/>
              <a:gd name="connsiteY1" fmla="*/ 1222744 h 1222744"/>
              <a:gd name="connsiteX2" fmla="*/ 4614532 w 4614532"/>
              <a:gd name="connsiteY2" fmla="*/ 0 h 1222744"/>
              <a:gd name="connsiteX3" fmla="*/ 0 w 4614532"/>
              <a:gd name="connsiteY3" fmla="*/ 10633 h 1222744"/>
              <a:gd name="connsiteX0" fmla="*/ 0 w 4614532"/>
              <a:gd name="connsiteY0" fmla="*/ 10633 h 1201479"/>
              <a:gd name="connsiteX1" fmla="*/ 1238695 w 4614532"/>
              <a:gd name="connsiteY1" fmla="*/ 1201479 h 1201479"/>
              <a:gd name="connsiteX2" fmla="*/ 4614532 w 4614532"/>
              <a:gd name="connsiteY2" fmla="*/ 0 h 1201479"/>
              <a:gd name="connsiteX3" fmla="*/ 0 w 4614532"/>
              <a:gd name="connsiteY3" fmla="*/ 10633 h 1201479"/>
              <a:gd name="connsiteX0" fmla="*/ 0 w 4614532"/>
              <a:gd name="connsiteY0" fmla="*/ 10633 h 1222744"/>
              <a:gd name="connsiteX1" fmla="*/ 1249328 w 4614532"/>
              <a:gd name="connsiteY1" fmla="*/ 1222744 h 1222744"/>
              <a:gd name="connsiteX2" fmla="*/ 4614532 w 4614532"/>
              <a:gd name="connsiteY2" fmla="*/ 0 h 1222744"/>
              <a:gd name="connsiteX3" fmla="*/ 0 w 4614532"/>
              <a:gd name="connsiteY3" fmla="*/ 10633 h 1222744"/>
              <a:gd name="connsiteX0" fmla="*/ 0 w 4614532"/>
              <a:gd name="connsiteY0" fmla="*/ 0 h 1222744"/>
              <a:gd name="connsiteX1" fmla="*/ 1249328 w 4614532"/>
              <a:gd name="connsiteY1" fmla="*/ 1222744 h 1222744"/>
              <a:gd name="connsiteX2" fmla="*/ 4614532 w 4614532"/>
              <a:gd name="connsiteY2" fmla="*/ 0 h 1222744"/>
              <a:gd name="connsiteX3" fmla="*/ 0 w 4614532"/>
              <a:gd name="connsiteY3" fmla="*/ 0 h 1222744"/>
              <a:gd name="connsiteX0" fmla="*/ 0 w 4630481"/>
              <a:gd name="connsiteY0" fmla="*/ 0 h 1222744"/>
              <a:gd name="connsiteX1" fmla="*/ 1249328 w 4630481"/>
              <a:gd name="connsiteY1" fmla="*/ 1222744 h 1222744"/>
              <a:gd name="connsiteX2" fmla="*/ 4630481 w 4630481"/>
              <a:gd name="connsiteY2" fmla="*/ 0 h 1222744"/>
              <a:gd name="connsiteX3" fmla="*/ 0 w 4630481"/>
              <a:gd name="connsiteY3" fmla="*/ 0 h 1222744"/>
              <a:gd name="connsiteX0" fmla="*/ 0 w 4671425"/>
              <a:gd name="connsiteY0" fmla="*/ 0 h 1222744"/>
              <a:gd name="connsiteX1" fmla="*/ 1290272 w 4671425"/>
              <a:gd name="connsiteY1" fmla="*/ 1222744 h 1222744"/>
              <a:gd name="connsiteX2" fmla="*/ 4671425 w 4671425"/>
              <a:gd name="connsiteY2" fmla="*/ 0 h 1222744"/>
              <a:gd name="connsiteX3" fmla="*/ 0 w 4671425"/>
              <a:gd name="connsiteY3" fmla="*/ 0 h 1222744"/>
              <a:gd name="connsiteX0" fmla="*/ 0 w 4671425"/>
              <a:gd name="connsiteY0" fmla="*/ 0 h 1222744"/>
              <a:gd name="connsiteX1" fmla="*/ 1290272 w 4671425"/>
              <a:gd name="connsiteY1" fmla="*/ 1222744 h 1222744"/>
              <a:gd name="connsiteX2" fmla="*/ 4671425 w 4671425"/>
              <a:gd name="connsiteY2" fmla="*/ 614149 h 1222744"/>
              <a:gd name="connsiteX3" fmla="*/ 0 w 4671425"/>
              <a:gd name="connsiteY3" fmla="*/ 0 h 1222744"/>
              <a:gd name="connsiteX0" fmla="*/ 0 w 4657777"/>
              <a:gd name="connsiteY0" fmla="*/ 13648 h 1236392"/>
              <a:gd name="connsiteX1" fmla="*/ 1290272 w 4657777"/>
              <a:gd name="connsiteY1" fmla="*/ 1236392 h 1236392"/>
              <a:gd name="connsiteX2" fmla="*/ 4657777 w 4657777"/>
              <a:gd name="connsiteY2" fmla="*/ 0 h 1236392"/>
              <a:gd name="connsiteX3" fmla="*/ 0 w 4657777"/>
              <a:gd name="connsiteY3" fmla="*/ 13648 h 1236392"/>
              <a:gd name="connsiteX0" fmla="*/ 0 w 4644129"/>
              <a:gd name="connsiteY0" fmla="*/ 0 h 1222744"/>
              <a:gd name="connsiteX1" fmla="*/ 1290272 w 4644129"/>
              <a:gd name="connsiteY1" fmla="*/ 1222744 h 1222744"/>
              <a:gd name="connsiteX2" fmla="*/ 4644129 w 4644129"/>
              <a:gd name="connsiteY2" fmla="*/ 0 h 1222744"/>
              <a:gd name="connsiteX3" fmla="*/ 0 w 4644129"/>
              <a:gd name="connsiteY3" fmla="*/ 0 h 1222744"/>
            </a:gdLst>
            <a:ahLst/>
            <a:cxnLst>
              <a:cxn ang="0">
                <a:pos x="connsiteX0" y="connsiteY0"/>
              </a:cxn>
              <a:cxn ang="0">
                <a:pos x="connsiteX1" y="connsiteY1"/>
              </a:cxn>
              <a:cxn ang="0">
                <a:pos x="connsiteX2" y="connsiteY2"/>
              </a:cxn>
              <a:cxn ang="0">
                <a:pos x="connsiteX3" y="connsiteY3"/>
              </a:cxn>
            </a:cxnLst>
            <a:rect l="l" t="t" r="r" b="b"/>
            <a:pathLst>
              <a:path w="4644129" h="1222744">
                <a:moveTo>
                  <a:pt x="0" y="0"/>
                </a:moveTo>
                <a:lnTo>
                  <a:pt x="1290272" y="1222744"/>
                </a:lnTo>
                <a:lnTo>
                  <a:pt x="4644129" y="0"/>
                </a:lnTo>
                <a:lnTo>
                  <a:pt x="0" y="0"/>
                </a:lnTo>
                <a:close/>
              </a:path>
            </a:pathLst>
          </a:custGeom>
          <a:gradFill>
            <a:gsLst>
              <a:gs pos="100000">
                <a:schemeClr val="accent2"/>
              </a:gs>
              <a:gs pos="44000">
                <a:schemeClr val="accent1"/>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8">
            <a:extLst>
              <a:ext uri="{FF2B5EF4-FFF2-40B4-BE49-F238E27FC236}">
                <a16:creationId xmlns:a16="http://schemas.microsoft.com/office/drawing/2014/main" id="{A8F1371B-B0E6-4D84-8A45-10D9839F6269}"/>
              </a:ext>
            </a:extLst>
          </p:cNvPr>
          <p:cNvSpPr/>
          <p:nvPr userDrawn="1"/>
        </p:nvSpPr>
        <p:spPr>
          <a:xfrm>
            <a:off x="4052439" y="2989173"/>
            <a:ext cx="3708351" cy="2971471"/>
          </a:xfrm>
          <a:custGeom>
            <a:avLst/>
            <a:gdLst>
              <a:gd name="connsiteX0" fmla="*/ 2291255 w 3641834"/>
              <a:gd name="connsiteY0" fmla="*/ 0 h 2958662"/>
              <a:gd name="connsiteX1" fmla="*/ 3641834 w 3641834"/>
              <a:gd name="connsiteY1" fmla="*/ 1692165 h 2958662"/>
              <a:gd name="connsiteX2" fmla="*/ 0 w 3641834"/>
              <a:gd name="connsiteY2" fmla="*/ 2958662 h 2958662"/>
              <a:gd name="connsiteX3" fmla="*/ 2291255 w 3641834"/>
              <a:gd name="connsiteY3" fmla="*/ 0 h 2958662"/>
              <a:gd name="connsiteX0" fmla="*/ 2291255 w 3641834"/>
              <a:gd name="connsiteY0" fmla="*/ 0 h 2963917"/>
              <a:gd name="connsiteX1" fmla="*/ 3641834 w 3641834"/>
              <a:gd name="connsiteY1" fmla="*/ 1697420 h 2963917"/>
              <a:gd name="connsiteX2" fmla="*/ 0 w 3641834"/>
              <a:gd name="connsiteY2" fmla="*/ 2963917 h 2963917"/>
              <a:gd name="connsiteX3" fmla="*/ 2291255 w 3641834"/>
              <a:gd name="connsiteY3" fmla="*/ 0 h 2963917"/>
              <a:gd name="connsiteX0" fmla="*/ 2301765 w 3641834"/>
              <a:gd name="connsiteY0" fmla="*/ 0 h 2948152"/>
              <a:gd name="connsiteX1" fmla="*/ 3641834 w 3641834"/>
              <a:gd name="connsiteY1" fmla="*/ 1681655 h 2948152"/>
              <a:gd name="connsiteX2" fmla="*/ 0 w 3641834"/>
              <a:gd name="connsiteY2" fmla="*/ 2948152 h 2948152"/>
              <a:gd name="connsiteX3" fmla="*/ 2301765 w 3641834"/>
              <a:gd name="connsiteY3" fmla="*/ 0 h 2948152"/>
              <a:gd name="connsiteX0" fmla="*/ 2293452 w 3641834"/>
              <a:gd name="connsiteY0" fmla="*/ 0 h 2948152"/>
              <a:gd name="connsiteX1" fmla="*/ 3641834 w 3641834"/>
              <a:gd name="connsiteY1" fmla="*/ 1681655 h 2948152"/>
              <a:gd name="connsiteX2" fmla="*/ 0 w 3641834"/>
              <a:gd name="connsiteY2" fmla="*/ 2948152 h 2948152"/>
              <a:gd name="connsiteX3" fmla="*/ 2293452 w 3641834"/>
              <a:gd name="connsiteY3" fmla="*/ 0 h 2948152"/>
              <a:gd name="connsiteX0" fmla="*/ 2305379 w 3653761"/>
              <a:gd name="connsiteY0" fmla="*/ 0 h 2944176"/>
              <a:gd name="connsiteX1" fmla="*/ 3653761 w 3653761"/>
              <a:gd name="connsiteY1" fmla="*/ 1681655 h 2944176"/>
              <a:gd name="connsiteX2" fmla="*/ 0 w 3653761"/>
              <a:gd name="connsiteY2" fmla="*/ 2944176 h 2944176"/>
              <a:gd name="connsiteX3" fmla="*/ 2305379 w 3653761"/>
              <a:gd name="connsiteY3" fmla="*/ 0 h 2944176"/>
              <a:gd name="connsiteX0" fmla="*/ 2291731 w 3653761"/>
              <a:gd name="connsiteY0" fmla="*/ 0 h 2944176"/>
              <a:gd name="connsiteX1" fmla="*/ 3653761 w 3653761"/>
              <a:gd name="connsiteY1" fmla="*/ 1681655 h 2944176"/>
              <a:gd name="connsiteX2" fmla="*/ 0 w 3653761"/>
              <a:gd name="connsiteY2" fmla="*/ 2944176 h 2944176"/>
              <a:gd name="connsiteX3" fmla="*/ 2291731 w 3653761"/>
              <a:gd name="connsiteY3" fmla="*/ 0 h 2944176"/>
              <a:gd name="connsiteX0" fmla="*/ 2305378 w 3653761"/>
              <a:gd name="connsiteY0" fmla="*/ 0 h 2971471"/>
              <a:gd name="connsiteX1" fmla="*/ 3653761 w 3653761"/>
              <a:gd name="connsiteY1" fmla="*/ 1708950 h 2971471"/>
              <a:gd name="connsiteX2" fmla="*/ 0 w 3653761"/>
              <a:gd name="connsiteY2" fmla="*/ 2971471 h 2971471"/>
              <a:gd name="connsiteX3" fmla="*/ 2305378 w 3653761"/>
              <a:gd name="connsiteY3" fmla="*/ 0 h 2971471"/>
              <a:gd name="connsiteX0" fmla="*/ 2305378 w 3694704"/>
              <a:gd name="connsiteY0" fmla="*/ 0 h 2971471"/>
              <a:gd name="connsiteX1" fmla="*/ 3694704 w 3694704"/>
              <a:gd name="connsiteY1" fmla="*/ 1722598 h 2971471"/>
              <a:gd name="connsiteX2" fmla="*/ 0 w 3694704"/>
              <a:gd name="connsiteY2" fmla="*/ 2971471 h 2971471"/>
              <a:gd name="connsiteX3" fmla="*/ 2305378 w 3694704"/>
              <a:gd name="connsiteY3" fmla="*/ 0 h 2971471"/>
              <a:gd name="connsiteX0" fmla="*/ 2319025 w 3708351"/>
              <a:gd name="connsiteY0" fmla="*/ 0 h 2971471"/>
              <a:gd name="connsiteX1" fmla="*/ 3708351 w 3708351"/>
              <a:gd name="connsiteY1" fmla="*/ 1722598 h 2971471"/>
              <a:gd name="connsiteX2" fmla="*/ 0 w 3708351"/>
              <a:gd name="connsiteY2" fmla="*/ 2971471 h 2971471"/>
              <a:gd name="connsiteX3" fmla="*/ 2319025 w 3708351"/>
              <a:gd name="connsiteY3" fmla="*/ 0 h 2971471"/>
            </a:gdLst>
            <a:ahLst/>
            <a:cxnLst>
              <a:cxn ang="0">
                <a:pos x="connsiteX0" y="connsiteY0"/>
              </a:cxn>
              <a:cxn ang="0">
                <a:pos x="connsiteX1" y="connsiteY1"/>
              </a:cxn>
              <a:cxn ang="0">
                <a:pos x="connsiteX2" y="connsiteY2"/>
              </a:cxn>
              <a:cxn ang="0">
                <a:pos x="connsiteX3" y="connsiteY3"/>
              </a:cxn>
            </a:cxnLst>
            <a:rect l="l" t="t" r="r" b="b"/>
            <a:pathLst>
              <a:path w="3708351" h="2971471">
                <a:moveTo>
                  <a:pt x="2319025" y="0"/>
                </a:moveTo>
                <a:lnTo>
                  <a:pt x="3708351" y="1722598"/>
                </a:lnTo>
                <a:lnTo>
                  <a:pt x="0" y="2971471"/>
                </a:lnTo>
                <a:lnTo>
                  <a:pt x="2319025" y="0"/>
                </a:lnTo>
                <a:close/>
              </a:path>
            </a:pathLst>
          </a:custGeom>
          <a:gradFill>
            <a:gsLst>
              <a:gs pos="0">
                <a:schemeClr val="accent1"/>
              </a:gs>
              <a:gs pos="8500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6" name="Freeform 9">
            <a:extLst>
              <a:ext uri="{FF2B5EF4-FFF2-40B4-BE49-F238E27FC236}">
                <a16:creationId xmlns:a16="http://schemas.microsoft.com/office/drawing/2014/main" id="{471EC3F5-CC6A-4DEA-B75F-5A096101FEED}"/>
              </a:ext>
            </a:extLst>
          </p:cNvPr>
          <p:cNvSpPr/>
          <p:nvPr userDrawn="1"/>
        </p:nvSpPr>
        <p:spPr>
          <a:xfrm>
            <a:off x="-3085" y="-4317"/>
            <a:ext cx="3366670" cy="1808791"/>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346198"/>
              <a:gd name="connsiteY0" fmla="*/ 0 h 1771137"/>
              <a:gd name="connsiteX1" fmla="*/ 3346198 w 3346198"/>
              <a:gd name="connsiteY1" fmla="*/ 3282 h 1771137"/>
              <a:gd name="connsiteX2" fmla="*/ 3153403 w 3346198"/>
              <a:gd name="connsiteY2" fmla="*/ 1771137 h 1771137"/>
              <a:gd name="connsiteX3" fmla="*/ 0 w 3346198"/>
              <a:gd name="connsiteY3" fmla="*/ 0 h 1771137"/>
              <a:gd name="connsiteX0" fmla="*/ 0 w 3346198"/>
              <a:gd name="connsiteY0" fmla="*/ 0 h 1766374"/>
              <a:gd name="connsiteX1" fmla="*/ 3346198 w 3346198"/>
              <a:gd name="connsiteY1" fmla="*/ 3282 h 1766374"/>
              <a:gd name="connsiteX2" fmla="*/ 3110540 w 3346198"/>
              <a:gd name="connsiteY2" fmla="*/ 1766374 h 1766374"/>
              <a:gd name="connsiteX3" fmla="*/ 0 w 3346198"/>
              <a:gd name="connsiteY3" fmla="*/ 0 h 1766374"/>
              <a:gd name="connsiteX0" fmla="*/ 0 w 3346198"/>
              <a:gd name="connsiteY0" fmla="*/ 0 h 1780662"/>
              <a:gd name="connsiteX1" fmla="*/ 3346198 w 3346198"/>
              <a:gd name="connsiteY1" fmla="*/ 3282 h 1780662"/>
              <a:gd name="connsiteX2" fmla="*/ 3091490 w 3346198"/>
              <a:gd name="connsiteY2" fmla="*/ 1780662 h 1780662"/>
              <a:gd name="connsiteX3" fmla="*/ 0 w 3346198"/>
              <a:gd name="connsiteY3" fmla="*/ 0 h 1780662"/>
              <a:gd name="connsiteX0" fmla="*/ 0 w 3346198"/>
              <a:gd name="connsiteY0" fmla="*/ 0 h 1804474"/>
              <a:gd name="connsiteX1" fmla="*/ 3346198 w 3346198"/>
              <a:gd name="connsiteY1" fmla="*/ 3282 h 1804474"/>
              <a:gd name="connsiteX2" fmla="*/ 3115303 w 3346198"/>
              <a:gd name="connsiteY2" fmla="*/ 1804474 h 1804474"/>
              <a:gd name="connsiteX3" fmla="*/ 0 w 3346198"/>
              <a:gd name="connsiteY3" fmla="*/ 0 h 1804474"/>
              <a:gd name="connsiteX0" fmla="*/ 0 w 3346198"/>
              <a:gd name="connsiteY0" fmla="*/ 10366 h 1801192"/>
              <a:gd name="connsiteX1" fmla="*/ 3346198 w 3346198"/>
              <a:gd name="connsiteY1" fmla="*/ 0 h 1801192"/>
              <a:gd name="connsiteX2" fmla="*/ 3115303 w 3346198"/>
              <a:gd name="connsiteY2" fmla="*/ 1801192 h 1801192"/>
              <a:gd name="connsiteX3" fmla="*/ 0 w 3346198"/>
              <a:gd name="connsiteY3" fmla="*/ 10366 h 1801192"/>
              <a:gd name="connsiteX0" fmla="*/ 0 w 3366670"/>
              <a:gd name="connsiteY0" fmla="*/ 0 h 1818122"/>
              <a:gd name="connsiteX1" fmla="*/ 3366670 w 3366670"/>
              <a:gd name="connsiteY1" fmla="*/ 16930 h 1818122"/>
              <a:gd name="connsiteX2" fmla="*/ 3135775 w 3366670"/>
              <a:gd name="connsiteY2" fmla="*/ 1818122 h 1818122"/>
              <a:gd name="connsiteX3" fmla="*/ 0 w 3366670"/>
              <a:gd name="connsiteY3" fmla="*/ 0 h 1818122"/>
              <a:gd name="connsiteX0" fmla="*/ 0 w 3363258"/>
              <a:gd name="connsiteY0" fmla="*/ 0 h 1811298"/>
              <a:gd name="connsiteX1" fmla="*/ 3363258 w 3363258"/>
              <a:gd name="connsiteY1" fmla="*/ 10106 h 1811298"/>
              <a:gd name="connsiteX2" fmla="*/ 3132363 w 3363258"/>
              <a:gd name="connsiteY2" fmla="*/ 1811298 h 1811298"/>
              <a:gd name="connsiteX3" fmla="*/ 0 w 3363258"/>
              <a:gd name="connsiteY3" fmla="*/ 0 h 1811298"/>
              <a:gd name="connsiteX0" fmla="*/ 0 w 3363258"/>
              <a:gd name="connsiteY0" fmla="*/ 0 h 1807886"/>
              <a:gd name="connsiteX1" fmla="*/ 3363258 w 3363258"/>
              <a:gd name="connsiteY1" fmla="*/ 6694 h 1807886"/>
              <a:gd name="connsiteX2" fmla="*/ 3132363 w 3363258"/>
              <a:gd name="connsiteY2" fmla="*/ 1807886 h 1807886"/>
              <a:gd name="connsiteX3" fmla="*/ 0 w 3363258"/>
              <a:gd name="connsiteY3" fmla="*/ 0 h 1807886"/>
              <a:gd name="connsiteX0" fmla="*/ 0 w 3363258"/>
              <a:gd name="connsiteY0" fmla="*/ 3542 h 1801192"/>
              <a:gd name="connsiteX1" fmla="*/ 3363258 w 3363258"/>
              <a:gd name="connsiteY1" fmla="*/ 0 h 1801192"/>
              <a:gd name="connsiteX2" fmla="*/ 3132363 w 3363258"/>
              <a:gd name="connsiteY2" fmla="*/ 1801192 h 1801192"/>
              <a:gd name="connsiteX3" fmla="*/ 0 w 3363258"/>
              <a:gd name="connsiteY3" fmla="*/ 3542 h 1801192"/>
              <a:gd name="connsiteX0" fmla="*/ 0 w 3366670"/>
              <a:gd name="connsiteY0" fmla="*/ 0 h 1804474"/>
              <a:gd name="connsiteX1" fmla="*/ 3366670 w 3366670"/>
              <a:gd name="connsiteY1" fmla="*/ 3282 h 1804474"/>
              <a:gd name="connsiteX2" fmla="*/ 3135775 w 3366670"/>
              <a:gd name="connsiteY2" fmla="*/ 1804474 h 1804474"/>
              <a:gd name="connsiteX3" fmla="*/ 0 w 3366670"/>
              <a:gd name="connsiteY3" fmla="*/ 0 h 1804474"/>
            </a:gdLst>
            <a:ahLst/>
            <a:cxnLst>
              <a:cxn ang="0">
                <a:pos x="connsiteX0" y="connsiteY0"/>
              </a:cxn>
              <a:cxn ang="0">
                <a:pos x="connsiteX1" y="connsiteY1"/>
              </a:cxn>
              <a:cxn ang="0">
                <a:pos x="connsiteX2" y="connsiteY2"/>
              </a:cxn>
              <a:cxn ang="0">
                <a:pos x="connsiteX3" y="connsiteY3"/>
              </a:cxn>
            </a:cxnLst>
            <a:rect l="l" t="t" r="r" b="b"/>
            <a:pathLst>
              <a:path w="3366670" h="1804474">
                <a:moveTo>
                  <a:pt x="0" y="0"/>
                </a:moveTo>
                <a:lnTo>
                  <a:pt x="3366670" y="3282"/>
                </a:lnTo>
                <a:lnTo>
                  <a:pt x="3135775" y="1804474"/>
                </a:lnTo>
                <a:lnTo>
                  <a:pt x="0" y="0"/>
                </a:lnTo>
                <a:close/>
              </a:path>
            </a:pathLst>
          </a:custGeom>
          <a:gradFill>
            <a:gsLst>
              <a:gs pos="100000">
                <a:schemeClr val="accent2"/>
              </a:gs>
              <a:gs pos="44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7" name="Freeform 10">
            <a:extLst>
              <a:ext uri="{FF2B5EF4-FFF2-40B4-BE49-F238E27FC236}">
                <a16:creationId xmlns:a16="http://schemas.microsoft.com/office/drawing/2014/main" id="{CBD29963-234B-4479-A113-3D789647E2EE}"/>
              </a:ext>
            </a:extLst>
          </p:cNvPr>
          <p:cNvSpPr/>
          <p:nvPr userDrawn="1"/>
        </p:nvSpPr>
        <p:spPr>
          <a:xfrm>
            <a:off x="3111696" y="1778988"/>
            <a:ext cx="3269644" cy="3085357"/>
          </a:xfrm>
          <a:custGeom>
            <a:avLst/>
            <a:gdLst>
              <a:gd name="connsiteX0" fmla="*/ 0 w 3237186"/>
              <a:gd name="connsiteY0" fmla="*/ 0 h 3095296"/>
              <a:gd name="connsiteX1" fmla="*/ 441434 w 3237186"/>
              <a:gd name="connsiteY1" fmla="*/ 3095296 h 3095296"/>
              <a:gd name="connsiteX2" fmla="*/ 3237186 w 3237186"/>
              <a:gd name="connsiteY2" fmla="*/ 1255986 h 3095296"/>
              <a:gd name="connsiteX3" fmla="*/ 0 w 3237186"/>
              <a:gd name="connsiteY3" fmla="*/ 0 h 3095296"/>
              <a:gd name="connsiteX0" fmla="*/ 0 w 3237186"/>
              <a:gd name="connsiteY0" fmla="*/ 0 h 3109584"/>
              <a:gd name="connsiteX1" fmla="*/ 441434 w 3237186"/>
              <a:gd name="connsiteY1" fmla="*/ 3109584 h 3109584"/>
              <a:gd name="connsiteX2" fmla="*/ 3237186 w 3237186"/>
              <a:gd name="connsiteY2" fmla="*/ 1270274 h 3109584"/>
              <a:gd name="connsiteX3" fmla="*/ 0 w 3237186"/>
              <a:gd name="connsiteY3" fmla="*/ 0 h 3109584"/>
              <a:gd name="connsiteX0" fmla="*/ 0 w 3237186"/>
              <a:gd name="connsiteY0" fmla="*/ 0 h 3085764"/>
              <a:gd name="connsiteX1" fmla="*/ 441434 w 3237186"/>
              <a:gd name="connsiteY1" fmla="*/ 3085764 h 3085764"/>
              <a:gd name="connsiteX2" fmla="*/ 3237186 w 3237186"/>
              <a:gd name="connsiteY2" fmla="*/ 1246454 h 3085764"/>
              <a:gd name="connsiteX3" fmla="*/ 0 w 3237186"/>
              <a:gd name="connsiteY3" fmla="*/ 0 h 3085764"/>
              <a:gd name="connsiteX0" fmla="*/ 0 w 3255520"/>
              <a:gd name="connsiteY0" fmla="*/ 0 h 3085764"/>
              <a:gd name="connsiteX1" fmla="*/ 441434 w 3255520"/>
              <a:gd name="connsiteY1" fmla="*/ 3085764 h 3085764"/>
              <a:gd name="connsiteX2" fmla="*/ 3255520 w 3255520"/>
              <a:gd name="connsiteY2" fmla="*/ 1239108 h 3085764"/>
              <a:gd name="connsiteX3" fmla="*/ 0 w 3255520"/>
              <a:gd name="connsiteY3" fmla="*/ 0 h 3085764"/>
              <a:gd name="connsiteX0" fmla="*/ 0 w 3255520"/>
              <a:gd name="connsiteY0" fmla="*/ 0 h 3088940"/>
              <a:gd name="connsiteX1" fmla="*/ 460457 w 3255520"/>
              <a:gd name="connsiteY1" fmla="*/ 3088940 h 3088940"/>
              <a:gd name="connsiteX2" fmla="*/ 3255520 w 3255520"/>
              <a:gd name="connsiteY2" fmla="*/ 1239108 h 3088940"/>
              <a:gd name="connsiteX3" fmla="*/ 0 w 3255520"/>
              <a:gd name="connsiteY3" fmla="*/ 0 h 3088940"/>
              <a:gd name="connsiteX0" fmla="*/ 0 w 3262334"/>
              <a:gd name="connsiteY0" fmla="*/ 0 h 3088940"/>
              <a:gd name="connsiteX1" fmla="*/ 460457 w 3262334"/>
              <a:gd name="connsiteY1" fmla="*/ 3088940 h 3088940"/>
              <a:gd name="connsiteX2" fmla="*/ 3262334 w 3262334"/>
              <a:gd name="connsiteY2" fmla="*/ 1239108 h 3088940"/>
              <a:gd name="connsiteX3" fmla="*/ 0 w 3262334"/>
              <a:gd name="connsiteY3" fmla="*/ 0 h 3088940"/>
              <a:gd name="connsiteX0" fmla="*/ 0 w 3264905"/>
              <a:gd name="connsiteY0" fmla="*/ 0 h 3086363"/>
              <a:gd name="connsiteX1" fmla="*/ 463028 w 3264905"/>
              <a:gd name="connsiteY1" fmla="*/ 3086363 h 3086363"/>
              <a:gd name="connsiteX2" fmla="*/ 3264905 w 3264905"/>
              <a:gd name="connsiteY2" fmla="*/ 1236531 h 3086363"/>
              <a:gd name="connsiteX3" fmla="*/ 0 w 3264905"/>
              <a:gd name="connsiteY3" fmla="*/ 0 h 3086363"/>
            </a:gdLst>
            <a:ahLst/>
            <a:cxnLst>
              <a:cxn ang="0">
                <a:pos x="connsiteX0" y="connsiteY0"/>
              </a:cxn>
              <a:cxn ang="0">
                <a:pos x="connsiteX1" y="connsiteY1"/>
              </a:cxn>
              <a:cxn ang="0">
                <a:pos x="connsiteX2" y="connsiteY2"/>
              </a:cxn>
              <a:cxn ang="0">
                <a:pos x="connsiteX3" y="connsiteY3"/>
              </a:cxn>
            </a:cxnLst>
            <a:rect l="l" t="t" r="r" b="b"/>
            <a:pathLst>
              <a:path w="3264905" h="3086363">
                <a:moveTo>
                  <a:pt x="0" y="0"/>
                </a:moveTo>
                <a:lnTo>
                  <a:pt x="463028" y="3086363"/>
                </a:lnTo>
                <a:lnTo>
                  <a:pt x="3264905" y="1236531"/>
                </a:lnTo>
                <a:lnTo>
                  <a:pt x="0" y="0"/>
                </a:lnTo>
                <a:close/>
              </a:path>
            </a:pathLst>
          </a:custGeom>
          <a:gradFill>
            <a:gsLst>
              <a:gs pos="15000">
                <a:schemeClr val="accent2"/>
              </a:gs>
              <a:gs pos="100000">
                <a:schemeClr val="accent1"/>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8" name="Freeform 11">
            <a:extLst>
              <a:ext uri="{FF2B5EF4-FFF2-40B4-BE49-F238E27FC236}">
                <a16:creationId xmlns:a16="http://schemas.microsoft.com/office/drawing/2014/main" id="{C52C0FCD-0904-467F-B004-E180179231D3}"/>
              </a:ext>
            </a:extLst>
          </p:cNvPr>
          <p:cNvSpPr/>
          <p:nvPr userDrawn="1"/>
        </p:nvSpPr>
        <p:spPr>
          <a:xfrm>
            <a:off x="7713406" y="2411362"/>
            <a:ext cx="1983659" cy="4457360"/>
          </a:xfrm>
          <a:custGeom>
            <a:avLst/>
            <a:gdLst>
              <a:gd name="connsiteX0" fmla="*/ 1983659 w 1983659"/>
              <a:gd name="connsiteY0" fmla="*/ 0 h 4431891"/>
              <a:gd name="connsiteX1" fmla="*/ 1032388 w 1983659"/>
              <a:gd name="connsiteY1" fmla="*/ 4431891 h 4431891"/>
              <a:gd name="connsiteX2" fmla="*/ 0 w 1983659"/>
              <a:gd name="connsiteY2" fmla="*/ 2286000 h 4431891"/>
              <a:gd name="connsiteX3" fmla="*/ 1983659 w 1983659"/>
              <a:gd name="connsiteY3" fmla="*/ 0 h 4431891"/>
              <a:gd name="connsiteX0" fmla="*/ 1983659 w 1983659"/>
              <a:gd name="connsiteY0" fmla="*/ 0 h 4439842"/>
              <a:gd name="connsiteX1" fmla="*/ 1000583 w 1983659"/>
              <a:gd name="connsiteY1" fmla="*/ 4439842 h 4439842"/>
              <a:gd name="connsiteX2" fmla="*/ 0 w 1983659"/>
              <a:gd name="connsiteY2" fmla="*/ 2286000 h 4439842"/>
              <a:gd name="connsiteX3" fmla="*/ 1983659 w 1983659"/>
              <a:gd name="connsiteY3" fmla="*/ 0 h 4439842"/>
              <a:gd name="connsiteX0" fmla="*/ 1983659 w 1983659"/>
              <a:gd name="connsiteY0" fmla="*/ 0 h 4447794"/>
              <a:gd name="connsiteX1" fmla="*/ 1000583 w 1983659"/>
              <a:gd name="connsiteY1" fmla="*/ 4447794 h 4447794"/>
              <a:gd name="connsiteX2" fmla="*/ 0 w 1983659"/>
              <a:gd name="connsiteY2" fmla="*/ 2286000 h 4447794"/>
              <a:gd name="connsiteX3" fmla="*/ 1983659 w 1983659"/>
              <a:gd name="connsiteY3" fmla="*/ 0 h 4447794"/>
              <a:gd name="connsiteX0" fmla="*/ 1983659 w 1983659"/>
              <a:gd name="connsiteY0" fmla="*/ 0 h 4471648"/>
              <a:gd name="connsiteX1" fmla="*/ 1000583 w 1983659"/>
              <a:gd name="connsiteY1" fmla="*/ 4471648 h 4471648"/>
              <a:gd name="connsiteX2" fmla="*/ 0 w 1983659"/>
              <a:gd name="connsiteY2" fmla="*/ 2286000 h 4471648"/>
              <a:gd name="connsiteX3" fmla="*/ 1983659 w 1983659"/>
              <a:gd name="connsiteY3" fmla="*/ 0 h 4471648"/>
              <a:gd name="connsiteX0" fmla="*/ 1983659 w 1983659"/>
              <a:gd name="connsiteY0" fmla="*/ 0 h 4457360"/>
              <a:gd name="connsiteX1" fmla="*/ 995820 w 1983659"/>
              <a:gd name="connsiteY1" fmla="*/ 4457360 h 4457360"/>
              <a:gd name="connsiteX2" fmla="*/ 0 w 1983659"/>
              <a:gd name="connsiteY2" fmla="*/ 2286000 h 4457360"/>
              <a:gd name="connsiteX3" fmla="*/ 1983659 w 1983659"/>
              <a:gd name="connsiteY3" fmla="*/ 0 h 4457360"/>
              <a:gd name="connsiteX0" fmla="*/ 1983659 w 1983659"/>
              <a:gd name="connsiteY0" fmla="*/ 0 h 4457360"/>
              <a:gd name="connsiteX1" fmla="*/ 991058 w 1983659"/>
              <a:gd name="connsiteY1" fmla="*/ 4457360 h 4457360"/>
              <a:gd name="connsiteX2" fmla="*/ 0 w 1983659"/>
              <a:gd name="connsiteY2" fmla="*/ 2286000 h 4457360"/>
              <a:gd name="connsiteX3" fmla="*/ 1983659 w 1983659"/>
              <a:gd name="connsiteY3" fmla="*/ 0 h 4457360"/>
            </a:gdLst>
            <a:ahLst/>
            <a:cxnLst>
              <a:cxn ang="0">
                <a:pos x="connsiteX0" y="connsiteY0"/>
              </a:cxn>
              <a:cxn ang="0">
                <a:pos x="connsiteX1" y="connsiteY1"/>
              </a:cxn>
              <a:cxn ang="0">
                <a:pos x="connsiteX2" y="connsiteY2"/>
              </a:cxn>
              <a:cxn ang="0">
                <a:pos x="connsiteX3" y="connsiteY3"/>
              </a:cxn>
            </a:cxnLst>
            <a:rect l="l" t="t" r="r" b="b"/>
            <a:pathLst>
              <a:path w="1983659" h="4457360">
                <a:moveTo>
                  <a:pt x="1983659" y="0"/>
                </a:moveTo>
                <a:lnTo>
                  <a:pt x="991058" y="4457360"/>
                </a:lnTo>
                <a:lnTo>
                  <a:pt x="0" y="2286000"/>
                </a:lnTo>
                <a:lnTo>
                  <a:pt x="1983659" y="0"/>
                </a:lnTo>
                <a:close/>
              </a:path>
            </a:pathLst>
          </a:custGeom>
          <a:gradFill>
            <a:gsLst>
              <a:gs pos="0">
                <a:schemeClr val="accent1"/>
              </a:gs>
              <a:gs pos="73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9" name="Freeform 12">
            <a:extLst>
              <a:ext uri="{FF2B5EF4-FFF2-40B4-BE49-F238E27FC236}">
                <a16:creationId xmlns:a16="http://schemas.microsoft.com/office/drawing/2014/main" id="{3A7FBB23-08F5-44B8-A990-8EED679C6703}"/>
              </a:ext>
            </a:extLst>
          </p:cNvPr>
          <p:cNvSpPr/>
          <p:nvPr userDrawn="1"/>
        </p:nvSpPr>
        <p:spPr>
          <a:xfrm>
            <a:off x="6341757" y="1209676"/>
            <a:ext cx="3359456" cy="1822946"/>
          </a:xfrm>
          <a:custGeom>
            <a:avLst/>
            <a:gdLst>
              <a:gd name="connsiteX0" fmla="*/ 1271587 w 3305175"/>
              <a:gd name="connsiteY0" fmla="*/ 0 h 1809750"/>
              <a:gd name="connsiteX1" fmla="*/ 3305175 w 3305175"/>
              <a:gd name="connsiteY1" fmla="*/ 1233487 h 1809750"/>
              <a:gd name="connsiteX2" fmla="*/ 0 w 3305175"/>
              <a:gd name="connsiteY2" fmla="*/ 1809750 h 1809750"/>
              <a:gd name="connsiteX3" fmla="*/ 1271587 w 3305175"/>
              <a:gd name="connsiteY3" fmla="*/ 0 h 1809750"/>
              <a:gd name="connsiteX0" fmla="*/ 1281112 w 3314700"/>
              <a:gd name="connsiteY0" fmla="*/ 0 h 1828800"/>
              <a:gd name="connsiteX1" fmla="*/ 3314700 w 3314700"/>
              <a:gd name="connsiteY1" fmla="*/ 1233487 h 1828800"/>
              <a:gd name="connsiteX2" fmla="*/ 0 w 3314700"/>
              <a:gd name="connsiteY2" fmla="*/ 1828800 h 1828800"/>
              <a:gd name="connsiteX3" fmla="*/ 1281112 w 3314700"/>
              <a:gd name="connsiteY3" fmla="*/ 0 h 1828800"/>
              <a:gd name="connsiteX0" fmla="*/ 1300162 w 3333750"/>
              <a:gd name="connsiteY0" fmla="*/ 0 h 1824037"/>
              <a:gd name="connsiteX1" fmla="*/ 3333750 w 3333750"/>
              <a:gd name="connsiteY1" fmla="*/ 1233487 h 1824037"/>
              <a:gd name="connsiteX2" fmla="*/ 0 w 3333750"/>
              <a:gd name="connsiteY2" fmla="*/ 1824037 h 1824037"/>
              <a:gd name="connsiteX3" fmla="*/ 1300162 w 3333750"/>
              <a:gd name="connsiteY3" fmla="*/ 0 h 1824037"/>
              <a:gd name="connsiteX0" fmla="*/ 1314449 w 3333750"/>
              <a:gd name="connsiteY0" fmla="*/ 0 h 1381124"/>
              <a:gd name="connsiteX1" fmla="*/ 3333750 w 3333750"/>
              <a:gd name="connsiteY1" fmla="*/ 790574 h 1381124"/>
              <a:gd name="connsiteX2" fmla="*/ 0 w 3333750"/>
              <a:gd name="connsiteY2" fmla="*/ 1381124 h 1381124"/>
              <a:gd name="connsiteX3" fmla="*/ 1314449 w 3333750"/>
              <a:gd name="connsiteY3" fmla="*/ 0 h 138112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Lst>
            <a:ahLst/>
            <a:cxnLst>
              <a:cxn ang="0">
                <a:pos x="connsiteX0" y="connsiteY0"/>
              </a:cxn>
              <a:cxn ang="0">
                <a:pos x="connsiteX1" y="connsiteY1"/>
              </a:cxn>
              <a:cxn ang="0">
                <a:pos x="connsiteX2" y="connsiteY2"/>
              </a:cxn>
              <a:cxn ang="0">
                <a:pos x="connsiteX3" y="connsiteY3"/>
              </a:cxn>
            </a:cxnLst>
            <a:rect l="l" t="t" r="r" b="b"/>
            <a:pathLst>
              <a:path w="3359456" h="1822946">
                <a:moveTo>
                  <a:pt x="1325868" y="0"/>
                </a:moveTo>
                <a:lnTo>
                  <a:pt x="3359456" y="1228724"/>
                </a:lnTo>
                <a:lnTo>
                  <a:pt x="0" y="1822946"/>
                </a:lnTo>
                <a:lnTo>
                  <a:pt x="1325868" y="0"/>
                </a:lnTo>
                <a:close/>
              </a:path>
            </a:pathLst>
          </a:custGeom>
          <a:gradFill>
            <a:gsLst>
              <a:gs pos="0">
                <a:schemeClr val="accent1"/>
              </a:gs>
              <a:gs pos="96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0" name="Freeform 13">
            <a:extLst>
              <a:ext uri="{FF2B5EF4-FFF2-40B4-BE49-F238E27FC236}">
                <a16:creationId xmlns:a16="http://schemas.microsoft.com/office/drawing/2014/main" id="{95CADEBE-28BC-4B2A-9D43-A8CFE1E222D6}"/>
              </a:ext>
            </a:extLst>
          </p:cNvPr>
          <p:cNvSpPr/>
          <p:nvPr userDrawn="1"/>
        </p:nvSpPr>
        <p:spPr>
          <a:xfrm>
            <a:off x="-227" y="-2"/>
            <a:ext cx="1040749" cy="6862615"/>
          </a:xfrm>
          <a:custGeom>
            <a:avLst/>
            <a:gdLst>
              <a:gd name="connsiteX0" fmla="*/ 0 w 1076445"/>
              <a:gd name="connsiteY0" fmla="*/ 0 h 6817489"/>
              <a:gd name="connsiteX1" fmla="*/ 1076445 w 1076445"/>
              <a:gd name="connsiteY1" fmla="*/ 1805651 h 6817489"/>
              <a:gd name="connsiteX2" fmla="*/ 11574 w 1076445"/>
              <a:gd name="connsiteY2" fmla="*/ 6817489 h 6817489"/>
              <a:gd name="connsiteX3" fmla="*/ 0 w 1076445"/>
              <a:gd name="connsiteY3" fmla="*/ 0 h 6817489"/>
              <a:gd name="connsiteX0" fmla="*/ 0 w 873245"/>
              <a:gd name="connsiteY0" fmla="*/ 0 h 6817489"/>
              <a:gd name="connsiteX1" fmla="*/ 873245 w 873245"/>
              <a:gd name="connsiteY1" fmla="*/ 1764376 h 6817489"/>
              <a:gd name="connsiteX2" fmla="*/ 11574 w 873245"/>
              <a:gd name="connsiteY2" fmla="*/ 6817489 h 6817489"/>
              <a:gd name="connsiteX3" fmla="*/ 0 w 873245"/>
              <a:gd name="connsiteY3" fmla="*/ 0 h 6817489"/>
              <a:gd name="connsiteX0" fmla="*/ 0 w 1047870"/>
              <a:gd name="connsiteY0" fmla="*/ 0 h 6817489"/>
              <a:gd name="connsiteX1" fmla="*/ 1047870 w 1047870"/>
              <a:gd name="connsiteY1" fmla="*/ 1770726 h 6817489"/>
              <a:gd name="connsiteX2" fmla="*/ 11574 w 1047870"/>
              <a:gd name="connsiteY2" fmla="*/ 6817489 h 6817489"/>
              <a:gd name="connsiteX3" fmla="*/ 0 w 1047870"/>
              <a:gd name="connsiteY3" fmla="*/ 0 h 6817489"/>
              <a:gd name="connsiteX0" fmla="*/ 0 w 698013"/>
              <a:gd name="connsiteY0" fmla="*/ 0 h 6817489"/>
              <a:gd name="connsiteX1" fmla="*/ 698013 w 698013"/>
              <a:gd name="connsiteY1" fmla="*/ 2181752 h 6817489"/>
              <a:gd name="connsiteX2" fmla="*/ 11574 w 698013"/>
              <a:gd name="connsiteY2" fmla="*/ 6817489 h 6817489"/>
              <a:gd name="connsiteX3" fmla="*/ 0 w 698013"/>
              <a:gd name="connsiteY3" fmla="*/ 0 h 6817489"/>
              <a:gd name="connsiteX0" fmla="*/ 0 w 1039919"/>
              <a:gd name="connsiteY0" fmla="*/ 0 h 6817489"/>
              <a:gd name="connsiteX1" fmla="*/ 1039919 w 1039919"/>
              <a:gd name="connsiteY1" fmla="*/ 1762823 h 6817489"/>
              <a:gd name="connsiteX2" fmla="*/ 11574 w 1039919"/>
              <a:gd name="connsiteY2" fmla="*/ 6817489 h 6817489"/>
              <a:gd name="connsiteX3" fmla="*/ 0 w 1039919"/>
              <a:gd name="connsiteY3" fmla="*/ 0 h 6817489"/>
              <a:gd name="connsiteX0" fmla="*/ 0 w 823788"/>
              <a:gd name="connsiteY0" fmla="*/ 0 h 6817489"/>
              <a:gd name="connsiteX1" fmla="*/ 823788 w 823788"/>
              <a:gd name="connsiteY1" fmla="*/ 1820668 h 6817489"/>
              <a:gd name="connsiteX2" fmla="*/ 11574 w 823788"/>
              <a:gd name="connsiteY2" fmla="*/ 6817489 h 6817489"/>
              <a:gd name="connsiteX3" fmla="*/ 0 w 823788"/>
              <a:gd name="connsiteY3" fmla="*/ 0 h 6817489"/>
              <a:gd name="connsiteX0" fmla="*/ 0 w 1035762"/>
              <a:gd name="connsiteY0" fmla="*/ 0 h 6817489"/>
              <a:gd name="connsiteX1" fmla="*/ 1035762 w 1035762"/>
              <a:gd name="connsiteY1" fmla="*/ 1766955 h 6817489"/>
              <a:gd name="connsiteX2" fmla="*/ 11574 w 1035762"/>
              <a:gd name="connsiteY2" fmla="*/ 6817489 h 6817489"/>
              <a:gd name="connsiteX3" fmla="*/ 0 w 1035762"/>
              <a:gd name="connsiteY3" fmla="*/ 0 h 6817489"/>
              <a:gd name="connsiteX0" fmla="*/ 0 w 1040524"/>
              <a:gd name="connsiteY0" fmla="*/ 0 h 6817489"/>
              <a:gd name="connsiteX1" fmla="*/ 1040524 w 1040524"/>
              <a:gd name="connsiteY1" fmla="*/ 1762221 h 6817489"/>
              <a:gd name="connsiteX2" fmla="*/ 11574 w 1040524"/>
              <a:gd name="connsiteY2" fmla="*/ 6817489 h 6817489"/>
              <a:gd name="connsiteX3" fmla="*/ 0 w 1040524"/>
              <a:gd name="connsiteY3" fmla="*/ 0 h 6817489"/>
              <a:gd name="connsiteX0" fmla="*/ 225 w 1040749"/>
              <a:gd name="connsiteY0" fmla="*/ 0 h 6858541"/>
              <a:gd name="connsiteX1" fmla="*/ 1040749 w 1040749"/>
              <a:gd name="connsiteY1" fmla="*/ 1762221 h 6858541"/>
              <a:gd name="connsiteX2" fmla="*/ 0 w 1040749"/>
              <a:gd name="connsiteY2" fmla="*/ 6858541 h 6858541"/>
              <a:gd name="connsiteX3" fmla="*/ 225 w 1040749"/>
              <a:gd name="connsiteY3" fmla="*/ 0 h 6858541"/>
              <a:gd name="connsiteX0" fmla="*/ 225 w 1040749"/>
              <a:gd name="connsiteY0" fmla="*/ 0 h 6835083"/>
              <a:gd name="connsiteX1" fmla="*/ 1040749 w 1040749"/>
              <a:gd name="connsiteY1" fmla="*/ 1762221 h 6835083"/>
              <a:gd name="connsiteX2" fmla="*/ 0 w 1040749"/>
              <a:gd name="connsiteY2" fmla="*/ 6835083 h 6835083"/>
              <a:gd name="connsiteX3" fmla="*/ 225 w 1040749"/>
              <a:gd name="connsiteY3" fmla="*/ 0 h 6835083"/>
            </a:gdLst>
            <a:ahLst/>
            <a:cxnLst>
              <a:cxn ang="0">
                <a:pos x="connsiteX0" y="connsiteY0"/>
              </a:cxn>
              <a:cxn ang="0">
                <a:pos x="connsiteX1" y="connsiteY1"/>
              </a:cxn>
              <a:cxn ang="0">
                <a:pos x="connsiteX2" y="connsiteY2"/>
              </a:cxn>
              <a:cxn ang="0">
                <a:pos x="connsiteX3" y="connsiteY3"/>
              </a:cxn>
            </a:cxnLst>
            <a:rect l="l" t="t" r="r" b="b"/>
            <a:pathLst>
              <a:path w="1040749" h="6835083">
                <a:moveTo>
                  <a:pt x="225" y="0"/>
                </a:moveTo>
                <a:lnTo>
                  <a:pt x="1040749" y="1762221"/>
                </a:lnTo>
                <a:lnTo>
                  <a:pt x="0" y="6835083"/>
                </a:lnTo>
                <a:lnTo>
                  <a:pt x="225" y="0"/>
                </a:lnTo>
                <a:close/>
              </a:path>
            </a:pathLst>
          </a:custGeom>
          <a:gradFill>
            <a:gsLst>
              <a:gs pos="19000">
                <a:schemeClr val="accent2"/>
              </a:gs>
              <a:gs pos="94000">
                <a:schemeClr val="accent1"/>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1" name="Freeform 14">
            <a:extLst>
              <a:ext uri="{FF2B5EF4-FFF2-40B4-BE49-F238E27FC236}">
                <a16:creationId xmlns:a16="http://schemas.microsoft.com/office/drawing/2014/main" id="{689972AC-691D-4D9E-A951-543009639D12}"/>
              </a:ext>
            </a:extLst>
          </p:cNvPr>
          <p:cNvSpPr/>
          <p:nvPr userDrawn="1"/>
        </p:nvSpPr>
        <p:spPr>
          <a:xfrm>
            <a:off x="3119436" y="-1"/>
            <a:ext cx="3260163" cy="3022037"/>
          </a:xfrm>
          <a:custGeom>
            <a:avLst/>
            <a:gdLst>
              <a:gd name="connsiteX0" fmla="*/ 185737 w 3228975"/>
              <a:gd name="connsiteY0" fmla="*/ 0 h 3024188"/>
              <a:gd name="connsiteX1" fmla="*/ 0 w 3228975"/>
              <a:gd name="connsiteY1" fmla="*/ 1771650 h 3024188"/>
              <a:gd name="connsiteX2" fmla="*/ 3228975 w 3228975"/>
              <a:gd name="connsiteY2" fmla="*/ 3024188 h 3024188"/>
              <a:gd name="connsiteX3" fmla="*/ 185737 w 3228975"/>
              <a:gd name="connsiteY3"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1976437 w 3228975"/>
              <a:gd name="connsiteY3" fmla="*/ 1776413 h 3024188"/>
              <a:gd name="connsiteX4" fmla="*/ 185737 w 3228975"/>
              <a:gd name="connsiteY4"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2733674 w 3228975"/>
              <a:gd name="connsiteY3" fmla="*/ 1281113 h 3024188"/>
              <a:gd name="connsiteX4" fmla="*/ 185737 w 3228975"/>
              <a:gd name="connsiteY4" fmla="*/ 0 h 3024188"/>
              <a:gd name="connsiteX0" fmla="*/ 185737 w 3181350"/>
              <a:gd name="connsiteY0" fmla="*/ 0 h 2481263"/>
              <a:gd name="connsiteX1" fmla="*/ 0 w 3181350"/>
              <a:gd name="connsiteY1" fmla="*/ 1771650 h 2481263"/>
              <a:gd name="connsiteX2" fmla="*/ 3181350 w 3181350"/>
              <a:gd name="connsiteY2" fmla="*/ 2481263 h 2481263"/>
              <a:gd name="connsiteX3" fmla="*/ 2733674 w 3181350"/>
              <a:gd name="connsiteY3" fmla="*/ 1281113 h 2481263"/>
              <a:gd name="connsiteX4" fmla="*/ 185737 w 3181350"/>
              <a:gd name="connsiteY4" fmla="*/ 0 h 24812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1113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5876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185737 w 3214688"/>
              <a:gd name="connsiteY3" fmla="*/ 0 h 3014663"/>
              <a:gd name="connsiteX0" fmla="*/ 190500 w 3219451"/>
              <a:gd name="connsiteY0" fmla="*/ 0 h 3014663"/>
              <a:gd name="connsiteX1" fmla="*/ 0 w 3219451"/>
              <a:gd name="connsiteY1" fmla="*/ 1781175 h 3014663"/>
              <a:gd name="connsiteX2" fmla="*/ 3219451 w 3219451"/>
              <a:gd name="connsiteY2" fmla="*/ 3014663 h 3014663"/>
              <a:gd name="connsiteX3" fmla="*/ 190500 w 3219451"/>
              <a:gd name="connsiteY3" fmla="*/ 0 h 3014663"/>
              <a:gd name="connsiteX0" fmla="*/ 190500 w 3219451"/>
              <a:gd name="connsiteY0" fmla="*/ 0 h 3014663"/>
              <a:gd name="connsiteX1" fmla="*/ 0 w 3219451"/>
              <a:gd name="connsiteY1" fmla="*/ 1766887 h 3014663"/>
              <a:gd name="connsiteX2" fmla="*/ 3219451 w 3219451"/>
              <a:gd name="connsiteY2" fmla="*/ 3014663 h 3014663"/>
              <a:gd name="connsiteX3" fmla="*/ 190500 w 3219451"/>
              <a:gd name="connsiteY3" fmla="*/ 0 h 3014663"/>
              <a:gd name="connsiteX0" fmla="*/ 223838 w 3252789"/>
              <a:gd name="connsiteY0" fmla="*/ 0 h 3014663"/>
              <a:gd name="connsiteX1" fmla="*/ 0 w 3252789"/>
              <a:gd name="connsiteY1" fmla="*/ 1771650 h 3014663"/>
              <a:gd name="connsiteX2" fmla="*/ 3252789 w 3252789"/>
              <a:gd name="connsiteY2" fmla="*/ 3014663 h 3014663"/>
              <a:gd name="connsiteX3" fmla="*/ 223838 w 3252789"/>
              <a:gd name="connsiteY3" fmla="*/ 0 h 3014663"/>
              <a:gd name="connsiteX0" fmla="*/ 223838 w 3252789"/>
              <a:gd name="connsiteY0" fmla="*/ 0 h 3014663"/>
              <a:gd name="connsiteX1" fmla="*/ 0 w 3252789"/>
              <a:gd name="connsiteY1" fmla="*/ 1790700 h 3014663"/>
              <a:gd name="connsiteX2" fmla="*/ 3252789 w 3252789"/>
              <a:gd name="connsiteY2" fmla="*/ 3014663 h 3014663"/>
              <a:gd name="connsiteX3" fmla="*/ 223838 w 3252789"/>
              <a:gd name="connsiteY3" fmla="*/ 0 h 3014663"/>
              <a:gd name="connsiteX0" fmla="*/ 223838 w 3252789"/>
              <a:gd name="connsiteY0" fmla="*/ 0 h 3022037"/>
              <a:gd name="connsiteX1" fmla="*/ 0 w 3252789"/>
              <a:gd name="connsiteY1" fmla="*/ 1790700 h 3022037"/>
              <a:gd name="connsiteX2" fmla="*/ 3252789 w 3252789"/>
              <a:gd name="connsiteY2" fmla="*/ 3022037 h 3022037"/>
              <a:gd name="connsiteX3" fmla="*/ 223838 w 3252789"/>
              <a:gd name="connsiteY3" fmla="*/ 0 h 3022037"/>
              <a:gd name="connsiteX0" fmla="*/ 223838 w 3260163"/>
              <a:gd name="connsiteY0" fmla="*/ 0 h 3014663"/>
              <a:gd name="connsiteX1" fmla="*/ 0 w 3260163"/>
              <a:gd name="connsiteY1" fmla="*/ 1790700 h 3014663"/>
              <a:gd name="connsiteX2" fmla="*/ 3260163 w 3260163"/>
              <a:gd name="connsiteY2" fmla="*/ 3014663 h 3014663"/>
              <a:gd name="connsiteX3" fmla="*/ 223838 w 3260163"/>
              <a:gd name="connsiteY3" fmla="*/ 0 h 3014663"/>
              <a:gd name="connsiteX0" fmla="*/ 223838 w 3260163"/>
              <a:gd name="connsiteY0" fmla="*/ 0 h 3022037"/>
              <a:gd name="connsiteX1" fmla="*/ 0 w 3260163"/>
              <a:gd name="connsiteY1" fmla="*/ 1790700 h 3022037"/>
              <a:gd name="connsiteX2" fmla="*/ 3260163 w 3260163"/>
              <a:gd name="connsiteY2" fmla="*/ 3022037 h 3022037"/>
              <a:gd name="connsiteX3" fmla="*/ 223838 w 3260163"/>
              <a:gd name="connsiteY3" fmla="*/ 0 h 3022037"/>
            </a:gdLst>
            <a:ahLst/>
            <a:cxnLst>
              <a:cxn ang="0">
                <a:pos x="connsiteX0" y="connsiteY0"/>
              </a:cxn>
              <a:cxn ang="0">
                <a:pos x="connsiteX1" y="connsiteY1"/>
              </a:cxn>
              <a:cxn ang="0">
                <a:pos x="connsiteX2" y="connsiteY2"/>
              </a:cxn>
              <a:cxn ang="0">
                <a:pos x="connsiteX3" y="connsiteY3"/>
              </a:cxn>
            </a:cxnLst>
            <a:rect l="l" t="t" r="r" b="b"/>
            <a:pathLst>
              <a:path w="3260163" h="3022037">
                <a:moveTo>
                  <a:pt x="223838" y="0"/>
                </a:moveTo>
                <a:lnTo>
                  <a:pt x="0" y="1790700"/>
                </a:lnTo>
                <a:lnTo>
                  <a:pt x="3260163" y="3022037"/>
                </a:lnTo>
                <a:lnTo>
                  <a:pt x="223838" y="0"/>
                </a:lnTo>
                <a:close/>
              </a:path>
            </a:pathLst>
          </a:custGeom>
          <a:gradFill>
            <a:gsLst>
              <a:gs pos="58000">
                <a:schemeClr val="accent2"/>
              </a:gs>
              <a:gs pos="0">
                <a:schemeClr val="accent1"/>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2" name="Freeform 15">
            <a:extLst>
              <a:ext uri="{FF2B5EF4-FFF2-40B4-BE49-F238E27FC236}">
                <a16:creationId xmlns:a16="http://schemas.microsoft.com/office/drawing/2014/main" id="{29215CAF-AE99-44F2-B129-6AFBB24C8735}"/>
              </a:ext>
            </a:extLst>
          </p:cNvPr>
          <p:cNvSpPr/>
          <p:nvPr userDrawn="1"/>
        </p:nvSpPr>
        <p:spPr>
          <a:xfrm>
            <a:off x="3343275" y="0"/>
            <a:ext cx="4337998" cy="3019426"/>
          </a:xfrm>
          <a:custGeom>
            <a:avLst/>
            <a:gdLst>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37998"/>
              <a:gd name="connsiteY0" fmla="*/ 0 h 3019426"/>
              <a:gd name="connsiteX1" fmla="*/ 4337998 w 4337998"/>
              <a:gd name="connsiteY1" fmla="*/ 1214438 h 3019426"/>
              <a:gd name="connsiteX2" fmla="*/ 3028950 w 4337998"/>
              <a:gd name="connsiteY2" fmla="*/ 3019426 h 3019426"/>
              <a:gd name="connsiteX3" fmla="*/ 0 w 4337998"/>
              <a:gd name="connsiteY3" fmla="*/ 0 h 3019426"/>
              <a:gd name="connsiteX0" fmla="*/ 0 w 4337998"/>
              <a:gd name="connsiteY0" fmla="*/ 0 h 3019426"/>
              <a:gd name="connsiteX1" fmla="*/ 4337998 w 4337998"/>
              <a:gd name="connsiteY1" fmla="*/ 1214438 h 3019426"/>
              <a:gd name="connsiteX2" fmla="*/ 3015303 w 4337998"/>
              <a:gd name="connsiteY2" fmla="*/ 3019426 h 3019426"/>
              <a:gd name="connsiteX3" fmla="*/ 0 w 4337998"/>
              <a:gd name="connsiteY3" fmla="*/ 0 h 3019426"/>
            </a:gdLst>
            <a:ahLst/>
            <a:cxnLst>
              <a:cxn ang="0">
                <a:pos x="connsiteX0" y="connsiteY0"/>
              </a:cxn>
              <a:cxn ang="0">
                <a:pos x="connsiteX1" y="connsiteY1"/>
              </a:cxn>
              <a:cxn ang="0">
                <a:pos x="connsiteX2" y="connsiteY2"/>
              </a:cxn>
              <a:cxn ang="0">
                <a:pos x="connsiteX3" y="connsiteY3"/>
              </a:cxn>
            </a:cxnLst>
            <a:rect l="l" t="t" r="r" b="b"/>
            <a:pathLst>
              <a:path w="4337998" h="3019426">
                <a:moveTo>
                  <a:pt x="0" y="0"/>
                </a:moveTo>
                <a:lnTo>
                  <a:pt x="4337998" y="1214438"/>
                </a:lnTo>
                <a:lnTo>
                  <a:pt x="3015303" y="3019426"/>
                </a:lnTo>
                <a:lnTo>
                  <a:pt x="0" y="0"/>
                </a:lnTo>
                <a:close/>
              </a:path>
            </a:pathLst>
          </a:custGeom>
          <a:gradFill>
            <a:gsLst>
              <a:gs pos="10000">
                <a:schemeClr val="accent2"/>
              </a:gs>
              <a:gs pos="100000">
                <a:schemeClr val="accent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en-US" sz="2000"/>
              <a:t>s</a:t>
            </a:r>
          </a:p>
        </p:txBody>
      </p:sp>
      <p:sp>
        <p:nvSpPr>
          <p:cNvPr id="53" name="Freeform 16">
            <a:extLst>
              <a:ext uri="{FF2B5EF4-FFF2-40B4-BE49-F238E27FC236}">
                <a16:creationId xmlns:a16="http://schemas.microsoft.com/office/drawing/2014/main" id="{BCD6455F-18DF-4DEA-86BD-88428229CB73}"/>
              </a:ext>
            </a:extLst>
          </p:cNvPr>
          <p:cNvSpPr/>
          <p:nvPr userDrawn="1"/>
        </p:nvSpPr>
        <p:spPr>
          <a:xfrm>
            <a:off x="7667625" y="1"/>
            <a:ext cx="4524375" cy="1214438"/>
          </a:xfrm>
          <a:custGeom>
            <a:avLst/>
            <a:gdLst>
              <a:gd name="connsiteX0" fmla="*/ 3367088 w 4524375"/>
              <a:gd name="connsiteY0" fmla="*/ 0 h 1223963"/>
              <a:gd name="connsiteX1" fmla="*/ 0 w 4524375"/>
              <a:gd name="connsiteY1" fmla="*/ 1223963 h 1223963"/>
              <a:gd name="connsiteX2" fmla="*/ 4524375 w 4524375"/>
              <a:gd name="connsiteY2" fmla="*/ 1071563 h 1223963"/>
              <a:gd name="connsiteX3" fmla="*/ 3367088 w 4524375"/>
              <a:gd name="connsiteY3" fmla="*/ 0 h 1223963"/>
              <a:gd name="connsiteX0" fmla="*/ 3352800 w 4524375"/>
              <a:gd name="connsiteY0" fmla="*/ 0 h 1233489"/>
              <a:gd name="connsiteX1" fmla="*/ 0 w 4524375"/>
              <a:gd name="connsiteY1" fmla="*/ 1233489 h 1233489"/>
              <a:gd name="connsiteX2" fmla="*/ 4524375 w 4524375"/>
              <a:gd name="connsiteY2" fmla="*/ 1081089 h 1233489"/>
              <a:gd name="connsiteX3" fmla="*/ 3352800 w 4524375"/>
              <a:gd name="connsiteY3" fmla="*/ 0 h 1233489"/>
              <a:gd name="connsiteX0" fmla="*/ 3352800 w 4524375"/>
              <a:gd name="connsiteY0" fmla="*/ 0 h 1228726"/>
              <a:gd name="connsiteX1" fmla="*/ 0 w 4524375"/>
              <a:gd name="connsiteY1" fmla="*/ 1228726 h 1228726"/>
              <a:gd name="connsiteX2" fmla="*/ 4524375 w 4524375"/>
              <a:gd name="connsiteY2" fmla="*/ 1076326 h 1228726"/>
              <a:gd name="connsiteX3" fmla="*/ 3352800 w 4524375"/>
              <a:gd name="connsiteY3" fmla="*/ 0 h 1228726"/>
              <a:gd name="connsiteX0" fmla="*/ 3357563 w 4524375"/>
              <a:gd name="connsiteY0" fmla="*/ 0 h 1223963"/>
              <a:gd name="connsiteX1" fmla="*/ 0 w 4524375"/>
              <a:gd name="connsiteY1" fmla="*/ 1223963 h 1223963"/>
              <a:gd name="connsiteX2" fmla="*/ 4524375 w 4524375"/>
              <a:gd name="connsiteY2" fmla="*/ 1071563 h 1223963"/>
              <a:gd name="connsiteX3" fmla="*/ 3357563 w 4524375"/>
              <a:gd name="connsiteY3" fmla="*/ 0 h 1223963"/>
              <a:gd name="connsiteX0" fmla="*/ 3371851 w 4538663"/>
              <a:gd name="connsiteY0" fmla="*/ 0 h 1219200"/>
              <a:gd name="connsiteX1" fmla="*/ 0 w 4538663"/>
              <a:gd name="connsiteY1" fmla="*/ 1219200 h 1219200"/>
              <a:gd name="connsiteX2" fmla="*/ 4538663 w 4538663"/>
              <a:gd name="connsiteY2" fmla="*/ 1071563 h 1219200"/>
              <a:gd name="connsiteX3" fmla="*/ 3371851 w 4538663"/>
              <a:gd name="connsiteY3" fmla="*/ 0 h 1219200"/>
              <a:gd name="connsiteX0" fmla="*/ 3243264 w 4410076"/>
              <a:gd name="connsiteY0" fmla="*/ 0 h 1071563"/>
              <a:gd name="connsiteX1" fmla="*/ 0 w 4410076"/>
              <a:gd name="connsiteY1" fmla="*/ 1033463 h 1071563"/>
              <a:gd name="connsiteX2" fmla="*/ 4410076 w 4410076"/>
              <a:gd name="connsiteY2" fmla="*/ 1071563 h 1071563"/>
              <a:gd name="connsiteX3" fmla="*/ 3243264 w 4410076"/>
              <a:gd name="connsiteY3" fmla="*/ 0 h 1071563"/>
              <a:gd name="connsiteX0" fmla="*/ 3352801 w 4519613"/>
              <a:gd name="connsiteY0" fmla="*/ 0 h 1214438"/>
              <a:gd name="connsiteX1" fmla="*/ 0 w 4519613"/>
              <a:gd name="connsiteY1" fmla="*/ 1214438 h 1214438"/>
              <a:gd name="connsiteX2" fmla="*/ 4519613 w 4519613"/>
              <a:gd name="connsiteY2" fmla="*/ 1071563 h 1214438"/>
              <a:gd name="connsiteX3" fmla="*/ 3352801 w 4519613"/>
              <a:gd name="connsiteY3" fmla="*/ 0 h 1214438"/>
              <a:gd name="connsiteX0" fmla="*/ 3352801 w 4533261"/>
              <a:gd name="connsiteY0" fmla="*/ 0 h 1214438"/>
              <a:gd name="connsiteX1" fmla="*/ 0 w 4533261"/>
              <a:gd name="connsiteY1" fmla="*/ 1214438 h 1214438"/>
              <a:gd name="connsiteX2" fmla="*/ 4533261 w 4533261"/>
              <a:gd name="connsiteY2" fmla="*/ 1071563 h 1214438"/>
              <a:gd name="connsiteX3" fmla="*/ 3352801 w 4533261"/>
              <a:gd name="connsiteY3" fmla="*/ 0 h 1214438"/>
              <a:gd name="connsiteX0" fmla="*/ 3352801 w 4533261"/>
              <a:gd name="connsiteY0" fmla="*/ 0 h 1214438"/>
              <a:gd name="connsiteX1" fmla="*/ 0 w 4533261"/>
              <a:gd name="connsiteY1" fmla="*/ 1214438 h 1214438"/>
              <a:gd name="connsiteX2" fmla="*/ 4533261 w 4533261"/>
              <a:gd name="connsiteY2" fmla="*/ 1098859 h 1214438"/>
              <a:gd name="connsiteX3" fmla="*/ 3352801 w 4533261"/>
              <a:gd name="connsiteY3" fmla="*/ 0 h 1214438"/>
            </a:gdLst>
            <a:ahLst/>
            <a:cxnLst>
              <a:cxn ang="0">
                <a:pos x="connsiteX0" y="connsiteY0"/>
              </a:cxn>
              <a:cxn ang="0">
                <a:pos x="connsiteX1" y="connsiteY1"/>
              </a:cxn>
              <a:cxn ang="0">
                <a:pos x="connsiteX2" y="connsiteY2"/>
              </a:cxn>
              <a:cxn ang="0">
                <a:pos x="connsiteX3" y="connsiteY3"/>
              </a:cxn>
            </a:cxnLst>
            <a:rect l="l" t="t" r="r" b="b"/>
            <a:pathLst>
              <a:path w="4533261" h="1214438">
                <a:moveTo>
                  <a:pt x="3352801" y="0"/>
                </a:moveTo>
                <a:lnTo>
                  <a:pt x="0" y="1214438"/>
                </a:lnTo>
                <a:lnTo>
                  <a:pt x="4533261" y="1098859"/>
                </a:lnTo>
                <a:lnTo>
                  <a:pt x="3352801" y="0"/>
                </a:lnTo>
                <a:close/>
              </a:path>
            </a:pathLst>
          </a:custGeom>
          <a:gradFill>
            <a:gsLst>
              <a:gs pos="15000">
                <a:schemeClr val="accent2"/>
              </a:gs>
              <a:gs pos="10000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4" name="Freeform 17">
            <a:extLst>
              <a:ext uri="{FF2B5EF4-FFF2-40B4-BE49-F238E27FC236}">
                <a16:creationId xmlns:a16="http://schemas.microsoft.com/office/drawing/2014/main" id="{632F9E7A-EE16-4D14-B87D-C46C9EA0ADC2}"/>
              </a:ext>
            </a:extLst>
          </p:cNvPr>
          <p:cNvSpPr/>
          <p:nvPr userDrawn="1"/>
        </p:nvSpPr>
        <p:spPr>
          <a:xfrm>
            <a:off x="11015664" y="1"/>
            <a:ext cx="1176841" cy="1098080"/>
          </a:xfrm>
          <a:custGeom>
            <a:avLst/>
            <a:gdLst>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6299"/>
              <a:gd name="connsiteY0" fmla="*/ 0 h 1085850"/>
              <a:gd name="connsiteX1" fmla="*/ 1176299 w 1176299"/>
              <a:gd name="connsiteY1" fmla="*/ 1085850 h 1085850"/>
              <a:gd name="connsiteX2" fmla="*/ 1171575 w 1176299"/>
              <a:gd name="connsiteY2" fmla="*/ 0 h 1085850"/>
              <a:gd name="connsiteX3" fmla="*/ 0 w 1176299"/>
              <a:gd name="connsiteY3" fmla="*/ 0 h 1085850"/>
              <a:gd name="connsiteX0" fmla="*/ 0 w 1181344"/>
              <a:gd name="connsiteY0" fmla="*/ 0 h 1085850"/>
              <a:gd name="connsiteX1" fmla="*/ 1176299 w 1181344"/>
              <a:gd name="connsiteY1" fmla="*/ 1085850 h 1085850"/>
              <a:gd name="connsiteX2" fmla="*/ 1181138 w 1181344"/>
              <a:gd name="connsiteY2" fmla="*/ 0 h 1085850"/>
              <a:gd name="connsiteX3" fmla="*/ 0 w 1181344"/>
              <a:gd name="connsiteY3" fmla="*/ 0 h 1085850"/>
              <a:gd name="connsiteX0" fmla="*/ 0 w 1181586"/>
              <a:gd name="connsiteY0" fmla="*/ 0 h 1081088"/>
              <a:gd name="connsiteX1" fmla="*/ 1181080 w 1181586"/>
              <a:gd name="connsiteY1" fmla="*/ 1081088 h 1081088"/>
              <a:gd name="connsiteX2" fmla="*/ 1181138 w 1181586"/>
              <a:gd name="connsiteY2" fmla="*/ 0 h 1081088"/>
              <a:gd name="connsiteX3" fmla="*/ 0 w 1181586"/>
              <a:gd name="connsiteY3" fmla="*/ 0 h 1081088"/>
              <a:gd name="connsiteX0" fmla="*/ 0 w 1181586"/>
              <a:gd name="connsiteY0" fmla="*/ 0 h 1070785"/>
              <a:gd name="connsiteX1" fmla="*/ 1181080 w 1181586"/>
              <a:gd name="connsiteY1" fmla="*/ 1070785 h 1070785"/>
              <a:gd name="connsiteX2" fmla="*/ 1181138 w 1181586"/>
              <a:gd name="connsiteY2" fmla="*/ 0 h 1070785"/>
              <a:gd name="connsiteX3" fmla="*/ 0 w 1181586"/>
              <a:gd name="connsiteY3" fmla="*/ 0 h 1070785"/>
              <a:gd name="connsiteX0" fmla="*/ 0 w 1181152"/>
              <a:gd name="connsiteY0" fmla="*/ 0 h 593113"/>
              <a:gd name="connsiteX1" fmla="*/ 1057755 w 1181152"/>
              <a:gd name="connsiteY1" fmla="*/ 593113 h 593113"/>
              <a:gd name="connsiteX2" fmla="*/ 1181138 w 1181152"/>
              <a:gd name="connsiteY2" fmla="*/ 0 h 593113"/>
              <a:gd name="connsiteX3" fmla="*/ 0 w 1181152"/>
              <a:gd name="connsiteY3" fmla="*/ 0 h 593113"/>
              <a:gd name="connsiteX0" fmla="*/ 0 w 1181586"/>
              <a:gd name="connsiteY0" fmla="*/ 0 h 1098080"/>
              <a:gd name="connsiteX1" fmla="*/ 1181081 w 1181586"/>
              <a:gd name="connsiteY1" fmla="*/ 1098080 h 1098080"/>
              <a:gd name="connsiteX2" fmla="*/ 1181138 w 1181586"/>
              <a:gd name="connsiteY2" fmla="*/ 0 h 1098080"/>
              <a:gd name="connsiteX3" fmla="*/ 0 w 1181586"/>
              <a:gd name="connsiteY3" fmla="*/ 0 h 1098080"/>
            </a:gdLst>
            <a:ahLst/>
            <a:cxnLst>
              <a:cxn ang="0">
                <a:pos x="connsiteX0" y="connsiteY0"/>
              </a:cxn>
              <a:cxn ang="0">
                <a:pos x="connsiteX1" y="connsiteY1"/>
              </a:cxn>
              <a:cxn ang="0">
                <a:pos x="connsiteX2" y="connsiteY2"/>
              </a:cxn>
              <a:cxn ang="0">
                <a:pos x="connsiteX3" y="connsiteY3"/>
              </a:cxn>
            </a:cxnLst>
            <a:rect l="l" t="t" r="r" b="b"/>
            <a:pathLst>
              <a:path w="1181586" h="1098080">
                <a:moveTo>
                  <a:pt x="0" y="0"/>
                </a:moveTo>
                <a:lnTo>
                  <a:pt x="1181081" y="1098080"/>
                </a:lnTo>
                <a:cubicBezTo>
                  <a:pt x="1179506" y="736130"/>
                  <a:pt x="1182713" y="361950"/>
                  <a:pt x="1181138" y="0"/>
                </a:cubicBezTo>
                <a:lnTo>
                  <a:pt x="0" y="0"/>
                </a:lnTo>
                <a:close/>
              </a:path>
            </a:pathLst>
          </a:custGeom>
          <a:gradFill>
            <a:gsLst>
              <a:gs pos="23000">
                <a:schemeClr val="accent1"/>
              </a:gs>
              <a:gs pos="100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5" name="Freeform 18">
            <a:extLst>
              <a:ext uri="{FF2B5EF4-FFF2-40B4-BE49-F238E27FC236}">
                <a16:creationId xmlns:a16="http://schemas.microsoft.com/office/drawing/2014/main" id="{10FA9D68-988D-49B7-8DEE-D695AB9E55A4}"/>
              </a:ext>
            </a:extLst>
          </p:cNvPr>
          <p:cNvSpPr/>
          <p:nvPr userDrawn="1"/>
        </p:nvSpPr>
        <p:spPr>
          <a:xfrm>
            <a:off x="10959906" y="1057275"/>
            <a:ext cx="1232552" cy="3276600"/>
          </a:xfrm>
          <a:custGeom>
            <a:avLst/>
            <a:gdLst>
              <a:gd name="connsiteX0" fmla="*/ 1171575 w 1176337"/>
              <a:gd name="connsiteY0" fmla="*/ 0 h 3267075"/>
              <a:gd name="connsiteX1" fmla="*/ 0 w 1176337"/>
              <a:gd name="connsiteY1" fmla="*/ 2762250 h 3267075"/>
              <a:gd name="connsiteX2" fmla="*/ 1176337 w 1176337"/>
              <a:gd name="connsiteY2" fmla="*/ 3267075 h 3267075"/>
              <a:gd name="connsiteX3" fmla="*/ 1171575 w 1176337"/>
              <a:gd name="connsiteY3" fmla="*/ 0 h 3267075"/>
              <a:gd name="connsiteX0" fmla="*/ 1176337 w 1176795"/>
              <a:gd name="connsiteY0" fmla="*/ 0 h 3276600"/>
              <a:gd name="connsiteX1" fmla="*/ 0 w 1176795"/>
              <a:gd name="connsiteY1" fmla="*/ 2771775 h 3276600"/>
              <a:gd name="connsiteX2" fmla="*/ 1176337 w 1176795"/>
              <a:gd name="connsiteY2" fmla="*/ 3276600 h 3276600"/>
              <a:gd name="connsiteX3" fmla="*/ 1176337 w 1176795"/>
              <a:gd name="connsiteY3" fmla="*/ 0 h 3276600"/>
              <a:gd name="connsiteX0" fmla="*/ 1209791 w 1210249"/>
              <a:gd name="connsiteY0" fmla="*/ 0 h 3276600"/>
              <a:gd name="connsiteX1" fmla="*/ 0 w 1210249"/>
              <a:gd name="connsiteY1" fmla="*/ 2771775 h 3276600"/>
              <a:gd name="connsiteX2" fmla="*/ 1209791 w 1210249"/>
              <a:gd name="connsiteY2" fmla="*/ 3276600 h 3276600"/>
              <a:gd name="connsiteX3" fmla="*/ 1209791 w 1210249"/>
              <a:gd name="connsiteY3" fmla="*/ 0 h 3276600"/>
              <a:gd name="connsiteX0" fmla="*/ 1232094 w 1232552"/>
              <a:gd name="connsiteY0" fmla="*/ 0 h 3276600"/>
              <a:gd name="connsiteX1" fmla="*/ 0 w 1232552"/>
              <a:gd name="connsiteY1" fmla="*/ 2749472 h 3276600"/>
              <a:gd name="connsiteX2" fmla="*/ 1232094 w 1232552"/>
              <a:gd name="connsiteY2" fmla="*/ 3276600 h 3276600"/>
              <a:gd name="connsiteX3" fmla="*/ 1232094 w 1232552"/>
              <a:gd name="connsiteY3" fmla="*/ 0 h 3276600"/>
            </a:gdLst>
            <a:ahLst/>
            <a:cxnLst>
              <a:cxn ang="0">
                <a:pos x="connsiteX0" y="connsiteY0"/>
              </a:cxn>
              <a:cxn ang="0">
                <a:pos x="connsiteX1" y="connsiteY1"/>
              </a:cxn>
              <a:cxn ang="0">
                <a:pos x="connsiteX2" y="connsiteY2"/>
              </a:cxn>
              <a:cxn ang="0">
                <a:pos x="connsiteX3" y="connsiteY3"/>
              </a:cxn>
            </a:cxnLst>
            <a:rect l="l" t="t" r="r" b="b"/>
            <a:pathLst>
              <a:path w="1232552" h="3276600">
                <a:moveTo>
                  <a:pt x="1232094" y="0"/>
                </a:moveTo>
                <a:lnTo>
                  <a:pt x="0" y="2749472"/>
                </a:lnTo>
                <a:lnTo>
                  <a:pt x="1232094" y="3276600"/>
                </a:lnTo>
                <a:cubicBezTo>
                  <a:pt x="1230507" y="2187575"/>
                  <a:pt x="1233681" y="1089025"/>
                  <a:pt x="1232094" y="0"/>
                </a:cubicBezTo>
                <a:close/>
              </a:path>
            </a:pathLst>
          </a:custGeom>
          <a:gradFill>
            <a:gsLst>
              <a:gs pos="21000">
                <a:schemeClr val="accent1"/>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6" name="Freeform 19">
            <a:extLst>
              <a:ext uri="{FF2B5EF4-FFF2-40B4-BE49-F238E27FC236}">
                <a16:creationId xmlns:a16="http://schemas.microsoft.com/office/drawing/2014/main" id="{7F0FBD88-B12E-4D37-9D79-E4F4281AD5E2}"/>
              </a:ext>
            </a:extLst>
          </p:cNvPr>
          <p:cNvSpPr/>
          <p:nvPr userDrawn="1"/>
        </p:nvSpPr>
        <p:spPr>
          <a:xfrm>
            <a:off x="6366969" y="2428875"/>
            <a:ext cx="3339005" cy="2271713"/>
          </a:xfrm>
          <a:custGeom>
            <a:avLst/>
            <a:gdLst>
              <a:gd name="connsiteX0" fmla="*/ 0 w 3324225"/>
              <a:gd name="connsiteY0" fmla="*/ 590550 h 2271713"/>
              <a:gd name="connsiteX1" fmla="*/ 1343025 w 3324225"/>
              <a:gd name="connsiteY1" fmla="*/ 2271713 h 2271713"/>
              <a:gd name="connsiteX2" fmla="*/ 3324225 w 3324225"/>
              <a:gd name="connsiteY2" fmla="*/ 0 h 2271713"/>
              <a:gd name="connsiteX3" fmla="*/ 0 w 3324225"/>
              <a:gd name="connsiteY3" fmla="*/ 590550 h 2271713"/>
              <a:gd name="connsiteX0" fmla="*/ 0 w 3333750"/>
              <a:gd name="connsiteY0" fmla="*/ 585787 h 2271713"/>
              <a:gd name="connsiteX1" fmla="*/ 1352550 w 3333750"/>
              <a:gd name="connsiteY1" fmla="*/ 2271713 h 2271713"/>
              <a:gd name="connsiteX2" fmla="*/ 3333750 w 3333750"/>
              <a:gd name="connsiteY2" fmla="*/ 0 h 2271713"/>
              <a:gd name="connsiteX3" fmla="*/ 0 w 3333750"/>
              <a:gd name="connsiteY3" fmla="*/ 585787 h 2271713"/>
              <a:gd name="connsiteX0" fmla="*/ 0 w 3333750"/>
              <a:gd name="connsiteY0" fmla="*/ 591043 h 2271713"/>
              <a:gd name="connsiteX1" fmla="*/ 1352550 w 3333750"/>
              <a:gd name="connsiteY1" fmla="*/ 2271713 h 2271713"/>
              <a:gd name="connsiteX2" fmla="*/ 3333750 w 3333750"/>
              <a:gd name="connsiteY2" fmla="*/ 0 h 2271713"/>
              <a:gd name="connsiteX3" fmla="*/ 0 w 3333750"/>
              <a:gd name="connsiteY3" fmla="*/ 591043 h 2271713"/>
              <a:gd name="connsiteX0" fmla="*/ 0 w 3339005"/>
              <a:gd name="connsiteY0" fmla="*/ 591043 h 2271713"/>
              <a:gd name="connsiteX1" fmla="*/ 1357805 w 3339005"/>
              <a:gd name="connsiteY1" fmla="*/ 2271713 h 2271713"/>
              <a:gd name="connsiteX2" fmla="*/ 3339005 w 3339005"/>
              <a:gd name="connsiteY2" fmla="*/ 0 h 2271713"/>
              <a:gd name="connsiteX3" fmla="*/ 0 w 3339005"/>
              <a:gd name="connsiteY3" fmla="*/ 591043 h 2271713"/>
            </a:gdLst>
            <a:ahLst/>
            <a:cxnLst>
              <a:cxn ang="0">
                <a:pos x="connsiteX0" y="connsiteY0"/>
              </a:cxn>
              <a:cxn ang="0">
                <a:pos x="connsiteX1" y="connsiteY1"/>
              </a:cxn>
              <a:cxn ang="0">
                <a:pos x="connsiteX2" y="connsiteY2"/>
              </a:cxn>
              <a:cxn ang="0">
                <a:pos x="connsiteX3" y="connsiteY3"/>
              </a:cxn>
            </a:cxnLst>
            <a:rect l="l" t="t" r="r" b="b"/>
            <a:pathLst>
              <a:path w="3339005" h="2271713">
                <a:moveTo>
                  <a:pt x="0" y="591043"/>
                </a:moveTo>
                <a:lnTo>
                  <a:pt x="1357805" y="2271713"/>
                </a:lnTo>
                <a:lnTo>
                  <a:pt x="3339005" y="0"/>
                </a:lnTo>
                <a:lnTo>
                  <a:pt x="0" y="591043"/>
                </a:lnTo>
                <a:close/>
              </a:path>
            </a:pathLst>
          </a:custGeom>
          <a:gradFill>
            <a:gsLst>
              <a:gs pos="0">
                <a:schemeClr val="accent1"/>
              </a:gs>
              <a:gs pos="87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7" name="Freeform 20">
            <a:extLst>
              <a:ext uri="{FF2B5EF4-FFF2-40B4-BE49-F238E27FC236}">
                <a16:creationId xmlns:a16="http://schemas.microsoft.com/office/drawing/2014/main" id="{3CC05558-4AE9-4E14-86EE-EC88DB9F2E93}"/>
              </a:ext>
            </a:extLst>
          </p:cNvPr>
          <p:cNvSpPr/>
          <p:nvPr userDrawn="1"/>
        </p:nvSpPr>
        <p:spPr>
          <a:xfrm>
            <a:off x="1025774" y="1761707"/>
            <a:ext cx="2098477" cy="1910094"/>
          </a:xfrm>
          <a:custGeom>
            <a:avLst/>
            <a:gdLst>
              <a:gd name="connsiteX0" fmla="*/ 2086304 w 2086304"/>
              <a:gd name="connsiteY0" fmla="*/ 0 h 1886607"/>
              <a:gd name="connsiteX1" fmla="*/ 0 w 2086304"/>
              <a:gd name="connsiteY1" fmla="*/ 15765 h 1886607"/>
              <a:gd name="connsiteX2" fmla="*/ 362607 w 2086304"/>
              <a:gd name="connsiteY2" fmla="*/ 1886607 h 1886607"/>
              <a:gd name="connsiteX3" fmla="*/ 2086304 w 2086304"/>
              <a:gd name="connsiteY3" fmla="*/ 0 h 1886607"/>
              <a:gd name="connsiteX0" fmla="*/ 2101053 w 2101053"/>
              <a:gd name="connsiteY0" fmla="*/ 0 h 1886607"/>
              <a:gd name="connsiteX1" fmla="*/ 0 w 2101053"/>
              <a:gd name="connsiteY1" fmla="*/ 1207 h 1886607"/>
              <a:gd name="connsiteX2" fmla="*/ 377356 w 2101053"/>
              <a:gd name="connsiteY2" fmla="*/ 1886607 h 1886607"/>
              <a:gd name="connsiteX3" fmla="*/ 2101053 w 2101053"/>
              <a:gd name="connsiteY3" fmla="*/ 0 h 1886607"/>
              <a:gd name="connsiteX0" fmla="*/ 2098477 w 2098477"/>
              <a:gd name="connsiteY0" fmla="*/ 8963 h 1885400"/>
              <a:gd name="connsiteX1" fmla="*/ 0 w 2098477"/>
              <a:gd name="connsiteY1" fmla="*/ 0 h 1885400"/>
              <a:gd name="connsiteX2" fmla="*/ 377356 w 2098477"/>
              <a:gd name="connsiteY2" fmla="*/ 1885400 h 1885400"/>
              <a:gd name="connsiteX3" fmla="*/ 2098477 w 2098477"/>
              <a:gd name="connsiteY3" fmla="*/ 8963 h 1885400"/>
            </a:gdLst>
            <a:ahLst/>
            <a:cxnLst>
              <a:cxn ang="0">
                <a:pos x="connsiteX0" y="connsiteY0"/>
              </a:cxn>
              <a:cxn ang="0">
                <a:pos x="connsiteX1" y="connsiteY1"/>
              </a:cxn>
              <a:cxn ang="0">
                <a:pos x="connsiteX2" y="connsiteY2"/>
              </a:cxn>
              <a:cxn ang="0">
                <a:pos x="connsiteX3" y="connsiteY3"/>
              </a:cxn>
            </a:cxnLst>
            <a:rect l="l" t="t" r="r" b="b"/>
            <a:pathLst>
              <a:path w="2098477" h="1885400">
                <a:moveTo>
                  <a:pt x="2098477" y="8963"/>
                </a:moveTo>
                <a:lnTo>
                  <a:pt x="0" y="0"/>
                </a:lnTo>
                <a:lnTo>
                  <a:pt x="377356" y="1885400"/>
                </a:lnTo>
                <a:lnTo>
                  <a:pt x="2098477" y="8963"/>
                </a:lnTo>
                <a:close/>
              </a:path>
            </a:pathLst>
          </a:custGeom>
          <a:gradFill>
            <a:gsLst>
              <a:gs pos="8000">
                <a:schemeClr val="accent2"/>
              </a:gs>
              <a:gs pos="90000">
                <a:schemeClr val="accent1"/>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8" name="Freeform 21">
            <a:extLst>
              <a:ext uri="{FF2B5EF4-FFF2-40B4-BE49-F238E27FC236}">
                <a16:creationId xmlns:a16="http://schemas.microsoft.com/office/drawing/2014/main" id="{D557D87B-10A1-49E8-BA84-9A1AACF91CA8}"/>
              </a:ext>
            </a:extLst>
          </p:cNvPr>
          <p:cNvSpPr/>
          <p:nvPr userDrawn="1"/>
        </p:nvSpPr>
        <p:spPr>
          <a:xfrm>
            <a:off x="3532" y="4857972"/>
            <a:ext cx="4090198" cy="2007612"/>
          </a:xfrm>
          <a:custGeom>
            <a:avLst/>
            <a:gdLst>
              <a:gd name="connsiteX0" fmla="*/ 3576398 w 4077729"/>
              <a:gd name="connsiteY0" fmla="*/ 0 h 1994733"/>
              <a:gd name="connsiteX1" fmla="*/ 4077729 w 4077729"/>
              <a:gd name="connsiteY1" fmla="*/ 1101516 h 1994733"/>
              <a:gd name="connsiteX2" fmla="*/ 0 w 4077729"/>
              <a:gd name="connsiteY2" fmla="*/ 1994733 h 1994733"/>
              <a:gd name="connsiteX3" fmla="*/ 3576398 w 4077729"/>
              <a:gd name="connsiteY3" fmla="*/ 0 h 1994733"/>
              <a:gd name="connsiteX0" fmla="*/ 3576398 w 4086042"/>
              <a:gd name="connsiteY0" fmla="*/ 0 h 1994733"/>
              <a:gd name="connsiteX1" fmla="*/ 4086042 w 4086042"/>
              <a:gd name="connsiteY1" fmla="*/ 1093204 h 1994733"/>
              <a:gd name="connsiteX2" fmla="*/ 0 w 4086042"/>
              <a:gd name="connsiteY2" fmla="*/ 1994733 h 1994733"/>
              <a:gd name="connsiteX3" fmla="*/ 3576398 w 4086042"/>
              <a:gd name="connsiteY3" fmla="*/ 0 h 1994733"/>
              <a:gd name="connsiteX0" fmla="*/ 3576398 w 4090198"/>
              <a:gd name="connsiteY0" fmla="*/ 0 h 1994733"/>
              <a:gd name="connsiteX1" fmla="*/ 4090198 w 4090198"/>
              <a:gd name="connsiteY1" fmla="*/ 1084892 h 1994733"/>
              <a:gd name="connsiteX2" fmla="*/ 0 w 4090198"/>
              <a:gd name="connsiteY2" fmla="*/ 1994733 h 1994733"/>
              <a:gd name="connsiteX3" fmla="*/ 3576398 w 4090198"/>
              <a:gd name="connsiteY3" fmla="*/ 0 h 1994733"/>
              <a:gd name="connsiteX0" fmla="*/ 3576398 w 4090198"/>
              <a:gd name="connsiteY0" fmla="*/ 0 h 2007612"/>
              <a:gd name="connsiteX1" fmla="*/ 4090198 w 4090198"/>
              <a:gd name="connsiteY1" fmla="*/ 1084892 h 2007612"/>
              <a:gd name="connsiteX2" fmla="*/ 0 w 4090198"/>
              <a:gd name="connsiteY2" fmla="*/ 2007612 h 2007612"/>
              <a:gd name="connsiteX3" fmla="*/ 3576398 w 4090198"/>
              <a:gd name="connsiteY3" fmla="*/ 0 h 2007612"/>
            </a:gdLst>
            <a:ahLst/>
            <a:cxnLst>
              <a:cxn ang="0">
                <a:pos x="connsiteX0" y="connsiteY0"/>
              </a:cxn>
              <a:cxn ang="0">
                <a:pos x="connsiteX1" y="connsiteY1"/>
              </a:cxn>
              <a:cxn ang="0">
                <a:pos x="connsiteX2" y="connsiteY2"/>
              </a:cxn>
              <a:cxn ang="0">
                <a:pos x="connsiteX3" y="connsiteY3"/>
              </a:cxn>
            </a:cxnLst>
            <a:rect l="l" t="t" r="r" b="b"/>
            <a:pathLst>
              <a:path w="4090198" h="2007612">
                <a:moveTo>
                  <a:pt x="3576398" y="0"/>
                </a:moveTo>
                <a:lnTo>
                  <a:pt x="4090198" y="1084892"/>
                </a:lnTo>
                <a:lnTo>
                  <a:pt x="0" y="2007612"/>
                </a:lnTo>
                <a:lnTo>
                  <a:pt x="3576398" y="0"/>
                </a:lnTo>
                <a:close/>
              </a:path>
            </a:pathLst>
          </a:custGeom>
          <a:gradFill>
            <a:gsLst>
              <a:gs pos="15000">
                <a:schemeClr val="accent1"/>
              </a:gs>
              <a:gs pos="100000">
                <a:schemeClr val="accent2"/>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9" name="Freeform 22">
            <a:extLst>
              <a:ext uri="{FF2B5EF4-FFF2-40B4-BE49-F238E27FC236}">
                <a16:creationId xmlns:a16="http://schemas.microsoft.com/office/drawing/2014/main" id="{2D2C2567-47FC-4AD3-B234-DAF78BBD5B79}"/>
              </a:ext>
            </a:extLst>
          </p:cNvPr>
          <p:cNvSpPr/>
          <p:nvPr userDrawn="1"/>
        </p:nvSpPr>
        <p:spPr>
          <a:xfrm>
            <a:off x="-6301" y="5938309"/>
            <a:ext cx="4092304" cy="924304"/>
          </a:xfrm>
          <a:custGeom>
            <a:avLst/>
            <a:gdLst>
              <a:gd name="connsiteX0" fmla="*/ 4074199 w 4074199"/>
              <a:gd name="connsiteY0" fmla="*/ 0 h 907339"/>
              <a:gd name="connsiteX1" fmla="*/ 3357507 w 4074199"/>
              <a:gd name="connsiteY1" fmla="*/ 907339 h 907339"/>
              <a:gd name="connsiteX2" fmla="*/ 0 w 4074199"/>
              <a:gd name="connsiteY2" fmla="*/ 907339 h 907339"/>
              <a:gd name="connsiteX3" fmla="*/ 4074199 w 4074199"/>
              <a:gd name="connsiteY3" fmla="*/ 0 h 907339"/>
              <a:gd name="connsiteX0" fmla="*/ 4084791 w 4084791"/>
              <a:gd name="connsiteY0" fmla="*/ 0 h 907339"/>
              <a:gd name="connsiteX1" fmla="*/ 3368099 w 4084791"/>
              <a:gd name="connsiteY1" fmla="*/ 907339 h 907339"/>
              <a:gd name="connsiteX2" fmla="*/ 0 w 4084791"/>
              <a:gd name="connsiteY2" fmla="*/ 907339 h 907339"/>
              <a:gd name="connsiteX3" fmla="*/ 4084791 w 4084791"/>
              <a:gd name="connsiteY3" fmla="*/ 0 h 907339"/>
              <a:gd name="connsiteX0" fmla="*/ 4100031 w 4100031"/>
              <a:gd name="connsiteY0" fmla="*/ 0 h 907339"/>
              <a:gd name="connsiteX1" fmla="*/ 3368099 w 4100031"/>
              <a:gd name="connsiteY1" fmla="*/ 907339 h 907339"/>
              <a:gd name="connsiteX2" fmla="*/ 0 w 4100031"/>
              <a:gd name="connsiteY2" fmla="*/ 907339 h 907339"/>
              <a:gd name="connsiteX3" fmla="*/ 4100031 w 4100031"/>
              <a:gd name="connsiteY3" fmla="*/ 0 h 907339"/>
              <a:gd name="connsiteX0" fmla="*/ 4102607 w 4102607"/>
              <a:gd name="connsiteY0" fmla="*/ 0 h 907339"/>
              <a:gd name="connsiteX1" fmla="*/ 3370675 w 4102607"/>
              <a:gd name="connsiteY1" fmla="*/ 907339 h 907339"/>
              <a:gd name="connsiteX2" fmla="*/ 0 w 4102607"/>
              <a:gd name="connsiteY2" fmla="*/ 857464 h 907339"/>
              <a:gd name="connsiteX3" fmla="*/ 4102607 w 4102607"/>
              <a:gd name="connsiteY3" fmla="*/ 0 h 907339"/>
              <a:gd name="connsiteX0" fmla="*/ 4097455 w 4097455"/>
              <a:gd name="connsiteY0" fmla="*/ 0 h 907339"/>
              <a:gd name="connsiteX1" fmla="*/ 3365523 w 4097455"/>
              <a:gd name="connsiteY1" fmla="*/ 907339 h 907339"/>
              <a:gd name="connsiteX2" fmla="*/ 0 w 4097455"/>
              <a:gd name="connsiteY2" fmla="*/ 859958 h 907339"/>
              <a:gd name="connsiteX3" fmla="*/ 4097455 w 4097455"/>
              <a:gd name="connsiteY3" fmla="*/ 0 h 907339"/>
              <a:gd name="connsiteX0" fmla="*/ 4097455 w 4097455"/>
              <a:gd name="connsiteY0" fmla="*/ 0 h 862451"/>
              <a:gd name="connsiteX1" fmla="*/ 3411887 w 4097455"/>
              <a:gd name="connsiteY1" fmla="*/ 862451 h 862451"/>
              <a:gd name="connsiteX2" fmla="*/ 0 w 4097455"/>
              <a:gd name="connsiteY2" fmla="*/ 859958 h 862451"/>
              <a:gd name="connsiteX3" fmla="*/ 4097455 w 4097455"/>
              <a:gd name="connsiteY3" fmla="*/ 0 h 862451"/>
              <a:gd name="connsiteX0" fmla="*/ 4089728 w 4089728"/>
              <a:gd name="connsiteY0" fmla="*/ 0 h 892377"/>
              <a:gd name="connsiteX1" fmla="*/ 3411887 w 4089728"/>
              <a:gd name="connsiteY1" fmla="*/ 892377 h 892377"/>
              <a:gd name="connsiteX2" fmla="*/ 0 w 4089728"/>
              <a:gd name="connsiteY2" fmla="*/ 889884 h 892377"/>
              <a:gd name="connsiteX3" fmla="*/ 4089728 w 4089728"/>
              <a:gd name="connsiteY3" fmla="*/ 0 h 892377"/>
              <a:gd name="connsiteX0" fmla="*/ 4089728 w 4089728"/>
              <a:gd name="connsiteY0" fmla="*/ 0 h 892377"/>
              <a:gd name="connsiteX1" fmla="*/ 3424766 w 4089728"/>
              <a:gd name="connsiteY1" fmla="*/ 892377 h 892377"/>
              <a:gd name="connsiteX2" fmla="*/ 0 w 4089728"/>
              <a:gd name="connsiteY2" fmla="*/ 889884 h 892377"/>
              <a:gd name="connsiteX3" fmla="*/ 4089728 w 4089728"/>
              <a:gd name="connsiteY3" fmla="*/ 0 h 892377"/>
              <a:gd name="connsiteX0" fmla="*/ 4089728 w 4089728"/>
              <a:gd name="connsiteY0" fmla="*/ 0 h 889884"/>
              <a:gd name="connsiteX1" fmla="*/ 3360372 w 4089728"/>
              <a:gd name="connsiteY1" fmla="*/ 889884 h 889884"/>
              <a:gd name="connsiteX2" fmla="*/ 0 w 4089728"/>
              <a:gd name="connsiteY2" fmla="*/ 889884 h 889884"/>
              <a:gd name="connsiteX3" fmla="*/ 4089728 w 4089728"/>
              <a:gd name="connsiteY3" fmla="*/ 0 h 889884"/>
              <a:gd name="connsiteX0" fmla="*/ 4079425 w 4079425"/>
              <a:gd name="connsiteY0" fmla="*/ 0 h 889884"/>
              <a:gd name="connsiteX1" fmla="*/ 3350069 w 4079425"/>
              <a:gd name="connsiteY1" fmla="*/ 889884 h 889884"/>
              <a:gd name="connsiteX2" fmla="*/ 0 w 4079425"/>
              <a:gd name="connsiteY2" fmla="*/ 882403 h 889884"/>
              <a:gd name="connsiteX3" fmla="*/ 4079425 w 4079425"/>
              <a:gd name="connsiteY3" fmla="*/ 0 h 889884"/>
              <a:gd name="connsiteX0" fmla="*/ 4082000 w 4082000"/>
              <a:gd name="connsiteY0" fmla="*/ 0 h 889884"/>
              <a:gd name="connsiteX1" fmla="*/ 3352644 w 4082000"/>
              <a:gd name="connsiteY1" fmla="*/ 889884 h 889884"/>
              <a:gd name="connsiteX2" fmla="*/ 0 w 4082000"/>
              <a:gd name="connsiteY2" fmla="*/ 882403 h 889884"/>
              <a:gd name="connsiteX3" fmla="*/ 4082000 w 4082000"/>
              <a:gd name="connsiteY3" fmla="*/ 0 h 889884"/>
              <a:gd name="connsiteX0" fmla="*/ 4087152 w 4087152"/>
              <a:gd name="connsiteY0" fmla="*/ 0 h 1007091"/>
              <a:gd name="connsiteX1" fmla="*/ 3357796 w 4087152"/>
              <a:gd name="connsiteY1" fmla="*/ 889884 h 1007091"/>
              <a:gd name="connsiteX2" fmla="*/ 0 w 4087152"/>
              <a:gd name="connsiteY2" fmla="*/ 1007091 h 1007091"/>
              <a:gd name="connsiteX3" fmla="*/ 4087152 w 4087152"/>
              <a:gd name="connsiteY3" fmla="*/ 0 h 1007091"/>
              <a:gd name="connsiteX0" fmla="*/ 4092304 w 4092304"/>
              <a:gd name="connsiteY0" fmla="*/ 0 h 894872"/>
              <a:gd name="connsiteX1" fmla="*/ 3362948 w 4092304"/>
              <a:gd name="connsiteY1" fmla="*/ 889884 h 894872"/>
              <a:gd name="connsiteX2" fmla="*/ 0 w 4092304"/>
              <a:gd name="connsiteY2" fmla="*/ 894872 h 894872"/>
              <a:gd name="connsiteX3" fmla="*/ 4092304 w 4092304"/>
              <a:gd name="connsiteY3" fmla="*/ 0 h 894872"/>
            </a:gdLst>
            <a:ahLst/>
            <a:cxnLst>
              <a:cxn ang="0">
                <a:pos x="connsiteX0" y="connsiteY0"/>
              </a:cxn>
              <a:cxn ang="0">
                <a:pos x="connsiteX1" y="connsiteY1"/>
              </a:cxn>
              <a:cxn ang="0">
                <a:pos x="connsiteX2" y="connsiteY2"/>
              </a:cxn>
              <a:cxn ang="0">
                <a:pos x="connsiteX3" y="connsiteY3"/>
              </a:cxn>
            </a:cxnLst>
            <a:rect l="l" t="t" r="r" b="b"/>
            <a:pathLst>
              <a:path w="4092304" h="894872">
                <a:moveTo>
                  <a:pt x="4092304" y="0"/>
                </a:moveTo>
                <a:lnTo>
                  <a:pt x="3362948" y="889884"/>
                </a:lnTo>
                <a:lnTo>
                  <a:pt x="0" y="894872"/>
                </a:lnTo>
                <a:lnTo>
                  <a:pt x="4092304" y="0"/>
                </a:lnTo>
                <a:close/>
              </a:path>
            </a:pathLst>
          </a:custGeom>
          <a:gradFill>
            <a:gsLst>
              <a:gs pos="2100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0" name="Freeform 23">
            <a:extLst>
              <a:ext uri="{FF2B5EF4-FFF2-40B4-BE49-F238E27FC236}">
                <a16:creationId xmlns:a16="http://schemas.microsoft.com/office/drawing/2014/main" id="{79B2118E-BB71-4D0E-8A9D-6EE887B95CBB}"/>
              </a:ext>
            </a:extLst>
          </p:cNvPr>
          <p:cNvSpPr/>
          <p:nvPr userDrawn="1"/>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24">
            <a:extLst>
              <a:ext uri="{FF2B5EF4-FFF2-40B4-BE49-F238E27FC236}">
                <a16:creationId xmlns:a16="http://schemas.microsoft.com/office/drawing/2014/main" id="{25D13AFA-1C14-4F64-B213-2DB5B3ACE1C1}"/>
              </a:ext>
            </a:extLst>
          </p:cNvPr>
          <p:cNvSpPr/>
          <p:nvPr userDrawn="1"/>
        </p:nvSpPr>
        <p:spPr>
          <a:xfrm>
            <a:off x="3317876" y="5936217"/>
            <a:ext cx="5416584" cy="930949"/>
          </a:xfrm>
          <a:custGeom>
            <a:avLst/>
            <a:gdLst>
              <a:gd name="connsiteX0" fmla="*/ 683287 w 5365819"/>
              <a:gd name="connsiteY0" fmla="*/ 0 h 914400"/>
              <a:gd name="connsiteX1" fmla="*/ 5365819 w 5365819"/>
              <a:gd name="connsiteY1" fmla="*/ 904351 h 914400"/>
              <a:gd name="connsiteX2" fmla="*/ 0 w 5365819"/>
              <a:gd name="connsiteY2" fmla="*/ 914400 h 914400"/>
              <a:gd name="connsiteX3" fmla="*/ 683287 w 5365819"/>
              <a:gd name="connsiteY3" fmla="*/ 0 h 914400"/>
              <a:gd name="connsiteX0" fmla="*/ 711531 w 5394063"/>
              <a:gd name="connsiteY0" fmla="*/ 0 h 917930"/>
              <a:gd name="connsiteX1" fmla="*/ 5394063 w 5394063"/>
              <a:gd name="connsiteY1" fmla="*/ 904351 h 917930"/>
              <a:gd name="connsiteX2" fmla="*/ 0 w 5394063"/>
              <a:gd name="connsiteY2" fmla="*/ 917930 h 917930"/>
              <a:gd name="connsiteX3" fmla="*/ 711531 w 5394063"/>
              <a:gd name="connsiteY3" fmla="*/ 0 h 917930"/>
              <a:gd name="connsiteX0" fmla="*/ 725653 w 5394063"/>
              <a:gd name="connsiteY0" fmla="*/ 0 h 910869"/>
              <a:gd name="connsiteX1" fmla="*/ 5394063 w 5394063"/>
              <a:gd name="connsiteY1" fmla="*/ 897290 h 910869"/>
              <a:gd name="connsiteX2" fmla="*/ 0 w 5394063"/>
              <a:gd name="connsiteY2" fmla="*/ 910869 h 910869"/>
              <a:gd name="connsiteX3" fmla="*/ 725653 w 5394063"/>
              <a:gd name="connsiteY3" fmla="*/ 0 h 910869"/>
              <a:gd name="connsiteX0" fmla="*/ 725653 w 5376410"/>
              <a:gd name="connsiteY0" fmla="*/ 0 h 910869"/>
              <a:gd name="connsiteX1" fmla="*/ 5376410 w 5376410"/>
              <a:gd name="connsiteY1" fmla="*/ 907881 h 910869"/>
              <a:gd name="connsiteX2" fmla="*/ 0 w 5376410"/>
              <a:gd name="connsiteY2" fmla="*/ 910869 h 910869"/>
              <a:gd name="connsiteX3" fmla="*/ 725653 w 5376410"/>
              <a:gd name="connsiteY3" fmla="*/ 0 h 910869"/>
              <a:gd name="connsiteX0" fmla="*/ 783842 w 5376410"/>
              <a:gd name="connsiteY0" fmla="*/ 0 h 765396"/>
              <a:gd name="connsiteX1" fmla="*/ 5376410 w 5376410"/>
              <a:gd name="connsiteY1" fmla="*/ 762408 h 765396"/>
              <a:gd name="connsiteX2" fmla="*/ 0 w 5376410"/>
              <a:gd name="connsiteY2" fmla="*/ 765396 h 765396"/>
              <a:gd name="connsiteX3" fmla="*/ 783842 w 5376410"/>
              <a:gd name="connsiteY3" fmla="*/ 0 h 765396"/>
              <a:gd name="connsiteX0" fmla="*/ 729810 w 5376410"/>
              <a:gd name="connsiteY0" fmla="*/ 0 h 910869"/>
              <a:gd name="connsiteX1" fmla="*/ 5376410 w 5376410"/>
              <a:gd name="connsiteY1" fmla="*/ 907881 h 910869"/>
              <a:gd name="connsiteX2" fmla="*/ 0 w 5376410"/>
              <a:gd name="connsiteY2" fmla="*/ 910869 h 910869"/>
              <a:gd name="connsiteX3" fmla="*/ 729810 w 5376410"/>
              <a:gd name="connsiteY3" fmla="*/ 0 h 910869"/>
              <a:gd name="connsiteX0" fmla="*/ 714570 w 5376410"/>
              <a:gd name="connsiteY0" fmla="*/ 0 h 918489"/>
              <a:gd name="connsiteX1" fmla="*/ 5376410 w 5376410"/>
              <a:gd name="connsiteY1" fmla="*/ 915501 h 918489"/>
              <a:gd name="connsiteX2" fmla="*/ 0 w 5376410"/>
              <a:gd name="connsiteY2" fmla="*/ 918489 h 918489"/>
              <a:gd name="connsiteX3" fmla="*/ 714570 w 5376410"/>
              <a:gd name="connsiteY3" fmla="*/ 0 h 918489"/>
              <a:gd name="connsiteX0" fmla="*/ 809820 w 5376410"/>
              <a:gd name="connsiteY0" fmla="*/ 0 h 758469"/>
              <a:gd name="connsiteX1" fmla="*/ 5376410 w 5376410"/>
              <a:gd name="connsiteY1" fmla="*/ 755481 h 758469"/>
              <a:gd name="connsiteX2" fmla="*/ 0 w 5376410"/>
              <a:gd name="connsiteY2" fmla="*/ 758469 h 758469"/>
              <a:gd name="connsiteX3" fmla="*/ 809820 w 5376410"/>
              <a:gd name="connsiteY3" fmla="*/ 0 h 758469"/>
              <a:gd name="connsiteX0" fmla="*/ 710760 w 5376410"/>
              <a:gd name="connsiteY0" fmla="*/ 0 h 918489"/>
              <a:gd name="connsiteX1" fmla="*/ 5376410 w 5376410"/>
              <a:gd name="connsiteY1" fmla="*/ 915501 h 918489"/>
              <a:gd name="connsiteX2" fmla="*/ 0 w 5376410"/>
              <a:gd name="connsiteY2" fmla="*/ 918489 h 918489"/>
              <a:gd name="connsiteX3" fmla="*/ 710760 w 5376410"/>
              <a:gd name="connsiteY3" fmla="*/ 0 h 918489"/>
              <a:gd name="connsiteX0" fmla="*/ 722190 w 5376410"/>
              <a:gd name="connsiteY0" fmla="*/ 0 h 914679"/>
              <a:gd name="connsiteX1" fmla="*/ 5376410 w 5376410"/>
              <a:gd name="connsiteY1" fmla="*/ 911691 h 914679"/>
              <a:gd name="connsiteX2" fmla="*/ 0 w 5376410"/>
              <a:gd name="connsiteY2" fmla="*/ 914679 h 914679"/>
              <a:gd name="connsiteX3" fmla="*/ 722190 w 5376410"/>
              <a:gd name="connsiteY3" fmla="*/ 0 h 914679"/>
              <a:gd name="connsiteX0" fmla="*/ 735069 w 5389289"/>
              <a:gd name="connsiteY0" fmla="*/ 0 h 912104"/>
              <a:gd name="connsiteX1" fmla="*/ 5389289 w 5389289"/>
              <a:gd name="connsiteY1" fmla="*/ 911691 h 912104"/>
              <a:gd name="connsiteX2" fmla="*/ 0 w 5389289"/>
              <a:gd name="connsiteY2" fmla="*/ 912104 h 912104"/>
              <a:gd name="connsiteX3" fmla="*/ 735069 w 5389289"/>
              <a:gd name="connsiteY3" fmla="*/ 0 h 912104"/>
              <a:gd name="connsiteX0" fmla="*/ 735069 w 5389289"/>
              <a:gd name="connsiteY0" fmla="*/ 0 h 925339"/>
              <a:gd name="connsiteX1" fmla="*/ 5389289 w 5389289"/>
              <a:gd name="connsiteY1" fmla="*/ 925339 h 925339"/>
              <a:gd name="connsiteX2" fmla="*/ 0 w 5389289"/>
              <a:gd name="connsiteY2" fmla="*/ 912104 h 925339"/>
              <a:gd name="connsiteX3" fmla="*/ 735069 w 5389289"/>
              <a:gd name="connsiteY3" fmla="*/ 0 h 925339"/>
              <a:gd name="connsiteX0" fmla="*/ 762364 w 5416584"/>
              <a:gd name="connsiteY0" fmla="*/ 0 h 939400"/>
              <a:gd name="connsiteX1" fmla="*/ 5416584 w 5416584"/>
              <a:gd name="connsiteY1" fmla="*/ 925339 h 939400"/>
              <a:gd name="connsiteX2" fmla="*/ 0 w 5416584"/>
              <a:gd name="connsiteY2" fmla="*/ 939400 h 939400"/>
              <a:gd name="connsiteX3" fmla="*/ 762364 w 5416584"/>
              <a:gd name="connsiteY3" fmla="*/ 0 h 939400"/>
              <a:gd name="connsiteX0" fmla="*/ 762364 w 5416584"/>
              <a:gd name="connsiteY0" fmla="*/ 0 h 945010"/>
              <a:gd name="connsiteX1" fmla="*/ 5416584 w 5416584"/>
              <a:gd name="connsiteY1" fmla="*/ 930949 h 945010"/>
              <a:gd name="connsiteX2" fmla="*/ 0 w 5416584"/>
              <a:gd name="connsiteY2" fmla="*/ 945010 h 945010"/>
              <a:gd name="connsiteX3" fmla="*/ 762364 w 5416584"/>
              <a:gd name="connsiteY3" fmla="*/ 0 h 945010"/>
              <a:gd name="connsiteX0" fmla="*/ 762364 w 5416584"/>
              <a:gd name="connsiteY0" fmla="*/ 0 h 930949"/>
              <a:gd name="connsiteX1" fmla="*/ 5416584 w 5416584"/>
              <a:gd name="connsiteY1" fmla="*/ 930949 h 930949"/>
              <a:gd name="connsiteX2" fmla="*/ 0 w 5416584"/>
              <a:gd name="connsiteY2" fmla="*/ 921156 h 930949"/>
              <a:gd name="connsiteX3" fmla="*/ 762364 w 5416584"/>
              <a:gd name="connsiteY3" fmla="*/ 0 h 930949"/>
            </a:gdLst>
            <a:ahLst/>
            <a:cxnLst>
              <a:cxn ang="0">
                <a:pos x="connsiteX0" y="connsiteY0"/>
              </a:cxn>
              <a:cxn ang="0">
                <a:pos x="connsiteX1" y="connsiteY1"/>
              </a:cxn>
              <a:cxn ang="0">
                <a:pos x="connsiteX2" y="connsiteY2"/>
              </a:cxn>
              <a:cxn ang="0">
                <a:pos x="connsiteX3" y="connsiteY3"/>
              </a:cxn>
            </a:cxnLst>
            <a:rect l="l" t="t" r="r" b="b"/>
            <a:pathLst>
              <a:path w="5416584" h="930949">
                <a:moveTo>
                  <a:pt x="762364" y="0"/>
                </a:moveTo>
                <a:lnTo>
                  <a:pt x="5416584" y="930949"/>
                </a:lnTo>
                <a:lnTo>
                  <a:pt x="0" y="921156"/>
                </a:lnTo>
                <a:lnTo>
                  <a:pt x="762364" y="0"/>
                </a:lnTo>
                <a:close/>
              </a:path>
            </a:pathLst>
          </a:custGeom>
          <a:gradFill>
            <a:gsLst>
              <a:gs pos="4000">
                <a:schemeClr val="accent1"/>
              </a:gs>
              <a:gs pos="100000">
                <a:schemeClr val="accent2"/>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2" name="Freeform 25">
            <a:extLst>
              <a:ext uri="{FF2B5EF4-FFF2-40B4-BE49-F238E27FC236}">
                <a16:creationId xmlns:a16="http://schemas.microsoft.com/office/drawing/2014/main" id="{2188AD68-EAE9-4050-8E10-D9438C2243B1}"/>
              </a:ext>
            </a:extLst>
          </p:cNvPr>
          <p:cNvSpPr/>
          <p:nvPr userDrawn="1"/>
        </p:nvSpPr>
        <p:spPr>
          <a:xfrm>
            <a:off x="10990536" y="3785435"/>
            <a:ext cx="1203845" cy="3091509"/>
          </a:xfrm>
          <a:custGeom>
            <a:avLst/>
            <a:gdLst>
              <a:gd name="connsiteX0" fmla="*/ 0 w 1182718"/>
              <a:gd name="connsiteY0" fmla="*/ 0 h 3032701"/>
              <a:gd name="connsiteX1" fmla="*/ 497800 w 1182718"/>
              <a:gd name="connsiteY1" fmla="*/ 3032701 h 3032701"/>
              <a:gd name="connsiteX2" fmla="*/ 1182718 w 1182718"/>
              <a:gd name="connsiteY2" fmla="*/ 515453 h 3032701"/>
              <a:gd name="connsiteX3" fmla="*/ 0 w 1182718"/>
              <a:gd name="connsiteY3" fmla="*/ 0 h 3032701"/>
              <a:gd name="connsiteX0" fmla="*/ 0 w 1179187"/>
              <a:gd name="connsiteY0" fmla="*/ 0 h 3029170"/>
              <a:gd name="connsiteX1" fmla="*/ 494269 w 1179187"/>
              <a:gd name="connsiteY1" fmla="*/ 3029170 h 3029170"/>
              <a:gd name="connsiteX2" fmla="*/ 1179187 w 1179187"/>
              <a:gd name="connsiteY2" fmla="*/ 511922 h 3029170"/>
              <a:gd name="connsiteX3" fmla="*/ 0 w 1179187"/>
              <a:gd name="connsiteY3" fmla="*/ 0 h 3029170"/>
              <a:gd name="connsiteX0" fmla="*/ 0 w 1179187"/>
              <a:gd name="connsiteY0" fmla="*/ 0 h 3039761"/>
              <a:gd name="connsiteX1" fmla="*/ 483677 w 1179187"/>
              <a:gd name="connsiteY1" fmla="*/ 3039761 h 3039761"/>
              <a:gd name="connsiteX2" fmla="*/ 1179187 w 1179187"/>
              <a:gd name="connsiteY2" fmla="*/ 511922 h 3039761"/>
              <a:gd name="connsiteX3" fmla="*/ 0 w 1179187"/>
              <a:gd name="connsiteY3" fmla="*/ 0 h 3039761"/>
              <a:gd name="connsiteX0" fmla="*/ 0 w 1190407"/>
              <a:gd name="connsiteY0" fmla="*/ 0 h 3039761"/>
              <a:gd name="connsiteX1" fmla="*/ 494897 w 1190407"/>
              <a:gd name="connsiteY1" fmla="*/ 3039761 h 3039761"/>
              <a:gd name="connsiteX2" fmla="*/ 1190407 w 1190407"/>
              <a:gd name="connsiteY2" fmla="*/ 511922 h 3039761"/>
              <a:gd name="connsiteX3" fmla="*/ 0 w 1190407"/>
              <a:gd name="connsiteY3" fmla="*/ 0 h 3039761"/>
              <a:gd name="connsiteX0" fmla="*/ 0 w 1203107"/>
              <a:gd name="connsiteY0" fmla="*/ 0 h 3065161"/>
              <a:gd name="connsiteX1" fmla="*/ 507597 w 1203107"/>
              <a:gd name="connsiteY1" fmla="*/ 3065161 h 3065161"/>
              <a:gd name="connsiteX2" fmla="*/ 1203107 w 1203107"/>
              <a:gd name="connsiteY2" fmla="*/ 537322 h 3065161"/>
              <a:gd name="connsiteX3" fmla="*/ 0 w 1203107"/>
              <a:gd name="connsiteY3" fmla="*/ 0 h 3065161"/>
              <a:gd name="connsiteX0" fmla="*/ 0 w 1209457"/>
              <a:gd name="connsiteY0" fmla="*/ 0 h 3065161"/>
              <a:gd name="connsiteX1" fmla="*/ 507597 w 1209457"/>
              <a:gd name="connsiteY1" fmla="*/ 3065161 h 3065161"/>
              <a:gd name="connsiteX2" fmla="*/ 1209457 w 1209457"/>
              <a:gd name="connsiteY2" fmla="*/ 543672 h 3065161"/>
              <a:gd name="connsiteX3" fmla="*/ 0 w 1209457"/>
              <a:gd name="connsiteY3" fmla="*/ 0 h 3065161"/>
              <a:gd name="connsiteX0" fmla="*/ 0 w 1215807"/>
              <a:gd name="connsiteY0" fmla="*/ 0 h 3065161"/>
              <a:gd name="connsiteX1" fmla="*/ 507597 w 1215807"/>
              <a:gd name="connsiteY1" fmla="*/ 3065161 h 3065161"/>
              <a:gd name="connsiteX2" fmla="*/ 1215807 w 1215807"/>
              <a:gd name="connsiteY2" fmla="*/ 537322 h 3065161"/>
              <a:gd name="connsiteX3" fmla="*/ 0 w 1215807"/>
              <a:gd name="connsiteY3" fmla="*/ 0 h 3065161"/>
              <a:gd name="connsiteX0" fmla="*/ 0 w 1209457"/>
              <a:gd name="connsiteY0" fmla="*/ 0 h 3077861"/>
              <a:gd name="connsiteX1" fmla="*/ 501247 w 1209457"/>
              <a:gd name="connsiteY1" fmla="*/ 3077861 h 3077861"/>
              <a:gd name="connsiteX2" fmla="*/ 1209457 w 1209457"/>
              <a:gd name="connsiteY2" fmla="*/ 550022 h 3077861"/>
              <a:gd name="connsiteX3" fmla="*/ 0 w 1209457"/>
              <a:gd name="connsiteY3" fmla="*/ 0 h 3077861"/>
              <a:gd name="connsiteX0" fmla="*/ 0 w 1209457"/>
              <a:gd name="connsiteY0" fmla="*/ 0 h 3091509"/>
              <a:gd name="connsiteX1" fmla="*/ 501247 w 1209457"/>
              <a:gd name="connsiteY1" fmla="*/ 3091509 h 3091509"/>
              <a:gd name="connsiteX2" fmla="*/ 1209457 w 1209457"/>
              <a:gd name="connsiteY2" fmla="*/ 550022 h 3091509"/>
              <a:gd name="connsiteX3" fmla="*/ 0 w 1209457"/>
              <a:gd name="connsiteY3" fmla="*/ 0 h 3091509"/>
            </a:gdLst>
            <a:ahLst/>
            <a:cxnLst>
              <a:cxn ang="0">
                <a:pos x="connsiteX0" y="connsiteY0"/>
              </a:cxn>
              <a:cxn ang="0">
                <a:pos x="connsiteX1" y="connsiteY1"/>
              </a:cxn>
              <a:cxn ang="0">
                <a:pos x="connsiteX2" y="connsiteY2"/>
              </a:cxn>
              <a:cxn ang="0">
                <a:pos x="connsiteX3" y="connsiteY3"/>
              </a:cxn>
            </a:cxnLst>
            <a:rect l="l" t="t" r="r" b="b"/>
            <a:pathLst>
              <a:path w="1209457" h="3091509">
                <a:moveTo>
                  <a:pt x="0" y="0"/>
                </a:moveTo>
                <a:lnTo>
                  <a:pt x="501247" y="3091509"/>
                </a:lnTo>
                <a:lnTo>
                  <a:pt x="1209457" y="550022"/>
                </a:lnTo>
                <a:lnTo>
                  <a:pt x="0" y="0"/>
                </a:lnTo>
                <a:close/>
              </a:path>
            </a:pathLst>
          </a:custGeom>
          <a:gradFill>
            <a:gsLst>
              <a:gs pos="34000">
                <a:schemeClr val="accent2"/>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3" name="Freeform 26">
            <a:extLst>
              <a:ext uri="{FF2B5EF4-FFF2-40B4-BE49-F238E27FC236}">
                <a16:creationId xmlns:a16="http://schemas.microsoft.com/office/drawing/2014/main" id="{AB1FFB56-DFF5-407E-9579-733546E78D38}"/>
              </a:ext>
            </a:extLst>
          </p:cNvPr>
          <p:cNvSpPr/>
          <p:nvPr userDrawn="1"/>
        </p:nvSpPr>
        <p:spPr>
          <a:xfrm>
            <a:off x="11488254" y="4321334"/>
            <a:ext cx="708319" cy="2552078"/>
          </a:xfrm>
          <a:custGeom>
            <a:avLst/>
            <a:gdLst>
              <a:gd name="connsiteX0" fmla="*/ 691978 w 697728"/>
              <a:gd name="connsiteY0" fmla="*/ 0 h 2520778"/>
              <a:gd name="connsiteX1" fmla="*/ 0 w 697728"/>
              <a:gd name="connsiteY1" fmla="*/ 2520778 h 2520778"/>
              <a:gd name="connsiteX2" fmla="*/ 695509 w 697728"/>
              <a:gd name="connsiteY2" fmla="*/ 2517248 h 2520778"/>
              <a:gd name="connsiteX3" fmla="*/ 691978 w 697728"/>
              <a:gd name="connsiteY3" fmla="*/ 0 h 2520778"/>
              <a:gd name="connsiteX0" fmla="*/ 691978 w 697728"/>
              <a:gd name="connsiteY0" fmla="*/ 0 h 2531370"/>
              <a:gd name="connsiteX1" fmla="*/ 0 w 697728"/>
              <a:gd name="connsiteY1" fmla="*/ 2531370 h 2531370"/>
              <a:gd name="connsiteX2" fmla="*/ 695509 w 697728"/>
              <a:gd name="connsiteY2" fmla="*/ 2517248 h 2531370"/>
              <a:gd name="connsiteX3" fmla="*/ 691978 w 697728"/>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9039 w 704789"/>
              <a:gd name="connsiteY0" fmla="*/ 0 h 2541962"/>
              <a:gd name="connsiteX1" fmla="*/ 0 w 704789"/>
              <a:gd name="connsiteY1" fmla="*/ 2541962 h 2541962"/>
              <a:gd name="connsiteX2" fmla="*/ 702570 w 704789"/>
              <a:gd name="connsiteY2" fmla="*/ 2538431 h 2541962"/>
              <a:gd name="connsiteX3" fmla="*/ 699039 w 704789"/>
              <a:gd name="connsiteY3" fmla="*/ 0 h 2541962"/>
              <a:gd name="connsiteX0" fmla="*/ 702569 w 708319"/>
              <a:gd name="connsiteY0" fmla="*/ 0 h 2538431"/>
              <a:gd name="connsiteX1" fmla="*/ 0 w 708319"/>
              <a:gd name="connsiteY1" fmla="*/ 2538431 h 2538431"/>
              <a:gd name="connsiteX2" fmla="*/ 706100 w 708319"/>
              <a:gd name="connsiteY2" fmla="*/ 2538431 h 2538431"/>
              <a:gd name="connsiteX3" fmla="*/ 702569 w 708319"/>
              <a:gd name="connsiteY3" fmla="*/ 0 h 2538431"/>
              <a:gd name="connsiteX0" fmla="*/ 667264 w 673014"/>
              <a:gd name="connsiteY0" fmla="*/ 0 h 2538431"/>
              <a:gd name="connsiteX1" fmla="*/ 0 w 673014"/>
              <a:gd name="connsiteY1" fmla="*/ 2252460 h 2538431"/>
              <a:gd name="connsiteX2" fmla="*/ 670795 w 673014"/>
              <a:gd name="connsiteY2" fmla="*/ 2538431 h 2538431"/>
              <a:gd name="connsiteX3" fmla="*/ 667264 w 673014"/>
              <a:gd name="connsiteY3" fmla="*/ 0 h 2538431"/>
              <a:gd name="connsiteX0" fmla="*/ 702569 w 708319"/>
              <a:gd name="connsiteY0" fmla="*/ 0 h 2541961"/>
              <a:gd name="connsiteX1" fmla="*/ 0 w 708319"/>
              <a:gd name="connsiteY1" fmla="*/ 2541961 h 2541961"/>
              <a:gd name="connsiteX2" fmla="*/ 706100 w 708319"/>
              <a:gd name="connsiteY2" fmla="*/ 2538431 h 2541961"/>
              <a:gd name="connsiteX3" fmla="*/ 702569 w 708319"/>
              <a:gd name="connsiteY3" fmla="*/ 0 h 2541961"/>
              <a:gd name="connsiteX0" fmla="*/ 702569 w 708319"/>
              <a:gd name="connsiteY0" fmla="*/ 0 h 2538431"/>
              <a:gd name="connsiteX1" fmla="*/ 0 w 708319"/>
              <a:gd name="connsiteY1" fmla="*/ 2534900 h 2538431"/>
              <a:gd name="connsiteX2" fmla="*/ 706100 w 708319"/>
              <a:gd name="connsiteY2" fmla="*/ 2538431 h 2538431"/>
              <a:gd name="connsiteX3" fmla="*/ 702569 w 708319"/>
              <a:gd name="connsiteY3" fmla="*/ 0 h 2538431"/>
              <a:gd name="connsiteX0" fmla="*/ 702569 w 708319"/>
              <a:gd name="connsiteY0" fmla="*/ 0 h 2548548"/>
              <a:gd name="connsiteX1" fmla="*/ 0 w 708319"/>
              <a:gd name="connsiteY1" fmla="*/ 2548548 h 2548548"/>
              <a:gd name="connsiteX2" fmla="*/ 706100 w 708319"/>
              <a:gd name="connsiteY2" fmla="*/ 2538431 h 2548548"/>
              <a:gd name="connsiteX3" fmla="*/ 702569 w 708319"/>
              <a:gd name="connsiteY3" fmla="*/ 0 h 2548548"/>
              <a:gd name="connsiteX0" fmla="*/ 702569 w 704906"/>
              <a:gd name="connsiteY0" fmla="*/ 0 h 2548548"/>
              <a:gd name="connsiteX1" fmla="*/ 0 w 704906"/>
              <a:gd name="connsiteY1" fmla="*/ 2548548 h 2548548"/>
              <a:gd name="connsiteX2" fmla="*/ 692452 w 704906"/>
              <a:gd name="connsiteY2" fmla="*/ 2538431 h 2548548"/>
              <a:gd name="connsiteX3" fmla="*/ 702569 w 704906"/>
              <a:gd name="connsiteY3" fmla="*/ 0 h 2548548"/>
              <a:gd name="connsiteX0" fmla="*/ 702569 w 708319"/>
              <a:gd name="connsiteY0" fmla="*/ 0 h 2565726"/>
              <a:gd name="connsiteX1" fmla="*/ 0 w 708319"/>
              <a:gd name="connsiteY1" fmla="*/ 2548548 h 2565726"/>
              <a:gd name="connsiteX2" fmla="*/ 706100 w 708319"/>
              <a:gd name="connsiteY2" fmla="*/ 2565726 h 2565726"/>
              <a:gd name="connsiteX3" fmla="*/ 702569 w 708319"/>
              <a:gd name="connsiteY3" fmla="*/ 0 h 2565726"/>
              <a:gd name="connsiteX0" fmla="*/ 702569 w 708319"/>
              <a:gd name="connsiteY0" fmla="*/ 0 h 2552078"/>
              <a:gd name="connsiteX1" fmla="*/ 0 w 708319"/>
              <a:gd name="connsiteY1" fmla="*/ 2548548 h 2552078"/>
              <a:gd name="connsiteX2" fmla="*/ 706100 w 708319"/>
              <a:gd name="connsiteY2" fmla="*/ 2552078 h 2552078"/>
              <a:gd name="connsiteX3" fmla="*/ 702569 w 708319"/>
              <a:gd name="connsiteY3" fmla="*/ 0 h 2552078"/>
            </a:gdLst>
            <a:ahLst/>
            <a:cxnLst>
              <a:cxn ang="0">
                <a:pos x="connsiteX0" y="connsiteY0"/>
              </a:cxn>
              <a:cxn ang="0">
                <a:pos x="connsiteX1" y="connsiteY1"/>
              </a:cxn>
              <a:cxn ang="0">
                <a:pos x="connsiteX2" y="connsiteY2"/>
              </a:cxn>
              <a:cxn ang="0">
                <a:pos x="connsiteX3" y="connsiteY3"/>
              </a:cxn>
            </a:cxnLst>
            <a:rect l="l" t="t" r="r" b="b"/>
            <a:pathLst>
              <a:path w="708319" h="2552078">
                <a:moveTo>
                  <a:pt x="702569" y="0"/>
                </a:moveTo>
                <a:lnTo>
                  <a:pt x="0" y="2548548"/>
                </a:lnTo>
                <a:lnTo>
                  <a:pt x="706100" y="2552078"/>
                </a:lnTo>
                <a:cubicBezTo>
                  <a:pt x="708454" y="1710642"/>
                  <a:pt x="710807" y="834375"/>
                  <a:pt x="702569" y="0"/>
                </a:cubicBezTo>
                <a:close/>
              </a:path>
            </a:pathLst>
          </a:custGeom>
          <a:gradFill>
            <a:gsLst>
              <a:gs pos="21000">
                <a:schemeClr val="accent2"/>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4" name="Freeform 27">
            <a:extLst>
              <a:ext uri="{FF2B5EF4-FFF2-40B4-BE49-F238E27FC236}">
                <a16:creationId xmlns:a16="http://schemas.microsoft.com/office/drawing/2014/main" id="{E5D000B4-7054-435E-BE68-3BE9D74FD10D}"/>
              </a:ext>
            </a:extLst>
          </p:cNvPr>
          <p:cNvSpPr/>
          <p:nvPr userDrawn="1"/>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5" name="Freeform 28">
            <a:extLst>
              <a:ext uri="{FF2B5EF4-FFF2-40B4-BE49-F238E27FC236}">
                <a16:creationId xmlns:a16="http://schemas.microsoft.com/office/drawing/2014/main" id="{5F353CDE-4E8D-48D4-AAB0-127998E915F4}"/>
              </a:ext>
            </a:extLst>
          </p:cNvPr>
          <p:cNvSpPr/>
          <p:nvPr userDrawn="1"/>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6" name="Freeform 29">
            <a:extLst>
              <a:ext uri="{FF2B5EF4-FFF2-40B4-BE49-F238E27FC236}">
                <a16:creationId xmlns:a16="http://schemas.microsoft.com/office/drawing/2014/main" id="{2BCCE37C-B509-4F9A-9A1A-A0B3FC4BD002}"/>
              </a:ext>
            </a:extLst>
          </p:cNvPr>
          <p:cNvSpPr/>
          <p:nvPr userDrawn="1"/>
        </p:nvSpPr>
        <p:spPr>
          <a:xfrm>
            <a:off x="-2381" y="-1"/>
            <a:ext cx="3112998" cy="178606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 name="connsiteX0" fmla="*/ 0 w 3081965"/>
              <a:gd name="connsiteY0" fmla="*/ 0 h 1775900"/>
              <a:gd name="connsiteX1" fmla="*/ 1036790 w 3081965"/>
              <a:gd name="connsiteY1" fmla="*/ 1773715 h 1775900"/>
              <a:gd name="connsiteX2" fmla="*/ 3081965 w 3081965"/>
              <a:gd name="connsiteY2" fmla="*/ 1775900 h 1775900"/>
              <a:gd name="connsiteX3" fmla="*/ 0 w 3081965"/>
              <a:gd name="connsiteY3" fmla="*/ 0 h 1775900"/>
              <a:gd name="connsiteX0" fmla="*/ 0 w 3086728"/>
              <a:gd name="connsiteY0" fmla="*/ 0 h 1775900"/>
              <a:gd name="connsiteX1" fmla="*/ 1036790 w 3086728"/>
              <a:gd name="connsiteY1" fmla="*/ 1773715 h 1775900"/>
              <a:gd name="connsiteX2" fmla="*/ 3086728 w 3086728"/>
              <a:gd name="connsiteY2" fmla="*/ 1775900 h 1775900"/>
              <a:gd name="connsiteX3" fmla="*/ 0 w 3086728"/>
              <a:gd name="connsiteY3" fmla="*/ 0 h 1775900"/>
              <a:gd name="connsiteX0" fmla="*/ 0 w 3091491"/>
              <a:gd name="connsiteY0" fmla="*/ 0 h 1799713"/>
              <a:gd name="connsiteX1" fmla="*/ 1036790 w 3091491"/>
              <a:gd name="connsiteY1" fmla="*/ 1773715 h 1799713"/>
              <a:gd name="connsiteX2" fmla="*/ 3091491 w 3091491"/>
              <a:gd name="connsiteY2" fmla="*/ 1799713 h 1799713"/>
              <a:gd name="connsiteX3" fmla="*/ 0 w 3091491"/>
              <a:gd name="connsiteY3" fmla="*/ 0 h 1799713"/>
              <a:gd name="connsiteX0" fmla="*/ 0 w 3120066"/>
              <a:gd name="connsiteY0" fmla="*/ 0 h 1799713"/>
              <a:gd name="connsiteX1" fmla="*/ 1036790 w 3120066"/>
              <a:gd name="connsiteY1" fmla="*/ 1773715 h 1799713"/>
              <a:gd name="connsiteX2" fmla="*/ 3120066 w 3120066"/>
              <a:gd name="connsiteY2" fmla="*/ 1799713 h 1799713"/>
              <a:gd name="connsiteX3" fmla="*/ 0 w 3120066"/>
              <a:gd name="connsiteY3" fmla="*/ 0 h 1799713"/>
              <a:gd name="connsiteX0" fmla="*/ 0 w 3120066"/>
              <a:gd name="connsiteY0" fmla="*/ 0 h 1799713"/>
              <a:gd name="connsiteX1" fmla="*/ 1019730 w 3120066"/>
              <a:gd name="connsiteY1" fmla="*/ 1773715 h 1799713"/>
              <a:gd name="connsiteX2" fmla="*/ 3120066 w 3120066"/>
              <a:gd name="connsiteY2" fmla="*/ 1799713 h 1799713"/>
              <a:gd name="connsiteX3" fmla="*/ 0 w 3120066"/>
              <a:gd name="connsiteY3" fmla="*/ 0 h 1799713"/>
              <a:gd name="connsiteX0" fmla="*/ 0 w 3133714"/>
              <a:gd name="connsiteY0" fmla="*/ 0 h 1799713"/>
              <a:gd name="connsiteX1" fmla="*/ 1033378 w 3133714"/>
              <a:gd name="connsiteY1" fmla="*/ 1773715 h 1799713"/>
              <a:gd name="connsiteX2" fmla="*/ 3133714 w 3133714"/>
              <a:gd name="connsiteY2" fmla="*/ 1799713 h 1799713"/>
              <a:gd name="connsiteX3" fmla="*/ 0 w 3133714"/>
              <a:gd name="connsiteY3" fmla="*/ 0 h 1799713"/>
              <a:gd name="connsiteX0" fmla="*/ 0 w 3140538"/>
              <a:gd name="connsiteY0" fmla="*/ 0 h 1799713"/>
              <a:gd name="connsiteX1" fmla="*/ 1040202 w 3140538"/>
              <a:gd name="connsiteY1" fmla="*/ 1773715 h 1799713"/>
              <a:gd name="connsiteX2" fmla="*/ 3140538 w 3140538"/>
              <a:gd name="connsiteY2" fmla="*/ 1799713 h 1799713"/>
              <a:gd name="connsiteX3" fmla="*/ 0 w 3140538"/>
              <a:gd name="connsiteY3" fmla="*/ 0 h 1799713"/>
              <a:gd name="connsiteX0" fmla="*/ 0 w 3126890"/>
              <a:gd name="connsiteY0" fmla="*/ 0 h 1786065"/>
              <a:gd name="connsiteX1" fmla="*/ 1040202 w 3126890"/>
              <a:gd name="connsiteY1" fmla="*/ 1773715 h 1786065"/>
              <a:gd name="connsiteX2" fmla="*/ 3126890 w 3126890"/>
              <a:gd name="connsiteY2" fmla="*/ 1786065 h 1786065"/>
              <a:gd name="connsiteX3" fmla="*/ 0 w 3126890"/>
              <a:gd name="connsiteY3" fmla="*/ 0 h 1786065"/>
              <a:gd name="connsiteX0" fmla="*/ 0 w 3113242"/>
              <a:gd name="connsiteY0" fmla="*/ 0 h 1782653"/>
              <a:gd name="connsiteX1" fmla="*/ 1026554 w 3113242"/>
              <a:gd name="connsiteY1" fmla="*/ 1770303 h 1782653"/>
              <a:gd name="connsiteX2" fmla="*/ 3113242 w 3113242"/>
              <a:gd name="connsiteY2" fmla="*/ 1782653 h 1782653"/>
              <a:gd name="connsiteX3" fmla="*/ 0 w 3113242"/>
              <a:gd name="connsiteY3" fmla="*/ 0 h 1782653"/>
              <a:gd name="connsiteX0" fmla="*/ 0 w 3123478"/>
              <a:gd name="connsiteY0" fmla="*/ 0 h 1782653"/>
              <a:gd name="connsiteX1" fmla="*/ 1036790 w 3123478"/>
              <a:gd name="connsiteY1" fmla="*/ 1770303 h 1782653"/>
              <a:gd name="connsiteX2" fmla="*/ 3123478 w 3123478"/>
              <a:gd name="connsiteY2" fmla="*/ 1782653 h 1782653"/>
              <a:gd name="connsiteX3" fmla="*/ 0 w 3123478"/>
              <a:gd name="connsiteY3" fmla="*/ 0 h 1782653"/>
              <a:gd name="connsiteX0" fmla="*/ 0 w 3109830"/>
              <a:gd name="connsiteY0" fmla="*/ 0 h 1782653"/>
              <a:gd name="connsiteX1" fmla="*/ 1036790 w 3109830"/>
              <a:gd name="connsiteY1" fmla="*/ 1770303 h 1782653"/>
              <a:gd name="connsiteX2" fmla="*/ 3109830 w 3109830"/>
              <a:gd name="connsiteY2" fmla="*/ 1782653 h 1782653"/>
              <a:gd name="connsiteX3" fmla="*/ 0 w 3109830"/>
              <a:gd name="connsiteY3" fmla="*/ 0 h 1782653"/>
              <a:gd name="connsiteX0" fmla="*/ 0 w 3120462"/>
              <a:gd name="connsiteY0" fmla="*/ 0 h 1793286"/>
              <a:gd name="connsiteX1" fmla="*/ 1047422 w 3120462"/>
              <a:gd name="connsiteY1" fmla="*/ 1780936 h 1793286"/>
              <a:gd name="connsiteX2" fmla="*/ 3120462 w 3120462"/>
              <a:gd name="connsiteY2" fmla="*/ 1793286 h 1793286"/>
              <a:gd name="connsiteX3" fmla="*/ 0 w 3120462"/>
              <a:gd name="connsiteY3" fmla="*/ 0 h 1793286"/>
            </a:gdLst>
            <a:ahLst/>
            <a:cxnLst>
              <a:cxn ang="0">
                <a:pos x="connsiteX0" y="connsiteY0"/>
              </a:cxn>
              <a:cxn ang="0">
                <a:pos x="connsiteX1" y="connsiteY1"/>
              </a:cxn>
              <a:cxn ang="0">
                <a:pos x="connsiteX2" y="connsiteY2"/>
              </a:cxn>
              <a:cxn ang="0">
                <a:pos x="connsiteX3" y="connsiteY3"/>
              </a:cxn>
            </a:cxnLst>
            <a:rect l="l" t="t" r="r" b="b"/>
            <a:pathLst>
              <a:path w="3120462" h="1793286">
                <a:moveTo>
                  <a:pt x="0" y="0"/>
                </a:moveTo>
                <a:lnTo>
                  <a:pt x="1047422" y="1780936"/>
                </a:lnTo>
                <a:lnTo>
                  <a:pt x="3120462" y="1793286"/>
                </a:lnTo>
                <a:lnTo>
                  <a:pt x="0" y="0"/>
                </a:lnTo>
                <a:close/>
              </a:path>
            </a:pathLst>
          </a:custGeom>
          <a:gradFill>
            <a:gsLst>
              <a:gs pos="19000">
                <a:schemeClr val="accent2"/>
              </a:gs>
              <a:gs pos="94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7" name="Freeform 30">
            <a:extLst>
              <a:ext uri="{FF2B5EF4-FFF2-40B4-BE49-F238E27FC236}">
                <a16:creationId xmlns:a16="http://schemas.microsoft.com/office/drawing/2014/main" id="{98D5A9C8-1939-4DCC-934A-46B4AA8755D8}"/>
              </a:ext>
            </a:extLst>
          </p:cNvPr>
          <p:cNvSpPr/>
          <p:nvPr userDrawn="1"/>
        </p:nvSpPr>
        <p:spPr>
          <a:xfrm>
            <a:off x="-3295" y="1769807"/>
            <a:ext cx="1407341" cy="5098422"/>
          </a:xfrm>
          <a:custGeom>
            <a:avLst/>
            <a:gdLst>
              <a:gd name="connsiteX0" fmla="*/ 1026488 w 1398147"/>
              <a:gd name="connsiteY0" fmla="*/ 0 h 5073445"/>
              <a:gd name="connsiteX1" fmla="*/ 1398147 w 1398147"/>
              <a:gd name="connsiteY1" fmla="*/ 1875995 h 5073445"/>
              <a:gd name="connsiteX2" fmla="*/ 0 w 1398147"/>
              <a:gd name="connsiteY2" fmla="*/ 5073445 h 5073445"/>
              <a:gd name="connsiteX3" fmla="*/ 1026488 w 1398147"/>
              <a:gd name="connsiteY3" fmla="*/ 0 h 5073445"/>
              <a:gd name="connsiteX0" fmla="*/ 1032388 w 1398147"/>
              <a:gd name="connsiteY0" fmla="*/ 0 h 5055747"/>
              <a:gd name="connsiteX1" fmla="*/ 1398147 w 1398147"/>
              <a:gd name="connsiteY1" fmla="*/ 1858297 h 5055747"/>
              <a:gd name="connsiteX2" fmla="*/ 0 w 1398147"/>
              <a:gd name="connsiteY2" fmla="*/ 5055747 h 5055747"/>
              <a:gd name="connsiteX3" fmla="*/ 1032388 w 1398147"/>
              <a:gd name="connsiteY3" fmla="*/ 0 h 5055747"/>
              <a:gd name="connsiteX0" fmla="*/ 1032388 w 1398147"/>
              <a:gd name="connsiteY0" fmla="*/ 0 h 5061646"/>
              <a:gd name="connsiteX1" fmla="*/ 1398147 w 1398147"/>
              <a:gd name="connsiteY1" fmla="*/ 1864196 h 5061646"/>
              <a:gd name="connsiteX2" fmla="*/ 0 w 1398147"/>
              <a:gd name="connsiteY2" fmla="*/ 5061646 h 5061646"/>
              <a:gd name="connsiteX3" fmla="*/ 1032388 w 1398147"/>
              <a:gd name="connsiteY3" fmla="*/ 0 h 5061646"/>
              <a:gd name="connsiteX0" fmla="*/ 1032388 w 1398147"/>
              <a:gd name="connsiteY0" fmla="*/ 0 h 5079344"/>
              <a:gd name="connsiteX1" fmla="*/ 1398147 w 1398147"/>
              <a:gd name="connsiteY1" fmla="*/ 1881894 h 5079344"/>
              <a:gd name="connsiteX2" fmla="*/ 0 w 1398147"/>
              <a:gd name="connsiteY2" fmla="*/ 5079344 h 5079344"/>
              <a:gd name="connsiteX3" fmla="*/ 1032388 w 1398147"/>
              <a:gd name="connsiteY3" fmla="*/ 0 h 5079344"/>
              <a:gd name="connsiteX0" fmla="*/ 1032388 w 1398147"/>
              <a:gd name="connsiteY0" fmla="*/ 0 h 5089936"/>
              <a:gd name="connsiteX1" fmla="*/ 1398147 w 1398147"/>
              <a:gd name="connsiteY1" fmla="*/ 1881894 h 5089936"/>
              <a:gd name="connsiteX2" fmla="*/ 0 w 1398147"/>
              <a:gd name="connsiteY2" fmla="*/ 5089936 h 5089936"/>
              <a:gd name="connsiteX3" fmla="*/ 1032388 w 1398147"/>
              <a:gd name="connsiteY3" fmla="*/ 0 h 5089936"/>
              <a:gd name="connsiteX0" fmla="*/ 1039450 w 1405209"/>
              <a:gd name="connsiteY0" fmla="*/ 0 h 5089936"/>
              <a:gd name="connsiteX1" fmla="*/ 1405209 w 1405209"/>
              <a:gd name="connsiteY1" fmla="*/ 1881894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8890 w 1405209"/>
              <a:gd name="connsiteY3" fmla="*/ 5081754 h 5089936"/>
              <a:gd name="connsiteX4" fmla="*/ 1039450 w 1405209"/>
              <a:gd name="connsiteY4" fmla="*/ 0 h 5089936"/>
              <a:gd name="connsiteX0" fmla="*/ 1041582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41582 w 1407341"/>
              <a:gd name="connsiteY4" fmla="*/ 0 h 5098422"/>
              <a:gd name="connsiteX0" fmla="*/ 1034758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34758 w 1407341"/>
              <a:gd name="connsiteY4" fmla="*/ 0 h 5098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7341" h="5098422">
                <a:moveTo>
                  <a:pt x="1034758" y="0"/>
                </a:moveTo>
                <a:lnTo>
                  <a:pt x="1407341" y="1891419"/>
                </a:lnTo>
                <a:lnTo>
                  <a:pt x="2132" y="5089936"/>
                </a:lnTo>
                <a:cubicBezTo>
                  <a:pt x="5095" y="5083774"/>
                  <a:pt x="-2244" y="5103370"/>
                  <a:pt x="719" y="5097208"/>
                </a:cubicBezTo>
                <a:lnTo>
                  <a:pt x="1034758" y="0"/>
                </a:lnTo>
                <a:close/>
              </a:path>
            </a:pathLst>
          </a:custGeom>
          <a:gradFill>
            <a:gsLst>
              <a:gs pos="15000">
                <a:schemeClr val="accent2"/>
              </a:gs>
              <a:gs pos="76000">
                <a:schemeClr val="accent1"/>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8" name="Freeform 31">
            <a:extLst>
              <a:ext uri="{FF2B5EF4-FFF2-40B4-BE49-F238E27FC236}">
                <a16:creationId xmlns:a16="http://schemas.microsoft.com/office/drawing/2014/main" id="{3E41388E-5D07-4235-B363-64E1D06277B2}"/>
              </a:ext>
            </a:extLst>
          </p:cNvPr>
          <p:cNvSpPr/>
          <p:nvPr userDrawn="1"/>
        </p:nvSpPr>
        <p:spPr>
          <a:xfrm>
            <a:off x="8694845" y="2426110"/>
            <a:ext cx="2293341" cy="4440419"/>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 name="connsiteX0" fmla="*/ 958645 w 2269487"/>
              <a:gd name="connsiteY0" fmla="*/ 0 h 4424516"/>
              <a:gd name="connsiteX1" fmla="*/ 2269487 w 2269487"/>
              <a:gd name="connsiteY1" fmla="*/ 1388112 h 4424516"/>
              <a:gd name="connsiteX2" fmla="*/ 0 w 2269487"/>
              <a:gd name="connsiteY2" fmla="*/ 4424516 h 4424516"/>
              <a:gd name="connsiteX3" fmla="*/ 958645 w 2269487"/>
              <a:gd name="connsiteY3" fmla="*/ 0 h 4424516"/>
              <a:gd name="connsiteX0" fmla="*/ 982499 w 2293341"/>
              <a:gd name="connsiteY0" fmla="*/ 0 h 4440419"/>
              <a:gd name="connsiteX1" fmla="*/ 2293341 w 2293341"/>
              <a:gd name="connsiteY1" fmla="*/ 1388112 h 4440419"/>
              <a:gd name="connsiteX2" fmla="*/ 0 w 2293341"/>
              <a:gd name="connsiteY2" fmla="*/ 4440419 h 4440419"/>
              <a:gd name="connsiteX3" fmla="*/ 982499 w 2293341"/>
              <a:gd name="connsiteY3" fmla="*/ 0 h 4440419"/>
            </a:gdLst>
            <a:ahLst/>
            <a:cxnLst>
              <a:cxn ang="0">
                <a:pos x="connsiteX0" y="connsiteY0"/>
              </a:cxn>
              <a:cxn ang="0">
                <a:pos x="connsiteX1" y="connsiteY1"/>
              </a:cxn>
              <a:cxn ang="0">
                <a:pos x="connsiteX2" y="connsiteY2"/>
              </a:cxn>
              <a:cxn ang="0">
                <a:pos x="connsiteX3" y="connsiteY3"/>
              </a:cxn>
            </a:cxnLst>
            <a:rect l="l" t="t" r="r" b="b"/>
            <a:pathLst>
              <a:path w="2293341" h="4440419">
                <a:moveTo>
                  <a:pt x="982499" y="0"/>
                </a:moveTo>
                <a:lnTo>
                  <a:pt x="2293341" y="1388112"/>
                </a:lnTo>
                <a:lnTo>
                  <a:pt x="0" y="4440419"/>
                </a:lnTo>
                <a:lnTo>
                  <a:pt x="982499" y="0"/>
                </a:lnTo>
                <a:close/>
              </a:path>
            </a:pathLst>
          </a:custGeom>
          <a:gradFill>
            <a:gsLst>
              <a:gs pos="34000">
                <a:schemeClr val="accent2"/>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9" name="Freeform 32">
            <a:extLst>
              <a:ext uri="{FF2B5EF4-FFF2-40B4-BE49-F238E27FC236}">
                <a16:creationId xmlns:a16="http://schemas.microsoft.com/office/drawing/2014/main" id="{55437B4B-D5B6-41B6-A47A-F0E39067316F}"/>
              </a:ext>
            </a:extLst>
          </p:cNvPr>
          <p:cNvSpPr/>
          <p:nvPr userDrawn="1"/>
        </p:nvSpPr>
        <p:spPr>
          <a:xfrm>
            <a:off x="9669015" y="1094096"/>
            <a:ext cx="2522985" cy="2734954"/>
          </a:xfrm>
          <a:custGeom>
            <a:avLst/>
            <a:gdLst>
              <a:gd name="connsiteX0" fmla="*/ 2481262 w 2481262"/>
              <a:gd name="connsiteY0" fmla="*/ 0 h 2762250"/>
              <a:gd name="connsiteX1" fmla="*/ 0 w 2481262"/>
              <a:gd name="connsiteY1" fmla="*/ 1371600 h 2762250"/>
              <a:gd name="connsiteX2" fmla="*/ 1309687 w 2481262"/>
              <a:gd name="connsiteY2" fmla="*/ 2762250 h 2762250"/>
              <a:gd name="connsiteX3" fmla="*/ 2481262 w 2481262"/>
              <a:gd name="connsiteY3" fmla="*/ 0 h 2762250"/>
              <a:gd name="connsiteX0" fmla="*/ 2481262 w 2481262"/>
              <a:gd name="connsiteY0" fmla="*/ 0 h 2762250"/>
              <a:gd name="connsiteX1" fmla="*/ 0 w 2481262"/>
              <a:gd name="connsiteY1" fmla="*/ 1371600 h 2762250"/>
              <a:gd name="connsiteX2" fmla="*/ 1292857 w 2481262"/>
              <a:gd name="connsiteY2" fmla="*/ 2762250 h 2762250"/>
              <a:gd name="connsiteX3" fmla="*/ 2481262 w 2481262"/>
              <a:gd name="connsiteY3" fmla="*/ 0 h 2762250"/>
              <a:gd name="connsiteX0" fmla="*/ 2509311 w 2509311"/>
              <a:gd name="connsiteY0" fmla="*/ 0 h 2762250"/>
              <a:gd name="connsiteX1" fmla="*/ 0 w 2509311"/>
              <a:gd name="connsiteY1" fmla="*/ 1354771 h 2762250"/>
              <a:gd name="connsiteX2" fmla="*/ 1320906 w 2509311"/>
              <a:gd name="connsiteY2" fmla="*/ 2762250 h 2762250"/>
              <a:gd name="connsiteX3" fmla="*/ 2509311 w 2509311"/>
              <a:gd name="connsiteY3" fmla="*/ 0 h 2762250"/>
              <a:gd name="connsiteX0" fmla="*/ 2519943 w 2519943"/>
              <a:gd name="connsiteY0" fmla="*/ 0 h 2762250"/>
              <a:gd name="connsiteX1" fmla="*/ 0 w 2519943"/>
              <a:gd name="connsiteY1" fmla="*/ 1354771 h 2762250"/>
              <a:gd name="connsiteX2" fmla="*/ 1320906 w 2519943"/>
              <a:gd name="connsiteY2" fmla="*/ 2762250 h 2762250"/>
              <a:gd name="connsiteX3" fmla="*/ 2519943 w 2519943"/>
              <a:gd name="connsiteY3" fmla="*/ 0 h 2762250"/>
              <a:gd name="connsiteX0" fmla="*/ 2530575 w 2530575"/>
              <a:gd name="connsiteY0" fmla="*/ 0 h 2762250"/>
              <a:gd name="connsiteX1" fmla="*/ 0 w 2530575"/>
              <a:gd name="connsiteY1" fmla="*/ 1354771 h 2762250"/>
              <a:gd name="connsiteX2" fmla="*/ 1320906 w 2530575"/>
              <a:gd name="connsiteY2" fmla="*/ 2762250 h 2762250"/>
              <a:gd name="connsiteX3" fmla="*/ 2530575 w 2530575"/>
              <a:gd name="connsiteY3" fmla="*/ 0 h 2762250"/>
            </a:gdLst>
            <a:ahLst/>
            <a:cxnLst>
              <a:cxn ang="0">
                <a:pos x="connsiteX0" y="connsiteY0"/>
              </a:cxn>
              <a:cxn ang="0">
                <a:pos x="connsiteX1" y="connsiteY1"/>
              </a:cxn>
              <a:cxn ang="0">
                <a:pos x="connsiteX2" y="connsiteY2"/>
              </a:cxn>
              <a:cxn ang="0">
                <a:pos x="connsiteX3" y="connsiteY3"/>
              </a:cxn>
            </a:cxnLst>
            <a:rect l="l" t="t" r="r" b="b"/>
            <a:pathLst>
              <a:path w="2530575" h="2762250">
                <a:moveTo>
                  <a:pt x="2530575" y="0"/>
                </a:moveTo>
                <a:lnTo>
                  <a:pt x="0" y="1354771"/>
                </a:lnTo>
                <a:lnTo>
                  <a:pt x="1320906" y="2762250"/>
                </a:lnTo>
                <a:lnTo>
                  <a:pt x="2530575" y="0"/>
                </a:lnTo>
                <a:close/>
              </a:path>
            </a:pathLst>
          </a:custGeom>
          <a:gradFill>
            <a:gsLst>
              <a:gs pos="2100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0" name="Freeform 33">
            <a:extLst>
              <a:ext uri="{FF2B5EF4-FFF2-40B4-BE49-F238E27FC236}">
                <a16:creationId xmlns:a16="http://schemas.microsoft.com/office/drawing/2014/main" id="{58BB77C1-8074-45E3-96E2-0DF62BD5D028}"/>
              </a:ext>
            </a:extLst>
          </p:cNvPr>
          <p:cNvSpPr/>
          <p:nvPr userDrawn="1"/>
        </p:nvSpPr>
        <p:spPr>
          <a:xfrm>
            <a:off x="3317358" y="-5316"/>
            <a:ext cx="4354033" cy="1222744"/>
          </a:xfrm>
          <a:custGeom>
            <a:avLst/>
            <a:gdLst>
              <a:gd name="connsiteX0" fmla="*/ 0 w 4354033"/>
              <a:gd name="connsiteY0" fmla="*/ 0 h 1217428"/>
              <a:gd name="connsiteX1" fmla="*/ 3067493 w 4354033"/>
              <a:gd name="connsiteY1" fmla="*/ 10632 h 1217428"/>
              <a:gd name="connsiteX2" fmla="*/ 4354033 w 4354033"/>
              <a:gd name="connsiteY2" fmla="*/ 1217428 h 1217428"/>
              <a:gd name="connsiteX3" fmla="*/ 0 w 4354033"/>
              <a:gd name="connsiteY3" fmla="*/ 0 h 1217428"/>
              <a:gd name="connsiteX0" fmla="*/ 0 w 4354033"/>
              <a:gd name="connsiteY0" fmla="*/ 0 h 1217428"/>
              <a:gd name="connsiteX1" fmla="*/ 3088758 w 4354033"/>
              <a:gd name="connsiteY1" fmla="*/ 10632 h 1217428"/>
              <a:gd name="connsiteX2" fmla="*/ 4354033 w 4354033"/>
              <a:gd name="connsiteY2" fmla="*/ 1217428 h 1217428"/>
              <a:gd name="connsiteX3" fmla="*/ 0 w 4354033"/>
              <a:gd name="connsiteY3" fmla="*/ 0 h 1217428"/>
              <a:gd name="connsiteX0" fmla="*/ 0 w 4375298"/>
              <a:gd name="connsiteY0" fmla="*/ 0 h 1217428"/>
              <a:gd name="connsiteX1" fmla="*/ 3088758 w 4375298"/>
              <a:gd name="connsiteY1" fmla="*/ 10632 h 1217428"/>
              <a:gd name="connsiteX2" fmla="*/ 4375298 w 4375298"/>
              <a:gd name="connsiteY2" fmla="*/ 1217428 h 1217428"/>
              <a:gd name="connsiteX3" fmla="*/ 0 w 4375298"/>
              <a:gd name="connsiteY3" fmla="*/ 0 h 1217428"/>
              <a:gd name="connsiteX0" fmla="*/ 0 w 4364666"/>
              <a:gd name="connsiteY0" fmla="*/ 0 h 1217428"/>
              <a:gd name="connsiteX1" fmla="*/ 3088758 w 4364666"/>
              <a:gd name="connsiteY1" fmla="*/ 10632 h 1217428"/>
              <a:gd name="connsiteX2" fmla="*/ 4364666 w 4364666"/>
              <a:gd name="connsiteY2" fmla="*/ 1217428 h 1217428"/>
              <a:gd name="connsiteX3" fmla="*/ 0 w 4364666"/>
              <a:gd name="connsiteY3" fmla="*/ 0 h 1217428"/>
              <a:gd name="connsiteX0" fmla="*/ 0 w 4354033"/>
              <a:gd name="connsiteY0" fmla="*/ 0 h 1222744"/>
              <a:gd name="connsiteX1" fmla="*/ 3088758 w 4354033"/>
              <a:gd name="connsiteY1" fmla="*/ 10632 h 1222744"/>
              <a:gd name="connsiteX2" fmla="*/ 4354033 w 4354033"/>
              <a:gd name="connsiteY2" fmla="*/ 1222744 h 1222744"/>
              <a:gd name="connsiteX3" fmla="*/ 0 w 4354033"/>
              <a:gd name="connsiteY3" fmla="*/ 0 h 1222744"/>
              <a:gd name="connsiteX0" fmla="*/ 0 w 4354033"/>
              <a:gd name="connsiteY0" fmla="*/ 5317 h 1228061"/>
              <a:gd name="connsiteX1" fmla="*/ 3083442 w 4354033"/>
              <a:gd name="connsiteY1" fmla="*/ 0 h 1228061"/>
              <a:gd name="connsiteX2" fmla="*/ 4354033 w 4354033"/>
              <a:gd name="connsiteY2" fmla="*/ 1228061 h 1228061"/>
              <a:gd name="connsiteX3" fmla="*/ 0 w 4354033"/>
              <a:gd name="connsiteY3" fmla="*/ 5317 h 1228061"/>
              <a:gd name="connsiteX0" fmla="*/ 0 w 4354033"/>
              <a:gd name="connsiteY0" fmla="*/ 0 h 1222744"/>
              <a:gd name="connsiteX1" fmla="*/ 3094074 w 4354033"/>
              <a:gd name="connsiteY1" fmla="*/ 5315 h 1222744"/>
              <a:gd name="connsiteX2" fmla="*/ 4354033 w 4354033"/>
              <a:gd name="connsiteY2" fmla="*/ 1222744 h 1222744"/>
              <a:gd name="connsiteX3" fmla="*/ 0 w 4354033"/>
              <a:gd name="connsiteY3" fmla="*/ 0 h 1222744"/>
            </a:gdLst>
            <a:ahLst/>
            <a:cxnLst>
              <a:cxn ang="0">
                <a:pos x="connsiteX0" y="connsiteY0"/>
              </a:cxn>
              <a:cxn ang="0">
                <a:pos x="connsiteX1" y="connsiteY1"/>
              </a:cxn>
              <a:cxn ang="0">
                <a:pos x="connsiteX2" y="connsiteY2"/>
              </a:cxn>
              <a:cxn ang="0">
                <a:pos x="connsiteX3" y="connsiteY3"/>
              </a:cxn>
            </a:cxnLst>
            <a:rect l="l" t="t" r="r" b="b"/>
            <a:pathLst>
              <a:path w="4354033" h="1222744">
                <a:moveTo>
                  <a:pt x="0" y="0"/>
                </a:moveTo>
                <a:lnTo>
                  <a:pt x="3094074" y="5315"/>
                </a:lnTo>
                <a:lnTo>
                  <a:pt x="4354033" y="1222744"/>
                </a:lnTo>
                <a:lnTo>
                  <a:pt x="0" y="0"/>
                </a:lnTo>
                <a:close/>
              </a:path>
            </a:pathLst>
          </a:custGeom>
          <a:gradFill>
            <a:gsLst>
              <a:gs pos="100000">
                <a:schemeClr val="accent2"/>
              </a:gs>
              <a:gs pos="44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34">
            <a:extLst>
              <a:ext uri="{FF2B5EF4-FFF2-40B4-BE49-F238E27FC236}">
                <a16:creationId xmlns:a16="http://schemas.microsoft.com/office/drawing/2014/main" id="{737FCE20-CBCB-43FC-A5C5-2A4A9F30894B}"/>
              </a:ext>
            </a:extLst>
          </p:cNvPr>
          <p:cNvSpPr/>
          <p:nvPr userDrawn="1"/>
        </p:nvSpPr>
        <p:spPr>
          <a:xfrm>
            <a:off x="8690615" y="3783805"/>
            <a:ext cx="2797640" cy="3086077"/>
          </a:xfrm>
          <a:custGeom>
            <a:avLst/>
            <a:gdLst>
              <a:gd name="connsiteX0" fmla="*/ 2270113 w 2753791"/>
              <a:gd name="connsiteY0" fmla="*/ 0 h 3029171"/>
              <a:gd name="connsiteX1" fmla="*/ 0 w 2753791"/>
              <a:gd name="connsiteY1" fmla="*/ 3025640 h 3029171"/>
              <a:gd name="connsiteX2" fmla="*/ 2753791 w 2753791"/>
              <a:gd name="connsiteY2" fmla="*/ 3029171 h 3029171"/>
              <a:gd name="connsiteX3" fmla="*/ 2270113 w 2753791"/>
              <a:gd name="connsiteY3" fmla="*/ 0 h 3029171"/>
              <a:gd name="connsiteX0" fmla="*/ 2247810 w 2753791"/>
              <a:gd name="connsiteY0" fmla="*/ 0 h 3073776"/>
              <a:gd name="connsiteX1" fmla="*/ 0 w 2753791"/>
              <a:gd name="connsiteY1" fmla="*/ 3070245 h 3073776"/>
              <a:gd name="connsiteX2" fmla="*/ 2753791 w 2753791"/>
              <a:gd name="connsiteY2" fmla="*/ 3073776 h 3073776"/>
              <a:gd name="connsiteX3" fmla="*/ 2247810 w 2753791"/>
              <a:gd name="connsiteY3" fmla="*/ 0 h 3073776"/>
              <a:gd name="connsiteX0" fmla="*/ 2311420 w 2817401"/>
              <a:gd name="connsiteY0" fmla="*/ 0 h 3073776"/>
              <a:gd name="connsiteX1" fmla="*/ 0 w 2817401"/>
              <a:gd name="connsiteY1" fmla="*/ 3062294 h 3073776"/>
              <a:gd name="connsiteX2" fmla="*/ 2817401 w 2817401"/>
              <a:gd name="connsiteY2" fmla="*/ 3073776 h 3073776"/>
              <a:gd name="connsiteX3" fmla="*/ 2311420 w 2817401"/>
              <a:gd name="connsiteY3" fmla="*/ 0 h 3073776"/>
              <a:gd name="connsiteX0" fmla="*/ 2311420 w 2817401"/>
              <a:gd name="connsiteY0" fmla="*/ 0 h 3089589"/>
              <a:gd name="connsiteX1" fmla="*/ 0 w 2817401"/>
              <a:gd name="connsiteY1" fmla="*/ 3089589 h 3089589"/>
              <a:gd name="connsiteX2" fmla="*/ 2817401 w 2817401"/>
              <a:gd name="connsiteY2" fmla="*/ 3073776 h 3089589"/>
              <a:gd name="connsiteX3" fmla="*/ 2311420 w 2817401"/>
              <a:gd name="connsiteY3" fmla="*/ 0 h 3089589"/>
              <a:gd name="connsiteX0" fmla="*/ 2306657 w 2812638"/>
              <a:gd name="connsiteY0" fmla="*/ 0 h 3089589"/>
              <a:gd name="connsiteX1" fmla="*/ 0 w 2812638"/>
              <a:gd name="connsiteY1" fmla="*/ 3089589 h 3089589"/>
              <a:gd name="connsiteX2" fmla="*/ 2812638 w 2812638"/>
              <a:gd name="connsiteY2" fmla="*/ 3073776 h 3089589"/>
              <a:gd name="connsiteX3" fmla="*/ 2306657 w 2812638"/>
              <a:gd name="connsiteY3" fmla="*/ 0 h 3089589"/>
              <a:gd name="connsiteX0" fmla="*/ 2306657 w 2812638"/>
              <a:gd name="connsiteY0" fmla="*/ 0 h 3084826"/>
              <a:gd name="connsiteX1" fmla="*/ 0 w 2812638"/>
              <a:gd name="connsiteY1" fmla="*/ 3084826 h 3084826"/>
              <a:gd name="connsiteX2" fmla="*/ 2812638 w 2812638"/>
              <a:gd name="connsiteY2" fmla="*/ 3073776 h 3084826"/>
              <a:gd name="connsiteX3" fmla="*/ 2306657 w 2812638"/>
              <a:gd name="connsiteY3" fmla="*/ 0 h 3084826"/>
              <a:gd name="connsiteX0" fmla="*/ 2292370 w 2798351"/>
              <a:gd name="connsiteY0" fmla="*/ 0 h 3084826"/>
              <a:gd name="connsiteX1" fmla="*/ 0 w 2798351"/>
              <a:gd name="connsiteY1" fmla="*/ 3084826 h 3084826"/>
              <a:gd name="connsiteX2" fmla="*/ 2798351 w 2798351"/>
              <a:gd name="connsiteY2" fmla="*/ 3073776 h 3084826"/>
              <a:gd name="connsiteX3" fmla="*/ 2292370 w 279835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311420 w 2804701"/>
              <a:gd name="connsiteY0" fmla="*/ 0 h 3084826"/>
              <a:gd name="connsiteX1" fmla="*/ 0 w 2804701"/>
              <a:gd name="connsiteY1" fmla="*/ 3084826 h 3084826"/>
              <a:gd name="connsiteX2" fmla="*/ 2804701 w 2804701"/>
              <a:gd name="connsiteY2" fmla="*/ 3073776 h 3084826"/>
              <a:gd name="connsiteX3" fmla="*/ 2311420 w 2804701"/>
              <a:gd name="connsiteY3" fmla="*/ 0 h 3084826"/>
              <a:gd name="connsiteX0" fmla="*/ 2311420 w 2804701"/>
              <a:gd name="connsiteY0" fmla="*/ 0 h 3087424"/>
              <a:gd name="connsiteX1" fmla="*/ 0 w 2804701"/>
              <a:gd name="connsiteY1" fmla="*/ 3084826 h 3087424"/>
              <a:gd name="connsiteX2" fmla="*/ 2804701 w 2804701"/>
              <a:gd name="connsiteY2" fmla="*/ 3087424 h 3087424"/>
              <a:gd name="connsiteX3" fmla="*/ 2311420 w 2804701"/>
              <a:gd name="connsiteY3" fmla="*/ 0 h 3087424"/>
              <a:gd name="connsiteX0" fmla="*/ 2311420 w 2818349"/>
              <a:gd name="connsiteY0" fmla="*/ 0 h 3087424"/>
              <a:gd name="connsiteX1" fmla="*/ 0 w 2818349"/>
              <a:gd name="connsiteY1" fmla="*/ 3084826 h 3087424"/>
              <a:gd name="connsiteX2" fmla="*/ 2818349 w 2818349"/>
              <a:gd name="connsiteY2" fmla="*/ 3087424 h 3087424"/>
              <a:gd name="connsiteX3" fmla="*/ 2311420 w 2818349"/>
              <a:gd name="connsiteY3" fmla="*/ 0 h 3087424"/>
            </a:gdLst>
            <a:ahLst/>
            <a:cxnLst>
              <a:cxn ang="0">
                <a:pos x="connsiteX0" y="connsiteY0"/>
              </a:cxn>
              <a:cxn ang="0">
                <a:pos x="connsiteX1" y="connsiteY1"/>
              </a:cxn>
              <a:cxn ang="0">
                <a:pos x="connsiteX2" y="connsiteY2"/>
              </a:cxn>
              <a:cxn ang="0">
                <a:pos x="connsiteX3" y="connsiteY3"/>
              </a:cxn>
            </a:cxnLst>
            <a:rect l="l" t="t" r="r" b="b"/>
            <a:pathLst>
              <a:path w="2818349" h="3087424">
                <a:moveTo>
                  <a:pt x="2311420" y="0"/>
                </a:moveTo>
                <a:lnTo>
                  <a:pt x="0" y="3084826"/>
                </a:lnTo>
                <a:lnTo>
                  <a:pt x="2818349" y="3087424"/>
                </a:lnTo>
                <a:lnTo>
                  <a:pt x="2311420" y="0"/>
                </a:lnTo>
                <a:close/>
              </a:path>
            </a:pathLst>
          </a:custGeom>
          <a:gradFill>
            <a:gsLst>
              <a:gs pos="11000">
                <a:schemeClr val="accent2"/>
              </a:gs>
              <a:gs pos="78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2" name="Freeform 35">
            <a:extLst>
              <a:ext uri="{FF2B5EF4-FFF2-40B4-BE49-F238E27FC236}">
                <a16:creationId xmlns:a16="http://schemas.microsoft.com/office/drawing/2014/main" id="{38276FE6-3B98-41F9-A539-43E0EB9109BF}"/>
              </a:ext>
            </a:extLst>
          </p:cNvPr>
          <p:cNvSpPr/>
          <p:nvPr userDrawn="1"/>
        </p:nvSpPr>
        <p:spPr>
          <a:xfrm>
            <a:off x="7660347" y="1094096"/>
            <a:ext cx="4531653" cy="1344304"/>
          </a:xfrm>
          <a:custGeom>
            <a:avLst/>
            <a:gdLst>
              <a:gd name="connsiteX0" fmla="*/ 0 w 4533900"/>
              <a:gd name="connsiteY0" fmla="*/ 142875 h 1371600"/>
              <a:gd name="connsiteX1" fmla="*/ 4533900 w 4533900"/>
              <a:gd name="connsiteY1" fmla="*/ 0 h 1371600"/>
              <a:gd name="connsiteX2" fmla="*/ 2043113 w 4533900"/>
              <a:gd name="connsiteY2" fmla="*/ 1371600 h 1371600"/>
              <a:gd name="connsiteX3" fmla="*/ 0 w 4533900"/>
              <a:gd name="connsiteY3" fmla="*/ 142875 h 1371600"/>
              <a:gd name="connsiteX0" fmla="*/ 0 w 4533900"/>
              <a:gd name="connsiteY0" fmla="*/ 142875 h 1371600"/>
              <a:gd name="connsiteX1" fmla="*/ 4533900 w 4533900"/>
              <a:gd name="connsiteY1" fmla="*/ 0 h 1371600"/>
              <a:gd name="connsiteX2" fmla="*/ 2021848 w 4533900"/>
              <a:gd name="connsiteY2" fmla="*/ 1371600 h 1371600"/>
              <a:gd name="connsiteX3" fmla="*/ 0 w 4533900"/>
              <a:gd name="connsiteY3" fmla="*/ 142875 h 1371600"/>
              <a:gd name="connsiteX0" fmla="*/ 0 w 4544532"/>
              <a:gd name="connsiteY0" fmla="*/ 153508 h 1371600"/>
              <a:gd name="connsiteX1" fmla="*/ 4544532 w 4544532"/>
              <a:gd name="connsiteY1" fmla="*/ 0 h 1371600"/>
              <a:gd name="connsiteX2" fmla="*/ 2032480 w 4544532"/>
              <a:gd name="connsiteY2" fmla="*/ 1371600 h 1371600"/>
              <a:gd name="connsiteX3" fmla="*/ 0 w 4544532"/>
              <a:gd name="connsiteY3" fmla="*/ 153508 h 1371600"/>
              <a:gd name="connsiteX0" fmla="*/ 0 w 4544532"/>
              <a:gd name="connsiteY0" fmla="*/ 142875 h 1371600"/>
              <a:gd name="connsiteX1" fmla="*/ 4544532 w 4544532"/>
              <a:gd name="connsiteY1" fmla="*/ 0 h 1371600"/>
              <a:gd name="connsiteX2" fmla="*/ 2032480 w 4544532"/>
              <a:gd name="connsiteY2" fmla="*/ 1371600 h 1371600"/>
              <a:gd name="connsiteX3" fmla="*/ 0 w 4544532"/>
              <a:gd name="connsiteY3" fmla="*/ 142875 h 1371600"/>
              <a:gd name="connsiteX0" fmla="*/ 0 w 4536805"/>
              <a:gd name="connsiteY0" fmla="*/ 148026 h 1371600"/>
              <a:gd name="connsiteX1" fmla="*/ 4536805 w 4536805"/>
              <a:gd name="connsiteY1" fmla="*/ 0 h 1371600"/>
              <a:gd name="connsiteX2" fmla="*/ 2024753 w 4536805"/>
              <a:gd name="connsiteY2" fmla="*/ 1371600 h 1371600"/>
              <a:gd name="connsiteX3" fmla="*/ 0 w 4536805"/>
              <a:gd name="connsiteY3" fmla="*/ 148026 h 1371600"/>
              <a:gd name="connsiteX0" fmla="*/ 0 w 4531653"/>
              <a:gd name="connsiteY0" fmla="*/ 142874 h 1371600"/>
              <a:gd name="connsiteX1" fmla="*/ 4531653 w 4531653"/>
              <a:gd name="connsiteY1" fmla="*/ 0 h 1371600"/>
              <a:gd name="connsiteX2" fmla="*/ 2019601 w 4531653"/>
              <a:gd name="connsiteY2" fmla="*/ 1371600 h 1371600"/>
              <a:gd name="connsiteX3" fmla="*/ 0 w 4531653"/>
              <a:gd name="connsiteY3" fmla="*/ 142874 h 1371600"/>
              <a:gd name="connsiteX0" fmla="*/ 0 w 3944799"/>
              <a:gd name="connsiteY0" fmla="*/ 33692 h 1262418"/>
              <a:gd name="connsiteX1" fmla="*/ 3944799 w 3944799"/>
              <a:gd name="connsiteY1" fmla="*/ 0 h 1262418"/>
              <a:gd name="connsiteX2" fmla="*/ 2019601 w 3944799"/>
              <a:gd name="connsiteY2" fmla="*/ 1262418 h 1262418"/>
              <a:gd name="connsiteX3" fmla="*/ 0 w 3944799"/>
              <a:gd name="connsiteY3" fmla="*/ 33692 h 1262418"/>
              <a:gd name="connsiteX0" fmla="*/ 0 w 4531653"/>
              <a:gd name="connsiteY0" fmla="*/ 115578 h 1344304"/>
              <a:gd name="connsiteX1" fmla="*/ 4531653 w 4531653"/>
              <a:gd name="connsiteY1" fmla="*/ 0 h 1344304"/>
              <a:gd name="connsiteX2" fmla="*/ 2019601 w 4531653"/>
              <a:gd name="connsiteY2" fmla="*/ 1344304 h 1344304"/>
              <a:gd name="connsiteX3" fmla="*/ 0 w 4531653"/>
              <a:gd name="connsiteY3" fmla="*/ 115578 h 1344304"/>
            </a:gdLst>
            <a:ahLst/>
            <a:cxnLst>
              <a:cxn ang="0">
                <a:pos x="connsiteX0" y="connsiteY0"/>
              </a:cxn>
              <a:cxn ang="0">
                <a:pos x="connsiteX1" y="connsiteY1"/>
              </a:cxn>
              <a:cxn ang="0">
                <a:pos x="connsiteX2" y="connsiteY2"/>
              </a:cxn>
              <a:cxn ang="0">
                <a:pos x="connsiteX3" y="connsiteY3"/>
              </a:cxn>
            </a:cxnLst>
            <a:rect l="l" t="t" r="r" b="b"/>
            <a:pathLst>
              <a:path w="4531653" h="1344304">
                <a:moveTo>
                  <a:pt x="0" y="115578"/>
                </a:moveTo>
                <a:lnTo>
                  <a:pt x="4531653" y="0"/>
                </a:lnTo>
                <a:lnTo>
                  <a:pt x="2019601" y="1344304"/>
                </a:lnTo>
                <a:lnTo>
                  <a:pt x="0" y="115578"/>
                </a:lnTo>
                <a:close/>
              </a:path>
            </a:pathLst>
          </a:custGeom>
          <a:gradFill>
            <a:gsLst>
              <a:gs pos="9000">
                <a:schemeClr val="accent1"/>
              </a:gs>
              <a:gs pos="100000">
                <a:schemeClr val="accent2"/>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3" name="Freeform 36">
            <a:extLst>
              <a:ext uri="{FF2B5EF4-FFF2-40B4-BE49-F238E27FC236}">
                <a16:creationId xmlns:a16="http://schemas.microsoft.com/office/drawing/2014/main" id="{FCA4625E-0A0B-440C-BB0A-39B5567E0632}"/>
              </a:ext>
            </a:extLst>
          </p:cNvPr>
          <p:cNvSpPr/>
          <p:nvPr userDrawn="1"/>
        </p:nvSpPr>
        <p:spPr>
          <a:xfrm>
            <a:off x="4067336" y="4705135"/>
            <a:ext cx="4628534" cy="2161794"/>
          </a:xfrm>
          <a:custGeom>
            <a:avLst/>
            <a:gdLst>
              <a:gd name="connsiteX0" fmla="*/ 0 w 4632158"/>
              <a:gd name="connsiteY0" fmla="*/ 1239253 h 2129590"/>
              <a:gd name="connsiteX1" fmla="*/ 3645569 w 4632158"/>
              <a:gd name="connsiteY1" fmla="*/ 0 h 2129590"/>
              <a:gd name="connsiteX2" fmla="*/ 4632158 w 4632158"/>
              <a:gd name="connsiteY2" fmla="*/ 2129590 h 2129590"/>
              <a:gd name="connsiteX3" fmla="*/ 0 w 4632158"/>
              <a:gd name="connsiteY3" fmla="*/ 1239253 h 2129590"/>
              <a:gd name="connsiteX0" fmla="*/ 0 w 4632158"/>
              <a:gd name="connsiteY0" fmla="*/ 1243228 h 2133565"/>
              <a:gd name="connsiteX1" fmla="*/ 3641593 w 4632158"/>
              <a:gd name="connsiteY1" fmla="*/ 0 h 2133565"/>
              <a:gd name="connsiteX2" fmla="*/ 4632158 w 4632158"/>
              <a:gd name="connsiteY2" fmla="*/ 2133565 h 2133565"/>
              <a:gd name="connsiteX3" fmla="*/ 0 w 4632158"/>
              <a:gd name="connsiteY3" fmla="*/ 1243228 h 2133565"/>
              <a:gd name="connsiteX0" fmla="*/ 0 w 4656011"/>
              <a:gd name="connsiteY0" fmla="*/ 1243228 h 2157419"/>
              <a:gd name="connsiteX1" fmla="*/ 3641593 w 4656011"/>
              <a:gd name="connsiteY1" fmla="*/ 0 h 2157419"/>
              <a:gd name="connsiteX2" fmla="*/ 4656011 w 4656011"/>
              <a:gd name="connsiteY2" fmla="*/ 2157419 h 2157419"/>
              <a:gd name="connsiteX3" fmla="*/ 0 w 4656011"/>
              <a:gd name="connsiteY3" fmla="*/ 1243228 h 2157419"/>
              <a:gd name="connsiteX0" fmla="*/ 0 w 4659987"/>
              <a:gd name="connsiteY0" fmla="*/ 1247204 h 2157419"/>
              <a:gd name="connsiteX1" fmla="*/ 3645569 w 4659987"/>
              <a:gd name="connsiteY1" fmla="*/ 0 h 2157419"/>
              <a:gd name="connsiteX2" fmla="*/ 4659987 w 4659987"/>
              <a:gd name="connsiteY2" fmla="*/ 2157419 h 2157419"/>
              <a:gd name="connsiteX3" fmla="*/ 0 w 4659987"/>
              <a:gd name="connsiteY3" fmla="*/ 1247204 h 2157419"/>
              <a:gd name="connsiteX0" fmla="*/ 0 w 4667938"/>
              <a:gd name="connsiteY0" fmla="*/ 1263107 h 2157419"/>
              <a:gd name="connsiteX1" fmla="*/ 3653520 w 4667938"/>
              <a:gd name="connsiteY1" fmla="*/ 0 h 2157419"/>
              <a:gd name="connsiteX2" fmla="*/ 4667938 w 4667938"/>
              <a:gd name="connsiteY2" fmla="*/ 2157419 h 2157419"/>
              <a:gd name="connsiteX3" fmla="*/ 0 w 4667938"/>
              <a:gd name="connsiteY3" fmla="*/ 1263107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59987"/>
              <a:gd name="connsiteY0" fmla="*/ 1251181 h 2157419"/>
              <a:gd name="connsiteX1" fmla="*/ 3645569 w 4659987"/>
              <a:gd name="connsiteY1" fmla="*/ 0 h 2157419"/>
              <a:gd name="connsiteX2" fmla="*/ 4659987 w 4659987"/>
              <a:gd name="connsiteY2" fmla="*/ 2157419 h 2157419"/>
              <a:gd name="connsiteX3" fmla="*/ 0 w 4659987"/>
              <a:gd name="connsiteY3" fmla="*/ 1251181 h 2157419"/>
              <a:gd name="connsiteX0" fmla="*/ 0 w 4674275"/>
              <a:gd name="connsiteY0" fmla="*/ 1251181 h 2157419"/>
              <a:gd name="connsiteX1" fmla="*/ 3645569 w 4674275"/>
              <a:gd name="connsiteY1" fmla="*/ 0 h 2157419"/>
              <a:gd name="connsiteX2" fmla="*/ 4674275 w 4674275"/>
              <a:gd name="connsiteY2" fmla="*/ 2157419 h 2157419"/>
              <a:gd name="connsiteX3" fmla="*/ 0 w 4674275"/>
              <a:gd name="connsiteY3" fmla="*/ 1251181 h 2157419"/>
              <a:gd name="connsiteX0" fmla="*/ 0 w 4683800"/>
              <a:gd name="connsiteY0" fmla="*/ 1251181 h 2157419"/>
              <a:gd name="connsiteX1" fmla="*/ 3655094 w 4683800"/>
              <a:gd name="connsiteY1" fmla="*/ 0 h 2157419"/>
              <a:gd name="connsiteX2" fmla="*/ 4683800 w 4683800"/>
              <a:gd name="connsiteY2" fmla="*/ 2157419 h 2157419"/>
              <a:gd name="connsiteX3" fmla="*/ 0 w 4683800"/>
              <a:gd name="connsiteY3" fmla="*/ 1251181 h 2157419"/>
              <a:gd name="connsiteX0" fmla="*/ 0 w 4695230"/>
              <a:gd name="connsiteY0" fmla="*/ 1251181 h 2157419"/>
              <a:gd name="connsiteX1" fmla="*/ 3666524 w 4695230"/>
              <a:gd name="connsiteY1" fmla="*/ 0 h 2157419"/>
              <a:gd name="connsiteX2" fmla="*/ 4695230 w 4695230"/>
              <a:gd name="connsiteY2" fmla="*/ 2157419 h 2157419"/>
              <a:gd name="connsiteX3" fmla="*/ 0 w 4695230"/>
              <a:gd name="connsiteY3" fmla="*/ 1251181 h 2157419"/>
              <a:gd name="connsiteX0" fmla="*/ 0 w 4695230"/>
              <a:gd name="connsiteY0" fmla="*/ 1251181 h 2171067"/>
              <a:gd name="connsiteX1" fmla="*/ 3666524 w 4695230"/>
              <a:gd name="connsiteY1" fmla="*/ 0 h 2171067"/>
              <a:gd name="connsiteX2" fmla="*/ 4695230 w 4695230"/>
              <a:gd name="connsiteY2" fmla="*/ 2171067 h 2171067"/>
              <a:gd name="connsiteX3" fmla="*/ 0 w 4695230"/>
              <a:gd name="connsiteY3" fmla="*/ 1251181 h 2171067"/>
              <a:gd name="connsiteX0" fmla="*/ 0 w 4708878"/>
              <a:gd name="connsiteY0" fmla="*/ 1251181 h 2184715"/>
              <a:gd name="connsiteX1" fmla="*/ 3666524 w 4708878"/>
              <a:gd name="connsiteY1" fmla="*/ 0 h 2184715"/>
              <a:gd name="connsiteX2" fmla="*/ 4708878 w 4708878"/>
              <a:gd name="connsiteY2" fmla="*/ 2184715 h 2184715"/>
              <a:gd name="connsiteX3" fmla="*/ 0 w 4708878"/>
              <a:gd name="connsiteY3" fmla="*/ 1251181 h 2184715"/>
              <a:gd name="connsiteX0" fmla="*/ 0 w 4722526"/>
              <a:gd name="connsiteY0" fmla="*/ 1251181 h 2198363"/>
              <a:gd name="connsiteX1" fmla="*/ 3666524 w 4722526"/>
              <a:gd name="connsiteY1" fmla="*/ 0 h 2198363"/>
              <a:gd name="connsiteX2" fmla="*/ 4722526 w 4722526"/>
              <a:gd name="connsiteY2" fmla="*/ 2198363 h 2198363"/>
              <a:gd name="connsiteX3" fmla="*/ 0 w 4722526"/>
              <a:gd name="connsiteY3" fmla="*/ 1251181 h 2198363"/>
              <a:gd name="connsiteX0" fmla="*/ 0 w 4658916"/>
              <a:gd name="connsiteY0" fmla="*/ 1251181 h 2190411"/>
              <a:gd name="connsiteX1" fmla="*/ 3666524 w 4658916"/>
              <a:gd name="connsiteY1" fmla="*/ 0 h 2190411"/>
              <a:gd name="connsiteX2" fmla="*/ 4658916 w 4658916"/>
              <a:gd name="connsiteY2" fmla="*/ 2190411 h 2190411"/>
              <a:gd name="connsiteX3" fmla="*/ 0 w 4658916"/>
              <a:gd name="connsiteY3" fmla="*/ 1251181 h 2190411"/>
              <a:gd name="connsiteX0" fmla="*/ 0 w 4658916"/>
              <a:gd name="connsiteY0" fmla="*/ 1251181 h 2166557"/>
              <a:gd name="connsiteX1" fmla="*/ 3666524 w 4658916"/>
              <a:gd name="connsiteY1" fmla="*/ 0 h 2166557"/>
              <a:gd name="connsiteX2" fmla="*/ 4658916 w 4658916"/>
              <a:gd name="connsiteY2" fmla="*/ 2166557 h 2166557"/>
              <a:gd name="connsiteX3" fmla="*/ 0 w 4658916"/>
              <a:gd name="connsiteY3" fmla="*/ 1251181 h 2166557"/>
              <a:gd name="connsiteX0" fmla="*/ 0 w 4670136"/>
              <a:gd name="connsiteY0" fmla="*/ 1251181 h 2166557"/>
              <a:gd name="connsiteX1" fmla="*/ 3677744 w 4670136"/>
              <a:gd name="connsiteY1" fmla="*/ 0 h 2166557"/>
              <a:gd name="connsiteX2" fmla="*/ 4670136 w 4670136"/>
              <a:gd name="connsiteY2" fmla="*/ 2166557 h 2166557"/>
              <a:gd name="connsiteX3" fmla="*/ 0 w 4670136"/>
              <a:gd name="connsiteY3" fmla="*/ 1251181 h 2166557"/>
              <a:gd name="connsiteX0" fmla="*/ 0 w 4653306"/>
              <a:gd name="connsiteY0" fmla="*/ 1251181 h 2166557"/>
              <a:gd name="connsiteX1" fmla="*/ 3660914 w 4653306"/>
              <a:gd name="connsiteY1" fmla="*/ 0 h 2166557"/>
              <a:gd name="connsiteX2" fmla="*/ 4653306 w 4653306"/>
              <a:gd name="connsiteY2" fmla="*/ 2166557 h 2166557"/>
              <a:gd name="connsiteX3" fmla="*/ 0 w 4653306"/>
              <a:gd name="connsiteY3" fmla="*/ 1251181 h 2166557"/>
              <a:gd name="connsiteX0" fmla="*/ 0 w 4001299"/>
              <a:gd name="connsiteY0" fmla="*/ 869518 h 2166557"/>
              <a:gd name="connsiteX1" fmla="*/ 3008907 w 4001299"/>
              <a:gd name="connsiteY1" fmla="*/ 0 h 2166557"/>
              <a:gd name="connsiteX2" fmla="*/ 4001299 w 4001299"/>
              <a:gd name="connsiteY2" fmla="*/ 2166557 h 2166557"/>
              <a:gd name="connsiteX3" fmla="*/ 0 w 4001299"/>
              <a:gd name="connsiteY3" fmla="*/ 869518 h 2166557"/>
              <a:gd name="connsiteX0" fmla="*/ 0 w 4645354"/>
              <a:gd name="connsiteY0" fmla="*/ 1251181 h 2166557"/>
              <a:gd name="connsiteX1" fmla="*/ 3652962 w 4645354"/>
              <a:gd name="connsiteY1" fmla="*/ 0 h 2166557"/>
              <a:gd name="connsiteX2" fmla="*/ 4645354 w 4645354"/>
              <a:gd name="connsiteY2" fmla="*/ 2166557 h 2166557"/>
              <a:gd name="connsiteX3" fmla="*/ 0 w 4645354"/>
              <a:gd name="connsiteY3" fmla="*/ 1251181 h 2166557"/>
              <a:gd name="connsiteX0" fmla="*/ 0 w 4645354"/>
              <a:gd name="connsiteY0" fmla="*/ 1243230 h 2166557"/>
              <a:gd name="connsiteX1" fmla="*/ 3652962 w 4645354"/>
              <a:gd name="connsiteY1" fmla="*/ 0 h 2166557"/>
              <a:gd name="connsiteX2" fmla="*/ 4645354 w 4645354"/>
              <a:gd name="connsiteY2" fmla="*/ 2166557 h 2166557"/>
              <a:gd name="connsiteX3" fmla="*/ 0 w 4645354"/>
              <a:gd name="connsiteY3" fmla="*/ 1243230 h 2166557"/>
              <a:gd name="connsiteX0" fmla="*/ 0 w 4645354"/>
              <a:gd name="connsiteY0" fmla="*/ 1238467 h 2161794"/>
              <a:gd name="connsiteX1" fmla="*/ 3664911 w 4645354"/>
              <a:gd name="connsiteY1" fmla="*/ 0 h 2161794"/>
              <a:gd name="connsiteX2" fmla="*/ 4645354 w 4645354"/>
              <a:gd name="connsiteY2" fmla="*/ 2161794 h 2161794"/>
              <a:gd name="connsiteX3" fmla="*/ 0 w 4645354"/>
              <a:gd name="connsiteY3" fmla="*/ 1238467 h 2161794"/>
            </a:gdLst>
            <a:ahLst/>
            <a:cxnLst>
              <a:cxn ang="0">
                <a:pos x="connsiteX0" y="connsiteY0"/>
              </a:cxn>
              <a:cxn ang="0">
                <a:pos x="connsiteX1" y="connsiteY1"/>
              </a:cxn>
              <a:cxn ang="0">
                <a:pos x="connsiteX2" y="connsiteY2"/>
              </a:cxn>
              <a:cxn ang="0">
                <a:pos x="connsiteX3" y="connsiteY3"/>
              </a:cxn>
            </a:cxnLst>
            <a:rect l="l" t="t" r="r" b="b"/>
            <a:pathLst>
              <a:path w="4645354" h="2161794">
                <a:moveTo>
                  <a:pt x="0" y="1238467"/>
                </a:moveTo>
                <a:lnTo>
                  <a:pt x="3664911" y="0"/>
                </a:lnTo>
                <a:lnTo>
                  <a:pt x="4645354" y="2161794"/>
                </a:lnTo>
                <a:lnTo>
                  <a:pt x="0" y="1238467"/>
                </a:lnTo>
                <a:close/>
              </a:path>
            </a:pathLst>
          </a:custGeom>
          <a:gradFill>
            <a:gsLst>
              <a:gs pos="2000">
                <a:schemeClr val="accent1"/>
              </a:gs>
              <a:gs pos="100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4" name="Freeform 37">
            <a:extLst>
              <a:ext uri="{FF2B5EF4-FFF2-40B4-BE49-F238E27FC236}">
                <a16:creationId xmlns:a16="http://schemas.microsoft.com/office/drawing/2014/main" id="{A197B678-A2F0-47C4-9D92-D1BB53FE6730}"/>
              </a:ext>
            </a:extLst>
          </p:cNvPr>
          <p:cNvSpPr/>
          <p:nvPr userDrawn="1"/>
        </p:nvSpPr>
        <p:spPr>
          <a:xfrm>
            <a:off x="3541852" y="3007895"/>
            <a:ext cx="2834884" cy="2947737"/>
          </a:xfrm>
          <a:custGeom>
            <a:avLst/>
            <a:gdLst>
              <a:gd name="connsiteX0" fmla="*/ 0 w 2791326"/>
              <a:gd name="connsiteY0" fmla="*/ 1816768 h 2947737"/>
              <a:gd name="connsiteX1" fmla="*/ 493294 w 2791326"/>
              <a:gd name="connsiteY1" fmla="*/ 2947737 h 2947737"/>
              <a:gd name="connsiteX2" fmla="*/ 2791326 w 2791326"/>
              <a:gd name="connsiteY2" fmla="*/ 0 h 2947737"/>
              <a:gd name="connsiteX3" fmla="*/ 0 w 2791326"/>
              <a:gd name="connsiteY3" fmla="*/ 1816768 h 2947737"/>
              <a:gd name="connsiteX0" fmla="*/ 0 w 2799638"/>
              <a:gd name="connsiteY0" fmla="*/ 1845863 h 2947737"/>
              <a:gd name="connsiteX1" fmla="*/ 501606 w 2799638"/>
              <a:gd name="connsiteY1" fmla="*/ 2947737 h 2947737"/>
              <a:gd name="connsiteX2" fmla="*/ 2799638 w 2799638"/>
              <a:gd name="connsiteY2" fmla="*/ 0 h 2947737"/>
              <a:gd name="connsiteX3" fmla="*/ 0 w 2799638"/>
              <a:gd name="connsiteY3" fmla="*/ 1845863 h 2947737"/>
              <a:gd name="connsiteX0" fmla="*/ 0 w 2826933"/>
              <a:gd name="connsiteY0" fmla="*/ 1886806 h 2947737"/>
              <a:gd name="connsiteX1" fmla="*/ 528901 w 2826933"/>
              <a:gd name="connsiteY1" fmla="*/ 2947737 h 2947737"/>
              <a:gd name="connsiteX2" fmla="*/ 2826933 w 2826933"/>
              <a:gd name="connsiteY2" fmla="*/ 0 h 2947737"/>
              <a:gd name="connsiteX3" fmla="*/ 0 w 2826933"/>
              <a:gd name="connsiteY3" fmla="*/ 1886806 h 2947737"/>
              <a:gd name="connsiteX0" fmla="*/ 0 w 2826933"/>
              <a:gd name="connsiteY0" fmla="*/ 1859510 h 2947737"/>
              <a:gd name="connsiteX1" fmla="*/ 528901 w 2826933"/>
              <a:gd name="connsiteY1" fmla="*/ 2947737 h 2947737"/>
              <a:gd name="connsiteX2" fmla="*/ 2826933 w 2826933"/>
              <a:gd name="connsiteY2" fmla="*/ 0 h 2947737"/>
              <a:gd name="connsiteX3" fmla="*/ 0 w 2826933"/>
              <a:gd name="connsiteY3" fmla="*/ 1859510 h 2947737"/>
              <a:gd name="connsiteX0" fmla="*/ 0 w 2826933"/>
              <a:gd name="connsiteY0" fmla="*/ 1859510 h 2947737"/>
              <a:gd name="connsiteX1" fmla="*/ 523291 w 2826933"/>
              <a:gd name="connsiteY1" fmla="*/ 2947737 h 2947737"/>
              <a:gd name="connsiteX2" fmla="*/ 2826933 w 2826933"/>
              <a:gd name="connsiteY2" fmla="*/ 0 h 2947737"/>
              <a:gd name="connsiteX3" fmla="*/ 0 w 2826933"/>
              <a:gd name="connsiteY3" fmla="*/ 1859510 h 2947737"/>
              <a:gd name="connsiteX0" fmla="*/ 0 w 2834884"/>
              <a:gd name="connsiteY0" fmla="*/ 1867462 h 2947737"/>
              <a:gd name="connsiteX1" fmla="*/ 531242 w 2834884"/>
              <a:gd name="connsiteY1" fmla="*/ 2947737 h 2947737"/>
              <a:gd name="connsiteX2" fmla="*/ 2834884 w 2834884"/>
              <a:gd name="connsiteY2" fmla="*/ 0 h 2947737"/>
              <a:gd name="connsiteX3" fmla="*/ 0 w 2834884"/>
              <a:gd name="connsiteY3" fmla="*/ 1867462 h 2947737"/>
            </a:gdLst>
            <a:ahLst/>
            <a:cxnLst>
              <a:cxn ang="0">
                <a:pos x="connsiteX0" y="connsiteY0"/>
              </a:cxn>
              <a:cxn ang="0">
                <a:pos x="connsiteX1" y="connsiteY1"/>
              </a:cxn>
              <a:cxn ang="0">
                <a:pos x="connsiteX2" y="connsiteY2"/>
              </a:cxn>
              <a:cxn ang="0">
                <a:pos x="connsiteX3" y="connsiteY3"/>
              </a:cxn>
            </a:cxnLst>
            <a:rect l="l" t="t" r="r" b="b"/>
            <a:pathLst>
              <a:path w="2834884" h="2947737">
                <a:moveTo>
                  <a:pt x="0" y="1867462"/>
                </a:moveTo>
                <a:lnTo>
                  <a:pt x="531242" y="2947737"/>
                </a:lnTo>
                <a:lnTo>
                  <a:pt x="2834884" y="0"/>
                </a:lnTo>
                <a:lnTo>
                  <a:pt x="0" y="1867462"/>
                </a:lnTo>
                <a:close/>
              </a:path>
            </a:pathLst>
          </a:custGeom>
          <a:gradFill>
            <a:gsLst>
              <a:gs pos="15000">
                <a:schemeClr val="accent2"/>
              </a:gs>
              <a:gs pos="97000">
                <a:schemeClr val="accent1"/>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9" name="Text Placeholder 45">
            <a:extLst>
              <a:ext uri="{FF2B5EF4-FFF2-40B4-BE49-F238E27FC236}">
                <a16:creationId xmlns:a16="http://schemas.microsoft.com/office/drawing/2014/main" id="{8B252A1D-CC01-724F-82EB-AE41A3B6DABA}"/>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a:t>Divider Slide</a:t>
            </a:r>
          </a:p>
        </p:txBody>
      </p:sp>
    </p:spTree>
    <p:extLst>
      <p:ext uri="{BB962C8B-B14F-4D97-AF65-F5344CB8AC3E}">
        <p14:creationId xmlns:p14="http://schemas.microsoft.com/office/powerpoint/2010/main" val="1428051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Gradient_Outline_Mesh">
    <p:spTree>
      <p:nvGrpSpPr>
        <p:cNvPr id="1" name=""/>
        <p:cNvGrpSpPr/>
        <p:nvPr/>
      </p:nvGrpSpPr>
      <p:grpSpPr>
        <a:xfrm>
          <a:off x="0" y="0"/>
          <a:ext cx="0" cy="0"/>
          <a:chOff x="0" y="0"/>
          <a:chExt cx="0" cy="0"/>
        </a:xfrm>
      </p:grpSpPr>
      <p:sp>
        <p:nvSpPr>
          <p:cNvPr id="3" name="TextBox 2"/>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1" name="Freeform 5"/>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aphicFrame>
        <p:nvGraphicFramePr>
          <p:cNvPr id="13" name="Object 12">
            <a:extLst>
              <a:ext uri="{FF2B5EF4-FFF2-40B4-BE49-F238E27FC236}">
                <a16:creationId xmlns:a16="http://schemas.microsoft.com/office/drawing/2014/main" id="{EC793130-39E5-E743-A10F-C5C8F3DCE536}"/>
              </a:ext>
            </a:extLst>
          </p:cNvPr>
          <p:cNvGraphicFramePr>
            <a:graphicFrameLocks noChangeAspect="1"/>
          </p:cNvGraphicFramePr>
          <p:nvPr userDrawn="1">
            <p:extLst>
              <p:ext uri="{D42A27DB-BD31-4B8C-83A1-F6EECF244321}">
                <p14:modId xmlns:p14="http://schemas.microsoft.com/office/powerpoint/2010/main" val="2042274915"/>
              </p:ext>
            </p:extLst>
          </p:nvPr>
        </p:nvGraphicFramePr>
        <p:xfrm>
          <a:off x="384175" y="6596063"/>
          <a:ext cx="2449513" cy="180975"/>
        </p:xfrm>
        <a:graphic>
          <a:graphicData uri="http://schemas.openxmlformats.org/presentationml/2006/ole">
            <mc:AlternateContent xmlns:mc="http://schemas.openxmlformats.org/markup-compatibility/2006">
              <mc:Choice xmlns:v="urn:schemas-microsoft-com:vml" Requires="v">
                <p:oleObj name="Document" r:id="rId2" imgW="5219700" imgH="406400" progId="Word.Document.12">
                  <p:embed/>
                </p:oleObj>
              </mc:Choice>
              <mc:Fallback>
                <p:oleObj name="Document" r:id="rId2" imgW="5219700" imgH="406400" progId="Word.Document.12">
                  <p:embed/>
                  <p:pic>
                    <p:nvPicPr>
                      <p:cNvPr id="13" name="Object 12">
                        <a:extLst>
                          <a:ext uri="{FF2B5EF4-FFF2-40B4-BE49-F238E27FC236}">
                            <a16:creationId xmlns:a16="http://schemas.microsoft.com/office/drawing/2014/main" id="{EC793130-39E5-E743-A10F-C5C8F3DCE536}"/>
                          </a:ext>
                        </a:extLst>
                      </p:cNvPr>
                      <p:cNvPicPr/>
                      <p:nvPr/>
                    </p:nvPicPr>
                    <p:blipFill>
                      <a:blip r:embed="rId3"/>
                      <a:stretch>
                        <a:fillRect/>
                      </a:stretch>
                    </p:blipFill>
                    <p:spPr>
                      <a:xfrm>
                        <a:off x="384175" y="6596063"/>
                        <a:ext cx="2449513" cy="180975"/>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B8EA6786-BEF9-694E-B35E-97100D8EFE8C}"/>
              </a:ext>
            </a:extLst>
          </p:cNvPr>
          <p:cNvSpPr/>
          <p:nvPr userDrawn="1"/>
        </p:nvSpPr>
        <p:spPr>
          <a:xfrm>
            <a:off x="-3972" y="0"/>
            <a:ext cx="12195971" cy="6858000"/>
          </a:xfrm>
          <a:prstGeom prst="rect">
            <a:avLst/>
          </a:prstGeom>
          <a:gradFill>
            <a:gsLst>
              <a:gs pos="0">
                <a:schemeClr val="accent1"/>
              </a:gs>
              <a:gs pos="97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 name="Freeform 13">
            <a:extLst>
              <a:ext uri="{FF2B5EF4-FFF2-40B4-BE49-F238E27FC236}">
                <a16:creationId xmlns:a16="http://schemas.microsoft.com/office/drawing/2014/main" id="{EB55A740-BA4F-B24B-BE4A-DB068AF01397}"/>
              </a:ext>
            </a:extLst>
          </p:cNvPr>
          <p:cNvSpPr>
            <a:spLocks noEditPoints="1"/>
          </p:cNvSpPr>
          <p:nvPr userDrawn="1"/>
        </p:nvSpPr>
        <p:spPr bwMode="auto">
          <a:xfrm>
            <a:off x="0" y="0"/>
            <a:ext cx="12192000" cy="6858000"/>
          </a:xfrm>
          <a:custGeom>
            <a:avLst/>
            <a:gdLst>
              <a:gd name="T0" fmla="*/ 2387 w 41493"/>
              <a:gd name="T1" fmla="*/ 21597 h 21600"/>
              <a:gd name="T2" fmla="*/ 2397 w 41493"/>
              <a:gd name="T3" fmla="*/ 21586 h 21600"/>
              <a:gd name="T4" fmla="*/ 11784 w 41493"/>
              <a:gd name="T5" fmla="*/ 21592 h 21600"/>
              <a:gd name="T6" fmla="*/ 11793 w 41493"/>
              <a:gd name="T7" fmla="*/ 21598 h 21600"/>
              <a:gd name="T8" fmla="*/ 27618 w 41493"/>
              <a:gd name="T9" fmla="*/ 18789 h 21600"/>
              <a:gd name="T10" fmla="*/ 30124 w 41493"/>
              <a:gd name="T11" fmla="*/ 21600 h 21600"/>
              <a:gd name="T12" fmla="*/ 30147 w 41493"/>
              <a:gd name="T13" fmla="*/ 21589 h 21600"/>
              <a:gd name="T14" fmla="*/ 27685 w 41493"/>
              <a:gd name="T15" fmla="*/ 18799 h 21600"/>
              <a:gd name="T16" fmla="*/ 41480 w 41493"/>
              <a:gd name="T17" fmla="*/ 21598 h 21600"/>
              <a:gd name="T18" fmla="*/ 41489 w 41493"/>
              <a:gd name="T19" fmla="*/ 21590 h 21600"/>
              <a:gd name="T20" fmla="*/ 41493 w 41493"/>
              <a:gd name="T21" fmla="*/ 21583 h 21600"/>
              <a:gd name="T22" fmla="*/ 41492 w 41493"/>
              <a:gd name="T23" fmla="*/ 27 h 21600"/>
              <a:gd name="T24" fmla="*/ 41492 w 41493"/>
              <a:gd name="T25" fmla="*/ 15 h 21600"/>
              <a:gd name="T26" fmla="*/ 41484 w 41493"/>
              <a:gd name="T27" fmla="*/ 5 h 21600"/>
              <a:gd name="T28" fmla="*/ 41476 w 41493"/>
              <a:gd name="T29" fmla="*/ 1 h 21600"/>
              <a:gd name="T30" fmla="*/ 30832 w 41493"/>
              <a:gd name="T31" fmla="*/ 5469 h 21600"/>
              <a:gd name="T32" fmla="*/ 30147 w 41493"/>
              <a:gd name="T33" fmla="*/ 14 h 21600"/>
              <a:gd name="T34" fmla="*/ 30142 w 41493"/>
              <a:gd name="T35" fmla="*/ 6 h 21600"/>
              <a:gd name="T36" fmla="*/ 30131 w 41493"/>
              <a:gd name="T37" fmla="*/ 1 h 21600"/>
              <a:gd name="T38" fmla="*/ 30122 w 41493"/>
              <a:gd name="T39" fmla="*/ 1 h 21600"/>
              <a:gd name="T40" fmla="*/ 19810 w 41493"/>
              <a:gd name="T41" fmla="*/ 21 h 21600"/>
              <a:gd name="T42" fmla="*/ 19798 w 41493"/>
              <a:gd name="T43" fmla="*/ 2 h 21600"/>
              <a:gd name="T44" fmla="*/ 19772 w 41493"/>
              <a:gd name="T45" fmla="*/ 6 h 21600"/>
              <a:gd name="T46" fmla="*/ 4030 w 41493"/>
              <a:gd name="T47" fmla="*/ 2 h 21600"/>
              <a:gd name="T48" fmla="*/ 5 w 41493"/>
              <a:gd name="T49" fmla="*/ 3302 h 21600"/>
              <a:gd name="T50" fmla="*/ 2 w 41493"/>
              <a:gd name="T51" fmla="*/ 3307 h 21600"/>
              <a:gd name="T52" fmla="*/ 2 w 41493"/>
              <a:gd name="T53" fmla="*/ 3321 h 21600"/>
              <a:gd name="T54" fmla="*/ 14 w 41493"/>
              <a:gd name="T55" fmla="*/ 13625 h 21600"/>
              <a:gd name="T56" fmla="*/ 3 w 41493"/>
              <a:gd name="T57" fmla="*/ 13635 h 21600"/>
              <a:gd name="T58" fmla="*/ 2354 w 41493"/>
              <a:gd name="T59" fmla="*/ 21584 h 21600"/>
              <a:gd name="T60" fmla="*/ 2362 w 41493"/>
              <a:gd name="T61" fmla="*/ 21595 h 21600"/>
              <a:gd name="T62" fmla="*/ 11787 w 41493"/>
              <a:gd name="T63" fmla="*/ 21555 h 21600"/>
              <a:gd name="T64" fmla="*/ 11792 w 41493"/>
              <a:gd name="T65" fmla="*/ 21559 h 21600"/>
              <a:gd name="T66" fmla="*/ 11803 w 41493"/>
              <a:gd name="T67" fmla="*/ 21570 h 21600"/>
              <a:gd name="T68" fmla="*/ 41461 w 41493"/>
              <a:gd name="T69" fmla="*/ 21568 h 21600"/>
              <a:gd name="T70" fmla="*/ 41425 w 41493"/>
              <a:gd name="T71" fmla="*/ 21565 h 21600"/>
              <a:gd name="T72" fmla="*/ 15247 w 41493"/>
              <a:gd name="T73" fmla="*/ 14800 h 21600"/>
              <a:gd name="T74" fmla="*/ 41449 w 41493"/>
              <a:gd name="T75" fmla="*/ 21516 h 21600"/>
              <a:gd name="T76" fmla="*/ 29312 w 41493"/>
              <a:gd name="T77" fmla="*/ 15351 h 21600"/>
              <a:gd name="T78" fmla="*/ 15208 w 41493"/>
              <a:gd name="T79" fmla="*/ 14777 h 21600"/>
              <a:gd name="T80" fmla="*/ 49 w 41493"/>
              <a:gd name="T81" fmla="*/ 13655 h 21600"/>
              <a:gd name="T82" fmla="*/ 27639 w 41493"/>
              <a:gd name="T83" fmla="*/ 18773 h 21600"/>
              <a:gd name="T84" fmla="*/ 29273 w 41493"/>
              <a:gd name="T85" fmla="*/ 15330 h 21600"/>
              <a:gd name="T86" fmla="*/ 19837 w 41493"/>
              <a:gd name="T87" fmla="*/ 9489 h 21600"/>
              <a:gd name="T88" fmla="*/ 15233 w 41493"/>
              <a:gd name="T89" fmla="*/ 14741 h 21600"/>
              <a:gd name="T90" fmla="*/ 4039 w 41493"/>
              <a:gd name="T91" fmla="*/ 12076 h 21600"/>
              <a:gd name="T92" fmla="*/ 4039 w 41493"/>
              <a:gd name="T93" fmla="*/ 12075 h 21600"/>
              <a:gd name="T94" fmla="*/ 36689 w 41493"/>
              <a:gd name="T95" fmla="*/ 11484 h 21600"/>
              <a:gd name="T96" fmla="*/ 19817 w 41493"/>
              <a:gd name="T97" fmla="*/ 9512 h 21600"/>
              <a:gd name="T98" fmla="*/ 19794 w 41493"/>
              <a:gd name="T99" fmla="*/ 9487 h 21600"/>
              <a:gd name="T100" fmla="*/ 19784 w 41493"/>
              <a:gd name="T101" fmla="*/ 9485 h 21600"/>
              <a:gd name="T102" fmla="*/ 19794 w 41493"/>
              <a:gd name="T103" fmla="*/ 9483 h 21600"/>
              <a:gd name="T104" fmla="*/ 19814 w 41493"/>
              <a:gd name="T105" fmla="*/ 9469 h 21600"/>
              <a:gd name="T106" fmla="*/ 30050 w 41493"/>
              <a:gd name="T107" fmla="*/ 63 h 21600"/>
              <a:gd name="T108" fmla="*/ 30789 w 41493"/>
              <a:gd name="T109" fmla="*/ 5489 h 21600"/>
              <a:gd name="T110" fmla="*/ 30898 w 41493"/>
              <a:gd name="T111" fmla="*/ 5482 h 21600"/>
              <a:gd name="T112" fmla="*/ 41456 w 41493"/>
              <a:gd name="T113" fmla="*/ 35 h 21600"/>
              <a:gd name="T114" fmla="*/ 30112 w 41493"/>
              <a:gd name="T115" fmla="*/ 29 h 21600"/>
              <a:gd name="T116" fmla="*/ 30112 w 41493"/>
              <a:gd name="T117" fmla="*/ 29 h 21600"/>
              <a:gd name="T118" fmla="*/ 41465 w 41493"/>
              <a:gd name="T119" fmla="*/ 17 h 21600"/>
              <a:gd name="T120" fmla="*/ 41465 w 41493"/>
              <a:gd name="T121" fmla="*/ 17 h 21600"/>
              <a:gd name="T122" fmla="*/ 41475 w 41493"/>
              <a:gd name="T123" fmla="*/ 1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493" h="21600">
                <a:moveTo>
                  <a:pt x="2376" y="21600"/>
                </a:moveTo>
                <a:lnTo>
                  <a:pt x="2376" y="21600"/>
                </a:lnTo>
                <a:lnTo>
                  <a:pt x="2378" y="21600"/>
                </a:lnTo>
                <a:lnTo>
                  <a:pt x="2378" y="21600"/>
                </a:lnTo>
                <a:lnTo>
                  <a:pt x="2382" y="21599"/>
                </a:lnTo>
                <a:lnTo>
                  <a:pt x="2382" y="21599"/>
                </a:lnTo>
                <a:lnTo>
                  <a:pt x="2387" y="21597"/>
                </a:lnTo>
                <a:lnTo>
                  <a:pt x="2387" y="21597"/>
                </a:lnTo>
                <a:lnTo>
                  <a:pt x="2390" y="21594"/>
                </a:lnTo>
                <a:lnTo>
                  <a:pt x="2390" y="21594"/>
                </a:lnTo>
                <a:lnTo>
                  <a:pt x="2395" y="21590"/>
                </a:lnTo>
                <a:lnTo>
                  <a:pt x="2395" y="21590"/>
                </a:lnTo>
                <a:lnTo>
                  <a:pt x="2397" y="21586"/>
                </a:lnTo>
                <a:lnTo>
                  <a:pt x="2397" y="21586"/>
                </a:lnTo>
                <a:lnTo>
                  <a:pt x="2398" y="21586"/>
                </a:lnTo>
                <a:lnTo>
                  <a:pt x="2399" y="21582"/>
                </a:lnTo>
                <a:lnTo>
                  <a:pt x="4051" y="12119"/>
                </a:lnTo>
                <a:lnTo>
                  <a:pt x="11784" y="21591"/>
                </a:lnTo>
                <a:lnTo>
                  <a:pt x="11784" y="21591"/>
                </a:lnTo>
                <a:lnTo>
                  <a:pt x="11784" y="21592"/>
                </a:lnTo>
                <a:lnTo>
                  <a:pt x="11784" y="21592"/>
                </a:lnTo>
                <a:lnTo>
                  <a:pt x="11785" y="21593"/>
                </a:lnTo>
                <a:lnTo>
                  <a:pt x="11785" y="21593"/>
                </a:lnTo>
                <a:lnTo>
                  <a:pt x="11786" y="21594"/>
                </a:lnTo>
                <a:lnTo>
                  <a:pt x="11786" y="21594"/>
                </a:lnTo>
                <a:lnTo>
                  <a:pt x="11792" y="21598"/>
                </a:lnTo>
                <a:lnTo>
                  <a:pt x="11792" y="21598"/>
                </a:lnTo>
                <a:lnTo>
                  <a:pt x="11793" y="21598"/>
                </a:lnTo>
                <a:lnTo>
                  <a:pt x="11793" y="21598"/>
                </a:lnTo>
                <a:lnTo>
                  <a:pt x="11797" y="21599"/>
                </a:lnTo>
                <a:lnTo>
                  <a:pt x="11797" y="21599"/>
                </a:lnTo>
                <a:lnTo>
                  <a:pt x="11801" y="21600"/>
                </a:lnTo>
                <a:lnTo>
                  <a:pt x="11801" y="21600"/>
                </a:lnTo>
                <a:lnTo>
                  <a:pt x="11806" y="21599"/>
                </a:lnTo>
                <a:lnTo>
                  <a:pt x="27618" y="18789"/>
                </a:lnTo>
                <a:lnTo>
                  <a:pt x="30109" y="21592"/>
                </a:lnTo>
                <a:lnTo>
                  <a:pt x="30109" y="21592"/>
                </a:lnTo>
                <a:lnTo>
                  <a:pt x="30113" y="21595"/>
                </a:lnTo>
                <a:lnTo>
                  <a:pt x="30117" y="21598"/>
                </a:lnTo>
                <a:lnTo>
                  <a:pt x="30120" y="21599"/>
                </a:lnTo>
                <a:lnTo>
                  <a:pt x="30124" y="21600"/>
                </a:lnTo>
                <a:lnTo>
                  <a:pt x="30124" y="21600"/>
                </a:lnTo>
                <a:lnTo>
                  <a:pt x="30129" y="21600"/>
                </a:lnTo>
                <a:lnTo>
                  <a:pt x="30134" y="21599"/>
                </a:lnTo>
                <a:lnTo>
                  <a:pt x="30137" y="21598"/>
                </a:lnTo>
                <a:lnTo>
                  <a:pt x="30141" y="21594"/>
                </a:lnTo>
                <a:lnTo>
                  <a:pt x="30141" y="21594"/>
                </a:lnTo>
                <a:lnTo>
                  <a:pt x="30145" y="21592"/>
                </a:lnTo>
                <a:lnTo>
                  <a:pt x="30147" y="21589"/>
                </a:lnTo>
                <a:lnTo>
                  <a:pt x="30148" y="21584"/>
                </a:lnTo>
                <a:lnTo>
                  <a:pt x="30150" y="21581"/>
                </a:lnTo>
                <a:lnTo>
                  <a:pt x="30150" y="21576"/>
                </a:lnTo>
                <a:lnTo>
                  <a:pt x="30148" y="21573"/>
                </a:lnTo>
                <a:lnTo>
                  <a:pt x="30147" y="21570"/>
                </a:lnTo>
                <a:lnTo>
                  <a:pt x="30145" y="21566"/>
                </a:lnTo>
                <a:lnTo>
                  <a:pt x="27685" y="18799"/>
                </a:lnTo>
                <a:lnTo>
                  <a:pt x="41466" y="21599"/>
                </a:lnTo>
                <a:lnTo>
                  <a:pt x="41466" y="21599"/>
                </a:lnTo>
                <a:lnTo>
                  <a:pt x="41471" y="21600"/>
                </a:lnTo>
                <a:lnTo>
                  <a:pt x="41475" y="21599"/>
                </a:lnTo>
                <a:lnTo>
                  <a:pt x="41475" y="21599"/>
                </a:lnTo>
                <a:lnTo>
                  <a:pt x="41480" y="21598"/>
                </a:lnTo>
                <a:lnTo>
                  <a:pt x="41480" y="21598"/>
                </a:lnTo>
                <a:lnTo>
                  <a:pt x="41484" y="21595"/>
                </a:lnTo>
                <a:lnTo>
                  <a:pt x="41484" y="21595"/>
                </a:lnTo>
                <a:lnTo>
                  <a:pt x="41487" y="21594"/>
                </a:lnTo>
                <a:lnTo>
                  <a:pt x="41487" y="21594"/>
                </a:lnTo>
                <a:lnTo>
                  <a:pt x="41489" y="21591"/>
                </a:lnTo>
                <a:lnTo>
                  <a:pt x="41489" y="21591"/>
                </a:lnTo>
                <a:lnTo>
                  <a:pt x="41489" y="21590"/>
                </a:lnTo>
                <a:lnTo>
                  <a:pt x="41489" y="21590"/>
                </a:lnTo>
                <a:lnTo>
                  <a:pt x="41492" y="21586"/>
                </a:lnTo>
                <a:lnTo>
                  <a:pt x="41492" y="21586"/>
                </a:lnTo>
                <a:lnTo>
                  <a:pt x="41493" y="21584"/>
                </a:lnTo>
                <a:lnTo>
                  <a:pt x="41493" y="21584"/>
                </a:lnTo>
                <a:lnTo>
                  <a:pt x="41493" y="21583"/>
                </a:lnTo>
                <a:lnTo>
                  <a:pt x="41493" y="21583"/>
                </a:lnTo>
                <a:lnTo>
                  <a:pt x="41493" y="21579"/>
                </a:lnTo>
                <a:lnTo>
                  <a:pt x="41493" y="21579"/>
                </a:lnTo>
                <a:lnTo>
                  <a:pt x="41493" y="21574"/>
                </a:lnTo>
                <a:lnTo>
                  <a:pt x="37942" y="5595"/>
                </a:lnTo>
                <a:lnTo>
                  <a:pt x="41491" y="32"/>
                </a:lnTo>
                <a:lnTo>
                  <a:pt x="41491" y="32"/>
                </a:lnTo>
                <a:lnTo>
                  <a:pt x="41492" y="27"/>
                </a:lnTo>
                <a:lnTo>
                  <a:pt x="41492" y="27"/>
                </a:lnTo>
                <a:lnTo>
                  <a:pt x="41493" y="24"/>
                </a:lnTo>
                <a:lnTo>
                  <a:pt x="41493" y="24"/>
                </a:lnTo>
                <a:lnTo>
                  <a:pt x="41493" y="17"/>
                </a:lnTo>
                <a:lnTo>
                  <a:pt x="41493" y="17"/>
                </a:lnTo>
                <a:lnTo>
                  <a:pt x="41492" y="15"/>
                </a:lnTo>
                <a:lnTo>
                  <a:pt x="41492" y="15"/>
                </a:lnTo>
                <a:lnTo>
                  <a:pt x="41491" y="11"/>
                </a:lnTo>
                <a:lnTo>
                  <a:pt x="41491" y="11"/>
                </a:lnTo>
                <a:lnTo>
                  <a:pt x="41489" y="9"/>
                </a:lnTo>
                <a:lnTo>
                  <a:pt x="41489" y="9"/>
                </a:lnTo>
                <a:lnTo>
                  <a:pt x="41487" y="7"/>
                </a:lnTo>
                <a:lnTo>
                  <a:pt x="41487" y="7"/>
                </a:lnTo>
                <a:lnTo>
                  <a:pt x="41484" y="5"/>
                </a:lnTo>
                <a:lnTo>
                  <a:pt x="41484" y="5"/>
                </a:lnTo>
                <a:lnTo>
                  <a:pt x="41482" y="3"/>
                </a:lnTo>
                <a:lnTo>
                  <a:pt x="41482" y="3"/>
                </a:lnTo>
                <a:lnTo>
                  <a:pt x="41478" y="2"/>
                </a:lnTo>
                <a:lnTo>
                  <a:pt x="41478" y="2"/>
                </a:lnTo>
                <a:lnTo>
                  <a:pt x="41476" y="1"/>
                </a:lnTo>
                <a:lnTo>
                  <a:pt x="41476" y="1"/>
                </a:lnTo>
                <a:lnTo>
                  <a:pt x="41472" y="1"/>
                </a:lnTo>
                <a:lnTo>
                  <a:pt x="41469" y="1"/>
                </a:lnTo>
                <a:lnTo>
                  <a:pt x="41469" y="1"/>
                </a:lnTo>
                <a:lnTo>
                  <a:pt x="41466" y="1"/>
                </a:lnTo>
                <a:lnTo>
                  <a:pt x="41466" y="1"/>
                </a:lnTo>
                <a:lnTo>
                  <a:pt x="41460" y="3"/>
                </a:lnTo>
                <a:lnTo>
                  <a:pt x="30832" y="5469"/>
                </a:lnTo>
                <a:lnTo>
                  <a:pt x="30150" y="19"/>
                </a:lnTo>
                <a:lnTo>
                  <a:pt x="30150" y="19"/>
                </a:lnTo>
                <a:lnTo>
                  <a:pt x="30148" y="17"/>
                </a:lnTo>
                <a:lnTo>
                  <a:pt x="30148" y="17"/>
                </a:lnTo>
                <a:lnTo>
                  <a:pt x="30148" y="16"/>
                </a:lnTo>
                <a:lnTo>
                  <a:pt x="30148" y="16"/>
                </a:lnTo>
                <a:lnTo>
                  <a:pt x="30147" y="14"/>
                </a:lnTo>
                <a:lnTo>
                  <a:pt x="30147" y="14"/>
                </a:lnTo>
                <a:lnTo>
                  <a:pt x="30146" y="11"/>
                </a:lnTo>
                <a:lnTo>
                  <a:pt x="30146" y="11"/>
                </a:lnTo>
                <a:lnTo>
                  <a:pt x="30144" y="8"/>
                </a:lnTo>
                <a:lnTo>
                  <a:pt x="30144" y="8"/>
                </a:lnTo>
                <a:lnTo>
                  <a:pt x="30142" y="6"/>
                </a:lnTo>
                <a:lnTo>
                  <a:pt x="30142" y="6"/>
                </a:lnTo>
                <a:lnTo>
                  <a:pt x="30140" y="5"/>
                </a:lnTo>
                <a:lnTo>
                  <a:pt x="30140" y="5"/>
                </a:lnTo>
                <a:lnTo>
                  <a:pt x="30139" y="3"/>
                </a:lnTo>
                <a:lnTo>
                  <a:pt x="30139" y="3"/>
                </a:lnTo>
                <a:lnTo>
                  <a:pt x="30135" y="2"/>
                </a:lnTo>
                <a:lnTo>
                  <a:pt x="30135" y="2"/>
                </a:lnTo>
                <a:lnTo>
                  <a:pt x="30131" y="1"/>
                </a:lnTo>
                <a:lnTo>
                  <a:pt x="30128" y="1"/>
                </a:lnTo>
                <a:lnTo>
                  <a:pt x="30128" y="1"/>
                </a:lnTo>
                <a:lnTo>
                  <a:pt x="30123" y="1"/>
                </a:lnTo>
                <a:lnTo>
                  <a:pt x="30123" y="1"/>
                </a:lnTo>
                <a:lnTo>
                  <a:pt x="30123" y="1"/>
                </a:lnTo>
                <a:lnTo>
                  <a:pt x="30123" y="1"/>
                </a:lnTo>
                <a:lnTo>
                  <a:pt x="30122" y="1"/>
                </a:lnTo>
                <a:lnTo>
                  <a:pt x="15499" y="3802"/>
                </a:lnTo>
                <a:lnTo>
                  <a:pt x="19804" y="36"/>
                </a:lnTo>
                <a:lnTo>
                  <a:pt x="19804" y="36"/>
                </a:lnTo>
                <a:lnTo>
                  <a:pt x="19806" y="33"/>
                </a:lnTo>
                <a:lnTo>
                  <a:pt x="19809" y="29"/>
                </a:lnTo>
                <a:lnTo>
                  <a:pt x="19810" y="26"/>
                </a:lnTo>
                <a:lnTo>
                  <a:pt x="19810" y="21"/>
                </a:lnTo>
                <a:lnTo>
                  <a:pt x="19810" y="18"/>
                </a:lnTo>
                <a:lnTo>
                  <a:pt x="19809" y="14"/>
                </a:lnTo>
                <a:lnTo>
                  <a:pt x="19808" y="10"/>
                </a:lnTo>
                <a:lnTo>
                  <a:pt x="19804" y="7"/>
                </a:lnTo>
                <a:lnTo>
                  <a:pt x="19804" y="7"/>
                </a:lnTo>
                <a:lnTo>
                  <a:pt x="19801" y="5"/>
                </a:lnTo>
                <a:lnTo>
                  <a:pt x="19798" y="2"/>
                </a:lnTo>
                <a:lnTo>
                  <a:pt x="19793" y="1"/>
                </a:lnTo>
                <a:lnTo>
                  <a:pt x="19789" y="0"/>
                </a:lnTo>
                <a:lnTo>
                  <a:pt x="19789" y="0"/>
                </a:lnTo>
                <a:lnTo>
                  <a:pt x="19783" y="1"/>
                </a:lnTo>
                <a:lnTo>
                  <a:pt x="19780" y="2"/>
                </a:lnTo>
                <a:lnTo>
                  <a:pt x="19776" y="3"/>
                </a:lnTo>
                <a:lnTo>
                  <a:pt x="19772" y="6"/>
                </a:lnTo>
                <a:lnTo>
                  <a:pt x="15412" y="3821"/>
                </a:lnTo>
                <a:lnTo>
                  <a:pt x="4045" y="1"/>
                </a:lnTo>
                <a:lnTo>
                  <a:pt x="4045" y="1"/>
                </a:lnTo>
                <a:lnTo>
                  <a:pt x="4040" y="1"/>
                </a:lnTo>
                <a:lnTo>
                  <a:pt x="4040" y="1"/>
                </a:lnTo>
                <a:lnTo>
                  <a:pt x="4034" y="1"/>
                </a:lnTo>
                <a:lnTo>
                  <a:pt x="4030" y="2"/>
                </a:lnTo>
                <a:lnTo>
                  <a:pt x="4030" y="2"/>
                </a:lnTo>
                <a:lnTo>
                  <a:pt x="4026" y="3"/>
                </a:lnTo>
                <a:lnTo>
                  <a:pt x="4026" y="3"/>
                </a:lnTo>
                <a:lnTo>
                  <a:pt x="4023" y="6"/>
                </a:lnTo>
                <a:lnTo>
                  <a:pt x="8" y="3299"/>
                </a:lnTo>
                <a:lnTo>
                  <a:pt x="8" y="3299"/>
                </a:lnTo>
                <a:lnTo>
                  <a:pt x="5" y="3302"/>
                </a:lnTo>
                <a:lnTo>
                  <a:pt x="5" y="3302"/>
                </a:lnTo>
                <a:lnTo>
                  <a:pt x="4" y="3304"/>
                </a:lnTo>
                <a:lnTo>
                  <a:pt x="4" y="3304"/>
                </a:lnTo>
                <a:lnTo>
                  <a:pt x="3" y="3306"/>
                </a:lnTo>
                <a:lnTo>
                  <a:pt x="3" y="3306"/>
                </a:lnTo>
                <a:lnTo>
                  <a:pt x="2" y="3307"/>
                </a:lnTo>
                <a:lnTo>
                  <a:pt x="2" y="3307"/>
                </a:lnTo>
                <a:lnTo>
                  <a:pt x="0" y="3311"/>
                </a:lnTo>
                <a:lnTo>
                  <a:pt x="0" y="3311"/>
                </a:lnTo>
                <a:lnTo>
                  <a:pt x="0" y="3313"/>
                </a:lnTo>
                <a:lnTo>
                  <a:pt x="0" y="3313"/>
                </a:lnTo>
                <a:lnTo>
                  <a:pt x="0" y="3316"/>
                </a:lnTo>
                <a:lnTo>
                  <a:pt x="0" y="3316"/>
                </a:lnTo>
                <a:lnTo>
                  <a:pt x="2" y="3321"/>
                </a:lnTo>
                <a:lnTo>
                  <a:pt x="2" y="3321"/>
                </a:lnTo>
                <a:lnTo>
                  <a:pt x="2" y="3321"/>
                </a:lnTo>
                <a:lnTo>
                  <a:pt x="2" y="3321"/>
                </a:lnTo>
                <a:lnTo>
                  <a:pt x="2" y="3322"/>
                </a:lnTo>
                <a:lnTo>
                  <a:pt x="4008" y="12056"/>
                </a:lnTo>
                <a:lnTo>
                  <a:pt x="14" y="13625"/>
                </a:lnTo>
                <a:lnTo>
                  <a:pt x="14" y="13625"/>
                </a:lnTo>
                <a:lnTo>
                  <a:pt x="10" y="13627"/>
                </a:lnTo>
                <a:lnTo>
                  <a:pt x="7" y="13631"/>
                </a:lnTo>
                <a:lnTo>
                  <a:pt x="7" y="13631"/>
                </a:lnTo>
                <a:lnTo>
                  <a:pt x="3" y="13634"/>
                </a:lnTo>
                <a:lnTo>
                  <a:pt x="15" y="13641"/>
                </a:lnTo>
                <a:lnTo>
                  <a:pt x="3" y="13635"/>
                </a:lnTo>
                <a:lnTo>
                  <a:pt x="3" y="13635"/>
                </a:lnTo>
                <a:lnTo>
                  <a:pt x="2" y="13638"/>
                </a:lnTo>
                <a:lnTo>
                  <a:pt x="2" y="13642"/>
                </a:lnTo>
                <a:lnTo>
                  <a:pt x="2" y="13642"/>
                </a:lnTo>
                <a:lnTo>
                  <a:pt x="0" y="13645"/>
                </a:lnTo>
                <a:lnTo>
                  <a:pt x="2" y="13650"/>
                </a:lnTo>
                <a:lnTo>
                  <a:pt x="2354" y="21584"/>
                </a:lnTo>
                <a:lnTo>
                  <a:pt x="2354" y="21584"/>
                </a:lnTo>
                <a:lnTo>
                  <a:pt x="2358" y="21590"/>
                </a:lnTo>
                <a:lnTo>
                  <a:pt x="2358" y="21590"/>
                </a:lnTo>
                <a:lnTo>
                  <a:pt x="2360" y="21593"/>
                </a:lnTo>
                <a:lnTo>
                  <a:pt x="2360" y="21593"/>
                </a:lnTo>
                <a:lnTo>
                  <a:pt x="2361" y="21594"/>
                </a:lnTo>
                <a:lnTo>
                  <a:pt x="2362" y="21595"/>
                </a:lnTo>
                <a:lnTo>
                  <a:pt x="2362" y="21595"/>
                </a:lnTo>
                <a:lnTo>
                  <a:pt x="2369" y="21598"/>
                </a:lnTo>
                <a:lnTo>
                  <a:pt x="2369" y="21598"/>
                </a:lnTo>
                <a:lnTo>
                  <a:pt x="2372" y="21599"/>
                </a:lnTo>
                <a:lnTo>
                  <a:pt x="2376" y="21600"/>
                </a:lnTo>
                <a:close/>
                <a:moveTo>
                  <a:pt x="11804" y="21574"/>
                </a:moveTo>
                <a:lnTo>
                  <a:pt x="11803" y="21574"/>
                </a:lnTo>
                <a:lnTo>
                  <a:pt x="11787" y="21555"/>
                </a:lnTo>
                <a:lnTo>
                  <a:pt x="11787" y="21555"/>
                </a:lnTo>
                <a:lnTo>
                  <a:pt x="11788" y="21555"/>
                </a:lnTo>
                <a:lnTo>
                  <a:pt x="11788" y="21555"/>
                </a:lnTo>
                <a:lnTo>
                  <a:pt x="11791" y="21554"/>
                </a:lnTo>
                <a:lnTo>
                  <a:pt x="11791" y="21556"/>
                </a:lnTo>
                <a:lnTo>
                  <a:pt x="11791" y="21556"/>
                </a:lnTo>
                <a:lnTo>
                  <a:pt x="11792" y="21559"/>
                </a:lnTo>
                <a:lnTo>
                  <a:pt x="11795" y="21563"/>
                </a:lnTo>
                <a:lnTo>
                  <a:pt x="11798" y="21564"/>
                </a:lnTo>
                <a:lnTo>
                  <a:pt x="11803" y="21565"/>
                </a:lnTo>
                <a:lnTo>
                  <a:pt x="11803" y="21565"/>
                </a:lnTo>
                <a:lnTo>
                  <a:pt x="11803" y="21565"/>
                </a:lnTo>
                <a:lnTo>
                  <a:pt x="11803" y="21565"/>
                </a:lnTo>
                <a:lnTo>
                  <a:pt x="11803" y="21570"/>
                </a:lnTo>
                <a:lnTo>
                  <a:pt x="11804" y="21574"/>
                </a:lnTo>
                <a:lnTo>
                  <a:pt x="11804" y="21574"/>
                </a:lnTo>
                <a:close/>
                <a:moveTo>
                  <a:pt x="41464" y="21566"/>
                </a:moveTo>
                <a:lnTo>
                  <a:pt x="41465" y="21573"/>
                </a:lnTo>
                <a:lnTo>
                  <a:pt x="41455" y="21572"/>
                </a:lnTo>
                <a:lnTo>
                  <a:pt x="41455" y="21572"/>
                </a:lnTo>
                <a:lnTo>
                  <a:pt x="41461" y="21568"/>
                </a:lnTo>
                <a:lnTo>
                  <a:pt x="41461" y="21568"/>
                </a:lnTo>
                <a:lnTo>
                  <a:pt x="41464" y="21566"/>
                </a:lnTo>
                <a:lnTo>
                  <a:pt x="41464" y="21566"/>
                </a:lnTo>
                <a:close/>
                <a:moveTo>
                  <a:pt x="41426" y="21561"/>
                </a:moveTo>
                <a:lnTo>
                  <a:pt x="41442" y="21568"/>
                </a:lnTo>
                <a:lnTo>
                  <a:pt x="41425" y="21565"/>
                </a:lnTo>
                <a:lnTo>
                  <a:pt x="41425" y="21565"/>
                </a:lnTo>
                <a:lnTo>
                  <a:pt x="41426" y="21563"/>
                </a:lnTo>
                <a:lnTo>
                  <a:pt x="41426" y="21563"/>
                </a:lnTo>
                <a:lnTo>
                  <a:pt x="41426" y="21561"/>
                </a:lnTo>
                <a:lnTo>
                  <a:pt x="41426" y="21561"/>
                </a:lnTo>
                <a:close/>
                <a:moveTo>
                  <a:pt x="27540" y="18760"/>
                </a:moveTo>
                <a:lnTo>
                  <a:pt x="11840" y="21550"/>
                </a:lnTo>
                <a:lnTo>
                  <a:pt x="15247" y="14800"/>
                </a:lnTo>
                <a:lnTo>
                  <a:pt x="27540" y="18760"/>
                </a:lnTo>
                <a:close/>
                <a:moveTo>
                  <a:pt x="41452" y="21514"/>
                </a:moveTo>
                <a:lnTo>
                  <a:pt x="41458" y="21541"/>
                </a:lnTo>
                <a:lnTo>
                  <a:pt x="41445" y="21516"/>
                </a:lnTo>
                <a:lnTo>
                  <a:pt x="41445" y="21516"/>
                </a:lnTo>
                <a:lnTo>
                  <a:pt x="41449" y="21516"/>
                </a:lnTo>
                <a:lnTo>
                  <a:pt x="41449" y="21516"/>
                </a:lnTo>
                <a:lnTo>
                  <a:pt x="41452" y="21514"/>
                </a:lnTo>
                <a:lnTo>
                  <a:pt x="41452" y="21514"/>
                </a:lnTo>
                <a:close/>
                <a:moveTo>
                  <a:pt x="36691" y="11559"/>
                </a:moveTo>
                <a:lnTo>
                  <a:pt x="41424" y="21530"/>
                </a:lnTo>
                <a:lnTo>
                  <a:pt x="29347" y="15322"/>
                </a:lnTo>
                <a:lnTo>
                  <a:pt x="36691" y="11559"/>
                </a:lnTo>
                <a:close/>
                <a:moveTo>
                  <a:pt x="29312" y="15351"/>
                </a:moveTo>
                <a:lnTo>
                  <a:pt x="41326" y="21528"/>
                </a:lnTo>
                <a:lnTo>
                  <a:pt x="27658" y="18751"/>
                </a:lnTo>
                <a:lnTo>
                  <a:pt x="29312" y="15351"/>
                </a:lnTo>
                <a:close/>
                <a:moveTo>
                  <a:pt x="15208" y="14777"/>
                </a:moveTo>
                <a:lnTo>
                  <a:pt x="11809" y="21514"/>
                </a:lnTo>
                <a:lnTo>
                  <a:pt x="8508" y="7765"/>
                </a:lnTo>
                <a:lnTo>
                  <a:pt x="15208" y="14777"/>
                </a:lnTo>
                <a:close/>
                <a:moveTo>
                  <a:pt x="8454" y="7734"/>
                </a:moveTo>
                <a:lnTo>
                  <a:pt x="11757" y="21490"/>
                </a:lnTo>
                <a:lnTo>
                  <a:pt x="4067" y="12068"/>
                </a:lnTo>
                <a:lnTo>
                  <a:pt x="8454" y="7734"/>
                </a:lnTo>
                <a:close/>
                <a:moveTo>
                  <a:pt x="4008" y="12101"/>
                </a:moveTo>
                <a:lnTo>
                  <a:pt x="2371" y="21481"/>
                </a:lnTo>
                <a:lnTo>
                  <a:pt x="49" y="13655"/>
                </a:lnTo>
                <a:lnTo>
                  <a:pt x="4008" y="12101"/>
                </a:lnTo>
                <a:close/>
                <a:moveTo>
                  <a:pt x="37919" y="5699"/>
                </a:moveTo>
                <a:lnTo>
                  <a:pt x="41407" y="21391"/>
                </a:lnTo>
                <a:lnTo>
                  <a:pt x="36725" y="11527"/>
                </a:lnTo>
                <a:lnTo>
                  <a:pt x="37919" y="5699"/>
                </a:lnTo>
                <a:close/>
                <a:moveTo>
                  <a:pt x="27639" y="18773"/>
                </a:moveTo>
                <a:lnTo>
                  <a:pt x="27639" y="18773"/>
                </a:lnTo>
                <a:lnTo>
                  <a:pt x="27639" y="18773"/>
                </a:lnTo>
                <a:lnTo>
                  <a:pt x="27639" y="18773"/>
                </a:lnTo>
                <a:lnTo>
                  <a:pt x="27639" y="18773"/>
                </a:lnTo>
                <a:close/>
                <a:moveTo>
                  <a:pt x="29273" y="15330"/>
                </a:moveTo>
                <a:lnTo>
                  <a:pt x="27622" y="18726"/>
                </a:lnTo>
                <a:lnTo>
                  <a:pt x="19892" y="9572"/>
                </a:lnTo>
                <a:lnTo>
                  <a:pt x="29273" y="15330"/>
                </a:lnTo>
                <a:close/>
                <a:moveTo>
                  <a:pt x="19788" y="9517"/>
                </a:moveTo>
                <a:lnTo>
                  <a:pt x="27562" y="18723"/>
                </a:lnTo>
                <a:lnTo>
                  <a:pt x="15272" y="14764"/>
                </a:lnTo>
                <a:lnTo>
                  <a:pt x="19788" y="9517"/>
                </a:lnTo>
                <a:close/>
                <a:moveTo>
                  <a:pt x="30785" y="5535"/>
                </a:moveTo>
                <a:lnTo>
                  <a:pt x="29283" y="15287"/>
                </a:lnTo>
                <a:lnTo>
                  <a:pt x="19837" y="9489"/>
                </a:lnTo>
                <a:lnTo>
                  <a:pt x="30785" y="5535"/>
                </a:lnTo>
                <a:close/>
                <a:moveTo>
                  <a:pt x="36667" y="11525"/>
                </a:moveTo>
                <a:lnTo>
                  <a:pt x="29330" y="15284"/>
                </a:lnTo>
                <a:lnTo>
                  <a:pt x="30828" y="5550"/>
                </a:lnTo>
                <a:lnTo>
                  <a:pt x="36667" y="11525"/>
                </a:lnTo>
                <a:close/>
                <a:moveTo>
                  <a:pt x="19747" y="9499"/>
                </a:moveTo>
                <a:lnTo>
                  <a:pt x="15233" y="14741"/>
                </a:lnTo>
                <a:lnTo>
                  <a:pt x="8526" y="7721"/>
                </a:lnTo>
                <a:lnTo>
                  <a:pt x="19747" y="9499"/>
                </a:lnTo>
                <a:close/>
                <a:moveTo>
                  <a:pt x="22366" y="12542"/>
                </a:moveTo>
                <a:lnTo>
                  <a:pt x="22362" y="12544"/>
                </a:lnTo>
                <a:lnTo>
                  <a:pt x="22366" y="12542"/>
                </a:lnTo>
                <a:close/>
                <a:moveTo>
                  <a:pt x="4039" y="12076"/>
                </a:moveTo>
                <a:lnTo>
                  <a:pt x="4039" y="12076"/>
                </a:lnTo>
                <a:lnTo>
                  <a:pt x="4039" y="12076"/>
                </a:lnTo>
                <a:lnTo>
                  <a:pt x="4039" y="12076"/>
                </a:lnTo>
                <a:lnTo>
                  <a:pt x="4035" y="12072"/>
                </a:lnTo>
                <a:lnTo>
                  <a:pt x="4035" y="12072"/>
                </a:lnTo>
                <a:lnTo>
                  <a:pt x="4036" y="12071"/>
                </a:lnTo>
                <a:lnTo>
                  <a:pt x="4036" y="12071"/>
                </a:lnTo>
                <a:lnTo>
                  <a:pt x="4039" y="12075"/>
                </a:lnTo>
                <a:lnTo>
                  <a:pt x="4039" y="12076"/>
                </a:lnTo>
                <a:close/>
                <a:moveTo>
                  <a:pt x="8431" y="7696"/>
                </a:moveTo>
                <a:lnTo>
                  <a:pt x="4045" y="12030"/>
                </a:lnTo>
                <a:lnTo>
                  <a:pt x="70" y="3362"/>
                </a:lnTo>
                <a:lnTo>
                  <a:pt x="8431" y="7696"/>
                </a:lnTo>
                <a:close/>
                <a:moveTo>
                  <a:pt x="37891" y="5612"/>
                </a:moveTo>
                <a:lnTo>
                  <a:pt x="36689" y="11484"/>
                </a:lnTo>
                <a:lnTo>
                  <a:pt x="30865" y="5524"/>
                </a:lnTo>
                <a:lnTo>
                  <a:pt x="37891" y="5612"/>
                </a:lnTo>
                <a:close/>
                <a:moveTo>
                  <a:pt x="19821" y="9509"/>
                </a:moveTo>
                <a:lnTo>
                  <a:pt x="19821" y="9509"/>
                </a:lnTo>
                <a:lnTo>
                  <a:pt x="19820" y="9510"/>
                </a:lnTo>
                <a:lnTo>
                  <a:pt x="19820" y="9510"/>
                </a:lnTo>
                <a:lnTo>
                  <a:pt x="19817" y="9512"/>
                </a:lnTo>
                <a:lnTo>
                  <a:pt x="19809" y="9501"/>
                </a:lnTo>
                <a:lnTo>
                  <a:pt x="19821" y="9509"/>
                </a:lnTo>
                <a:close/>
                <a:moveTo>
                  <a:pt x="19794" y="9483"/>
                </a:moveTo>
                <a:lnTo>
                  <a:pt x="19794" y="9483"/>
                </a:lnTo>
                <a:lnTo>
                  <a:pt x="19794" y="9484"/>
                </a:lnTo>
                <a:lnTo>
                  <a:pt x="19794" y="9484"/>
                </a:lnTo>
                <a:lnTo>
                  <a:pt x="19794" y="9487"/>
                </a:lnTo>
                <a:lnTo>
                  <a:pt x="19794" y="9487"/>
                </a:lnTo>
                <a:lnTo>
                  <a:pt x="19788" y="9484"/>
                </a:lnTo>
                <a:lnTo>
                  <a:pt x="19788" y="9484"/>
                </a:lnTo>
                <a:lnTo>
                  <a:pt x="19784" y="9485"/>
                </a:lnTo>
                <a:lnTo>
                  <a:pt x="19784" y="9485"/>
                </a:lnTo>
                <a:lnTo>
                  <a:pt x="19784" y="9485"/>
                </a:lnTo>
                <a:lnTo>
                  <a:pt x="19784" y="9485"/>
                </a:lnTo>
                <a:lnTo>
                  <a:pt x="19782" y="9482"/>
                </a:lnTo>
                <a:lnTo>
                  <a:pt x="19782" y="9482"/>
                </a:lnTo>
                <a:lnTo>
                  <a:pt x="19784" y="9483"/>
                </a:lnTo>
                <a:lnTo>
                  <a:pt x="19788" y="9483"/>
                </a:lnTo>
                <a:lnTo>
                  <a:pt x="19788" y="9483"/>
                </a:lnTo>
                <a:lnTo>
                  <a:pt x="19792" y="9483"/>
                </a:lnTo>
                <a:lnTo>
                  <a:pt x="19794" y="9483"/>
                </a:lnTo>
                <a:lnTo>
                  <a:pt x="19794" y="9483"/>
                </a:lnTo>
                <a:close/>
                <a:moveTo>
                  <a:pt x="19815" y="9470"/>
                </a:moveTo>
                <a:lnTo>
                  <a:pt x="19806" y="9473"/>
                </a:lnTo>
                <a:lnTo>
                  <a:pt x="19814" y="9466"/>
                </a:lnTo>
                <a:lnTo>
                  <a:pt x="19814" y="9466"/>
                </a:lnTo>
                <a:lnTo>
                  <a:pt x="19814" y="9469"/>
                </a:lnTo>
                <a:lnTo>
                  <a:pt x="19814" y="9469"/>
                </a:lnTo>
                <a:lnTo>
                  <a:pt x="19815" y="9470"/>
                </a:lnTo>
                <a:lnTo>
                  <a:pt x="19815" y="9470"/>
                </a:lnTo>
                <a:close/>
                <a:moveTo>
                  <a:pt x="15411" y="3873"/>
                </a:moveTo>
                <a:lnTo>
                  <a:pt x="19738" y="9455"/>
                </a:lnTo>
                <a:lnTo>
                  <a:pt x="8531" y="7680"/>
                </a:lnTo>
                <a:lnTo>
                  <a:pt x="15411" y="3873"/>
                </a:lnTo>
                <a:close/>
                <a:moveTo>
                  <a:pt x="30050" y="63"/>
                </a:moveTo>
                <a:lnTo>
                  <a:pt x="19790" y="9452"/>
                </a:lnTo>
                <a:lnTo>
                  <a:pt x="15455" y="3857"/>
                </a:lnTo>
                <a:lnTo>
                  <a:pt x="30050" y="63"/>
                </a:lnTo>
                <a:close/>
                <a:moveTo>
                  <a:pt x="30789" y="5489"/>
                </a:moveTo>
                <a:lnTo>
                  <a:pt x="19881" y="9428"/>
                </a:lnTo>
                <a:lnTo>
                  <a:pt x="30109" y="66"/>
                </a:lnTo>
                <a:lnTo>
                  <a:pt x="30789" y="5489"/>
                </a:lnTo>
                <a:close/>
                <a:moveTo>
                  <a:pt x="15341" y="3863"/>
                </a:moveTo>
                <a:lnTo>
                  <a:pt x="8467" y="7667"/>
                </a:lnTo>
                <a:lnTo>
                  <a:pt x="115" y="3338"/>
                </a:lnTo>
                <a:lnTo>
                  <a:pt x="15341" y="3863"/>
                </a:lnTo>
                <a:close/>
                <a:moveTo>
                  <a:pt x="41409" y="77"/>
                </a:moveTo>
                <a:lnTo>
                  <a:pt x="37906" y="5571"/>
                </a:lnTo>
                <a:lnTo>
                  <a:pt x="30898" y="5482"/>
                </a:lnTo>
                <a:lnTo>
                  <a:pt x="41409" y="77"/>
                </a:lnTo>
                <a:close/>
                <a:moveTo>
                  <a:pt x="4042" y="45"/>
                </a:moveTo>
                <a:lnTo>
                  <a:pt x="15275" y="3819"/>
                </a:lnTo>
                <a:lnTo>
                  <a:pt x="80" y="3295"/>
                </a:lnTo>
                <a:lnTo>
                  <a:pt x="4042" y="45"/>
                </a:lnTo>
                <a:close/>
                <a:moveTo>
                  <a:pt x="41459" y="33"/>
                </a:moveTo>
                <a:lnTo>
                  <a:pt x="41456" y="35"/>
                </a:lnTo>
                <a:lnTo>
                  <a:pt x="41456" y="35"/>
                </a:lnTo>
                <a:lnTo>
                  <a:pt x="41456" y="35"/>
                </a:lnTo>
                <a:lnTo>
                  <a:pt x="41456" y="35"/>
                </a:lnTo>
                <a:lnTo>
                  <a:pt x="41455" y="34"/>
                </a:lnTo>
                <a:lnTo>
                  <a:pt x="41459" y="33"/>
                </a:lnTo>
                <a:close/>
                <a:moveTo>
                  <a:pt x="30112" y="29"/>
                </a:moveTo>
                <a:lnTo>
                  <a:pt x="30112" y="29"/>
                </a:lnTo>
                <a:lnTo>
                  <a:pt x="30111" y="30"/>
                </a:lnTo>
                <a:lnTo>
                  <a:pt x="30108" y="33"/>
                </a:lnTo>
                <a:lnTo>
                  <a:pt x="30108" y="33"/>
                </a:lnTo>
                <a:lnTo>
                  <a:pt x="30107" y="32"/>
                </a:lnTo>
                <a:lnTo>
                  <a:pt x="30107" y="32"/>
                </a:lnTo>
                <a:lnTo>
                  <a:pt x="30107" y="30"/>
                </a:lnTo>
                <a:lnTo>
                  <a:pt x="30112" y="29"/>
                </a:lnTo>
                <a:close/>
                <a:moveTo>
                  <a:pt x="30123" y="26"/>
                </a:moveTo>
                <a:lnTo>
                  <a:pt x="30123" y="27"/>
                </a:lnTo>
                <a:lnTo>
                  <a:pt x="30123" y="27"/>
                </a:lnTo>
                <a:lnTo>
                  <a:pt x="30122" y="27"/>
                </a:lnTo>
                <a:lnTo>
                  <a:pt x="30123" y="26"/>
                </a:lnTo>
                <a:close/>
                <a:moveTo>
                  <a:pt x="41465" y="17"/>
                </a:moveTo>
                <a:lnTo>
                  <a:pt x="41465" y="17"/>
                </a:lnTo>
                <a:lnTo>
                  <a:pt x="41465" y="17"/>
                </a:lnTo>
                <a:lnTo>
                  <a:pt x="41465" y="17"/>
                </a:lnTo>
                <a:lnTo>
                  <a:pt x="41465" y="17"/>
                </a:lnTo>
                <a:lnTo>
                  <a:pt x="41465" y="17"/>
                </a:lnTo>
                <a:close/>
                <a:moveTo>
                  <a:pt x="41465" y="17"/>
                </a:moveTo>
                <a:lnTo>
                  <a:pt x="41465" y="17"/>
                </a:lnTo>
                <a:lnTo>
                  <a:pt x="41465" y="17"/>
                </a:lnTo>
                <a:lnTo>
                  <a:pt x="41465" y="17"/>
                </a:lnTo>
                <a:lnTo>
                  <a:pt x="41465" y="17"/>
                </a:lnTo>
                <a:lnTo>
                  <a:pt x="41465" y="17"/>
                </a:lnTo>
                <a:close/>
                <a:moveTo>
                  <a:pt x="30135" y="17"/>
                </a:moveTo>
                <a:lnTo>
                  <a:pt x="30134" y="17"/>
                </a:lnTo>
                <a:lnTo>
                  <a:pt x="30135" y="17"/>
                </a:lnTo>
                <a:close/>
                <a:moveTo>
                  <a:pt x="41475" y="1"/>
                </a:moveTo>
                <a:lnTo>
                  <a:pt x="41475" y="1"/>
                </a:lnTo>
                <a:lnTo>
                  <a:pt x="41475" y="1"/>
                </a:lnTo>
                <a:lnTo>
                  <a:pt x="41475" y="1"/>
                </a:lnTo>
                <a:lnTo>
                  <a:pt x="41475" y="1"/>
                </a:lnTo>
                <a:lnTo>
                  <a:pt x="41475" y="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Text Placeholder 45">
            <a:extLst>
              <a:ext uri="{FF2B5EF4-FFF2-40B4-BE49-F238E27FC236}">
                <a16:creationId xmlns:a16="http://schemas.microsoft.com/office/drawing/2014/main" id="{D0D1EE6D-469F-462B-9911-DEA659FA0CA1}"/>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a:t>Divider Slide</a:t>
            </a:r>
          </a:p>
        </p:txBody>
      </p:sp>
    </p:spTree>
    <p:extLst>
      <p:ext uri="{BB962C8B-B14F-4D97-AF65-F5344CB8AC3E}">
        <p14:creationId xmlns:p14="http://schemas.microsoft.com/office/powerpoint/2010/main" val="2679589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Full_Image_slide_1">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24858" y="0"/>
            <a:ext cx="12216858" cy="6858000"/>
          </a:xfrm>
          <a:solidFill>
            <a:schemeClr val="bg1">
              <a:lumMod val="85000"/>
            </a:schemeClr>
          </a:solidFill>
        </p:spPr>
        <p:txBody>
          <a:bodyPr lIns="0" rIns="0"/>
          <a:lstStyle/>
          <a:p>
            <a:r>
              <a:rPr lang="en-US"/>
              <a:t>Click icon to add picture</a:t>
            </a:r>
            <a:endParaRPr lang="en-GB"/>
          </a:p>
        </p:txBody>
      </p:sp>
      <p:sp>
        <p:nvSpPr>
          <p:cNvPr id="3" name="Text Placeholder 2">
            <a:extLst>
              <a:ext uri="{FF2B5EF4-FFF2-40B4-BE49-F238E27FC236}">
                <a16:creationId xmlns:a16="http://schemas.microsoft.com/office/drawing/2014/main" id="{62AEDBC8-358F-B145-8493-0D2E0FC86B68}"/>
              </a:ext>
            </a:extLst>
          </p:cNvPr>
          <p:cNvSpPr>
            <a:spLocks noGrp="1"/>
          </p:cNvSpPr>
          <p:nvPr>
            <p:ph type="body" sz="quarter" idx="14" hasCustomPrompt="1"/>
          </p:nvPr>
        </p:nvSpPr>
        <p:spPr>
          <a:xfrm>
            <a:off x="277176" y="853131"/>
            <a:ext cx="11126788" cy="2198688"/>
          </a:xfrm>
        </p:spPr>
        <p:txBody>
          <a:bodyPr/>
          <a:lstStyle>
            <a:lvl1pPr>
              <a:defRPr sz="6000" b="0" i="0">
                <a:solidFill>
                  <a:schemeClr val="bg1"/>
                </a:solidFill>
                <a:latin typeface="3M Circular TT Bold" panose="020B0804020101010102" pitchFamily="34" charset="0"/>
                <a:cs typeface="3M Circular TT Bold" panose="020B0804020101010102" pitchFamily="34" charset="0"/>
              </a:defRPr>
            </a:lvl1pPr>
          </a:lstStyle>
          <a:p>
            <a:pPr lvl="0"/>
            <a:r>
              <a:rPr lang="en-US"/>
              <a:t>Divider slide</a:t>
            </a:r>
          </a:p>
        </p:txBody>
      </p:sp>
    </p:spTree>
    <p:extLst>
      <p:ext uri="{BB962C8B-B14F-4D97-AF65-F5344CB8AC3E}">
        <p14:creationId xmlns:p14="http://schemas.microsoft.com/office/powerpoint/2010/main" val="116034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Full_Image_slide_1">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24858" y="0"/>
            <a:ext cx="12216858" cy="6858000"/>
          </a:xfrm>
          <a:solidFill>
            <a:schemeClr val="bg1">
              <a:lumMod val="85000"/>
            </a:schemeClr>
          </a:solidFill>
        </p:spPr>
        <p:txBody>
          <a:bodyPr lIns="0" rIns="0"/>
          <a:lstStyle/>
          <a:p>
            <a:r>
              <a:rPr lang="en-US"/>
              <a:t>Click icon to add picture</a:t>
            </a:r>
            <a:endParaRPr lang="en-GB"/>
          </a:p>
        </p:txBody>
      </p:sp>
      <p:sp>
        <p:nvSpPr>
          <p:cNvPr id="3" name="Text Placeholder 2">
            <a:extLst>
              <a:ext uri="{FF2B5EF4-FFF2-40B4-BE49-F238E27FC236}">
                <a16:creationId xmlns:a16="http://schemas.microsoft.com/office/drawing/2014/main" id="{62AEDBC8-358F-B145-8493-0D2E0FC86B68}"/>
              </a:ext>
            </a:extLst>
          </p:cNvPr>
          <p:cNvSpPr>
            <a:spLocks noGrp="1"/>
          </p:cNvSpPr>
          <p:nvPr>
            <p:ph type="body" sz="quarter" idx="14" hasCustomPrompt="1"/>
          </p:nvPr>
        </p:nvSpPr>
        <p:spPr>
          <a:xfrm>
            <a:off x="277176" y="853131"/>
            <a:ext cx="11126788" cy="2198688"/>
          </a:xfrm>
        </p:spPr>
        <p:txBody>
          <a:bodyPr/>
          <a:lstStyle>
            <a:lvl1pPr>
              <a:defRPr sz="6000" b="0" i="0">
                <a:solidFill>
                  <a:schemeClr val="tx1"/>
                </a:solidFill>
                <a:latin typeface="3M Circular TT Bold" panose="020B0804020101010102" pitchFamily="34" charset="0"/>
                <a:cs typeface="3M Circular TT Bold" panose="020B0804020101010102" pitchFamily="34" charset="0"/>
              </a:defRPr>
            </a:lvl1pPr>
          </a:lstStyle>
          <a:p>
            <a:pPr lvl="0"/>
            <a:r>
              <a:rPr lang="en-US"/>
              <a:t>Divider slide</a:t>
            </a:r>
          </a:p>
        </p:txBody>
      </p:sp>
    </p:spTree>
    <p:extLst>
      <p:ext uri="{BB962C8B-B14F-4D97-AF65-F5344CB8AC3E}">
        <p14:creationId xmlns:p14="http://schemas.microsoft.com/office/powerpoint/2010/main" val="1614521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p:cNvSpPr>
            <a:spLocks noGrp="1"/>
          </p:cNvSpPr>
          <p:nvPr>
            <p:ph type="ctrTitle"/>
          </p:nvPr>
        </p:nvSpPr>
        <p:spPr>
          <a:xfrm>
            <a:off x="379413" y="2321901"/>
            <a:ext cx="9521825" cy="1994392"/>
          </a:xfrm>
        </p:spPr>
        <p:txBody>
          <a:bodyPr vert="horz" wrap="square" lIns="0" tIns="0" rIns="0" bIns="0" anchor="t" anchorCtr="0">
            <a:noAutofit/>
          </a:bodyPr>
          <a:lstStyle>
            <a:lvl1pPr algn="l">
              <a:defRPr sz="72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007027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Intro: city skyline, fill square">
    <p:spTree>
      <p:nvGrpSpPr>
        <p:cNvPr id="1" name=""/>
        <p:cNvGrpSpPr/>
        <p:nvPr/>
      </p:nvGrpSpPr>
      <p:grpSpPr>
        <a:xfrm>
          <a:off x="0" y="0"/>
          <a:ext cx="0" cy="0"/>
          <a:chOff x="0" y="0"/>
          <a:chExt cx="0" cy="0"/>
        </a:xfrm>
      </p:grpSpPr>
      <p:pic>
        <p:nvPicPr>
          <p:cNvPr id="2" name="Picture 1" descr="A highway with cars on it&#10;&#10;Description automatically generated">
            <a:extLst>
              <a:ext uri="{FF2B5EF4-FFF2-40B4-BE49-F238E27FC236}">
                <a16:creationId xmlns:a16="http://schemas.microsoft.com/office/drawing/2014/main" id="{18E28631-6B45-3F82-C986-951984B4FFD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705" y="0"/>
            <a:ext cx="12194705" cy="6858000"/>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8265B4E9-A39F-319E-D461-70348821FAB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
        <p:nvSpPr>
          <p:cNvPr id="3" name="Rectangle 2">
            <a:extLst>
              <a:ext uri="{FF2B5EF4-FFF2-40B4-BE49-F238E27FC236}">
                <a16:creationId xmlns:a16="http://schemas.microsoft.com/office/drawing/2014/main" id="{3E083DCC-1185-9F81-136E-7AECD44AE947}"/>
              </a:ext>
            </a:extLst>
          </p:cNvPr>
          <p:cNvSpPr/>
          <p:nvPr userDrawn="1"/>
        </p:nvSpPr>
        <p:spPr>
          <a:xfrm>
            <a:off x="594360" y="2210174"/>
            <a:ext cx="4053466" cy="4053466"/>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79436275-8615-0CF4-7E61-1AC20B1AB9D5}"/>
              </a:ext>
            </a:extLst>
          </p:cNvPr>
          <p:cNvSpPr>
            <a:spLocks noGrp="1"/>
          </p:cNvSpPr>
          <p:nvPr>
            <p:ph type="body" sz="quarter" idx="10"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3683A817-907A-17B2-6465-3480CE3F027C}"/>
              </a:ext>
            </a:extLst>
          </p:cNvPr>
          <p:cNvSpPr>
            <a:spLocks noGrp="1"/>
          </p:cNvSpPr>
          <p:nvPr>
            <p:ph type="body" sz="quarter" idx="11"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3568682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104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1979757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3361112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1712750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ntro: red squares ">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700D5F5C-8B6E-2EE9-D3AA-E63A820BEC0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4000" y="0"/>
            <a:ext cx="6858000" cy="6858000"/>
          </a:xfrm>
          <a:prstGeom prst="rect">
            <a:avLst/>
          </a:prstGeom>
        </p:spPr>
      </p:pic>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5" name="Rectangle 4">
            <a:extLst>
              <a:ext uri="{FF2B5EF4-FFF2-40B4-BE49-F238E27FC236}">
                <a16:creationId xmlns:a16="http://schemas.microsoft.com/office/drawing/2014/main" id="{BA0A0DCB-215D-CF6A-27A8-AF6758B785A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67">
            <a:extLst>
              <a:ext uri="{FF2B5EF4-FFF2-40B4-BE49-F238E27FC236}">
                <a16:creationId xmlns:a16="http://schemas.microsoft.com/office/drawing/2014/main" id="{34AA0D36-4B2D-E750-220F-22EA512E5D96}"/>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Tree>
    <p:extLst>
      <p:ext uri="{BB962C8B-B14F-4D97-AF65-F5344CB8AC3E}">
        <p14:creationId xmlns:p14="http://schemas.microsoft.com/office/powerpoint/2010/main" val="1019360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ntro: radial square">
    <p:spTree>
      <p:nvGrpSpPr>
        <p:cNvPr id="1" name=""/>
        <p:cNvGrpSpPr/>
        <p:nvPr/>
      </p:nvGrpSpPr>
      <p:grpSpPr>
        <a:xfrm>
          <a:off x="0" y="0"/>
          <a:ext cx="0" cy="0"/>
          <a:chOff x="0" y="0"/>
          <a:chExt cx="0" cy="0"/>
        </a:xfrm>
      </p:grpSpPr>
      <p:sp>
        <p:nvSpPr>
          <p:cNvPr id="4" name="Text Placeholder 67">
            <a:extLst>
              <a:ext uri="{FF2B5EF4-FFF2-40B4-BE49-F238E27FC236}">
                <a16:creationId xmlns:a16="http://schemas.microsoft.com/office/drawing/2014/main" id="{3ABAC715-2A75-D856-E6C1-F60695AAF18B}"/>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8" name="Text Placeholder 67">
            <a:extLst>
              <a:ext uri="{FF2B5EF4-FFF2-40B4-BE49-F238E27FC236}">
                <a16:creationId xmlns:a16="http://schemas.microsoft.com/office/drawing/2014/main" id="{C5BE5412-69F1-A467-9A97-A98C3925DDF1}"/>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E9440228-661F-FA1D-D429-A4F4EDA6495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3" name="Rectangle 2">
            <a:extLst>
              <a:ext uri="{FF2B5EF4-FFF2-40B4-BE49-F238E27FC236}">
                <a16:creationId xmlns:a16="http://schemas.microsoft.com/office/drawing/2014/main" id="{51EE2406-30BB-CD17-CD99-6C72A64CEFB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aphic 5">
            <a:extLst>
              <a:ext uri="{FF2B5EF4-FFF2-40B4-BE49-F238E27FC236}">
                <a16:creationId xmlns:a16="http://schemas.microsoft.com/office/drawing/2014/main" id="{C5EE2543-E33C-423A-3CF0-ACC0AC8E5048}"/>
              </a:ext>
            </a:extLst>
          </p:cNvPr>
          <p:cNvGrpSpPr/>
          <p:nvPr/>
        </p:nvGrpSpPr>
        <p:grpSpPr>
          <a:xfrm>
            <a:off x="5334000" y="0"/>
            <a:ext cx="6858000" cy="6858000"/>
            <a:chOff x="5334000" y="0"/>
            <a:chExt cx="6858000" cy="6858000"/>
          </a:xfrm>
        </p:grpSpPr>
        <p:sp>
          <p:nvSpPr>
            <p:cNvPr id="5" name="Freeform 4">
              <a:extLst>
                <a:ext uri="{FF2B5EF4-FFF2-40B4-BE49-F238E27FC236}">
                  <a16:creationId xmlns:a16="http://schemas.microsoft.com/office/drawing/2014/main" id="{5FDD4BD7-D3E5-4674-BC29-AC2705C3D874}"/>
                </a:ext>
              </a:extLst>
            </p:cNvPr>
            <p:cNvSpPr/>
            <p:nvPr/>
          </p:nvSpPr>
          <p:spPr>
            <a:xfrm>
              <a:off x="5334000" y="0"/>
              <a:ext cx="6858000" cy="6858000"/>
            </a:xfrm>
            <a:custGeom>
              <a:avLst/>
              <a:gdLst>
                <a:gd name="connsiteX0" fmla="*/ 0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 name="connsiteX4" fmla="*/ 0 w 6858000"/>
                <a:gd name="connsiteY4" fmla="*/ 0 h 6858000"/>
                <a:gd name="connsiteX5" fmla="*/ 6572250 w 6858000"/>
                <a:gd name="connsiteY5" fmla="*/ 6572250 h 6858000"/>
                <a:gd name="connsiteX6" fmla="*/ 285750 w 6858000"/>
                <a:gd name="connsiteY6" fmla="*/ 6572250 h 6858000"/>
                <a:gd name="connsiteX7" fmla="*/ 285750 w 6858000"/>
                <a:gd name="connsiteY7" fmla="*/ 285750 h 6858000"/>
                <a:gd name="connsiteX8" fmla="*/ 6572250 w 6858000"/>
                <a:gd name="connsiteY8" fmla="*/ 285750 h 6858000"/>
                <a:gd name="connsiteX9" fmla="*/ 6572250 w 6858000"/>
                <a:gd name="connsiteY9" fmla="*/ 6572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8000" h="6858000">
                  <a:moveTo>
                    <a:pt x="0" y="0"/>
                  </a:moveTo>
                  <a:lnTo>
                    <a:pt x="0" y="6858000"/>
                  </a:lnTo>
                  <a:lnTo>
                    <a:pt x="6858000" y="6858000"/>
                  </a:lnTo>
                  <a:lnTo>
                    <a:pt x="6858000" y="0"/>
                  </a:lnTo>
                  <a:lnTo>
                    <a:pt x="0" y="0"/>
                  </a:lnTo>
                  <a:close/>
                  <a:moveTo>
                    <a:pt x="6572250" y="6572250"/>
                  </a:moveTo>
                  <a:lnTo>
                    <a:pt x="285750" y="6572250"/>
                  </a:lnTo>
                  <a:lnTo>
                    <a:pt x="285750" y="285750"/>
                  </a:lnTo>
                  <a:lnTo>
                    <a:pt x="6572250" y="285750"/>
                  </a:lnTo>
                  <a:lnTo>
                    <a:pt x="6572250" y="6572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7D3F0604-26EE-08B0-27CD-2A2408410257}"/>
                </a:ext>
              </a:extLst>
            </p:cNvPr>
            <p:cNvSpPr/>
            <p:nvPr/>
          </p:nvSpPr>
          <p:spPr>
            <a:xfrm>
              <a:off x="5619750" y="285750"/>
              <a:ext cx="6286500" cy="6286500"/>
            </a:xfrm>
            <a:custGeom>
              <a:avLst/>
              <a:gdLst>
                <a:gd name="connsiteX0" fmla="*/ 0 w 6286500"/>
                <a:gd name="connsiteY0" fmla="*/ 6286500 h 6286500"/>
                <a:gd name="connsiteX1" fmla="*/ 6286500 w 6286500"/>
                <a:gd name="connsiteY1" fmla="*/ 6286500 h 6286500"/>
                <a:gd name="connsiteX2" fmla="*/ 6286500 w 6286500"/>
                <a:gd name="connsiteY2" fmla="*/ 0 h 6286500"/>
                <a:gd name="connsiteX3" fmla="*/ 0 w 6286500"/>
                <a:gd name="connsiteY3" fmla="*/ 0 h 6286500"/>
                <a:gd name="connsiteX4" fmla="*/ 0 w 6286500"/>
                <a:gd name="connsiteY4" fmla="*/ 6286500 h 6286500"/>
                <a:gd name="connsiteX5" fmla="*/ 285750 w 6286500"/>
                <a:gd name="connsiteY5" fmla="*/ 285750 h 6286500"/>
                <a:gd name="connsiteX6" fmla="*/ 6000750 w 6286500"/>
                <a:gd name="connsiteY6" fmla="*/ 285750 h 6286500"/>
                <a:gd name="connsiteX7" fmla="*/ 6000750 w 6286500"/>
                <a:gd name="connsiteY7" fmla="*/ 6000750 h 6286500"/>
                <a:gd name="connsiteX8" fmla="*/ 285750 w 6286500"/>
                <a:gd name="connsiteY8" fmla="*/ 6000750 h 6286500"/>
                <a:gd name="connsiteX9" fmla="*/ 285750 w 6286500"/>
                <a:gd name="connsiteY9" fmla="*/ 285750 h 628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6500" h="6286500">
                  <a:moveTo>
                    <a:pt x="0" y="6286500"/>
                  </a:moveTo>
                  <a:lnTo>
                    <a:pt x="6286500" y="6286500"/>
                  </a:lnTo>
                  <a:lnTo>
                    <a:pt x="6286500" y="0"/>
                  </a:lnTo>
                  <a:lnTo>
                    <a:pt x="0" y="0"/>
                  </a:lnTo>
                  <a:lnTo>
                    <a:pt x="0" y="6286500"/>
                  </a:lnTo>
                  <a:close/>
                  <a:moveTo>
                    <a:pt x="285750" y="285750"/>
                  </a:moveTo>
                  <a:lnTo>
                    <a:pt x="6000750" y="285750"/>
                  </a:lnTo>
                  <a:lnTo>
                    <a:pt x="6000750" y="6000750"/>
                  </a:lnTo>
                  <a:lnTo>
                    <a:pt x="285750" y="6000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6EDCE860-B936-6B89-6ABB-4FA91B4F6CB0}"/>
                </a:ext>
              </a:extLst>
            </p:cNvPr>
            <p:cNvSpPr/>
            <p:nvPr/>
          </p:nvSpPr>
          <p:spPr>
            <a:xfrm>
              <a:off x="5905500" y="571500"/>
              <a:ext cx="5715000" cy="5715000"/>
            </a:xfrm>
            <a:custGeom>
              <a:avLst/>
              <a:gdLst>
                <a:gd name="connsiteX0" fmla="*/ 5715000 w 5715000"/>
                <a:gd name="connsiteY0" fmla="*/ 0 h 5715000"/>
                <a:gd name="connsiteX1" fmla="*/ 0 w 5715000"/>
                <a:gd name="connsiteY1" fmla="*/ 0 h 5715000"/>
                <a:gd name="connsiteX2" fmla="*/ 0 w 5715000"/>
                <a:gd name="connsiteY2" fmla="*/ 5715000 h 5715000"/>
                <a:gd name="connsiteX3" fmla="*/ 5715000 w 5715000"/>
                <a:gd name="connsiteY3" fmla="*/ 5715000 h 5715000"/>
                <a:gd name="connsiteX4" fmla="*/ 5715000 w 5715000"/>
                <a:gd name="connsiteY4" fmla="*/ 0 h 5715000"/>
                <a:gd name="connsiteX5" fmla="*/ 5429250 w 5715000"/>
                <a:gd name="connsiteY5" fmla="*/ 5429250 h 5715000"/>
                <a:gd name="connsiteX6" fmla="*/ 285750 w 5715000"/>
                <a:gd name="connsiteY6" fmla="*/ 5429250 h 5715000"/>
                <a:gd name="connsiteX7" fmla="*/ 285750 w 5715000"/>
                <a:gd name="connsiteY7" fmla="*/ 285750 h 5715000"/>
                <a:gd name="connsiteX8" fmla="*/ 5429250 w 5715000"/>
                <a:gd name="connsiteY8" fmla="*/ 285750 h 5715000"/>
                <a:gd name="connsiteX9" fmla="*/ 5429250 w 5715000"/>
                <a:gd name="connsiteY9" fmla="*/ 542925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00" h="5715000">
                  <a:moveTo>
                    <a:pt x="5715000" y="0"/>
                  </a:moveTo>
                  <a:lnTo>
                    <a:pt x="0" y="0"/>
                  </a:lnTo>
                  <a:lnTo>
                    <a:pt x="0" y="5715000"/>
                  </a:lnTo>
                  <a:lnTo>
                    <a:pt x="5715000" y="5715000"/>
                  </a:lnTo>
                  <a:lnTo>
                    <a:pt x="5715000" y="0"/>
                  </a:lnTo>
                  <a:close/>
                  <a:moveTo>
                    <a:pt x="5429250" y="5429250"/>
                  </a:moveTo>
                  <a:lnTo>
                    <a:pt x="285750" y="5429250"/>
                  </a:lnTo>
                  <a:lnTo>
                    <a:pt x="285750" y="285750"/>
                  </a:lnTo>
                  <a:lnTo>
                    <a:pt x="5429250" y="285750"/>
                  </a:lnTo>
                  <a:lnTo>
                    <a:pt x="5429250" y="5429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037E3FD5-599C-6E19-5387-8F4E4E5BB2A6}"/>
                </a:ext>
              </a:extLst>
            </p:cNvPr>
            <p:cNvSpPr/>
            <p:nvPr/>
          </p:nvSpPr>
          <p:spPr>
            <a:xfrm>
              <a:off x="6191250" y="857250"/>
              <a:ext cx="5143500" cy="5143500"/>
            </a:xfrm>
            <a:custGeom>
              <a:avLst/>
              <a:gdLst>
                <a:gd name="connsiteX0" fmla="*/ 0 w 5143500"/>
                <a:gd name="connsiteY0" fmla="*/ 5143500 h 5143500"/>
                <a:gd name="connsiteX1" fmla="*/ 5143500 w 5143500"/>
                <a:gd name="connsiteY1" fmla="*/ 5143500 h 5143500"/>
                <a:gd name="connsiteX2" fmla="*/ 5143500 w 5143500"/>
                <a:gd name="connsiteY2" fmla="*/ 0 h 5143500"/>
                <a:gd name="connsiteX3" fmla="*/ 0 w 5143500"/>
                <a:gd name="connsiteY3" fmla="*/ 0 h 5143500"/>
                <a:gd name="connsiteX4" fmla="*/ 0 w 5143500"/>
                <a:gd name="connsiteY4" fmla="*/ 5143500 h 5143500"/>
                <a:gd name="connsiteX5" fmla="*/ 285750 w 5143500"/>
                <a:gd name="connsiteY5" fmla="*/ 285750 h 5143500"/>
                <a:gd name="connsiteX6" fmla="*/ 4857750 w 5143500"/>
                <a:gd name="connsiteY6" fmla="*/ 285750 h 5143500"/>
                <a:gd name="connsiteX7" fmla="*/ 4857750 w 5143500"/>
                <a:gd name="connsiteY7" fmla="*/ 4857750 h 5143500"/>
                <a:gd name="connsiteX8" fmla="*/ 285750 w 5143500"/>
                <a:gd name="connsiteY8" fmla="*/ 4857750 h 5143500"/>
                <a:gd name="connsiteX9" fmla="*/ 285750 w 5143500"/>
                <a:gd name="connsiteY9" fmla="*/ 28575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43500" h="5143500">
                  <a:moveTo>
                    <a:pt x="0" y="5143500"/>
                  </a:moveTo>
                  <a:lnTo>
                    <a:pt x="5143500" y="5143500"/>
                  </a:lnTo>
                  <a:lnTo>
                    <a:pt x="5143500" y="0"/>
                  </a:lnTo>
                  <a:lnTo>
                    <a:pt x="0" y="0"/>
                  </a:lnTo>
                  <a:lnTo>
                    <a:pt x="0" y="5143500"/>
                  </a:lnTo>
                  <a:close/>
                  <a:moveTo>
                    <a:pt x="285750" y="285750"/>
                  </a:moveTo>
                  <a:lnTo>
                    <a:pt x="4857750" y="285750"/>
                  </a:lnTo>
                  <a:lnTo>
                    <a:pt x="4857750" y="4857750"/>
                  </a:lnTo>
                  <a:lnTo>
                    <a:pt x="285750" y="4857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5FABE19C-CC00-F54D-6DBB-19E6E0F22718}"/>
                </a:ext>
              </a:extLst>
            </p:cNvPr>
            <p:cNvSpPr/>
            <p:nvPr/>
          </p:nvSpPr>
          <p:spPr>
            <a:xfrm>
              <a:off x="6477000" y="1143000"/>
              <a:ext cx="4572000" cy="4572000"/>
            </a:xfrm>
            <a:custGeom>
              <a:avLst/>
              <a:gdLst>
                <a:gd name="connsiteX0" fmla="*/ 4572000 w 4572000"/>
                <a:gd name="connsiteY0" fmla="*/ 0 h 4572000"/>
                <a:gd name="connsiteX1" fmla="*/ 0 w 4572000"/>
                <a:gd name="connsiteY1" fmla="*/ 0 h 4572000"/>
                <a:gd name="connsiteX2" fmla="*/ 0 w 4572000"/>
                <a:gd name="connsiteY2" fmla="*/ 4572000 h 4572000"/>
                <a:gd name="connsiteX3" fmla="*/ 4572000 w 4572000"/>
                <a:gd name="connsiteY3" fmla="*/ 4572000 h 4572000"/>
                <a:gd name="connsiteX4" fmla="*/ 4572000 w 4572000"/>
                <a:gd name="connsiteY4" fmla="*/ 0 h 4572000"/>
                <a:gd name="connsiteX5" fmla="*/ 4286250 w 4572000"/>
                <a:gd name="connsiteY5" fmla="*/ 4286250 h 4572000"/>
                <a:gd name="connsiteX6" fmla="*/ 285750 w 4572000"/>
                <a:gd name="connsiteY6" fmla="*/ 4286250 h 4572000"/>
                <a:gd name="connsiteX7" fmla="*/ 285750 w 4572000"/>
                <a:gd name="connsiteY7" fmla="*/ 285750 h 4572000"/>
                <a:gd name="connsiteX8" fmla="*/ 4286250 w 4572000"/>
                <a:gd name="connsiteY8" fmla="*/ 285750 h 4572000"/>
                <a:gd name="connsiteX9" fmla="*/ 4286250 w 4572000"/>
                <a:gd name="connsiteY9" fmla="*/ 428625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2000" h="4572000">
                  <a:moveTo>
                    <a:pt x="4572000" y="0"/>
                  </a:moveTo>
                  <a:lnTo>
                    <a:pt x="0" y="0"/>
                  </a:lnTo>
                  <a:lnTo>
                    <a:pt x="0" y="4572000"/>
                  </a:lnTo>
                  <a:lnTo>
                    <a:pt x="4572000" y="4572000"/>
                  </a:lnTo>
                  <a:lnTo>
                    <a:pt x="4572000" y="0"/>
                  </a:lnTo>
                  <a:close/>
                  <a:moveTo>
                    <a:pt x="4286250" y="4286250"/>
                  </a:moveTo>
                  <a:lnTo>
                    <a:pt x="285750" y="4286250"/>
                  </a:lnTo>
                  <a:lnTo>
                    <a:pt x="285750" y="285750"/>
                  </a:lnTo>
                  <a:lnTo>
                    <a:pt x="4286250" y="285750"/>
                  </a:lnTo>
                  <a:lnTo>
                    <a:pt x="4286250" y="4286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00CCC3C2-B4AB-D742-8AA5-B0B3D1D6C4D4}"/>
                </a:ext>
              </a:extLst>
            </p:cNvPr>
            <p:cNvSpPr/>
            <p:nvPr/>
          </p:nvSpPr>
          <p:spPr>
            <a:xfrm>
              <a:off x="6762750" y="1428750"/>
              <a:ext cx="4000500" cy="4000500"/>
            </a:xfrm>
            <a:custGeom>
              <a:avLst/>
              <a:gdLst>
                <a:gd name="connsiteX0" fmla="*/ 0 w 4000500"/>
                <a:gd name="connsiteY0" fmla="*/ 4000500 h 4000500"/>
                <a:gd name="connsiteX1" fmla="*/ 4000500 w 4000500"/>
                <a:gd name="connsiteY1" fmla="*/ 4000500 h 4000500"/>
                <a:gd name="connsiteX2" fmla="*/ 4000500 w 4000500"/>
                <a:gd name="connsiteY2" fmla="*/ 0 h 4000500"/>
                <a:gd name="connsiteX3" fmla="*/ 0 w 4000500"/>
                <a:gd name="connsiteY3" fmla="*/ 0 h 4000500"/>
                <a:gd name="connsiteX4" fmla="*/ 0 w 4000500"/>
                <a:gd name="connsiteY4" fmla="*/ 4000500 h 4000500"/>
                <a:gd name="connsiteX5" fmla="*/ 285750 w 4000500"/>
                <a:gd name="connsiteY5" fmla="*/ 285750 h 4000500"/>
                <a:gd name="connsiteX6" fmla="*/ 3714750 w 4000500"/>
                <a:gd name="connsiteY6" fmla="*/ 285750 h 4000500"/>
                <a:gd name="connsiteX7" fmla="*/ 3714750 w 4000500"/>
                <a:gd name="connsiteY7" fmla="*/ 3714750 h 4000500"/>
                <a:gd name="connsiteX8" fmla="*/ 285750 w 4000500"/>
                <a:gd name="connsiteY8" fmla="*/ 3714750 h 4000500"/>
                <a:gd name="connsiteX9" fmla="*/ 285750 w 4000500"/>
                <a:gd name="connsiteY9" fmla="*/ 285750 h 400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0500" h="4000500">
                  <a:moveTo>
                    <a:pt x="0" y="4000500"/>
                  </a:moveTo>
                  <a:lnTo>
                    <a:pt x="4000500" y="4000500"/>
                  </a:lnTo>
                  <a:lnTo>
                    <a:pt x="4000500" y="0"/>
                  </a:lnTo>
                  <a:lnTo>
                    <a:pt x="0" y="0"/>
                  </a:lnTo>
                  <a:lnTo>
                    <a:pt x="0" y="4000500"/>
                  </a:lnTo>
                  <a:close/>
                  <a:moveTo>
                    <a:pt x="285750" y="285750"/>
                  </a:moveTo>
                  <a:lnTo>
                    <a:pt x="3714750" y="285750"/>
                  </a:lnTo>
                  <a:lnTo>
                    <a:pt x="3714750" y="3714750"/>
                  </a:lnTo>
                  <a:lnTo>
                    <a:pt x="285750" y="3714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C06589D3-A16F-A9E0-3D0F-C0A447378CCA}"/>
                </a:ext>
              </a:extLst>
            </p:cNvPr>
            <p:cNvSpPr/>
            <p:nvPr/>
          </p:nvSpPr>
          <p:spPr>
            <a:xfrm>
              <a:off x="7048500" y="1714500"/>
              <a:ext cx="3429000" cy="3429000"/>
            </a:xfrm>
            <a:custGeom>
              <a:avLst/>
              <a:gdLst>
                <a:gd name="connsiteX0" fmla="*/ 3429000 w 3429000"/>
                <a:gd name="connsiteY0" fmla="*/ 0 h 3429000"/>
                <a:gd name="connsiteX1" fmla="*/ 0 w 3429000"/>
                <a:gd name="connsiteY1" fmla="*/ 0 h 3429000"/>
                <a:gd name="connsiteX2" fmla="*/ 0 w 3429000"/>
                <a:gd name="connsiteY2" fmla="*/ 3429000 h 3429000"/>
                <a:gd name="connsiteX3" fmla="*/ 3429000 w 3429000"/>
                <a:gd name="connsiteY3" fmla="*/ 3429000 h 3429000"/>
                <a:gd name="connsiteX4" fmla="*/ 3429000 w 3429000"/>
                <a:gd name="connsiteY4" fmla="*/ 0 h 3429000"/>
                <a:gd name="connsiteX5" fmla="*/ 3143250 w 3429000"/>
                <a:gd name="connsiteY5" fmla="*/ 3143250 h 3429000"/>
                <a:gd name="connsiteX6" fmla="*/ 285750 w 3429000"/>
                <a:gd name="connsiteY6" fmla="*/ 3143250 h 3429000"/>
                <a:gd name="connsiteX7" fmla="*/ 285750 w 3429000"/>
                <a:gd name="connsiteY7" fmla="*/ 285750 h 3429000"/>
                <a:gd name="connsiteX8" fmla="*/ 3143250 w 3429000"/>
                <a:gd name="connsiteY8" fmla="*/ 285750 h 3429000"/>
                <a:gd name="connsiteX9" fmla="*/ 3143250 w 3429000"/>
                <a:gd name="connsiteY9" fmla="*/ 314325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00" h="3429000">
                  <a:moveTo>
                    <a:pt x="3429000" y="0"/>
                  </a:moveTo>
                  <a:lnTo>
                    <a:pt x="0" y="0"/>
                  </a:lnTo>
                  <a:lnTo>
                    <a:pt x="0" y="3429000"/>
                  </a:lnTo>
                  <a:lnTo>
                    <a:pt x="3429000" y="3429000"/>
                  </a:lnTo>
                  <a:lnTo>
                    <a:pt x="3429000" y="0"/>
                  </a:lnTo>
                  <a:close/>
                  <a:moveTo>
                    <a:pt x="3143250" y="3143250"/>
                  </a:moveTo>
                  <a:lnTo>
                    <a:pt x="285750" y="3143250"/>
                  </a:lnTo>
                  <a:lnTo>
                    <a:pt x="285750" y="285750"/>
                  </a:lnTo>
                  <a:lnTo>
                    <a:pt x="3143250" y="285750"/>
                  </a:lnTo>
                  <a:lnTo>
                    <a:pt x="3143250" y="3143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3886679-0FCD-BB35-A803-4A4C8EDEFB37}"/>
                </a:ext>
              </a:extLst>
            </p:cNvPr>
            <p:cNvSpPr/>
            <p:nvPr/>
          </p:nvSpPr>
          <p:spPr>
            <a:xfrm>
              <a:off x="7334250" y="2000250"/>
              <a:ext cx="2857500" cy="2857500"/>
            </a:xfrm>
            <a:custGeom>
              <a:avLst/>
              <a:gdLst>
                <a:gd name="connsiteX0" fmla="*/ 0 w 2857500"/>
                <a:gd name="connsiteY0" fmla="*/ 2857500 h 2857500"/>
                <a:gd name="connsiteX1" fmla="*/ 2857500 w 2857500"/>
                <a:gd name="connsiteY1" fmla="*/ 2857500 h 2857500"/>
                <a:gd name="connsiteX2" fmla="*/ 2857500 w 2857500"/>
                <a:gd name="connsiteY2" fmla="*/ 0 h 2857500"/>
                <a:gd name="connsiteX3" fmla="*/ 0 w 2857500"/>
                <a:gd name="connsiteY3" fmla="*/ 0 h 2857500"/>
                <a:gd name="connsiteX4" fmla="*/ 0 w 2857500"/>
                <a:gd name="connsiteY4" fmla="*/ 2857500 h 2857500"/>
                <a:gd name="connsiteX5" fmla="*/ 285750 w 2857500"/>
                <a:gd name="connsiteY5" fmla="*/ 285750 h 2857500"/>
                <a:gd name="connsiteX6" fmla="*/ 2571750 w 2857500"/>
                <a:gd name="connsiteY6" fmla="*/ 285750 h 2857500"/>
                <a:gd name="connsiteX7" fmla="*/ 2571750 w 2857500"/>
                <a:gd name="connsiteY7" fmla="*/ 2571750 h 2857500"/>
                <a:gd name="connsiteX8" fmla="*/ 285750 w 2857500"/>
                <a:gd name="connsiteY8" fmla="*/ 2571750 h 2857500"/>
                <a:gd name="connsiteX9" fmla="*/ 285750 w 2857500"/>
                <a:gd name="connsiteY9" fmla="*/ 285750 h 285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500" h="2857500">
                  <a:moveTo>
                    <a:pt x="0" y="2857500"/>
                  </a:moveTo>
                  <a:lnTo>
                    <a:pt x="2857500" y="2857500"/>
                  </a:lnTo>
                  <a:lnTo>
                    <a:pt x="2857500" y="0"/>
                  </a:lnTo>
                  <a:lnTo>
                    <a:pt x="0" y="0"/>
                  </a:lnTo>
                  <a:lnTo>
                    <a:pt x="0" y="2857500"/>
                  </a:lnTo>
                  <a:close/>
                  <a:moveTo>
                    <a:pt x="285750" y="285750"/>
                  </a:moveTo>
                  <a:lnTo>
                    <a:pt x="2571750" y="285750"/>
                  </a:lnTo>
                  <a:lnTo>
                    <a:pt x="2571750" y="2571750"/>
                  </a:lnTo>
                  <a:lnTo>
                    <a:pt x="285750" y="2571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05607C02-6F51-74A9-5D89-1361AA3CC66D}"/>
                </a:ext>
              </a:extLst>
            </p:cNvPr>
            <p:cNvSpPr/>
            <p:nvPr/>
          </p:nvSpPr>
          <p:spPr>
            <a:xfrm>
              <a:off x="7620000" y="2286000"/>
              <a:ext cx="2286000" cy="2286000"/>
            </a:xfrm>
            <a:custGeom>
              <a:avLst/>
              <a:gdLst>
                <a:gd name="connsiteX0" fmla="*/ 2286000 w 2286000"/>
                <a:gd name="connsiteY0" fmla="*/ 0 h 2286000"/>
                <a:gd name="connsiteX1" fmla="*/ 0 w 2286000"/>
                <a:gd name="connsiteY1" fmla="*/ 0 h 2286000"/>
                <a:gd name="connsiteX2" fmla="*/ 0 w 2286000"/>
                <a:gd name="connsiteY2" fmla="*/ 2286000 h 2286000"/>
                <a:gd name="connsiteX3" fmla="*/ 2286000 w 2286000"/>
                <a:gd name="connsiteY3" fmla="*/ 2286000 h 2286000"/>
                <a:gd name="connsiteX4" fmla="*/ 2286000 w 2286000"/>
                <a:gd name="connsiteY4" fmla="*/ 0 h 2286000"/>
                <a:gd name="connsiteX5" fmla="*/ 2000250 w 2286000"/>
                <a:gd name="connsiteY5" fmla="*/ 2000250 h 2286000"/>
                <a:gd name="connsiteX6" fmla="*/ 285750 w 2286000"/>
                <a:gd name="connsiteY6" fmla="*/ 2000250 h 2286000"/>
                <a:gd name="connsiteX7" fmla="*/ 285750 w 2286000"/>
                <a:gd name="connsiteY7" fmla="*/ 285750 h 2286000"/>
                <a:gd name="connsiteX8" fmla="*/ 2000250 w 2286000"/>
                <a:gd name="connsiteY8" fmla="*/ 285750 h 2286000"/>
                <a:gd name="connsiteX9" fmla="*/ 2000250 w 2286000"/>
                <a:gd name="connsiteY9" fmla="*/ 200025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6000" h="2286000">
                  <a:moveTo>
                    <a:pt x="2286000" y="0"/>
                  </a:moveTo>
                  <a:lnTo>
                    <a:pt x="0" y="0"/>
                  </a:lnTo>
                  <a:lnTo>
                    <a:pt x="0" y="2286000"/>
                  </a:lnTo>
                  <a:lnTo>
                    <a:pt x="2286000" y="2286000"/>
                  </a:lnTo>
                  <a:lnTo>
                    <a:pt x="2286000" y="0"/>
                  </a:lnTo>
                  <a:close/>
                  <a:moveTo>
                    <a:pt x="2000250" y="2000250"/>
                  </a:moveTo>
                  <a:lnTo>
                    <a:pt x="285750" y="2000250"/>
                  </a:lnTo>
                  <a:lnTo>
                    <a:pt x="285750" y="285750"/>
                  </a:lnTo>
                  <a:lnTo>
                    <a:pt x="2000250" y="285750"/>
                  </a:lnTo>
                  <a:lnTo>
                    <a:pt x="2000250" y="2000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3C15EAFA-F939-4713-018D-72392C234C42}"/>
                </a:ext>
              </a:extLst>
            </p:cNvPr>
            <p:cNvSpPr/>
            <p:nvPr/>
          </p:nvSpPr>
          <p:spPr>
            <a:xfrm>
              <a:off x="7905750" y="2571750"/>
              <a:ext cx="1714500" cy="1714500"/>
            </a:xfrm>
            <a:custGeom>
              <a:avLst/>
              <a:gdLst>
                <a:gd name="connsiteX0" fmla="*/ 0 w 1714500"/>
                <a:gd name="connsiteY0" fmla="*/ 1714500 h 1714500"/>
                <a:gd name="connsiteX1" fmla="*/ 1714500 w 1714500"/>
                <a:gd name="connsiteY1" fmla="*/ 1714500 h 1714500"/>
                <a:gd name="connsiteX2" fmla="*/ 1714500 w 1714500"/>
                <a:gd name="connsiteY2" fmla="*/ 0 h 1714500"/>
                <a:gd name="connsiteX3" fmla="*/ 0 w 1714500"/>
                <a:gd name="connsiteY3" fmla="*/ 0 h 1714500"/>
                <a:gd name="connsiteX4" fmla="*/ 0 w 1714500"/>
                <a:gd name="connsiteY4" fmla="*/ 1714500 h 1714500"/>
                <a:gd name="connsiteX5" fmla="*/ 285750 w 1714500"/>
                <a:gd name="connsiteY5" fmla="*/ 285750 h 1714500"/>
                <a:gd name="connsiteX6" fmla="*/ 1428750 w 1714500"/>
                <a:gd name="connsiteY6" fmla="*/ 285750 h 1714500"/>
                <a:gd name="connsiteX7" fmla="*/ 1428750 w 1714500"/>
                <a:gd name="connsiteY7" fmla="*/ 1428750 h 1714500"/>
                <a:gd name="connsiteX8" fmla="*/ 285750 w 1714500"/>
                <a:gd name="connsiteY8" fmla="*/ 1428750 h 1714500"/>
                <a:gd name="connsiteX9" fmla="*/ 285750 w 1714500"/>
                <a:gd name="connsiteY9" fmla="*/ 285750 h 171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0" h="1714500">
                  <a:moveTo>
                    <a:pt x="0" y="1714500"/>
                  </a:moveTo>
                  <a:lnTo>
                    <a:pt x="1714500" y="1714500"/>
                  </a:lnTo>
                  <a:lnTo>
                    <a:pt x="1714500" y="0"/>
                  </a:lnTo>
                  <a:lnTo>
                    <a:pt x="0" y="0"/>
                  </a:lnTo>
                  <a:lnTo>
                    <a:pt x="0" y="1714500"/>
                  </a:lnTo>
                  <a:close/>
                  <a:moveTo>
                    <a:pt x="285750" y="285750"/>
                  </a:moveTo>
                  <a:lnTo>
                    <a:pt x="1428750" y="285750"/>
                  </a:lnTo>
                  <a:lnTo>
                    <a:pt x="1428750" y="1428750"/>
                  </a:lnTo>
                  <a:lnTo>
                    <a:pt x="285750" y="1428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DBC93009-C603-DB5F-AF4C-EE3B40FBC57F}"/>
                </a:ext>
              </a:extLst>
            </p:cNvPr>
            <p:cNvSpPr/>
            <p:nvPr/>
          </p:nvSpPr>
          <p:spPr>
            <a:xfrm>
              <a:off x="8191500" y="2857500"/>
              <a:ext cx="1143000" cy="1143000"/>
            </a:xfrm>
            <a:custGeom>
              <a:avLst/>
              <a:gdLst>
                <a:gd name="connsiteX0" fmla="*/ 0 w 1143000"/>
                <a:gd name="connsiteY0" fmla="*/ 0 h 1143000"/>
                <a:gd name="connsiteX1" fmla="*/ 1143000 w 1143000"/>
                <a:gd name="connsiteY1" fmla="*/ 0 h 1143000"/>
                <a:gd name="connsiteX2" fmla="*/ 1143000 w 1143000"/>
                <a:gd name="connsiteY2" fmla="*/ 1143000 h 1143000"/>
                <a:gd name="connsiteX3" fmla="*/ 0 w 1143000"/>
                <a:gd name="connsiteY3" fmla="*/ 1143000 h 1143000"/>
              </a:gdLst>
              <a:ahLst/>
              <a:cxnLst>
                <a:cxn ang="0">
                  <a:pos x="connsiteX0" y="connsiteY0"/>
                </a:cxn>
                <a:cxn ang="0">
                  <a:pos x="connsiteX1" y="connsiteY1"/>
                </a:cxn>
                <a:cxn ang="0">
                  <a:pos x="connsiteX2" y="connsiteY2"/>
                </a:cxn>
                <a:cxn ang="0">
                  <a:pos x="connsiteX3" y="connsiteY3"/>
                </a:cxn>
              </a:cxnLst>
              <a:rect l="l" t="t" r="r" b="b"/>
              <a:pathLst>
                <a:path w="1143000" h="1143000">
                  <a:moveTo>
                    <a:pt x="0" y="0"/>
                  </a:moveTo>
                  <a:lnTo>
                    <a:pt x="1143000" y="0"/>
                  </a:lnTo>
                  <a:lnTo>
                    <a:pt x="1143000" y="1143000"/>
                  </a:lnTo>
                  <a:lnTo>
                    <a:pt x="0" y="1143000"/>
                  </a:lnTo>
                  <a:close/>
                </a:path>
              </a:pathLst>
            </a:custGeom>
            <a:solidFill>
              <a:srgbClr val="5F0E11"/>
            </a:solidFill>
            <a:ln w="3969" cap="flat">
              <a:solidFill>
                <a:srgbClr val="5F0E11"/>
              </a:solidFill>
              <a:prstDash val="solid"/>
              <a:miter/>
            </a:ln>
          </p:spPr>
          <p:txBody>
            <a:bodyPr rtlCol="0" anchor="ctr"/>
            <a:lstStyle/>
            <a:p>
              <a:endParaRPr lang="en-US"/>
            </a:p>
          </p:txBody>
        </p:sp>
      </p:grpSp>
    </p:spTree>
    <p:extLst>
      <p:ext uri="{BB962C8B-B14F-4D97-AF65-F5344CB8AC3E}">
        <p14:creationId xmlns:p14="http://schemas.microsoft.com/office/powerpoint/2010/main" val="2441855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tro: white bkgnd, custom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5DC2C07-C9AA-E05C-0A00-1B6C0116335E}"/>
              </a:ext>
            </a:extLst>
          </p:cNvPr>
          <p:cNvSpPr>
            <a:spLocks noGrp="1"/>
          </p:cNvSpPr>
          <p:nvPr>
            <p:ph type="pic" sz="quarter" idx="12"/>
          </p:nvPr>
        </p:nvSpPr>
        <p:spPr>
          <a:xfrm>
            <a:off x="4768366" y="0"/>
            <a:ext cx="7423633" cy="6858000"/>
          </a:xfrm>
          <a:noFill/>
        </p:spPr>
        <p:txBody>
          <a:bodyPr/>
          <a:lstStyle/>
          <a:p>
            <a:endParaRPr lang="en-US"/>
          </a:p>
        </p:txBody>
      </p:sp>
      <p:pic>
        <p:nvPicPr>
          <p:cNvPr id="9" name="Picture 8" descr="A black background with a black square&#10;&#10;Description automatically generated with medium confidence">
            <a:extLst>
              <a:ext uri="{FF2B5EF4-FFF2-40B4-BE49-F238E27FC236}">
                <a16:creationId xmlns:a16="http://schemas.microsoft.com/office/drawing/2014/main" id="{26871514-5078-16D6-A6FC-EF50040C74B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10" name="Rectangle 9">
            <a:extLst>
              <a:ext uri="{FF2B5EF4-FFF2-40B4-BE49-F238E27FC236}">
                <a16:creationId xmlns:a16="http://schemas.microsoft.com/office/drawing/2014/main" id="{AE160557-8EC1-A8F0-2D46-29D29254ECE4}"/>
              </a:ext>
            </a:extLst>
          </p:cNvPr>
          <p:cNvSpPr/>
          <p:nvPr userDrawn="1"/>
        </p:nvSpPr>
        <p:spPr>
          <a:xfrm>
            <a:off x="594360" y="3868954"/>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67">
            <a:extLst>
              <a:ext uri="{FF2B5EF4-FFF2-40B4-BE49-F238E27FC236}">
                <a16:creationId xmlns:a16="http://schemas.microsoft.com/office/drawing/2014/main" id="{931A016C-1BF9-533B-7A4A-31B4A81FD987}"/>
              </a:ext>
            </a:extLst>
          </p:cNvPr>
          <p:cNvSpPr>
            <a:spLocks noGrp="1"/>
          </p:cNvSpPr>
          <p:nvPr>
            <p:ph type="body" sz="quarter" idx="10" hasCustomPrompt="1"/>
          </p:nvPr>
        </p:nvSpPr>
        <p:spPr>
          <a:xfrm>
            <a:off x="594360" y="2118167"/>
            <a:ext cx="3425710" cy="1621534"/>
          </a:xfrm>
        </p:spPr>
        <p:txBody>
          <a:bodyPr anchor="b" anchorCtr="0"/>
          <a:lstStyle>
            <a:lvl1pPr marL="0" indent="0">
              <a:buFontTx/>
              <a:buNone/>
              <a:defRPr sz="24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 name="Text Placeholder 67">
            <a:extLst>
              <a:ext uri="{FF2B5EF4-FFF2-40B4-BE49-F238E27FC236}">
                <a16:creationId xmlns:a16="http://schemas.microsoft.com/office/drawing/2014/main" id="{168578C5-D8C6-591D-406F-5277A306601B}"/>
              </a:ext>
            </a:extLst>
          </p:cNvPr>
          <p:cNvSpPr>
            <a:spLocks noGrp="1"/>
          </p:cNvSpPr>
          <p:nvPr>
            <p:ph type="body" sz="quarter" idx="11" hasCustomPrompt="1"/>
          </p:nvPr>
        </p:nvSpPr>
        <p:spPr>
          <a:xfrm>
            <a:off x="594360" y="5137079"/>
            <a:ext cx="3425710" cy="1058237"/>
          </a:xfrm>
        </p:spPr>
        <p:txBody>
          <a:bodyPr>
            <a:noAutofit/>
          </a:bodyPr>
          <a:lstStyle>
            <a:lvl1pPr marL="0" indent="0">
              <a:lnSpc>
                <a:spcPct val="88000"/>
              </a:lnSpc>
              <a:buFontTx/>
              <a:buNone/>
              <a:defRPr sz="1800" b="1"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283179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ivider: red bkgn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1C7F3FB3-278F-E599-F498-3DAE1F43E137}"/>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3" name="Rectangle 2">
            <a:extLst>
              <a:ext uri="{FF2B5EF4-FFF2-40B4-BE49-F238E27FC236}">
                <a16:creationId xmlns:a16="http://schemas.microsoft.com/office/drawing/2014/main" id="{273F5031-149B-AB64-4939-51A152C1F551}"/>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5976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ivider: more access contras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E9F02A3A-6A0E-FBAA-576B-1731F9FF2D8A}"/>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4" name="Rectangle 3">
            <a:extLst>
              <a:ext uri="{FF2B5EF4-FFF2-40B4-BE49-F238E27FC236}">
                <a16:creationId xmlns:a16="http://schemas.microsoft.com/office/drawing/2014/main" id="{03C9423E-2061-8570-F2FF-8B8CB8C33984}"/>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6230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ction navigation: diamond grade">
    <p:spTree>
      <p:nvGrpSpPr>
        <p:cNvPr id="1" name=""/>
        <p:cNvGrpSpPr/>
        <p:nvPr/>
      </p:nvGrpSpPr>
      <p:grpSpPr>
        <a:xfrm>
          <a:off x="0" y="0"/>
          <a:ext cx="0" cy="0"/>
          <a:chOff x="0" y="0"/>
          <a:chExt cx="0" cy="0"/>
        </a:xfrm>
      </p:grpSpPr>
      <p:pic>
        <p:nvPicPr>
          <p:cNvPr id="5" name="Picture 4" descr="A red and black diamond pattern&#10;&#10;Description automatically generated">
            <a:extLst>
              <a:ext uri="{FF2B5EF4-FFF2-40B4-BE49-F238E27FC236}">
                <a16:creationId xmlns:a16="http://schemas.microsoft.com/office/drawing/2014/main" id="{52999E01-7F35-1B9C-506F-A78C55197FF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4635129" cy="6858000"/>
          </a:xfrm>
          <a:prstGeom prst="rect">
            <a:avLst/>
          </a:prstGeom>
        </p:spPr>
      </p:pic>
      <p:sp>
        <p:nvSpPr>
          <p:cNvPr id="2" name="Text Placeholder 67">
            <a:extLst>
              <a:ext uri="{FF2B5EF4-FFF2-40B4-BE49-F238E27FC236}">
                <a16:creationId xmlns:a16="http://schemas.microsoft.com/office/drawing/2014/main" id="{2C497513-FCB7-0178-FCDB-ABECD10E62F7}"/>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7" name="Title 3">
            <a:extLst>
              <a:ext uri="{FF2B5EF4-FFF2-40B4-BE49-F238E27FC236}">
                <a16:creationId xmlns:a16="http://schemas.microsoft.com/office/drawing/2014/main" id="{1FE0BDD2-68A3-7881-C1B4-A9948F284279}"/>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24" name="Text Placeholder 10">
            <a:extLst>
              <a:ext uri="{FF2B5EF4-FFF2-40B4-BE49-F238E27FC236}">
                <a16:creationId xmlns:a16="http://schemas.microsoft.com/office/drawing/2014/main" id="{7305D0B1-32E9-884F-A13C-3AD0DD8219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514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ection navigation: tea fields">
    <p:spTree>
      <p:nvGrpSpPr>
        <p:cNvPr id="1" name=""/>
        <p:cNvGrpSpPr/>
        <p:nvPr/>
      </p:nvGrpSpPr>
      <p:grpSpPr>
        <a:xfrm>
          <a:off x="0" y="0"/>
          <a:ext cx="0" cy="0"/>
          <a:chOff x="0" y="0"/>
          <a:chExt cx="0" cy="0"/>
        </a:xfrm>
      </p:grpSpPr>
      <p:pic>
        <p:nvPicPr>
          <p:cNvPr id="3" name="Picture 2" descr="Aerial view of a green field&#10;&#10;Description automatically generated">
            <a:extLst>
              <a:ext uri="{FF2B5EF4-FFF2-40B4-BE49-F238E27FC236}">
                <a16:creationId xmlns:a16="http://schemas.microsoft.com/office/drawing/2014/main" id="{019655B8-789B-CFFE-5481-D40548FD4D92}"/>
              </a:ext>
            </a:extLst>
          </p:cNvPr>
          <p:cNvPicPr>
            <a:picLocks noChangeAspect="1"/>
          </p:cNvPicPr>
          <p:nvPr userDrawn="1"/>
        </p:nvPicPr>
        <p:blipFill>
          <a:blip r:embed="rId2" cstate="print">
            <a:extLst>
              <a:ext uri="{28A0092B-C50C-407E-A947-70E740481C1C}">
                <a14:useLocalDpi xmlns:a14="http://schemas.microsoft.com/office/drawing/2010/main"/>
              </a:ext>
            </a:extLst>
          </a:blip>
          <a:srcRect b="-131"/>
          <a:stretch/>
        </p:blipFill>
        <p:spPr>
          <a:xfrm>
            <a:off x="0" y="0"/>
            <a:ext cx="4635129" cy="6858000"/>
          </a:xfrm>
          <a:prstGeom prst="rect">
            <a:avLst/>
          </a:prstGeom>
        </p:spPr>
      </p:pic>
      <p:sp>
        <p:nvSpPr>
          <p:cNvPr id="7" name="Title 3">
            <a:extLst>
              <a:ext uri="{FF2B5EF4-FFF2-40B4-BE49-F238E27FC236}">
                <a16:creationId xmlns:a16="http://schemas.microsoft.com/office/drawing/2014/main" id="{BF9B46C3-9F80-493F-19B3-8EA9A0289218}"/>
              </a:ext>
            </a:extLst>
          </p:cNvPr>
          <p:cNvSpPr>
            <a:spLocks noGrp="1"/>
          </p:cNvSpPr>
          <p:nvPr>
            <p:ph type="title" hasCustomPrompt="1"/>
          </p:nvPr>
        </p:nvSpPr>
        <p:spPr>
          <a:xfrm>
            <a:off x="594362" y="380999"/>
            <a:ext cx="3653548" cy="457200"/>
          </a:xfrm>
        </p:spPr>
        <p:txBody>
          <a:bodyPr/>
          <a:lstStyle>
            <a:lvl1pPr>
              <a:defRPr sz="2400">
                <a:solidFill>
                  <a:schemeClr val="bg1"/>
                </a:solidFill>
              </a:defRPr>
            </a:lvl1pPr>
          </a:lstStyle>
          <a:p>
            <a:r>
              <a:rPr lang="en-US"/>
              <a:t>Insert navigation</a:t>
            </a:r>
            <a:endParaRPr lang="en-GB"/>
          </a:p>
        </p:txBody>
      </p:sp>
      <p:sp>
        <p:nvSpPr>
          <p:cNvPr id="11" name="Text Placeholder 67">
            <a:extLst>
              <a:ext uri="{FF2B5EF4-FFF2-40B4-BE49-F238E27FC236}">
                <a16:creationId xmlns:a16="http://schemas.microsoft.com/office/drawing/2014/main" id="{6CD09CF6-16BC-2EE5-379A-DFDEFD4CEE4D}"/>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4" name="Text Placeholder 10">
            <a:extLst>
              <a:ext uri="{FF2B5EF4-FFF2-40B4-BE49-F238E27FC236}">
                <a16:creationId xmlns:a16="http://schemas.microsoft.com/office/drawing/2014/main" id="{C6068C42-3879-BC0A-B80E-DB2D3500D3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0756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ection navigation: hydrogen texture">
    <p:spTree>
      <p:nvGrpSpPr>
        <p:cNvPr id="1" name=""/>
        <p:cNvGrpSpPr/>
        <p:nvPr/>
      </p:nvGrpSpPr>
      <p:grpSpPr>
        <a:xfrm>
          <a:off x="0" y="0"/>
          <a:ext cx="0" cy="0"/>
          <a:chOff x="0" y="0"/>
          <a:chExt cx="0" cy="0"/>
        </a:xfrm>
      </p:grpSpPr>
      <p:pic>
        <p:nvPicPr>
          <p:cNvPr id="3" name="Picture 2" descr="A close-up of a pile of black pieces&#10;&#10;AI-generated content may be incorrect.">
            <a:extLst>
              <a:ext uri="{FF2B5EF4-FFF2-40B4-BE49-F238E27FC236}">
                <a16:creationId xmlns:a16="http://schemas.microsoft.com/office/drawing/2014/main" id="{43DE5AA4-4110-9A69-A223-E386BD9E90B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4635130" cy="6858000"/>
          </a:xfrm>
          <a:prstGeom prst="rect">
            <a:avLst/>
          </a:prstGeom>
        </p:spPr>
      </p:pic>
      <p:sp>
        <p:nvSpPr>
          <p:cNvPr id="6" name="Title 3">
            <a:extLst>
              <a:ext uri="{FF2B5EF4-FFF2-40B4-BE49-F238E27FC236}">
                <a16:creationId xmlns:a16="http://schemas.microsoft.com/office/drawing/2014/main" id="{E3581C21-DE36-1875-81C1-FC8454DACB8C}"/>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11" name="Text Placeholder 67">
            <a:extLst>
              <a:ext uri="{FF2B5EF4-FFF2-40B4-BE49-F238E27FC236}">
                <a16:creationId xmlns:a16="http://schemas.microsoft.com/office/drawing/2014/main" id="{33AFF0CA-C2DC-7F7A-1897-8C21BD1A4FFA}"/>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12" name="Text Placeholder 10">
            <a:extLst>
              <a:ext uri="{FF2B5EF4-FFF2-40B4-BE49-F238E27FC236}">
                <a16:creationId xmlns:a16="http://schemas.microsoft.com/office/drawing/2014/main" id="{05CEA276-072D-E950-2FF3-996901917B7B}"/>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0028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ection navigation: solid re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6FF1B30-F456-F788-4A50-F6D3D3BD5BC6}"/>
              </a:ext>
            </a:extLst>
          </p:cNvPr>
          <p:cNvSpPr/>
          <p:nvPr userDrawn="1"/>
        </p:nvSpPr>
        <p:spPr>
          <a:xfrm>
            <a:off x="0" y="0"/>
            <a:ext cx="4635129" cy="6858000"/>
          </a:xfrm>
          <a:prstGeom prst="rect">
            <a:avLst/>
          </a:prstGeom>
          <a:solidFill>
            <a:srgbClr val="5F0E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67">
            <a:extLst>
              <a:ext uri="{FF2B5EF4-FFF2-40B4-BE49-F238E27FC236}">
                <a16:creationId xmlns:a16="http://schemas.microsoft.com/office/drawing/2014/main" id="{56632F9D-A460-0902-6D49-FBAA5970E9BA}"/>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5" name="Rectangle 4">
            <a:extLst>
              <a:ext uri="{FF2B5EF4-FFF2-40B4-BE49-F238E27FC236}">
                <a16:creationId xmlns:a16="http://schemas.microsoft.com/office/drawing/2014/main" id="{D233FF66-0879-C22E-F884-51C42F4AAD63}"/>
              </a:ext>
            </a:extLst>
          </p:cNvPr>
          <p:cNvSpPr/>
          <p:nvPr userDrawn="1"/>
        </p:nvSpPr>
        <p:spPr>
          <a:xfrm>
            <a:off x="594360" y="1038324"/>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48FB63B7-ADD8-FDB0-EA4D-D0167677C811}"/>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17" name="Text Placeholder 10">
            <a:extLst>
              <a:ext uri="{FF2B5EF4-FFF2-40B4-BE49-F238E27FC236}">
                <a16:creationId xmlns:a16="http://schemas.microsoft.com/office/drawing/2014/main" id="{36F8B4FA-1874-A886-0AD5-9F8BDE0F6392}"/>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3744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a:t>Click to edit Master title style</a:t>
            </a:r>
            <a:endParaRPr lang="en-GB"/>
          </a:p>
        </p:txBody>
      </p:sp>
      <p:cxnSp>
        <p:nvCxnSpPr>
          <p:cNvPr id="3" name="Straight Connector 2">
            <a:extLst>
              <a:ext uri="{FF2B5EF4-FFF2-40B4-BE49-F238E27FC236}">
                <a16:creationId xmlns:a16="http://schemas.microsoft.com/office/drawing/2014/main" id="{4B1AC2FA-3D07-801F-9DE2-FD6DDDED63C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2283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D79A0-C830-8C1A-5B51-35F0B77064A2}"/>
              </a:ext>
            </a:extLst>
          </p:cNvPr>
          <p:cNvSpPr>
            <a:spLocks noGrp="1"/>
          </p:cNvSpPr>
          <p:nvPr>
            <p:ph sz="quarter" idx="17"/>
          </p:nvPr>
        </p:nvSpPr>
        <p:spPr>
          <a:xfrm>
            <a:off x="594359" y="1281217"/>
            <a:ext cx="11003280" cy="49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7B968DA3-66EF-C1FD-4C98-396D98C2C6F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CA85514F-D23C-45D1-CEB2-1F80776AD20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51981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Intro: city skyline, fill square">
    <p:spTree>
      <p:nvGrpSpPr>
        <p:cNvPr id="1" name=""/>
        <p:cNvGrpSpPr/>
        <p:nvPr/>
      </p:nvGrpSpPr>
      <p:grpSpPr>
        <a:xfrm>
          <a:off x="0" y="0"/>
          <a:ext cx="0" cy="0"/>
          <a:chOff x="0" y="0"/>
          <a:chExt cx="0" cy="0"/>
        </a:xfrm>
      </p:grpSpPr>
      <p:pic>
        <p:nvPicPr>
          <p:cNvPr id="2" name="Picture 1" descr="A highway with cars on it&#10;&#10;Description automatically generated">
            <a:extLst>
              <a:ext uri="{FF2B5EF4-FFF2-40B4-BE49-F238E27FC236}">
                <a16:creationId xmlns:a16="http://schemas.microsoft.com/office/drawing/2014/main" id="{18E28631-6B45-3F82-C986-951984B4FFD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705" y="0"/>
            <a:ext cx="12194705" cy="6858000"/>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8265B4E9-A39F-319E-D461-70348821FAB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
        <p:nvSpPr>
          <p:cNvPr id="3" name="Rectangle 2">
            <a:extLst>
              <a:ext uri="{FF2B5EF4-FFF2-40B4-BE49-F238E27FC236}">
                <a16:creationId xmlns:a16="http://schemas.microsoft.com/office/drawing/2014/main" id="{3E083DCC-1185-9F81-136E-7AECD44AE947}"/>
              </a:ext>
            </a:extLst>
          </p:cNvPr>
          <p:cNvSpPr/>
          <p:nvPr userDrawn="1"/>
        </p:nvSpPr>
        <p:spPr>
          <a:xfrm>
            <a:off x="594360" y="2210174"/>
            <a:ext cx="4053466" cy="4053466"/>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79436275-8615-0CF4-7E61-1AC20B1AB9D5}"/>
              </a:ext>
            </a:extLst>
          </p:cNvPr>
          <p:cNvSpPr>
            <a:spLocks noGrp="1"/>
          </p:cNvSpPr>
          <p:nvPr>
            <p:ph type="body" sz="quarter" idx="10"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3683A817-907A-17B2-6465-3480CE3F027C}"/>
              </a:ext>
            </a:extLst>
          </p:cNvPr>
          <p:cNvSpPr>
            <a:spLocks noGrp="1"/>
          </p:cNvSpPr>
          <p:nvPr>
            <p:ph type="body" sz="quarter" idx="11"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157367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104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2223809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1929438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275761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Intro: red squares ">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700D5F5C-8B6E-2EE9-D3AA-E63A820BEC0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4000" y="0"/>
            <a:ext cx="6858000" cy="6858000"/>
          </a:xfrm>
          <a:prstGeom prst="rect">
            <a:avLst/>
          </a:prstGeom>
        </p:spPr>
      </p:pic>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5" name="Rectangle 4">
            <a:extLst>
              <a:ext uri="{FF2B5EF4-FFF2-40B4-BE49-F238E27FC236}">
                <a16:creationId xmlns:a16="http://schemas.microsoft.com/office/drawing/2014/main" id="{BA0A0DCB-215D-CF6A-27A8-AF6758B785A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67">
            <a:extLst>
              <a:ext uri="{FF2B5EF4-FFF2-40B4-BE49-F238E27FC236}">
                <a16:creationId xmlns:a16="http://schemas.microsoft.com/office/drawing/2014/main" id="{34AA0D36-4B2D-E750-220F-22EA512E5D96}"/>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Tree>
    <p:extLst>
      <p:ext uri="{BB962C8B-B14F-4D97-AF65-F5344CB8AC3E}">
        <p14:creationId xmlns:p14="http://schemas.microsoft.com/office/powerpoint/2010/main" val="246696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Intro: radial square">
    <p:spTree>
      <p:nvGrpSpPr>
        <p:cNvPr id="1" name=""/>
        <p:cNvGrpSpPr/>
        <p:nvPr/>
      </p:nvGrpSpPr>
      <p:grpSpPr>
        <a:xfrm>
          <a:off x="0" y="0"/>
          <a:ext cx="0" cy="0"/>
          <a:chOff x="0" y="0"/>
          <a:chExt cx="0" cy="0"/>
        </a:xfrm>
      </p:grpSpPr>
      <p:sp>
        <p:nvSpPr>
          <p:cNvPr id="4" name="Text Placeholder 67">
            <a:extLst>
              <a:ext uri="{FF2B5EF4-FFF2-40B4-BE49-F238E27FC236}">
                <a16:creationId xmlns:a16="http://schemas.microsoft.com/office/drawing/2014/main" id="{3ABAC715-2A75-D856-E6C1-F60695AAF18B}"/>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8" name="Text Placeholder 67">
            <a:extLst>
              <a:ext uri="{FF2B5EF4-FFF2-40B4-BE49-F238E27FC236}">
                <a16:creationId xmlns:a16="http://schemas.microsoft.com/office/drawing/2014/main" id="{C5BE5412-69F1-A467-9A97-A98C3925DDF1}"/>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E9440228-661F-FA1D-D429-A4F4EDA6495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3" name="Rectangle 2">
            <a:extLst>
              <a:ext uri="{FF2B5EF4-FFF2-40B4-BE49-F238E27FC236}">
                <a16:creationId xmlns:a16="http://schemas.microsoft.com/office/drawing/2014/main" id="{51EE2406-30BB-CD17-CD99-6C72A64CEFB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aphic 5">
            <a:extLst>
              <a:ext uri="{FF2B5EF4-FFF2-40B4-BE49-F238E27FC236}">
                <a16:creationId xmlns:a16="http://schemas.microsoft.com/office/drawing/2014/main" id="{C5EE2543-E33C-423A-3CF0-ACC0AC8E5048}"/>
              </a:ext>
            </a:extLst>
          </p:cNvPr>
          <p:cNvGrpSpPr/>
          <p:nvPr/>
        </p:nvGrpSpPr>
        <p:grpSpPr>
          <a:xfrm>
            <a:off x="5334000" y="0"/>
            <a:ext cx="6858000" cy="6858000"/>
            <a:chOff x="5334000" y="0"/>
            <a:chExt cx="6858000" cy="6858000"/>
          </a:xfrm>
        </p:grpSpPr>
        <p:sp>
          <p:nvSpPr>
            <p:cNvPr id="5" name="Freeform 4">
              <a:extLst>
                <a:ext uri="{FF2B5EF4-FFF2-40B4-BE49-F238E27FC236}">
                  <a16:creationId xmlns:a16="http://schemas.microsoft.com/office/drawing/2014/main" id="{5FDD4BD7-D3E5-4674-BC29-AC2705C3D874}"/>
                </a:ext>
              </a:extLst>
            </p:cNvPr>
            <p:cNvSpPr/>
            <p:nvPr/>
          </p:nvSpPr>
          <p:spPr>
            <a:xfrm>
              <a:off x="5334000" y="0"/>
              <a:ext cx="6858000" cy="6858000"/>
            </a:xfrm>
            <a:custGeom>
              <a:avLst/>
              <a:gdLst>
                <a:gd name="connsiteX0" fmla="*/ 0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 name="connsiteX4" fmla="*/ 0 w 6858000"/>
                <a:gd name="connsiteY4" fmla="*/ 0 h 6858000"/>
                <a:gd name="connsiteX5" fmla="*/ 6572250 w 6858000"/>
                <a:gd name="connsiteY5" fmla="*/ 6572250 h 6858000"/>
                <a:gd name="connsiteX6" fmla="*/ 285750 w 6858000"/>
                <a:gd name="connsiteY6" fmla="*/ 6572250 h 6858000"/>
                <a:gd name="connsiteX7" fmla="*/ 285750 w 6858000"/>
                <a:gd name="connsiteY7" fmla="*/ 285750 h 6858000"/>
                <a:gd name="connsiteX8" fmla="*/ 6572250 w 6858000"/>
                <a:gd name="connsiteY8" fmla="*/ 285750 h 6858000"/>
                <a:gd name="connsiteX9" fmla="*/ 6572250 w 6858000"/>
                <a:gd name="connsiteY9" fmla="*/ 6572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8000" h="6858000">
                  <a:moveTo>
                    <a:pt x="0" y="0"/>
                  </a:moveTo>
                  <a:lnTo>
                    <a:pt x="0" y="6858000"/>
                  </a:lnTo>
                  <a:lnTo>
                    <a:pt x="6858000" y="6858000"/>
                  </a:lnTo>
                  <a:lnTo>
                    <a:pt x="6858000" y="0"/>
                  </a:lnTo>
                  <a:lnTo>
                    <a:pt x="0" y="0"/>
                  </a:lnTo>
                  <a:close/>
                  <a:moveTo>
                    <a:pt x="6572250" y="6572250"/>
                  </a:moveTo>
                  <a:lnTo>
                    <a:pt x="285750" y="6572250"/>
                  </a:lnTo>
                  <a:lnTo>
                    <a:pt x="285750" y="285750"/>
                  </a:lnTo>
                  <a:lnTo>
                    <a:pt x="6572250" y="285750"/>
                  </a:lnTo>
                  <a:lnTo>
                    <a:pt x="6572250" y="6572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7D3F0604-26EE-08B0-27CD-2A2408410257}"/>
                </a:ext>
              </a:extLst>
            </p:cNvPr>
            <p:cNvSpPr/>
            <p:nvPr/>
          </p:nvSpPr>
          <p:spPr>
            <a:xfrm>
              <a:off x="5619750" y="285750"/>
              <a:ext cx="6286500" cy="6286500"/>
            </a:xfrm>
            <a:custGeom>
              <a:avLst/>
              <a:gdLst>
                <a:gd name="connsiteX0" fmla="*/ 0 w 6286500"/>
                <a:gd name="connsiteY0" fmla="*/ 6286500 h 6286500"/>
                <a:gd name="connsiteX1" fmla="*/ 6286500 w 6286500"/>
                <a:gd name="connsiteY1" fmla="*/ 6286500 h 6286500"/>
                <a:gd name="connsiteX2" fmla="*/ 6286500 w 6286500"/>
                <a:gd name="connsiteY2" fmla="*/ 0 h 6286500"/>
                <a:gd name="connsiteX3" fmla="*/ 0 w 6286500"/>
                <a:gd name="connsiteY3" fmla="*/ 0 h 6286500"/>
                <a:gd name="connsiteX4" fmla="*/ 0 w 6286500"/>
                <a:gd name="connsiteY4" fmla="*/ 6286500 h 6286500"/>
                <a:gd name="connsiteX5" fmla="*/ 285750 w 6286500"/>
                <a:gd name="connsiteY5" fmla="*/ 285750 h 6286500"/>
                <a:gd name="connsiteX6" fmla="*/ 6000750 w 6286500"/>
                <a:gd name="connsiteY6" fmla="*/ 285750 h 6286500"/>
                <a:gd name="connsiteX7" fmla="*/ 6000750 w 6286500"/>
                <a:gd name="connsiteY7" fmla="*/ 6000750 h 6286500"/>
                <a:gd name="connsiteX8" fmla="*/ 285750 w 6286500"/>
                <a:gd name="connsiteY8" fmla="*/ 6000750 h 6286500"/>
                <a:gd name="connsiteX9" fmla="*/ 285750 w 6286500"/>
                <a:gd name="connsiteY9" fmla="*/ 285750 h 628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6500" h="6286500">
                  <a:moveTo>
                    <a:pt x="0" y="6286500"/>
                  </a:moveTo>
                  <a:lnTo>
                    <a:pt x="6286500" y="6286500"/>
                  </a:lnTo>
                  <a:lnTo>
                    <a:pt x="6286500" y="0"/>
                  </a:lnTo>
                  <a:lnTo>
                    <a:pt x="0" y="0"/>
                  </a:lnTo>
                  <a:lnTo>
                    <a:pt x="0" y="6286500"/>
                  </a:lnTo>
                  <a:close/>
                  <a:moveTo>
                    <a:pt x="285750" y="285750"/>
                  </a:moveTo>
                  <a:lnTo>
                    <a:pt x="6000750" y="285750"/>
                  </a:lnTo>
                  <a:lnTo>
                    <a:pt x="6000750" y="6000750"/>
                  </a:lnTo>
                  <a:lnTo>
                    <a:pt x="285750" y="6000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6EDCE860-B936-6B89-6ABB-4FA91B4F6CB0}"/>
                </a:ext>
              </a:extLst>
            </p:cNvPr>
            <p:cNvSpPr/>
            <p:nvPr/>
          </p:nvSpPr>
          <p:spPr>
            <a:xfrm>
              <a:off x="5905500" y="571500"/>
              <a:ext cx="5715000" cy="5715000"/>
            </a:xfrm>
            <a:custGeom>
              <a:avLst/>
              <a:gdLst>
                <a:gd name="connsiteX0" fmla="*/ 5715000 w 5715000"/>
                <a:gd name="connsiteY0" fmla="*/ 0 h 5715000"/>
                <a:gd name="connsiteX1" fmla="*/ 0 w 5715000"/>
                <a:gd name="connsiteY1" fmla="*/ 0 h 5715000"/>
                <a:gd name="connsiteX2" fmla="*/ 0 w 5715000"/>
                <a:gd name="connsiteY2" fmla="*/ 5715000 h 5715000"/>
                <a:gd name="connsiteX3" fmla="*/ 5715000 w 5715000"/>
                <a:gd name="connsiteY3" fmla="*/ 5715000 h 5715000"/>
                <a:gd name="connsiteX4" fmla="*/ 5715000 w 5715000"/>
                <a:gd name="connsiteY4" fmla="*/ 0 h 5715000"/>
                <a:gd name="connsiteX5" fmla="*/ 5429250 w 5715000"/>
                <a:gd name="connsiteY5" fmla="*/ 5429250 h 5715000"/>
                <a:gd name="connsiteX6" fmla="*/ 285750 w 5715000"/>
                <a:gd name="connsiteY6" fmla="*/ 5429250 h 5715000"/>
                <a:gd name="connsiteX7" fmla="*/ 285750 w 5715000"/>
                <a:gd name="connsiteY7" fmla="*/ 285750 h 5715000"/>
                <a:gd name="connsiteX8" fmla="*/ 5429250 w 5715000"/>
                <a:gd name="connsiteY8" fmla="*/ 285750 h 5715000"/>
                <a:gd name="connsiteX9" fmla="*/ 5429250 w 5715000"/>
                <a:gd name="connsiteY9" fmla="*/ 542925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00" h="5715000">
                  <a:moveTo>
                    <a:pt x="5715000" y="0"/>
                  </a:moveTo>
                  <a:lnTo>
                    <a:pt x="0" y="0"/>
                  </a:lnTo>
                  <a:lnTo>
                    <a:pt x="0" y="5715000"/>
                  </a:lnTo>
                  <a:lnTo>
                    <a:pt x="5715000" y="5715000"/>
                  </a:lnTo>
                  <a:lnTo>
                    <a:pt x="5715000" y="0"/>
                  </a:lnTo>
                  <a:close/>
                  <a:moveTo>
                    <a:pt x="5429250" y="5429250"/>
                  </a:moveTo>
                  <a:lnTo>
                    <a:pt x="285750" y="5429250"/>
                  </a:lnTo>
                  <a:lnTo>
                    <a:pt x="285750" y="285750"/>
                  </a:lnTo>
                  <a:lnTo>
                    <a:pt x="5429250" y="285750"/>
                  </a:lnTo>
                  <a:lnTo>
                    <a:pt x="5429250" y="5429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037E3FD5-599C-6E19-5387-8F4E4E5BB2A6}"/>
                </a:ext>
              </a:extLst>
            </p:cNvPr>
            <p:cNvSpPr/>
            <p:nvPr/>
          </p:nvSpPr>
          <p:spPr>
            <a:xfrm>
              <a:off x="6191250" y="857250"/>
              <a:ext cx="5143500" cy="5143500"/>
            </a:xfrm>
            <a:custGeom>
              <a:avLst/>
              <a:gdLst>
                <a:gd name="connsiteX0" fmla="*/ 0 w 5143500"/>
                <a:gd name="connsiteY0" fmla="*/ 5143500 h 5143500"/>
                <a:gd name="connsiteX1" fmla="*/ 5143500 w 5143500"/>
                <a:gd name="connsiteY1" fmla="*/ 5143500 h 5143500"/>
                <a:gd name="connsiteX2" fmla="*/ 5143500 w 5143500"/>
                <a:gd name="connsiteY2" fmla="*/ 0 h 5143500"/>
                <a:gd name="connsiteX3" fmla="*/ 0 w 5143500"/>
                <a:gd name="connsiteY3" fmla="*/ 0 h 5143500"/>
                <a:gd name="connsiteX4" fmla="*/ 0 w 5143500"/>
                <a:gd name="connsiteY4" fmla="*/ 5143500 h 5143500"/>
                <a:gd name="connsiteX5" fmla="*/ 285750 w 5143500"/>
                <a:gd name="connsiteY5" fmla="*/ 285750 h 5143500"/>
                <a:gd name="connsiteX6" fmla="*/ 4857750 w 5143500"/>
                <a:gd name="connsiteY6" fmla="*/ 285750 h 5143500"/>
                <a:gd name="connsiteX7" fmla="*/ 4857750 w 5143500"/>
                <a:gd name="connsiteY7" fmla="*/ 4857750 h 5143500"/>
                <a:gd name="connsiteX8" fmla="*/ 285750 w 5143500"/>
                <a:gd name="connsiteY8" fmla="*/ 4857750 h 5143500"/>
                <a:gd name="connsiteX9" fmla="*/ 285750 w 5143500"/>
                <a:gd name="connsiteY9" fmla="*/ 28575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43500" h="5143500">
                  <a:moveTo>
                    <a:pt x="0" y="5143500"/>
                  </a:moveTo>
                  <a:lnTo>
                    <a:pt x="5143500" y="5143500"/>
                  </a:lnTo>
                  <a:lnTo>
                    <a:pt x="5143500" y="0"/>
                  </a:lnTo>
                  <a:lnTo>
                    <a:pt x="0" y="0"/>
                  </a:lnTo>
                  <a:lnTo>
                    <a:pt x="0" y="5143500"/>
                  </a:lnTo>
                  <a:close/>
                  <a:moveTo>
                    <a:pt x="285750" y="285750"/>
                  </a:moveTo>
                  <a:lnTo>
                    <a:pt x="4857750" y="285750"/>
                  </a:lnTo>
                  <a:lnTo>
                    <a:pt x="4857750" y="4857750"/>
                  </a:lnTo>
                  <a:lnTo>
                    <a:pt x="285750" y="4857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5FABE19C-CC00-F54D-6DBB-19E6E0F22718}"/>
                </a:ext>
              </a:extLst>
            </p:cNvPr>
            <p:cNvSpPr/>
            <p:nvPr/>
          </p:nvSpPr>
          <p:spPr>
            <a:xfrm>
              <a:off x="6477000" y="1143000"/>
              <a:ext cx="4572000" cy="4572000"/>
            </a:xfrm>
            <a:custGeom>
              <a:avLst/>
              <a:gdLst>
                <a:gd name="connsiteX0" fmla="*/ 4572000 w 4572000"/>
                <a:gd name="connsiteY0" fmla="*/ 0 h 4572000"/>
                <a:gd name="connsiteX1" fmla="*/ 0 w 4572000"/>
                <a:gd name="connsiteY1" fmla="*/ 0 h 4572000"/>
                <a:gd name="connsiteX2" fmla="*/ 0 w 4572000"/>
                <a:gd name="connsiteY2" fmla="*/ 4572000 h 4572000"/>
                <a:gd name="connsiteX3" fmla="*/ 4572000 w 4572000"/>
                <a:gd name="connsiteY3" fmla="*/ 4572000 h 4572000"/>
                <a:gd name="connsiteX4" fmla="*/ 4572000 w 4572000"/>
                <a:gd name="connsiteY4" fmla="*/ 0 h 4572000"/>
                <a:gd name="connsiteX5" fmla="*/ 4286250 w 4572000"/>
                <a:gd name="connsiteY5" fmla="*/ 4286250 h 4572000"/>
                <a:gd name="connsiteX6" fmla="*/ 285750 w 4572000"/>
                <a:gd name="connsiteY6" fmla="*/ 4286250 h 4572000"/>
                <a:gd name="connsiteX7" fmla="*/ 285750 w 4572000"/>
                <a:gd name="connsiteY7" fmla="*/ 285750 h 4572000"/>
                <a:gd name="connsiteX8" fmla="*/ 4286250 w 4572000"/>
                <a:gd name="connsiteY8" fmla="*/ 285750 h 4572000"/>
                <a:gd name="connsiteX9" fmla="*/ 4286250 w 4572000"/>
                <a:gd name="connsiteY9" fmla="*/ 428625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2000" h="4572000">
                  <a:moveTo>
                    <a:pt x="4572000" y="0"/>
                  </a:moveTo>
                  <a:lnTo>
                    <a:pt x="0" y="0"/>
                  </a:lnTo>
                  <a:lnTo>
                    <a:pt x="0" y="4572000"/>
                  </a:lnTo>
                  <a:lnTo>
                    <a:pt x="4572000" y="4572000"/>
                  </a:lnTo>
                  <a:lnTo>
                    <a:pt x="4572000" y="0"/>
                  </a:lnTo>
                  <a:close/>
                  <a:moveTo>
                    <a:pt x="4286250" y="4286250"/>
                  </a:moveTo>
                  <a:lnTo>
                    <a:pt x="285750" y="4286250"/>
                  </a:lnTo>
                  <a:lnTo>
                    <a:pt x="285750" y="285750"/>
                  </a:lnTo>
                  <a:lnTo>
                    <a:pt x="4286250" y="285750"/>
                  </a:lnTo>
                  <a:lnTo>
                    <a:pt x="4286250" y="4286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00CCC3C2-B4AB-D742-8AA5-B0B3D1D6C4D4}"/>
                </a:ext>
              </a:extLst>
            </p:cNvPr>
            <p:cNvSpPr/>
            <p:nvPr/>
          </p:nvSpPr>
          <p:spPr>
            <a:xfrm>
              <a:off x="6762750" y="1428750"/>
              <a:ext cx="4000500" cy="4000500"/>
            </a:xfrm>
            <a:custGeom>
              <a:avLst/>
              <a:gdLst>
                <a:gd name="connsiteX0" fmla="*/ 0 w 4000500"/>
                <a:gd name="connsiteY0" fmla="*/ 4000500 h 4000500"/>
                <a:gd name="connsiteX1" fmla="*/ 4000500 w 4000500"/>
                <a:gd name="connsiteY1" fmla="*/ 4000500 h 4000500"/>
                <a:gd name="connsiteX2" fmla="*/ 4000500 w 4000500"/>
                <a:gd name="connsiteY2" fmla="*/ 0 h 4000500"/>
                <a:gd name="connsiteX3" fmla="*/ 0 w 4000500"/>
                <a:gd name="connsiteY3" fmla="*/ 0 h 4000500"/>
                <a:gd name="connsiteX4" fmla="*/ 0 w 4000500"/>
                <a:gd name="connsiteY4" fmla="*/ 4000500 h 4000500"/>
                <a:gd name="connsiteX5" fmla="*/ 285750 w 4000500"/>
                <a:gd name="connsiteY5" fmla="*/ 285750 h 4000500"/>
                <a:gd name="connsiteX6" fmla="*/ 3714750 w 4000500"/>
                <a:gd name="connsiteY6" fmla="*/ 285750 h 4000500"/>
                <a:gd name="connsiteX7" fmla="*/ 3714750 w 4000500"/>
                <a:gd name="connsiteY7" fmla="*/ 3714750 h 4000500"/>
                <a:gd name="connsiteX8" fmla="*/ 285750 w 4000500"/>
                <a:gd name="connsiteY8" fmla="*/ 3714750 h 4000500"/>
                <a:gd name="connsiteX9" fmla="*/ 285750 w 4000500"/>
                <a:gd name="connsiteY9" fmla="*/ 285750 h 400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0500" h="4000500">
                  <a:moveTo>
                    <a:pt x="0" y="4000500"/>
                  </a:moveTo>
                  <a:lnTo>
                    <a:pt x="4000500" y="4000500"/>
                  </a:lnTo>
                  <a:lnTo>
                    <a:pt x="4000500" y="0"/>
                  </a:lnTo>
                  <a:lnTo>
                    <a:pt x="0" y="0"/>
                  </a:lnTo>
                  <a:lnTo>
                    <a:pt x="0" y="4000500"/>
                  </a:lnTo>
                  <a:close/>
                  <a:moveTo>
                    <a:pt x="285750" y="285750"/>
                  </a:moveTo>
                  <a:lnTo>
                    <a:pt x="3714750" y="285750"/>
                  </a:lnTo>
                  <a:lnTo>
                    <a:pt x="3714750" y="3714750"/>
                  </a:lnTo>
                  <a:lnTo>
                    <a:pt x="285750" y="3714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C06589D3-A16F-A9E0-3D0F-C0A447378CCA}"/>
                </a:ext>
              </a:extLst>
            </p:cNvPr>
            <p:cNvSpPr/>
            <p:nvPr/>
          </p:nvSpPr>
          <p:spPr>
            <a:xfrm>
              <a:off x="7048500" y="1714500"/>
              <a:ext cx="3429000" cy="3429000"/>
            </a:xfrm>
            <a:custGeom>
              <a:avLst/>
              <a:gdLst>
                <a:gd name="connsiteX0" fmla="*/ 3429000 w 3429000"/>
                <a:gd name="connsiteY0" fmla="*/ 0 h 3429000"/>
                <a:gd name="connsiteX1" fmla="*/ 0 w 3429000"/>
                <a:gd name="connsiteY1" fmla="*/ 0 h 3429000"/>
                <a:gd name="connsiteX2" fmla="*/ 0 w 3429000"/>
                <a:gd name="connsiteY2" fmla="*/ 3429000 h 3429000"/>
                <a:gd name="connsiteX3" fmla="*/ 3429000 w 3429000"/>
                <a:gd name="connsiteY3" fmla="*/ 3429000 h 3429000"/>
                <a:gd name="connsiteX4" fmla="*/ 3429000 w 3429000"/>
                <a:gd name="connsiteY4" fmla="*/ 0 h 3429000"/>
                <a:gd name="connsiteX5" fmla="*/ 3143250 w 3429000"/>
                <a:gd name="connsiteY5" fmla="*/ 3143250 h 3429000"/>
                <a:gd name="connsiteX6" fmla="*/ 285750 w 3429000"/>
                <a:gd name="connsiteY6" fmla="*/ 3143250 h 3429000"/>
                <a:gd name="connsiteX7" fmla="*/ 285750 w 3429000"/>
                <a:gd name="connsiteY7" fmla="*/ 285750 h 3429000"/>
                <a:gd name="connsiteX8" fmla="*/ 3143250 w 3429000"/>
                <a:gd name="connsiteY8" fmla="*/ 285750 h 3429000"/>
                <a:gd name="connsiteX9" fmla="*/ 3143250 w 3429000"/>
                <a:gd name="connsiteY9" fmla="*/ 314325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00" h="3429000">
                  <a:moveTo>
                    <a:pt x="3429000" y="0"/>
                  </a:moveTo>
                  <a:lnTo>
                    <a:pt x="0" y="0"/>
                  </a:lnTo>
                  <a:lnTo>
                    <a:pt x="0" y="3429000"/>
                  </a:lnTo>
                  <a:lnTo>
                    <a:pt x="3429000" y="3429000"/>
                  </a:lnTo>
                  <a:lnTo>
                    <a:pt x="3429000" y="0"/>
                  </a:lnTo>
                  <a:close/>
                  <a:moveTo>
                    <a:pt x="3143250" y="3143250"/>
                  </a:moveTo>
                  <a:lnTo>
                    <a:pt x="285750" y="3143250"/>
                  </a:lnTo>
                  <a:lnTo>
                    <a:pt x="285750" y="285750"/>
                  </a:lnTo>
                  <a:lnTo>
                    <a:pt x="3143250" y="285750"/>
                  </a:lnTo>
                  <a:lnTo>
                    <a:pt x="3143250" y="3143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3886679-0FCD-BB35-A803-4A4C8EDEFB37}"/>
                </a:ext>
              </a:extLst>
            </p:cNvPr>
            <p:cNvSpPr/>
            <p:nvPr/>
          </p:nvSpPr>
          <p:spPr>
            <a:xfrm>
              <a:off x="7334250" y="2000250"/>
              <a:ext cx="2857500" cy="2857500"/>
            </a:xfrm>
            <a:custGeom>
              <a:avLst/>
              <a:gdLst>
                <a:gd name="connsiteX0" fmla="*/ 0 w 2857500"/>
                <a:gd name="connsiteY0" fmla="*/ 2857500 h 2857500"/>
                <a:gd name="connsiteX1" fmla="*/ 2857500 w 2857500"/>
                <a:gd name="connsiteY1" fmla="*/ 2857500 h 2857500"/>
                <a:gd name="connsiteX2" fmla="*/ 2857500 w 2857500"/>
                <a:gd name="connsiteY2" fmla="*/ 0 h 2857500"/>
                <a:gd name="connsiteX3" fmla="*/ 0 w 2857500"/>
                <a:gd name="connsiteY3" fmla="*/ 0 h 2857500"/>
                <a:gd name="connsiteX4" fmla="*/ 0 w 2857500"/>
                <a:gd name="connsiteY4" fmla="*/ 2857500 h 2857500"/>
                <a:gd name="connsiteX5" fmla="*/ 285750 w 2857500"/>
                <a:gd name="connsiteY5" fmla="*/ 285750 h 2857500"/>
                <a:gd name="connsiteX6" fmla="*/ 2571750 w 2857500"/>
                <a:gd name="connsiteY6" fmla="*/ 285750 h 2857500"/>
                <a:gd name="connsiteX7" fmla="*/ 2571750 w 2857500"/>
                <a:gd name="connsiteY7" fmla="*/ 2571750 h 2857500"/>
                <a:gd name="connsiteX8" fmla="*/ 285750 w 2857500"/>
                <a:gd name="connsiteY8" fmla="*/ 2571750 h 2857500"/>
                <a:gd name="connsiteX9" fmla="*/ 285750 w 2857500"/>
                <a:gd name="connsiteY9" fmla="*/ 285750 h 285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500" h="2857500">
                  <a:moveTo>
                    <a:pt x="0" y="2857500"/>
                  </a:moveTo>
                  <a:lnTo>
                    <a:pt x="2857500" y="2857500"/>
                  </a:lnTo>
                  <a:lnTo>
                    <a:pt x="2857500" y="0"/>
                  </a:lnTo>
                  <a:lnTo>
                    <a:pt x="0" y="0"/>
                  </a:lnTo>
                  <a:lnTo>
                    <a:pt x="0" y="2857500"/>
                  </a:lnTo>
                  <a:close/>
                  <a:moveTo>
                    <a:pt x="285750" y="285750"/>
                  </a:moveTo>
                  <a:lnTo>
                    <a:pt x="2571750" y="285750"/>
                  </a:lnTo>
                  <a:lnTo>
                    <a:pt x="2571750" y="2571750"/>
                  </a:lnTo>
                  <a:lnTo>
                    <a:pt x="285750" y="2571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05607C02-6F51-74A9-5D89-1361AA3CC66D}"/>
                </a:ext>
              </a:extLst>
            </p:cNvPr>
            <p:cNvSpPr/>
            <p:nvPr/>
          </p:nvSpPr>
          <p:spPr>
            <a:xfrm>
              <a:off x="7620000" y="2286000"/>
              <a:ext cx="2286000" cy="2286000"/>
            </a:xfrm>
            <a:custGeom>
              <a:avLst/>
              <a:gdLst>
                <a:gd name="connsiteX0" fmla="*/ 2286000 w 2286000"/>
                <a:gd name="connsiteY0" fmla="*/ 0 h 2286000"/>
                <a:gd name="connsiteX1" fmla="*/ 0 w 2286000"/>
                <a:gd name="connsiteY1" fmla="*/ 0 h 2286000"/>
                <a:gd name="connsiteX2" fmla="*/ 0 w 2286000"/>
                <a:gd name="connsiteY2" fmla="*/ 2286000 h 2286000"/>
                <a:gd name="connsiteX3" fmla="*/ 2286000 w 2286000"/>
                <a:gd name="connsiteY3" fmla="*/ 2286000 h 2286000"/>
                <a:gd name="connsiteX4" fmla="*/ 2286000 w 2286000"/>
                <a:gd name="connsiteY4" fmla="*/ 0 h 2286000"/>
                <a:gd name="connsiteX5" fmla="*/ 2000250 w 2286000"/>
                <a:gd name="connsiteY5" fmla="*/ 2000250 h 2286000"/>
                <a:gd name="connsiteX6" fmla="*/ 285750 w 2286000"/>
                <a:gd name="connsiteY6" fmla="*/ 2000250 h 2286000"/>
                <a:gd name="connsiteX7" fmla="*/ 285750 w 2286000"/>
                <a:gd name="connsiteY7" fmla="*/ 285750 h 2286000"/>
                <a:gd name="connsiteX8" fmla="*/ 2000250 w 2286000"/>
                <a:gd name="connsiteY8" fmla="*/ 285750 h 2286000"/>
                <a:gd name="connsiteX9" fmla="*/ 2000250 w 2286000"/>
                <a:gd name="connsiteY9" fmla="*/ 200025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6000" h="2286000">
                  <a:moveTo>
                    <a:pt x="2286000" y="0"/>
                  </a:moveTo>
                  <a:lnTo>
                    <a:pt x="0" y="0"/>
                  </a:lnTo>
                  <a:lnTo>
                    <a:pt x="0" y="2286000"/>
                  </a:lnTo>
                  <a:lnTo>
                    <a:pt x="2286000" y="2286000"/>
                  </a:lnTo>
                  <a:lnTo>
                    <a:pt x="2286000" y="0"/>
                  </a:lnTo>
                  <a:close/>
                  <a:moveTo>
                    <a:pt x="2000250" y="2000250"/>
                  </a:moveTo>
                  <a:lnTo>
                    <a:pt x="285750" y="2000250"/>
                  </a:lnTo>
                  <a:lnTo>
                    <a:pt x="285750" y="285750"/>
                  </a:lnTo>
                  <a:lnTo>
                    <a:pt x="2000250" y="285750"/>
                  </a:lnTo>
                  <a:lnTo>
                    <a:pt x="2000250" y="2000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3C15EAFA-F939-4713-018D-72392C234C42}"/>
                </a:ext>
              </a:extLst>
            </p:cNvPr>
            <p:cNvSpPr/>
            <p:nvPr/>
          </p:nvSpPr>
          <p:spPr>
            <a:xfrm>
              <a:off x="7905750" y="2571750"/>
              <a:ext cx="1714500" cy="1714500"/>
            </a:xfrm>
            <a:custGeom>
              <a:avLst/>
              <a:gdLst>
                <a:gd name="connsiteX0" fmla="*/ 0 w 1714500"/>
                <a:gd name="connsiteY0" fmla="*/ 1714500 h 1714500"/>
                <a:gd name="connsiteX1" fmla="*/ 1714500 w 1714500"/>
                <a:gd name="connsiteY1" fmla="*/ 1714500 h 1714500"/>
                <a:gd name="connsiteX2" fmla="*/ 1714500 w 1714500"/>
                <a:gd name="connsiteY2" fmla="*/ 0 h 1714500"/>
                <a:gd name="connsiteX3" fmla="*/ 0 w 1714500"/>
                <a:gd name="connsiteY3" fmla="*/ 0 h 1714500"/>
                <a:gd name="connsiteX4" fmla="*/ 0 w 1714500"/>
                <a:gd name="connsiteY4" fmla="*/ 1714500 h 1714500"/>
                <a:gd name="connsiteX5" fmla="*/ 285750 w 1714500"/>
                <a:gd name="connsiteY5" fmla="*/ 285750 h 1714500"/>
                <a:gd name="connsiteX6" fmla="*/ 1428750 w 1714500"/>
                <a:gd name="connsiteY6" fmla="*/ 285750 h 1714500"/>
                <a:gd name="connsiteX7" fmla="*/ 1428750 w 1714500"/>
                <a:gd name="connsiteY7" fmla="*/ 1428750 h 1714500"/>
                <a:gd name="connsiteX8" fmla="*/ 285750 w 1714500"/>
                <a:gd name="connsiteY8" fmla="*/ 1428750 h 1714500"/>
                <a:gd name="connsiteX9" fmla="*/ 285750 w 1714500"/>
                <a:gd name="connsiteY9" fmla="*/ 285750 h 171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0" h="1714500">
                  <a:moveTo>
                    <a:pt x="0" y="1714500"/>
                  </a:moveTo>
                  <a:lnTo>
                    <a:pt x="1714500" y="1714500"/>
                  </a:lnTo>
                  <a:lnTo>
                    <a:pt x="1714500" y="0"/>
                  </a:lnTo>
                  <a:lnTo>
                    <a:pt x="0" y="0"/>
                  </a:lnTo>
                  <a:lnTo>
                    <a:pt x="0" y="1714500"/>
                  </a:lnTo>
                  <a:close/>
                  <a:moveTo>
                    <a:pt x="285750" y="285750"/>
                  </a:moveTo>
                  <a:lnTo>
                    <a:pt x="1428750" y="285750"/>
                  </a:lnTo>
                  <a:lnTo>
                    <a:pt x="1428750" y="1428750"/>
                  </a:lnTo>
                  <a:lnTo>
                    <a:pt x="285750" y="1428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DBC93009-C603-DB5F-AF4C-EE3B40FBC57F}"/>
                </a:ext>
              </a:extLst>
            </p:cNvPr>
            <p:cNvSpPr/>
            <p:nvPr/>
          </p:nvSpPr>
          <p:spPr>
            <a:xfrm>
              <a:off x="8191500" y="2857500"/>
              <a:ext cx="1143000" cy="1143000"/>
            </a:xfrm>
            <a:custGeom>
              <a:avLst/>
              <a:gdLst>
                <a:gd name="connsiteX0" fmla="*/ 0 w 1143000"/>
                <a:gd name="connsiteY0" fmla="*/ 0 h 1143000"/>
                <a:gd name="connsiteX1" fmla="*/ 1143000 w 1143000"/>
                <a:gd name="connsiteY1" fmla="*/ 0 h 1143000"/>
                <a:gd name="connsiteX2" fmla="*/ 1143000 w 1143000"/>
                <a:gd name="connsiteY2" fmla="*/ 1143000 h 1143000"/>
                <a:gd name="connsiteX3" fmla="*/ 0 w 1143000"/>
                <a:gd name="connsiteY3" fmla="*/ 1143000 h 1143000"/>
              </a:gdLst>
              <a:ahLst/>
              <a:cxnLst>
                <a:cxn ang="0">
                  <a:pos x="connsiteX0" y="connsiteY0"/>
                </a:cxn>
                <a:cxn ang="0">
                  <a:pos x="connsiteX1" y="connsiteY1"/>
                </a:cxn>
                <a:cxn ang="0">
                  <a:pos x="connsiteX2" y="connsiteY2"/>
                </a:cxn>
                <a:cxn ang="0">
                  <a:pos x="connsiteX3" y="connsiteY3"/>
                </a:cxn>
              </a:cxnLst>
              <a:rect l="l" t="t" r="r" b="b"/>
              <a:pathLst>
                <a:path w="1143000" h="1143000">
                  <a:moveTo>
                    <a:pt x="0" y="0"/>
                  </a:moveTo>
                  <a:lnTo>
                    <a:pt x="1143000" y="0"/>
                  </a:lnTo>
                  <a:lnTo>
                    <a:pt x="1143000" y="1143000"/>
                  </a:lnTo>
                  <a:lnTo>
                    <a:pt x="0" y="1143000"/>
                  </a:lnTo>
                  <a:close/>
                </a:path>
              </a:pathLst>
            </a:custGeom>
            <a:solidFill>
              <a:srgbClr val="5F0E11"/>
            </a:solidFill>
            <a:ln w="3969" cap="flat">
              <a:solidFill>
                <a:srgbClr val="5F0E11"/>
              </a:solidFill>
              <a:prstDash val="solid"/>
              <a:miter/>
            </a:ln>
          </p:spPr>
          <p:txBody>
            <a:bodyPr rtlCol="0" anchor="ctr"/>
            <a:lstStyle/>
            <a:p>
              <a:endParaRPr lang="en-US"/>
            </a:p>
          </p:txBody>
        </p:sp>
      </p:grpSp>
    </p:spTree>
    <p:extLst>
      <p:ext uri="{BB962C8B-B14F-4D97-AF65-F5344CB8AC3E}">
        <p14:creationId xmlns:p14="http://schemas.microsoft.com/office/powerpoint/2010/main" val="3119038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Intro: white bkgnd, custom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5DC2C07-C9AA-E05C-0A00-1B6C0116335E}"/>
              </a:ext>
            </a:extLst>
          </p:cNvPr>
          <p:cNvSpPr>
            <a:spLocks noGrp="1"/>
          </p:cNvSpPr>
          <p:nvPr>
            <p:ph type="pic" sz="quarter" idx="12"/>
          </p:nvPr>
        </p:nvSpPr>
        <p:spPr>
          <a:xfrm>
            <a:off x="4768366" y="0"/>
            <a:ext cx="7423633" cy="6858000"/>
          </a:xfrm>
          <a:noFill/>
        </p:spPr>
        <p:txBody>
          <a:bodyPr/>
          <a:lstStyle/>
          <a:p>
            <a:endParaRPr lang="en-US"/>
          </a:p>
        </p:txBody>
      </p:sp>
      <p:pic>
        <p:nvPicPr>
          <p:cNvPr id="9" name="Picture 8" descr="A black background with a black square&#10;&#10;Description automatically generated with medium confidence">
            <a:extLst>
              <a:ext uri="{FF2B5EF4-FFF2-40B4-BE49-F238E27FC236}">
                <a16:creationId xmlns:a16="http://schemas.microsoft.com/office/drawing/2014/main" id="{26871514-5078-16D6-A6FC-EF50040C74B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10" name="Rectangle 9">
            <a:extLst>
              <a:ext uri="{FF2B5EF4-FFF2-40B4-BE49-F238E27FC236}">
                <a16:creationId xmlns:a16="http://schemas.microsoft.com/office/drawing/2014/main" id="{AE160557-8EC1-A8F0-2D46-29D29254ECE4}"/>
              </a:ext>
            </a:extLst>
          </p:cNvPr>
          <p:cNvSpPr/>
          <p:nvPr userDrawn="1"/>
        </p:nvSpPr>
        <p:spPr>
          <a:xfrm>
            <a:off x="594360" y="3868954"/>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67">
            <a:extLst>
              <a:ext uri="{FF2B5EF4-FFF2-40B4-BE49-F238E27FC236}">
                <a16:creationId xmlns:a16="http://schemas.microsoft.com/office/drawing/2014/main" id="{931A016C-1BF9-533B-7A4A-31B4A81FD987}"/>
              </a:ext>
            </a:extLst>
          </p:cNvPr>
          <p:cNvSpPr>
            <a:spLocks noGrp="1"/>
          </p:cNvSpPr>
          <p:nvPr>
            <p:ph type="body" sz="quarter" idx="10" hasCustomPrompt="1"/>
          </p:nvPr>
        </p:nvSpPr>
        <p:spPr>
          <a:xfrm>
            <a:off x="594360" y="2118167"/>
            <a:ext cx="3425710" cy="1621534"/>
          </a:xfrm>
        </p:spPr>
        <p:txBody>
          <a:bodyPr anchor="b" anchorCtr="0"/>
          <a:lstStyle>
            <a:lvl1pPr marL="0" indent="0">
              <a:buFontTx/>
              <a:buNone/>
              <a:defRPr sz="24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 name="Text Placeholder 67">
            <a:extLst>
              <a:ext uri="{FF2B5EF4-FFF2-40B4-BE49-F238E27FC236}">
                <a16:creationId xmlns:a16="http://schemas.microsoft.com/office/drawing/2014/main" id="{168578C5-D8C6-591D-406F-5277A306601B}"/>
              </a:ext>
            </a:extLst>
          </p:cNvPr>
          <p:cNvSpPr>
            <a:spLocks noGrp="1"/>
          </p:cNvSpPr>
          <p:nvPr>
            <p:ph type="body" sz="quarter" idx="11" hasCustomPrompt="1"/>
          </p:nvPr>
        </p:nvSpPr>
        <p:spPr>
          <a:xfrm>
            <a:off x="594360" y="5137079"/>
            <a:ext cx="3425710" cy="1058237"/>
          </a:xfrm>
        </p:spPr>
        <p:txBody>
          <a:bodyPr>
            <a:noAutofit/>
          </a:bodyPr>
          <a:lstStyle>
            <a:lvl1pPr marL="0" indent="0">
              <a:lnSpc>
                <a:spcPct val="88000"/>
              </a:lnSpc>
              <a:buFontTx/>
              <a:buNone/>
              <a:defRPr sz="1800" b="1"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2449350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Divider: red bkgn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1C7F3FB3-278F-E599-F498-3DAE1F43E137}"/>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3" name="Rectangle 2">
            <a:extLst>
              <a:ext uri="{FF2B5EF4-FFF2-40B4-BE49-F238E27FC236}">
                <a16:creationId xmlns:a16="http://schemas.microsoft.com/office/drawing/2014/main" id="{273F5031-149B-AB64-4939-51A152C1F551}"/>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099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Divider: more access contras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E9F02A3A-6A0E-FBAA-576B-1731F9FF2D8A}"/>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4" name="Rectangle 3">
            <a:extLst>
              <a:ext uri="{FF2B5EF4-FFF2-40B4-BE49-F238E27FC236}">
                <a16:creationId xmlns:a16="http://schemas.microsoft.com/office/drawing/2014/main" id="{03C9423E-2061-8570-F2FF-8B8CB8C33984}"/>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101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Section navigation: diamond grade">
    <p:spTree>
      <p:nvGrpSpPr>
        <p:cNvPr id="1" name=""/>
        <p:cNvGrpSpPr/>
        <p:nvPr/>
      </p:nvGrpSpPr>
      <p:grpSpPr>
        <a:xfrm>
          <a:off x="0" y="0"/>
          <a:ext cx="0" cy="0"/>
          <a:chOff x="0" y="0"/>
          <a:chExt cx="0" cy="0"/>
        </a:xfrm>
      </p:grpSpPr>
      <p:pic>
        <p:nvPicPr>
          <p:cNvPr id="5" name="Picture 4" descr="A red and black diamond pattern&#10;&#10;Description automatically generated">
            <a:extLst>
              <a:ext uri="{FF2B5EF4-FFF2-40B4-BE49-F238E27FC236}">
                <a16:creationId xmlns:a16="http://schemas.microsoft.com/office/drawing/2014/main" id="{52999E01-7F35-1B9C-506F-A78C55197FF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4635129" cy="6858000"/>
          </a:xfrm>
          <a:prstGeom prst="rect">
            <a:avLst/>
          </a:prstGeom>
        </p:spPr>
      </p:pic>
      <p:sp>
        <p:nvSpPr>
          <p:cNvPr id="2" name="Text Placeholder 67">
            <a:extLst>
              <a:ext uri="{FF2B5EF4-FFF2-40B4-BE49-F238E27FC236}">
                <a16:creationId xmlns:a16="http://schemas.microsoft.com/office/drawing/2014/main" id="{2C497513-FCB7-0178-FCDB-ABECD10E62F7}"/>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7" name="Title 3">
            <a:extLst>
              <a:ext uri="{FF2B5EF4-FFF2-40B4-BE49-F238E27FC236}">
                <a16:creationId xmlns:a16="http://schemas.microsoft.com/office/drawing/2014/main" id="{1FE0BDD2-68A3-7881-C1B4-A9948F284279}"/>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24" name="Text Placeholder 10">
            <a:extLst>
              <a:ext uri="{FF2B5EF4-FFF2-40B4-BE49-F238E27FC236}">
                <a16:creationId xmlns:a16="http://schemas.microsoft.com/office/drawing/2014/main" id="{7305D0B1-32E9-884F-A13C-3AD0DD8219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9316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Section navigation: tea fields">
    <p:spTree>
      <p:nvGrpSpPr>
        <p:cNvPr id="1" name=""/>
        <p:cNvGrpSpPr/>
        <p:nvPr/>
      </p:nvGrpSpPr>
      <p:grpSpPr>
        <a:xfrm>
          <a:off x="0" y="0"/>
          <a:ext cx="0" cy="0"/>
          <a:chOff x="0" y="0"/>
          <a:chExt cx="0" cy="0"/>
        </a:xfrm>
      </p:grpSpPr>
      <p:pic>
        <p:nvPicPr>
          <p:cNvPr id="3" name="Picture 2" descr="Aerial view of a green field&#10;&#10;Description automatically generated">
            <a:extLst>
              <a:ext uri="{FF2B5EF4-FFF2-40B4-BE49-F238E27FC236}">
                <a16:creationId xmlns:a16="http://schemas.microsoft.com/office/drawing/2014/main" id="{019655B8-789B-CFFE-5481-D40548FD4D92}"/>
              </a:ext>
            </a:extLst>
          </p:cNvPr>
          <p:cNvPicPr>
            <a:picLocks noChangeAspect="1"/>
          </p:cNvPicPr>
          <p:nvPr userDrawn="1"/>
        </p:nvPicPr>
        <p:blipFill>
          <a:blip r:embed="rId2" cstate="print">
            <a:extLst>
              <a:ext uri="{28A0092B-C50C-407E-A947-70E740481C1C}">
                <a14:useLocalDpi xmlns:a14="http://schemas.microsoft.com/office/drawing/2010/main"/>
              </a:ext>
            </a:extLst>
          </a:blip>
          <a:srcRect b="-131"/>
          <a:stretch/>
        </p:blipFill>
        <p:spPr>
          <a:xfrm>
            <a:off x="0" y="0"/>
            <a:ext cx="4635129" cy="6858000"/>
          </a:xfrm>
          <a:prstGeom prst="rect">
            <a:avLst/>
          </a:prstGeom>
        </p:spPr>
      </p:pic>
      <p:sp>
        <p:nvSpPr>
          <p:cNvPr id="7" name="Title 3">
            <a:extLst>
              <a:ext uri="{FF2B5EF4-FFF2-40B4-BE49-F238E27FC236}">
                <a16:creationId xmlns:a16="http://schemas.microsoft.com/office/drawing/2014/main" id="{BF9B46C3-9F80-493F-19B3-8EA9A0289218}"/>
              </a:ext>
            </a:extLst>
          </p:cNvPr>
          <p:cNvSpPr>
            <a:spLocks noGrp="1"/>
          </p:cNvSpPr>
          <p:nvPr>
            <p:ph type="title" hasCustomPrompt="1"/>
          </p:nvPr>
        </p:nvSpPr>
        <p:spPr>
          <a:xfrm>
            <a:off x="594362" y="380999"/>
            <a:ext cx="3653548" cy="457200"/>
          </a:xfrm>
        </p:spPr>
        <p:txBody>
          <a:bodyPr/>
          <a:lstStyle>
            <a:lvl1pPr>
              <a:defRPr sz="2400">
                <a:solidFill>
                  <a:schemeClr val="bg1"/>
                </a:solidFill>
              </a:defRPr>
            </a:lvl1pPr>
          </a:lstStyle>
          <a:p>
            <a:r>
              <a:rPr lang="en-US"/>
              <a:t>Insert navigation</a:t>
            </a:r>
            <a:endParaRPr lang="en-GB"/>
          </a:p>
        </p:txBody>
      </p:sp>
      <p:sp>
        <p:nvSpPr>
          <p:cNvPr id="11" name="Text Placeholder 67">
            <a:extLst>
              <a:ext uri="{FF2B5EF4-FFF2-40B4-BE49-F238E27FC236}">
                <a16:creationId xmlns:a16="http://schemas.microsoft.com/office/drawing/2014/main" id="{6CD09CF6-16BC-2EE5-379A-DFDEFD4CEE4D}"/>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4" name="Text Placeholder 10">
            <a:extLst>
              <a:ext uri="{FF2B5EF4-FFF2-40B4-BE49-F238E27FC236}">
                <a16:creationId xmlns:a16="http://schemas.microsoft.com/office/drawing/2014/main" id="{C6068C42-3879-BC0A-B80E-DB2D3500D3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227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Section navigation: hydrogen texture">
    <p:spTree>
      <p:nvGrpSpPr>
        <p:cNvPr id="1" name=""/>
        <p:cNvGrpSpPr/>
        <p:nvPr/>
      </p:nvGrpSpPr>
      <p:grpSpPr>
        <a:xfrm>
          <a:off x="0" y="0"/>
          <a:ext cx="0" cy="0"/>
          <a:chOff x="0" y="0"/>
          <a:chExt cx="0" cy="0"/>
        </a:xfrm>
      </p:grpSpPr>
      <p:pic>
        <p:nvPicPr>
          <p:cNvPr id="3" name="Picture 2" descr="A close-up of a pile of black pieces&#10;&#10;AI-generated content may be incorrect.">
            <a:extLst>
              <a:ext uri="{FF2B5EF4-FFF2-40B4-BE49-F238E27FC236}">
                <a16:creationId xmlns:a16="http://schemas.microsoft.com/office/drawing/2014/main" id="{43DE5AA4-4110-9A69-A223-E386BD9E90B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4635130" cy="6858000"/>
          </a:xfrm>
          <a:prstGeom prst="rect">
            <a:avLst/>
          </a:prstGeom>
        </p:spPr>
      </p:pic>
      <p:sp>
        <p:nvSpPr>
          <p:cNvPr id="6" name="Title 3">
            <a:extLst>
              <a:ext uri="{FF2B5EF4-FFF2-40B4-BE49-F238E27FC236}">
                <a16:creationId xmlns:a16="http://schemas.microsoft.com/office/drawing/2014/main" id="{E3581C21-DE36-1875-81C1-FC8454DACB8C}"/>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11" name="Text Placeholder 67">
            <a:extLst>
              <a:ext uri="{FF2B5EF4-FFF2-40B4-BE49-F238E27FC236}">
                <a16:creationId xmlns:a16="http://schemas.microsoft.com/office/drawing/2014/main" id="{33AFF0CA-C2DC-7F7A-1897-8C21BD1A4FFA}"/>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12" name="Text Placeholder 10">
            <a:extLst>
              <a:ext uri="{FF2B5EF4-FFF2-40B4-BE49-F238E27FC236}">
                <a16:creationId xmlns:a16="http://schemas.microsoft.com/office/drawing/2014/main" id="{05CEA276-072D-E950-2FF3-996901917B7B}"/>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517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Section navigation: solid re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6FF1B30-F456-F788-4A50-F6D3D3BD5BC6}"/>
              </a:ext>
            </a:extLst>
          </p:cNvPr>
          <p:cNvSpPr/>
          <p:nvPr userDrawn="1"/>
        </p:nvSpPr>
        <p:spPr>
          <a:xfrm>
            <a:off x="0" y="0"/>
            <a:ext cx="4635129" cy="6858000"/>
          </a:xfrm>
          <a:prstGeom prst="rect">
            <a:avLst/>
          </a:prstGeom>
          <a:solidFill>
            <a:srgbClr val="5F0E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67">
            <a:extLst>
              <a:ext uri="{FF2B5EF4-FFF2-40B4-BE49-F238E27FC236}">
                <a16:creationId xmlns:a16="http://schemas.microsoft.com/office/drawing/2014/main" id="{56632F9D-A460-0902-6D49-FBAA5970E9BA}"/>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5" name="Rectangle 4">
            <a:extLst>
              <a:ext uri="{FF2B5EF4-FFF2-40B4-BE49-F238E27FC236}">
                <a16:creationId xmlns:a16="http://schemas.microsoft.com/office/drawing/2014/main" id="{D233FF66-0879-C22E-F884-51C42F4AAD63}"/>
              </a:ext>
            </a:extLst>
          </p:cNvPr>
          <p:cNvSpPr/>
          <p:nvPr userDrawn="1"/>
        </p:nvSpPr>
        <p:spPr>
          <a:xfrm>
            <a:off x="594360" y="1038324"/>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48FB63B7-ADD8-FDB0-EA4D-D0167677C811}"/>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17" name="Text Placeholder 10">
            <a:extLst>
              <a:ext uri="{FF2B5EF4-FFF2-40B4-BE49-F238E27FC236}">
                <a16:creationId xmlns:a16="http://schemas.microsoft.com/office/drawing/2014/main" id="{36F8B4FA-1874-A886-0AD5-9F8BDE0F6392}"/>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9034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a:t>Click to edit Master title style</a:t>
            </a:r>
            <a:endParaRPr lang="en-GB"/>
          </a:p>
        </p:txBody>
      </p:sp>
      <p:cxnSp>
        <p:nvCxnSpPr>
          <p:cNvPr id="3" name="Straight Connector 2">
            <a:extLst>
              <a:ext uri="{FF2B5EF4-FFF2-40B4-BE49-F238E27FC236}">
                <a16:creationId xmlns:a16="http://schemas.microsoft.com/office/drawing/2014/main" id="{4B1AC2FA-3D07-801F-9DE2-FD6DDDED63C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2141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itl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D79A0-C830-8C1A-5B51-35F0B77064A2}"/>
              </a:ext>
            </a:extLst>
          </p:cNvPr>
          <p:cNvSpPr>
            <a:spLocks noGrp="1"/>
          </p:cNvSpPr>
          <p:nvPr>
            <p:ph sz="quarter" idx="17"/>
          </p:nvPr>
        </p:nvSpPr>
        <p:spPr>
          <a:xfrm>
            <a:off x="594359" y="1281217"/>
            <a:ext cx="11003280" cy="49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7B968DA3-66EF-C1FD-4C98-396D98C2C6F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CA85514F-D23C-45D1-CEB2-1F80776AD20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65256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a:t>Click to edit Master title style</a:t>
            </a:r>
            <a:endParaRPr lang="en-GB"/>
          </a:p>
        </p:txBody>
      </p:sp>
      <p:cxnSp>
        <p:nvCxnSpPr>
          <p:cNvPr id="3" name="Straight Connector 2">
            <a:extLst>
              <a:ext uri="{FF2B5EF4-FFF2-40B4-BE49-F238E27FC236}">
                <a16:creationId xmlns:a16="http://schemas.microsoft.com/office/drawing/2014/main" id="{4B1AC2FA-3D07-801F-9DE2-FD6DDDED63C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67D3F997-4D51-D28B-D64F-2ACB87400FD2}"/>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DD001894-B5D0-4558-B72C-21EF71B92A7E}"/>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531949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Underline_Tit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60009-6850-23D0-387D-67227A8C0E17}"/>
              </a:ext>
            </a:extLst>
          </p:cNvPr>
          <p:cNvSpPr>
            <a:spLocks noGrp="1"/>
          </p:cNvSpPr>
          <p:nvPr>
            <p:ph type="title"/>
          </p:nvPr>
        </p:nvSpPr>
        <p:spPr>
          <a:xfrm>
            <a:off x="379412" y="381000"/>
            <a:ext cx="11425237" cy="460242"/>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EB5FE4E9-45F9-3290-855A-F81F9D51E26F}"/>
              </a:ext>
            </a:extLst>
          </p:cNvPr>
          <p:cNvSpPr>
            <a:spLocks noGrp="1"/>
          </p:cNvSpPr>
          <p:nvPr>
            <p:ph sz="quarter" idx="17"/>
          </p:nvPr>
        </p:nvSpPr>
        <p:spPr>
          <a:xfrm>
            <a:off x="379412" y="1281217"/>
            <a:ext cx="11417296" cy="49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A6ED90E6-222C-F9C7-F161-FE62E41E6E0A}"/>
              </a:ext>
            </a:extLst>
          </p:cNvPr>
          <p:cNvSpPr/>
          <p:nvPr userDrawn="1"/>
        </p:nvSpPr>
        <p:spPr>
          <a:xfrm>
            <a:off x="379412" y="916001"/>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8">
            <a:extLst>
              <a:ext uri="{FF2B5EF4-FFF2-40B4-BE49-F238E27FC236}">
                <a16:creationId xmlns:a16="http://schemas.microsoft.com/office/drawing/2014/main" id="{C470220A-7F53-964E-4103-461FE222137F}"/>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4EA9AE4E-8E54-4002-3384-BE67273F4BDC}"/>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051809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D79A0-C830-8C1A-5B51-35F0B77064A2}"/>
              </a:ext>
            </a:extLst>
          </p:cNvPr>
          <p:cNvSpPr>
            <a:spLocks noGrp="1"/>
          </p:cNvSpPr>
          <p:nvPr>
            <p:ph sz="quarter" idx="17"/>
          </p:nvPr>
        </p:nvSpPr>
        <p:spPr>
          <a:xfrm>
            <a:off x="381000" y="1333503"/>
            <a:ext cx="11430000" cy="4900687"/>
          </a:xfrm>
        </p:spPr>
        <p:txBody>
          <a:bodyPr/>
          <a:lstStyle>
            <a:lvl3pPr>
              <a:defRPr sz="1400"/>
            </a:lvl3pPr>
            <a:lvl4pPr>
              <a:defRPr sz="12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7B968DA3-66EF-C1FD-4C98-396D98C2C6F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CA85514F-D23C-45D1-CEB2-1F80776AD203}"/>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AEB17A14-079E-DB36-4C1C-194DF32C5CF5}"/>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446345F4-B139-F693-3B77-43025DF913E1}"/>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945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80998" y="841248"/>
            <a:ext cx="11430000" cy="365760"/>
          </a:xfrm>
        </p:spPr>
        <p:txBody>
          <a:bodyPr/>
          <a:lstStyle>
            <a:lvl1pPr>
              <a:defRPr sz="2400" b="0"/>
            </a:lvl1pPr>
          </a:lstStyle>
          <a:p>
            <a:pPr lvl="0"/>
            <a:r>
              <a:rPr lang="en-US"/>
              <a:t>Click to edit Master text styles</a:t>
            </a:r>
          </a:p>
        </p:txBody>
      </p:sp>
      <p:cxnSp>
        <p:nvCxnSpPr>
          <p:cNvPr id="4" name="Straight Connector 3">
            <a:extLst>
              <a:ext uri="{FF2B5EF4-FFF2-40B4-BE49-F238E27FC236}">
                <a16:creationId xmlns:a16="http://schemas.microsoft.com/office/drawing/2014/main" id="{B6C8E618-245E-7967-6502-C3391D9E976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B640CE77-6E39-7488-05AC-AF5DA5EAB1DD}"/>
              </a:ext>
            </a:extLst>
          </p:cNvPr>
          <p:cNvSpPr>
            <a:spLocks noGrp="1"/>
          </p:cNvSpPr>
          <p:nvPr>
            <p:ph type="title"/>
          </p:nvPr>
        </p:nvSpPr>
        <p:spPr>
          <a:xfrm>
            <a:off x="381000" y="381000"/>
            <a:ext cx="11430000" cy="460244"/>
          </a:xfrm>
        </p:spPr>
        <p:txBody>
          <a:bodyPr/>
          <a:lstStyle/>
          <a:p>
            <a:r>
              <a:rPr lang="en-US"/>
              <a:t>Click to edit Master title style</a:t>
            </a:r>
          </a:p>
        </p:txBody>
      </p:sp>
      <p:sp>
        <p:nvSpPr>
          <p:cNvPr id="6" name="Footer Placeholder 5">
            <a:extLst>
              <a:ext uri="{FF2B5EF4-FFF2-40B4-BE49-F238E27FC236}">
                <a16:creationId xmlns:a16="http://schemas.microsoft.com/office/drawing/2014/main" id="{6C184747-2472-5240-DC92-831A08AAB2BC}"/>
              </a:ext>
            </a:extLst>
          </p:cNvPr>
          <p:cNvSpPr>
            <a:spLocks noGrp="1"/>
          </p:cNvSpPr>
          <p:nvPr>
            <p:ph type="ftr" sz="quarter" idx="11"/>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B2722C37-40D5-84A6-2137-84F049CD687C}"/>
              </a:ext>
            </a:extLst>
          </p:cNvPr>
          <p:cNvSpPr>
            <a:spLocks noGrp="1"/>
          </p:cNvSpPr>
          <p:nvPr>
            <p:ph type="sldNum" sz="quarter" idx="12"/>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78041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itle, Subtitle">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79412" y="864998"/>
            <a:ext cx="11425236" cy="365760"/>
          </a:xfrm>
        </p:spPr>
        <p:txBody>
          <a:bodyPr/>
          <a:lstStyle>
            <a:lvl1pPr>
              <a:defRPr sz="2400" b="0"/>
            </a:lvl1pPr>
          </a:lstStyle>
          <a:p>
            <a:pPr lvl="0"/>
            <a:r>
              <a:rPr lang="en-US"/>
              <a:t>Click to edit Master text styles</a:t>
            </a:r>
          </a:p>
        </p:txBody>
      </p:sp>
      <p:cxnSp>
        <p:nvCxnSpPr>
          <p:cNvPr id="4" name="Straight Connector 3">
            <a:extLst>
              <a:ext uri="{FF2B5EF4-FFF2-40B4-BE49-F238E27FC236}">
                <a16:creationId xmlns:a16="http://schemas.microsoft.com/office/drawing/2014/main" id="{B6C8E618-245E-7967-6502-C3391D9E976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B640CE77-6E39-7488-05AC-AF5DA5EAB1DD}"/>
              </a:ext>
            </a:extLst>
          </p:cNvPr>
          <p:cNvSpPr>
            <a:spLocks noGrp="1"/>
          </p:cNvSpPr>
          <p:nvPr>
            <p:ph type="title"/>
          </p:nvPr>
        </p:nvSpPr>
        <p:spPr>
          <a:xfrm>
            <a:off x="379412" y="381000"/>
            <a:ext cx="11425237" cy="460247"/>
          </a:xfrm>
        </p:spPr>
        <p:txBody>
          <a:bodyPr/>
          <a:lstStyle/>
          <a:p>
            <a:r>
              <a:rPr lang="en-US"/>
              <a:t>Click to edit Master title style</a:t>
            </a:r>
          </a:p>
        </p:txBody>
      </p:sp>
      <p:sp>
        <p:nvSpPr>
          <p:cNvPr id="9" name="Footer Placeholder 8">
            <a:extLst>
              <a:ext uri="{FF2B5EF4-FFF2-40B4-BE49-F238E27FC236}">
                <a16:creationId xmlns:a16="http://schemas.microsoft.com/office/drawing/2014/main" id="{4DDC761F-2BDB-E59E-4C31-54776E144535}"/>
              </a:ext>
            </a:extLst>
          </p:cNvPr>
          <p:cNvSpPr>
            <a:spLocks noGrp="1"/>
          </p:cNvSpPr>
          <p:nvPr>
            <p:ph type="ftr" sz="quarter" idx="11"/>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34D0FB7D-1B52-BD3D-43AD-8FBA717F7164}"/>
              </a:ext>
            </a:extLst>
          </p:cNvPr>
          <p:cNvSpPr>
            <a:spLocks noGrp="1"/>
          </p:cNvSpPr>
          <p:nvPr>
            <p:ph type="sldNum" sz="quarter" idx="12"/>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77264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Org Char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80998" y="841248"/>
            <a:ext cx="11430000" cy="365760"/>
          </a:xfrm>
        </p:spPr>
        <p:txBody>
          <a:bodyPr/>
          <a:lstStyle>
            <a:lvl1pPr>
              <a:defRPr sz="2400" b="0"/>
            </a:lvl1pPr>
          </a:lstStyle>
          <a:p>
            <a:pPr lvl="0"/>
            <a:r>
              <a:rPr lang="en-US"/>
              <a:t>Click to edit Master text styles</a:t>
            </a:r>
          </a:p>
        </p:txBody>
      </p:sp>
      <p:cxnSp>
        <p:nvCxnSpPr>
          <p:cNvPr id="4" name="Straight Connector 3">
            <a:extLst>
              <a:ext uri="{FF2B5EF4-FFF2-40B4-BE49-F238E27FC236}">
                <a16:creationId xmlns:a16="http://schemas.microsoft.com/office/drawing/2014/main" id="{B6C8E618-245E-7967-6502-C3391D9E976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B640CE77-6E39-7488-05AC-AF5DA5EAB1DD}"/>
              </a:ext>
            </a:extLst>
          </p:cNvPr>
          <p:cNvSpPr>
            <a:spLocks noGrp="1"/>
          </p:cNvSpPr>
          <p:nvPr>
            <p:ph type="title"/>
          </p:nvPr>
        </p:nvSpPr>
        <p:spPr>
          <a:xfrm>
            <a:off x="381000" y="381000"/>
            <a:ext cx="11430000" cy="460244"/>
          </a:xfrm>
        </p:spPr>
        <p:txBody>
          <a:bodyPr/>
          <a:lstStyle/>
          <a:p>
            <a:r>
              <a:rPr lang="en-US"/>
              <a:t>Click to edit Master title style</a:t>
            </a:r>
          </a:p>
        </p:txBody>
      </p:sp>
      <p:sp>
        <p:nvSpPr>
          <p:cNvPr id="15" name="SmartArt Placeholder 14">
            <a:extLst>
              <a:ext uri="{FF2B5EF4-FFF2-40B4-BE49-F238E27FC236}">
                <a16:creationId xmlns:a16="http://schemas.microsoft.com/office/drawing/2014/main" id="{7BC10501-8384-FFFF-343D-E88EF1157C4D}"/>
              </a:ext>
            </a:extLst>
          </p:cNvPr>
          <p:cNvSpPr>
            <a:spLocks noGrp="1"/>
          </p:cNvSpPr>
          <p:nvPr>
            <p:ph type="dgm" sz="quarter" idx="13"/>
          </p:nvPr>
        </p:nvSpPr>
        <p:spPr/>
        <p:txBody>
          <a:bodyPr/>
          <a:lstStyle/>
          <a:p>
            <a:r>
              <a:rPr lang="en-US"/>
              <a:t>Click icon to add SmartArt graphic</a:t>
            </a:r>
          </a:p>
        </p:txBody>
      </p:sp>
      <p:sp>
        <p:nvSpPr>
          <p:cNvPr id="16" name="Footer Placeholder 15">
            <a:extLst>
              <a:ext uri="{FF2B5EF4-FFF2-40B4-BE49-F238E27FC236}">
                <a16:creationId xmlns:a16="http://schemas.microsoft.com/office/drawing/2014/main" id="{1BE8723A-A4B3-1DEB-9B00-CF3444B6621C}"/>
              </a:ext>
            </a:extLst>
          </p:cNvPr>
          <p:cNvSpPr>
            <a:spLocks noGrp="1"/>
          </p:cNvSpPr>
          <p:nvPr>
            <p:ph type="ftr" sz="quarter" idx="14"/>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7" name="Slide Number Placeholder 16">
            <a:extLst>
              <a:ext uri="{FF2B5EF4-FFF2-40B4-BE49-F238E27FC236}">
                <a16:creationId xmlns:a16="http://schemas.microsoft.com/office/drawing/2014/main" id="{9ECD3843-DD90-9535-7EB7-FDA161D498AF}"/>
              </a:ext>
            </a:extLst>
          </p:cNvPr>
          <p:cNvSpPr>
            <a:spLocks noGrp="1"/>
          </p:cNvSpPr>
          <p:nvPr>
            <p:ph type="sldNum" sz="quarter" idx="15"/>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93755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Subtitle, Content">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1000" y="841248"/>
            <a:ext cx="11430000"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2F17590C-2085-2ABB-0DDE-8A026A9EF08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D960009-6850-23D0-387D-67227A8C0E17}"/>
              </a:ext>
            </a:extLst>
          </p:cNvPr>
          <p:cNvSpPr>
            <a:spLocks noGrp="1"/>
          </p:cNvSpPr>
          <p:nvPr>
            <p:ph type="title"/>
          </p:nvPr>
        </p:nvSpPr>
        <p:spPr>
          <a:xfrm>
            <a:off x="381000" y="381000"/>
            <a:ext cx="11430000" cy="460246"/>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EB5FE4E9-45F9-3290-855A-F81F9D51E26F}"/>
              </a:ext>
            </a:extLst>
          </p:cNvPr>
          <p:cNvSpPr>
            <a:spLocks noGrp="1"/>
          </p:cNvSpPr>
          <p:nvPr>
            <p:ph sz="quarter" idx="17"/>
          </p:nvPr>
        </p:nvSpPr>
        <p:spPr>
          <a:xfrm>
            <a:off x="381000" y="1333503"/>
            <a:ext cx="11430000" cy="4900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E2FDF10-4D0F-13F0-5328-3CF8B271E1D8}"/>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6EB19BEC-BD09-C617-14E1-D8F6B3CC3FAE}"/>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36832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Subtitle, Content, custom image">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0999" y="841248"/>
            <a:ext cx="8394865" cy="365760"/>
          </a:xfrm>
        </p:spPr>
        <p:txBody>
          <a:bodyPr/>
          <a:lstStyle>
            <a:lvl1pPr>
              <a:defRPr sz="2400" b="0"/>
            </a:lvl1pPr>
          </a:lstStyle>
          <a:p>
            <a:pPr lvl="0"/>
            <a:r>
              <a:rPr lang="en-US"/>
              <a:t>Click to edit Master text styles</a:t>
            </a:r>
          </a:p>
        </p:txBody>
      </p:sp>
      <p:cxnSp>
        <p:nvCxnSpPr>
          <p:cNvPr id="7" name="Straight Connector 6">
            <a:extLst>
              <a:ext uri="{FF2B5EF4-FFF2-40B4-BE49-F238E27FC236}">
                <a16:creationId xmlns:a16="http://schemas.microsoft.com/office/drawing/2014/main" id="{19D03307-7159-3CFE-E5FD-1680CAB2B729}"/>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A349096B-D03B-1E9A-B742-7BC2D6AE1C66}"/>
              </a:ext>
            </a:extLst>
          </p:cNvPr>
          <p:cNvSpPr>
            <a:spLocks noGrp="1"/>
          </p:cNvSpPr>
          <p:nvPr>
            <p:ph type="pic" sz="quarter" idx="16"/>
          </p:nvPr>
        </p:nvSpPr>
        <p:spPr>
          <a:xfrm>
            <a:off x="8945876" y="0"/>
            <a:ext cx="3246124" cy="6858000"/>
          </a:xfrm>
          <a:solidFill>
            <a:schemeClr val="bg1">
              <a:lumMod val="95000"/>
            </a:schemeClr>
          </a:solidFill>
        </p:spPr>
        <p:txBody>
          <a:bodyPr/>
          <a:lstStyle/>
          <a:p>
            <a:r>
              <a:rPr lang="en-US"/>
              <a:t>Click icon to add picture</a:t>
            </a:r>
          </a:p>
        </p:txBody>
      </p:sp>
      <p:sp>
        <p:nvSpPr>
          <p:cNvPr id="5" name="Title 4">
            <a:extLst>
              <a:ext uri="{FF2B5EF4-FFF2-40B4-BE49-F238E27FC236}">
                <a16:creationId xmlns:a16="http://schemas.microsoft.com/office/drawing/2014/main" id="{E1222091-9C06-74B2-82D0-8AA0C4204E2B}"/>
              </a:ext>
            </a:extLst>
          </p:cNvPr>
          <p:cNvSpPr>
            <a:spLocks noGrp="1"/>
          </p:cNvSpPr>
          <p:nvPr>
            <p:ph type="title"/>
          </p:nvPr>
        </p:nvSpPr>
        <p:spPr>
          <a:xfrm>
            <a:off x="381001" y="381000"/>
            <a:ext cx="8394864" cy="460243"/>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5E78D001-6719-B938-AF80-EBF4342942F6}"/>
              </a:ext>
            </a:extLst>
          </p:cNvPr>
          <p:cNvSpPr>
            <a:spLocks noGrp="1"/>
          </p:cNvSpPr>
          <p:nvPr>
            <p:ph sz="quarter" idx="17"/>
          </p:nvPr>
        </p:nvSpPr>
        <p:spPr>
          <a:xfrm>
            <a:off x="381001" y="1333501"/>
            <a:ext cx="8394862" cy="490068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Footer Placeholder 8">
            <a:extLst>
              <a:ext uri="{FF2B5EF4-FFF2-40B4-BE49-F238E27FC236}">
                <a16:creationId xmlns:a16="http://schemas.microsoft.com/office/drawing/2014/main" id="{7FC3568A-AD86-7C95-9442-BC60E06469A5}"/>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A93D7F63-929B-E487-7C2E-556E7CA0C383}"/>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49125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Bulleted list- 2 Column with image-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4" y="381000"/>
            <a:ext cx="11425236" cy="460241"/>
          </a:xfrm>
        </p:spPr>
        <p:txBody>
          <a:bodyPr rIns="0"/>
          <a:lstStyle/>
          <a:p>
            <a:r>
              <a:rPr lang="en-US"/>
              <a:t>Image right</a:t>
            </a:r>
            <a:endParaRPr lang="en-GB"/>
          </a:p>
        </p:txBody>
      </p:sp>
      <p:sp>
        <p:nvSpPr>
          <p:cNvPr id="6" name="Picture Placeholder 4">
            <a:extLst>
              <a:ext uri="{FF2B5EF4-FFF2-40B4-BE49-F238E27FC236}">
                <a16:creationId xmlns:a16="http://schemas.microsoft.com/office/drawing/2014/main" id="{1408C6FB-BB0C-CD4B-B374-025253E647E7}"/>
              </a:ext>
            </a:extLst>
          </p:cNvPr>
          <p:cNvSpPr>
            <a:spLocks noGrp="1"/>
          </p:cNvSpPr>
          <p:nvPr>
            <p:ph type="pic" sz="quarter" idx="10"/>
          </p:nvPr>
        </p:nvSpPr>
        <p:spPr>
          <a:xfrm>
            <a:off x="7553373" y="1324074"/>
            <a:ext cx="4251275" cy="4939564"/>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9E03BD9-04C1-D6E1-C622-4E428E32314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Content Placeholder 4">
            <a:extLst>
              <a:ext uri="{FF2B5EF4-FFF2-40B4-BE49-F238E27FC236}">
                <a16:creationId xmlns:a16="http://schemas.microsoft.com/office/drawing/2014/main" id="{912A264E-068A-359F-96EA-E6E0A6B8FCA6}"/>
              </a:ext>
            </a:extLst>
          </p:cNvPr>
          <p:cNvSpPr>
            <a:spLocks noGrp="1"/>
          </p:cNvSpPr>
          <p:nvPr>
            <p:ph sz="quarter" idx="17"/>
          </p:nvPr>
        </p:nvSpPr>
        <p:spPr>
          <a:xfrm>
            <a:off x="379413" y="1333499"/>
            <a:ext cx="7040718"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2" name="Text Placeholder 4">
            <a:extLst>
              <a:ext uri="{FF2B5EF4-FFF2-40B4-BE49-F238E27FC236}">
                <a16:creationId xmlns:a16="http://schemas.microsoft.com/office/drawing/2014/main" id="{FC0A7F85-9D6A-11E3-9FCB-FCA60CC1ECB0}"/>
              </a:ext>
            </a:extLst>
          </p:cNvPr>
          <p:cNvSpPr>
            <a:spLocks noGrp="1"/>
          </p:cNvSpPr>
          <p:nvPr>
            <p:ph type="body" sz="quarter" idx="18"/>
          </p:nvPr>
        </p:nvSpPr>
        <p:spPr>
          <a:xfrm>
            <a:off x="379412" y="841248"/>
            <a:ext cx="11425236" cy="365760"/>
          </a:xfrm>
        </p:spPr>
        <p:txBody>
          <a:bodyPr/>
          <a:lstStyle>
            <a:lvl1pPr>
              <a:defRPr sz="2400"/>
            </a:lvl1pPr>
          </a:lstStyle>
          <a:p>
            <a:pPr lvl="0"/>
            <a:r>
              <a:rPr lang="en-US"/>
              <a:t>Click to edit Master text styles</a:t>
            </a:r>
          </a:p>
        </p:txBody>
      </p:sp>
      <p:sp>
        <p:nvSpPr>
          <p:cNvPr id="11" name="Footer Placeholder 10">
            <a:extLst>
              <a:ext uri="{FF2B5EF4-FFF2-40B4-BE49-F238E27FC236}">
                <a16:creationId xmlns:a16="http://schemas.microsoft.com/office/drawing/2014/main" id="{8704C77B-9C3F-28B9-6E4A-726F588A3902}"/>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2" name="Slide Number Placeholder 11">
            <a:extLst>
              <a:ext uri="{FF2B5EF4-FFF2-40B4-BE49-F238E27FC236}">
                <a16:creationId xmlns:a16="http://schemas.microsoft.com/office/drawing/2014/main" id="{1AD79C4D-D9F9-3E45-5AB8-CCD189FD9DFB}"/>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79546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6" cy="435864"/>
          </a:xfrm>
        </p:spPr>
        <p:txBody>
          <a:bodyPr rIns="0"/>
          <a:lstStyle>
            <a:lvl1pPr>
              <a:defRPr/>
            </a:lvl1pPr>
          </a:lstStyle>
          <a:p>
            <a:r>
              <a:rPr lang="en-US"/>
              <a:t>Image left</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79412" y="1355918"/>
            <a:ext cx="5923597" cy="4914900"/>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422A09F-94C8-6798-2668-6BF8F0171C5C}"/>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FDB86D52-5AF3-F38E-4CE8-1344583F68E0}"/>
              </a:ext>
            </a:extLst>
          </p:cNvPr>
          <p:cNvSpPr>
            <a:spLocks noGrp="1"/>
          </p:cNvSpPr>
          <p:nvPr>
            <p:ph type="ftr" sz="quarter" idx="11"/>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46657AB7-036C-8E54-0FA4-F6487BFD68F9}"/>
              </a:ext>
            </a:extLst>
          </p:cNvPr>
          <p:cNvSpPr>
            <a:spLocks noGrp="1"/>
          </p:cNvSpPr>
          <p:nvPr>
            <p:ph type="sldNum" sz="quarter" idx="12"/>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506804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Subtitle, 2 Content">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0998" y="841248"/>
            <a:ext cx="11430000"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C5B22259-43B4-2B92-89E3-4E49A194FC2A}"/>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831FADB-0B84-5EBE-4266-AD9CA7534187}"/>
              </a:ext>
            </a:extLst>
          </p:cNvPr>
          <p:cNvSpPr>
            <a:spLocks noGrp="1"/>
          </p:cNvSpPr>
          <p:nvPr>
            <p:ph type="title"/>
          </p:nvPr>
        </p:nvSpPr>
        <p:spPr>
          <a:xfrm>
            <a:off x="381000" y="381000"/>
            <a:ext cx="11429999" cy="460245"/>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2660540F-5483-DD13-A527-302C4CA26E22}"/>
              </a:ext>
            </a:extLst>
          </p:cNvPr>
          <p:cNvSpPr>
            <a:spLocks noGrp="1"/>
          </p:cNvSpPr>
          <p:nvPr>
            <p:ph sz="quarter" idx="17"/>
          </p:nvPr>
        </p:nvSpPr>
        <p:spPr>
          <a:xfrm>
            <a:off x="381001" y="1333500"/>
            <a:ext cx="5627913" cy="490069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Content Placeholder 2">
            <a:extLst>
              <a:ext uri="{FF2B5EF4-FFF2-40B4-BE49-F238E27FC236}">
                <a16:creationId xmlns:a16="http://schemas.microsoft.com/office/drawing/2014/main" id="{CAD2E121-4FDE-9FC1-5C9A-E3FA2C110228}"/>
              </a:ext>
            </a:extLst>
          </p:cNvPr>
          <p:cNvSpPr>
            <a:spLocks noGrp="1"/>
          </p:cNvSpPr>
          <p:nvPr>
            <p:ph sz="quarter" idx="18"/>
          </p:nvPr>
        </p:nvSpPr>
        <p:spPr>
          <a:xfrm>
            <a:off x="6183082" y="1333500"/>
            <a:ext cx="5627914" cy="490069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Footer Placeholder 7">
            <a:extLst>
              <a:ext uri="{FF2B5EF4-FFF2-40B4-BE49-F238E27FC236}">
                <a16:creationId xmlns:a16="http://schemas.microsoft.com/office/drawing/2014/main" id="{67480CD2-C644-6492-9069-D75ECDDBF103}"/>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F3C876C5-6169-9831-6E2C-ADEF90CE0AB4}"/>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556969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Subtitle, 2 Content, outlin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0AADF922-CE0F-190D-0395-4D686C406482}"/>
              </a:ext>
            </a:extLst>
          </p:cNvPr>
          <p:cNvSpPr/>
          <p:nvPr userDrawn="1"/>
        </p:nvSpPr>
        <p:spPr>
          <a:xfrm>
            <a:off x="392480" y="1333500"/>
            <a:ext cx="5437398" cy="49219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0" name="Content Placeholder 4">
            <a:extLst>
              <a:ext uri="{FF2B5EF4-FFF2-40B4-BE49-F238E27FC236}">
                <a16:creationId xmlns:a16="http://schemas.microsoft.com/office/drawing/2014/main" id="{BDCAD51B-DA13-65F1-2784-341E01280534}"/>
              </a:ext>
            </a:extLst>
          </p:cNvPr>
          <p:cNvSpPr>
            <a:spLocks noGrp="1"/>
          </p:cNvSpPr>
          <p:nvPr>
            <p:ph sz="quarter" idx="17"/>
          </p:nvPr>
        </p:nvSpPr>
        <p:spPr>
          <a:xfrm>
            <a:off x="387434" y="1330474"/>
            <a:ext cx="5442444" cy="4924418"/>
          </a:xfrm>
          <a:ln w="28575">
            <a:noFill/>
          </a:ln>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Content Placeholder 4">
            <a:extLst>
              <a:ext uri="{FF2B5EF4-FFF2-40B4-BE49-F238E27FC236}">
                <a16:creationId xmlns:a16="http://schemas.microsoft.com/office/drawing/2014/main" id="{6AEE2FE3-FD83-1D83-1D50-E4D373C38F8F}"/>
              </a:ext>
            </a:extLst>
          </p:cNvPr>
          <p:cNvSpPr>
            <a:spLocks noGrp="1"/>
          </p:cNvSpPr>
          <p:nvPr>
            <p:ph sz="quarter" idx="19"/>
          </p:nvPr>
        </p:nvSpPr>
        <p:spPr>
          <a:xfrm>
            <a:off x="6363643" y="1330474"/>
            <a:ext cx="5440923" cy="4924418"/>
          </a:xfrm>
          <a:ln>
            <a:solidFill>
              <a:srgbClr val="5F0E11"/>
            </a:solidFill>
          </a:ln>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Rectangle 22">
            <a:extLst>
              <a:ext uri="{FF2B5EF4-FFF2-40B4-BE49-F238E27FC236}">
                <a16:creationId xmlns:a16="http://schemas.microsoft.com/office/drawing/2014/main" id="{C1045BAA-F527-7C80-0166-7EF2E3A6EB03}"/>
              </a:ext>
            </a:extLst>
          </p:cNvPr>
          <p:cNvSpPr/>
          <p:nvPr userDrawn="1"/>
        </p:nvSpPr>
        <p:spPr>
          <a:xfrm>
            <a:off x="6370474" y="1333499"/>
            <a:ext cx="5440923" cy="4921991"/>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 name="Text Placeholder 4"/>
          <p:cNvSpPr>
            <a:spLocks noGrp="1"/>
          </p:cNvSpPr>
          <p:nvPr>
            <p:ph type="body" sz="quarter" idx="10"/>
          </p:nvPr>
        </p:nvSpPr>
        <p:spPr>
          <a:xfrm>
            <a:off x="380997" y="841248"/>
            <a:ext cx="11430001"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C5B22259-43B4-2B92-89E3-4E49A194FC2A}"/>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52C819A1-E55E-3E08-F189-6E6024F2C2BE}"/>
              </a:ext>
            </a:extLst>
          </p:cNvPr>
          <p:cNvSpPr>
            <a:spLocks noGrp="1"/>
          </p:cNvSpPr>
          <p:nvPr>
            <p:ph type="title"/>
          </p:nvPr>
        </p:nvSpPr>
        <p:spPr>
          <a:xfrm>
            <a:off x="381000" y="381000"/>
            <a:ext cx="11430000" cy="459645"/>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32419B56-517C-B7B2-63AE-AC44C762CD90}"/>
              </a:ext>
            </a:extLst>
          </p:cNvPr>
          <p:cNvSpPr>
            <a:spLocks noGrp="1"/>
          </p:cNvSpPr>
          <p:nvPr>
            <p:ph type="ftr" sz="quarter" idx="2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3A05D8AA-1322-92CA-794C-C7F5A59FF608}"/>
              </a:ext>
            </a:extLst>
          </p:cNvPr>
          <p:cNvSpPr>
            <a:spLocks noGrp="1"/>
          </p:cNvSpPr>
          <p:nvPr>
            <p:ph type="sldNum" sz="quarter" idx="2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050780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Title, Subtitle, 2 Content">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0998" y="841248"/>
            <a:ext cx="11216642"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C5B22259-43B4-2B92-89E3-4E49A194FC2A}"/>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831FADB-0B84-5EBE-4266-AD9CA7534187}"/>
              </a:ext>
            </a:extLst>
          </p:cNvPr>
          <p:cNvSpPr>
            <a:spLocks noGrp="1"/>
          </p:cNvSpPr>
          <p:nvPr>
            <p:ph type="title"/>
          </p:nvPr>
        </p:nvSpPr>
        <p:spPr>
          <a:xfrm>
            <a:off x="381000" y="381000"/>
            <a:ext cx="11216641" cy="460247"/>
          </a:xfrm>
        </p:spPr>
        <p:txBody>
          <a:bodyPr/>
          <a:lstStyle/>
          <a:p>
            <a:r>
              <a:rPr lang="en-US"/>
              <a:t>Click to edit Master title style</a:t>
            </a:r>
          </a:p>
        </p:txBody>
      </p:sp>
      <p:sp>
        <p:nvSpPr>
          <p:cNvPr id="5" name="Content Placeholder 2">
            <a:extLst>
              <a:ext uri="{FF2B5EF4-FFF2-40B4-BE49-F238E27FC236}">
                <a16:creationId xmlns:a16="http://schemas.microsoft.com/office/drawing/2014/main" id="{CAD2E121-4FDE-9FC1-5C9A-E3FA2C110228}"/>
              </a:ext>
            </a:extLst>
          </p:cNvPr>
          <p:cNvSpPr>
            <a:spLocks noGrp="1"/>
          </p:cNvSpPr>
          <p:nvPr>
            <p:ph sz="quarter" idx="18"/>
          </p:nvPr>
        </p:nvSpPr>
        <p:spPr>
          <a:xfrm>
            <a:off x="4261102" y="1333500"/>
            <a:ext cx="7549898" cy="490069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Content Placeholder 4">
            <a:extLst>
              <a:ext uri="{FF2B5EF4-FFF2-40B4-BE49-F238E27FC236}">
                <a16:creationId xmlns:a16="http://schemas.microsoft.com/office/drawing/2014/main" id="{5A2899AC-770C-55E0-5E53-056C892B26A2}"/>
              </a:ext>
            </a:extLst>
          </p:cNvPr>
          <p:cNvSpPr>
            <a:spLocks noGrp="1"/>
          </p:cNvSpPr>
          <p:nvPr>
            <p:ph sz="quarter" idx="17"/>
          </p:nvPr>
        </p:nvSpPr>
        <p:spPr>
          <a:xfrm>
            <a:off x="381001" y="1333649"/>
            <a:ext cx="3715986" cy="491475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Footer Placeholder 7">
            <a:extLst>
              <a:ext uri="{FF2B5EF4-FFF2-40B4-BE49-F238E27FC236}">
                <a16:creationId xmlns:a16="http://schemas.microsoft.com/office/drawing/2014/main" id="{7508E366-1607-6364-F16B-E1A3973E1C5F}"/>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A722ED12-70C7-FD94-CF73-09C8CF821C5E}"/>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8629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3 Conten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2CE45C0-D0BF-286F-0547-4E671CD542B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Content Placeholder 4">
            <a:extLst>
              <a:ext uri="{FF2B5EF4-FFF2-40B4-BE49-F238E27FC236}">
                <a16:creationId xmlns:a16="http://schemas.microsoft.com/office/drawing/2014/main" id="{91CF428E-D1FC-048E-E7AD-70F259253727}"/>
              </a:ext>
            </a:extLst>
          </p:cNvPr>
          <p:cNvSpPr>
            <a:spLocks noGrp="1"/>
          </p:cNvSpPr>
          <p:nvPr>
            <p:ph sz="quarter" idx="15"/>
          </p:nvPr>
        </p:nvSpPr>
        <p:spPr>
          <a:xfrm>
            <a:off x="8214756" y="1333499"/>
            <a:ext cx="3596640"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Content Placeholder 4">
            <a:extLst>
              <a:ext uri="{FF2B5EF4-FFF2-40B4-BE49-F238E27FC236}">
                <a16:creationId xmlns:a16="http://schemas.microsoft.com/office/drawing/2014/main" id="{09F16552-C4D5-48C0-CDA6-2987018C5570}"/>
              </a:ext>
            </a:extLst>
          </p:cNvPr>
          <p:cNvSpPr>
            <a:spLocks noGrp="1"/>
          </p:cNvSpPr>
          <p:nvPr>
            <p:ph sz="quarter" idx="16"/>
          </p:nvPr>
        </p:nvSpPr>
        <p:spPr>
          <a:xfrm>
            <a:off x="4261102" y="1333499"/>
            <a:ext cx="3666744"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Content Placeholder 4">
            <a:extLst>
              <a:ext uri="{FF2B5EF4-FFF2-40B4-BE49-F238E27FC236}">
                <a16:creationId xmlns:a16="http://schemas.microsoft.com/office/drawing/2014/main" id="{29763435-B584-D3DC-86E2-80A73259CC43}"/>
              </a:ext>
            </a:extLst>
          </p:cNvPr>
          <p:cNvSpPr>
            <a:spLocks noGrp="1"/>
          </p:cNvSpPr>
          <p:nvPr>
            <p:ph sz="quarter" idx="17"/>
          </p:nvPr>
        </p:nvSpPr>
        <p:spPr>
          <a:xfrm>
            <a:off x="392480" y="1333499"/>
            <a:ext cx="3587116"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560AD44F-3000-535A-CFBE-0699167A65B0}"/>
              </a:ext>
            </a:extLst>
          </p:cNvPr>
          <p:cNvSpPr>
            <a:spLocks noGrp="1"/>
          </p:cNvSpPr>
          <p:nvPr>
            <p:ph type="title"/>
          </p:nvPr>
        </p:nvSpPr>
        <p:spPr>
          <a:xfrm>
            <a:off x="381000" y="381000"/>
            <a:ext cx="11430000" cy="822960"/>
          </a:xfrm>
        </p:spPr>
        <p:txBody>
          <a:bodyPr/>
          <a:lstStyle/>
          <a:p>
            <a:r>
              <a:rPr lang="en-US"/>
              <a:t>Click to edit Master title style</a:t>
            </a:r>
          </a:p>
        </p:txBody>
      </p:sp>
      <p:sp>
        <p:nvSpPr>
          <p:cNvPr id="6" name="Footer Placeholder 5">
            <a:extLst>
              <a:ext uri="{FF2B5EF4-FFF2-40B4-BE49-F238E27FC236}">
                <a16:creationId xmlns:a16="http://schemas.microsoft.com/office/drawing/2014/main" id="{39F549C1-718D-B6B3-E1A2-BFA14322F4C1}"/>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92681CB5-B444-A603-83CC-C69B88E444F6}"/>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690748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Subtitle, 3 Content">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BF7E9A7-0974-7004-4C78-B749604B49E6}"/>
              </a:ext>
            </a:extLst>
          </p:cNvPr>
          <p:cNvSpPr>
            <a:spLocks noGrp="1"/>
          </p:cNvSpPr>
          <p:nvPr>
            <p:ph type="title"/>
          </p:nvPr>
        </p:nvSpPr>
        <p:spPr>
          <a:xfrm>
            <a:off x="381000" y="381000"/>
            <a:ext cx="11430001" cy="822960"/>
          </a:xfrm>
        </p:spPr>
        <p:txBody>
          <a:bodyPr/>
          <a:lstStyle/>
          <a:p>
            <a:r>
              <a:rPr lang="en-US"/>
              <a:t>Click to edit Master title style</a:t>
            </a:r>
          </a:p>
        </p:txBody>
      </p:sp>
      <p:sp>
        <p:nvSpPr>
          <p:cNvPr id="6" name="Text Placeholder 4"/>
          <p:cNvSpPr>
            <a:spLocks noGrp="1"/>
          </p:cNvSpPr>
          <p:nvPr>
            <p:ph type="body" sz="quarter" idx="10"/>
          </p:nvPr>
        </p:nvSpPr>
        <p:spPr>
          <a:xfrm>
            <a:off x="380998" y="841248"/>
            <a:ext cx="11430002"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59947A48-4785-62A1-21AC-F5C8E67752F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4">
            <a:extLst>
              <a:ext uri="{FF2B5EF4-FFF2-40B4-BE49-F238E27FC236}">
                <a16:creationId xmlns:a16="http://schemas.microsoft.com/office/drawing/2014/main" id="{4B7E9B0E-4BFF-0AB4-91E1-BEED2DDEB9AB}"/>
              </a:ext>
            </a:extLst>
          </p:cNvPr>
          <p:cNvSpPr>
            <a:spLocks noGrp="1"/>
          </p:cNvSpPr>
          <p:nvPr>
            <p:ph sz="quarter" idx="15"/>
          </p:nvPr>
        </p:nvSpPr>
        <p:spPr>
          <a:xfrm>
            <a:off x="8224280" y="1333499"/>
            <a:ext cx="3587115"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Content Placeholder 4">
            <a:extLst>
              <a:ext uri="{FF2B5EF4-FFF2-40B4-BE49-F238E27FC236}">
                <a16:creationId xmlns:a16="http://schemas.microsoft.com/office/drawing/2014/main" id="{4C665CB5-2AB0-98DF-02B1-5E2D190A62CA}"/>
              </a:ext>
            </a:extLst>
          </p:cNvPr>
          <p:cNvSpPr>
            <a:spLocks noGrp="1"/>
          </p:cNvSpPr>
          <p:nvPr>
            <p:ph sz="quarter" idx="16"/>
          </p:nvPr>
        </p:nvSpPr>
        <p:spPr>
          <a:xfrm>
            <a:off x="4261102" y="1333499"/>
            <a:ext cx="3666744"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Content Placeholder 4">
            <a:extLst>
              <a:ext uri="{FF2B5EF4-FFF2-40B4-BE49-F238E27FC236}">
                <a16:creationId xmlns:a16="http://schemas.microsoft.com/office/drawing/2014/main" id="{EFA3750A-40B0-3477-29BD-6B7F9B9532D9}"/>
              </a:ext>
            </a:extLst>
          </p:cNvPr>
          <p:cNvSpPr>
            <a:spLocks noGrp="1"/>
          </p:cNvSpPr>
          <p:nvPr>
            <p:ph sz="quarter" idx="17"/>
          </p:nvPr>
        </p:nvSpPr>
        <p:spPr>
          <a:xfrm>
            <a:off x="392478" y="1333499"/>
            <a:ext cx="3596641"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999ED8AC-F0E8-C1FB-0A1D-6D36C8872239}"/>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7C9DB7DA-497D-793C-BDB0-D402E959DCED}"/>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66192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3 Content Only">
    <p:spTree>
      <p:nvGrpSpPr>
        <p:cNvPr id="1" name=""/>
        <p:cNvGrpSpPr/>
        <p:nvPr/>
      </p:nvGrpSpPr>
      <p:grpSpPr>
        <a:xfrm>
          <a:off x="0" y="0"/>
          <a:ext cx="0" cy="0"/>
          <a:chOff x="0" y="0"/>
          <a:chExt cx="0" cy="0"/>
        </a:xfrm>
      </p:grpSpPr>
      <p:sp>
        <p:nvSpPr>
          <p:cNvPr id="6" name="Content Placeholder 4"/>
          <p:cNvSpPr>
            <a:spLocks noGrp="1"/>
          </p:cNvSpPr>
          <p:nvPr>
            <p:ph sz="quarter" idx="14"/>
          </p:nvPr>
        </p:nvSpPr>
        <p:spPr>
          <a:xfrm>
            <a:off x="4262628" y="384048"/>
            <a:ext cx="366674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4"/>
          <p:cNvSpPr>
            <a:spLocks noGrp="1"/>
          </p:cNvSpPr>
          <p:nvPr>
            <p:ph sz="quarter" idx="15"/>
          </p:nvPr>
        </p:nvSpPr>
        <p:spPr>
          <a:xfrm>
            <a:off x="8130734" y="384048"/>
            <a:ext cx="366674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50C6C8BA-B4B1-39F8-EAAF-4A46D2EBD53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Content Placeholder 4">
            <a:extLst>
              <a:ext uri="{FF2B5EF4-FFF2-40B4-BE49-F238E27FC236}">
                <a16:creationId xmlns:a16="http://schemas.microsoft.com/office/drawing/2014/main" id="{E0AD69CB-027F-F94F-16AC-03B74EEBAC2C}"/>
              </a:ext>
            </a:extLst>
          </p:cNvPr>
          <p:cNvSpPr>
            <a:spLocks noGrp="1"/>
          </p:cNvSpPr>
          <p:nvPr>
            <p:ph sz="quarter" idx="16"/>
          </p:nvPr>
        </p:nvSpPr>
        <p:spPr>
          <a:xfrm>
            <a:off x="379412" y="384048"/>
            <a:ext cx="366674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3">
            <a:extLst>
              <a:ext uri="{FF2B5EF4-FFF2-40B4-BE49-F238E27FC236}">
                <a16:creationId xmlns:a16="http://schemas.microsoft.com/office/drawing/2014/main" id="{440174CF-5E47-7442-5424-BEA2EE7B20A2}"/>
              </a:ext>
            </a:extLst>
          </p:cNvPr>
          <p:cNvSpPr>
            <a:spLocks noGrp="1"/>
          </p:cNvSpPr>
          <p:nvPr>
            <p:ph type="ftr" sz="quarter" idx="3"/>
          </p:nvPr>
        </p:nvSpPr>
        <p:spPr>
          <a:xfrm>
            <a:off x="381000" y="6431851"/>
            <a:ext cx="2716160" cy="365125"/>
          </a:xfrm>
          <a:prstGeom prst="rect">
            <a:avLst/>
          </a:prstGeom>
        </p:spPr>
        <p:txBody>
          <a:bodyPr vert="horz" lIns="91440" tIns="45720" rIns="91440" bIns="45720" rtlCol="0" anchor="t"/>
          <a:lstStyle>
            <a:lvl1pPr algn="l">
              <a:defRPr sz="800">
                <a:solidFill>
                  <a:schemeClr val="tx1">
                    <a:tint val="82000"/>
                  </a:schemeClr>
                </a:solidFill>
              </a:defRPr>
            </a:lvl1p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6">
            <a:extLst>
              <a:ext uri="{FF2B5EF4-FFF2-40B4-BE49-F238E27FC236}">
                <a16:creationId xmlns:a16="http://schemas.microsoft.com/office/drawing/2014/main" id="{AF15972C-72DF-913D-9E4C-9A0657097BAA}"/>
              </a:ext>
            </a:extLst>
          </p:cNvPr>
          <p:cNvSpPr>
            <a:spLocks noGrp="1"/>
          </p:cNvSpPr>
          <p:nvPr>
            <p:ph type="sldNum" sz="quarter" idx="4"/>
          </p:nvPr>
        </p:nvSpPr>
        <p:spPr>
          <a:xfrm>
            <a:off x="8610600" y="6431851"/>
            <a:ext cx="3200400" cy="365125"/>
          </a:xfrm>
          <a:prstGeom prst="rect">
            <a:avLst/>
          </a:prstGeom>
        </p:spPr>
        <p:txBody>
          <a:bodyPr vert="horz" lIns="91440" tIns="45720" rIns="91440" bIns="45720" rtlCol="0" anchor="t"/>
          <a:lstStyle>
            <a:lvl1pPr algn="r">
              <a:defRPr sz="800">
                <a:solidFill>
                  <a:schemeClr val="tx1"/>
                </a:solidFill>
                <a:latin typeface="+mn-lt"/>
              </a:defRPr>
            </a:lvl1pPr>
          </a:lstStyle>
          <a:p>
            <a:fld id="{70D5124F-2089-5247-B7B9-A8C28FACD56A}" type="slidenum">
              <a:rPr lang="en-US" smtClean="0"/>
              <a:pPr/>
              <a:t>‹#›</a:t>
            </a:fld>
            <a:endParaRPr lang="en-US"/>
          </a:p>
        </p:txBody>
      </p:sp>
    </p:spTree>
    <p:extLst>
      <p:ext uri="{BB962C8B-B14F-4D97-AF65-F5344CB8AC3E}">
        <p14:creationId xmlns:p14="http://schemas.microsoft.com/office/powerpoint/2010/main" val="1357064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Subtitle, 3 Content, outline">
    <p:spTree>
      <p:nvGrpSpPr>
        <p:cNvPr id="1" name=""/>
        <p:cNvGrpSpPr/>
        <p:nvPr/>
      </p:nvGrpSpPr>
      <p:grpSpPr>
        <a:xfrm>
          <a:off x="0" y="0"/>
          <a:ext cx="0" cy="0"/>
          <a:chOff x="0" y="0"/>
          <a:chExt cx="0" cy="0"/>
        </a:xfrm>
      </p:grpSpPr>
      <p:sp>
        <p:nvSpPr>
          <p:cNvPr id="20" name="Content Placeholder 4">
            <a:extLst>
              <a:ext uri="{FF2B5EF4-FFF2-40B4-BE49-F238E27FC236}">
                <a16:creationId xmlns:a16="http://schemas.microsoft.com/office/drawing/2014/main" id="{B95B33E1-666B-9309-F10B-347C5E210A7A}"/>
              </a:ext>
            </a:extLst>
          </p:cNvPr>
          <p:cNvSpPr>
            <a:spLocks noGrp="1"/>
          </p:cNvSpPr>
          <p:nvPr>
            <p:ph sz="quarter" idx="17"/>
          </p:nvPr>
        </p:nvSpPr>
        <p:spPr>
          <a:xfrm>
            <a:off x="392479" y="1331664"/>
            <a:ext cx="3584446" cy="4916732"/>
          </a:xfrm>
        </p:spPr>
        <p:txBody>
          <a:bodyPr lIns="91440" tIns="91440" rIns="91440" bIns="9144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Content Placeholder 4">
            <a:extLst>
              <a:ext uri="{FF2B5EF4-FFF2-40B4-BE49-F238E27FC236}">
                <a16:creationId xmlns:a16="http://schemas.microsoft.com/office/drawing/2014/main" id="{B016FEAD-FEF1-AFDE-25E0-2F5D8117D5C2}"/>
              </a:ext>
            </a:extLst>
          </p:cNvPr>
          <p:cNvSpPr>
            <a:spLocks noGrp="1"/>
          </p:cNvSpPr>
          <p:nvPr>
            <p:ph sz="quarter" idx="18"/>
          </p:nvPr>
        </p:nvSpPr>
        <p:spPr>
          <a:xfrm>
            <a:off x="4303768" y="1338760"/>
            <a:ext cx="3584447" cy="4916732"/>
          </a:xfrm>
        </p:spPr>
        <p:txBody>
          <a:bodyPr lIns="91440" tIns="91440" rIns="91440" bIns="9144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Content Placeholder 4">
            <a:extLst>
              <a:ext uri="{FF2B5EF4-FFF2-40B4-BE49-F238E27FC236}">
                <a16:creationId xmlns:a16="http://schemas.microsoft.com/office/drawing/2014/main" id="{33AF90E3-D98D-5ADF-D0C7-E5C01BA8BF38}"/>
              </a:ext>
            </a:extLst>
          </p:cNvPr>
          <p:cNvSpPr>
            <a:spLocks noGrp="1"/>
          </p:cNvSpPr>
          <p:nvPr>
            <p:ph sz="quarter" idx="19"/>
          </p:nvPr>
        </p:nvSpPr>
        <p:spPr>
          <a:xfrm>
            <a:off x="8226932" y="1331664"/>
            <a:ext cx="3584446" cy="4916732"/>
          </a:xfrm>
        </p:spPr>
        <p:txBody>
          <a:bodyPr lIns="91440" tIns="91440" rIns="91440" bIns="9144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p:cNvSpPr>
            <a:spLocks noGrp="1"/>
          </p:cNvSpPr>
          <p:nvPr>
            <p:ph type="body" sz="quarter" idx="10"/>
          </p:nvPr>
        </p:nvSpPr>
        <p:spPr>
          <a:xfrm>
            <a:off x="392475" y="841248"/>
            <a:ext cx="11418886" cy="365760"/>
          </a:xfrm>
        </p:spPr>
        <p:txBody>
          <a:bodyPr/>
          <a:lstStyle>
            <a:lvl1pPr>
              <a:defRPr sz="2400" b="0">
                <a:latin typeface="+mn-lt"/>
              </a:defRPr>
            </a:lvl1pPr>
          </a:lstStyle>
          <a:p>
            <a:pPr lvl="0"/>
            <a:r>
              <a:rPr lang="en-US"/>
              <a:t>Click to edit Master text styles</a:t>
            </a:r>
          </a:p>
        </p:txBody>
      </p:sp>
      <p:cxnSp>
        <p:nvCxnSpPr>
          <p:cNvPr id="3" name="Straight Connector 2">
            <a:extLst>
              <a:ext uri="{FF2B5EF4-FFF2-40B4-BE49-F238E27FC236}">
                <a16:creationId xmlns:a16="http://schemas.microsoft.com/office/drawing/2014/main" id="{59947A48-4785-62A1-21AC-F5C8E67752F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16A5FE0-490C-433A-F32F-345F0F777DD5}"/>
              </a:ext>
            </a:extLst>
          </p:cNvPr>
          <p:cNvSpPr/>
          <p:nvPr userDrawn="1"/>
        </p:nvSpPr>
        <p:spPr>
          <a:xfrm>
            <a:off x="392478" y="1333500"/>
            <a:ext cx="3584448" cy="4923766"/>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9" name="Rectangle 8">
            <a:extLst>
              <a:ext uri="{FF2B5EF4-FFF2-40B4-BE49-F238E27FC236}">
                <a16:creationId xmlns:a16="http://schemas.microsoft.com/office/drawing/2014/main" id="{9F0FE476-FDBD-94C1-D3C8-E7DC45669EE9}"/>
              </a:ext>
            </a:extLst>
          </p:cNvPr>
          <p:cNvSpPr/>
          <p:nvPr userDrawn="1"/>
        </p:nvSpPr>
        <p:spPr>
          <a:xfrm>
            <a:off x="8226943" y="1333500"/>
            <a:ext cx="3584448" cy="4923766"/>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9" name="Rectangle 18">
            <a:extLst>
              <a:ext uri="{FF2B5EF4-FFF2-40B4-BE49-F238E27FC236}">
                <a16:creationId xmlns:a16="http://schemas.microsoft.com/office/drawing/2014/main" id="{FBB1CF7F-EBDA-0CEB-35BD-5C4857A5A3A0}"/>
              </a:ext>
            </a:extLst>
          </p:cNvPr>
          <p:cNvSpPr/>
          <p:nvPr userDrawn="1"/>
        </p:nvSpPr>
        <p:spPr>
          <a:xfrm>
            <a:off x="4303773" y="1336986"/>
            <a:ext cx="3584448" cy="491673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3" name="Title 22">
            <a:extLst>
              <a:ext uri="{FF2B5EF4-FFF2-40B4-BE49-F238E27FC236}">
                <a16:creationId xmlns:a16="http://schemas.microsoft.com/office/drawing/2014/main" id="{56B0264A-94E4-9D84-7C28-64D90AF9C1CA}"/>
              </a:ext>
            </a:extLst>
          </p:cNvPr>
          <p:cNvSpPr>
            <a:spLocks noGrp="1"/>
          </p:cNvSpPr>
          <p:nvPr>
            <p:ph type="title"/>
          </p:nvPr>
        </p:nvSpPr>
        <p:spPr>
          <a:xfrm>
            <a:off x="392478" y="381000"/>
            <a:ext cx="11418900" cy="458472"/>
          </a:xfrm>
        </p:spPr>
        <p:txBody>
          <a:bodyPr/>
          <a:lstStyle/>
          <a:p>
            <a:r>
              <a:rPr lang="en-US"/>
              <a:t>Click to edit Master title style</a:t>
            </a:r>
          </a:p>
        </p:txBody>
      </p:sp>
      <p:sp>
        <p:nvSpPr>
          <p:cNvPr id="10" name="Footer Placeholder 9">
            <a:extLst>
              <a:ext uri="{FF2B5EF4-FFF2-40B4-BE49-F238E27FC236}">
                <a16:creationId xmlns:a16="http://schemas.microsoft.com/office/drawing/2014/main" id="{85F00213-880F-86A0-FE9E-AD6980B5A772}"/>
              </a:ext>
            </a:extLst>
          </p:cNvPr>
          <p:cNvSpPr>
            <a:spLocks noGrp="1"/>
          </p:cNvSpPr>
          <p:nvPr>
            <p:ph type="ftr" sz="quarter" idx="2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1" name="Slide Number Placeholder 10">
            <a:extLst>
              <a:ext uri="{FF2B5EF4-FFF2-40B4-BE49-F238E27FC236}">
                <a16:creationId xmlns:a16="http://schemas.microsoft.com/office/drawing/2014/main" id="{7A89D0BB-131F-C107-C61B-10EEB0A2593A}"/>
              </a:ext>
            </a:extLst>
          </p:cNvPr>
          <p:cNvSpPr>
            <a:spLocks noGrp="1"/>
          </p:cNvSpPr>
          <p:nvPr>
            <p:ph type="sldNum" sz="quarter" idx="2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630616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Title, Subtitle, 4 Content, outline">
    <p:spTree>
      <p:nvGrpSpPr>
        <p:cNvPr id="1" name=""/>
        <p:cNvGrpSpPr/>
        <p:nvPr/>
      </p:nvGrpSpPr>
      <p:grpSpPr>
        <a:xfrm>
          <a:off x="0" y="0"/>
          <a:ext cx="0" cy="0"/>
          <a:chOff x="0" y="0"/>
          <a:chExt cx="0" cy="0"/>
        </a:xfrm>
      </p:grpSpPr>
      <p:sp>
        <p:nvSpPr>
          <p:cNvPr id="40" name="Content Placeholder 4">
            <a:extLst>
              <a:ext uri="{FF2B5EF4-FFF2-40B4-BE49-F238E27FC236}">
                <a16:creationId xmlns:a16="http://schemas.microsoft.com/office/drawing/2014/main" id="{2D7A5D30-28DA-16F0-1C15-BCFC4454FACF}"/>
              </a:ext>
            </a:extLst>
          </p:cNvPr>
          <p:cNvSpPr>
            <a:spLocks noGrp="1"/>
          </p:cNvSpPr>
          <p:nvPr>
            <p:ph sz="quarter" idx="21"/>
          </p:nvPr>
        </p:nvSpPr>
        <p:spPr>
          <a:xfrm>
            <a:off x="3312539" y="1337045"/>
            <a:ext cx="2651760" cy="4921691"/>
          </a:xfrm>
        </p:spPr>
        <p:txBody>
          <a:bodyPr lIns="0" tIns="0" rIns="182880" bIns="182880"/>
          <a:lstStyle>
            <a:lvl1pPr>
              <a:defRPr sz="1800">
                <a:solidFill>
                  <a:schemeClr val="tx1"/>
                </a:solidFill>
              </a:defRPr>
            </a:lvl1pPr>
            <a:lvl2pPr>
              <a:defRPr sz="1600" b="0">
                <a:solidFill>
                  <a:schemeClr val="tx1"/>
                </a:solidFill>
                <a:latin typeface="+mn-lt"/>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9" name="Content Placeholder 4">
            <a:extLst>
              <a:ext uri="{FF2B5EF4-FFF2-40B4-BE49-F238E27FC236}">
                <a16:creationId xmlns:a16="http://schemas.microsoft.com/office/drawing/2014/main" id="{753C8B97-484F-6EF5-3093-C7E9FAB0EC27}"/>
              </a:ext>
            </a:extLst>
          </p:cNvPr>
          <p:cNvSpPr>
            <a:spLocks noGrp="1"/>
          </p:cNvSpPr>
          <p:nvPr>
            <p:ph sz="quarter" idx="20"/>
          </p:nvPr>
        </p:nvSpPr>
        <p:spPr>
          <a:xfrm>
            <a:off x="388991" y="1340592"/>
            <a:ext cx="2651760" cy="4921691"/>
          </a:xfrm>
        </p:spPr>
        <p:txBody>
          <a:bodyPr lIns="0" tIns="0" rIns="182880" bIns="182880"/>
          <a:lstStyle>
            <a:lvl1pPr>
              <a:defRPr sz="1800">
                <a:solidFill>
                  <a:schemeClr val="tx1"/>
                </a:solidFill>
              </a:defRPr>
            </a:lvl1pPr>
            <a:lvl2pPr>
              <a:defRPr sz="1600" b="0" i="0">
                <a:solidFill>
                  <a:schemeClr val="tx1"/>
                </a:solidFill>
                <a:latin typeface="3M Circular TT Book" panose="020B0604020101020102" pitchFamily="34" charset="77"/>
                <a:cs typeface="3M Circular TT Book" panose="020B0604020101020102" pitchFamily="34" charset="77"/>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1" name="Content Placeholder 4">
            <a:extLst>
              <a:ext uri="{FF2B5EF4-FFF2-40B4-BE49-F238E27FC236}">
                <a16:creationId xmlns:a16="http://schemas.microsoft.com/office/drawing/2014/main" id="{C0BFF683-EBF3-7F9E-C183-018A11FE5BD4}"/>
              </a:ext>
            </a:extLst>
          </p:cNvPr>
          <p:cNvSpPr>
            <a:spLocks noGrp="1"/>
          </p:cNvSpPr>
          <p:nvPr>
            <p:ph sz="quarter" idx="22"/>
          </p:nvPr>
        </p:nvSpPr>
        <p:spPr>
          <a:xfrm>
            <a:off x="6236087" y="1337045"/>
            <a:ext cx="2651760" cy="4921691"/>
          </a:xfrm>
        </p:spPr>
        <p:txBody>
          <a:bodyPr lIns="0" tIns="0" rIns="182880" bIns="18288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2" name="Content Placeholder 4">
            <a:extLst>
              <a:ext uri="{FF2B5EF4-FFF2-40B4-BE49-F238E27FC236}">
                <a16:creationId xmlns:a16="http://schemas.microsoft.com/office/drawing/2014/main" id="{91B9C66F-8F68-4100-BDB1-DBDBBBC068EC}"/>
              </a:ext>
            </a:extLst>
          </p:cNvPr>
          <p:cNvSpPr>
            <a:spLocks noGrp="1"/>
          </p:cNvSpPr>
          <p:nvPr>
            <p:ph sz="quarter" idx="23"/>
          </p:nvPr>
        </p:nvSpPr>
        <p:spPr>
          <a:xfrm>
            <a:off x="9159635" y="1337045"/>
            <a:ext cx="2651760" cy="4921691"/>
          </a:xfrm>
        </p:spPr>
        <p:txBody>
          <a:bodyPr lIns="0" tIns="0" rIns="182880" bIns="18288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92E99188-9D32-DA2B-7426-AF241E56B29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4">
            <a:extLst>
              <a:ext uri="{FF2B5EF4-FFF2-40B4-BE49-F238E27FC236}">
                <a16:creationId xmlns:a16="http://schemas.microsoft.com/office/drawing/2014/main" id="{BEA8B3D4-7B94-43D3-72AE-4095FB37E836}"/>
              </a:ext>
            </a:extLst>
          </p:cNvPr>
          <p:cNvSpPr>
            <a:spLocks noGrp="1"/>
          </p:cNvSpPr>
          <p:nvPr>
            <p:ph type="body" sz="quarter" idx="10"/>
          </p:nvPr>
        </p:nvSpPr>
        <p:spPr>
          <a:xfrm>
            <a:off x="380997" y="841248"/>
            <a:ext cx="11430001" cy="365760"/>
          </a:xfrm>
        </p:spPr>
        <p:txBody>
          <a:bodyPr/>
          <a:lstStyle>
            <a:lvl1pPr>
              <a:defRPr sz="2400" b="0"/>
            </a:lvl1pPr>
          </a:lstStyle>
          <a:p>
            <a:pPr lvl="0"/>
            <a:r>
              <a:rPr lang="en-US"/>
              <a:t>Click to edit Master text styles</a:t>
            </a:r>
          </a:p>
        </p:txBody>
      </p:sp>
      <p:sp>
        <p:nvSpPr>
          <p:cNvPr id="7" name="Title 6">
            <a:extLst>
              <a:ext uri="{FF2B5EF4-FFF2-40B4-BE49-F238E27FC236}">
                <a16:creationId xmlns:a16="http://schemas.microsoft.com/office/drawing/2014/main" id="{0C28BA6A-21D7-673B-7FB7-3A0DE0DE2D40}"/>
              </a:ext>
            </a:extLst>
          </p:cNvPr>
          <p:cNvSpPr>
            <a:spLocks noGrp="1"/>
          </p:cNvSpPr>
          <p:nvPr>
            <p:ph type="title"/>
          </p:nvPr>
        </p:nvSpPr>
        <p:spPr>
          <a:xfrm>
            <a:off x="381000" y="381000"/>
            <a:ext cx="11430000" cy="460244"/>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CF0A7273-05A1-B864-2B2E-733DD5FCEBB8}"/>
              </a:ext>
            </a:extLst>
          </p:cNvPr>
          <p:cNvSpPr>
            <a:spLocks noGrp="1"/>
          </p:cNvSpPr>
          <p:nvPr>
            <p:ph type="ftr" sz="quarter" idx="24"/>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6" name="Slide Number Placeholder 5">
            <a:extLst>
              <a:ext uri="{FF2B5EF4-FFF2-40B4-BE49-F238E27FC236}">
                <a16:creationId xmlns:a16="http://schemas.microsoft.com/office/drawing/2014/main" id="{35437F4F-E49A-BFD4-CA15-2C47FCED0FCB}"/>
              </a:ext>
            </a:extLst>
          </p:cNvPr>
          <p:cNvSpPr>
            <a:spLocks noGrp="1"/>
          </p:cNvSpPr>
          <p:nvPr>
            <p:ph type="sldNum" sz="quarter" idx="25"/>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467073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Subtitle, 4 Content, outline">
    <p:spTree>
      <p:nvGrpSpPr>
        <p:cNvPr id="1" name=""/>
        <p:cNvGrpSpPr/>
        <p:nvPr/>
      </p:nvGrpSpPr>
      <p:grpSpPr>
        <a:xfrm>
          <a:off x="0" y="0"/>
          <a:ext cx="0" cy="0"/>
          <a:chOff x="0" y="0"/>
          <a:chExt cx="0" cy="0"/>
        </a:xfrm>
      </p:grpSpPr>
      <p:sp>
        <p:nvSpPr>
          <p:cNvPr id="40" name="Content Placeholder 4">
            <a:extLst>
              <a:ext uri="{FF2B5EF4-FFF2-40B4-BE49-F238E27FC236}">
                <a16:creationId xmlns:a16="http://schemas.microsoft.com/office/drawing/2014/main" id="{2D7A5D30-28DA-16F0-1C15-BCFC4454FACF}"/>
              </a:ext>
            </a:extLst>
          </p:cNvPr>
          <p:cNvSpPr>
            <a:spLocks noGrp="1"/>
          </p:cNvSpPr>
          <p:nvPr>
            <p:ph sz="quarter" idx="21"/>
          </p:nvPr>
        </p:nvSpPr>
        <p:spPr>
          <a:xfrm>
            <a:off x="3274934" y="1337045"/>
            <a:ext cx="2651760" cy="4921691"/>
          </a:xfrm>
        </p:spPr>
        <p:txBody>
          <a:bodyPr lIns="91440" tIns="91440" rIns="91440" bIns="91440"/>
          <a:lstStyle>
            <a:lvl1pPr>
              <a:defRPr sz="1800">
                <a:solidFill>
                  <a:schemeClr val="tx1"/>
                </a:solidFill>
              </a:defRPr>
            </a:lvl1pPr>
            <a:lvl2pPr>
              <a:defRPr sz="1600" b="0">
                <a:solidFill>
                  <a:schemeClr val="tx1"/>
                </a:solidFill>
                <a:latin typeface="+mn-lt"/>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9" name="Content Placeholder 4">
            <a:extLst>
              <a:ext uri="{FF2B5EF4-FFF2-40B4-BE49-F238E27FC236}">
                <a16:creationId xmlns:a16="http://schemas.microsoft.com/office/drawing/2014/main" id="{753C8B97-484F-6EF5-3093-C7E9FAB0EC27}"/>
              </a:ext>
            </a:extLst>
          </p:cNvPr>
          <p:cNvSpPr>
            <a:spLocks noGrp="1"/>
          </p:cNvSpPr>
          <p:nvPr>
            <p:ph sz="quarter" idx="20"/>
          </p:nvPr>
        </p:nvSpPr>
        <p:spPr>
          <a:xfrm>
            <a:off x="388991" y="1340592"/>
            <a:ext cx="2651760" cy="4921691"/>
          </a:xfrm>
        </p:spPr>
        <p:txBody>
          <a:bodyPr lIns="91440" tIns="91440" rIns="91440" bIns="91440"/>
          <a:lstStyle>
            <a:lvl1pPr>
              <a:defRPr sz="1800">
                <a:solidFill>
                  <a:schemeClr val="tx1"/>
                </a:solidFill>
              </a:defRPr>
            </a:lvl1pPr>
            <a:lvl2pPr>
              <a:defRPr sz="1600" b="0" i="0">
                <a:solidFill>
                  <a:schemeClr val="tx1"/>
                </a:solidFill>
                <a:latin typeface="3M Circular TT Book" panose="020B0604020101020102" pitchFamily="34" charset="77"/>
                <a:cs typeface="3M Circular TT Book" panose="020B0604020101020102" pitchFamily="34" charset="77"/>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1" name="Content Placeholder 4">
            <a:extLst>
              <a:ext uri="{FF2B5EF4-FFF2-40B4-BE49-F238E27FC236}">
                <a16:creationId xmlns:a16="http://schemas.microsoft.com/office/drawing/2014/main" id="{C0BFF683-EBF3-7F9E-C183-018A11FE5BD4}"/>
              </a:ext>
            </a:extLst>
          </p:cNvPr>
          <p:cNvSpPr>
            <a:spLocks noGrp="1"/>
          </p:cNvSpPr>
          <p:nvPr>
            <p:ph sz="quarter" idx="22"/>
          </p:nvPr>
        </p:nvSpPr>
        <p:spPr>
          <a:xfrm>
            <a:off x="6265308" y="1337045"/>
            <a:ext cx="2651760" cy="4921691"/>
          </a:xfrm>
        </p:spPr>
        <p:txBody>
          <a:bodyPr lIns="91440" tIns="91440" rIns="91440" bIns="9144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2" name="Content Placeholder 4">
            <a:extLst>
              <a:ext uri="{FF2B5EF4-FFF2-40B4-BE49-F238E27FC236}">
                <a16:creationId xmlns:a16="http://schemas.microsoft.com/office/drawing/2014/main" id="{91B9C66F-8F68-4100-BDB1-DBDBBBC068EC}"/>
              </a:ext>
            </a:extLst>
          </p:cNvPr>
          <p:cNvSpPr>
            <a:spLocks noGrp="1"/>
          </p:cNvSpPr>
          <p:nvPr>
            <p:ph sz="quarter" idx="23"/>
          </p:nvPr>
        </p:nvSpPr>
        <p:spPr>
          <a:xfrm>
            <a:off x="9171510" y="1337045"/>
            <a:ext cx="2651760" cy="4921691"/>
          </a:xfrm>
        </p:spPr>
        <p:txBody>
          <a:bodyPr lIns="91440" tIns="91440" rIns="91440" bIns="9144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6" name="Rectangle 35">
            <a:extLst>
              <a:ext uri="{FF2B5EF4-FFF2-40B4-BE49-F238E27FC236}">
                <a16:creationId xmlns:a16="http://schemas.microsoft.com/office/drawing/2014/main" id="{EECF3549-A75C-6100-F136-033964CEEFF5}"/>
              </a:ext>
            </a:extLst>
          </p:cNvPr>
          <p:cNvSpPr/>
          <p:nvPr userDrawn="1"/>
        </p:nvSpPr>
        <p:spPr>
          <a:xfrm>
            <a:off x="3274934" y="1333500"/>
            <a:ext cx="2651760"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cxnSp>
        <p:nvCxnSpPr>
          <p:cNvPr id="3" name="Straight Connector 2">
            <a:extLst>
              <a:ext uri="{FF2B5EF4-FFF2-40B4-BE49-F238E27FC236}">
                <a16:creationId xmlns:a16="http://schemas.microsoft.com/office/drawing/2014/main" id="{92E99188-9D32-DA2B-7426-AF241E56B29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4">
            <a:extLst>
              <a:ext uri="{FF2B5EF4-FFF2-40B4-BE49-F238E27FC236}">
                <a16:creationId xmlns:a16="http://schemas.microsoft.com/office/drawing/2014/main" id="{BEA8B3D4-7B94-43D3-72AE-4095FB37E836}"/>
              </a:ext>
            </a:extLst>
          </p:cNvPr>
          <p:cNvSpPr>
            <a:spLocks noGrp="1"/>
          </p:cNvSpPr>
          <p:nvPr>
            <p:ph type="body" sz="quarter" idx="10"/>
          </p:nvPr>
        </p:nvSpPr>
        <p:spPr>
          <a:xfrm>
            <a:off x="388988" y="841248"/>
            <a:ext cx="11422010" cy="365760"/>
          </a:xfrm>
        </p:spPr>
        <p:txBody>
          <a:bodyPr/>
          <a:lstStyle>
            <a:lvl1pPr>
              <a:defRPr sz="2400" b="0"/>
            </a:lvl1pPr>
          </a:lstStyle>
          <a:p>
            <a:pPr lvl="0"/>
            <a:r>
              <a:rPr lang="en-US"/>
              <a:t>Click to edit Master text styles</a:t>
            </a:r>
          </a:p>
        </p:txBody>
      </p:sp>
      <p:sp>
        <p:nvSpPr>
          <p:cNvPr id="7" name="Title 6">
            <a:extLst>
              <a:ext uri="{FF2B5EF4-FFF2-40B4-BE49-F238E27FC236}">
                <a16:creationId xmlns:a16="http://schemas.microsoft.com/office/drawing/2014/main" id="{0C28BA6A-21D7-673B-7FB7-3A0DE0DE2D40}"/>
              </a:ext>
            </a:extLst>
          </p:cNvPr>
          <p:cNvSpPr>
            <a:spLocks noGrp="1"/>
          </p:cNvSpPr>
          <p:nvPr>
            <p:ph type="title"/>
          </p:nvPr>
        </p:nvSpPr>
        <p:spPr>
          <a:xfrm>
            <a:off x="388990" y="381000"/>
            <a:ext cx="11422009" cy="460244"/>
          </a:xfrm>
        </p:spPr>
        <p:txBody>
          <a:bodyPr/>
          <a:lstStyle/>
          <a:p>
            <a:r>
              <a:rPr lang="en-US"/>
              <a:t>Click to edit Master title style</a:t>
            </a:r>
          </a:p>
        </p:txBody>
      </p:sp>
      <p:sp>
        <p:nvSpPr>
          <p:cNvPr id="34" name="Rectangle 33">
            <a:extLst>
              <a:ext uri="{FF2B5EF4-FFF2-40B4-BE49-F238E27FC236}">
                <a16:creationId xmlns:a16="http://schemas.microsoft.com/office/drawing/2014/main" id="{0A37E957-F3B4-AEB2-41EC-EB148D714A5F}"/>
              </a:ext>
            </a:extLst>
          </p:cNvPr>
          <p:cNvSpPr/>
          <p:nvPr userDrawn="1"/>
        </p:nvSpPr>
        <p:spPr>
          <a:xfrm>
            <a:off x="392477" y="1333500"/>
            <a:ext cx="2648274"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7" name="Rectangle 36">
            <a:extLst>
              <a:ext uri="{FF2B5EF4-FFF2-40B4-BE49-F238E27FC236}">
                <a16:creationId xmlns:a16="http://schemas.microsoft.com/office/drawing/2014/main" id="{8AA90212-13D9-85BC-02E0-775CFF7266D3}"/>
              </a:ext>
            </a:extLst>
          </p:cNvPr>
          <p:cNvSpPr/>
          <p:nvPr userDrawn="1"/>
        </p:nvSpPr>
        <p:spPr>
          <a:xfrm>
            <a:off x="6265308" y="1333500"/>
            <a:ext cx="2651760"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8" name="Rectangle 37">
            <a:extLst>
              <a:ext uri="{FF2B5EF4-FFF2-40B4-BE49-F238E27FC236}">
                <a16:creationId xmlns:a16="http://schemas.microsoft.com/office/drawing/2014/main" id="{3C674E14-EA94-C245-021C-64A092103EBB}"/>
              </a:ext>
            </a:extLst>
          </p:cNvPr>
          <p:cNvSpPr/>
          <p:nvPr userDrawn="1"/>
        </p:nvSpPr>
        <p:spPr>
          <a:xfrm>
            <a:off x="9164682" y="1333500"/>
            <a:ext cx="2651760"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 name="Footer Placeholder 4">
            <a:extLst>
              <a:ext uri="{FF2B5EF4-FFF2-40B4-BE49-F238E27FC236}">
                <a16:creationId xmlns:a16="http://schemas.microsoft.com/office/drawing/2014/main" id="{6C19A9D4-3E34-B417-09B8-67024ADAEB4C}"/>
              </a:ext>
            </a:extLst>
          </p:cNvPr>
          <p:cNvSpPr>
            <a:spLocks noGrp="1"/>
          </p:cNvSpPr>
          <p:nvPr>
            <p:ph type="ftr" sz="quarter" idx="24"/>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6" name="Slide Number Placeholder 5">
            <a:extLst>
              <a:ext uri="{FF2B5EF4-FFF2-40B4-BE49-F238E27FC236}">
                <a16:creationId xmlns:a16="http://schemas.microsoft.com/office/drawing/2014/main" id="{46718878-B667-8652-5E2F-53BC7E789F12}"/>
              </a:ext>
            </a:extLst>
          </p:cNvPr>
          <p:cNvSpPr>
            <a:spLocks noGrp="1"/>
          </p:cNvSpPr>
          <p:nvPr>
            <p:ph type="sldNum" sz="quarter" idx="25"/>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305072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4048"/>
            <a:ext cx="11430000" cy="5861304"/>
          </a:xfr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4" name="Straight Connector 3">
            <a:extLst>
              <a:ext uri="{FF2B5EF4-FFF2-40B4-BE49-F238E27FC236}">
                <a16:creationId xmlns:a16="http://schemas.microsoft.com/office/drawing/2014/main" id="{6FBCA657-7BAA-9458-53C4-C43626B7D49E}"/>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4BB758F2-2047-99AB-9A8C-60A381117AEB}"/>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AF6ECE3A-D46C-9F5D-B7F4-3F3935BB75EA}"/>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4566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 Content Only_ 1/3  2/3">
    <p:spTree>
      <p:nvGrpSpPr>
        <p:cNvPr id="1" name=""/>
        <p:cNvGrpSpPr/>
        <p:nvPr/>
      </p:nvGrpSpPr>
      <p:grpSpPr>
        <a:xfrm>
          <a:off x="0" y="0"/>
          <a:ext cx="0" cy="0"/>
          <a:chOff x="0" y="0"/>
          <a:chExt cx="0" cy="0"/>
        </a:xfrm>
      </p:grpSpPr>
      <p:sp>
        <p:nvSpPr>
          <p:cNvPr id="5" name="Content Placeholder 4"/>
          <p:cNvSpPr>
            <a:spLocks noGrp="1"/>
          </p:cNvSpPr>
          <p:nvPr>
            <p:ph sz="quarter" idx="14"/>
          </p:nvPr>
        </p:nvSpPr>
        <p:spPr>
          <a:xfrm>
            <a:off x="4203700" y="384048"/>
            <a:ext cx="7607300"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9C3DB1E1-9D59-8C7C-FE4F-7FD562E94F2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4">
            <a:extLst>
              <a:ext uri="{FF2B5EF4-FFF2-40B4-BE49-F238E27FC236}">
                <a16:creationId xmlns:a16="http://schemas.microsoft.com/office/drawing/2014/main" id="{3C1C0E57-EC59-F43E-FA7F-2327FF64DBFB}"/>
              </a:ext>
            </a:extLst>
          </p:cNvPr>
          <p:cNvSpPr>
            <a:spLocks noGrp="1"/>
          </p:cNvSpPr>
          <p:nvPr>
            <p:ph sz="quarter" idx="16"/>
          </p:nvPr>
        </p:nvSpPr>
        <p:spPr>
          <a:xfrm>
            <a:off x="381000" y="384048"/>
            <a:ext cx="3704112"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8F3A1600-F7F5-EFF2-64FC-7D7162B01342}"/>
              </a:ext>
            </a:extLst>
          </p:cNvPr>
          <p:cNvSpPr>
            <a:spLocks noGrp="1"/>
          </p:cNvSpPr>
          <p:nvPr>
            <p:ph type="ftr" sz="quarter" idx="17"/>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347F50AD-EF66-8DDE-2EC1-B4A7173D4D1C}"/>
              </a:ext>
            </a:extLst>
          </p:cNvPr>
          <p:cNvSpPr>
            <a:spLocks noGrp="1"/>
          </p:cNvSpPr>
          <p:nvPr>
            <p:ph type="sldNum" sz="quarter" idx="18"/>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009585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 Content Only">
    <p:spTree>
      <p:nvGrpSpPr>
        <p:cNvPr id="1" name=""/>
        <p:cNvGrpSpPr/>
        <p:nvPr/>
      </p:nvGrpSpPr>
      <p:grpSpPr>
        <a:xfrm>
          <a:off x="0" y="0"/>
          <a:ext cx="0" cy="0"/>
          <a:chOff x="0" y="0"/>
          <a:chExt cx="0" cy="0"/>
        </a:xfrm>
      </p:grpSpPr>
      <p:sp>
        <p:nvSpPr>
          <p:cNvPr id="6" name="Content Placeholder 4"/>
          <p:cNvSpPr>
            <a:spLocks noGrp="1"/>
          </p:cNvSpPr>
          <p:nvPr>
            <p:ph sz="quarter" idx="14"/>
          </p:nvPr>
        </p:nvSpPr>
        <p:spPr>
          <a:xfrm>
            <a:off x="4262628" y="384048"/>
            <a:ext cx="3666744"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4"/>
          <p:cNvSpPr>
            <a:spLocks noGrp="1"/>
          </p:cNvSpPr>
          <p:nvPr>
            <p:ph sz="quarter" idx="15"/>
          </p:nvPr>
        </p:nvSpPr>
        <p:spPr>
          <a:xfrm>
            <a:off x="8224275" y="384048"/>
            <a:ext cx="3587117"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50C6C8BA-B4B1-39F8-EAAF-4A46D2EBD53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Content Placeholder 4">
            <a:extLst>
              <a:ext uri="{FF2B5EF4-FFF2-40B4-BE49-F238E27FC236}">
                <a16:creationId xmlns:a16="http://schemas.microsoft.com/office/drawing/2014/main" id="{E0AD69CB-027F-F94F-16AC-03B74EEBAC2C}"/>
              </a:ext>
            </a:extLst>
          </p:cNvPr>
          <p:cNvSpPr>
            <a:spLocks noGrp="1"/>
          </p:cNvSpPr>
          <p:nvPr>
            <p:ph sz="quarter" idx="16"/>
          </p:nvPr>
        </p:nvSpPr>
        <p:spPr>
          <a:xfrm>
            <a:off x="392477" y="384048"/>
            <a:ext cx="3596642"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a:extLst>
              <a:ext uri="{FF2B5EF4-FFF2-40B4-BE49-F238E27FC236}">
                <a16:creationId xmlns:a16="http://schemas.microsoft.com/office/drawing/2014/main" id="{5D42A121-9AFC-305F-94F4-F59D5F5DA3BE}"/>
              </a:ext>
            </a:extLst>
          </p:cNvPr>
          <p:cNvSpPr>
            <a:spLocks noGrp="1"/>
          </p:cNvSpPr>
          <p:nvPr>
            <p:ph type="ftr" sz="quarter" idx="17"/>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89669A3E-1AA0-9A4E-2C44-58C478267F4B}"/>
              </a:ext>
            </a:extLst>
          </p:cNvPr>
          <p:cNvSpPr>
            <a:spLocks noGrp="1"/>
          </p:cNvSpPr>
          <p:nvPr>
            <p:ph type="sldNum" sz="quarter" idx="18"/>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510125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ontent, Image">
    <p:spTree>
      <p:nvGrpSpPr>
        <p:cNvPr id="1" name=""/>
        <p:cNvGrpSpPr/>
        <p:nvPr/>
      </p:nvGrpSpPr>
      <p:grpSpPr>
        <a:xfrm>
          <a:off x="0" y="0"/>
          <a:ext cx="0" cy="0"/>
          <a:chOff x="0" y="0"/>
          <a:chExt cx="0" cy="0"/>
        </a:xfrm>
      </p:grpSpPr>
      <p:sp>
        <p:nvSpPr>
          <p:cNvPr id="8" name="Content Placeholder 4"/>
          <p:cNvSpPr>
            <a:spLocks noGrp="1"/>
          </p:cNvSpPr>
          <p:nvPr>
            <p:ph sz="quarter" idx="13"/>
          </p:nvPr>
        </p:nvSpPr>
        <p:spPr>
          <a:xfrm>
            <a:off x="381000" y="383675"/>
            <a:ext cx="7039131"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p:cNvSpPr>
            <a:spLocks noGrp="1"/>
          </p:cNvSpPr>
          <p:nvPr>
            <p:ph type="pic" sz="quarter" idx="14"/>
          </p:nvPr>
        </p:nvSpPr>
        <p:spPr>
          <a:xfrm>
            <a:off x="7553374" y="381000"/>
            <a:ext cx="4044268" cy="5864225"/>
          </a:xfrm>
          <a:solidFill>
            <a:schemeClr val="bg1">
              <a:lumMod val="8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663D4BB0-8793-7E16-B305-E9D4DB5A0088}"/>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85ECDFFE-1D99-9F3F-3E14-738B340F284D}"/>
              </a:ext>
            </a:extLst>
          </p:cNvPr>
          <p:cNvSpPr>
            <a:spLocks noGrp="1"/>
          </p:cNvSpPr>
          <p:nvPr>
            <p:ph type="ftr" sz="quarter" idx="15"/>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50BFA3FB-534E-37C9-9023-E828307AD471}"/>
              </a:ext>
            </a:extLst>
          </p:cNvPr>
          <p:cNvSpPr>
            <a:spLocks noGrp="1"/>
          </p:cNvSpPr>
          <p:nvPr>
            <p:ph type="sldNum" sz="quarter" idx="16"/>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364274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Bulleted list- 2 Column with image-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60244"/>
          </a:xfrm>
        </p:spPr>
        <p:txBody>
          <a:bodyPr rIns="0"/>
          <a:lstStyle/>
          <a:p>
            <a:r>
              <a:rPr lang="en-US"/>
              <a:t>Image right</a:t>
            </a:r>
            <a:endParaRPr lang="en-GB"/>
          </a:p>
        </p:txBody>
      </p:sp>
      <p:sp>
        <p:nvSpPr>
          <p:cNvPr id="6" name="Picture Placeholder 4">
            <a:extLst>
              <a:ext uri="{FF2B5EF4-FFF2-40B4-BE49-F238E27FC236}">
                <a16:creationId xmlns:a16="http://schemas.microsoft.com/office/drawing/2014/main" id="{1408C6FB-BB0C-CD4B-B374-025253E647E7}"/>
              </a:ext>
            </a:extLst>
          </p:cNvPr>
          <p:cNvSpPr>
            <a:spLocks noGrp="1"/>
          </p:cNvSpPr>
          <p:nvPr>
            <p:ph type="pic" sz="quarter" idx="10"/>
          </p:nvPr>
        </p:nvSpPr>
        <p:spPr>
          <a:xfrm>
            <a:off x="7758871" y="1333499"/>
            <a:ext cx="4052127" cy="4914901"/>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9E03BD9-04C1-D6E1-C622-4E428E32314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Content Placeholder 4">
            <a:extLst>
              <a:ext uri="{FF2B5EF4-FFF2-40B4-BE49-F238E27FC236}">
                <a16:creationId xmlns:a16="http://schemas.microsoft.com/office/drawing/2014/main" id="{912A264E-068A-359F-96EA-E6E0A6B8FCA6}"/>
              </a:ext>
            </a:extLst>
          </p:cNvPr>
          <p:cNvSpPr>
            <a:spLocks noGrp="1"/>
          </p:cNvSpPr>
          <p:nvPr>
            <p:ph sz="quarter" idx="17"/>
          </p:nvPr>
        </p:nvSpPr>
        <p:spPr>
          <a:xfrm>
            <a:off x="380999" y="1358039"/>
            <a:ext cx="7039132" cy="4890361"/>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2" name="Text Placeholder 4">
            <a:extLst>
              <a:ext uri="{FF2B5EF4-FFF2-40B4-BE49-F238E27FC236}">
                <a16:creationId xmlns:a16="http://schemas.microsoft.com/office/drawing/2014/main" id="{FC0A7F85-9D6A-11E3-9FCB-FCA60CC1ECB0}"/>
              </a:ext>
            </a:extLst>
          </p:cNvPr>
          <p:cNvSpPr>
            <a:spLocks noGrp="1"/>
          </p:cNvSpPr>
          <p:nvPr>
            <p:ph type="body" sz="quarter" idx="18"/>
          </p:nvPr>
        </p:nvSpPr>
        <p:spPr>
          <a:xfrm>
            <a:off x="380998" y="841248"/>
            <a:ext cx="11430000" cy="365760"/>
          </a:xfrm>
        </p:spPr>
        <p:txBody>
          <a:bodyPr/>
          <a:lstStyle>
            <a:lvl1pPr>
              <a:defRPr sz="2400"/>
            </a:lvl1pPr>
          </a:lstStyle>
          <a:p>
            <a:pPr lvl="0"/>
            <a:r>
              <a:rPr lang="en-US"/>
              <a:t>Click to edit Master text styles</a:t>
            </a:r>
          </a:p>
        </p:txBody>
      </p:sp>
      <p:sp>
        <p:nvSpPr>
          <p:cNvPr id="7" name="Footer Placeholder 6">
            <a:extLst>
              <a:ext uri="{FF2B5EF4-FFF2-40B4-BE49-F238E27FC236}">
                <a16:creationId xmlns:a16="http://schemas.microsoft.com/office/drawing/2014/main" id="{E13C9473-0371-72C3-D967-C1EB97100BB0}"/>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A52EF5F7-E3DC-7C69-4B2B-3857AF61D3E5}"/>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607887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29999" cy="435864"/>
          </a:xfrm>
        </p:spPr>
        <p:txBody>
          <a:bodyPr rIns="0"/>
          <a:lstStyle>
            <a:lvl1pPr>
              <a:defRPr/>
            </a:lvl1pPr>
          </a:lstStyle>
          <a:p>
            <a:r>
              <a:rPr lang="en-US"/>
              <a:t>Image left</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92479" y="1333500"/>
            <a:ext cx="5708649" cy="4914900"/>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422A09F-94C8-6798-2668-6BF8F0171C5C}"/>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laceholder 4">
            <a:extLst>
              <a:ext uri="{FF2B5EF4-FFF2-40B4-BE49-F238E27FC236}">
                <a16:creationId xmlns:a16="http://schemas.microsoft.com/office/drawing/2014/main" id="{7C0EADDF-D1E3-82FB-FCCE-377285E99801}"/>
              </a:ext>
            </a:extLst>
          </p:cNvPr>
          <p:cNvSpPr>
            <a:spLocks noGrp="1"/>
          </p:cNvSpPr>
          <p:nvPr>
            <p:ph sz="quarter" idx="17"/>
          </p:nvPr>
        </p:nvSpPr>
        <p:spPr>
          <a:xfrm>
            <a:off x="6234545" y="1358039"/>
            <a:ext cx="5576454" cy="4890361"/>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a:extLst>
              <a:ext uri="{FF2B5EF4-FFF2-40B4-BE49-F238E27FC236}">
                <a16:creationId xmlns:a16="http://schemas.microsoft.com/office/drawing/2014/main" id="{EA9C9E93-BEBB-B212-8BEC-7F60FB693392}"/>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AA8D042F-E515-5FD4-4C67-A5BEC62167CD}"/>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4135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35864"/>
          </a:xfrm>
        </p:spPr>
        <p:txBody>
          <a:bodyPr rIns="0"/>
          <a:lstStyle>
            <a:lvl1pPr>
              <a:defRPr/>
            </a:lvl1pPr>
          </a:lstStyle>
          <a:p>
            <a:r>
              <a:rPr lang="en-US"/>
              <a:t>2 images</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404356" y="1476219"/>
            <a:ext cx="3379977" cy="2185416"/>
          </a:xfrm>
          <a:solidFill>
            <a:schemeClr val="bg1">
              <a:lumMod val="95000"/>
            </a:schemeClr>
          </a:solidFill>
        </p:spPr>
        <p:txBody>
          <a:bodyPr/>
          <a:lstStyle/>
          <a:p>
            <a:r>
              <a:rPr lang="en-US"/>
              <a:t>Click icon to add picture</a:t>
            </a:r>
          </a:p>
        </p:txBody>
      </p:sp>
      <p:sp>
        <p:nvSpPr>
          <p:cNvPr id="17" name="Picture Placeholder 4">
            <a:extLst>
              <a:ext uri="{FF2B5EF4-FFF2-40B4-BE49-F238E27FC236}">
                <a16:creationId xmlns:a16="http://schemas.microsoft.com/office/drawing/2014/main" id="{DD33E0B6-FA3C-4C42-8E9A-A34DC203DBF2}"/>
              </a:ext>
            </a:extLst>
          </p:cNvPr>
          <p:cNvSpPr>
            <a:spLocks noGrp="1"/>
          </p:cNvSpPr>
          <p:nvPr>
            <p:ph type="pic" sz="quarter" idx="11"/>
          </p:nvPr>
        </p:nvSpPr>
        <p:spPr>
          <a:xfrm>
            <a:off x="404356" y="4060235"/>
            <a:ext cx="3379977" cy="2185416"/>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DB192762-37CB-42EA-957C-2F9ECF3798E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laceholder 4">
            <a:extLst>
              <a:ext uri="{FF2B5EF4-FFF2-40B4-BE49-F238E27FC236}">
                <a16:creationId xmlns:a16="http://schemas.microsoft.com/office/drawing/2014/main" id="{67D846EE-978C-CD22-DC70-D10472644613}"/>
              </a:ext>
            </a:extLst>
          </p:cNvPr>
          <p:cNvSpPr>
            <a:spLocks noGrp="1"/>
          </p:cNvSpPr>
          <p:nvPr>
            <p:ph sz="quarter" idx="17"/>
          </p:nvPr>
        </p:nvSpPr>
        <p:spPr>
          <a:xfrm>
            <a:off x="4181474" y="1476218"/>
            <a:ext cx="7629525" cy="2185417"/>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4">
            <a:extLst>
              <a:ext uri="{FF2B5EF4-FFF2-40B4-BE49-F238E27FC236}">
                <a16:creationId xmlns:a16="http://schemas.microsoft.com/office/drawing/2014/main" id="{8BA7E71C-B932-1ACC-C4A8-86D292A078E3}"/>
              </a:ext>
            </a:extLst>
          </p:cNvPr>
          <p:cNvSpPr>
            <a:spLocks noGrp="1"/>
          </p:cNvSpPr>
          <p:nvPr>
            <p:ph sz="quarter" idx="18"/>
          </p:nvPr>
        </p:nvSpPr>
        <p:spPr>
          <a:xfrm>
            <a:off x="4203700" y="4060234"/>
            <a:ext cx="7629525" cy="2185417"/>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a:extLst>
              <a:ext uri="{FF2B5EF4-FFF2-40B4-BE49-F238E27FC236}">
                <a16:creationId xmlns:a16="http://schemas.microsoft.com/office/drawing/2014/main" id="{17E6EF63-EF9D-A932-E980-0FBEDE90FD8B}"/>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83AFCCC0-5826-06F6-8DF2-FE728E3D8D7B}"/>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240109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able with Content - 3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35864"/>
          </a:xfrm>
        </p:spPr>
        <p:txBody>
          <a:bodyPr rIns="0"/>
          <a:lstStyle>
            <a:lvl1pPr>
              <a:defRPr/>
            </a:lvl1pPr>
          </a:lstStyle>
          <a:p>
            <a:r>
              <a:rPr lang="en-US"/>
              <a:t>3 Column</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92480" y="1471758"/>
            <a:ext cx="3379977" cy="2334202"/>
          </a:xfrm>
          <a:solidFill>
            <a:schemeClr val="bg1">
              <a:lumMod val="95000"/>
            </a:schemeClr>
          </a:solidFill>
        </p:spPr>
        <p:txBody>
          <a:bodyPr/>
          <a:lstStyle/>
          <a:p>
            <a:r>
              <a:rPr lang="en-US"/>
              <a:t>Click icon to add picture</a:t>
            </a:r>
          </a:p>
        </p:txBody>
      </p:sp>
      <p:sp>
        <p:nvSpPr>
          <p:cNvPr id="16" name="Picture Placeholder 4">
            <a:extLst>
              <a:ext uri="{FF2B5EF4-FFF2-40B4-BE49-F238E27FC236}">
                <a16:creationId xmlns:a16="http://schemas.microsoft.com/office/drawing/2014/main" id="{645E584F-5DE2-B141-AC84-3A34A02CE5EF}"/>
              </a:ext>
            </a:extLst>
          </p:cNvPr>
          <p:cNvSpPr>
            <a:spLocks noGrp="1"/>
          </p:cNvSpPr>
          <p:nvPr>
            <p:ph type="pic" sz="quarter" idx="11"/>
          </p:nvPr>
        </p:nvSpPr>
        <p:spPr>
          <a:xfrm>
            <a:off x="8434043" y="1471758"/>
            <a:ext cx="3379977" cy="2334202"/>
          </a:xfrm>
          <a:solidFill>
            <a:schemeClr val="bg1">
              <a:lumMod val="95000"/>
            </a:schemeClr>
          </a:solidFill>
        </p:spPr>
        <p:txBody>
          <a:bodyPr/>
          <a:lstStyle/>
          <a:p>
            <a:r>
              <a:rPr lang="en-US"/>
              <a:t>Click icon to add picture</a:t>
            </a:r>
          </a:p>
        </p:txBody>
      </p:sp>
      <p:sp>
        <p:nvSpPr>
          <p:cNvPr id="9" name="Picture Placeholder 4">
            <a:extLst>
              <a:ext uri="{FF2B5EF4-FFF2-40B4-BE49-F238E27FC236}">
                <a16:creationId xmlns:a16="http://schemas.microsoft.com/office/drawing/2014/main" id="{055D5057-AB79-EC43-800A-30C61EFE7C32}"/>
              </a:ext>
            </a:extLst>
          </p:cNvPr>
          <p:cNvSpPr>
            <a:spLocks noGrp="1"/>
          </p:cNvSpPr>
          <p:nvPr>
            <p:ph type="pic" sz="quarter" idx="12"/>
          </p:nvPr>
        </p:nvSpPr>
        <p:spPr>
          <a:xfrm>
            <a:off x="4401386" y="1471758"/>
            <a:ext cx="3379977" cy="2334202"/>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22E15917-84EE-0247-DFE0-E55995F90BD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 Placeholder 21">
            <a:extLst>
              <a:ext uri="{FF2B5EF4-FFF2-40B4-BE49-F238E27FC236}">
                <a16:creationId xmlns:a16="http://schemas.microsoft.com/office/drawing/2014/main" id="{712E9F84-8F17-5CDB-2064-62321244373F}"/>
              </a:ext>
            </a:extLst>
          </p:cNvPr>
          <p:cNvSpPr>
            <a:spLocks noGrp="1"/>
          </p:cNvSpPr>
          <p:nvPr>
            <p:ph type="body" sz="quarter" idx="15"/>
          </p:nvPr>
        </p:nvSpPr>
        <p:spPr>
          <a:xfrm>
            <a:off x="391845" y="3978275"/>
            <a:ext cx="3381375"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1">
            <a:extLst>
              <a:ext uri="{FF2B5EF4-FFF2-40B4-BE49-F238E27FC236}">
                <a16:creationId xmlns:a16="http://schemas.microsoft.com/office/drawing/2014/main" id="{5DFF2BD6-4ECF-9E7B-E0CA-9251EA155510}"/>
              </a:ext>
            </a:extLst>
          </p:cNvPr>
          <p:cNvSpPr>
            <a:spLocks noGrp="1"/>
          </p:cNvSpPr>
          <p:nvPr>
            <p:ph type="body" sz="quarter" idx="16"/>
          </p:nvPr>
        </p:nvSpPr>
        <p:spPr>
          <a:xfrm>
            <a:off x="4399988" y="3978274"/>
            <a:ext cx="3381375"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21">
            <a:extLst>
              <a:ext uri="{FF2B5EF4-FFF2-40B4-BE49-F238E27FC236}">
                <a16:creationId xmlns:a16="http://schemas.microsoft.com/office/drawing/2014/main" id="{725E0EF6-EC2E-4653-46E5-AB8A12865CC6}"/>
              </a:ext>
            </a:extLst>
          </p:cNvPr>
          <p:cNvSpPr>
            <a:spLocks noGrp="1"/>
          </p:cNvSpPr>
          <p:nvPr>
            <p:ph type="body" sz="quarter" idx="17"/>
          </p:nvPr>
        </p:nvSpPr>
        <p:spPr>
          <a:xfrm>
            <a:off x="8431882" y="3978273"/>
            <a:ext cx="3381375"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Footer Placeholder 24">
            <a:extLst>
              <a:ext uri="{FF2B5EF4-FFF2-40B4-BE49-F238E27FC236}">
                <a16:creationId xmlns:a16="http://schemas.microsoft.com/office/drawing/2014/main" id="{7503ACF6-E8BA-954B-9553-74B961F621EA}"/>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26" name="Slide Number Placeholder 25">
            <a:extLst>
              <a:ext uri="{FF2B5EF4-FFF2-40B4-BE49-F238E27FC236}">
                <a16:creationId xmlns:a16="http://schemas.microsoft.com/office/drawing/2014/main" id="{E2929769-AE1B-32B8-CD3F-7802C5F4C29F}"/>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313936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able with Content - 4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35864"/>
          </a:xfrm>
        </p:spPr>
        <p:txBody>
          <a:bodyPr rIns="0"/>
          <a:lstStyle>
            <a:lvl1pPr>
              <a:defRPr/>
            </a:lvl1pPr>
          </a:lstStyle>
          <a:p>
            <a:r>
              <a:rPr lang="en-US"/>
              <a:t>4 Column</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92481" y="1473408"/>
            <a:ext cx="2599689" cy="2334202"/>
          </a:xfrm>
          <a:solidFill>
            <a:schemeClr val="bg1">
              <a:lumMod val="95000"/>
            </a:schemeClr>
          </a:solidFill>
        </p:spPr>
        <p:txBody>
          <a:bodyPr/>
          <a:lstStyle/>
          <a:p>
            <a:r>
              <a:rPr lang="en-US"/>
              <a:t>Click icon to add picture</a:t>
            </a:r>
          </a:p>
        </p:txBody>
      </p:sp>
      <p:sp>
        <p:nvSpPr>
          <p:cNvPr id="14" name="Picture Placeholder 4">
            <a:extLst>
              <a:ext uri="{FF2B5EF4-FFF2-40B4-BE49-F238E27FC236}">
                <a16:creationId xmlns:a16="http://schemas.microsoft.com/office/drawing/2014/main" id="{28E301B7-7692-CC4B-B7B1-C6AF36DB6871}"/>
              </a:ext>
            </a:extLst>
          </p:cNvPr>
          <p:cNvSpPr>
            <a:spLocks noGrp="1"/>
          </p:cNvSpPr>
          <p:nvPr>
            <p:ph type="pic" sz="quarter" idx="14"/>
          </p:nvPr>
        </p:nvSpPr>
        <p:spPr>
          <a:xfrm>
            <a:off x="3332223" y="1473408"/>
            <a:ext cx="2599689" cy="2334202"/>
          </a:xfrm>
          <a:solidFill>
            <a:schemeClr val="bg1">
              <a:lumMod val="95000"/>
            </a:schemeClr>
          </a:solidFill>
        </p:spPr>
        <p:txBody>
          <a:bodyPr/>
          <a:lstStyle/>
          <a:p>
            <a:r>
              <a:rPr lang="en-US"/>
              <a:t>Click icon to add picture</a:t>
            </a:r>
          </a:p>
        </p:txBody>
      </p:sp>
      <p:sp>
        <p:nvSpPr>
          <p:cNvPr id="15" name="Picture Placeholder 4">
            <a:extLst>
              <a:ext uri="{FF2B5EF4-FFF2-40B4-BE49-F238E27FC236}">
                <a16:creationId xmlns:a16="http://schemas.microsoft.com/office/drawing/2014/main" id="{B70A4A61-55BF-B84F-A6BF-9C4D85C5EBC1}"/>
              </a:ext>
            </a:extLst>
          </p:cNvPr>
          <p:cNvSpPr>
            <a:spLocks noGrp="1"/>
          </p:cNvSpPr>
          <p:nvPr>
            <p:ph type="pic" sz="quarter" idx="15"/>
          </p:nvPr>
        </p:nvSpPr>
        <p:spPr>
          <a:xfrm>
            <a:off x="6271965" y="1473408"/>
            <a:ext cx="2599689" cy="2334202"/>
          </a:xfrm>
          <a:solidFill>
            <a:schemeClr val="bg1">
              <a:lumMod val="95000"/>
            </a:schemeClr>
          </a:solidFill>
        </p:spPr>
        <p:txBody>
          <a:bodyPr/>
          <a:lstStyle/>
          <a:p>
            <a:r>
              <a:rPr lang="en-US"/>
              <a:t>Click icon to add picture</a:t>
            </a:r>
          </a:p>
        </p:txBody>
      </p:sp>
      <p:sp>
        <p:nvSpPr>
          <p:cNvPr id="17" name="Picture Placeholder 4">
            <a:extLst>
              <a:ext uri="{FF2B5EF4-FFF2-40B4-BE49-F238E27FC236}">
                <a16:creationId xmlns:a16="http://schemas.microsoft.com/office/drawing/2014/main" id="{C7A4C35A-34A5-B54C-BA60-9A722D578705}"/>
              </a:ext>
            </a:extLst>
          </p:cNvPr>
          <p:cNvSpPr>
            <a:spLocks noGrp="1"/>
          </p:cNvSpPr>
          <p:nvPr>
            <p:ph type="pic" sz="quarter" idx="16"/>
          </p:nvPr>
        </p:nvSpPr>
        <p:spPr>
          <a:xfrm>
            <a:off x="9211707" y="1473408"/>
            <a:ext cx="2599689" cy="2334202"/>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704270DA-B3EA-0DDA-3AFA-1166EC07030B}"/>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21">
            <a:extLst>
              <a:ext uri="{FF2B5EF4-FFF2-40B4-BE49-F238E27FC236}">
                <a16:creationId xmlns:a16="http://schemas.microsoft.com/office/drawing/2014/main" id="{DF508D61-B5A5-93B2-1680-3DEDB109A63C}"/>
              </a:ext>
            </a:extLst>
          </p:cNvPr>
          <p:cNvSpPr>
            <a:spLocks noGrp="1"/>
          </p:cNvSpPr>
          <p:nvPr>
            <p:ph type="body" sz="quarter" idx="19"/>
          </p:nvPr>
        </p:nvSpPr>
        <p:spPr>
          <a:xfrm>
            <a:off x="392481" y="3978275"/>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1">
            <a:extLst>
              <a:ext uri="{FF2B5EF4-FFF2-40B4-BE49-F238E27FC236}">
                <a16:creationId xmlns:a16="http://schemas.microsoft.com/office/drawing/2014/main" id="{6FFD9E11-B7A5-12AE-3CFE-FE28E1FCDFFC}"/>
              </a:ext>
            </a:extLst>
          </p:cNvPr>
          <p:cNvSpPr>
            <a:spLocks noGrp="1"/>
          </p:cNvSpPr>
          <p:nvPr>
            <p:ph type="body" sz="quarter" idx="20"/>
          </p:nvPr>
        </p:nvSpPr>
        <p:spPr>
          <a:xfrm>
            <a:off x="3332221" y="3978274"/>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21">
            <a:extLst>
              <a:ext uri="{FF2B5EF4-FFF2-40B4-BE49-F238E27FC236}">
                <a16:creationId xmlns:a16="http://schemas.microsoft.com/office/drawing/2014/main" id="{7F181976-6695-3F10-F946-5B7E6D9E5A59}"/>
              </a:ext>
            </a:extLst>
          </p:cNvPr>
          <p:cNvSpPr>
            <a:spLocks noGrp="1"/>
          </p:cNvSpPr>
          <p:nvPr>
            <p:ph type="body" sz="quarter" idx="21"/>
          </p:nvPr>
        </p:nvSpPr>
        <p:spPr>
          <a:xfrm>
            <a:off x="6271961" y="3978273"/>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1">
            <a:extLst>
              <a:ext uri="{FF2B5EF4-FFF2-40B4-BE49-F238E27FC236}">
                <a16:creationId xmlns:a16="http://schemas.microsoft.com/office/drawing/2014/main" id="{C1456A88-2492-3007-F72C-0F64BAAABA5F}"/>
              </a:ext>
            </a:extLst>
          </p:cNvPr>
          <p:cNvSpPr>
            <a:spLocks noGrp="1"/>
          </p:cNvSpPr>
          <p:nvPr>
            <p:ph type="body" sz="quarter" idx="22"/>
          </p:nvPr>
        </p:nvSpPr>
        <p:spPr>
          <a:xfrm>
            <a:off x="9211701" y="3991063"/>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ED3AF68B-63E9-B27C-ACD7-0CCC89F93E3B}"/>
              </a:ext>
            </a:extLst>
          </p:cNvPr>
          <p:cNvSpPr>
            <a:spLocks noGrp="1"/>
          </p:cNvSpPr>
          <p:nvPr>
            <p:ph type="ftr" sz="quarter" idx="23"/>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6" name="Slide Number Placeholder 15">
            <a:extLst>
              <a:ext uri="{FF2B5EF4-FFF2-40B4-BE49-F238E27FC236}">
                <a16:creationId xmlns:a16="http://schemas.microsoft.com/office/drawing/2014/main" id="{56154CE9-F8A9-0DBF-FBFA-1B4FF215D785}"/>
              </a:ext>
            </a:extLst>
          </p:cNvPr>
          <p:cNvSpPr>
            <a:spLocks noGrp="1"/>
          </p:cNvSpPr>
          <p:nvPr>
            <p:ph type="sldNum" sz="quarter" idx="24"/>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044166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5" name="Media Placeholder 4">
            <a:extLst>
              <a:ext uri="{FF2B5EF4-FFF2-40B4-BE49-F238E27FC236}">
                <a16:creationId xmlns:a16="http://schemas.microsoft.com/office/drawing/2014/main" id="{30DA5EFA-4F73-A14E-A503-3A05AC686437}"/>
              </a:ext>
            </a:extLst>
          </p:cNvPr>
          <p:cNvSpPr>
            <a:spLocks noGrp="1"/>
          </p:cNvSpPr>
          <p:nvPr>
            <p:ph type="media" sz="quarter" idx="10"/>
          </p:nvPr>
        </p:nvSpPr>
        <p:spPr>
          <a:xfrm>
            <a:off x="0" y="0"/>
            <a:ext cx="12192000" cy="6858000"/>
          </a:xfrm>
          <a:solidFill>
            <a:schemeClr val="bg1">
              <a:lumMod val="95000"/>
            </a:schemeClr>
          </a:solidFill>
        </p:spPr>
        <p:txBody>
          <a:bodyPr/>
          <a:lstStyle/>
          <a:p>
            <a:r>
              <a:rPr lang="en-US"/>
              <a:t>Click icon to add media</a:t>
            </a:r>
          </a:p>
        </p:txBody>
      </p:sp>
      <p:sp>
        <p:nvSpPr>
          <p:cNvPr id="3" name="Title 2">
            <a:extLst>
              <a:ext uri="{FF2B5EF4-FFF2-40B4-BE49-F238E27FC236}">
                <a16:creationId xmlns:a16="http://schemas.microsoft.com/office/drawing/2014/main" id="{ADF5FB02-BFF6-9385-0F10-B9DDBEDD3010}"/>
              </a:ext>
            </a:extLst>
          </p:cNvPr>
          <p:cNvSpPr>
            <a:spLocks noGrp="1"/>
          </p:cNvSpPr>
          <p:nvPr>
            <p:ph type="title" hasCustomPrompt="1"/>
          </p:nvPr>
        </p:nvSpPr>
        <p:spPr>
          <a:xfrm>
            <a:off x="381000" y="381000"/>
            <a:ext cx="11430000" cy="822960"/>
          </a:xfrm>
        </p:spPr>
        <p:txBody>
          <a:bodyPr/>
          <a:lstStyle/>
          <a:p>
            <a:r>
              <a:rPr lang="en-US"/>
              <a:t>Video</a:t>
            </a:r>
          </a:p>
        </p:txBody>
      </p:sp>
    </p:spTree>
    <p:extLst>
      <p:ext uri="{BB962C8B-B14F-4D97-AF65-F5344CB8AC3E}">
        <p14:creationId xmlns:p14="http://schemas.microsoft.com/office/powerpoint/2010/main" val="1896849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descr="A black background with white text&#10;&#10;Description automatically generated">
            <a:extLst>
              <a:ext uri="{FF2B5EF4-FFF2-40B4-BE49-F238E27FC236}">
                <a16:creationId xmlns:a16="http://schemas.microsoft.com/office/drawing/2014/main" id="{B20F6144-EB47-10A6-6B8E-16714533036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Tree>
    <p:extLst>
      <p:ext uri="{BB962C8B-B14F-4D97-AF65-F5344CB8AC3E}">
        <p14:creationId xmlns:p14="http://schemas.microsoft.com/office/powerpoint/2010/main" val="3214008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4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a:extLst>
              <a:ext uri="{FF2B5EF4-FFF2-40B4-BE49-F238E27FC236}">
                <a16:creationId xmlns:a16="http://schemas.microsoft.com/office/drawing/2014/main" id="{B20F6144-EB47-10A6-6B8E-16714533036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94360" y="594361"/>
            <a:ext cx="3749039" cy="668145"/>
          </a:xfrm>
          <a:prstGeom prst="rect">
            <a:avLst/>
          </a:prstGeom>
        </p:spPr>
      </p:pic>
    </p:spTree>
    <p:extLst>
      <p:ext uri="{BB962C8B-B14F-4D97-AF65-F5344CB8AC3E}">
        <p14:creationId xmlns:p14="http://schemas.microsoft.com/office/powerpoint/2010/main" val="269514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a:ln>
            <a:solidFill>
              <a:srgbClr val="C00000"/>
            </a:solidFill>
          </a:ln>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a:ln>
            <a:noFill/>
          </a:ln>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descr="A black background with white text&#10;&#10;Description automatically generated">
            <a:extLst>
              <a:ext uri="{FF2B5EF4-FFF2-40B4-BE49-F238E27FC236}">
                <a16:creationId xmlns:a16="http://schemas.microsoft.com/office/drawing/2014/main" id="{B20F6144-EB47-10A6-6B8E-16714533036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Tree>
    <p:extLst>
      <p:ext uri="{BB962C8B-B14F-4D97-AF65-F5344CB8AC3E}">
        <p14:creationId xmlns:p14="http://schemas.microsoft.com/office/powerpoint/2010/main" val="172486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5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a:ln>
            <a:solidFill>
              <a:srgbClr val="C00000"/>
            </a:solidFill>
          </a:ln>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a:extLst>
              <a:ext uri="{FF2B5EF4-FFF2-40B4-BE49-F238E27FC236}">
                <a16:creationId xmlns:a16="http://schemas.microsoft.com/office/drawing/2014/main" id="{B20F6144-EB47-10A6-6B8E-16714533036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94360" y="594361"/>
            <a:ext cx="3749039" cy="668145"/>
          </a:xfrm>
          <a:prstGeom prst="rect">
            <a:avLst/>
          </a:prstGeom>
        </p:spPr>
      </p:pic>
    </p:spTree>
    <p:extLst>
      <p:ext uri="{BB962C8B-B14F-4D97-AF65-F5344CB8AC3E}">
        <p14:creationId xmlns:p14="http://schemas.microsoft.com/office/powerpoint/2010/main" val="332178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Divider: safety glasse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A68D81F-D5CC-E801-7701-63F44225C264}"/>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5" name="Rectangle 4">
            <a:extLst>
              <a:ext uri="{FF2B5EF4-FFF2-40B4-BE49-F238E27FC236}">
                <a16:creationId xmlns:a16="http://schemas.microsoft.com/office/drawing/2014/main" id="{90C2DD9C-6849-1210-8E55-BAC8DA04E3D3}"/>
              </a:ext>
            </a:extLst>
          </p:cNvPr>
          <p:cNvSpPr/>
          <p:nvPr userDrawn="1"/>
        </p:nvSpPr>
        <p:spPr>
          <a:xfrm>
            <a:off x="594360" y="6010761"/>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FFB4ABBD-AB68-EAFD-3F5A-F79AE8358CCB}"/>
              </a:ext>
            </a:extLst>
          </p:cNvPr>
          <p:cNvSpPr>
            <a:spLocks noGrp="1"/>
          </p:cNvSpPr>
          <p:nvPr>
            <p:ph type="title" hasCustomPrompt="1"/>
          </p:nvPr>
        </p:nvSpPr>
        <p:spPr>
          <a:xfrm>
            <a:off x="594360" y="4902492"/>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2" name="Footer Placeholder 1">
            <a:extLst>
              <a:ext uri="{FF2B5EF4-FFF2-40B4-BE49-F238E27FC236}">
                <a16:creationId xmlns:a16="http://schemas.microsoft.com/office/drawing/2014/main" id="{09AEE7FC-EF55-7EF8-C124-123BE9AD76C2}"/>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6" name="Slide Number Placeholder 5">
            <a:extLst>
              <a:ext uri="{FF2B5EF4-FFF2-40B4-BE49-F238E27FC236}">
                <a16:creationId xmlns:a16="http://schemas.microsoft.com/office/drawing/2014/main" id="{D3325EBE-3142-DEB8-B5BE-7B0EB5C887FB}"/>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042915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DA28B1-00D7-60AC-9819-0E589AE6FD26}"/>
              </a:ext>
            </a:extLst>
          </p:cNvPr>
          <p:cNvSpPr/>
          <p:nvPr userDrawn="1"/>
        </p:nvSpPr>
        <p:spPr>
          <a:xfrm>
            <a:off x="5830784" y="6388925"/>
            <a:ext cx="522515" cy="3443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2072827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ivider: red bkg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F3FB3-278F-E599-F498-3DAE1F43E137}"/>
              </a:ext>
            </a:extLst>
          </p:cNvPr>
          <p:cNvSpPr>
            <a:spLocks noGrp="1"/>
          </p:cNvSpPr>
          <p:nvPr>
            <p:ph type="title" hasCustomPrompt="1"/>
          </p:nvPr>
        </p:nvSpPr>
        <p:spPr>
          <a:xfrm>
            <a:off x="594360" y="1228556"/>
            <a:ext cx="7621589" cy="955185"/>
          </a:xfrm>
        </p:spPr>
        <p:txBody>
          <a:bodyPr anchor="b" anchorCtr="0"/>
          <a:lstStyle>
            <a:lvl1pPr>
              <a:defRPr b="1" i="0">
                <a:solidFill>
                  <a:schemeClr val="tx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3" name="Rectangle 2">
            <a:extLst>
              <a:ext uri="{FF2B5EF4-FFF2-40B4-BE49-F238E27FC236}">
                <a16:creationId xmlns:a16="http://schemas.microsoft.com/office/drawing/2014/main" id="{273F5031-149B-AB64-4939-51A152C1F551}"/>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44BD6A75-8FE8-D788-7D95-3C988A4461B0}"/>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5" name="Slide Number Placeholder 4">
            <a:extLst>
              <a:ext uri="{FF2B5EF4-FFF2-40B4-BE49-F238E27FC236}">
                <a16:creationId xmlns:a16="http://schemas.microsoft.com/office/drawing/2014/main" id="{6519A5AB-EE6A-3BB1-8A99-2477AB7AFD32}"/>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229136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theme" Target="../theme/theme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slideLayout" Target="../slideLayouts/slideLayout86.xml"/><Relationship Id="rId3" Type="http://schemas.openxmlformats.org/officeDocument/2006/relationships/slideLayout" Target="../slideLayouts/slideLayout63.xml"/><Relationship Id="rId21" Type="http://schemas.openxmlformats.org/officeDocument/2006/relationships/slideLayout" Target="../slideLayouts/slideLayout81.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29" Type="http://schemas.openxmlformats.org/officeDocument/2006/relationships/slideLayout" Target="../slideLayouts/slideLayout89.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slideLayout" Target="../slideLayouts/slideLayout88.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31" Type="http://schemas.openxmlformats.org/officeDocument/2006/relationships/theme" Target="../theme/theme2.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slideLayout" Target="../slideLayouts/slideLayout87.xml"/><Relationship Id="rId30" Type="http://schemas.openxmlformats.org/officeDocument/2006/relationships/slideLayout" Target="../slideLayouts/slideLayout9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slideLayout" Target="../slideLayouts/slideLayout116.xml"/><Relationship Id="rId21" Type="http://schemas.openxmlformats.org/officeDocument/2006/relationships/slideLayout" Target="../slideLayouts/slideLayout111.xml"/><Relationship Id="rId34" Type="http://schemas.openxmlformats.org/officeDocument/2006/relationships/slideLayout" Target="../slideLayouts/slideLayout124.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slideLayout" Target="../slideLayouts/slideLayout115.xml"/><Relationship Id="rId33" Type="http://schemas.openxmlformats.org/officeDocument/2006/relationships/slideLayout" Target="../slideLayouts/slideLayout123.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29" Type="http://schemas.openxmlformats.org/officeDocument/2006/relationships/slideLayout" Target="../slideLayouts/slideLayout119.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32" Type="http://schemas.openxmlformats.org/officeDocument/2006/relationships/slideLayout" Target="../slideLayouts/slideLayout122.xml"/><Relationship Id="rId37" Type="http://schemas.openxmlformats.org/officeDocument/2006/relationships/theme" Target="../theme/theme3.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28" Type="http://schemas.openxmlformats.org/officeDocument/2006/relationships/slideLayout" Target="../slideLayouts/slideLayout118.xml"/><Relationship Id="rId36" Type="http://schemas.openxmlformats.org/officeDocument/2006/relationships/slideLayout" Target="../slideLayouts/slideLayout126.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31" Type="http://schemas.openxmlformats.org/officeDocument/2006/relationships/slideLayout" Target="../slideLayouts/slideLayout121.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 Id="rId27" Type="http://schemas.openxmlformats.org/officeDocument/2006/relationships/slideLayout" Target="../slideLayouts/slideLayout117.xml"/><Relationship Id="rId30" Type="http://schemas.openxmlformats.org/officeDocument/2006/relationships/slideLayout" Target="../slideLayouts/slideLayout120.xml"/><Relationship Id="rId35" Type="http://schemas.openxmlformats.org/officeDocument/2006/relationships/slideLayout" Target="../slideLayouts/slideLayout125.xml"/><Relationship Id="rId8" Type="http://schemas.openxmlformats.org/officeDocument/2006/relationships/slideLayout" Target="../slideLayouts/slideLayout98.xml"/><Relationship Id="rId3" Type="http://schemas.openxmlformats.org/officeDocument/2006/relationships/slideLayout" Target="../slideLayouts/slideLayout9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9412" y="381000"/>
            <a:ext cx="11425237" cy="822960"/>
          </a:xfrm>
          <a:prstGeom prst="rect">
            <a:avLst/>
          </a:prstGeom>
        </p:spPr>
        <p:txBody>
          <a:bodyPr vert="horz" wrap="square"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379412" y="1295400"/>
            <a:ext cx="11425236" cy="4953000"/>
          </a:xfrm>
          <a:prstGeom prst="rect">
            <a:avLst/>
          </a:prstGeom>
        </p:spPr>
        <p:txBody>
          <a:bodyPr vert="horz" wrap="square" lIns="0" tIns="0" rIns="18000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52200900"/>
      </p:ext>
    </p:extLst>
  </p:cSld>
  <p:clrMap bg1="lt1" tx1="dk1" bg2="lt2" tx2="dk2" accent1="accent1" accent2="accent2" accent3="accent3" accent4="accent4" accent5="accent5" accent6="accent6" hlink="hlink" folHlink="folHlink"/>
  <p:sldLayoutIdLst>
    <p:sldLayoutId id="2147483666" r:id="rId1"/>
    <p:sldLayoutId id="2147483811" r:id="rId2"/>
    <p:sldLayoutId id="2147483667" r:id="rId3"/>
    <p:sldLayoutId id="2147483749" r:id="rId4"/>
    <p:sldLayoutId id="2147483750" r:id="rId5"/>
    <p:sldLayoutId id="2147483727" r:id="rId6"/>
    <p:sldLayoutId id="2147483751" r:id="rId7"/>
    <p:sldLayoutId id="2147483671" r:id="rId8"/>
    <p:sldLayoutId id="2147483752" r:id="rId9"/>
    <p:sldLayoutId id="2147483728" r:id="rId10"/>
    <p:sldLayoutId id="2147483672" r:id="rId11"/>
    <p:sldLayoutId id="2147483674" r:id="rId12"/>
    <p:sldLayoutId id="2147483676" r:id="rId13"/>
    <p:sldLayoutId id="2147483729" r:id="rId14"/>
    <p:sldLayoutId id="2147483675" r:id="rId15"/>
    <p:sldLayoutId id="2147483812" r:id="rId16"/>
    <p:sldLayoutId id="2147483835" r:id="rId17"/>
    <p:sldLayoutId id="2147483817" r:id="rId18"/>
    <p:sldLayoutId id="2147483814" r:id="rId19"/>
    <p:sldLayoutId id="2147483815" r:id="rId20"/>
    <p:sldLayoutId id="2147483816" r:id="rId21"/>
    <p:sldLayoutId id="2147483836" r:id="rId22"/>
    <p:sldLayoutId id="2147483797" r:id="rId23"/>
    <p:sldLayoutId id="2147483800" r:id="rId24"/>
    <p:sldLayoutId id="2147483792" r:id="rId25"/>
    <p:sldLayoutId id="2147483821" r:id="rId26"/>
    <p:sldLayoutId id="2147483823" r:id="rId27"/>
    <p:sldLayoutId id="2147483837" r:id="rId28"/>
    <p:sldLayoutId id="2147483840" r:id="rId29"/>
    <p:sldLayoutId id="2147483809" r:id="rId30"/>
    <p:sldLayoutId id="2147483810" r:id="rId31"/>
    <p:sldLayoutId id="2147483820" r:id="rId32"/>
    <p:sldLayoutId id="2147483808" r:id="rId33"/>
    <p:sldLayoutId id="2147483846" r:id="rId34"/>
    <p:sldLayoutId id="2147483848" r:id="rId35"/>
    <p:sldLayoutId id="2147483849" r:id="rId36"/>
    <p:sldLayoutId id="2147483740" r:id="rId37"/>
    <p:sldLayoutId id="2147483754" r:id="rId38"/>
    <p:sldLayoutId id="2147483759" r:id="rId39"/>
    <p:sldLayoutId id="2147483760" r:id="rId40"/>
    <p:sldLayoutId id="2147483762" r:id="rId41"/>
    <p:sldLayoutId id="2147483763" r:id="rId42"/>
    <p:sldLayoutId id="2147483765" r:id="rId43"/>
    <p:sldLayoutId id="2147483768" r:id="rId44"/>
    <p:sldLayoutId id="2147483770" r:id="rId45"/>
    <p:sldLayoutId id="2147483772" r:id="rId46"/>
    <p:sldLayoutId id="2147483828" r:id="rId47"/>
    <p:sldLayoutId id="2147483829" r:id="rId48"/>
    <p:sldLayoutId id="2147483830" r:id="rId49"/>
    <p:sldLayoutId id="2147483794" r:id="rId50"/>
    <p:sldLayoutId id="2147483795" r:id="rId51"/>
    <p:sldLayoutId id="2147483748" r:id="rId52"/>
    <p:sldLayoutId id="2147483778" r:id="rId53"/>
    <p:sldLayoutId id="2147483773" r:id="rId54"/>
    <p:sldLayoutId id="2147483753" r:id="rId55"/>
    <p:sldLayoutId id="2147483844" r:id="rId56"/>
    <p:sldLayoutId id="2147483841" r:id="rId57"/>
    <p:sldLayoutId id="2147483785" r:id="rId58"/>
    <p:sldLayoutId id="2147483842" r:id="rId59"/>
    <p:sldLayoutId id="2147483709" r:id="rId6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0"/>
        </a:spcBef>
        <a:spcAft>
          <a:spcPts val="600"/>
        </a:spcAft>
        <a:buFont typeface="Arial" panose="020B0604020202020204" pitchFamily="34" charset="0"/>
        <a:buNone/>
        <a:defRPr lang="en-US" sz="2000" kern="1200" dirty="0" smtClean="0">
          <a:solidFill>
            <a:schemeClr val="tx1"/>
          </a:solidFill>
          <a:latin typeface="+mn-lt"/>
          <a:ea typeface="+mj-ea"/>
          <a:cs typeface="+mj-cs"/>
        </a:defRPr>
      </a:lvl1pPr>
      <a:lvl2pPr marL="182563" indent="-182563" algn="l" defTabSz="914400" rtl="0" eaLnBrk="1" latinLnBrk="0" hangingPunct="1">
        <a:lnSpc>
          <a:spcPct val="110000"/>
        </a:lnSpc>
        <a:spcBef>
          <a:spcPts val="0"/>
        </a:spcBef>
        <a:spcAft>
          <a:spcPts val="600"/>
        </a:spcAft>
        <a:buFont typeface="Arial" panose="020B0604020202020204" pitchFamily="34" charset="0"/>
        <a:buChar char="•"/>
        <a:defRPr lang="en-US" sz="1800" kern="1200" dirty="0" smtClean="0">
          <a:solidFill>
            <a:schemeClr val="tx1"/>
          </a:solidFill>
          <a:latin typeface="+mn-lt"/>
          <a:ea typeface="+mn-ea"/>
          <a:cs typeface="+mn-cs"/>
        </a:defRPr>
      </a:lvl2pPr>
      <a:lvl3pPr marL="314325" indent="-131763" algn="l" defTabSz="914400" rtl="0" eaLnBrk="1" latinLnBrk="0" hangingPunct="1">
        <a:lnSpc>
          <a:spcPct val="110000"/>
        </a:lnSpc>
        <a:spcBef>
          <a:spcPts val="0"/>
        </a:spcBef>
        <a:spcAft>
          <a:spcPts val="600"/>
        </a:spcAft>
        <a:buFont typeface="Arial" panose="020B0604020202020204" pitchFamily="34" charset="0"/>
        <a:buChar char="•"/>
        <a:defRPr lang="en-US" sz="1600" kern="1200" dirty="0" smtClean="0">
          <a:solidFill>
            <a:schemeClr val="tx1"/>
          </a:solidFill>
          <a:latin typeface="+mn-lt"/>
          <a:ea typeface="+mn-ea"/>
          <a:cs typeface="+mn-cs"/>
        </a:defRPr>
      </a:lvl3pPr>
      <a:lvl4pPr marL="473075" indent="-115888" algn="l" defTabSz="914400" rtl="0" eaLnBrk="1" latinLnBrk="0" hangingPunct="1">
        <a:lnSpc>
          <a:spcPct val="110000"/>
        </a:lnSpc>
        <a:spcBef>
          <a:spcPts val="0"/>
        </a:spcBef>
        <a:spcAft>
          <a:spcPts val="600"/>
        </a:spcAft>
        <a:buFont typeface="Arial" panose="020B0604020202020204" pitchFamily="34" charset="0"/>
        <a:buChar char="•"/>
        <a:defRPr lang="en-US" sz="1400" kern="1200" dirty="0" smtClean="0">
          <a:solidFill>
            <a:schemeClr val="tx1"/>
          </a:solidFill>
          <a:latin typeface="+mn-lt"/>
          <a:ea typeface="+mn-ea"/>
          <a:cs typeface="+mn-cs"/>
        </a:defRPr>
      </a:lvl4pPr>
      <a:lvl5pPr marL="642938" indent="-103188" algn="l" defTabSz="914400" rtl="0" eaLnBrk="1" latinLnBrk="0" hangingPunct="1">
        <a:lnSpc>
          <a:spcPct val="110000"/>
        </a:lnSpc>
        <a:spcBef>
          <a:spcPts val="0"/>
        </a:spcBef>
        <a:spcAft>
          <a:spcPts val="600"/>
        </a:spcAft>
        <a:buFont typeface="Arial" panose="020B0604020202020204" pitchFamily="34" charset="0"/>
        <a:buChar char="•"/>
        <a:defRPr lang="en-GB" sz="12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88" userDrawn="1">
          <p15:clr>
            <a:srgbClr val="F26B43"/>
          </p15:clr>
        </p15:guide>
        <p15:guide id="2" pos="3840" userDrawn="1">
          <p15:clr>
            <a:srgbClr val="F26B43"/>
          </p15:clr>
        </p15:guide>
        <p15:guide id="3" pos="2640" userDrawn="1">
          <p15:clr>
            <a:srgbClr val="F26B43"/>
          </p15:clr>
        </p15:guide>
        <p15:guide id="4" pos="1440" userDrawn="1">
          <p15:clr>
            <a:srgbClr val="F26B43"/>
          </p15:clr>
        </p15:guide>
        <p15:guide id="5" pos="240" userDrawn="1">
          <p15:clr>
            <a:srgbClr val="F26B43"/>
          </p15:clr>
        </p15:guide>
        <p15:guide id="6" pos="5040" userDrawn="1">
          <p15:clr>
            <a:srgbClr val="F26B43"/>
          </p15:clr>
        </p15:guide>
        <p15:guide id="7" pos="6240" userDrawn="1">
          <p15:clr>
            <a:srgbClr val="F26B43"/>
          </p15:clr>
        </p15:guide>
        <p15:guide id="8" pos="7440" userDrawn="1">
          <p15:clr>
            <a:srgbClr val="F26B43"/>
          </p15:clr>
        </p15:guide>
        <p15:guide id="9" orient="horz" pos="1474" userDrawn="1">
          <p15:clr>
            <a:srgbClr val="F26B43"/>
          </p15:clr>
        </p15:guide>
        <p15:guide id="10" orient="horz" pos="840" userDrawn="1">
          <p15:clr>
            <a:srgbClr val="F26B43"/>
          </p15:clr>
        </p15:guide>
        <p15:guide id="11" orient="horz" pos="240" userDrawn="1">
          <p15:clr>
            <a:srgbClr val="F26B43"/>
          </p15:clr>
        </p15:guide>
        <p15:guide id="12" orient="horz" pos="2696" userDrawn="1">
          <p15:clr>
            <a:srgbClr val="F26B43"/>
          </p15:clr>
        </p15:guide>
        <p15:guide id="14" orient="horz" pos="4080" userDrawn="1">
          <p15:clr>
            <a:srgbClr val="F26B43"/>
          </p15:clr>
        </p15:guide>
        <p15:guide id="15" orient="horz" pos="3936" userDrawn="1">
          <p15:clr>
            <a:srgbClr val="F26B43"/>
          </p15:clr>
        </p15:guide>
        <p15:guide id="17" pos="5034" userDrawn="1">
          <p15:clr>
            <a:srgbClr val="F26B43"/>
          </p15:clr>
        </p15:guide>
        <p15:guide id="18" orient="horz" pos="3312" userDrawn="1">
          <p15:clr>
            <a:srgbClr val="F26B43"/>
          </p15:clr>
        </p15:guide>
        <p15:guide id="19" orient="horz" pos="2702" userDrawn="1">
          <p15:clr>
            <a:srgbClr val="F26B43"/>
          </p15:clr>
        </p15:guide>
        <p15:guide id="21" pos="2634" userDrawn="1">
          <p15:clr>
            <a:srgbClr val="F26B43"/>
          </p15:clr>
        </p15:guide>
        <p15:guide id="22" pos="5046" userDrawn="1">
          <p15:clr>
            <a:srgbClr val="F26B43"/>
          </p15:clr>
        </p15:guide>
        <p15:guide id="23" orient="horz" pos="1468" userDrawn="1">
          <p15:clr>
            <a:srgbClr val="F26B43"/>
          </p15:clr>
        </p15:guide>
        <p15:guide id="25" orient="horz" pos="1480" userDrawn="1">
          <p15:clr>
            <a:srgbClr val="F26B43"/>
          </p15:clr>
        </p15:guide>
        <p15:guide id="26" orient="horz" pos="2706" userDrawn="1">
          <p15:clr>
            <a:srgbClr val="F26B43"/>
          </p15:clr>
        </p15:guide>
        <p15:guide id="27" pos="2648" userDrawn="1">
          <p15:clr>
            <a:srgbClr val="F26B43"/>
          </p15:clr>
        </p15:guide>
        <p15:guide id="28" orient="horz" pos="576" userDrawn="1">
          <p15:clr>
            <a:srgbClr val="FBAE4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4361" y="381000"/>
            <a:ext cx="11003280" cy="822960"/>
          </a:xfrm>
          <a:prstGeom prst="rect">
            <a:avLst/>
          </a:prstGeom>
        </p:spPr>
        <p:txBody>
          <a:bodyPr vert="horz" wrap="square"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594360" y="1295400"/>
            <a:ext cx="11003280" cy="4953000"/>
          </a:xfrm>
          <a:prstGeom prst="rect">
            <a:avLst/>
          </a:prstGeom>
        </p:spPr>
        <p:txBody>
          <a:bodyPr vert="horz" wrap="square" lIns="0" tIns="0" rIns="18000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a:extLst>
              <a:ext uri="{FF2B5EF4-FFF2-40B4-BE49-F238E27FC236}">
                <a16:creationId xmlns:a16="http://schemas.microsoft.com/office/drawing/2014/main" id="{E43B4197-6342-13E2-9B96-B06142E3013E}"/>
              </a:ext>
            </a:extLst>
          </p:cNvPr>
          <p:cNvSpPr>
            <a:spLocks noGrp="1"/>
          </p:cNvSpPr>
          <p:nvPr>
            <p:ph type="ftr" sz="quarter" idx="3"/>
          </p:nvPr>
        </p:nvSpPr>
        <p:spPr>
          <a:xfrm>
            <a:off x="594360" y="6356350"/>
            <a:ext cx="2502800" cy="365125"/>
          </a:xfrm>
          <a:prstGeom prst="rect">
            <a:avLst/>
          </a:prstGeom>
        </p:spPr>
        <p:txBody>
          <a:bodyPr vert="horz" lIns="91440" tIns="45720" rIns="91440" bIns="45720" rtlCol="0" anchor="ctr"/>
          <a:lstStyle>
            <a:lvl1pPr algn="l">
              <a:defRPr sz="800">
                <a:solidFill>
                  <a:schemeClr val="tx1">
                    <a:tint val="82000"/>
                  </a:schemeClr>
                </a:solidFill>
              </a:defRPr>
            </a:lvl1p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5" name="Freeform 5">
            <a:extLst>
              <a:ext uri="{FF2B5EF4-FFF2-40B4-BE49-F238E27FC236}">
                <a16:creationId xmlns:a16="http://schemas.microsoft.com/office/drawing/2014/main" id="{65C42799-17FD-B4DA-2B26-8116888E32FD}"/>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7" name="Slide Number Placeholder 6">
            <a:extLst>
              <a:ext uri="{FF2B5EF4-FFF2-40B4-BE49-F238E27FC236}">
                <a16:creationId xmlns:a16="http://schemas.microsoft.com/office/drawing/2014/main" id="{244021EE-6AA3-3C43-BBF1-486386EE09A4}"/>
              </a:ext>
            </a:extLst>
          </p:cNvPr>
          <p:cNvSpPr>
            <a:spLocks noGrp="1"/>
          </p:cNvSpPr>
          <p:nvPr>
            <p:ph type="sldNum" sz="quarter" idx="4"/>
          </p:nvPr>
        </p:nvSpPr>
        <p:spPr>
          <a:xfrm>
            <a:off x="8610600" y="6356350"/>
            <a:ext cx="2987040" cy="365125"/>
          </a:xfrm>
          <a:prstGeom prst="rect">
            <a:avLst/>
          </a:prstGeom>
        </p:spPr>
        <p:txBody>
          <a:bodyPr vert="horz" lIns="91440" tIns="45720" rIns="91440" bIns="45720" rtlCol="0" anchor="ctr"/>
          <a:lstStyle>
            <a:lvl1pPr algn="r">
              <a:defRPr sz="800">
                <a:solidFill>
                  <a:schemeClr val="tx1">
                    <a:tint val="82000"/>
                  </a:schemeClr>
                </a:solidFill>
                <a:latin typeface="+mn-lt"/>
              </a:defRPr>
            </a:lvl1pPr>
          </a:lstStyle>
          <a:p>
            <a:fld id="{70D5124F-2089-5247-B7B9-A8C28FACD56A}" type="slidenum">
              <a:rPr lang="en-US" smtClean="0"/>
              <a:pPr/>
              <a:t>‹#›</a:t>
            </a:fld>
            <a:endParaRPr lang="en-US"/>
          </a:p>
        </p:txBody>
      </p:sp>
    </p:spTree>
    <p:extLst>
      <p:ext uri="{BB962C8B-B14F-4D97-AF65-F5344CB8AC3E}">
        <p14:creationId xmlns:p14="http://schemas.microsoft.com/office/powerpoint/2010/main" val="1001595595"/>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 id="2147483965" r:id="rId12"/>
    <p:sldLayoutId id="2147483966" r:id="rId13"/>
    <p:sldLayoutId id="2147483967" r:id="rId14"/>
    <p:sldLayoutId id="2147483968" r:id="rId15"/>
    <p:sldLayoutId id="2147484052" r:id="rId16"/>
    <p:sldLayoutId id="2147484053" r:id="rId17"/>
    <p:sldLayoutId id="2147484054" r:id="rId18"/>
    <p:sldLayoutId id="2147484055" r:id="rId19"/>
    <p:sldLayoutId id="2147484056" r:id="rId20"/>
    <p:sldLayoutId id="2147484057" r:id="rId21"/>
    <p:sldLayoutId id="2147484058" r:id="rId22"/>
    <p:sldLayoutId id="2147484059" r:id="rId23"/>
    <p:sldLayoutId id="2147484060" r:id="rId24"/>
    <p:sldLayoutId id="2147484061" r:id="rId25"/>
    <p:sldLayoutId id="2147484062" r:id="rId26"/>
    <p:sldLayoutId id="2147484063" r:id="rId27"/>
    <p:sldLayoutId id="2147484064" r:id="rId28"/>
    <p:sldLayoutId id="2147484065" r:id="rId29"/>
    <p:sldLayoutId id="2147484066"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914400" rtl="0" eaLnBrk="1" latinLnBrk="0" hangingPunct="1">
        <a:lnSpc>
          <a:spcPct val="88000"/>
        </a:lnSpc>
        <a:spcBef>
          <a:spcPct val="0"/>
        </a:spcBef>
        <a:buNone/>
        <a:defRPr sz="3200" b="1" i="0" kern="1200">
          <a:solidFill>
            <a:schemeClr val="tx1"/>
          </a:solidFill>
          <a:latin typeface="3M Circular TT Black" panose="020B0604020101020102" pitchFamily="34" charset="77"/>
          <a:ea typeface="+mj-ea"/>
          <a:cs typeface="3M Circular TT Black" panose="020B0604020101020102" pitchFamily="34" charset="77"/>
        </a:defRPr>
      </a:lvl1pPr>
    </p:titleStyle>
    <p:bodyStyle>
      <a:lvl1pPr marL="0" indent="0" algn="l" defTabSz="914400" rtl="0" eaLnBrk="1" latinLnBrk="0" hangingPunct="1">
        <a:lnSpc>
          <a:spcPct val="88000"/>
        </a:lnSpc>
        <a:spcBef>
          <a:spcPts val="0"/>
        </a:spcBef>
        <a:spcAft>
          <a:spcPts val="600"/>
        </a:spcAft>
        <a:buFont typeface="Arial" panose="020B0604020202020204" pitchFamily="34" charset="0"/>
        <a:buNone/>
        <a:defRPr lang="en-US" sz="2000" b="1" i="0" kern="1200" dirty="0" smtClean="0">
          <a:solidFill>
            <a:schemeClr val="tx1"/>
          </a:solidFill>
          <a:latin typeface="3M Circular TT Book" panose="020B0604020101020102" pitchFamily="34" charset="77"/>
          <a:ea typeface="+mj-ea"/>
          <a:cs typeface="3M Circular TT Book" panose="020B0604020101020102" pitchFamily="34" charset="77"/>
        </a:defRPr>
      </a:lvl1pPr>
      <a:lvl2pPr marL="182563" indent="-182563" algn="l" defTabSz="914400" rtl="0" eaLnBrk="1" latinLnBrk="0" hangingPunct="1">
        <a:lnSpc>
          <a:spcPct val="88000"/>
        </a:lnSpc>
        <a:spcBef>
          <a:spcPts val="0"/>
        </a:spcBef>
        <a:spcAft>
          <a:spcPts val="600"/>
        </a:spcAft>
        <a:buFont typeface="Arial" panose="020B0604020202020204" pitchFamily="34" charset="0"/>
        <a:buChar char="•"/>
        <a:defRPr lang="en-US" sz="1800" b="1" i="0" kern="1200" dirty="0" smtClean="0">
          <a:solidFill>
            <a:schemeClr val="tx1"/>
          </a:solidFill>
          <a:latin typeface="3M Circular TT Book" panose="020B0604020101020102" pitchFamily="34" charset="77"/>
          <a:ea typeface="+mn-ea"/>
          <a:cs typeface="3M Circular TT Book" panose="020B0604020101020102" pitchFamily="34" charset="77"/>
        </a:defRPr>
      </a:lvl2pPr>
      <a:lvl3pPr marL="314325" indent="-131763" algn="l" defTabSz="914400" rtl="0" eaLnBrk="1" latinLnBrk="0" hangingPunct="1">
        <a:lnSpc>
          <a:spcPct val="110000"/>
        </a:lnSpc>
        <a:spcBef>
          <a:spcPts val="0"/>
        </a:spcBef>
        <a:spcAft>
          <a:spcPts val="600"/>
        </a:spcAft>
        <a:buFont typeface="Arial" panose="020B0604020202020204" pitchFamily="34" charset="0"/>
        <a:buChar char="•"/>
        <a:defRPr lang="en-US" sz="1600" b="0" i="0" kern="1200" dirty="0" smtClean="0">
          <a:solidFill>
            <a:schemeClr val="tx1"/>
          </a:solidFill>
          <a:latin typeface="3M Circular TT Book" panose="020B0604020101020102" pitchFamily="34" charset="77"/>
          <a:ea typeface="+mn-ea"/>
          <a:cs typeface="3M Circular TT Book" panose="020B0604020101020102" pitchFamily="34" charset="77"/>
        </a:defRPr>
      </a:lvl3pPr>
      <a:lvl4pPr marL="473075" indent="-115888" algn="l" defTabSz="914400" rtl="0" eaLnBrk="1" latinLnBrk="0" hangingPunct="1">
        <a:lnSpc>
          <a:spcPct val="110000"/>
        </a:lnSpc>
        <a:spcBef>
          <a:spcPts val="0"/>
        </a:spcBef>
        <a:spcAft>
          <a:spcPts val="600"/>
        </a:spcAft>
        <a:buFont typeface="Arial" panose="020B0604020202020204" pitchFamily="34" charset="0"/>
        <a:buChar char="•"/>
        <a:defRPr lang="en-US" sz="1400" b="0" i="0" kern="1200" dirty="0" smtClean="0">
          <a:solidFill>
            <a:schemeClr val="tx1"/>
          </a:solidFill>
          <a:latin typeface="+mn-lt"/>
          <a:ea typeface="+mn-ea"/>
          <a:cs typeface="+mn-cs"/>
        </a:defRPr>
      </a:lvl4pPr>
      <a:lvl5pPr marL="642938" indent="-103188" algn="l" defTabSz="914400" rtl="0" eaLnBrk="1" latinLnBrk="0" hangingPunct="1">
        <a:lnSpc>
          <a:spcPct val="110000"/>
        </a:lnSpc>
        <a:spcBef>
          <a:spcPts val="0"/>
        </a:spcBef>
        <a:spcAft>
          <a:spcPts val="600"/>
        </a:spcAft>
        <a:buFont typeface="Arial" panose="020B0604020202020204" pitchFamily="34" charset="0"/>
        <a:buChar char="•"/>
        <a:defRPr lang="en-GB" sz="1200" b="0" i="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88">
          <p15:clr>
            <a:srgbClr val="F26B43"/>
          </p15:clr>
        </p15:guide>
        <p15:guide id="2" pos="3840">
          <p15:clr>
            <a:srgbClr val="F26B43"/>
          </p15:clr>
        </p15:guide>
        <p15:guide id="3" pos="2640">
          <p15:clr>
            <a:srgbClr val="F26B43"/>
          </p15:clr>
        </p15:guide>
        <p15:guide id="4" pos="1440">
          <p15:clr>
            <a:srgbClr val="F26B43"/>
          </p15:clr>
        </p15:guide>
        <p15:guide id="5" pos="240">
          <p15:clr>
            <a:srgbClr val="F26B43"/>
          </p15:clr>
        </p15:guide>
        <p15:guide id="6" pos="5040">
          <p15:clr>
            <a:srgbClr val="F26B43"/>
          </p15:clr>
        </p15:guide>
        <p15:guide id="7" pos="6240">
          <p15:clr>
            <a:srgbClr val="F26B43"/>
          </p15:clr>
        </p15:guide>
        <p15:guide id="8" pos="7440">
          <p15:clr>
            <a:srgbClr val="F26B43"/>
          </p15:clr>
        </p15:guide>
        <p15:guide id="9" orient="horz" pos="1474">
          <p15:clr>
            <a:srgbClr val="F26B43"/>
          </p15:clr>
        </p15:guide>
        <p15:guide id="10" orient="horz" pos="840">
          <p15:clr>
            <a:srgbClr val="F26B43"/>
          </p15:clr>
        </p15:guide>
        <p15:guide id="11" orient="horz" pos="240">
          <p15:clr>
            <a:srgbClr val="F26B43"/>
          </p15:clr>
        </p15:guide>
        <p15:guide id="12" orient="horz" pos="2696">
          <p15:clr>
            <a:srgbClr val="F26B43"/>
          </p15:clr>
        </p15:guide>
        <p15:guide id="14" orient="horz" pos="4080">
          <p15:clr>
            <a:srgbClr val="F26B43"/>
          </p15:clr>
        </p15:guide>
        <p15:guide id="15" orient="horz" pos="3936">
          <p15:clr>
            <a:srgbClr val="F26B43"/>
          </p15:clr>
        </p15:guide>
        <p15:guide id="17" pos="5034">
          <p15:clr>
            <a:srgbClr val="F26B43"/>
          </p15:clr>
        </p15:guide>
        <p15:guide id="18" orient="horz" pos="3312">
          <p15:clr>
            <a:srgbClr val="F26B43"/>
          </p15:clr>
        </p15:guide>
        <p15:guide id="19" orient="horz" pos="2702">
          <p15:clr>
            <a:srgbClr val="F26B43"/>
          </p15:clr>
        </p15:guide>
        <p15:guide id="21" pos="2634">
          <p15:clr>
            <a:srgbClr val="F26B43"/>
          </p15:clr>
        </p15:guide>
        <p15:guide id="22" pos="5046">
          <p15:clr>
            <a:srgbClr val="F26B43"/>
          </p15:clr>
        </p15:guide>
        <p15:guide id="23" orient="horz" pos="1468">
          <p15:clr>
            <a:srgbClr val="F26B43"/>
          </p15:clr>
        </p15:guide>
        <p15:guide id="25" orient="horz" pos="1480">
          <p15:clr>
            <a:srgbClr val="F26B43"/>
          </p15:clr>
        </p15:guide>
        <p15:guide id="26" orient="horz" pos="2706">
          <p15:clr>
            <a:srgbClr val="F26B43"/>
          </p15:clr>
        </p15:guide>
        <p15:guide id="27" pos="2648">
          <p15:clr>
            <a:srgbClr val="F26B43"/>
          </p15:clr>
        </p15:guide>
        <p15:guide id="28" orient="horz" pos="576">
          <p15:clr>
            <a:srgbClr val="FBAE4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381000"/>
            <a:ext cx="11430000" cy="822960"/>
          </a:xfrm>
          <a:prstGeom prst="rect">
            <a:avLst/>
          </a:prstGeom>
        </p:spPr>
        <p:txBody>
          <a:bodyPr vert="horz" wrap="square"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381000" y="1333500"/>
            <a:ext cx="11430000" cy="4914900"/>
          </a:xfrm>
          <a:prstGeom prst="rect">
            <a:avLst/>
          </a:prstGeom>
        </p:spPr>
        <p:txBody>
          <a:bodyPr vert="horz" wrap="square" lIns="0" tIns="0" rIns="18000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reeform 5">
            <a:extLst>
              <a:ext uri="{FF2B5EF4-FFF2-40B4-BE49-F238E27FC236}">
                <a16:creationId xmlns:a16="http://schemas.microsoft.com/office/drawing/2014/main" id="{65C42799-17FD-B4DA-2B26-8116888E32FD}"/>
              </a:ext>
            </a:extLst>
          </p:cNvPr>
          <p:cNvSpPr>
            <a:spLocks noChangeAspect="1" noEditPoints="1"/>
          </p:cNvSpPr>
          <p:nvPr userDrawn="1"/>
        </p:nvSpPr>
        <p:spPr bwMode="auto">
          <a:xfrm>
            <a:off x="5952224" y="6643389"/>
            <a:ext cx="287552" cy="153587"/>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Footer Placeholder 3">
            <a:extLst>
              <a:ext uri="{FF2B5EF4-FFF2-40B4-BE49-F238E27FC236}">
                <a16:creationId xmlns:a16="http://schemas.microsoft.com/office/drawing/2014/main" id="{4946CD55-C136-FA8D-93BE-95F9E28EE00A}"/>
              </a:ext>
            </a:extLst>
          </p:cNvPr>
          <p:cNvSpPr>
            <a:spLocks noGrp="1"/>
          </p:cNvSpPr>
          <p:nvPr>
            <p:ph type="ftr" sz="quarter" idx="3"/>
          </p:nvPr>
        </p:nvSpPr>
        <p:spPr>
          <a:xfrm>
            <a:off x="381000" y="6641741"/>
            <a:ext cx="2716160" cy="233616"/>
          </a:xfrm>
          <a:prstGeom prst="rect">
            <a:avLst/>
          </a:prstGeom>
        </p:spPr>
        <p:txBody>
          <a:bodyPr vert="horz" lIns="91440" tIns="45720" rIns="91440" bIns="45720" rtlCol="0" anchor="t"/>
          <a:lstStyle>
            <a:lvl1pPr algn="l">
              <a:defRPr sz="800">
                <a:solidFill>
                  <a:schemeClr val="tx1">
                    <a:tint val="82000"/>
                  </a:schemeClr>
                </a:solidFill>
              </a:defRPr>
            </a:lvl1p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1" name="Slide Number Placeholder 6">
            <a:extLst>
              <a:ext uri="{FF2B5EF4-FFF2-40B4-BE49-F238E27FC236}">
                <a16:creationId xmlns:a16="http://schemas.microsoft.com/office/drawing/2014/main" id="{1341C577-0A7A-B145-2337-5C0BF0452F55}"/>
              </a:ext>
            </a:extLst>
          </p:cNvPr>
          <p:cNvSpPr>
            <a:spLocks noGrp="1"/>
          </p:cNvSpPr>
          <p:nvPr>
            <p:ph type="sldNum" sz="quarter" idx="4"/>
          </p:nvPr>
        </p:nvSpPr>
        <p:spPr>
          <a:xfrm>
            <a:off x="8610600" y="6641741"/>
            <a:ext cx="3200400" cy="233616"/>
          </a:xfrm>
          <a:prstGeom prst="rect">
            <a:avLst/>
          </a:prstGeom>
        </p:spPr>
        <p:txBody>
          <a:bodyPr vert="horz" lIns="91440" tIns="45720" rIns="91440" bIns="45720" rtlCol="0" anchor="t"/>
          <a:lstStyle>
            <a:lvl1pPr algn="r">
              <a:defRPr sz="800">
                <a:solidFill>
                  <a:schemeClr val="tx1"/>
                </a:solidFill>
                <a:latin typeface="+mn-lt"/>
              </a:defRPr>
            </a:lvl1pPr>
          </a:lstStyle>
          <a:p>
            <a:fld id="{70D5124F-2089-5247-B7B9-A8C28FACD56A}" type="slidenum">
              <a:rPr lang="en-US" smtClean="0"/>
              <a:pPr/>
              <a:t>‹#›</a:t>
            </a:fld>
            <a:endParaRPr lang="en-US"/>
          </a:p>
        </p:txBody>
      </p:sp>
    </p:spTree>
    <p:extLst>
      <p:ext uri="{BB962C8B-B14F-4D97-AF65-F5344CB8AC3E}">
        <p14:creationId xmlns:p14="http://schemas.microsoft.com/office/powerpoint/2010/main" val="194180384"/>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 id="2147484025" r:id="rId12"/>
    <p:sldLayoutId id="2147484026" r:id="rId13"/>
    <p:sldLayoutId id="2147484027" r:id="rId14"/>
    <p:sldLayoutId id="2147484028" r:id="rId15"/>
    <p:sldLayoutId id="2147484029" r:id="rId16"/>
    <p:sldLayoutId id="2147484030" r:id="rId17"/>
    <p:sldLayoutId id="2147484031" r:id="rId18"/>
    <p:sldLayoutId id="2147484032" r:id="rId19"/>
    <p:sldLayoutId id="2147484033" r:id="rId20"/>
    <p:sldLayoutId id="2147484034" r:id="rId21"/>
    <p:sldLayoutId id="2147484035" r:id="rId22"/>
    <p:sldLayoutId id="2147484036" r:id="rId23"/>
    <p:sldLayoutId id="2147484037" r:id="rId24"/>
    <p:sldLayoutId id="2147484038" r:id="rId25"/>
    <p:sldLayoutId id="2147484039" r:id="rId26"/>
    <p:sldLayoutId id="2147484040" r:id="rId27"/>
    <p:sldLayoutId id="2147484041" r:id="rId28"/>
    <p:sldLayoutId id="2147484042" r:id="rId29"/>
    <p:sldLayoutId id="2147484043" r:id="rId30"/>
    <p:sldLayoutId id="2147484044" r:id="rId31"/>
    <p:sldLayoutId id="2147484045" r:id="rId32"/>
    <p:sldLayoutId id="2147484046" r:id="rId33"/>
    <p:sldLayoutId id="2147484047" r:id="rId34"/>
    <p:sldLayoutId id="2147484048" r:id="rId35"/>
    <p:sldLayoutId id="2147484049"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914400" rtl="0" eaLnBrk="1" latinLnBrk="0" hangingPunct="1">
        <a:lnSpc>
          <a:spcPct val="88000"/>
        </a:lnSpc>
        <a:spcBef>
          <a:spcPct val="0"/>
        </a:spcBef>
        <a:buNone/>
        <a:defRPr sz="3200" b="1" i="0" kern="1200">
          <a:solidFill>
            <a:schemeClr val="tx1"/>
          </a:solidFill>
          <a:latin typeface="3M Circular TT Bold" panose="020B0604020101020102" pitchFamily="34" charset="77"/>
          <a:ea typeface="+mj-ea"/>
          <a:cs typeface="3M Circular TT Bold" panose="020B0604020101020102" pitchFamily="34" charset="77"/>
        </a:defRPr>
      </a:lvl1pPr>
    </p:titleStyle>
    <p:bodyStyle>
      <a:lvl1pPr marL="0" indent="0" algn="l" defTabSz="914400" rtl="0" eaLnBrk="1" latinLnBrk="0" hangingPunct="1">
        <a:lnSpc>
          <a:spcPct val="88000"/>
        </a:lnSpc>
        <a:spcBef>
          <a:spcPts val="0"/>
        </a:spcBef>
        <a:spcAft>
          <a:spcPts val="600"/>
        </a:spcAft>
        <a:buFont typeface="Arial" panose="020B0604020202020204" pitchFamily="34" charset="0"/>
        <a:buNone/>
        <a:defRPr lang="en-US" sz="1800" b="1" i="0" kern="1200" dirty="0" smtClean="0">
          <a:solidFill>
            <a:schemeClr val="tx1"/>
          </a:solidFill>
          <a:latin typeface="3M Circular TT Book" panose="020B0604020101020102" pitchFamily="34" charset="77"/>
          <a:ea typeface="+mj-ea"/>
          <a:cs typeface="3M Circular TT Book" panose="020B0604020101020102" pitchFamily="34" charset="77"/>
        </a:defRPr>
      </a:lvl1pPr>
      <a:lvl2pPr marL="182563" indent="-182563" algn="l" defTabSz="914400" rtl="0" eaLnBrk="1" latinLnBrk="0" hangingPunct="1">
        <a:lnSpc>
          <a:spcPct val="88000"/>
        </a:lnSpc>
        <a:spcBef>
          <a:spcPts val="0"/>
        </a:spcBef>
        <a:spcAft>
          <a:spcPts val="600"/>
        </a:spcAft>
        <a:buFont typeface="Arial" panose="020B0604020202020204" pitchFamily="34" charset="0"/>
        <a:buChar char="•"/>
        <a:defRPr lang="en-US" sz="1600" b="0" i="0" kern="1200" dirty="0" smtClean="0">
          <a:solidFill>
            <a:schemeClr val="tx1"/>
          </a:solidFill>
          <a:latin typeface="3M Circular TT Book" panose="020B0604020101020102" pitchFamily="34" charset="77"/>
          <a:ea typeface="+mn-ea"/>
          <a:cs typeface="3M Circular TT Book" panose="020B0604020101020102" pitchFamily="34" charset="77"/>
        </a:defRPr>
      </a:lvl2pPr>
      <a:lvl3pPr marL="314325" indent="-131763" algn="l" defTabSz="914400" rtl="0" eaLnBrk="1" latinLnBrk="0" hangingPunct="1">
        <a:lnSpc>
          <a:spcPct val="110000"/>
        </a:lnSpc>
        <a:spcBef>
          <a:spcPts val="0"/>
        </a:spcBef>
        <a:spcAft>
          <a:spcPts val="600"/>
        </a:spcAft>
        <a:buFont typeface="Arial" panose="020B0604020202020204" pitchFamily="34" charset="0"/>
        <a:buChar char="•"/>
        <a:defRPr lang="en-US" sz="1400" b="0" i="0" kern="1200" dirty="0" smtClean="0">
          <a:solidFill>
            <a:schemeClr val="tx1"/>
          </a:solidFill>
          <a:latin typeface="3M Circular TT Book" panose="020B0604020101020102" pitchFamily="34" charset="77"/>
          <a:ea typeface="+mn-ea"/>
          <a:cs typeface="3M Circular TT Book" panose="020B0604020101020102" pitchFamily="34" charset="77"/>
        </a:defRPr>
      </a:lvl3pPr>
      <a:lvl4pPr marL="473075" indent="-115888" algn="l" defTabSz="914400" rtl="0" eaLnBrk="1" latinLnBrk="0" hangingPunct="1">
        <a:lnSpc>
          <a:spcPct val="110000"/>
        </a:lnSpc>
        <a:spcBef>
          <a:spcPts val="0"/>
        </a:spcBef>
        <a:spcAft>
          <a:spcPts val="600"/>
        </a:spcAft>
        <a:buFont typeface="Arial" panose="020B0604020202020204" pitchFamily="34" charset="0"/>
        <a:buChar char="•"/>
        <a:defRPr lang="en-US" sz="1200" b="0" i="0" kern="1200" dirty="0" smtClean="0">
          <a:solidFill>
            <a:schemeClr val="tx1"/>
          </a:solidFill>
          <a:latin typeface="+mn-lt"/>
          <a:ea typeface="+mn-ea"/>
          <a:cs typeface="+mn-cs"/>
        </a:defRPr>
      </a:lvl4pPr>
      <a:lvl5pPr marL="642938" indent="-103188" algn="l" defTabSz="914400" rtl="0" eaLnBrk="1" latinLnBrk="0" hangingPunct="1">
        <a:lnSpc>
          <a:spcPct val="110000"/>
        </a:lnSpc>
        <a:spcBef>
          <a:spcPts val="0"/>
        </a:spcBef>
        <a:spcAft>
          <a:spcPts val="600"/>
        </a:spcAft>
        <a:buFont typeface="Arial" panose="020B0604020202020204" pitchFamily="34" charset="0"/>
        <a:buChar char="•"/>
        <a:defRPr lang="en-GB" sz="1000" b="0" i="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88">
          <p15:clr>
            <a:srgbClr val="F26B43"/>
          </p15:clr>
        </p15:guide>
        <p15:guide id="2" pos="3840">
          <p15:clr>
            <a:srgbClr val="F26B43"/>
          </p15:clr>
        </p15:guide>
        <p15:guide id="3" pos="2640">
          <p15:clr>
            <a:srgbClr val="F26B43"/>
          </p15:clr>
        </p15:guide>
        <p15:guide id="4" pos="1440">
          <p15:clr>
            <a:srgbClr val="F26B43"/>
          </p15:clr>
        </p15:guide>
        <p15:guide id="5" pos="240">
          <p15:clr>
            <a:srgbClr val="F26B43"/>
          </p15:clr>
        </p15:guide>
        <p15:guide id="6" pos="5040">
          <p15:clr>
            <a:srgbClr val="F26B43"/>
          </p15:clr>
        </p15:guide>
        <p15:guide id="7" pos="6240">
          <p15:clr>
            <a:srgbClr val="F26B43"/>
          </p15:clr>
        </p15:guide>
        <p15:guide id="8" pos="7440">
          <p15:clr>
            <a:srgbClr val="F26B43"/>
          </p15:clr>
        </p15:guide>
        <p15:guide id="9" orient="horz" pos="1474">
          <p15:clr>
            <a:srgbClr val="F26B43"/>
          </p15:clr>
        </p15:guide>
        <p15:guide id="10" orient="horz" pos="840">
          <p15:clr>
            <a:srgbClr val="F26B43"/>
          </p15:clr>
        </p15:guide>
        <p15:guide id="11" orient="horz" pos="240">
          <p15:clr>
            <a:srgbClr val="F26B43"/>
          </p15:clr>
        </p15:guide>
        <p15:guide id="12" orient="horz" pos="2696">
          <p15:clr>
            <a:srgbClr val="F26B43"/>
          </p15:clr>
        </p15:guide>
        <p15:guide id="14" orient="horz" pos="4080">
          <p15:clr>
            <a:srgbClr val="F26B43"/>
          </p15:clr>
        </p15:guide>
        <p15:guide id="15" orient="horz" pos="3936">
          <p15:clr>
            <a:srgbClr val="F26B43"/>
          </p15:clr>
        </p15:guide>
        <p15:guide id="17" pos="5034">
          <p15:clr>
            <a:srgbClr val="F26B43"/>
          </p15:clr>
        </p15:guide>
        <p15:guide id="18" orient="horz" pos="3312">
          <p15:clr>
            <a:srgbClr val="F26B43"/>
          </p15:clr>
        </p15:guide>
        <p15:guide id="19" orient="horz" pos="2702">
          <p15:clr>
            <a:srgbClr val="F26B43"/>
          </p15:clr>
        </p15:guide>
        <p15:guide id="21" pos="2634">
          <p15:clr>
            <a:srgbClr val="F26B43"/>
          </p15:clr>
        </p15:guide>
        <p15:guide id="22" pos="5046">
          <p15:clr>
            <a:srgbClr val="F26B43"/>
          </p15:clr>
        </p15:guide>
        <p15:guide id="23" orient="horz" pos="1468">
          <p15:clr>
            <a:srgbClr val="F26B43"/>
          </p15:clr>
        </p15:guide>
        <p15:guide id="25" orient="horz" pos="1480">
          <p15:clr>
            <a:srgbClr val="F26B43"/>
          </p15:clr>
        </p15:guide>
        <p15:guide id="26" orient="horz" pos="2706">
          <p15:clr>
            <a:srgbClr val="F26B43"/>
          </p15:clr>
        </p15:guide>
        <p15:guide id="27" pos="2648">
          <p15:clr>
            <a:srgbClr val="F26B43"/>
          </p15:clr>
        </p15:guide>
        <p15:guide id="28" orient="horz" pos="576">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90.xml"/></Relationships>
</file>

<file path=ppt/slides/_rels/slide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90.xml"/></Relationships>
</file>

<file path=ppt/slides/_rels/slide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90.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0.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0.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0.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90.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0.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90.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90.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90.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90.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90.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90.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90.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90.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90.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90.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90.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90.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9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E9A0C9C-59D4-623E-FB90-E183BA11C465}"/>
              </a:ext>
            </a:extLst>
          </p:cNvPr>
          <p:cNvSpPr>
            <a:spLocks noGrp="1"/>
          </p:cNvSpPr>
          <p:nvPr>
            <p:ph type="body" sz="quarter" idx="10"/>
          </p:nvPr>
        </p:nvSpPr>
        <p:spPr/>
        <p:txBody>
          <a:bodyPr/>
          <a:lstStyle/>
          <a:p>
            <a:r>
              <a:rPr lang="en-US" dirty="0"/>
              <a:t>Supplier Enablement – Supplier Ticket Management</a:t>
            </a:r>
          </a:p>
        </p:txBody>
      </p:sp>
    </p:spTree>
    <p:extLst>
      <p:ext uri="{BB962C8B-B14F-4D97-AF65-F5344CB8AC3E}">
        <p14:creationId xmlns:p14="http://schemas.microsoft.com/office/powerpoint/2010/main" val="293543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0C97A8-6467-648B-D548-368A6C55D497}"/>
              </a:ext>
            </a:extLst>
          </p:cNvPr>
          <p:cNvSpPr>
            <a:spLocks noGrp="1"/>
          </p:cNvSpPr>
          <p:nvPr>
            <p:ph type="title"/>
          </p:nvPr>
        </p:nvSpPr>
        <p:spPr>
          <a:xfrm>
            <a:off x="594361" y="381000"/>
            <a:ext cx="11003280" cy="822960"/>
          </a:xfrm>
        </p:spPr>
        <p:txBody>
          <a:bodyPr wrap="square" anchor="t">
            <a:normAutofit/>
          </a:bodyPr>
          <a:lstStyle/>
          <a:p>
            <a:r>
              <a:rPr lang="en-US" dirty="0"/>
              <a:t>Supplier Ticket Management - Introduction</a:t>
            </a:r>
          </a:p>
        </p:txBody>
      </p:sp>
      <p:sp>
        <p:nvSpPr>
          <p:cNvPr id="4" name="Content Placeholder 3">
            <a:extLst>
              <a:ext uri="{FF2B5EF4-FFF2-40B4-BE49-F238E27FC236}">
                <a16:creationId xmlns:a16="http://schemas.microsoft.com/office/drawing/2014/main" id="{B5DD7954-81B7-A401-F057-AC86A7CECC30}"/>
              </a:ext>
            </a:extLst>
          </p:cNvPr>
          <p:cNvSpPr>
            <a:spLocks noGrp="1"/>
          </p:cNvSpPr>
          <p:nvPr>
            <p:ph sz="quarter" idx="17"/>
          </p:nvPr>
        </p:nvSpPr>
        <p:spPr/>
        <p:txBody>
          <a:bodyPr/>
          <a:lstStyle/>
          <a:p>
            <a:pPr marL="285750" indent="-285750">
              <a:buFont typeface="Arial" panose="020B0604020202020204" pitchFamily="34" charset="0"/>
              <a:buChar char="•"/>
            </a:pPr>
            <a:r>
              <a:rPr lang="en-US" sz="1800" dirty="0">
                <a:solidFill>
                  <a:srgbClr val="1F2937"/>
                </a:solidFill>
                <a:ea typeface="Arial" pitchFamily="34" charset="-122"/>
                <a:cs typeface="Arial" pitchFamily="34" charset="-120"/>
              </a:rPr>
              <a:t>Supplier Ticket Management </a:t>
            </a:r>
            <a:r>
              <a:rPr lang="en-US" sz="1800" b="0" dirty="0">
                <a:solidFill>
                  <a:srgbClr val="1F2937"/>
                </a:solidFill>
                <a:ea typeface="Arial" pitchFamily="34" charset="-122"/>
                <a:cs typeface="Arial" pitchFamily="34" charset="-120"/>
              </a:rPr>
              <a:t>module is designed to help address and resolve risk‑related issues identified during Supplier Risk Assessment. </a:t>
            </a:r>
            <a:endParaRPr lang="en-US" sz="1800" b="0" dirty="0"/>
          </a:p>
          <a:p>
            <a:pPr marL="285750" indent="-285750">
              <a:buFont typeface="Arial" panose="020B0604020202020204" pitchFamily="34" charset="0"/>
              <a:buChar char="•"/>
            </a:pPr>
            <a:r>
              <a:rPr lang="en-US" sz="1800" b="0" dirty="0">
                <a:solidFill>
                  <a:srgbClr val="1F2937"/>
                </a:solidFill>
                <a:ea typeface="Arial" pitchFamily="34" charset="-122"/>
                <a:cs typeface="Arial" pitchFamily="34" charset="-120"/>
              </a:rPr>
              <a:t>In 3M terms, Supplier Ticket Management is also known as Supplier Issue management.    </a:t>
            </a:r>
            <a:endParaRPr lang="en-US" sz="1800" b="0" dirty="0"/>
          </a:p>
          <a:p>
            <a:pPr marL="285750" indent="-285750">
              <a:buFont typeface="Arial" panose="020B0604020202020204" pitchFamily="34" charset="0"/>
              <a:buChar char="•"/>
            </a:pPr>
            <a:r>
              <a:rPr lang="en-US" sz="1800" b="0" dirty="0">
                <a:solidFill>
                  <a:srgbClr val="1F2937"/>
                </a:solidFill>
                <a:ea typeface="Arial" pitchFamily="34" charset="-122"/>
                <a:cs typeface="Arial" pitchFamily="34" charset="-120"/>
              </a:rPr>
              <a:t>Supplier Ticket Management module used to resolve or remediate risks related to-</a:t>
            </a:r>
            <a:endParaRPr lang="en-US" sz="1800" b="0" dirty="0"/>
          </a:p>
          <a:p>
            <a:pPr marL="742950" lvl="1" indent="-285750">
              <a:buFont typeface="Wingdings" panose="05000000000000000000" pitchFamily="2" charset="2"/>
              <a:buChar char="ü"/>
            </a:pPr>
            <a:r>
              <a:rPr lang="en-US" b="0" dirty="0">
                <a:solidFill>
                  <a:srgbClr val="1F2937"/>
                </a:solidFill>
                <a:ea typeface="Arial" pitchFamily="34" charset="-122"/>
                <a:cs typeface="Arial" pitchFamily="34" charset="-120"/>
              </a:rPr>
              <a:t>Responsible Sourcing</a:t>
            </a:r>
            <a:endParaRPr lang="en-US" b="0" dirty="0"/>
          </a:p>
          <a:p>
            <a:pPr marL="742950" lvl="1" indent="-285750">
              <a:buFont typeface="Wingdings" panose="05000000000000000000" pitchFamily="2" charset="2"/>
              <a:buChar char="ü"/>
            </a:pPr>
            <a:r>
              <a:rPr lang="en-US" b="0" dirty="0">
                <a:solidFill>
                  <a:srgbClr val="1F2937"/>
                </a:solidFill>
                <a:ea typeface="Arial" pitchFamily="34" charset="-122"/>
                <a:cs typeface="Arial" pitchFamily="34" charset="-120"/>
              </a:rPr>
              <a:t>Financial Health risks</a:t>
            </a:r>
            <a:endParaRPr lang="en-US" b="0" dirty="0"/>
          </a:p>
          <a:p>
            <a:pPr marL="742950" lvl="1" indent="-285750">
              <a:buFont typeface="Wingdings" panose="05000000000000000000" pitchFamily="2" charset="2"/>
              <a:buChar char="ü"/>
            </a:pPr>
            <a:r>
              <a:rPr lang="en-US" b="0" dirty="0">
                <a:solidFill>
                  <a:srgbClr val="1F2937"/>
                </a:solidFill>
                <a:ea typeface="Arial" pitchFamily="34" charset="-122"/>
                <a:cs typeface="Arial" pitchFamily="34" charset="-120"/>
              </a:rPr>
              <a:t>Performance Risks</a:t>
            </a:r>
            <a:endParaRPr lang="en-US" b="0" dirty="0"/>
          </a:p>
          <a:p>
            <a:pPr marL="742950" lvl="1" indent="-285750">
              <a:buFont typeface="Wingdings" panose="05000000000000000000" pitchFamily="2" charset="2"/>
              <a:buChar char="ü"/>
            </a:pPr>
            <a:r>
              <a:rPr lang="en-US" b="0" dirty="0">
                <a:solidFill>
                  <a:srgbClr val="1F2937"/>
                </a:solidFill>
                <a:ea typeface="Arial" pitchFamily="34" charset="-122"/>
                <a:cs typeface="Arial" pitchFamily="34" charset="-120"/>
              </a:rPr>
              <a:t>Commercials Risks </a:t>
            </a:r>
            <a:endParaRPr lang="en-US" b="0" dirty="0"/>
          </a:p>
          <a:p>
            <a:pPr marL="285750" indent="-285750">
              <a:buFont typeface="Arial" panose="020B0604020202020204" pitchFamily="34" charset="0"/>
              <a:buChar char="•"/>
            </a:pPr>
            <a:r>
              <a:rPr lang="en-US" sz="1800" b="0" dirty="0">
                <a:solidFill>
                  <a:srgbClr val="1F2937"/>
                </a:solidFill>
                <a:ea typeface="Arial" pitchFamily="34" charset="-122"/>
                <a:cs typeface="Arial" pitchFamily="34" charset="-120"/>
              </a:rPr>
              <a:t>This guide explains how Suppliers can view Milestones and Activities assigned to them in GEP system, how they can mark them achieved in GEP system and view any notes or attachments shared by 3M</a:t>
            </a:r>
            <a:endParaRPr lang="en-US" sz="1800" b="0" dirty="0"/>
          </a:p>
          <a:p>
            <a:endParaRPr lang="en-US" sz="1800" b="0" dirty="0"/>
          </a:p>
        </p:txBody>
      </p:sp>
    </p:spTree>
    <p:extLst>
      <p:ext uri="{BB962C8B-B14F-4D97-AF65-F5344CB8AC3E}">
        <p14:creationId xmlns:p14="http://schemas.microsoft.com/office/powerpoint/2010/main" val="3329474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7AB2D-42B8-1F61-64BC-87E55FD4DC5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C8D23BC-C7A0-9423-CABC-4D9C89A76E8E}"/>
              </a:ext>
            </a:extLst>
          </p:cNvPr>
          <p:cNvSpPr>
            <a:spLocks noGrp="1"/>
          </p:cNvSpPr>
          <p:nvPr>
            <p:ph type="title"/>
          </p:nvPr>
        </p:nvSpPr>
        <p:spPr>
          <a:xfrm>
            <a:off x="594361" y="381000"/>
            <a:ext cx="11003280" cy="822960"/>
          </a:xfrm>
        </p:spPr>
        <p:txBody>
          <a:bodyPr wrap="square" anchor="t">
            <a:normAutofit/>
          </a:bodyPr>
          <a:lstStyle/>
          <a:p>
            <a:r>
              <a:rPr lang="en-US" dirty="0"/>
              <a:t>Supplier Ticket Management – Process Flow</a:t>
            </a:r>
          </a:p>
        </p:txBody>
      </p:sp>
      <p:cxnSp>
        <p:nvCxnSpPr>
          <p:cNvPr id="2" name="Connector: Elbow 1">
            <a:extLst>
              <a:ext uri="{FF2B5EF4-FFF2-40B4-BE49-F238E27FC236}">
                <a16:creationId xmlns:a16="http://schemas.microsoft.com/office/drawing/2014/main" id="{3E19EB8F-1452-5516-A105-69CB6ADF7290}"/>
              </a:ext>
            </a:extLst>
          </p:cNvPr>
          <p:cNvCxnSpPr>
            <a:cxnSpLocks/>
          </p:cNvCxnSpPr>
          <p:nvPr/>
        </p:nvCxnSpPr>
        <p:spPr>
          <a:xfrm>
            <a:off x="1176849" y="2384070"/>
            <a:ext cx="1217949" cy="218163"/>
          </a:xfrm>
          <a:prstGeom prst="bentConnector2">
            <a:avLst/>
          </a:prstGeom>
          <a:noFill/>
          <a:ln w="9525" cap="flat" cmpd="sng" algn="ctr">
            <a:noFill/>
            <a:prstDash val="solid"/>
            <a:tailEnd type="triangle"/>
          </a:ln>
          <a:effectLst>
            <a:outerShdw blurRad="63500" sx="102000" sy="102000" algn="ctr"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5AFCCEDE-E2BE-C00B-3682-C7CC0D821B6F}"/>
              </a:ext>
            </a:extLst>
          </p:cNvPr>
          <p:cNvCxnSpPr>
            <a:cxnSpLocks/>
            <a:stCxn id="9" idx="3"/>
            <a:endCxn id="6" idx="1"/>
          </p:cNvCxnSpPr>
          <p:nvPr/>
        </p:nvCxnSpPr>
        <p:spPr>
          <a:xfrm>
            <a:off x="3318783" y="2524602"/>
            <a:ext cx="655824" cy="0"/>
          </a:xfrm>
          <a:prstGeom prst="straightConnector1">
            <a:avLst/>
          </a:prstGeom>
          <a:noFill/>
          <a:ln w="6350" cap="flat" cmpd="sng" algn="ctr">
            <a:solidFill>
              <a:srgbClr val="1F497D"/>
            </a:solidFill>
            <a:prstDash val="solid"/>
            <a:tailEnd type="triangle"/>
          </a:ln>
          <a:effectLst/>
        </p:spPr>
        <p:style>
          <a:lnRef idx="1">
            <a:schemeClr val="accent1"/>
          </a:lnRef>
          <a:fillRef idx="0">
            <a:schemeClr val="accent1"/>
          </a:fillRef>
          <a:effectRef idx="0">
            <a:schemeClr val="accent1"/>
          </a:effectRef>
          <a:fontRef idx="minor">
            <a:schemeClr val="tx1"/>
          </a:fontRef>
        </p:style>
      </p:cxnSp>
      <p:sp>
        <p:nvSpPr>
          <p:cNvPr id="6" name="Flowchart: Process 5">
            <a:extLst>
              <a:ext uri="{FF2B5EF4-FFF2-40B4-BE49-F238E27FC236}">
                <a16:creationId xmlns:a16="http://schemas.microsoft.com/office/drawing/2014/main" id="{6F995C48-8234-91C2-D73E-6F7FD6C8FA9B}"/>
              </a:ext>
            </a:extLst>
          </p:cNvPr>
          <p:cNvSpPr/>
          <p:nvPr/>
        </p:nvSpPr>
        <p:spPr>
          <a:xfrm>
            <a:off x="3974607" y="2067402"/>
            <a:ext cx="1280160" cy="914400"/>
          </a:xfrm>
          <a:prstGeom prst="flowChartProcess">
            <a:avLst/>
          </a:prstGeom>
          <a:solidFill>
            <a:schemeClr val="accent1"/>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lvl="0" algn="ctr">
              <a:buClr>
                <a:srgbClr val="000000"/>
              </a:buClr>
              <a:defRPr/>
            </a:pPr>
            <a:r>
              <a:rPr lang="en-US" sz="1200">
                <a:solidFill>
                  <a:schemeClr val="bg1"/>
                </a:solidFill>
                <a:latin typeface="+mn-lt"/>
              </a:rPr>
              <a:t>Assign Milestones and Activities to Supplier</a:t>
            </a:r>
            <a:endParaRPr kumimoji="0" lang="en-US" sz="1200" i="0" u="none" strike="noStrike" kern="1200" cap="none" spc="0" normalizeH="0" baseline="0" noProof="0">
              <a:ln>
                <a:noFill/>
              </a:ln>
              <a:solidFill>
                <a:schemeClr val="bg1"/>
              </a:solidFill>
              <a:effectLst/>
              <a:uLnTx/>
              <a:uFillTx/>
              <a:latin typeface="+mn-lt"/>
              <a:ea typeface="+mn-ea"/>
              <a:cs typeface="Helvetica" panose="020B0604020202020204" pitchFamily="34" charset="0"/>
              <a:sym typeface="Arial"/>
            </a:endParaRPr>
          </a:p>
        </p:txBody>
      </p:sp>
      <p:cxnSp>
        <p:nvCxnSpPr>
          <p:cNvPr id="7" name="Straight Arrow Connector 6">
            <a:extLst>
              <a:ext uri="{FF2B5EF4-FFF2-40B4-BE49-F238E27FC236}">
                <a16:creationId xmlns:a16="http://schemas.microsoft.com/office/drawing/2014/main" id="{BAF712E4-B67B-BB8D-C302-56646C4CFF37}"/>
              </a:ext>
            </a:extLst>
          </p:cNvPr>
          <p:cNvCxnSpPr>
            <a:cxnSpLocks/>
            <a:stCxn id="30" idx="0"/>
            <a:endCxn id="13" idx="2"/>
          </p:cNvCxnSpPr>
          <p:nvPr/>
        </p:nvCxnSpPr>
        <p:spPr>
          <a:xfrm flipV="1">
            <a:off x="8900136" y="2967942"/>
            <a:ext cx="0" cy="1221101"/>
          </a:xfrm>
          <a:prstGeom prst="straightConnector1">
            <a:avLst/>
          </a:prstGeom>
          <a:solidFill>
            <a:srgbClr val="00B050"/>
          </a:solidFill>
          <a:ln w="6350" cap="flat" cmpd="sng" algn="ctr">
            <a:solidFill>
              <a:srgbClr val="1F497D"/>
            </a:solidFill>
            <a:prstDash val="solid"/>
            <a:tailEnd type="triangle"/>
          </a:ln>
          <a:effectLst/>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87AD3EE7-9DD1-A79A-C61E-B8549A637637}"/>
              </a:ext>
            </a:extLst>
          </p:cNvPr>
          <p:cNvCxnSpPr>
            <a:cxnSpLocks/>
            <a:stCxn id="6" idx="2"/>
            <a:endCxn id="34" idx="0"/>
          </p:cNvCxnSpPr>
          <p:nvPr/>
        </p:nvCxnSpPr>
        <p:spPr>
          <a:xfrm>
            <a:off x="4614687" y="2981802"/>
            <a:ext cx="0" cy="1207241"/>
          </a:xfrm>
          <a:prstGeom prst="straightConnector1">
            <a:avLst/>
          </a:prstGeom>
          <a:solidFill>
            <a:srgbClr val="00B050"/>
          </a:solidFill>
          <a:ln w="6350" cap="flat" cmpd="sng" algn="ctr">
            <a:solidFill>
              <a:srgbClr val="1F497D"/>
            </a:solidFill>
            <a:prstDash val="solid"/>
            <a:tailEnd type="triangle"/>
          </a:ln>
          <a:effectLst/>
        </p:spPr>
        <p:style>
          <a:lnRef idx="1">
            <a:schemeClr val="accent1"/>
          </a:lnRef>
          <a:fillRef idx="0">
            <a:schemeClr val="accent1"/>
          </a:fillRef>
          <a:effectRef idx="0">
            <a:schemeClr val="accent1"/>
          </a:effectRef>
          <a:fontRef idx="minor">
            <a:schemeClr val="tx1"/>
          </a:fontRef>
        </p:style>
      </p:cxnSp>
      <p:sp>
        <p:nvSpPr>
          <p:cNvPr id="9" name="Flowchart: Process 8">
            <a:extLst>
              <a:ext uri="{FF2B5EF4-FFF2-40B4-BE49-F238E27FC236}">
                <a16:creationId xmlns:a16="http://schemas.microsoft.com/office/drawing/2014/main" id="{07DCF8A3-E44B-A034-1774-DC38DE6CBBD9}"/>
              </a:ext>
            </a:extLst>
          </p:cNvPr>
          <p:cNvSpPr/>
          <p:nvPr/>
        </p:nvSpPr>
        <p:spPr>
          <a:xfrm>
            <a:off x="2038623" y="2067402"/>
            <a:ext cx="1280160" cy="914400"/>
          </a:xfrm>
          <a:prstGeom prst="flowChartProcess">
            <a:avLst/>
          </a:prstGeom>
          <a:solidFill>
            <a:schemeClr val="accent1"/>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lvl="0" algn="ctr">
              <a:buClr>
                <a:srgbClr val="000000"/>
              </a:buClr>
              <a:defRPr/>
            </a:pPr>
            <a:r>
              <a:rPr lang="en-US" sz="1200" dirty="0">
                <a:solidFill>
                  <a:schemeClr val="bg1"/>
                </a:solidFill>
                <a:latin typeface="+mn-lt"/>
              </a:rPr>
              <a:t>Create ticket</a:t>
            </a:r>
            <a:endParaRPr kumimoji="0" lang="en-US" sz="1200" i="0" u="none" strike="noStrike" kern="1200" cap="none" spc="0" normalizeH="0" baseline="0" noProof="0" dirty="0">
              <a:ln>
                <a:noFill/>
              </a:ln>
              <a:solidFill>
                <a:schemeClr val="bg1"/>
              </a:solidFill>
              <a:effectLst/>
              <a:uLnTx/>
              <a:uFillTx/>
              <a:latin typeface="+mn-lt"/>
              <a:ea typeface="+mn-ea"/>
              <a:cs typeface="Helvetica" panose="020B0604020202020204" pitchFamily="34" charset="0"/>
              <a:sym typeface="Arial"/>
            </a:endParaRPr>
          </a:p>
        </p:txBody>
      </p:sp>
      <p:sp>
        <p:nvSpPr>
          <p:cNvPr id="10" name="Flowchart: Terminator 9">
            <a:extLst>
              <a:ext uri="{FF2B5EF4-FFF2-40B4-BE49-F238E27FC236}">
                <a16:creationId xmlns:a16="http://schemas.microsoft.com/office/drawing/2014/main" id="{348BECCA-B713-BE74-0289-A0AEFE8D84D7}"/>
              </a:ext>
            </a:extLst>
          </p:cNvPr>
          <p:cNvSpPr/>
          <p:nvPr/>
        </p:nvSpPr>
        <p:spPr>
          <a:xfrm>
            <a:off x="2038623" y="1428433"/>
            <a:ext cx="1280160" cy="412138"/>
          </a:xfrm>
          <a:prstGeom prst="flowChartTerminator">
            <a:avLst/>
          </a:prstGeom>
          <a:noFill/>
          <a:ln w="10795" cap="flat" cmpd="sng" algn="ctr">
            <a:solidFill>
              <a:srgbClr val="1F497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r>
              <a:rPr lang="en-US" sz="1200">
                <a:solidFill>
                  <a:schemeClr val="tx1"/>
                </a:solidFill>
                <a:latin typeface="+mn-lt"/>
                <a:cs typeface="Helvetica" panose="020B0604020202020204" pitchFamily="34" charset="0"/>
              </a:rPr>
              <a:t>Start</a:t>
            </a:r>
          </a:p>
        </p:txBody>
      </p:sp>
      <p:sp>
        <p:nvSpPr>
          <p:cNvPr id="11" name="Flowchart: Terminator 10">
            <a:extLst>
              <a:ext uri="{FF2B5EF4-FFF2-40B4-BE49-F238E27FC236}">
                <a16:creationId xmlns:a16="http://schemas.microsoft.com/office/drawing/2014/main" id="{EF6FD3BF-A4C1-0854-B59F-246EB4D0E35E}"/>
              </a:ext>
            </a:extLst>
          </p:cNvPr>
          <p:cNvSpPr/>
          <p:nvPr/>
        </p:nvSpPr>
        <p:spPr>
          <a:xfrm>
            <a:off x="10454794" y="2318533"/>
            <a:ext cx="1280160" cy="412138"/>
          </a:xfrm>
          <a:prstGeom prst="flowChartTerminator">
            <a:avLst/>
          </a:prstGeom>
          <a:noFill/>
          <a:ln w="10795" cap="flat" cmpd="sng" algn="ctr">
            <a:solidFill>
              <a:srgbClr val="1F497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r>
              <a:rPr lang="en-US" sz="1200">
                <a:solidFill>
                  <a:schemeClr val="tx1"/>
                </a:solidFill>
                <a:latin typeface="+mn-lt"/>
                <a:cs typeface="Helvetica" panose="020B0604020202020204" pitchFamily="34" charset="0"/>
              </a:rPr>
              <a:t>End</a:t>
            </a:r>
          </a:p>
        </p:txBody>
      </p:sp>
      <p:cxnSp>
        <p:nvCxnSpPr>
          <p:cNvPr id="12" name="Straight Arrow Connector 11">
            <a:extLst>
              <a:ext uri="{FF2B5EF4-FFF2-40B4-BE49-F238E27FC236}">
                <a16:creationId xmlns:a16="http://schemas.microsoft.com/office/drawing/2014/main" id="{CB6C3382-DAC5-4ECD-C4AE-77CFA3845804}"/>
              </a:ext>
            </a:extLst>
          </p:cNvPr>
          <p:cNvCxnSpPr>
            <a:cxnSpLocks/>
            <a:stCxn id="10" idx="2"/>
            <a:endCxn id="9" idx="0"/>
          </p:cNvCxnSpPr>
          <p:nvPr/>
        </p:nvCxnSpPr>
        <p:spPr>
          <a:xfrm>
            <a:off x="2678703" y="1840571"/>
            <a:ext cx="0" cy="226831"/>
          </a:xfrm>
          <a:prstGeom prst="straightConnector1">
            <a:avLst/>
          </a:prstGeom>
          <a:noFill/>
          <a:ln w="6350" cap="flat" cmpd="sng" algn="ctr">
            <a:solidFill>
              <a:srgbClr val="1F497D"/>
            </a:solidFill>
            <a:prstDash val="solid"/>
            <a:tailEnd type="triangle"/>
          </a:ln>
          <a:effectLst/>
        </p:spPr>
        <p:style>
          <a:lnRef idx="1">
            <a:schemeClr val="accent1"/>
          </a:lnRef>
          <a:fillRef idx="0">
            <a:schemeClr val="accent1"/>
          </a:fillRef>
          <a:effectRef idx="0">
            <a:schemeClr val="accent1"/>
          </a:effectRef>
          <a:fontRef idx="minor">
            <a:schemeClr val="tx1"/>
          </a:fontRef>
        </p:style>
      </p:cxnSp>
      <p:sp>
        <p:nvSpPr>
          <p:cNvPr id="13" name="Flowchart: Process 12">
            <a:extLst>
              <a:ext uri="{FF2B5EF4-FFF2-40B4-BE49-F238E27FC236}">
                <a16:creationId xmlns:a16="http://schemas.microsoft.com/office/drawing/2014/main" id="{7133C4C3-C7C3-AA8B-CA40-4A7ACE03B4D7}"/>
              </a:ext>
            </a:extLst>
          </p:cNvPr>
          <p:cNvSpPr/>
          <p:nvPr/>
        </p:nvSpPr>
        <p:spPr>
          <a:xfrm>
            <a:off x="8260056" y="2053542"/>
            <a:ext cx="1280160" cy="914400"/>
          </a:xfrm>
          <a:prstGeom prst="flowChartProcess">
            <a:avLst/>
          </a:prstGeom>
          <a:solidFill>
            <a:schemeClr val="accent1"/>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lvl="0" algn="ctr">
              <a:buClr>
                <a:srgbClr val="000000"/>
              </a:buClr>
              <a:defRPr/>
            </a:pPr>
            <a:r>
              <a:rPr lang="en-US" sz="1200">
                <a:solidFill>
                  <a:schemeClr val="bg1"/>
                </a:solidFill>
                <a:latin typeface="+mn-lt"/>
              </a:rPr>
              <a:t>Manage Ticket</a:t>
            </a:r>
            <a:endParaRPr kumimoji="0" lang="en-US" sz="1200" i="0" u="none" strike="noStrike" kern="1200" cap="none" spc="0" normalizeH="0" baseline="0" noProof="0">
              <a:ln>
                <a:noFill/>
              </a:ln>
              <a:solidFill>
                <a:schemeClr val="bg1"/>
              </a:solidFill>
              <a:effectLst/>
              <a:uLnTx/>
              <a:uFillTx/>
              <a:latin typeface="+mn-lt"/>
              <a:ea typeface="+mn-ea"/>
              <a:cs typeface="Helvetica" panose="020B0604020202020204" pitchFamily="34" charset="0"/>
              <a:sym typeface="Arial"/>
            </a:endParaRPr>
          </a:p>
        </p:txBody>
      </p:sp>
      <p:grpSp>
        <p:nvGrpSpPr>
          <p:cNvPr id="14" name="Group 13">
            <a:extLst>
              <a:ext uri="{FF2B5EF4-FFF2-40B4-BE49-F238E27FC236}">
                <a16:creationId xmlns:a16="http://schemas.microsoft.com/office/drawing/2014/main" id="{E074342E-2203-9DD1-0AE2-36ED52FC90B6}"/>
              </a:ext>
            </a:extLst>
          </p:cNvPr>
          <p:cNvGrpSpPr/>
          <p:nvPr/>
        </p:nvGrpSpPr>
        <p:grpSpPr>
          <a:xfrm>
            <a:off x="1918621" y="5987469"/>
            <a:ext cx="9657670" cy="322930"/>
            <a:chOff x="686498" y="5968275"/>
            <a:chExt cx="9657670" cy="322930"/>
          </a:xfrm>
        </p:grpSpPr>
        <p:cxnSp>
          <p:nvCxnSpPr>
            <p:cNvPr id="15" name="Connector: Elbow 51">
              <a:extLst>
                <a:ext uri="{FF2B5EF4-FFF2-40B4-BE49-F238E27FC236}">
                  <a16:creationId xmlns:a16="http://schemas.microsoft.com/office/drawing/2014/main" id="{C3F0A385-64CE-CDF7-E970-A1EA38B710F8}"/>
                </a:ext>
              </a:extLst>
            </p:cNvPr>
            <p:cNvCxnSpPr>
              <a:cxnSpLocks/>
            </p:cNvCxnSpPr>
            <p:nvPr/>
          </p:nvCxnSpPr>
          <p:spPr>
            <a:xfrm>
              <a:off x="5983896" y="6144624"/>
              <a:ext cx="305175" cy="0"/>
            </a:xfrm>
            <a:prstGeom prst="straightConnector1">
              <a:avLst/>
            </a:prstGeom>
            <a:noFill/>
            <a:ln w="9525" cap="flat" cmpd="sng" algn="ctr">
              <a:solidFill>
                <a:srgbClr val="1F497D"/>
              </a:solidFill>
              <a:prstDash val="dash"/>
              <a:round/>
              <a:headEnd type="none" w="med" len="med"/>
              <a:tailEnd type="none" w="med" len="med"/>
            </a:ln>
            <a:effectLst/>
          </p:spPr>
          <p:style>
            <a:lnRef idx="0">
              <a:scrgbClr r="0" g="0" b="0"/>
            </a:lnRef>
            <a:fillRef idx="0">
              <a:scrgbClr r="0" g="0" b="0"/>
            </a:fillRef>
            <a:effectRef idx="0">
              <a:scrgbClr r="0" g="0" b="0"/>
            </a:effectRef>
            <a:fontRef idx="minor">
              <a:schemeClr val="tx1"/>
            </a:fontRef>
          </p:style>
        </p:cxnSp>
        <p:cxnSp>
          <p:nvCxnSpPr>
            <p:cNvPr id="16" name="Straight Arrow Connector 15">
              <a:extLst>
                <a:ext uri="{FF2B5EF4-FFF2-40B4-BE49-F238E27FC236}">
                  <a16:creationId xmlns:a16="http://schemas.microsoft.com/office/drawing/2014/main" id="{643DF2FD-506B-7E38-6903-EC2DA25129ED}"/>
                </a:ext>
              </a:extLst>
            </p:cNvPr>
            <p:cNvCxnSpPr>
              <a:cxnSpLocks/>
            </p:cNvCxnSpPr>
            <p:nvPr/>
          </p:nvCxnSpPr>
          <p:spPr>
            <a:xfrm rot="5400000" flipV="1">
              <a:off x="4712333" y="5992036"/>
              <a:ext cx="0" cy="305175"/>
            </a:xfrm>
            <a:prstGeom prst="straightConnector1">
              <a:avLst/>
            </a:prstGeom>
            <a:noFill/>
            <a:ln w="6350" cap="flat" cmpd="sng" algn="ctr">
              <a:solidFill>
                <a:srgbClr val="006EAF"/>
              </a:solidFill>
              <a:prstDash val="solid"/>
              <a:tailEnd type="triangle"/>
            </a:ln>
            <a:effectLst/>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75190306-60C2-C1EA-E3E0-A603D9399880}"/>
                </a:ext>
              </a:extLst>
            </p:cNvPr>
            <p:cNvSpPr/>
            <p:nvPr/>
          </p:nvSpPr>
          <p:spPr>
            <a:xfrm>
              <a:off x="1947670" y="6016884"/>
              <a:ext cx="305175" cy="274320"/>
            </a:xfrm>
            <a:prstGeom prst="rect">
              <a:avLst/>
            </a:prstGeom>
            <a:solidFill>
              <a:schemeClr val="accent1">
                <a:lumMod val="20000"/>
                <a:lumOff val="80000"/>
              </a:schemeClr>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endParaRPr lang="en-US" sz="1000">
                <a:latin typeface="+mn-lt"/>
                <a:cs typeface="Helvetica" panose="020B0604020202020204" pitchFamily="34" charset="0"/>
              </a:endParaRPr>
            </a:p>
          </p:txBody>
        </p:sp>
        <p:sp>
          <p:nvSpPr>
            <p:cNvPr id="18" name="TextBox 44">
              <a:extLst>
                <a:ext uri="{FF2B5EF4-FFF2-40B4-BE49-F238E27FC236}">
                  <a16:creationId xmlns:a16="http://schemas.microsoft.com/office/drawing/2014/main" id="{036617CD-C8E0-9EA7-F512-FA10A9D3D5D9}"/>
                </a:ext>
              </a:extLst>
            </p:cNvPr>
            <p:cNvSpPr txBox="1"/>
            <p:nvPr/>
          </p:nvSpPr>
          <p:spPr>
            <a:xfrm>
              <a:off x="1023725" y="6029096"/>
              <a:ext cx="907131" cy="246221"/>
            </a:xfrm>
            <a:prstGeom prst="rect">
              <a:avLst/>
            </a:prstGeom>
            <a:noFill/>
          </p:spPr>
          <p:txBody>
            <a:bodyPr wrap="square" rtlCol="0" anchor="ctr">
              <a:spAutoFit/>
            </a:bodyPr>
            <a:lstStyle>
              <a:defPPr>
                <a:defRPr lang="en-US"/>
              </a:defPPr>
              <a:lvl1pPr marL="0" algn="l" defTabSz="914400" rtl="0" eaLnBrk="1" latinLnBrk="0" hangingPunct="1">
                <a:defRPr sz="1800" kern="1200">
                  <a:solidFill>
                    <a:srgbClr val="000000"/>
                  </a:solidFill>
                  <a:latin typeface="Arial"/>
                </a:defRPr>
              </a:lvl1pPr>
              <a:lvl2pPr marL="457200" algn="l" defTabSz="914400" rtl="0" eaLnBrk="1" latinLnBrk="0" hangingPunct="1">
                <a:defRPr sz="1800" kern="1200">
                  <a:solidFill>
                    <a:srgbClr val="000000"/>
                  </a:solidFill>
                  <a:latin typeface="Arial"/>
                </a:defRPr>
              </a:lvl2pPr>
              <a:lvl3pPr marL="914400" algn="l" defTabSz="914400" rtl="0" eaLnBrk="1" latinLnBrk="0" hangingPunct="1">
                <a:defRPr sz="1800" kern="1200">
                  <a:solidFill>
                    <a:srgbClr val="000000"/>
                  </a:solidFill>
                  <a:latin typeface="Arial"/>
                </a:defRPr>
              </a:lvl3pPr>
              <a:lvl4pPr marL="1371600" algn="l" defTabSz="914400" rtl="0" eaLnBrk="1" latinLnBrk="0" hangingPunct="1">
                <a:defRPr sz="1800" kern="1200">
                  <a:solidFill>
                    <a:srgbClr val="000000"/>
                  </a:solidFill>
                  <a:latin typeface="Arial"/>
                </a:defRPr>
              </a:lvl4pPr>
              <a:lvl5pPr marL="1828800" algn="l" defTabSz="914400" rtl="0" eaLnBrk="1" latinLnBrk="0" hangingPunct="1">
                <a:defRPr sz="1800" kern="1200">
                  <a:solidFill>
                    <a:srgbClr val="000000"/>
                  </a:solidFill>
                  <a:latin typeface="Arial"/>
                </a:defRPr>
              </a:lvl5pPr>
              <a:lvl6pPr marL="2286000" algn="l" defTabSz="914400" rtl="0" eaLnBrk="1" latinLnBrk="0" hangingPunct="1">
                <a:defRPr sz="1800" kern="1200">
                  <a:solidFill>
                    <a:srgbClr val="000000"/>
                  </a:solidFill>
                  <a:latin typeface="Arial"/>
                </a:defRPr>
              </a:lvl6pPr>
              <a:lvl7pPr marL="2743200" algn="l" defTabSz="914400" rtl="0" eaLnBrk="1" latinLnBrk="0" hangingPunct="1">
                <a:defRPr sz="1800" kern="1200">
                  <a:solidFill>
                    <a:srgbClr val="000000"/>
                  </a:solidFill>
                  <a:latin typeface="Arial"/>
                </a:defRPr>
              </a:lvl7pPr>
              <a:lvl8pPr marL="3200400" algn="l" defTabSz="914400" rtl="0" eaLnBrk="1" latinLnBrk="0" hangingPunct="1">
                <a:defRPr sz="1800" kern="1200">
                  <a:solidFill>
                    <a:srgbClr val="000000"/>
                  </a:solidFill>
                  <a:latin typeface="Arial"/>
                </a:defRPr>
              </a:lvl8pPr>
              <a:lvl9pPr marL="3657600" algn="l" defTabSz="914400" rtl="0" eaLnBrk="1" latinLnBrk="0" hangingPunct="1">
                <a:defRPr sz="1800" kern="1200">
                  <a:solidFill>
                    <a:srgbClr val="000000"/>
                  </a:solidFill>
                  <a:latin typeface="Arial"/>
                </a:defRPr>
              </a:lvl9pPr>
            </a:lstStyle>
            <a:p>
              <a:r>
                <a:rPr lang="en-US" sz="1000" i="1">
                  <a:latin typeface="+mn-lt"/>
                  <a:cs typeface="Helvetica" panose="020B0604020202020204" pitchFamily="34" charset="0"/>
                </a:rPr>
                <a:t>3M Action</a:t>
              </a:r>
            </a:p>
          </p:txBody>
        </p:sp>
        <p:sp>
          <p:nvSpPr>
            <p:cNvPr id="19" name="Rectangle 18">
              <a:extLst>
                <a:ext uri="{FF2B5EF4-FFF2-40B4-BE49-F238E27FC236}">
                  <a16:creationId xmlns:a16="http://schemas.microsoft.com/office/drawing/2014/main" id="{76435CC7-DA93-F9EB-EC4D-6632ED08F2AF}"/>
                </a:ext>
              </a:extLst>
            </p:cNvPr>
            <p:cNvSpPr/>
            <p:nvPr/>
          </p:nvSpPr>
          <p:spPr>
            <a:xfrm>
              <a:off x="686498" y="6016885"/>
              <a:ext cx="305175" cy="274320"/>
            </a:xfrm>
            <a:prstGeom prst="rect">
              <a:avLst/>
            </a:prstGeom>
            <a:solidFill>
              <a:schemeClr val="accent1"/>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endParaRPr lang="en-US" sz="1000">
                <a:latin typeface="+mn-lt"/>
                <a:cs typeface="Helvetica" panose="020B0604020202020204" pitchFamily="34" charset="0"/>
              </a:endParaRPr>
            </a:p>
          </p:txBody>
        </p:sp>
        <p:sp>
          <p:nvSpPr>
            <p:cNvPr id="20" name="TextBox 46">
              <a:extLst>
                <a:ext uri="{FF2B5EF4-FFF2-40B4-BE49-F238E27FC236}">
                  <a16:creationId xmlns:a16="http://schemas.microsoft.com/office/drawing/2014/main" id="{FC386579-E189-9D79-2562-640038E24958}"/>
                </a:ext>
              </a:extLst>
            </p:cNvPr>
            <p:cNvSpPr txBox="1"/>
            <p:nvPr/>
          </p:nvSpPr>
          <p:spPr>
            <a:xfrm>
              <a:off x="2266440" y="6030934"/>
              <a:ext cx="1220701" cy="246221"/>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rial"/>
                </a:defRPr>
              </a:lvl1pPr>
              <a:lvl2pPr marL="457200" algn="l" defTabSz="914400" rtl="0" eaLnBrk="1" latinLnBrk="0" hangingPunct="1">
                <a:defRPr sz="1800" kern="1200">
                  <a:solidFill>
                    <a:srgbClr val="000000"/>
                  </a:solidFill>
                  <a:latin typeface="Arial"/>
                </a:defRPr>
              </a:lvl2pPr>
              <a:lvl3pPr marL="914400" algn="l" defTabSz="914400" rtl="0" eaLnBrk="1" latinLnBrk="0" hangingPunct="1">
                <a:defRPr sz="1800" kern="1200">
                  <a:solidFill>
                    <a:srgbClr val="000000"/>
                  </a:solidFill>
                  <a:latin typeface="Arial"/>
                </a:defRPr>
              </a:lvl3pPr>
              <a:lvl4pPr marL="1371600" algn="l" defTabSz="914400" rtl="0" eaLnBrk="1" latinLnBrk="0" hangingPunct="1">
                <a:defRPr sz="1800" kern="1200">
                  <a:solidFill>
                    <a:srgbClr val="000000"/>
                  </a:solidFill>
                  <a:latin typeface="Arial"/>
                </a:defRPr>
              </a:lvl4pPr>
              <a:lvl5pPr marL="1828800" algn="l" defTabSz="914400" rtl="0" eaLnBrk="1" latinLnBrk="0" hangingPunct="1">
                <a:defRPr sz="1800" kern="1200">
                  <a:solidFill>
                    <a:srgbClr val="000000"/>
                  </a:solidFill>
                  <a:latin typeface="Arial"/>
                </a:defRPr>
              </a:lvl5pPr>
              <a:lvl6pPr marL="2286000" algn="l" defTabSz="914400" rtl="0" eaLnBrk="1" latinLnBrk="0" hangingPunct="1">
                <a:defRPr sz="1800" kern="1200">
                  <a:solidFill>
                    <a:srgbClr val="000000"/>
                  </a:solidFill>
                  <a:latin typeface="Arial"/>
                </a:defRPr>
              </a:lvl6pPr>
              <a:lvl7pPr marL="2743200" algn="l" defTabSz="914400" rtl="0" eaLnBrk="1" latinLnBrk="0" hangingPunct="1">
                <a:defRPr sz="1800" kern="1200">
                  <a:solidFill>
                    <a:srgbClr val="000000"/>
                  </a:solidFill>
                  <a:latin typeface="Arial"/>
                </a:defRPr>
              </a:lvl7pPr>
              <a:lvl8pPr marL="3200400" algn="l" defTabSz="914400" rtl="0" eaLnBrk="1" latinLnBrk="0" hangingPunct="1">
                <a:defRPr sz="1800" kern="1200">
                  <a:solidFill>
                    <a:srgbClr val="000000"/>
                  </a:solidFill>
                  <a:latin typeface="Arial"/>
                </a:defRPr>
              </a:lvl8pPr>
              <a:lvl9pPr marL="3657600" algn="l" defTabSz="914400" rtl="0" eaLnBrk="1" latinLnBrk="0" hangingPunct="1">
                <a:defRPr sz="1800" kern="1200">
                  <a:solidFill>
                    <a:srgbClr val="000000"/>
                  </a:solidFill>
                  <a:latin typeface="Arial"/>
                </a:defRPr>
              </a:lvl9pPr>
            </a:lstStyle>
            <a:p>
              <a:r>
                <a:rPr lang="en-US" sz="1000" i="1">
                  <a:latin typeface="+mn-lt"/>
                  <a:cs typeface="Helvetica" panose="020B0604020202020204" pitchFamily="34" charset="0"/>
                </a:rPr>
                <a:t>Supplier Action</a:t>
              </a:r>
            </a:p>
          </p:txBody>
        </p:sp>
        <p:sp>
          <p:nvSpPr>
            <p:cNvPr id="21" name="Rectangle 20">
              <a:extLst>
                <a:ext uri="{FF2B5EF4-FFF2-40B4-BE49-F238E27FC236}">
                  <a16:creationId xmlns:a16="http://schemas.microsoft.com/office/drawing/2014/main" id="{79C28F1A-8ADB-2E1B-8F98-15D22DB2E542}"/>
                </a:ext>
              </a:extLst>
            </p:cNvPr>
            <p:cNvSpPr/>
            <p:nvPr/>
          </p:nvSpPr>
          <p:spPr>
            <a:xfrm>
              <a:off x="3477076" y="6016884"/>
              <a:ext cx="305175" cy="274320"/>
            </a:xfrm>
            <a:prstGeom prst="rect">
              <a:avLst/>
            </a:prstGeom>
            <a:solidFill>
              <a:schemeClr val="accent1">
                <a:lumMod val="40000"/>
                <a:lumOff val="60000"/>
              </a:schemeClr>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endParaRPr lang="en-US" sz="1000" dirty="0">
                <a:latin typeface="+mn-lt"/>
                <a:cs typeface="Helvetica" panose="020B0604020202020204" pitchFamily="34" charset="0"/>
              </a:endParaRPr>
            </a:p>
          </p:txBody>
        </p:sp>
        <p:sp>
          <p:nvSpPr>
            <p:cNvPr id="22" name="TextBox 48">
              <a:extLst>
                <a:ext uri="{FF2B5EF4-FFF2-40B4-BE49-F238E27FC236}">
                  <a16:creationId xmlns:a16="http://schemas.microsoft.com/office/drawing/2014/main" id="{69C54096-99AE-38C9-4D82-9CD9D642C8A1}"/>
                </a:ext>
              </a:extLst>
            </p:cNvPr>
            <p:cNvSpPr txBox="1"/>
            <p:nvPr/>
          </p:nvSpPr>
          <p:spPr>
            <a:xfrm>
              <a:off x="3795846" y="6029166"/>
              <a:ext cx="748169" cy="246221"/>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rial"/>
                </a:defRPr>
              </a:lvl1pPr>
              <a:lvl2pPr marL="457200" algn="l" defTabSz="914400" rtl="0" eaLnBrk="1" latinLnBrk="0" hangingPunct="1">
                <a:defRPr sz="1800" kern="1200">
                  <a:solidFill>
                    <a:srgbClr val="000000"/>
                  </a:solidFill>
                  <a:latin typeface="Arial"/>
                </a:defRPr>
              </a:lvl2pPr>
              <a:lvl3pPr marL="914400" algn="l" defTabSz="914400" rtl="0" eaLnBrk="1" latinLnBrk="0" hangingPunct="1">
                <a:defRPr sz="1800" kern="1200">
                  <a:solidFill>
                    <a:srgbClr val="000000"/>
                  </a:solidFill>
                  <a:latin typeface="Arial"/>
                </a:defRPr>
              </a:lvl3pPr>
              <a:lvl4pPr marL="1371600" algn="l" defTabSz="914400" rtl="0" eaLnBrk="1" latinLnBrk="0" hangingPunct="1">
                <a:defRPr sz="1800" kern="1200">
                  <a:solidFill>
                    <a:srgbClr val="000000"/>
                  </a:solidFill>
                  <a:latin typeface="Arial"/>
                </a:defRPr>
              </a:lvl4pPr>
              <a:lvl5pPr marL="1828800" algn="l" defTabSz="914400" rtl="0" eaLnBrk="1" latinLnBrk="0" hangingPunct="1">
                <a:defRPr sz="1800" kern="1200">
                  <a:solidFill>
                    <a:srgbClr val="000000"/>
                  </a:solidFill>
                  <a:latin typeface="Arial"/>
                </a:defRPr>
              </a:lvl5pPr>
              <a:lvl6pPr marL="2286000" algn="l" defTabSz="914400" rtl="0" eaLnBrk="1" latinLnBrk="0" hangingPunct="1">
                <a:defRPr sz="1800" kern="1200">
                  <a:solidFill>
                    <a:srgbClr val="000000"/>
                  </a:solidFill>
                  <a:latin typeface="Arial"/>
                </a:defRPr>
              </a:lvl6pPr>
              <a:lvl7pPr marL="2743200" algn="l" defTabSz="914400" rtl="0" eaLnBrk="1" latinLnBrk="0" hangingPunct="1">
                <a:defRPr sz="1800" kern="1200">
                  <a:solidFill>
                    <a:srgbClr val="000000"/>
                  </a:solidFill>
                  <a:latin typeface="Arial"/>
                </a:defRPr>
              </a:lvl7pPr>
              <a:lvl8pPr marL="3200400" algn="l" defTabSz="914400" rtl="0" eaLnBrk="1" latinLnBrk="0" hangingPunct="1">
                <a:defRPr sz="1800" kern="1200">
                  <a:solidFill>
                    <a:srgbClr val="000000"/>
                  </a:solidFill>
                  <a:latin typeface="Arial"/>
                </a:defRPr>
              </a:lvl8pPr>
              <a:lvl9pPr marL="3657600" algn="l" defTabSz="914400" rtl="0" eaLnBrk="1" latinLnBrk="0" hangingPunct="1">
                <a:defRPr sz="1800" kern="1200">
                  <a:solidFill>
                    <a:srgbClr val="000000"/>
                  </a:solidFill>
                  <a:latin typeface="Arial"/>
                </a:defRPr>
              </a:lvl9pPr>
            </a:lstStyle>
            <a:p>
              <a:r>
                <a:rPr lang="en-US" sz="1000" i="1">
                  <a:latin typeface="+mn-lt"/>
                  <a:cs typeface="Helvetica" panose="020B0604020202020204" pitchFamily="34" charset="0"/>
                </a:rPr>
                <a:t>Options</a:t>
              </a:r>
            </a:p>
          </p:txBody>
        </p:sp>
        <p:sp>
          <p:nvSpPr>
            <p:cNvPr id="23" name="TextBox 49">
              <a:extLst>
                <a:ext uri="{FF2B5EF4-FFF2-40B4-BE49-F238E27FC236}">
                  <a16:creationId xmlns:a16="http://schemas.microsoft.com/office/drawing/2014/main" id="{BADB604E-A5FB-5AD4-D781-27D0E6EA6C25}"/>
                </a:ext>
              </a:extLst>
            </p:cNvPr>
            <p:cNvSpPr txBox="1"/>
            <p:nvPr/>
          </p:nvSpPr>
          <p:spPr>
            <a:xfrm>
              <a:off x="6304802" y="6029166"/>
              <a:ext cx="1118976" cy="246221"/>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rial"/>
                </a:defRPr>
              </a:lvl1pPr>
              <a:lvl2pPr marL="457200" algn="l" defTabSz="914400" rtl="0" eaLnBrk="1" latinLnBrk="0" hangingPunct="1">
                <a:defRPr sz="1800" kern="1200">
                  <a:solidFill>
                    <a:srgbClr val="000000"/>
                  </a:solidFill>
                  <a:latin typeface="Arial"/>
                </a:defRPr>
              </a:lvl2pPr>
              <a:lvl3pPr marL="914400" algn="l" defTabSz="914400" rtl="0" eaLnBrk="1" latinLnBrk="0" hangingPunct="1">
                <a:defRPr sz="1800" kern="1200">
                  <a:solidFill>
                    <a:srgbClr val="000000"/>
                  </a:solidFill>
                  <a:latin typeface="Arial"/>
                </a:defRPr>
              </a:lvl3pPr>
              <a:lvl4pPr marL="1371600" algn="l" defTabSz="914400" rtl="0" eaLnBrk="1" latinLnBrk="0" hangingPunct="1">
                <a:defRPr sz="1800" kern="1200">
                  <a:solidFill>
                    <a:srgbClr val="000000"/>
                  </a:solidFill>
                  <a:latin typeface="Arial"/>
                </a:defRPr>
              </a:lvl4pPr>
              <a:lvl5pPr marL="1828800" algn="l" defTabSz="914400" rtl="0" eaLnBrk="1" latinLnBrk="0" hangingPunct="1">
                <a:defRPr sz="1800" kern="1200">
                  <a:solidFill>
                    <a:srgbClr val="000000"/>
                  </a:solidFill>
                  <a:latin typeface="Arial"/>
                </a:defRPr>
              </a:lvl5pPr>
              <a:lvl6pPr marL="2286000" algn="l" defTabSz="914400" rtl="0" eaLnBrk="1" latinLnBrk="0" hangingPunct="1">
                <a:defRPr sz="1800" kern="1200">
                  <a:solidFill>
                    <a:srgbClr val="000000"/>
                  </a:solidFill>
                  <a:latin typeface="Arial"/>
                </a:defRPr>
              </a:lvl6pPr>
              <a:lvl7pPr marL="2743200" algn="l" defTabSz="914400" rtl="0" eaLnBrk="1" latinLnBrk="0" hangingPunct="1">
                <a:defRPr sz="1800" kern="1200">
                  <a:solidFill>
                    <a:srgbClr val="000000"/>
                  </a:solidFill>
                  <a:latin typeface="Arial"/>
                </a:defRPr>
              </a:lvl7pPr>
              <a:lvl8pPr marL="3200400" algn="l" defTabSz="914400" rtl="0" eaLnBrk="1" latinLnBrk="0" hangingPunct="1">
                <a:defRPr sz="1800" kern="1200">
                  <a:solidFill>
                    <a:srgbClr val="000000"/>
                  </a:solidFill>
                  <a:latin typeface="Arial"/>
                </a:defRPr>
              </a:lvl8pPr>
              <a:lvl9pPr marL="3657600" algn="l" defTabSz="914400" rtl="0" eaLnBrk="1" latinLnBrk="0" hangingPunct="1">
                <a:defRPr sz="1800" kern="1200">
                  <a:solidFill>
                    <a:srgbClr val="000000"/>
                  </a:solidFill>
                  <a:latin typeface="Arial"/>
                </a:defRPr>
              </a:lvl9pPr>
            </a:lstStyle>
            <a:p>
              <a:r>
                <a:rPr lang="en-US" sz="1000" i="1">
                  <a:latin typeface="+mn-lt"/>
                  <a:cs typeface="Helvetica" panose="020B0604020202020204" pitchFamily="34" charset="0"/>
                </a:rPr>
                <a:t>Possible Flow</a:t>
              </a:r>
            </a:p>
          </p:txBody>
        </p:sp>
        <p:sp>
          <p:nvSpPr>
            <p:cNvPr id="24" name="TextBox 50">
              <a:extLst>
                <a:ext uri="{FF2B5EF4-FFF2-40B4-BE49-F238E27FC236}">
                  <a16:creationId xmlns:a16="http://schemas.microsoft.com/office/drawing/2014/main" id="{46E57E58-A78D-9C89-DD19-E04BBCFEF6E9}"/>
                </a:ext>
              </a:extLst>
            </p:cNvPr>
            <p:cNvSpPr txBox="1"/>
            <p:nvPr/>
          </p:nvSpPr>
          <p:spPr>
            <a:xfrm>
              <a:off x="4864920" y="6029166"/>
              <a:ext cx="1118976" cy="246221"/>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rial"/>
                </a:defRPr>
              </a:lvl1pPr>
              <a:lvl2pPr marL="457200" algn="l" defTabSz="914400" rtl="0" eaLnBrk="1" latinLnBrk="0" hangingPunct="1">
                <a:defRPr sz="1800" kern="1200">
                  <a:solidFill>
                    <a:srgbClr val="000000"/>
                  </a:solidFill>
                  <a:latin typeface="Arial"/>
                </a:defRPr>
              </a:lvl2pPr>
              <a:lvl3pPr marL="914400" algn="l" defTabSz="914400" rtl="0" eaLnBrk="1" latinLnBrk="0" hangingPunct="1">
                <a:defRPr sz="1800" kern="1200">
                  <a:solidFill>
                    <a:srgbClr val="000000"/>
                  </a:solidFill>
                  <a:latin typeface="Arial"/>
                </a:defRPr>
              </a:lvl3pPr>
              <a:lvl4pPr marL="1371600" algn="l" defTabSz="914400" rtl="0" eaLnBrk="1" latinLnBrk="0" hangingPunct="1">
                <a:defRPr sz="1800" kern="1200">
                  <a:solidFill>
                    <a:srgbClr val="000000"/>
                  </a:solidFill>
                  <a:latin typeface="Arial"/>
                </a:defRPr>
              </a:lvl4pPr>
              <a:lvl5pPr marL="1828800" algn="l" defTabSz="914400" rtl="0" eaLnBrk="1" latinLnBrk="0" hangingPunct="1">
                <a:defRPr sz="1800" kern="1200">
                  <a:solidFill>
                    <a:srgbClr val="000000"/>
                  </a:solidFill>
                  <a:latin typeface="Arial"/>
                </a:defRPr>
              </a:lvl5pPr>
              <a:lvl6pPr marL="2286000" algn="l" defTabSz="914400" rtl="0" eaLnBrk="1" latinLnBrk="0" hangingPunct="1">
                <a:defRPr sz="1800" kern="1200">
                  <a:solidFill>
                    <a:srgbClr val="000000"/>
                  </a:solidFill>
                  <a:latin typeface="Arial"/>
                </a:defRPr>
              </a:lvl6pPr>
              <a:lvl7pPr marL="2743200" algn="l" defTabSz="914400" rtl="0" eaLnBrk="1" latinLnBrk="0" hangingPunct="1">
                <a:defRPr sz="1800" kern="1200">
                  <a:solidFill>
                    <a:srgbClr val="000000"/>
                  </a:solidFill>
                  <a:latin typeface="Arial"/>
                </a:defRPr>
              </a:lvl7pPr>
              <a:lvl8pPr marL="3200400" algn="l" defTabSz="914400" rtl="0" eaLnBrk="1" latinLnBrk="0" hangingPunct="1">
                <a:defRPr sz="1800" kern="1200">
                  <a:solidFill>
                    <a:srgbClr val="000000"/>
                  </a:solidFill>
                  <a:latin typeface="Arial"/>
                </a:defRPr>
              </a:lvl8pPr>
              <a:lvl9pPr marL="3657600" algn="l" defTabSz="914400" rtl="0" eaLnBrk="1" latinLnBrk="0" hangingPunct="1">
                <a:defRPr sz="1800" kern="1200">
                  <a:solidFill>
                    <a:srgbClr val="000000"/>
                  </a:solidFill>
                  <a:latin typeface="Arial"/>
                </a:defRPr>
              </a:lvl9pPr>
            </a:lstStyle>
            <a:p>
              <a:r>
                <a:rPr lang="en-US" sz="1000" i="1">
                  <a:latin typeface="+mn-lt"/>
                  <a:cs typeface="Helvetica" panose="020B0604020202020204" pitchFamily="34" charset="0"/>
                </a:rPr>
                <a:t>Product Flow</a:t>
              </a:r>
            </a:p>
          </p:txBody>
        </p:sp>
        <p:sp>
          <p:nvSpPr>
            <p:cNvPr id="25" name="Flowchart: Terminator 24">
              <a:extLst>
                <a:ext uri="{FF2B5EF4-FFF2-40B4-BE49-F238E27FC236}">
                  <a16:creationId xmlns:a16="http://schemas.microsoft.com/office/drawing/2014/main" id="{95CC17B4-198C-6839-B368-77F9D4F80FCC}"/>
                </a:ext>
              </a:extLst>
            </p:cNvPr>
            <p:cNvSpPr/>
            <p:nvPr/>
          </p:nvSpPr>
          <p:spPr>
            <a:xfrm>
              <a:off x="7439509" y="6016884"/>
              <a:ext cx="436140" cy="246222"/>
            </a:xfrm>
            <a:prstGeom prst="flowChartTerminator">
              <a:avLst/>
            </a:prstGeom>
            <a:noFill/>
            <a:ln w="10795" cap="flat" cmpd="sng" algn="ctr">
              <a:solidFill>
                <a:srgbClr val="1F497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endParaRPr lang="en-US" sz="1050" b="1">
                <a:latin typeface="+mn-lt"/>
                <a:cs typeface="Helvetica" panose="020B0604020202020204" pitchFamily="34" charset="0"/>
              </a:endParaRPr>
            </a:p>
          </p:txBody>
        </p:sp>
        <p:sp>
          <p:nvSpPr>
            <p:cNvPr id="26" name="TextBox 49">
              <a:extLst>
                <a:ext uri="{FF2B5EF4-FFF2-40B4-BE49-F238E27FC236}">
                  <a16:creationId xmlns:a16="http://schemas.microsoft.com/office/drawing/2014/main" id="{2138598B-AB5D-241D-2776-B06E76A2D541}"/>
                </a:ext>
              </a:extLst>
            </p:cNvPr>
            <p:cNvSpPr txBox="1"/>
            <p:nvPr/>
          </p:nvSpPr>
          <p:spPr>
            <a:xfrm>
              <a:off x="7875649" y="6005735"/>
              <a:ext cx="1118976" cy="246221"/>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rial"/>
                </a:defRPr>
              </a:lvl1pPr>
              <a:lvl2pPr marL="457200" algn="l" defTabSz="914400" rtl="0" eaLnBrk="1" latinLnBrk="0" hangingPunct="1">
                <a:defRPr sz="1800" kern="1200">
                  <a:solidFill>
                    <a:srgbClr val="000000"/>
                  </a:solidFill>
                  <a:latin typeface="Arial"/>
                </a:defRPr>
              </a:lvl2pPr>
              <a:lvl3pPr marL="914400" algn="l" defTabSz="914400" rtl="0" eaLnBrk="1" latinLnBrk="0" hangingPunct="1">
                <a:defRPr sz="1800" kern="1200">
                  <a:solidFill>
                    <a:srgbClr val="000000"/>
                  </a:solidFill>
                  <a:latin typeface="Arial"/>
                </a:defRPr>
              </a:lvl3pPr>
              <a:lvl4pPr marL="1371600" algn="l" defTabSz="914400" rtl="0" eaLnBrk="1" latinLnBrk="0" hangingPunct="1">
                <a:defRPr sz="1800" kern="1200">
                  <a:solidFill>
                    <a:srgbClr val="000000"/>
                  </a:solidFill>
                  <a:latin typeface="Arial"/>
                </a:defRPr>
              </a:lvl4pPr>
              <a:lvl5pPr marL="1828800" algn="l" defTabSz="914400" rtl="0" eaLnBrk="1" latinLnBrk="0" hangingPunct="1">
                <a:defRPr sz="1800" kern="1200">
                  <a:solidFill>
                    <a:srgbClr val="000000"/>
                  </a:solidFill>
                  <a:latin typeface="Arial"/>
                </a:defRPr>
              </a:lvl5pPr>
              <a:lvl6pPr marL="2286000" algn="l" defTabSz="914400" rtl="0" eaLnBrk="1" latinLnBrk="0" hangingPunct="1">
                <a:defRPr sz="1800" kern="1200">
                  <a:solidFill>
                    <a:srgbClr val="000000"/>
                  </a:solidFill>
                  <a:latin typeface="Arial"/>
                </a:defRPr>
              </a:lvl6pPr>
              <a:lvl7pPr marL="2743200" algn="l" defTabSz="914400" rtl="0" eaLnBrk="1" latinLnBrk="0" hangingPunct="1">
                <a:defRPr sz="1800" kern="1200">
                  <a:solidFill>
                    <a:srgbClr val="000000"/>
                  </a:solidFill>
                  <a:latin typeface="Arial"/>
                </a:defRPr>
              </a:lvl7pPr>
              <a:lvl8pPr marL="3200400" algn="l" defTabSz="914400" rtl="0" eaLnBrk="1" latinLnBrk="0" hangingPunct="1">
                <a:defRPr sz="1800" kern="1200">
                  <a:solidFill>
                    <a:srgbClr val="000000"/>
                  </a:solidFill>
                  <a:latin typeface="Arial"/>
                </a:defRPr>
              </a:lvl8pPr>
              <a:lvl9pPr marL="3657600" algn="l" defTabSz="914400" rtl="0" eaLnBrk="1" latinLnBrk="0" hangingPunct="1">
                <a:defRPr sz="1800" kern="1200">
                  <a:solidFill>
                    <a:srgbClr val="000000"/>
                  </a:solidFill>
                  <a:latin typeface="Arial"/>
                </a:defRPr>
              </a:lvl9pPr>
            </a:lstStyle>
            <a:p>
              <a:r>
                <a:rPr lang="en-US" sz="1000" i="1">
                  <a:latin typeface="+mn-lt"/>
                  <a:cs typeface="Helvetica" panose="020B0604020202020204" pitchFamily="34" charset="0"/>
                </a:rPr>
                <a:t>Start/End</a:t>
              </a:r>
            </a:p>
          </p:txBody>
        </p:sp>
        <p:sp>
          <p:nvSpPr>
            <p:cNvPr id="27" name="Flowchart: Decision 26">
              <a:extLst>
                <a:ext uri="{FF2B5EF4-FFF2-40B4-BE49-F238E27FC236}">
                  <a16:creationId xmlns:a16="http://schemas.microsoft.com/office/drawing/2014/main" id="{CA0CDBFA-7C4A-141F-E289-00F8718A2F8E}"/>
                </a:ext>
              </a:extLst>
            </p:cNvPr>
            <p:cNvSpPr/>
            <p:nvPr/>
          </p:nvSpPr>
          <p:spPr>
            <a:xfrm>
              <a:off x="8683365" y="5968275"/>
              <a:ext cx="501200" cy="300419"/>
            </a:xfrm>
            <a:prstGeom prst="flowChartDecision">
              <a:avLst/>
            </a:prstGeom>
            <a:noFill/>
            <a:ln>
              <a:solidFill>
                <a:srgbClr val="1F497D"/>
              </a:solidFill>
            </a:ln>
            <a:effectLst>
              <a:outerShdw blurRad="63500" sx="102000" sy="102000" algn="ctr"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GB" sz="1200" b="1" i="0" u="none" strike="noStrike" kern="1200" cap="none" spc="0" normalizeH="0" baseline="0" noProof="0">
                <a:ln>
                  <a:noFill/>
                </a:ln>
                <a:solidFill>
                  <a:prstClr val="white"/>
                </a:solidFill>
                <a:effectLst/>
                <a:uLnTx/>
                <a:uFillTx/>
                <a:ea typeface="Calibri" panose="020F0502020204030204" pitchFamily="34" charset="0"/>
                <a:cs typeface="Helvetica" panose="020B0604020202020204" pitchFamily="34" charset="0"/>
              </a:endParaRPr>
            </a:p>
          </p:txBody>
        </p:sp>
        <p:sp>
          <p:nvSpPr>
            <p:cNvPr id="28" name="TextBox 49">
              <a:extLst>
                <a:ext uri="{FF2B5EF4-FFF2-40B4-BE49-F238E27FC236}">
                  <a16:creationId xmlns:a16="http://schemas.microsoft.com/office/drawing/2014/main" id="{66C41785-DBEA-3C42-C6D9-80046E15CB56}"/>
                </a:ext>
              </a:extLst>
            </p:cNvPr>
            <p:cNvSpPr txBox="1"/>
            <p:nvPr/>
          </p:nvSpPr>
          <p:spPr>
            <a:xfrm>
              <a:off x="9225192" y="5995373"/>
              <a:ext cx="1118976" cy="246221"/>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rial"/>
                </a:defRPr>
              </a:lvl1pPr>
              <a:lvl2pPr marL="457200" algn="l" defTabSz="914400" rtl="0" eaLnBrk="1" latinLnBrk="0" hangingPunct="1">
                <a:defRPr sz="1800" kern="1200">
                  <a:solidFill>
                    <a:srgbClr val="000000"/>
                  </a:solidFill>
                  <a:latin typeface="Arial"/>
                </a:defRPr>
              </a:lvl2pPr>
              <a:lvl3pPr marL="914400" algn="l" defTabSz="914400" rtl="0" eaLnBrk="1" latinLnBrk="0" hangingPunct="1">
                <a:defRPr sz="1800" kern="1200">
                  <a:solidFill>
                    <a:srgbClr val="000000"/>
                  </a:solidFill>
                  <a:latin typeface="Arial"/>
                </a:defRPr>
              </a:lvl3pPr>
              <a:lvl4pPr marL="1371600" algn="l" defTabSz="914400" rtl="0" eaLnBrk="1" latinLnBrk="0" hangingPunct="1">
                <a:defRPr sz="1800" kern="1200">
                  <a:solidFill>
                    <a:srgbClr val="000000"/>
                  </a:solidFill>
                  <a:latin typeface="Arial"/>
                </a:defRPr>
              </a:lvl4pPr>
              <a:lvl5pPr marL="1828800" algn="l" defTabSz="914400" rtl="0" eaLnBrk="1" latinLnBrk="0" hangingPunct="1">
                <a:defRPr sz="1800" kern="1200">
                  <a:solidFill>
                    <a:srgbClr val="000000"/>
                  </a:solidFill>
                  <a:latin typeface="Arial"/>
                </a:defRPr>
              </a:lvl5pPr>
              <a:lvl6pPr marL="2286000" algn="l" defTabSz="914400" rtl="0" eaLnBrk="1" latinLnBrk="0" hangingPunct="1">
                <a:defRPr sz="1800" kern="1200">
                  <a:solidFill>
                    <a:srgbClr val="000000"/>
                  </a:solidFill>
                  <a:latin typeface="Arial"/>
                </a:defRPr>
              </a:lvl6pPr>
              <a:lvl7pPr marL="2743200" algn="l" defTabSz="914400" rtl="0" eaLnBrk="1" latinLnBrk="0" hangingPunct="1">
                <a:defRPr sz="1800" kern="1200">
                  <a:solidFill>
                    <a:srgbClr val="000000"/>
                  </a:solidFill>
                  <a:latin typeface="Arial"/>
                </a:defRPr>
              </a:lvl7pPr>
              <a:lvl8pPr marL="3200400" algn="l" defTabSz="914400" rtl="0" eaLnBrk="1" latinLnBrk="0" hangingPunct="1">
                <a:defRPr sz="1800" kern="1200">
                  <a:solidFill>
                    <a:srgbClr val="000000"/>
                  </a:solidFill>
                  <a:latin typeface="Arial"/>
                </a:defRPr>
              </a:lvl8pPr>
              <a:lvl9pPr marL="3657600" algn="l" defTabSz="914400" rtl="0" eaLnBrk="1" latinLnBrk="0" hangingPunct="1">
                <a:defRPr sz="1800" kern="1200">
                  <a:solidFill>
                    <a:srgbClr val="000000"/>
                  </a:solidFill>
                  <a:latin typeface="Arial"/>
                </a:defRPr>
              </a:lvl9pPr>
            </a:lstStyle>
            <a:p>
              <a:r>
                <a:rPr lang="en-US" sz="1000" i="1">
                  <a:latin typeface="+mn-lt"/>
                  <a:cs typeface="Helvetica" panose="020B0604020202020204" pitchFamily="34" charset="0"/>
                </a:rPr>
                <a:t>Decision Box</a:t>
              </a:r>
            </a:p>
          </p:txBody>
        </p:sp>
      </p:grpSp>
      <p:sp>
        <p:nvSpPr>
          <p:cNvPr id="29" name="TextBox 28">
            <a:extLst>
              <a:ext uri="{FF2B5EF4-FFF2-40B4-BE49-F238E27FC236}">
                <a16:creationId xmlns:a16="http://schemas.microsoft.com/office/drawing/2014/main" id="{9F0F9B20-6332-850D-54A0-BD2FAEBA62F1}"/>
              </a:ext>
            </a:extLst>
          </p:cNvPr>
          <p:cNvSpPr txBox="1"/>
          <p:nvPr/>
        </p:nvSpPr>
        <p:spPr>
          <a:xfrm>
            <a:off x="5443703" y="2297041"/>
            <a:ext cx="1051963"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solidFill>
                  <a:srgbClr val="FFFFFF"/>
                </a:solidFill>
                <a:effectLst/>
                <a:uLnTx/>
                <a:uFillTx/>
                <a:ea typeface="+mn-ea"/>
                <a:cs typeface="+mn-cs"/>
              </a:rPr>
              <a:t>Add and Assign Milestones and Activities</a:t>
            </a:r>
          </a:p>
        </p:txBody>
      </p:sp>
      <p:sp>
        <p:nvSpPr>
          <p:cNvPr id="30" name="Flowchart: Process 29">
            <a:extLst>
              <a:ext uri="{FF2B5EF4-FFF2-40B4-BE49-F238E27FC236}">
                <a16:creationId xmlns:a16="http://schemas.microsoft.com/office/drawing/2014/main" id="{DD4A27E9-9CA3-EB1C-40A5-6393F8F9543A}"/>
              </a:ext>
            </a:extLst>
          </p:cNvPr>
          <p:cNvSpPr/>
          <p:nvPr/>
        </p:nvSpPr>
        <p:spPr>
          <a:xfrm>
            <a:off x="8260056" y="4189043"/>
            <a:ext cx="1280160" cy="914400"/>
          </a:xfrm>
          <a:prstGeom prst="flowChartProcess">
            <a:avLst/>
          </a:prstGeom>
          <a:solidFill>
            <a:schemeClr val="accent1">
              <a:lumMod val="20000"/>
              <a:lumOff val="80000"/>
            </a:schemeClr>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buClr>
                <a:srgbClr val="000000"/>
              </a:buClr>
            </a:pPr>
            <a:r>
              <a:rPr lang="en-US" sz="1200">
                <a:solidFill>
                  <a:schemeClr val="tx1"/>
                </a:solidFill>
                <a:latin typeface="+mn-lt"/>
              </a:rPr>
              <a:t>Mark Activities and Milestones Achieved</a:t>
            </a:r>
            <a:endParaRPr lang="en-US" sz="1200">
              <a:solidFill>
                <a:schemeClr val="tx1"/>
              </a:solidFill>
              <a:latin typeface="+mn-lt"/>
              <a:sym typeface="Arial"/>
            </a:endParaRPr>
          </a:p>
        </p:txBody>
      </p:sp>
      <p:cxnSp>
        <p:nvCxnSpPr>
          <p:cNvPr id="31" name="Straight Arrow Connector 30">
            <a:extLst>
              <a:ext uri="{FF2B5EF4-FFF2-40B4-BE49-F238E27FC236}">
                <a16:creationId xmlns:a16="http://schemas.microsoft.com/office/drawing/2014/main" id="{8FEA5928-9821-F06C-D2AF-C3601DB73308}"/>
              </a:ext>
            </a:extLst>
          </p:cNvPr>
          <p:cNvCxnSpPr>
            <a:cxnSpLocks/>
            <a:stCxn id="13" idx="3"/>
            <a:endCxn id="11" idx="1"/>
          </p:cNvCxnSpPr>
          <p:nvPr/>
        </p:nvCxnSpPr>
        <p:spPr>
          <a:xfrm>
            <a:off x="9540216" y="2510742"/>
            <a:ext cx="914578" cy="13860"/>
          </a:xfrm>
          <a:prstGeom prst="straightConnector1">
            <a:avLst/>
          </a:prstGeom>
          <a:solidFill>
            <a:srgbClr val="00B050"/>
          </a:solidFill>
          <a:ln w="6350" cap="flat" cmpd="sng" algn="ctr">
            <a:solidFill>
              <a:srgbClr val="1F497D"/>
            </a:solidFill>
            <a:prstDash val="solid"/>
            <a:tailEnd type="triangle"/>
          </a:ln>
          <a:effectLst/>
        </p:spPr>
        <p:style>
          <a:lnRef idx="1">
            <a:schemeClr val="accent1"/>
          </a:lnRef>
          <a:fillRef idx="0">
            <a:schemeClr val="accent1"/>
          </a:fillRef>
          <a:effectRef idx="0">
            <a:schemeClr val="accent1"/>
          </a:effectRef>
          <a:fontRef idx="minor">
            <a:schemeClr val="tx1"/>
          </a:fontRef>
        </p:style>
      </p:cxnSp>
      <p:graphicFrame>
        <p:nvGraphicFramePr>
          <p:cNvPr id="32" name="Table 31">
            <a:extLst>
              <a:ext uri="{FF2B5EF4-FFF2-40B4-BE49-F238E27FC236}">
                <a16:creationId xmlns:a16="http://schemas.microsoft.com/office/drawing/2014/main" id="{56392E69-EBE9-F8C1-3F2E-815E49138DB1}"/>
              </a:ext>
            </a:extLst>
          </p:cNvPr>
          <p:cNvGraphicFramePr>
            <a:graphicFrameLocks noGrp="1"/>
          </p:cNvGraphicFramePr>
          <p:nvPr>
            <p:extLst>
              <p:ext uri="{D42A27DB-BD31-4B8C-83A1-F6EECF244321}">
                <p14:modId xmlns:p14="http://schemas.microsoft.com/office/powerpoint/2010/main" val="1941379878"/>
              </p:ext>
            </p:extLst>
          </p:nvPr>
        </p:nvGraphicFramePr>
        <p:xfrm>
          <a:off x="594359" y="1281217"/>
          <a:ext cx="1127791" cy="4738583"/>
        </p:xfrm>
        <a:graphic>
          <a:graphicData uri="http://schemas.openxmlformats.org/drawingml/2006/table">
            <a:tbl>
              <a:tblPr firstRow="1" bandRow="1">
                <a:tableStyleId>{5940675A-B579-460E-94D1-54222C63F5DA}</a:tableStyleId>
              </a:tblPr>
              <a:tblGrid>
                <a:gridCol w="1127791">
                  <a:extLst>
                    <a:ext uri="{9D8B030D-6E8A-4147-A177-3AD203B41FA5}">
                      <a16:colId xmlns:a16="http://schemas.microsoft.com/office/drawing/2014/main" val="3586592941"/>
                    </a:ext>
                  </a:extLst>
                </a:gridCol>
              </a:tblGrid>
              <a:tr h="2496126">
                <a:tc>
                  <a:txBody>
                    <a:bodyPr/>
                    <a:lstStyle/>
                    <a:p>
                      <a:pPr algn="ctr"/>
                      <a:r>
                        <a:rPr lang="en-US" dirty="0"/>
                        <a:t>3M</a:t>
                      </a:r>
                    </a:p>
                  </a:txBody>
                  <a:tcPr vert="vert270" anchor="ctr"/>
                </a:tc>
                <a:extLst>
                  <a:ext uri="{0D108BD9-81ED-4DB2-BD59-A6C34878D82A}">
                    <a16:rowId xmlns:a16="http://schemas.microsoft.com/office/drawing/2014/main" val="1061562763"/>
                  </a:ext>
                </a:extLst>
              </a:tr>
              <a:tr h="2242457">
                <a:tc>
                  <a:txBody>
                    <a:bodyPr/>
                    <a:lstStyle/>
                    <a:p>
                      <a:pPr algn="ctr"/>
                      <a:r>
                        <a:rPr lang="en-US" dirty="0"/>
                        <a:t>Supplier</a:t>
                      </a:r>
                    </a:p>
                  </a:txBody>
                  <a:tcPr vert="vert270" anchor="ctr"/>
                </a:tc>
                <a:extLst>
                  <a:ext uri="{0D108BD9-81ED-4DB2-BD59-A6C34878D82A}">
                    <a16:rowId xmlns:a16="http://schemas.microsoft.com/office/drawing/2014/main" val="213118423"/>
                  </a:ext>
                </a:extLst>
              </a:tr>
            </a:tbl>
          </a:graphicData>
        </a:graphic>
      </p:graphicFrame>
      <p:cxnSp>
        <p:nvCxnSpPr>
          <p:cNvPr id="33" name="Straight Connector 32">
            <a:extLst>
              <a:ext uri="{FF2B5EF4-FFF2-40B4-BE49-F238E27FC236}">
                <a16:creationId xmlns:a16="http://schemas.microsoft.com/office/drawing/2014/main" id="{8B400C29-593C-423F-44D3-E767F7831713}"/>
              </a:ext>
            </a:extLst>
          </p:cNvPr>
          <p:cNvCxnSpPr/>
          <p:nvPr/>
        </p:nvCxnSpPr>
        <p:spPr>
          <a:xfrm>
            <a:off x="1591518" y="3775849"/>
            <a:ext cx="10590623" cy="0"/>
          </a:xfrm>
          <a:prstGeom prst="line">
            <a:avLst/>
          </a:prstGeom>
          <a:ln>
            <a:solidFill>
              <a:schemeClr val="dk1">
                <a:alpha val="38000"/>
              </a:schemeClr>
            </a:solidFill>
            <a:prstDash val="dash"/>
          </a:ln>
        </p:spPr>
        <p:style>
          <a:lnRef idx="1">
            <a:schemeClr val="dk1"/>
          </a:lnRef>
          <a:fillRef idx="0">
            <a:schemeClr val="dk1"/>
          </a:fillRef>
          <a:effectRef idx="0">
            <a:schemeClr val="dk1"/>
          </a:effectRef>
          <a:fontRef idx="minor">
            <a:schemeClr val="tx1"/>
          </a:fontRef>
        </p:style>
      </p:cxnSp>
      <p:sp>
        <p:nvSpPr>
          <p:cNvPr id="34" name="Flowchart: Process 33">
            <a:extLst>
              <a:ext uri="{FF2B5EF4-FFF2-40B4-BE49-F238E27FC236}">
                <a16:creationId xmlns:a16="http://schemas.microsoft.com/office/drawing/2014/main" id="{CF2FC5E5-B25F-EB3F-8CF9-BD104CA4E9C7}"/>
              </a:ext>
            </a:extLst>
          </p:cNvPr>
          <p:cNvSpPr/>
          <p:nvPr/>
        </p:nvSpPr>
        <p:spPr>
          <a:xfrm>
            <a:off x="3974607" y="4189043"/>
            <a:ext cx="1280160" cy="914400"/>
          </a:xfrm>
          <a:prstGeom prst="flowChartProcess">
            <a:avLst/>
          </a:prstGeom>
          <a:solidFill>
            <a:schemeClr val="accent1">
              <a:lumMod val="20000"/>
              <a:lumOff val="80000"/>
            </a:schemeClr>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buClr>
                <a:srgbClr val="000000"/>
              </a:buClr>
            </a:pPr>
            <a:r>
              <a:rPr lang="en-US" sz="1200" dirty="0">
                <a:solidFill>
                  <a:schemeClr val="tx1"/>
                </a:solidFill>
                <a:latin typeface="+mn-lt"/>
              </a:rPr>
              <a:t>Supplier notified via email or checks My Task</a:t>
            </a:r>
            <a:endParaRPr lang="en-US" sz="1200" dirty="0">
              <a:solidFill>
                <a:schemeClr val="tx1"/>
              </a:solidFill>
              <a:latin typeface="+mn-lt"/>
              <a:sym typeface="Arial"/>
            </a:endParaRPr>
          </a:p>
        </p:txBody>
      </p:sp>
      <p:sp>
        <p:nvSpPr>
          <p:cNvPr id="35" name="Flowchart: Process 34">
            <a:extLst>
              <a:ext uri="{FF2B5EF4-FFF2-40B4-BE49-F238E27FC236}">
                <a16:creationId xmlns:a16="http://schemas.microsoft.com/office/drawing/2014/main" id="{DA63113A-4184-51F4-77D7-B50D9B91DE43}"/>
              </a:ext>
            </a:extLst>
          </p:cNvPr>
          <p:cNvSpPr/>
          <p:nvPr/>
        </p:nvSpPr>
        <p:spPr>
          <a:xfrm>
            <a:off x="6080232" y="4189043"/>
            <a:ext cx="1280160" cy="914400"/>
          </a:xfrm>
          <a:prstGeom prst="flowChartProcess">
            <a:avLst/>
          </a:prstGeom>
          <a:solidFill>
            <a:schemeClr val="accent1">
              <a:lumMod val="20000"/>
              <a:lumOff val="80000"/>
            </a:schemeClr>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buClr>
                <a:srgbClr val="000000"/>
              </a:buClr>
            </a:pPr>
            <a:r>
              <a:rPr lang="en-US" sz="1200">
                <a:solidFill>
                  <a:schemeClr val="tx1"/>
                </a:solidFill>
                <a:latin typeface="+mn-lt"/>
              </a:rPr>
              <a:t>View assigned Activities and Milestones</a:t>
            </a:r>
            <a:endParaRPr lang="en-US" sz="1200">
              <a:solidFill>
                <a:schemeClr val="tx1"/>
              </a:solidFill>
              <a:latin typeface="+mn-lt"/>
              <a:sym typeface="Arial"/>
            </a:endParaRPr>
          </a:p>
        </p:txBody>
      </p:sp>
      <p:cxnSp>
        <p:nvCxnSpPr>
          <p:cNvPr id="36" name="Straight Arrow Connector 35">
            <a:extLst>
              <a:ext uri="{FF2B5EF4-FFF2-40B4-BE49-F238E27FC236}">
                <a16:creationId xmlns:a16="http://schemas.microsoft.com/office/drawing/2014/main" id="{9B31CCB6-8210-58AC-7735-B9AC41A381C9}"/>
              </a:ext>
            </a:extLst>
          </p:cNvPr>
          <p:cNvCxnSpPr>
            <a:cxnSpLocks/>
            <a:stCxn id="34" idx="3"/>
            <a:endCxn id="35" idx="1"/>
          </p:cNvCxnSpPr>
          <p:nvPr/>
        </p:nvCxnSpPr>
        <p:spPr>
          <a:xfrm>
            <a:off x="5254767" y="4646243"/>
            <a:ext cx="825465" cy="0"/>
          </a:xfrm>
          <a:prstGeom prst="straightConnector1">
            <a:avLst/>
          </a:prstGeom>
          <a:solidFill>
            <a:srgbClr val="00B050"/>
          </a:solidFill>
          <a:ln w="6350" cap="flat" cmpd="sng" algn="ctr">
            <a:solidFill>
              <a:srgbClr val="1F497D"/>
            </a:solidFill>
            <a:prstDash val="solid"/>
            <a:tailEnd type="triangle"/>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4A641150-115A-5A8C-F060-3365BDD7DAD8}"/>
              </a:ext>
            </a:extLst>
          </p:cNvPr>
          <p:cNvCxnSpPr>
            <a:cxnSpLocks/>
            <a:stCxn id="35" idx="3"/>
            <a:endCxn id="30" idx="1"/>
          </p:cNvCxnSpPr>
          <p:nvPr/>
        </p:nvCxnSpPr>
        <p:spPr>
          <a:xfrm>
            <a:off x="7360392" y="4646243"/>
            <a:ext cx="899664" cy="0"/>
          </a:xfrm>
          <a:prstGeom prst="straightConnector1">
            <a:avLst/>
          </a:prstGeom>
          <a:solidFill>
            <a:srgbClr val="00B050"/>
          </a:solidFill>
          <a:ln w="6350" cap="flat" cmpd="sng" algn="ctr">
            <a:solidFill>
              <a:srgbClr val="1F497D"/>
            </a:solidFill>
            <a:prstDash val="solid"/>
            <a:tailEnd type="triangle"/>
          </a:ln>
          <a:effectLst/>
        </p:spPr>
        <p:style>
          <a:lnRef idx="1">
            <a:schemeClr val="accent1"/>
          </a:lnRef>
          <a:fillRef idx="0">
            <a:schemeClr val="accent1"/>
          </a:fillRef>
          <a:effectRef idx="0">
            <a:schemeClr val="accent1"/>
          </a:effectRef>
          <a:fontRef idx="minor">
            <a:schemeClr val="tx1"/>
          </a:fontRef>
        </p:style>
      </p:cxnSp>
      <p:sp>
        <p:nvSpPr>
          <p:cNvPr id="38" name="TextBox 46">
            <a:extLst>
              <a:ext uri="{FF2B5EF4-FFF2-40B4-BE49-F238E27FC236}">
                <a16:creationId xmlns:a16="http://schemas.microsoft.com/office/drawing/2014/main" id="{03060367-1649-113D-5BFF-1394B41B09AC}"/>
              </a:ext>
            </a:extLst>
          </p:cNvPr>
          <p:cNvSpPr txBox="1"/>
          <p:nvPr/>
        </p:nvSpPr>
        <p:spPr>
          <a:xfrm>
            <a:off x="5279470" y="2053542"/>
            <a:ext cx="1700426" cy="1015663"/>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rial"/>
              </a:defRPr>
            </a:lvl1pPr>
            <a:lvl2pPr marL="457200" algn="l" defTabSz="914400" rtl="0" eaLnBrk="1" latinLnBrk="0" hangingPunct="1">
              <a:defRPr sz="1800" kern="1200">
                <a:solidFill>
                  <a:srgbClr val="000000"/>
                </a:solidFill>
                <a:latin typeface="Arial"/>
              </a:defRPr>
            </a:lvl2pPr>
            <a:lvl3pPr marL="914400" algn="l" defTabSz="914400" rtl="0" eaLnBrk="1" latinLnBrk="0" hangingPunct="1">
              <a:defRPr sz="1800" kern="1200">
                <a:solidFill>
                  <a:srgbClr val="000000"/>
                </a:solidFill>
                <a:latin typeface="Arial"/>
              </a:defRPr>
            </a:lvl3pPr>
            <a:lvl4pPr marL="1371600" algn="l" defTabSz="914400" rtl="0" eaLnBrk="1" latinLnBrk="0" hangingPunct="1">
              <a:defRPr sz="1800" kern="1200">
                <a:solidFill>
                  <a:srgbClr val="000000"/>
                </a:solidFill>
                <a:latin typeface="Arial"/>
              </a:defRPr>
            </a:lvl4pPr>
            <a:lvl5pPr marL="1828800" algn="l" defTabSz="914400" rtl="0" eaLnBrk="1" latinLnBrk="0" hangingPunct="1">
              <a:defRPr sz="1800" kern="1200">
                <a:solidFill>
                  <a:srgbClr val="000000"/>
                </a:solidFill>
                <a:latin typeface="Arial"/>
              </a:defRPr>
            </a:lvl5pPr>
            <a:lvl6pPr marL="2286000" algn="l" defTabSz="914400" rtl="0" eaLnBrk="1" latinLnBrk="0" hangingPunct="1">
              <a:defRPr sz="1800" kern="1200">
                <a:solidFill>
                  <a:srgbClr val="000000"/>
                </a:solidFill>
                <a:latin typeface="Arial"/>
              </a:defRPr>
            </a:lvl6pPr>
            <a:lvl7pPr marL="2743200" algn="l" defTabSz="914400" rtl="0" eaLnBrk="1" latinLnBrk="0" hangingPunct="1">
              <a:defRPr sz="1800" kern="1200">
                <a:solidFill>
                  <a:srgbClr val="000000"/>
                </a:solidFill>
                <a:latin typeface="Arial"/>
              </a:defRPr>
            </a:lvl7pPr>
            <a:lvl8pPr marL="3200400" algn="l" defTabSz="914400" rtl="0" eaLnBrk="1" latinLnBrk="0" hangingPunct="1">
              <a:defRPr sz="1800" kern="1200">
                <a:solidFill>
                  <a:srgbClr val="000000"/>
                </a:solidFill>
                <a:latin typeface="Arial"/>
              </a:defRPr>
            </a:lvl8pPr>
            <a:lvl9pPr marL="3657600" algn="l" defTabSz="914400" rtl="0" eaLnBrk="1" latinLnBrk="0" hangingPunct="1">
              <a:defRPr sz="1800" kern="1200">
                <a:solidFill>
                  <a:srgbClr val="000000"/>
                </a:solidFill>
                <a:latin typeface="Arial"/>
              </a:defRPr>
            </a:lvl9pPr>
          </a:lstStyle>
          <a:p>
            <a:r>
              <a:rPr lang="en-US" sz="1200" b="1" i="1">
                <a:latin typeface="+mn-lt"/>
                <a:cs typeface="Helvetica" panose="020B0604020202020204" pitchFamily="34" charset="0"/>
              </a:rPr>
              <a:t>Note</a:t>
            </a:r>
            <a:r>
              <a:rPr lang="en-US" sz="1200" i="1">
                <a:latin typeface="+mn-lt"/>
                <a:cs typeface="Helvetica" panose="020B0604020202020204" pitchFamily="34" charset="0"/>
              </a:rPr>
              <a:t>- 3M can also create tickets and assign activities or milestones for 3M to achieve</a:t>
            </a:r>
          </a:p>
        </p:txBody>
      </p:sp>
      <p:sp>
        <p:nvSpPr>
          <p:cNvPr id="39" name="TextBox 46">
            <a:extLst>
              <a:ext uri="{FF2B5EF4-FFF2-40B4-BE49-F238E27FC236}">
                <a16:creationId xmlns:a16="http://schemas.microsoft.com/office/drawing/2014/main" id="{FD4990DB-8215-8E0B-DD00-DCCF2A77460D}"/>
              </a:ext>
            </a:extLst>
          </p:cNvPr>
          <p:cNvSpPr txBox="1"/>
          <p:nvPr/>
        </p:nvSpPr>
        <p:spPr>
          <a:xfrm>
            <a:off x="6023732" y="5157094"/>
            <a:ext cx="2129668" cy="646331"/>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rial"/>
              </a:defRPr>
            </a:lvl1pPr>
            <a:lvl2pPr marL="457200" algn="l" defTabSz="914400" rtl="0" eaLnBrk="1" latinLnBrk="0" hangingPunct="1">
              <a:defRPr sz="1800" kern="1200">
                <a:solidFill>
                  <a:srgbClr val="000000"/>
                </a:solidFill>
                <a:latin typeface="Arial"/>
              </a:defRPr>
            </a:lvl2pPr>
            <a:lvl3pPr marL="914400" algn="l" defTabSz="914400" rtl="0" eaLnBrk="1" latinLnBrk="0" hangingPunct="1">
              <a:defRPr sz="1800" kern="1200">
                <a:solidFill>
                  <a:srgbClr val="000000"/>
                </a:solidFill>
                <a:latin typeface="Arial"/>
              </a:defRPr>
            </a:lvl3pPr>
            <a:lvl4pPr marL="1371600" algn="l" defTabSz="914400" rtl="0" eaLnBrk="1" latinLnBrk="0" hangingPunct="1">
              <a:defRPr sz="1800" kern="1200">
                <a:solidFill>
                  <a:srgbClr val="000000"/>
                </a:solidFill>
                <a:latin typeface="Arial"/>
              </a:defRPr>
            </a:lvl4pPr>
            <a:lvl5pPr marL="1828800" algn="l" defTabSz="914400" rtl="0" eaLnBrk="1" latinLnBrk="0" hangingPunct="1">
              <a:defRPr sz="1800" kern="1200">
                <a:solidFill>
                  <a:srgbClr val="000000"/>
                </a:solidFill>
                <a:latin typeface="Arial"/>
              </a:defRPr>
            </a:lvl5pPr>
            <a:lvl6pPr marL="2286000" algn="l" defTabSz="914400" rtl="0" eaLnBrk="1" latinLnBrk="0" hangingPunct="1">
              <a:defRPr sz="1800" kern="1200">
                <a:solidFill>
                  <a:srgbClr val="000000"/>
                </a:solidFill>
                <a:latin typeface="Arial"/>
              </a:defRPr>
            </a:lvl6pPr>
            <a:lvl7pPr marL="2743200" algn="l" defTabSz="914400" rtl="0" eaLnBrk="1" latinLnBrk="0" hangingPunct="1">
              <a:defRPr sz="1800" kern="1200">
                <a:solidFill>
                  <a:srgbClr val="000000"/>
                </a:solidFill>
                <a:latin typeface="Arial"/>
              </a:defRPr>
            </a:lvl7pPr>
            <a:lvl8pPr marL="3200400" algn="l" defTabSz="914400" rtl="0" eaLnBrk="1" latinLnBrk="0" hangingPunct="1">
              <a:defRPr sz="1800" kern="1200">
                <a:solidFill>
                  <a:srgbClr val="000000"/>
                </a:solidFill>
                <a:latin typeface="Arial"/>
              </a:defRPr>
            </a:lvl8pPr>
            <a:lvl9pPr marL="3657600" algn="l" defTabSz="914400" rtl="0" eaLnBrk="1" latinLnBrk="0" hangingPunct="1">
              <a:defRPr sz="1800" kern="1200">
                <a:solidFill>
                  <a:srgbClr val="000000"/>
                </a:solidFill>
                <a:latin typeface="Arial"/>
              </a:defRPr>
            </a:lvl9pPr>
          </a:lstStyle>
          <a:p>
            <a:r>
              <a:rPr lang="en-US" sz="1200" b="1" i="1" dirty="0">
                <a:latin typeface="+mn-lt"/>
                <a:cs typeface="Helvetica" panose="020B0604020202020204" pitchFamily="34" charset="0"/>
              </a:rPr>
              <a:t>Note</a:t>
            </a:r>
            <a:r>
              <a:rPr lang="en-US" sz="1200" i="1" dirty="0">
                <a:latin typeface="+mn-lt"/>
                <a:cs typeface="Helvetica" panose="020B0604020202020204" pitchFamily="34" charset="0"/>
              </a:rPr>
              <a:t>- Supplier can view Notes and attachments, Comments shared by 3M</a:t>
            </a:r>
          </a:p>
        </p:txBody>
      </p:sp>
    </p:spTree>
    <p:extLst>
      <p:ext uri="{BB962C8B-B14F-4D97-AF65-F5344CB8AC3E}">
        <p14:creationId xmlns:p14="http://schemas.microsoft.com/office/powerpoint/2010/main" val="41111941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B5672-7318-22F1-A51B-E16ABEBAF13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63CC46D-94AD-1026-0C74-B0287A76D4E6}"/>
              </a:ext>
            </a:extLst>
          </p:cNvPr>
          <p:cNvSpPr>
            <a:spLocks noGrp="1"/>
          </p:cNvSpPr>
          <p:nvPr>
            <p:ph type="title"/>
          </p:nvPr>
        </p:nvSpPr>
        <p:spPr>
          <a:xfrm>
            <a:off x="594361" y="381000"/>
            <a:ext cx="11003280" cy="822960"/>
          </a:xfrm>
        </p:spPr>
        <p:txBody>
          <a:bodyPr wrap="square" anchor="t">
            <a:normAutofit/>
          </a:bodyPr>
          <a:lstStyle/>
          <a:p>
            <a:r>
              <a:rPr lang="en-US" dirty="0"/>
              <a:t>Supplier Ticket Management – Process steps explained</a:t>
            </a:r>
          </a:p>
        </p:txBody>
      </p:sp>
      <p:sp>
        <p:nvSpPr>
          <p:cNvPr id="4" name="Content Placeholder 3">
            <a:extLst>
              <a:ext uri="{FF2B5EF4-FFF2-40B4-BE49-F238E27FC236}">
                <a16:creationId xmlns:a16="http://schemas.microsoft.com/office/drawing/2014/main" id="{5CA2F2F1-9706-1673-4D5A-A32D4E8E922C}"/>
              </a:ext>
            </a:extLst>
          </p:cNvPr>
          <p:cNvSpPr>
            <a:spLocks noGrp="1"/>
          </p:cNvSpPr>
          <p:nvPr>
            <p:ph sz="quarter" idx="17"/>
          </p:nvPr>
        </p:nvSpPr>
        <p:spPr/>
        <p:txBody>
          <a:bodyPr/>
          <a:lstStyle/>
          <a:p>
            <a:pPr marL="342900" indent="-342900">
              <a:buFont typeface="+mj-lt"/>
              <a:buAutoNum type="arabicPeriod"/>
            </a:pPr>
            <a:r>
              <a:rPr lang="en-US" sz="1800" b="0" dirty="0">
                <a:solidFill>
                  <a:srgbClr val="1F2937"/>
                </a:solidFill>
                <a:ea typeface="Arial" pitchFamily="34" charset="-122"/>
                <a:cs typeface="Arial" pitchFamily="34" charset="-120"/>
              </a:rPr>
              <a:t>The </a:t>
            </a:r>
            <a:r>
              <a:rPr lang="en-US" sz="1800" dirty="0">
                <a:solidFill>
                  <a:srgbClr val="1F2937"/>
                </a:solidFill>
                <a:ea typeface="Arial" pitchFamily="34" charset="-122"/>
                <a:cs typeface="Arial" pitchFamily="34" charset="-120"/>
              </a:rPr>
              <a:t>Supplier Ticket Management </a:t>
            </a:r>
            <a:r>
              <a:rPr lang="en-US" sz="1800" b="0" dirty="0">
                <a:solidFill>
                  <a:srgbClr val="1F2937"/>
                </a:solidFill>
                <a:ea typeface="Arial" pitchFamily="34" charset="-122"/>
                <a:cs typeface="Arial" pitchFamily="34" charset="-120"/>
              </a:rPr>
              <a:t>process begins when 3M creates a ticket. </a:t>
            </a:r>
            <a:endParaRPr lang="en-US" sz="1800" b="0" dirty="0"/>
          </a:p>
          <a:p>
            <a:pPr marL="342900" indent="-342900">
              <a:buFont typeface="+mj-lt"/>
              <a:buAutoNum type="arabicPeriod"/>
            </a:pPr>
            <a:r>
              <a:rPr lang="en-US" sz="1800" b="0" dirty="0">
                <a:solidFill>
                  <a:srgbClr val="1F2937"/>
                </a:solidFill>
                <a:ea typeface="Arial" pitchFamily="34" charset="-122"/>
                <a:cs typeface="Arial" pitchFamily="34" charset="-120"/>
              </a:rPr>
              <a:t>3M will add Milestones and activities and assign it to Supplier contacts or 3M </a:t>
            </a:r>
            <a:endParaRPr lang="en-US" sz="1800" b="0" dirty="0"/>
          </a:p>
          <a:p>
            <a:pPr marL="342900" indent="-342900">
              <a:buFont typeface="+mj-lt"/>
              <a:buAutoNum type="arabicPeriod"/>
            </a:pPr>
            <a:r>
              <a:rPr lang="en-US" sz="1800" b="0" dirty="0">
                <a:solidFill>
                  <a:srgbClr val="1F2937"/>
                </a:solidFill>
                <a:ea typeface="Arial" pitchFamily="34" charset="-122"/>
                <a:cs typeface="Arial" pitchFamily="34" charset="-120"/>
              </a:rPr>
              <a:t>Once Tickets is created Assignees will be notified via email, If Supplier contact is the assignee they can open the notification email which will contain the hyperlink to access Milestone or activities assigned to them </a:t>
            </a:r>
            <a:endParaRPr lang="en-US" sz="1800" b="0" dirty="0"/>
          </a:p>
          <a:p>
            <a:pPr marL="342900" indent="-342900">
              <a:buFont typeface="+mj-lt"/>
              <a:buAutoNum type="arabicPeriod"/>
            </a:pPr>
            <a:r>
              <a:rPr lang="en-US" sz="1800" b="0" dirty="0">
                <a:solidFill>
                  <a:srgbClr val="1F2937"/>
                </a:solidFill>
                <a:ea typeface="Arial" pitchFamily="34" charset="-122"/>
                <a:cs typeface="Arial" pitchFamily="34" charset="-120"/>
              </a:rPr>
              <a:t> Supplier can also access the ticket from GEP system, My Task, Action Pending page.   </a:t>
            </a:r>
            <a:endParaRPr lang="en-US" sz="1800" b="0" dirty="0"/>
          </a:p>
          <a:p>
            <a:pPr marL="342900" indent="-342900">
              <a:buFont typeface="+mj-lt"/>
              <a:buAutoNum type="arabicPeriod"/>
            </a:pPr>
            <a:r>
              <a:rPr lang="en-US" sz="1800" b="0" dirty="0">
                <a:solidFill>
                  <a:srgbClr val="1F2937"/>
                </a:solidFill>
                <a:ea typeface="Arial" pitchFamily="34" charset="-122"/>
                <a:cs typeface="Arial" pitchFamily="34" charset="-120"/>
              </a:rPr>
              <a:t>Supplier can view the assigned milestones and activities . Supplier can also check the notes, attachments and comments if any added by 3M in Ticket. </a:t>
            </a:r>
            <a:endParaRPr lang="en-US" sz="1800" b="0" dirty="0"/>
          </a:p>
          <a:p>
            <a:pPr marL="342900" indent="-342900">
              <a:buFont typeface="+mj-lt"/>
              <a:buAutoNum type="arabicPeriod"/>
            </a:pPr>
            <a:r>
              <a:rPr lang="en-US" sz="1800" b="0" dirty="0">
                <a:solidFill>
                  <a:srgbClr val="1F2937"/>
                </a:solidFill>
                <a:ea typeface="Arial" pitchFamily="34" charset="-122"/>
                <a:cs typeface="Arial" pitchFamily="34" charset="-120"/>
              </a:rPr>
              <a:t>Supplier can take the necessary actions to achieve the milestones and activities. Supplier can then open the Ticket go to the Milestones and activities mark it as achieved. </a:t>
            </a:r>
            <a:endParaRPr lang="en-US" sz="1800" b="0" dirty="0"/>
          </a:p>
          <a:p>
            <a:pPr marL="342900" indent="-342900">
              <a:buFont typeface="+mj-lt"/>
              <a:buAutoNum type="arabicPeriod"/>
            </a:pPr>
            <a:r>
              <a:rPr lang="en-US" sz="1800" b="0" dirty="0">
                <a:solidFill>
                  <a:srgbClr val="1F2937"/>
                </a:solidFill>
                <a:ea typeface="Arial" pitchFamily="34" charset="-122"/>
                <a:cs typeface="Arial" pitchFamily="34" charset="-120"/>
              </a:rPr>
              <a:t>3M will be notified once the milestone, and activities are achieved by Supplier. </a:t>
            </a:r>
            <a:endParaRPr lang="en-US" sz="1800" b="0" dirty="0"/>
          </a:p>
        </p:txBody>
      </p:sp>
    </p:spTree>
    <p:extLst>
      <p:ext uri="{BB962C8B-B14F-4D97-AF65-F5344CB8AC3E}">
        <p14:creationId xmlns:p14="http://schemas.microsoft.com/office/powerpoint/2010/main" val="409040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C08B3-B02C-8208-FA1F-7C696DFCEF6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530E11-C184-BF3F-8550-94FE353C8FC5}"/>
              </a:ext>
            </a:extLst>
          </p:cNvPr>
          <p:cNvSpPr>
            <a:spLocks noGrp="1"/>
          </p:cNvSpPr>
          <p:nvPr>
            <p:ph type="title"/>
          </p:nvPr>
        </p:nvSpPr>
        <p:spPr>
          <a:xfrm>
            <a:off x="594361" y="381000"/>
            <a:ext cx="11003280" cy="822960"/>
          </a:xfrm>
        </p:spPr>
        <p:txBody>
          <a:bodyPr wrap="square" anchor="t">
            <a:normAutofit/>
          </a:bodyPr>
          <a:lstStyle/>
          <a:p>
            <a:r>
              <a:rPr lang="en-US" dirty="0"/>
              <a:t>Supplier Ticket Management – Email notification</a:t>
            </a:r>
          </a:p>
        </p:txBody>
      </p:sp>
      <p:pic>
        <p:nvPicPr>
          <p:cNvPr id="5" name="Image 0" descr="https://trainn-production-videos.s3-accelerate.amazonaws.com/gepuniversity/guide_contents/TiWtiTV33p5YFZPXtmrxdg..jpg?x-amzn-trace-id=Root%3D1-6a86cfa5-243c765d259c23c103bf07fa%3BParent%3Da65e7140855601f0%3BSampled%3D0&amp;X-Amz-Algorithm=AWS4-HMAC-SHA256&amp;X-Amz-Credential=AKIAZWGGEKHDU4MHTAV4%2F20260820%2Fus-east-1%2Fs3%2Faws4_request&amp;X-Amz-Date=20260820T095758Z&amp;X-Amz-Expires=7200&amp;X-Amz-SignedHeaders=host&amp;X-Amz-Signature=5b47c0a9e183f3c23ebb2c68cef68bf2658b31b69079e02b791619ba358c4e34">
            <a:extLst>
              <a:ext uri="{FF2B5EF4-FFF2-40B4-BE49-F238E27FC236}">
                <a16:creationId xmlns:a16="http://schemas.microsoft.com/office/drawing/2014/main" id="{F89AF028-D563-1420-7483-92B7A90AEF5C}"/>
              </a:ext>
            </a:extLst>
          </p:cNvPr>
          <p:cNvPicPr>
            <a:picLocks noGrp="1"/>
          </p:cNvPicPr>
          <p:nvPr>
            <p:ph sz="quarter" idx="17"/>
          </p:nvPr>
        </p:nvPicPr>
        <p:blipFill>
          <a:blip r:embed="rId2"/>
          <a:stretch>
            <a:fillRect/>
          </a:stretch>
        </p:blipFill>
        <p:spPr>
          <a:xfrm>
            <a:off x="1697446" y="1281113"/>
            <a:ext cx="8940800" cy="3998458"/>
          </a:xfrm>
          <a:prstGeom prst="rect">
            <a:avLst/>
          </a:prstGeom>
          <a:ln>
            <a:solidFill>
              <a:schemeClr val="accent3"/>
            </a:solidFill>
          </a:ln>
        </p:spPr>
      </p:pic>
      <p:sp>
        <p:nvSpPr>
          <p:cNvPr id="7" name="Text 0">
            <a:extLst>
              <a:ext uri="{FF2B5EF4-FFF2-40B4-BE49-F238E27FC236}">
                <a16:creationId xmlns:a16="http://schemas.microsoft.com/office/drawing/2014/main" id="{88BAD2ED-92DD-EBBB-83F6-93AFF1B2E48D}"/>
              </a:ext>
            </a:extLst>
          </p:cNvPr>
          <p:cNvSpPr/>
          <p:nvPr/>
        </p:nvSpPr>
        <p:spPr>
          <a:xfrm>
            <a:off x="772886" y="5385816"/>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Supplier primary contact will be notified via </a:t>
            </a:r>
            <a:r>
              <a:rPr lang="en-US" b="1" dirty="0">
                <a:solidFill>
                  <a:srgbClr val="1F2937"/>
                </a:solidFill>
                <a:ea typeface="Arial" pitchFamily="34" charset="-122"/>
                <a:cs typeface="Arial" pitchFamily="34" charset="-120"/>
              </a:rPr>
              <a:t>email </a:t>
            </a:r>
            <a:r>
              <a:rPr lang="en-US" dirty="0">
                <a:solidFill>
                  <a:srgbClr val="1F2937"/>
                </a:solidFill>
                <a:ea typeface="Arial" pitchFamily="34" charset="-122"/>
                <a:cs typeface="Arial" pitchFamily="34" charset="-120"/>
              </a:rPr>
              <a:t>if any ticket </a:t>
            </a:r>
            <a:r>
              <a:rPr lang="en-US" b="1" dirty="0">
                <a:solidFill>
                  <a:srgbClr val="1F2937"/>
                </a:solidFill>
                <a:ea typeface="Arial" pitchFamily="34" charset="-122"/>
                <a:cs typeface="Arial" pitchFamily="34" charset="-120"/>
              </a:rPr>
              <a:t>milestones or activities </a:t>
            </a:r>
            <a:r>
              <a:rPr lang="en-US" dirty="0">
                <a:solidFill>
                  <a:srgbClr val="1F2937"/>
                </a:solidFill>
                <a:ea typeface="Arial" pitchFamily="34" charset="-122"/>
                <a:cs typeface="Arial" pitchFamily="34" charset="-120"/>
              </a:rPr>
              <a:t>are assigned to them. </a:t>
            </a:r>
            <a:endParaRPr lang="en-US" dirty="0"/>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There will be an hyperlink in email to open the Ticket or Issue in GEP system. </a:t>
            </a:r>
            <a:endParaRPr lang="en-US" dirty="0"/>
          </a:p>
        </p:txBody>
      </p:sp>
      <p:sp>
        <p:nvSpPr>
          <p:cNvPr id="9" name="Rectangle 8">
            <a:extLst>
              <a:ext uri="{FF2B5EF4-FFF2-40B4-BE49-F238E27FC236}">
                <a16:creationId xmlns:a16="http://schemas.microsoft.com/office/drawing/2014/main" id="{2D8C2BB2-972E-FE13-8D86-48E39DDE6DEB}"/>
              </a:ext>
            </a:extLst>
          </p:cNvPr>
          <p:cNvSpPr/>
          <p:nvPr/>
        </p:nvSpPr>
        <p:spPr>
          <a:xfrm>
            <a:off x="3999216" y="4483004"/>
            <a:ext cx="821932" cy="24658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28580331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4B541-0B28-FAB5-D2B6-6566AAE5CB6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087B1AA-A492-F006-AEA2-B4938E89B518}"/>
              </a:ext>
            </a:extLst>
          </p:cNvPr>
          <p:cNvSpPr>
            <a:spLocks noGrp="1"/>
          </p:cNvSpPr>
          <p:nvPr>
            <p:ph type="title"/>
          </p:nvPr>
        </p:nvSpPr>
        <p:spPr>
          <a:xfrm>
            <a:off x="594361" y="381000"/>
            <a:ext cx="11003280" cy="822960"/>
          </a:xfrm>
        </p:spPr>
        <p:txBody>
          <a:bodyPr wrap="square" anchor="t">
            <a:normAutofit/>
          </a:bodyPr>
          <a:lstStyle/>
          <a:p>
            <a:r>
              <a:rPr lang="en-US" dirty="0"/>
              <a:t>Supplier Ticket Management – Milestones section</a:t>
            </a:r>
          </a:p>
        </p:txBody>
      </p:sp>
      <p:sp>
        <p:nvSpPr>
          <p:cNvPr id="7" name="Text 0">
            <a:extLst>
              <a:ext uri="{FF2B5EF4-FFF2-40B4-BE49-F238E27FC236}">
                <a16:creationId xmlns:a16="http://schemas.microsoft.com/office/drawing/2014/main" id="{B7A358D3-CDA7-7A7C-A0B5-867AC024BEC2}"/>
              </a:ext>
            </a:extLst>
          </p:cNvPr>
          <p:cNvSpPr/>
          <p:nvPr/>
        </p:nvSpPr>
        <p:spPr>
          <a:xfrm>
            <a:off x="772886" y="5385816"/>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When supplier </a:t>
            </a:r>
            <a:r>
              <a:rPr lang="en-US" b="1" dirty="0">
                <a:solidFill>
                  <a:srgbClr val="1F2937"/>
                </a:solidFill>
                <a:ea typeface="Arial" pitchFamily="34" charset="-122"/>
                <a:cs typeface="Arial" pitchFamily="34" charset="-120"/>
              </a:rPr>
              <a:t>clicks</a:t>
            </a:r>
            <a:r>
              <a:rPr lang="en-US" dirty="0">
                <a:solidFill>
                  <a:srgbClr val="1F2937"/>
                </a:solidFill>
                <a:ea typeface="Arial" pitchFamily="34" charset="-122"/>
                <a:cs typeface="Arial" pitchFamily="34" charset="-120"/>
              </a:rPr>
              <a:t> on the </a:t>
            </a:r>
            <a:r>
              <a:rPr lang="en-US" b="1" dirty="0">
                <a:solidFill>
                  <a:srgbClr val="1F2937"/>
                </a:solidFill>
                <a:ea typeface="Arial" pitchFamily="34" charset="-122"/>
                <a:cs typeface="Arial" pitchFamily="34" charset="-120"/>
              </a:rPr>
              <a:t>hyperlink</a:t>
            </a:r>
            <a:r>
              <a:rPr lang="en-US" dirty="0">
                <a:solidFill>
                  <a:srgbClr val="1F2937"/>
                </a:solidFill>
                <a:ea typeface="Arial" pitchFamily="34" charset="-122"/>
                <a:cs typeface="Arial" pitchFamily="34" charset="-120"/>
              </a:rPr>
              <a:t> it opens the Supplier Ticket in their web browser. </a:t>
            </a:r>
            <a:endParaRPr lang="en-US" dirty="0"/>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Supplier can go to the </a:t>
            </a:r>
            <a:r>
              <a:rPr lang="en-US" b="1" dirty="0">
                <a:solidFill>
                  <a:srgbClr val="1F2937"/>
                </a:solidFill>
                <a:ea typeface="Arial" pitchFamily="34" charset="-122"/>
                <a:cs typeface="Arial" pitchFamily="34" charset="-120"/>
              </a:rPr>
              <a:t>Milestones</a:t>
            </a:r>
            <a:r>
              <a:rPr lang="en-US" dirty="0">
                <a:solidFill>
                  <a:srgbClr val="1F2937"/>
                </a:solidFill>
                <a:ea typeface="Arial" pitchFamily="34" charset="-122"/>
                <a:cs typeface="Arial" pitchFamily="34" charset="-120"/>
              </a:rPr>
              <a:t> section to open the assigned Activity or Milestone</a:t>
            </a:r>
            <a:endParaRPr lang="en-US" dirty="0"/>
          </a:p>
        </p:txBody>
      </p:sp>
      <p:pic>
        <p:nvPicPr>
          <p:cNvPr id="8" name="Image 0" descr="https://trainn-production-videos.s3-accelerate.amazonaws.com/gepuniversity/guide_contents/GxSnr3NGGNoVW1kV46goZA..jpg?x-amzn-trace-id=Root%3D1-6a86cfa5-701bb4d51bb535a34ccd6f1a%3BParent%3D69bafc8445a36824%3BSampled%3D0&amp;X-Amz-Algorithm=AWS4-HMAC-SHA256&amp;X-Amz-Credential=AKIAZWGGEKHDU4MHTAV4%2F20260820%2Fus-east-1%2Fs3%2Faws4_request&amp;X-Amz-Date=20260820T095758Z&amp;X-Amz-Expires=7200&amp;X-Amz-SignedHeaders=host&amp;X-Amz-Signature=4522c78f97cdf3760b68da04606e24a7b0e41578b06186d07b2c5842c5dbe7b1">
            <a:extLst>
              <a:ext uri="{FF2B5EF4-FFF2-40B4-BE49-F238E27FC236}">
                <a16:creationId xmlns:a16="http://schemas.microsoft.com/office/drawing/2014/main" id="{7AA78BAE-A6BE-B106-29D9-6BF7A245330E}"/>
              </a:ext>
            </a:extLst>
          </p:cNvPr>
          <p:cNvPicPr>
            <a:picLocks/>
          </p:cNvPicPr>
          <p:nvPr/>
        </p:nvPicPr>
        <p:blipFill>
          <a:blip r:embed="rId2"/>
          <a:stretch>
            <a:fillRect/>
          </a:stretch>
        </p:blipFill>
        <p:spPr>
          <a:xfrm>
            <a:off x="1802892" y="1298012"/>
            <a:ext cx="8586216" cy="3913632"/>
          </a:xfrm>
          <a:prstGeom prst="rect">
            <a:avLst/>
          </a:prstGeom>
          <a:ln>
            <a:solidFill>
              <a:schemeClr val="accent3"/>
            </a:solidFill>
          </a:ln>
        </p:spPr>
      </p:pic>
      <p:sp>
        <p:nvSpPr>
          <p:cNvPr id="10" name="Rectangle 9">
            <a:extLst>
              <a:ext uri="{FF2B5EF4-FFF2-40B4-BE49-F238E27FC236}">
                <a16:creationId xmlns:a16="http://schemas.microsoft.com/office/drawing/2014/main" id="{7CD0A597-CA58-A9D7-303E-D249F505F5B3}"/>
              </a:ext>
            </a:extLst>
          </p:cNvPr>
          <p:cNvSpPr/>
          <p:nvPr/>
        </p:nvSpPr>
        <p:spPr>
          <a:xfrm>
            <a:off x="1898273" y="3385455"/>
            <a:ext cx="1334783" cy="283029"/>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31888365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BFE19-4E28-3CFC-15C2-B7E4B2790D1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B0BB001-9AF9-0CEF-5E53-7A0556601B44}"/>
              </a:ext>
            </a:extLst>
          </p:cNvPr>
          <p:cNvSpPr>
            <a:spLocks noGrp="1"/>
          </p:cNvSpPr>
          <p:nvPr>
            <p:ph type="title"/>
          </p:nvPr>
        </p:nvSpPr>
        <p:spPr>
          <a:xfrm>
            <a:off x="594361" y="381000"/>
            <a:ext cx="11003280" cy="822960"/>
          </a:xfrm>
        </p:spPr>
        <p:txBody>
          <a:bodyPr wrap="square" anchor="t">
            <a:normAutofit/>
          </a:bodyPr>
          <a:lstStyle/>
          <a:p>
            <a:r>
              <a:rPr lang="en-US" dirty="0"/>
              <a:t>Supplier Ticket Management – Assigned Activity</a:t>
            </a:r>
          </a:p>
        </p:txBody>
      </p:sp>
      <p:sp>
        <p:nvSpPr>
          <p:cNvPr id="7" name="Text 0">
            <a:extLst>
              <a:ext uri="{FF2B5EF4-FFF2-40B4-BE49-F238E27FC236}">
                <a16:creationId xmlns:a16="http://schemas.microsoft.com/office/drawing/2014/main" id="{083D9044-4794-D702-6935-C9E3ECF21DC5}"/>
              </a:ext>
            </a:extLst>
          </p:cNvPr>
          <p:cNvSpPr/>
          <p:nvPr/>
        </p:nvSpPr>
        <p:spPr>
          <a:xfrm>
            <a:off x="772886" y="5385816"/>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From the Activities Assigned to Me, Open the assigned Activity</a:t>
            </a:r>
            <a:endParaRPr lang="en-US" dirty="0"/>
          </a:p>
        </p:txBody>
      </p:sp>
      <p:pic>
        <p:nvPicPr>
          <p:cNvPr id="4" name="Image 0" descr="https://trainn-production-videos.s3-accelerate.amazonaws.com/gepuniversity/guide_contents/tRhvesDADMPsHOOCU6hDOA..jpg?x-amzn-trace-id=Root%3D1-6a86cfa5-32b8e0c151a5c1b007c0c1c1%3BParent%3D4c7e3feb6e309a97%3BSampled%3D0&amp;X-Amz-Algorithm=AWS4-HMAC-SHA256&amp;X-Amz-Credential=AKIAZWGGEKHDU4MHTAV4%2F20260820%2Fus-east-1%2Fs3%2Faws4_request&amp;X-Amz-Date=20260820T095758Z&amp;X-Amz-Expires=7200&amp;X-Amz-SignedHeaders=host&amp;X-Amz-Signature=93efbe916e8211584d2f69fa2f160e1ac522b9bd253f0ba1f838bdc4597d7c83">
            <a:extLst>
              <a:ext uri="{FF2B5EF4-FFF2-40B4-BE49-F238E27FC236}">
                <a16:creationId xmlns:a16="http://schemas.microsoft.com/office/drawing/2014/main" id="{8E6F2A19-FA49-694E-7541-12A8F78090C1}"/>
              </a:ext>
            </a:extLst>
          </p:cNvPr>
          <p:cNvPicPr>
            <a:picLocks/>
          </p:cNvPicPr>
          <p:nvPr/>
        </p:nvPicPr>
        <p:blipFill>
          <a:blip r:embed="rId2"/>
          <a:stretch>
            <a:fillRect/>
          </a:stretch>
        </p:blipFill>
        <p:spPr>
          <a:xfrm>
            <a:off x="1802892" y="1472184"/>
            <a:ext cx="8586216" cy="3913632"/>
          </a:xfrm>
          <a:prstGeom prst="rect">
            <a:avLst/>
          </a:prstGeom>
          <a:ln>
            <a:solidFill>
              <a:schemeClr val="accent3"/>
            </a:solidFill>
          </a:ln>
        </p:spPr>
      </p:pic>
      <p:sp>
        <p:nvSpPr>
          <p:cNvPr id="10" name="Rectangle 9">
            <a:extLst>
              <a:ext uri="{FF2B5EF4-FFF2-40B4-BE49-F238E27FC236}">
                <a16:creationId xmlns:a16="http://schemas.microsoft.com/office/drawing/2014/main" id="{E72808EB-6250-A02D-A5F9-FE32BED65B47}"/>
              </a:ext>
            </a:extLst>
          </p:cNvPr>
          <p:cNvSpPr/>
          <p:nvPr/>
        </p:nvSpPr>
        <p:spPr>
          <a:xfrm>
            <a:off x="6894817" y="3722913"/>
            <a:ext cx="1334783" cy="283029"/>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12502405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FD567-3E4C-21EB-8305-77A95DB2AF8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AA660FF-5DFE-273F-403C-E67B1A793D81}"/>
              </a:ext>
            </a:extLst>
          </p:cNvPr>
          <p:cNvSpPr>
            <a:spLocks noGrp="1"/>
          </p:cNvSpPr>
          <p:nvPr>
            <p:ph type="title"/>
          </p:nvPr>
        </p:nvSpPr>
        <p:spPr>
          <a:xfrm>
            <a:off x="594361" y="381000"/>
            <a:ext cx="11003280" cy="822960"/>
          </a:xfrm>
        </p:spPr>
        <p:txBody>
          <a:bodyPr wrap="square" anchor="t">
            <a:normAutofit/>
          </a:bodyPr>
          <a:lstStyle/>
          <a:p>
            <a:r>
              <a:rPr lang="en-US" dirty="0"/>
              <a:t>Supplier Ticket Management – Assigned Activity to me</a:t>
            </a:r>
          </a:p>
        </p:txBody>
      </p:sp>
      <p:sp>
        <p:nvSpPr>
          <p:cNvPr id="7" name="Text 0">
            <a:extLst>
              <a:ext uri="{FF2B5EF4-FFF2-40B4-BE49-F238E27FC236}">
                <a16:creationId xmlns:a16="http://schemas.microsoft.com/office/drawing/2014/main" id="{97D82646-413C-6C48-FD74-FE05921FC0A1}"/>
              </a:ext>
            </a:extLst>
          </p:cNvPr>
          <p:cNvSpPr/>
          <p:nvPr/>
        </p:nvSpPr>
        <p:spPr>
          <a:xfrm>
            <a:off x="729343" y="934203"/>
            <a:ext cx="3929743" cy="5259334"/>
          </a:xfrm>
          <a:prstGeom prst="rect">
            <a:avLst/>
          </a:prstGeom>
          <a:noFill/>
          <a:ln/>
        </p:spPr>
        <p:txBody>
          <a:bodyPr wrap="square" rtlCol="0" anchor="ctr">
            <a:no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Within Activity details, view details such as </a:t>
            </a:r>
            <a:r>
              <a:rPr lang="en-US" b="1" dirty="0">
                <a:solidFill>
                  <a:srgbClr val="1F2937"/>
                </a:solidFill>
                <a:ea typeface="Arial" pitchFamily="34" charset="-122"/>
                <a:cs typeface="Arial" pitchFamily="34" charset="-120"/>
              </a:rPr>
              <a:t>Approval required, Mandatory, Due date, Description</a:t>
            </a:r>
            <a:endParaRPr lang="en-US" b="1" dirty="0"/>
          </a:p>
          <a:p>
            <a:pPr marL="742950" lvl="1" indent="-285750">
              <a:buFont typeface="Arial" panose="020B0604020202020204" pitchFamily="34" charset="0"/>
              <a:buChar char="•"/>
            </a:pPr>
            <a:r>
              <a:rPr lang="en-US" sz="1600" b="1" dirty="0">
                <a:solidFill>
                  <a:srgbClr val="1F2937"/>
                </a:solidFill>
                <a:ea typeface="Arial" pitchFamily="34" charset="-122"/>
                <a:cs typeface="Arial" pitchFamily="34" charset="-120"/>
              </a:rPr>
              <a:t>Approval required </a:t>
            </a:r>
            <a:r>
              <a:rPr lang="en-US" sz="1600" dirty="0">
                <a:solidFill>
                  <a:srgbClr val="1F2937"/>
                </a:solidFill>
                <a:ea typeface="Arial" pitchFamily="34" charset="-122"/>
                <a:cs typeface="Arial" pitchFamily="34" charset="-120"/>
              </a:rPr>
              <a:t>means when the supplier marks the Activity status as Achieved, it will require 3M approval to show Activity status as Achieved else status shows as Achieved - Pending Approval</a:t>
            </a:r>
            <a:endParaRPr lang="en-US" sz="1600" dirty="0"/>
          </a:p>
          <a:p>
            <a:pPr marL="742950" lvl="1" indent="-285750">
              <a:buFont typeface="Arial" panose="020B0604020202020204" pitchFamily="34" charset="0"/>
              <a:buChar char="•"/>
            </a:pPr>
            <a:r>
              <a:rPr lang="en-US" sz="1600" b="1" dirty="0">
                <a:solidFill>
                  <a:srgbClr val="1F2937"/>
                </a:solidFill>
                <a:ea typeface="Arial" pitchFamily="34" charset="-122"/>
                <a:cs typeface="Arial" pitchFamily="34" charset="-120"/>
              </a:rPr>
              <a:t>Mandatory</a:t>
            </a:r>
            <a:r>
              <a:rPr lang="en-US" sz="1600" dirty="0">
                <a:solidFill>
                  <a:srgbClr val="1F2937"/>
                </a:solidFill>
                <a:ea typeface="Arial" pitchFamily="34" charset="-122"/>
                <a:cs typeface="Arial" pitchFamily="34" charset="-120"/>
              </a:rPr>
              <a:t> means Activity must be achieved, only then 3M can Mark the Ticket as Complete</a:t>
            </a:r>
            <a:endParaRPr lang="en-US" sz="1600" dirty="0"/>
          </a:p>
          <a:p>
            <a:pPr marL="742950" lvl="1" indent="-285750">
              <a:buFont typeface="Arial" panose="020B0604020202020204" pitchFamily="34" charset="0"/>
              <a:buChar char="•"/>
            </a:pPr>
            <a:r>
              <a:rPr lang="en-US" sz="1600" b="1" dirty="0">
                <a:solidFill>
                  <a:srgbClr val="1F2937"/>
                </a:solidFill>
                <a:ea typeface="Arial" pitchFamily="34" charset="-122"/>
                <a:cs typeface="Arial" pitchFamily="34" charset="-120"/>
              </a:rPr>
              <a:t>Due date</a:t>
            </a:r>
            <a:r>
              <a:rPr lang="en-US" sz="1600" dirty="0">
                <a:solidFill>
                  <a:srgbClr val="1F2937"/>
                </a:solidFill>
                <a:ea typeface="Arial" pitchFamily="34" charset="-122"/>
                <a:cs typeface="Arial" pitchFamily="34" charset="-120"/>
              </a:rPr>
              <a:t> means the date until when the assignee has to mark the activity as achieved. </a:t>
            </a:r>
            <a:endParaRPr lang="en-US" sz="1600" dirty="0"/>
          </a:p>
          <a:p>
            <a:pPr marL="742950" lvl="1" indent="-285750">
              <a:buFont typeface="Arial" panose="020B0604020202020204" pitchFamily="34" charset="0"/>
              <a:buChar char="•"/>
            </a:pPr>
            <a:r>
              <a:rPr lang="en-US" sz="1600" b="1" dirty="0">
                <a:solidFill>
                  <a:srgbClr val="1F2937"/>
                </a:solidFill>
                <a:ea typeface="Arial" pitchFamily="34" charset="-122"/>
                <a:cs typeface="Arial" pitchFamily="34" charset="-120"/>
              </a:rPr>
              <a:t>Description</a:t>
            </a:r>
            <a:r>
              <a:rPr lang="en-US" sz="1600" dirty="0">
                <a:solidFill>
                  <a:srgbClr val="1F2937"/>
                </a:solidFill>
                <a:ea typeface="Arial" pitchFamily="34" charset="-122"/>
                <a:cs typeface="Arial" pitchFamily="34" charset="-120"/>
              </a:rPr>
              <a:t> provides more details about the assigned activity.     </a:t>
            </a:r>
            <a:endParaRPr lang="en-US" sz="1600" dirty="0"/>
          </a:p>
        </p:txBody>
      </p:sp>
      <p:pic>
        <p:nvPicPr>
          <p:cNvPr id="5" name="Picture 4">
            <a:extLst>
              <a:ext uri="{FF2B5EF4-FFF2-40B4-BE49-F238E27FC236}">
                <a16:creationId xmlns:a16="http://schemas.microsoft.com/office/drawing/2014/main" id="{EA93E694-E952-7EC8-3FAA-6BF0490646ED}"/>
              </a:ext>
            </a:extLst>
          </p:cNvPr>
          <p:cNvPicPr>
            <a:picLocks noChangeAspect="1"/>
          </p:cNvPicPr>
          <p:nvPr/>
        </p:nvPicPr>
        <p:blipFill>
          <a:blip r:embed="rId2"/>
          <a:stretch>
            <a:fillRect/>
          </a:stretch>
        </p:blipFill>
        <p:spPr>
          <a:xfrm>
            <a:off x="4659086" y="1293323"/>
            <a:ext cx="7426205" cy="4541094"/>
          </a:xfrm>
          <a:prstGeom prst="rect">
            <a:avLst/>
          </a:prstGeom>
          <a:ln>
            <a:solidFill>
              <a:schemeClr val="tx1"/>
            </a:solidFill>
          </a:ln>
        </p:spPr>
      </p:pic>
      <p:sp>
        <p:nvSpPr>
          <p:cNvPr id="8" name="Rectangle 7">
            <a:extLst>
              <a:ext uri="{FF2B5EF4-FFF2-40B4-BE49-F238E27FC236}">
                <a16:creationId xmlns:a16="http://schemas.microsoft.com/office/drawing/2014/main" id="{419A7B43-92BD-9384-E621-FDFD7B839FC9}"/>
              </a:ext>
            </a:extLst>
          </p:cNvPr>
          <p:cNvSpPr/>
          <p:nvPr/>
        </p:nvSpPr>
        <p:spPr>
          <a:xfrm>
            <a:off x="4659086" y="2013857"/>
            <a:ext cx="7315200" cy="355082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9" name="Rectangle 8">
            <a:extLst>
              <a:ext uri="{FF2B5EF4-FFF2-40B4-BE49-F238E27FC236}">
                <a16:creationId xmlns:a16="http://schemas.microsoft.com/office/drawing/2014/main" id="{8AA27DEE-782B-237D-6345-0F9C4F4773FF}"/>
              </a:ext>
            </a:extLst>
          </p:cNvPr>
          <p:cNvSpPr/>
          <p:nvPr/>
        </p:nvSpPr>
        <p:spPr>
          <a:xfrm>
            <a:off x="5029200" y="1752599"/>
            <a:ext cx="370114" cy="15012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36842858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40183-D890-C7F0-CD30-C4FB8E9728A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7BD8B2A-53E7-E1AA-C379-89EA25326421}"/>
              </a:ext>
            </a:extLst>
          </p:cNvPr>
          <p:cNvSpPr>
            <a:spLocks noGrp="1"/>
          </p:cNvSpPr>
          <p:nvPr>
            <p:ph type="title"/>
          </p:nvPr>
        </p:nvSpPr>
        <p:spPr>
          <a:xfrm>
            <a:off x="594361" y="381000"/>
            <a:ext cx="11003280" cy="822960"/>
          </a:xfrm>
        </p:spPr>
        <p:txBody>
          <a:bodyPr wrap="square" anchor="t">
            <a:normAutofit fontScale="90000"/>
          </a:bodyPr>
          <a:lstStyle/>
          <a:p>
            <a:r>
              <a:rPr lang="en-US" dirty="0"/>
              <a:t>Supplier Ticket Management – Assigned Milestones to me</a:t>
            </a:r>
          </a:p>
        </p:txBody>
      </p:sp>
      <p:sp>
        <p:nvSpPr>
          <p:cNvPr id="7" name="Text 0">
            <a:extLst>
              <a:ext uri="{FF2B5EF4-FFF2-40B4-BE49-F238E27FC236}">
                <a16:creationId xmlns:a16="http://schemas.microsoft.com/office/drawing/2014/main" id="{740FF9B0-E6DA-48D3-1860-77C10F0B2229}"/>
              </a:ext>
            </a:extLst>
          </p:cNvPr>
          <p:cNvSpPr/>
          <p:nvPr/>
        </p:nvSpPr>
        <p:spPr>
          <a:xfrm>
            <a:off x="729343" y="5370575"/>
            <a:ext cx="10722428" cy="822961"/>
          </a:xfrm>
          <a:prstGeom prst="rect">
            <a:avLst/>
          </a:prstGeom>
          <a:noFill/>
          <a:ln/>
        </p:spPr>
        <p:txBody>
          <a:bodyPr wrap="square" rtlCol="0" anchor="ctr">
            <a:no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Similarly, view the assigned Milestone details.    </a:t>
            </a:r>
            <a:endParaRPr lang="en-US" dirty="0"/>
          </a:p>
        </p:txBody>
      </p:sp>
      <p:sp>
        <p:nvSpPr>
          <p:cNvPr id="9" name="Rectangle 8">
            <a:extLst>
              <a:ext uri="{FF2B5EF4-FFF2-40B4-BE49-F238E27FC236}">
                <a16:creationId xmlns:a16="http://schemas.microsoft.com/office/drawing/2014/main" id="{37736065-4B69-1FF0-A9A1-3CA63DCF1F74}"/>
              </a:ext>
            </a:extLst>
          </p:cNvPr>
          <p:cNvSpPr/>
          <p:nvPr/>
        </p:nvSpPr>
        <p:spPr>
          <a:xfrm>
            <a:off x="5029200" y="1752599"/>
            <a:ext cx="370114" cy="15012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pic>
        <p:nvPicPr>
          <p:cNvPr id="4" name="Picture 3">
            <a:extLst>
              <a:ext uri="{FF2B5EF4-FFF2-40B4-BE49-F238E27FC236}">
                <a16:creationId xmlns:a16="http://schemas.microsoft.com/office/drawing/2014/main" id="{BFA5E974-57F4-A203-DD59-5780BB9B04A8}"/>
              </a:ext>
            </a:extLst>
          </p:cNvPr>
          <p:cNvPicPr>
            <a:picLocks noChangeAspect="1"/>
          </p:cNvPicPr>
          <p:nvPr/>
        </p:nvPicPr>
        <p:blipFill>
          <a:blip r:embed="rId2"/>
          <a:stretch>
            <a:fillRect/>
          </a:stretch>
        </p:blipFill>
        <p:spPr>
          <a:xfrm>
            <a:off x="1929149" y="1160986"/>
            <a:ext cx="8344588" cy="4209589"/>
          </a:xfrm>
          <a:prstGeom prst="rect">
            <a:avLst/>
          </a:prstGeom>
          <a:ln>
            <a:solidFill>
              <a:schemeClr val="tx1"/>
            </a:solidFill>
          </a:ln>
        </p:spPr>
      </p:pic>
      <p:sp>
        <p:nvSpPr>
          <p:cNvPr id="8" name="Rectangle 7">
            <a:extLst>
              <a:ext uri="{FF2B5EF4-FFF2-40B4-BE49-F238E27FC236}">
                <a16:creationId xmlns:a16="http://schemas.microsoft.com/office/drawing/2014/main" id="{395173F8-183D-EFF4-7FA0-3A862F4F7196}"/>
              </a:ext>
            </a:extLst>
          </p:cNvPr>
          <p:cNvSpPr/>
          <p:nvPr/>
        </p:nvSpPr>
        <p:spPr>
          <a:xfrm>
            <a:off x="1994461" y="1752599"/>
            <a:ext cx="8161910" cy="361797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10277717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B641F0-B74F-69EA-0407-25B64BAE7B78}"/>
              </a:ext>
            </a:extLst>
          </p:cNvPr>
          <p:cNvSpPr>
            <a:spLocks noGrp="1"/>
          </p:cNvSpPr>
          <p:nvPr>
            <p:ph type="title"/>
          </p:nvPr>
        </p:nvSpPr>
        <p:spPr/>
        <p:txBody>
          <a:bodyPr/>
          <a:lstStyle/>
          <a:p>
            <a:r>
              <a:rPr lang="en-US" dirty="0"/>
              <a:t>Supplier Ticket Management – Notes and Attachments</a:t>
            </a:r>
          </a:p>
        </p:txBody>
      </p:sp>
      <p:pic>
        <p:nvPicPr>
          <p:cNvPr id="5" name="Picture 4">
            <a:extLst>
              <a:ext uri="{FF2B5EF4-FFF2-40B4-BE49-F238E27FC236}">
                <a16:creationId xmlns:a16="http://schemas.microsoft.com/office/drawing/2014/main" id="{A1836E94-43DF-0499-3B74-980812DD1E73}"/>
              </a:ext>
            </a:extLst>
          </p:cNvPr>
          <p:cNvPicPr>
            <a:picLocks noChangeAspect="1"/>
          </p:cNvPicPr>
          <p:nvPr/>
        </p:nvPicPr>
        <p:blipFill>
          <a:blip r:embed="rId2"/>
          <a:stretch>
            <a:fillRect/>
          </a:stretch>
        </p:blipFill>
        <p:spPr>
          <a:xfrm>
            <a:off x="1278618" y="1247504"/>
            <a:ext cx="9634762" cy="4257812"/>
          </a:xfrm>
          <a:prstGeom prst="rect">
            <a:avLst/>
          </a:prstGeom>
          <a:ln>
            <a:solidFill>
              <a:schemeClr val="tx1"/>
            </a:solidFill>
          </a:ln>
        </p:spPr>
      </p:pic>
      <p:sp>
        <p:nvSpPr>
          <p:cNvPr id="7" name="Rectangle 6">
            <a:extLst>
              <a:ext uri="{FF2B5EF4-FFF2-40B4-BE49-F238E27FC236}">
                <a16:creationId xmlns:a16="http://schemas.microsoft.com/office/drawing/2014/main" id="{82A0E7BC-C74E-BA06-1021-C3876333D8F1}"/>
              </a:ext>
            </a:extLst>
          </p:cNvPr>
          <p:cNvSpPr/>
          <p:nvPr/>
        </p:nvSpPr>
        <p:spPr>
          <a:xfrm>
            <a:off x="3222170" y="2481943"/>
            <a:ext cx="7691209" cy="1948543"/>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9" name="Text 0">
            <a:extLst>
              <a:ext uri="{FF2B5EF4-FFF2-40B4-BE49-F238E27FC236}">
                <a16:creationId xmlns:a16="http://schemas.microsoft.com/office/drawing/2014/main" id="{9499A968-37DC-599B-F4BA-2ECE6453CAF6}"/>
              </a:ext>
            </a:extLst>
          </p:cNvPr>
          <p:cNvSpPr/>
          <p:nvPr/>
        </p:nvSpPr>
        <p:spPr>
          <a:xfrm>
            <a:off x="594358" y="5494673"/>
            <a:ext cx="10195561" cy="739518"/>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Supplier can go to the </a:t>
            </a:r>
            <a:r>
              <a:rPr lang="en-US" b="1" dirty="0">
                <a:solidFill>
                  <a:srgbClr val="1F2937"/>
                </a:solidFill>
                <a:ea typeface="Arial" pitchFamily="34" charset="-122"/>
                <a:cs typeface="Arial" pitchFamily="34" charset="-120"/>
              </a:rPr>
              <a:t>Notes and Attachment </a:t>
            </a:r>
            <a:r>
              <a:rPr lang="en-US" dirty="0">
                <a:solidFill>
                  <a:srgbClr val="1F2937"/>
                </a:solidFill>
                <a:ea typeface="Arial" pitchFamily="34" charset="-122"/>
                <a:cs typeface="Arial" pitchFamily="34" charset="-120"/>
              </a:rPr>
              <a:t>section to view the notes and attachment if any added by 3M    </a:t>
            </a:r>
            <a:endParaRPr lang="en-US" dirty="0"/>
          </a:p>
        </p:txBody>
      </p:sp>
    </p:spTree>
    <p:extLst>
      <p:ext uri="{BB962C8B-B14F-4D97-AF65-F5344CB8AC3E}">
        <p14:creationId xmlns:p14="http://schemas.microsoft.com/office/powerpoint/2010/main" val="426215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3CDB2E-29CC-710B-2B40-E1D3BFD698F3}"/>
              </a:ext>
            </a:extLst>
          </p:cNvPr>
          <p:cNvSpPr>
            <a:spLocks noGrp="1"/>
          </p:cNvSpPr>
          <p:nvPr>
            <p:ph type="title"/>
          </p:nvPr>
        </p:nvSpPr>
        <p:spPr/>
        <p:txBody>
          <a:bodyPr/>
          <a:lstStyle/>
          <a:p>
            <a:r>
              <a:rPr lang="en-US" dirty="0"/>
              <a:t>Supplier Ticket Management – Comments and Attachments</a:t>
            </a:r>
          </a:p>
        </p:txBody>
      </p:sp>
      <p:sp>
        <p:nvSpPr>
          <p:cNvPr id="5" name="Text 0">
            <a:extLst>
              <a:ext uri="{FF2B5EF4-FFF2-40B4-BE49-F238E27FC236}">
                <a16:creationId xmlns:a16="http://schemas.microsoft.com/office/drawing/2014/main" id="{40EE91B6-C93B-6BD7-2707-00BE047CEA28}"/>
              </a:ext>
            </a:extLst>
          </p:cNvPr>
          <p:cNvSpPr/>
          <p:nvPr/>
        </p:nvSpPr>
        <p:spPr>
          <a:xfrm>
            <a:off x="740230" y="5385816"/>
            <a:ext cx="10789920" cy="640080"/>
          </a:xfrm>
          <a:prstGeom prst="rect">
            <a:avLst/>
          </a:prstGeom>
          <a:noFill/>
          <a:ln/>
        </p:spPr>
        <p:txBody>
          <a:bodyPr wrap="square" rtlCol="0" anchor="ctr">
            <a:normAutofit/>
          </a:bodyPr>
          <a:lstStyle/>
          <a:p>
            <a:pPr marL="342900" indent="-342900">
              <a:buFont typeface="Arial" panose="020B0604020202020204" pitchFamily="34" charset="0"/>
              <a:buChar char="•"/>
            </a:pPr>
            <a:r>
              <a:rPr lang="en-US" dirty="0">
                <a:solidFill>
                  <a:srgbClr val="1F2937"/>
                </a:solidFill>
                <a:ea typeface="Arial" pitchFamily="34" charset="-122"/>
                <a:cs typeface="Arial" pitchFamily="34" charset="-120"/>
              </a:rPr>
              <a:t>Open the </a:t>
            </a:r>
            <a:r>
              <a:rPr lang="en-US" b="1" dirty="0">
                <a:solidFill>
                  <a:srgbClr val="1F2937"/>
                </a:solidFill>
                <a:ea typeface="Arial" pitchFamily="34" charset="-122"/>
                <a:cs typeface="Arial" pitchFamily="34" charset="-120"/>
              </a:rPr>
              <a:t>Comments and Attachment </a:t>
            </a:r>
            <a:r>
              <a:rPr lang="en-US" dirty="0">
                <a:solidFill>
                  <a:srgbClr val="1F2937"/>
                </a:solidFill>
                <a:ea typeface="Arial" pitchFamily="34" charset="-122"/>
                <a:cs typeface="Arial" pitchFamily="34" charset="-120"/>
              </a:rPr>
              <a:t>link to view if any comments or attachment added by 3M.</a:t>
            </a:r>
            <a:endParaRPr lang="en-US" dirty="0"/>
          </a:p>
        </p:txBody>
      </p:sp>
      <p:pic>
        <p:nvPicPr>
          <p:cNvPr id="7" name="Image 0" descr="https://trainn-production-videos.s3-accelerate.amazonaws.com/gepuniversity/guide_contents/cg32hnVKioyaG8QL3W9KGA..jpg?x-amzn-trace-id=Root%3D1-6a86cfa6-22d69faf56fe25ec70cbfcae%3BParent%3Df9b3c78fa591b6d7%3BSampled%3D0&amp;X-Amz-Algorithm=AWS4-HMAC-SHA256&amp;X-Amz-Credential=AKIAZWGGEKHDU4MHTAV4%2F20260820%2Fus-east-1%2Fs3%2Faws4_request&amp;X-Amz-Date=20260820T095758Z&amp;X-Amz-Expires=7200&amp;X-Amz-SignedHeaders=host&amp;X-Amz-Signature=112edc739f51125a13df2c4c4c028a7a57a0f50df2b951d2bc20ee45daf632f6">
            <a:extLst>
              <a:ext uri="{FF2B5EF4-FFF2-40B4-BE49-F238E27FC236}">
                <a16:creationId xmlns:a16="http://schemas.microsoft.com/office/drawing/2014/main" id="{8A3882FB-4FD1-3082-41FF-36DC623AE207}"/>
              </a:ext>
            </a:extLst>
          </p:cNvPr>
          <p:cNvPicPr>
            <a:picLocks/>
          </p:cNvPicPr>
          <p:nvPr/>
        </p:nvPicPr>
        <p:blipFill>
          <a:blip r:embed="rId2"/>
          <a:stretch>
            <a:fillRect/>
          </a:stretch>
        </p:blipFill>
        <p:spPr>
          <a:xfrm>
            <a:off x="1842082" y="1472184"/>
            <a:ext cx="8586216" cy="3913632"/>
          </a:xfrm>
          <a:prstGeom prst="rect">
            <a:avLst/>
          </a:prstGeom>
          <a:ln>
            <a:solidFill>
              <a:schemeClr val="accent3"/>
            </a:solidFill>
          </a:ln>
        </p:spPr>
      </p:pic>
      <p:sp>
        <p:nvSpPr>
          <p:cNvPr id="9" name="Rectangle 8">
            <a:extLst>
              <a:ext uri="{FF2B5EF4-FFF2-40B4-BE49-F238E27FC236}">
                <a16:creationId xmlns:a16="http://schemas.microsoft.com/office/drawing/2014/main" id="{75374CC8-489D-EC3D-5CB5-FDC6CDC146AD}"/>
              </a:ext>
            </a:extLst>
          </p:cNvPr>
          <p:cNvSpPr/>
          <p:nvPr/>
        </p:nvSpPr>
        <p:spPr>
          <a:xfrm>
            <a:off x="8475831" y="1670085"/>
            <a:ext cx="1277769" cy="33288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3261534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3FA7F18-E24E-2B3C-634D-9231818E5616}"/>
              </a:ext>
            </a:extLst>
          </p:cNvPr>
          <p:cNvPicPr>
            <a:picLocks noGrp="1" noChangeAspect="1"/>
          </p:cNvPicPr>
          <p:nvPr>
            <p:ph sz="quarter" idx="17"/>
          </p:nvPr>
        </p:nvPicPr>
        <p:blipFill>
          <a:blip r:embed="rId2"/>
          <a:stretch>
            <a:fillRect/>
          </a:stretch>
        </p:blipFill>
        <p:spPr>
          <a:xfrm>
            <a:off x="2359218" y="1454331"/>
            <a:ext cx="6665283" cy="4117206"/>
          </a:xfrm>
          <a:prstGeom prst="rect">
            <a:avLst/>
          </a:prstGeom>
          <a:ln>
            <a:solidFill>
              <a:schemeClr val="tx1"/>
            </a:solidFill>
          </a:ln>
        </p:spPr>
      </p:pic>
      <p:sp>
        <p:nvSpPr>
          <p:cNvPr id="3" name="Title 2">
            <a:extLst>
              <a:ext uri="{FF2B5EF4-FFF2-40B4-BE49-F238E27FC236}">
                <a16:creationId xmlns:a16="http://schemas.microsoft.com/office/drawing/2014/main" id="{F853E82C-2413-76BE-9629-D6720792011F}"/>
              </a:ext>
            </a:extLst>
          </p:cNvPr>
          <p:cNvSpPr>
            <a:spLocks noGrp="1"/>
          </p:cNvSpPr>
          <p:nvPr>
            <p:ph type="title"/>
          </p:nvPr>
        </p:nvSpPr>
        <p:spPr/>
        <p:txBody>
          <a:bodyPr/>
          <a:lstStyle/>
          <a:p>
            <a:r>
              <a:rPr lang="en-US" dirty="0"/>
              <a:t>Supplier Ticket Management – Comments and Attachments</a:t>
            </a:r>
          </a:p>
        </p:txBody>
      </p:sp>
      <p:sp>
        <p:nvSpPr>
          <p:cNvPr id="7" name="Rectangle 6">
            <a:extLst>
              <a:ext uri="{FF2B5EF4-FFF2-40B4-BE49-F238E27FC236}">
                <a16:creationId xmlns:a16="http://schemas.microsoft.com/office/drawing/2014/main" id="{FA801566-F201-7939-A361-E4C2C79649ED}"/>
              </a:ext>
            </a:extLst>
          </p:cNvPr>
          <p:cNvSpPr/>
          <p:nvPr/>
        </p:nvSpPr>
        <p:spPr>
          <a:xfrm>
            <a:off x="2358973" y="4010512"/>
            <a:ext cx="6665283" cy="1138429"/>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9" name="Rectangle 8">
            <a:extLst>
              <a:ext uri="{FF2B5EF4-FFF2-40B4-BE49-F238E27FC236}">
                <a16:creationId xmlns:a16="http://schemas.microsoft.com/office/drawing/2014/main" id="{CA99987F-66C6-1551-E1B0-309F4CD2CB4D}"/>
              </a:ext>
            </a:extLst>
          </p:cNvPr>
          <p:cNvSpPr/>
          <p:nvPr/>
        </p:nvSpPr>
        <p:spPr>
          <a:xfrm>
            <a:off x="8392887" y="5244077"/>
            <a:ext cx="457200" cy="31373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1" name="Text 0">
            <a:extLst>
              <a:ext uri="{FF2B5EF4-FFF2-40B4-BE49-F238E27FC236}">
                <a16:creationId xmlns:a16="http://schemas.microsoft.com/office/drawing/2014/main" id="{9C61A147-656D-48B1-9875-DC3B1880C644}"/>
              </a:ext>
            </a:extLst>
          </p:cNvPr>
          <p:cNvSpPr/>
          <p:nvPr/>
        </p:nvSpPr>
        <p:spPr>
          <a:xfrm>
            <a:off x="2045146" y="5652950"/>
            <a:ext cx="7293427" cy="508363"/>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anose="020B0604020202020204" pitchFamily="34" charset="0"/>
              </a:rPr>
              <a:t>Supplier can respond to the Comment and click Done</a:t>
            </a:r>
            <a:endParaRPr lang="en-US" dirty="0">
              <a:cs typeface="Arial" panose="020B0604020202020204" pitchFamily="34" charset="0"/>
            </a:endParaRPr>
          </a:p>
        </p:txBody>
      </p:sp>
    </p:spTree>
    <p:extLst>
      <p:ext uri="{BB962C8B-B14F-4D97-AF65-F5344CB8AC3E}">
        <p14:creationId xmlns:p14="http://schemas.microsoft.com/office/powerpoint/2010/main" val="339206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FEF12A-9273-BD89-63D7-F5FF1DA92CBA}"/>
              </a:ext>
            </a:extLst>
          </p:cNvPr>
          <p:cNvSpPr>
            <a:spLocks noGrp="1"/>
          </p:cNvSpPr>
          <p:nvPr>
            <p:ph type="title"/>
          </p:nvPr>
        </p:nvSpPr>
        <p:spPr/>
        <p:txBody>
          <a:bodyPr/>
          <a:lstStyle/>
          <a:p>
            <a:r>
              <a:rPr lang="en-US" dirty="0"/>
              <a:t>Supplier Ticket Management – Comments and Attachments</a:t>
            </a:r>
          </a:p>
        </p:txBody>
      </p:sp>
      <p:pic>
        <p:nvPicPr>
          <p:cNvPr id="5" name="Image 0" descr="https://trainn-production-videos.s3-accelerate.amazonaws.com/gepuniversity/guide_contents/dRjwXgokW3C44NuixfA1Aw..jpg?x-amzn-trace-id=Root%3D1-6a86cfa6-5d37c510654eb71f54e31c9f%3BParent%3D33ef9dafa11141d0%3BSampled%3D1&amp;X-Amz-Algorithm=AWS4-HMAC-SHA256&amp;X-Amz-Credential=AKIAZWGGEKHDU4MHTAV4%2F20260820%2Fus-east-1%2Fs3%2Faws4_request&amp;X-Amz-Date=20260820T095758Z&amp;X-Amz-Expires=7200&amp;X-Amz-SignedHeaders=host&amp;X-Amz-Signature=242435b8ca82aec1a2019f2c9b766f82452649f663feb87b3dab530ca8a58046">
            <a:extLst>
              <a:ext uri="{FF2B5EF4-FFF2-40B4-BE49-F238E27FC236}">
                <a16:creationId xmlns:a16="http://schemas.microsoft.com/office/drawing/2014/main" id="{1F2F6017-045E-9A91-736C-75DD0A94CCAD}"/>
              </a:ext>
            </a:extLst>
          </p:cNvPr>
          <p:cNvPicPr>
            <a:picLocks/>
          </p:cNvPicPr>
          <p:nvPr/>
        </p:nvPicPr>
        <p:blipFill>
          <a:blip r:embed="rId2"/>
          <a:stretch>
            <a:fillRect/>
          </a:stretch>
        </p:blipFill>
        <p:spPr>
          <a:xfrm>
            <a:off x="1909571" y="1472184"/>
            <a:ext cx="8586216" cy="3913632"/>
          </a:xfrm>
          <a:prstGeom prst="rect">
            <a:avLst/>
          </a:prstGeom>
          <a:ln>
            <a:solidFill>
              <a:schemeClr val="tx1"/>
            </a:solidFill>
          </a:ln>
        </p:spPr>
      </p:pic>
      <p:sp>
        <p:nvSpPr>
          <p:cNvPr id="7" name="Rectangle 6">
            <a:extLst>
              <a:ext uri="{FF2B5EF4-FFF2-40B4-BE49-F238E27FC236}">
                <a16:creationId xmlns:a16="http://schemas.microsoft.com/office/drawing/2014/main" id="{C6C1ACCA-A43D-1FAB-ED58-4EAC3C9071C8}"/>
              </a:ext>
            </a:extLst>
          </p:cNvPr>
          <p:cNvSpPr/>
          <p:nvPr/>
        </p:nvSpPr>
        <p:spPr>
          <a:xfrm>
            <a:off x="10018994" y="1513113"/>
            <a:ext cx="457200" cy="31373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9" name="Text 0">
            <a:extLst>
              <a:ext uri="{FF2B5EF4-FFF2-40B4-BE49-F238E27FC236}">
                <a16:creationId xmlns:a16="http://schemas.microsoft.com/office/drawing/2014/main" id="{A137C9A9-BFBC-4B97-E21A-1BDDF2109025}"/>
              </a:ext>
            </a:extLst>
          </p:cNvPr>
          <p:cNvSpPr/>
          <p:nvPr/>
        </p:nvSpPr>
        <p:spPr>
          <a:xfrm>
            <a:off x="1696213" y="5513831"/>
            <a:ext cx="10789920" cy="5029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anose="020B0604020202020204" pitchFamily="34" charset="0"/>
              </a:rPr>
              <a:t>To close the Comments and Attachment page click on </a:t>
            </a:r>
            <a:r>
              <a:rPr lang="en-US" b="1" dirty="0">
                <a:solidFill>
                  <a:srgbClr val="1F2937"/>
                </a:solidFill>
                <a:ea typeface="Arial" pitchFamily="34" charset="-122"/>
                <a:cs typeface="Arial" panose="020B0604020202020204" pitchFamily="34" charset="0"/>
              </a:rPr>
              <a:t>x</a:t>
            </a:r>
            <a:r>
              <a:rPr lang="en-US" dirty="0">
                <a:solidFill>
                  <a:srgbClr val="1F2937"/>
                </a:solidFill>
                <a:ea typeface="Arial" pitchFamily="34" charset="-122"/>
                <a:cs typeface="Arial" panose="020B0604020202020204" pitchFamily="34" charset="0"/>
              </a:rPr>
              <a:t> at top right corner</a:t>
            </a:r>
            <a:endParaRPr lang="en-US" dirty="0">
              <a:cs typeface="Arial" panose="020B0604020202020204" pitchFamily="34" charset="0"/>
            </a:endParaRPr>
          </a:p>
        </p:txBody>
      </p:sp>
    </p:spTree>
    <p:extLst>
      <p:ext uri="{BB962C8B-B14F-4D97-AF65-F5344CB8AC3E}">
        <p14:creationId xmlns:p14="http://schemas.microsoft.com/office/powerpoint/2010/main" val="324480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2D4E26F-5ED8-6632-E162-4DA1C4CB59F4}"/>
              </a:ext>
            </a:extLst>
          </p:cNvPr>
          <p:cNvSpPr>
            <a:spLocks noGrp="1"/>
          </p:cNvSpPr>
          <p:nvPr>
            <p:ph type="title"/>
          </p:nvPr>
        </p:nvSpPr>
        <p:spPr/>
        <p:txBody>
          <a:bodyPr/>
          <a:lstStyle/>
          <a:p>
            <a:r>
              <a:rPr lang="en-US" dirty="0"/>
              <a:t>Supplier Ticket Management – Mark activity achieved</a:t>
            </a:r>
          </a:p>
        </p:txBody>
      </p:sp>
      <p:sp>
        <p:nvSpPr>
          <p:cNvPr id="5" name="Text 0">
            <a:extLst>
              <a:ext uri="{FF2B5EF4-FFF2-40B4-BE49-F238E27FC236}">
                <a16:creationId xmlns:a16="http://schemas.microsoft.com/office/drawing/2014/main" id="{086EFB97-0C17-F2C4-1676-4BD7E11CA9F7}"/>
              </a:ext>
            </a:extLst>
          </p:cNvPr>
          <p:cNvSpPr/>
          <p:nvPr/>
        </p:nvSpPr>
        <p:spPr>
          <a:xfrm>
            <a:off x="807719" y="5525498"/>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Once the Supplier completes the Activity, they can open the Activity to update the Activity status to </a:t>
            </a:r>
            <a:r>
              <a:rPr lang="en-US" b="1" dirty="0">
                <a:solidFill>
                  <a:srgbClr val="1F2937"/>
                </a:solidFill>
                <a:ea typeface="Arial" pitchFamily="34" charset="-122"/>
                <a:cs typeface="Arial" pitchFamily="34" charset="-120"/>
              </a:rPr>
              <a:t>Achieved</a:t>
            </a:r>
            <a:r>
              <a:rPr lang="en-US" dirty="0">
                <a:solidFill>
                  <a:srgbClr val="1F2937"/>
                </a:solidFill>
                <a:ea typeface="Arial" pitchFamily="34" charset="-122"/>
                <a:cs typeface="Arial" pitchFamily="34" charset="-120"/>
              </a:rPr>
              <a:t>.  </a:t>
            </a:r>
            <a:endParaRPr lang="en-US" dirty="0"/>
          </a:p>
        </p:txBody>
      </p:sp>
      <p:sp>
        <p:nvSpPr>
          <p:cNvPr id="11" name="Rectangle 10">
            <a:extLst>
              <a:ext uri="{FF2B5EF4-FFF2-40B4-BE49-F238E27FC236}">
                <a16:creationId xmlns:a16="http://schemas.microsoft.com/office/drawing/2014/main" id="{E9882C77-C050-953D-BA7B-43B0BD863020}"/>
              </a:ext>
            </a:extLst>
          </p:cNvPr>
          <p:cNvSpPr/>
          <p:nvPr/>
        </p:nvSpPr>
        <p:spPr>
          <a:xfrm>
            <a:off x="4467280" y="2732312"/>
            <a:ext cx="725206" cy="413659"/>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pic>
        <p:nvPicPr>
          <p:cNvPr id="13" name="Image 0" descr="https://trainn-production-videos.s3-accelerate.amazonaws.com/gepuniversity/guide_contents/F1CdPiM24H9JKEBGmEgtYA..jpg?x-amzn-trace-id=Root%3D1-6a86cfa6-7a8832c852f7f6096d43858e%3BParent%3Da3d2de105e38a820%3BSampled%3D0&amp;X-Amz-Algorithm=AWS4-HMAC-SHA256&amp;X-Amz-Credential=AKIAZWGGEKHDU4MHTAV4%2F20260820%2Fus-east-1%2Fs3%2Faws4_request&amp;X-Amz-Date=20260820T095758Z&amp;X-Amz-Expires=7200&amp;X-Amz-SignedHeaders=host&amp;X-Amz-Signature=560edc08ac967e301c681790f4fe61017cb9387444c6d3dc54f57d68d510b63d">
            <a:extLst>
              <a:ext uri="{FF2B5EF4-FFF2-40B4-BE49-F238E27FC236}">
                <a16:creationId xmlns:a16="http://schemas.microsoft.com/office/drawing/2014/main" id="{421BF20D-395D-55DC-7DF7-43378D54869A}"/>
              </a:ext>
            </a:extLst>
          </p:cNvPr>
          <p:cNvPicPr>
            <a:picLocks/>
          </p:cNvPicPr>
          <p:nvPr/>
        </p:nvPicPr>
        <p:blipFill>
          <a:blip r:embed="rId2"/>
          <a:stretch>
            <a:fillRect/>
          </a:stretch>
        </p:blipFill>
        <p:spPr>
          <a:xfrm>
            <a:off x="1802892" y="1472184"/>
            <a:ext cx="8586216" cy="3913632"/>
          </a:xfrm>
          <a:prstGeom prst="rect">
            <a:avLst/>
          </a:prstGeom>
          <a:ln>
            <a:solidFill>
              <a:schemeClr val="tx1"/>
            </a:solidFill>
          </a:ln>
        </p:spPr>
      </p:pic>
      <p:sp>
        <p:nvSpPr>
          <p:cNvPr id="15" name="Rectangle 14">
            <a:extLst>
              <a:ext uri="{FF2B5EF4-FFF2-40B4-BE49-F238E27FC236}">
                <a16:creationId xmlns:a16="http://schemas.microsoft.com/office/drawing/2014/main" id="{7A2603F2-1DD9-E402-4F5B-EA20054EFCF4}"/>
              </a:ext>
            </a:extLst>
          </p:cNvPr>
          <p:cNvSpPr/>
          <p:nvPr/>
        </p:nvSpPr>
        <p:spPr>
          <a:xfrm>
            <a:off x="3918858" y="1472184"/>
            <a:ext cx="6470250" cy="391363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693519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2D786A-7679-087E-8580-D16B4294F2E3}"/>
              </a:ext>
            </a:extLst>
          </p:cNvPr>
          <p:cNvSpPr>
            <a:spLocks noGrp="1"/>
          </p:cNvSpPr>
          <p:nvPr>
            <p:ph type="title"/>
          </p:nvPr>
        </p:nvSpPr>
        <p:spPr/>
        <p:txBody>
          <a:bodyPr/>
          <a:lstStyle/>
          <a:p>
            <a:r>
              <a:rPr lang="en-US" dirty="0"/>
              <a:t>Supplier Ticket Management – Mark activity achieved</a:t>
            </a:r>
          </a:p>
        </p:txBody>
      </p:sp>
      <p:sp>
        <p:nvSpPr>
          <p:cNvPr id="5" name="Text 0">
            <a:extLst>
              <a:ext uri="{FF2B5EF4-FFF2-40B4-BE49-F238E27FC236}">
                <a16:creationId xmlns:a16="http://schemas.microsoft.com/office/drawing/2014/main" id="{99BBF0C0-4CB3-2548-0FA9-21F8A6534BAB}"/>
              </a:ext>
            </a:extLst>
          </p:cNvPr>
          <p:cNvSpPr/>
          <p:nvPr/>
        </p:nvSpPr>
        <p:spPr>
          <a:xfrm>
            <a:off x="1763485" y="5449575"/>
            <a:ext cx="6466114" cy="5029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Click on Edit button</a:t>
            </a:r>
            <a:endParaRPr lang="en-US" dirty="0"/>
          </a:p>
        </p:txBody>
      </p:sp>
      <p:pic>
        <p:nvPicPr>
          <p:cNvPr id="7" name="Image 0" descr="https://trainn-production-videos.s3-accelerate.amazonaws.com/gepuniversity/guide_contents/EItjcXEiKI8kE7DTRV8S7w..jpg?x-amzn-trace-id=Root%3D1-6a86cfa6-24af805a498742d36b05fd87%3BParent%3Db1f758619c84d7a9%3BSampled%3D0&amp;X-Amz-Algorithm=AWS4-HMAC-SHA256&amp;X-Amz-Credential=AKIAZWGGEKHDU4MHTAV4%2F20260820%2Fus-east-1%2Fs3%2Faws4_request&amp;X-Amz-Date=20260820T095758Z&amp;X-Amz-Expires=7200&amp;X-Amz-SignedHeaders=host&amp;X-Amz-Signature=faded7dd3147e670ea21088813673455abcad0b2d04c0f93b7db66d5b04386db">
            <a:extLst>
              <a:ext uri="{FF2B5EF4-FFF2-40B4-BE49-F238E27FC236}">
                <a16:creationId xmlns:a16="http://schemas.microsoft.com/office/drawing/2014/main" id="{A55C1D7D-4899-D70C-613E-C86A7055E3D2}"/>
              </a:ext>
            </a:extLst>
          </p:cNvPr>
          <p:cNvPicPr>
            <a:picLocks/>
          </p:cNvPicPr>
          <p:nvPr/>
        </p:nvPicPr>
        <p:blipFill>
          <a:blip r:embed="rId2"/>
          <a:stretch>
            <a:fillRect/>
          </a:stretch>
        </p:blipFill>
        <p:spPr>
          <a:xfrm>
            <a:off x="1802892" y="1472184"/>
            <a:ext cx="8586216" cy="3913632"/>
          </a:xfrm>
          <a:prstGeom prst="rect">
            <a:avLst/>
          </a:prstGeom>
          <a:ln>
            <a:solidFill>
              <a:schemeClr val="tx1"/>
            </a:solidFill>
          </a:ln>
        </p:spPr>
      </p:pic>
      <p:sp>
        <p:nvSpPr>
          <p:cNvPr id="9" name="Rectangle 8">
            <a:extLst>
              <a:ext uri="{FF2B5EF4-FFF2-40B4-BE49-F238E27FC236}">
                <a16:creationId xmlns:a16="http://schemas.microsoft.com/office/drawing/2014/main" id="{D417AD4F-AB7E-D3B4-F7F7-02DBC5E23224}"/>
              </a:ext>
            </a:extLst>
          </p:cNvPr>
          <p:cNvSpPr/>
          <p:nvPr/>
        </p:nvSpPr>
        <p:spPr>
          <a:xfrm>
            <a:off x="9082822" y="5004036"/>
            <a:ext cx="725206" cy="413659"/>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109365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95C65B-1F68-E655-F912-55B5C13F6E6F}"/>
              </a:ext>
            </a:extLst>
          </p:cNvPr>
          <p:cNvSpPr>
            <a:spLocks noGrp="1"/>
          </p:cNvSpPr>
          <p:nvPr>
            <p:ph type="title"/>
          </p:nvPr>
        </p:nvSpPr>
        <p:spPr/>
        <p:txBody>
          <a:bodyPr/>
          <a:lstStyle/>
          <a:p>
            <a:r>
              <a:rPr lang="en-US" dirty="0"/>
              <a:t>Supplier Ticket Management – Mark activity achieved</a:t>
            </a:r>
          </a:p>
        </p:txBody>
      </p:sp>
      <p:sp>
        <p:nvSpPr>
          <p:cNvPr id="5" name="Text 0">
            <a:extLst>
              <a:ext uri="{FF2B5EF4-FFF2-40B4-BE49-F238E27FC236}">
                <a16:creationId xmlns:a16="http://schemas.microsoft.com/office/drawing/2014/main" id="{CBF98F43-A816-C807-9A97-1941614FD9ED}"/>
              </a:ext>
            </a:extLst>
          </p:cNvPr>
          <p:cNvSpPr/>
          <p:nvPr/>
        </p:nvSpPr>
        <p:spPr>
          <a:xfrm>
            <a:off x="1802892" y="5558543"/>
            <a:ext cx="10789920" cy="5029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Change the Activity status from Assigned to Achieved </a:t>
            </a:r>
            <a:endParaRPr lang="en-US" dirty="0"/>
          </a:p>
        </p:txBody>
      </p:sp>
      <p:pic>
        <p:nvPicPr>
          <p:cNvPr id="7" name="Image 0" descr="https://trainn-production-videos.s3-accelerate.amazonaws.com/gepuniversity/guide_contents/F1CdPiM24H9JKEBGmEgtYA..jpg?x-amzn-trace-id=Root%3D1-6a86cfa6-7a8832c852f7f6096d43858e%3BParent%3Da3d2de105e38a820%3BSampled%3D0&amp;X-Amz-Algorithm=AWS4-HMAC-SHA256&amp;X-Amz-Credential=AKIAZWGGEKHDU4MHTAV4%2F20260820%2Fus-east-1%2Fs3%2Faws4_request&amp;X-Amz-Date=20260820T095758Z&amp;X-Amz-Expires=7200&amp;X-Amz-SignedHeaders=host&amp;X-Amz-Signature=560edc08ac967e301c681790f4fe61017cb9387444c6d3dc54f57d68d510b63d">
            <a:extLst>
              <a:ext uri="{FF2B5EF4-FFF2-40B4-BE49-F238E27FC236}">
                <a16:creationId xmlns:a16="http://schemas.microsoft.com/office/drawing/2014/main" id="{F7B5E718-BDE1-F5A5-3FF6-4C20434388C7}"/>
              </a:ext>
            </a:extLst>
          </p:cNvPr>
          <p:cNvPicPr>
            <a:picLocks/>
          </p:cNvPicPr>
          <p:nvPr/>
        </p:nvPicPr>
        <p:blipFill>
          <a:blip r:embed="rId2"/>
          <a:stretch>
            <a:fillRect/>
          </a:stretch>
        </p:blipFill>
        <p:spPr>
          <a:xfrm>
            <a:off x="1802892" y="1472184"/>
            <a:ext cx="8586216" cy="3913632"/>
          </a:xfrm>
          <a:prstGeom prst="rect">
            <a:avLst/>
          </a:prstGeom>
          <a:ln>
            <a:solidFill>
              <a:schemeClr val="tx1"/>
            </a:solidFill>
          </a:ln>
        </p:spPr>
      </p:pic>
      <p:sp>
        <p:nvSpPr>
          <p:cNvPr id="9" name="Rectangle 8">
            <a:extLst>
              <a:ext uri="{FF2B5EF4-FFF2-40B4-BE49-F238E27FC236}">
                <a16:creationId xmlns:a16="http://schemas.microsoft.com/office/drawing/2014/main" id="{E4019ACC-FE09-3C48-9E6A-EE4B2B600E23}"/>
              </a:ext>
            </a:extLst>
          </p:cNvPr>
          <p:cNvSpPr/>
          <p:nvPr/>
        </p:nvSpPr>
        <p:spPr>
          <a:xfrm>
            <a:off x="6095998" y="3322273"/>
            <a:ext cx="1066801" cy="37887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1605923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FA1D11-A92E-9CAB-CB04-CFA567868486}"/>
              </a:ext>
            </a:extLst>
          </p:cNvPr>
          <p:cNvSpPr>
            <a:spLocks noGrp="1"/>
          </p:cNvSpPr>
          <p:nvPr>
            <p:ph type="title"/>
          </p:nvPr>
        </p:nvSpPr>
        <p:spPr/>
        <p:txBody>
          <a:bodyPr/>
          <a:lstStyle/>
          <a:p>
            <a:r>
              <a:rPr lang="en-US" dirty="0"/>
              <a:t>Supplier Ticket Management – Mark activity achieved</a:t>
            </a:r>
          </a:p>
        </p:txBody>
      </p:sp>
      <p:sp>
        <p:nvSpPr>
          <p:cNvPr id="5" name="Text 0">
            <a:extLst>
              <a:ext uri="{FF2B5EF4-FFF2-40B4-BE49-F238E27FC236}">
                <a16:creationId xmlns:a16="http://schemas.microsoft.com/office/drawing/2014/main" id="{859B82C1-1E71-B3F9-F78C-3CF953F95566}"/>
              </a:ext>
            </a:extLst>
          </p:cNvPr>
          <p:cNvSpPr/>
          <p:nvPr/>
        </p:nvSpPr>
        <p:spPr>
          <a:xfrm>
            <a:off x="1752602" y="5385815"/>
            <a:ext cx="8817428" cy="525127"/>
          </a:xfrm>
          <a:prstGeom prst="rect">
            <a:avLst/>
          </a:prstGeom>
          <a:noFill/>
          <a:ln/>
        </p:spPr>
        <p:txBody>
          <a:bodyPr wrap="square" rtlCol="0" anchor="ctr">
            <a:normAutofit/>
          </a:bodyPr>
          <a:lstStyle/>
          <a:p>
            <a:pPr marL="342900" indent="-342900">
              <a:buFont typeface="Arial" panose="020B0604020202020204" pitchFamily="34" charset="0"/>
              <a:buChar char="•"/>
            </a:pPr>
            <a:r>
              <a:rPr lang="en-US" dirty="0">
                <a:solidFill>
                  <a:srgbClr val="1F2937"/>
                </a:solidFill>
                <a:ea typeface="Arial" pitchFamily="34" charset="-122"/>
                <a:cs typeface="Arial" pitchFamily="34" charset="-120"/>
              </a:rPr>
              <a:t>Supplier can add comments if any</a:t>
            </a:r>
            <a:endParaRPr lang="en-US" dirty="0"/>
          </a:p>
        </p:txBody>
      </p:sp>
      <p:pic>
        <p:nvPicPr>
          <p:cNvPr id="7" name="Image 0" descr="https://trainn-production-videos.s3-accelerate.amazonaws.com/gepuniversity/guide_contents/MHqExNkg8NONhn7tGZ2Apg..jpg?x-amzn-trace-id=Root%3D1-6a86cfa6-1023714048786ae020da1b48%3BParent%3D759edd443ae15608%3BSampled%3D0&amp;X-Amz-Algorithm=AWS4-HMAC-SHA256&amp;X-Amz-Credential=AKIAZWGGEKHDU4MHTAV4%2F20260820%2Fus-east-1%2Fs3%2Faws4_request&amp;X-Amz-Date=20260820T095758Z&amp;X-Amz-Expires=7200&amp;X-Amz-SignedHeaders=host&amp;X-Amz-Signature=a312ed0dcdf5e57abb5ec075a9fb1d2a8044d633753690d1cbb7cf662f268d6f">
            <a:extLst>
              <a:ext uri="{FF2B5EF4-FFF2-40B4-BE49-F238E27FC236}">
                <a16:creationId xmlns:a16="http://schemas.microsoft.com/office/drawing/2014/main" id="{9F009E97-1C60-49DD-F553-A3F1F09BD081}"/>
              </a:ext>
            </a:extLst>
          </p:cNvPr>
          <p:cNvPicPr>
            <a:picLocks/>
          </p:cNvPicPr>
          <p:nvPr/>
        </p:nvPicPr>
        <p:blipFill>
          <a:blip r:embed="rId2"/>
          <a:stretch>
            <a:fillRect/>
          </a:stretch>
        </p:blipFill>
        <p:spPr>
          <a:xfrm>
            <a:off x="1874738" y="1472184"/>
            <a:ext cx="8586216" cy="3913632"/>
          </a:xfrm>
          <a:prstGeom prst="rect">
            <a:avLst/>
          </a:prstGeom>
          <a:ln>
            <a:solidFill>
              <a:schemeClr val="accent3"/>
            </a:solidFill>
          </a:ln>
        </p:spPr>
      </p:pic>
      <p:sp>
        <p:nvSpPr>
          <p:cNvPr id="9" name="Rectangle 8">
            <a:extLst>
              <a:ext uri="{FF2B5EF4-FFF2-40B4-BE49-F238E27FC236}">
                <a16:creationId xmlns:a16="http://schemas.microsoft.com/office/drawing/2014/main" id="{DC6332BA-AE0F-9AA2-2196-98E3C355B889}"/>
              </a:ext>
            </a:extLst>
          </p:cNvPr>
          <p:cNvSpPr/>
          <p:nvPr/>
        </p:nvSpPr>
        <p:spPr>
          <a:xfrm>
            <a:off x="4027712" y="3986301"/>
            <a:ext cx="6289550" cy="78164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298031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610CE8-24F3-508B-5753-51A48C192F29}"/>
              </a:ext>
            </a:extLst>
          </p:cNvPr>
          <p:cNvSpPr>
            <a:spLocks noGrp="1"/>
          </p:cNvSpPr>
          <p:nvPr>
            <p:ph type="title"/>
          </p:nvPr>
        </p:nvSpPr>
        <p:spPr/>
        <p:txBody>
          <a:bodyPr/>
          <a:lstStyle/>
          <a:p>
            <a:r>
              <a:rPr lang="en-US" dirty="0"/>
              <a:t>Supplier Ticket Management – Mark activity achieved</a:t>
            </a:r>
          </a:p>
        </p:txBody>
      </p:sp>
      <p:pic>
        <p:nvPicPr>
          <p:cNvPr id="5" name="Image 0" descr="https://trainn-production-videos.s3-accelerate.amazonaws.com/gepuniversity/guide_contents/4QTr1xABGCU9Zt9rP0isbA..jpg?x-amzn-trace-id=Root%3D1-6a86cfa6-2669a81a0c46f51910c086ab%3BParent%3De067f8068e6de588%3BSampled%3D0&amp;X-Amz-Algorithm=AWS4-HMAC-SHA256&amp;X-Amz-Credential=AKIAZWGGEKHDU4MHTAV4%2F20260820%2Fus-east-1%2Fs3%2Faws4_request&amp;X-Amz-Date=20260820T095758Z&amp;X-Amz-Expires=7200&amp;X-Amz-SignedHeaders=host&amp;X-Amz-Signature=8f3e0c57c7f2b3208077da4758a114547e07cd001caf40d40c81639aea97f4df">
            <a:extLst>
              <a:ext uri="{FF2B5EF4-FFF2-40B4-BE49-F238E27FC236}">
                <a16:creationId xmlns:a16="http://schemas.microsoft.com/office/drawing/2014/main" id="{C3968720-C0C0-0B70-A2F4-D6AA67611E94}"/>
              </a:ext>
            </a:extLst>
          </p:cNvPr>
          <p:cNvPicPr>
            <a:picLocks/>
          </p:cNvPicPr>
          <p:nvPr/>
        </p:nvPicPr>
        <p:blipFill>
          <a:blip r:embed="rId2"/>
          <a:stretch>
            <a:fillRect/>
          </a:stretch>
        </p:blipFill>
        <p:spPr>
          <a:xfrm>
            <a:off x="1802892" y="1287122"/>
            <a:ext cx="8586216" cy="3913632"/>
          </a:xfrm>
          <a:prstGeom prst="rect">
            <a:avLst/>
          </a:prstGeom>
          <a:ln>
            <a:solidFill>
              <a:schemeClr val="accent3"/>
            </a:solidFill>
          </a:ln>
        </p:spPr>
      </p:pic>
      <p:sp>
        <p:nvSpPr>
          <p:cNvPr id="7" name="Text 0">
            <a:extLst>
              <a:ext uri="{FF2B5EF4-FFF2-40B4-BE49-F238E27FC236}">
                <a16:creationId xmlns:a16="http://schemas.microsoft.com/office/drawing/2014/main" id="{D89C5115-7C42-2308-4536-4FCA79D63029}"/>
              </a:ext>
            </a:extLst>
          </p:cNvPr>
          <p:cNvSpPr/>
          <p:nvPr/>
        </p:nvSpPr>
        <p:spPr>
          <a:xfrm>
            <a:off x="1802892" y="5449707"/>
            <a:ext cx="2296886" cy="535530"/>
          </a:xfrm>
          <a:prstGeom prst="rect">
            <a:avLst/>
          </a:prstGeom>
          <a:noFill/>
          <a:ln/>
        </p:spPr>
        <p:txBody>
          <a:bodyPr wrap="square" rtlCol="0" anchor="ctr">
            <a:normAutofit/>
          </a:bodyPr>
          <a:lstStyle/>
          <a:p>
            <a:pPr marL="342900" indent="-342900">
              <a:buFont typeface="Arial" panose="020B0604020202020204" pitchFamily="34" charset="0"/>
              <a:buChar char="•"/>
            </a:pPr>
            <a:r>
              <a:rPr lang="en-US">
                <a:solidFill>
                  <a:srgbClr val="1F2937"/>
                </a:solidFill>
                <a:ea typeface="Arial" pitchFamily="34" charset="-122"/>
                <a:cs typeface="Arial" panose="020B0604020202020204" pitchFamily="34" charset="0"/>
              </a:rPr>
              <a:t>Click on Save </a:t>
            </a:r>
            <a:endParaRPr lang="en-US">
              <a:cs typeface="Arial" panose="020B0604020202020204" pitchFamily="34" charset="0"/>
            </a:endParaRPr>
          </a:p>
        </p:txBody>
      </p:sp>
      <p:sp>
        <p:nvSpPr>
          <p:cNvPr id="11" name="Rectangle 10">
            <a:extLst>
              <a:ext uri="{FF2B5EF4-FFF2-40B4-BE49-F238E27FC236}">
                <a16:creationId xmlns:a16="http://schemas.microsoft.com/office/drawing/2014/main" id="{2C87F78F-5D5C-5B04-A033-01381BAAF738}"/>
              </a:ext>
            </a:extLst>
          </p:cNvPr>
          <p:cNvSpPr/>
          <p:nvPr/>
        </p:nvSpPr>
        <p:spPr>
          <a:xfrm>
            <a:off x="9046029" y="4732668"/>
            <a:ext cx="792262" cy="46808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44867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736E11-692B-AF0F-A499-6D8A2CE141BD}"/>
              </a:ext>
            </a:extLst>
          </p:cNvPr>
          <p:cNvSpPr>
            <a:spLocks noGrp="1"/>
          </p:cNvSpPr>
          <p:nvPr>
            <p:ph type="title"/>
          </p:nvPr>
        </p:nvSpPr>
        <p:spPr/>
        <p:txBody>
          <a:bodyPr/>
          <a:lstStyle/>
          <a:p>
            <a:r>
              <a:rPr lang="en-US" dirty="0"/>
              <a:t>Supplier Ticket Management – Mark Milestone achieved</a:t>
            </a:r>
          </a:p>
        </p:txBody>
      </p:sp>
      <p:sp>
        <p:nvSpPr>
          <p:cNvPr id="5" name="Text 0">
            <a:extLst>
              <a:ext uri="{FF2B5EF4-FFF2-40B4-BE49-F238E27FC236}">
                <a16:creationId xmlns:a16="http://schemas.microsoft.com/office/drawing/2014/main" id="{CE001E86-E0D3-23A6-61C2-6D54827DA759}"/>
              </a:ext>
            </a:extLst>
          </p:cNvPr>
          <p:cNvSpPr/>
          <p:nvPr/>
        </p:nvSpPr>
        <p:spPr>
          <a:xfrm>
            <a:off x="1132115" y="5576783"/>
            <a:ext cx="10789920" cy="64008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Similarly, Supplier can open and mark the assigned milestone as achieved after completing the required actions   </a:t>
            </a:r>
            <a:endParaRPr lang="en-US" dirty="0"/>
          </a:p>
        </p:txBody>
      </p:sp>
      <p:pic>
        <p:nvPicPr>
          <p:cNvPr id="7" name="Image 0" descr="https://trainn-production-videos.s3-accelerate.amazonaws.com/gepuniversity/guide_contents/ih15BaRaDyVXvyo2Z7cnow..jpg?x-amzn-trace-id=Root%3D1-6a86cfa6-28e2242678f7c2b051746680%3BParent%3Dca6047546fb015db%3BSampled%3D0&amp;X-Amz-Algorithm=AWS4-HMAC-SHA256&amp;X-Amz-Credential=AKIAZWGGEKHDU4MHTAV4%2F20260820%2Fus-east-1%2Fs3%2Faws4_request&amp;X-Amz-Date=20260820T095759Z&amp;X-Amz-Expires=7200&amp;X-Amz-SignedHeaders=host&amp;X-Amz-Signature=5cfc1cd923c97ff6b5e3633457d672551dda2dcd4f058d1232428d66e422f432">
            <a:extLst>
              <a:ext uri="{FF2B5EF4-FFF2-40B4-BE49-F238E27FC236}">
                <a16:creationId xmlns:a16="http://schemas.microsoft.com/office/drawing/2014/main" id="{1DF98C77-16BF-5680-9BC4-04D77D32457D}"/>
              </a:ext>
            </a:extLst>
          </p:cNvPr>
          <p:cNvPicPr>
            <a:picLocks/>
          </p:cNvPicPr>
          <p:nvPr/>
        </p:nvPicPr>
        <p:blipFill>
          <a:blip r:embed="rId2"/>
          <a:stretch>
            <a:fillRect/>
          </a:stretch>
        </p:blipFill>
        <p:spPr>
          <a:xfrm>
            <a:off x="1802892" y="1472184"/>
            <a:ext cx="8586216" cy="3913632"/>
          </a:xfrm>
          <a:prstGeom prst="rect">
            <a:avLst/>
          </a:prstGeom>
          <a:ln>
            <a:solidFill>
              <a:schemeClr val="accent3"/>
            </a:solidFill>
          </a:ln>
        </p:spPr>
      </p:pic>
      <p:sp>
        <p:nvSpPr>
          <p:cNvPr id="9" name="Rectangle 8">
            <a:extLst>
              <a:ext uri="{FF2B5EF4-FFF2-40B4-BE49-F238E27FC236}">
                <a16:creationId xmlns:a16="http://schemas.microsoft.com/office/drawing/2014/main" id="{021EEF74-0F6B-DBAF-5D59-87451B8847AA}"/>
              </a:ext>
            </a:extLst>
          </p:cNvPr>
          <p:cNvSpPr/>
          <p:nvPr/>
        </p:nvSpPr>
        <p:spPr>
          <a:xfrm>
            <a:off x="3603172" y="4536725"/>
            <a:ext cx="6520542" cy="35096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1182155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EC9ACB-9BB4-7CF4-3631-326CC3E37B26}"/>
              </a:ext>
            </a:extLst>
          </p:cNvPr>
          <p:cNvSpPr>
            <a:spLocks noGrp="1"/>
          </p:cNvSpPr>
          <p:nvPr>
            <p:ph type="title"/>
          </p:nvPr>
        </p:nvSpPr>
        <p:spPr/>
        <p:txBody>
          <a:bodyPr/>
          <a:lstStyle/>
          <a:p>
            <a:r>
              <a:rPr lang="en-US" dirty="0"/>
              <a:t>Supplier Ticket Management – Status change to Achieved</a:t>
            </a:r>
          </a:p>
        </p:txBody>
      </p:sp>
      <p:sp>
        <p:nvSpPr>
          <p:cNvPr id="5" name="Text 0">
            <a:extLst>
              <a:ext uri="{FF2B5EF4-FFF2-40B4-BE49-F238E27FC236}">
                <a16:creationId xmlns:a16="http://schemas.microsoft.com/office/drawing/2014/main" id="{1BBEA893-C2E0-4E52-CA7C-EC8C1ACFC62D}"/>
              </a:ext>
            </a:extLst>
          </p:cNvPr>
          <p:cNvSpPr/>
          <p:nvPr/>
        </p:nvSpPr>
        <p:spPr>
          <a:xfrm>
            <a:off x="740230" y="5385816"/>
            <a:ext cx="10789920" cy="960120"/>
          </a:xfrm>
          <a:prstGeom prst="rect">
            <a:avLst/>
          </a:prstGeom>
          <a:noFill/>
          <a:ln/>
        </p:spPr>
        <p:txBody>
          <a:bodyPr wrap="square" rtlCol="0" anchor="ctr">
            <a:normAutofit/>
          </a:bodyPr>
          <a:lstStyle/>
          <a:p>
            <a:pPr marL="342900" indent="-342900">
              <a:buFont typeface="Arial" panose="020B0604020202020204" pitchFamily="34" charset="0"/>
              <a:buChar char="•"/>
            </a:pPr>
            <a:r>
              <a:rPr lang="en-US">
                <a:solidFill>
                  <a:srgbClr val="1F2937"/>
                </a:solidFill>
                <a:ea typeface="Arial" pitchFamily="34" charset="-122"/>
                <a:cs typeface="Arial" pitchFamily="34" charset="-120"/>
              </a:rPr>
              <a:t>After marking the Milestone or Activity achieved, the status changes from In Progress to Achieved.  </a:t>
            </a:r>
            <a:endParaRPr lang="en-US"/>
          </a:p>
          <a:p>
            <a:pPr marL="342900" indent="-342900">
              <a:buFont typeface="Arial" panose="020B0604020202020204" pitchFamily="34" charset="0"/>
              <a:buChar char="•"/>
            </a:pPr>
            <a:r>
              <a:rPr lang="en-US">
                <a:solidFill>
                  <a:srgbClr val="1F2937"/>
                </a:solidFill>
                <a:ea typeface="Arial" pitchFamily="34" charset="-122"/>
                <a:cs typeface="Arial" pitchFamily="34" charset="-120"/>
              </a:rPr>
              <a:t>If approval required is enabled by 3M, then the status will show as Achieved - Approval pending.  And once Approver approves it the status changes to Achieved  </a:t>
            </a:r>
            <a:endParaRPr lang="en-US"/>
          </a:p>
        </p:txBody>
      </p:sp>
      <p:pic>
        <p:nvPicPr>
          <p:cNvPr id="7" name="Image 0" descr="https://trainn-production-videos.s3-accelerate.amazonaws.com/gepuniversity/guide_contents/v9I7xHoMGGCJnrYU4ED6Aw..jpg?x-amzn-trace-id=Root%3D1-6a86cfa7-2cafb7f12678f9c75b1e1496%3BParent%3D080068a838ffcfad%3BSampled%3D0&amp;X-Amz-Algorithm=AWS4-HMAC-SHA256&amp;X-Amz-Credential=AKIAZWGGEKHDU4MHTAV4%2F20260820%2Fus-east-1%2Fs3%2Faws4_request&amp;X-Amz-Date=20260820T095759Z&amp;X-Amz-Expires=7200&amp;X-Amz-SignedHeaders=host&amp;X-Amz-Signature=10482aa4cd67b68cdb540574162743ef602dd094034bec25b0c73de58a7c7a37">
            <a:extLst>
              <a:ext uri="{FF2B5EF4-FFF2-40B4-BE49-F238E27FC236}">
                <a16:creationId xmlns:a16="http://schemas.microsoft.com/office/drawing/2014/main" id="{CABDB1A8-7DB1-4E67-33EA-99B77A1BC41A}"/>
              </a:ext>
            </a:extLst>
          </p:cNvPr>
          <p:cNvPicPr>
            <a:picLocks/>
          </p:cNvPicPr>
          <p:nvPr/>
        </p:nvPicPr>
        <p:blipFill>
          <a:blip r:embed="rId2"/>
          <a:stretch>
            <a:fillRect/>
          </a:stretch>
        </p:blipFill>
        <p:spPr>
          <a:xfrm>
            <a:off x="1842082" y="1472184"/>
            <a:ext cx="8586216" cy="3913632"/>
          </a:xfrm>
          <a:prstGeom prst="rect">
            <a:avLst/>
          </a:prstGeom>
          <a:ln>
            <a:solidFill>
              <a:schemeClr val="accent3"/>
            </a:solidFill>
          </a:ln>
        </p:spPr>
      </p:pic>
      <p:sp>
        <p:nvSpPr>
          <p:cNvPr id="9" name="Rectangle 8">
            <a:extLst>
              <a:ext uri="{FF2B5EF4-FFF2-40B4-BE49-F238E27FC236}">
                <a16:creationId xmlns:a16="http://schemas.microsoft.com/office/drawing/2014/main" id="{2C100055-E00B-589E-4B2A-EF5959F01793}"/>
              </a:ext>
            </a:extLst>
          </p:cNvPr>
          <p:cNvSpPr/>
          <p:nvPr/>
        </p:nvSpPr>
        <p:spPr>
          <a:xfrm>
            <a:off x="8686801" y="4293758"/>
            <a:ext cx="1055914" cy="604813"/>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777626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C93E15-C156-DEB0-705A-349B0CDFEF13}"/>
              </a:ext>
            </a:extLst>
          </p:cNvPr>
          <p:cNvSpPr>
            <a:spLocks noGrp="1"/>
          </p:cNvSpPr>
          <p:nvPr>
            <p:ph type="title"/>
          </p:nvPr>
        </p:nvSpPr>
        <p:spPr/>
        <p:txBody>
          <a:bodyPr/>
          <a:lstStyle/>
          <a:p>
            <a:r>
              <a:rPr lang="en-US" dirty="0"/>
              <a:t>Supplier Ticket Management – Comments and Attachments</a:t>
            </a:r>
          </a:p>
        </p:txBody>
      </p:sp>
      <p:sp>
        <p:nvSpPr>
          <p:cNvPr id="5" name="Text 0">
            <a:extLst>
              <a:ext uri="{FF2B5EF4-FFF2-40B4-BE49-F238E27FC236}">
                <a16:creationId xmlns:a16="http://schemas.microsoft.com/office/drawing/2014/main" id="{C960CB04-E9A2-3F61-D1E7-4076B0DB281E}"/>
              </a:ext>
            </a:extLst>
          </p:cNvPr>
          <p:cNvSpPr/>
          <p:nvPr/>
        </p:nvSpPr>
        <p:spPr>
          <a:xfrm>
            <a:off x="740230" y="5497331"/>
            <a:ext cx="10789920" cy="640080"/>
          </a:xfrm>
          <a:prstGeom prst="rect">
            <a:avLst/>
          </a:prstGeom>
          <a:noFill/>
          <a:ln/>
        </p:spPr>
        <p:txBody>
          <a:bodyPr wrap="square" rtlCol="0" anchor="ctr">
            <a:normAutofit/>
          </a:bodyPr>
          <a:lstStyle/>
          <a:p>
            <a:pPr marL="285750" indent="-285750">
              <a:buFont typeface="Arial" panose="020B0604020202020204" pitchFamily="34" charset="0"/>
              <a:buChar char="•"/>
            </a:pPr>
            <a:r>
              <a:rPr lang="en-US">
                <a:solidFill>
                  <a:srgbClr val="1F2937"/>
                </a:solidFill>
                <a:ea typeface="Arial" pitchFamily="34" charset="-122"/>
                <a:cs typeface="Arial" pitchFamily="34" charset="-120"/>
              </a:rPr>
              <a:t>To upload any attachment Supplier can click on the Comments and Attachment link </a:t>
            </a:r>
            <a:endParaRPr lang="en-US"/>
          </a:p>
        </p:txBody>
      </p:sp>
      <p:pic>
        <p:nvPicPr>
          <p:cNvPr id="7" name="Image 0" descr="https://trainn-production-videos.s3-accelerate.amazonaws.com/gepuniversity/guide_contents/4Esih8tS8q0HANL2YcigQQ..jpg?x-amzn-trace-id=Root%3D1-6a86cfa7-6a48faa56f0501546a18173a%3BParent%3Da5d6779aab1aabf7%3BSampled%3D0&amp;X-Amz-Algorithm=AWS4-HMAC-SHA256&amp;X-Amz-Credential=AKIAZWGGEKHDU4MHTAV4%2F20260820%2Fus-east-1%2Fs3%2Faws4_request&amp;X-Amz-Date=20260820T095759Z&amp;X-Amz-Expires=7200&amp;X-Amz-SignedHeaders=host&amp;X-Amz-Signature=1209d8893aed5089f0f06802b158d15a6ced7bef9fe21c41de7faa4b28a96138">
            <a:extLst>
              <a:ext uri="{FF2B5EF4-FFF2-40B4-BE49-F238E27FC236}">
                <a16:creationId xmlns:a16="http://schemas.microsoft.com/office/drawing/2014/main" id="{352DCCBB-17EC-EDF4-16FD-D71EDA6412F5}"/>
              </a:ext>
            </a:extLst>
          </p:cNvPr>
          <p:cNvPicPr>
            <a:picLocks/>
          </p:cNvPicPr>
          <p:nvPr/>
        </p:nvPicPr>
        <p:blipFill>
          <a:blip r:embed="rId2"/>
          <a:stretch>
            <a:fillRect/>
          </a:stretch>
        </p:blipFill>
        <p:spPr>
          <a:xfrm>
            <a:off x="1842082" y="1472184"/>
            <a:ext cx="8586216" cy="3913632"/>
          </a:xfrm>
          <a:prstGeom prst="rect">
            <a:avLst/>
          </a:prstGeom>
          <a:ln>
            <a:solidFill>
              <a:schemeClr val="accent3"/>
            </a:solidFill>
          </a:ln>
        </p:spPr>
      </p:pic>
      <p:sp>
        <p:nvSpPr>
          <p:cNvPr id="9" name="Rectangle 8">
            <a:extLst>
              <a:ext uri="{FF2B5EF4-FFF2-40B4-BE49-F238E27FC236}">
                <a16:creationId xmlns:a16="http://schemas.microsoft.com/office/drawing/2014/main" id="{2DDC6AA1-61B2-B7B1-047E-1A5D6C6DD4CB}"/>
              </a:ext>
            </a:extLst>
          </p:cNvPr>
          <p:cNvSpPr/>
          <p:nvPr/>
        </p:nvSpPr>
        <p:spPr>
          <a:xfrm>
            <a:off x="8643258" y="2051302"/>
            <a:ext cx="1099456" cy="40887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2747359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980FD5-6866-2981-3B89-F91643F1B214}"/>
              </a:ext>
            </a:extLst>
          </p:cNvPr>
          <p:cNvSpPr>
            <a:spLocks noGrp="1"/>
          </p:cNvSpPr>
          <p:nvPr>
            <p:ph type="title"/>
          </p:nvPr>
        </p:nvSpPr>
        <p:spPr/>
        <p:txBody>
          <a:bodyPr/>
          <a:lstStyle/>
          <a:p>
            <a:r>
              <a:rPr lang="en-US" dirty="0"/>
              <a:t>Supplier Ticket Management – Comments and Attachments</a:t>
            </a:r>
          </a:p>
        </p:txBody>
      </p:sp>
      <p:sp>
        <p:nvSpPr>
          <p:cNvPr id="5" name="Text 0">
            <a:extLst>
              <a:ext uri="{FF2B5EF4-FFF2-40B4-BE49-F238E27FC236}">
                <a16:creationId xmlns:a16="http://schemas.microsoft.com/office/drawing/2014/main" id="{96427BF5-1574-DE8A-1DD3-E7DA8DF43917}"/>
              </a:ext>
            </a:extLst>
          </p:cNvPr>
          <p:cNvSpPr/>
          <p:nvPr/>
        </p:nvSpPr>
        <p:spPr>
          <a:xfrm>
            <a:off x="1883232" y="5385815"/>
            <a:ext cx="6444340" cy="579555"/>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Open the Attachments tab</a:t>
            </a:r>
            <a:endParaRPr lang="en-US" dirty="0"/>
          </a:p>
        </p:txBody>
      </p:sp>
      <p:pic>
        <p:nvPicPr>
          <p:cNvPr id="7" name="Image 0" descr="https://trainn-production-videos.s3-accelerate.amazonaws.com/gepuniversity/guide_contents/ezwbJ4gFX1LjrQbfxOiZfg..jpg?x-amzn-trace-id=Root%3D1-6a86cfa7-5878e0671dade5b113b806a4%3BParent%3D06313458fcb22e3f%3BSampled%3D0&amp;X-Amz-Algorithm=AWS4-HMAC-SHA256&amp;X-Amz-Credential=AKIAZWGGEKHDU4MHTAV4%2F20260820%2Fus-east-1%2Fs3%2Faws4_request&amp;X-Amz-Date=20260820T095759Z&amp;X-Amz-Expires=7200&amp;X-Amz-SignedHeaders=host&amp;X-Amz-Signature=d11edecd797460e5b6c42d640690fa1332bbd09eff71143ecce476e3bd3f54d2">
            <a:extLst>
              <a:ext uri="{FF2B5EF4-FFF2-40B4-BE49-F238E27FC236}">
                <a16:creationId xmlns:a16="http://schemas.microsoft.com/office/drawing/2014/main" id="{75708F29-1584-63A9-B321-E87E32EF7492}"/>
              </a:ext>
            </a:extLst>
          </p:cNvPr>
          <p:cNvPicPr>
            <a:picLocks/>
          </p:cNvPicPr>
          <p:nvPr/>
        </p:nvPicPr>
        <p:blipFill>
          <a:blip r:embed="rId2"/>
          <a:stretch>
            <a:fillRect/>
          </a:stretch>
        </p:blipFill>
        <p:spPr>
          <a:xfrm>
            <a:off x="1852968" y="1472184"/>
            <a:ext cx="8586216" cy="3913632"/>
          </a:xfrm>
          <a:prstGeom prst="rect">
            <a:avLst/>
          </a:prstGeom>
          <a:ln>
            <a:solidFill>
              <a:schemeClr val="accent3"/>
            </a:solidFill>
          </a:ln>
        </p:spPr>
      </p:pic>
      <p:sp>
        <p:nvSpPr>
          <p:cNvPr id="9" name="Rectangle 8">
            <a:extLst>
              <a:ext uri="{FF2B5EF4-FFF2-40B4-BE49-F238E27FC236}">
                <a16:creationId xmlns:a16="http://schemas.microsoft.com/office/drawing/2014/main" id="{AD3EA537-3827-1A32-D5AF-FF8F92A0A805}"/>
              </a:ext>
            </a:extLst>
          </p:cNvPr>
          <p:cNvSpPr/>
          <p:nvPr/>
        </p:nvSpPr>
        <p:spPr>
          <a:xfrm>
            <a:off x="4539343" y="2522868"/>
            <a:ext cx="1382485" cy="34617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3280978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83A413-5E59-5C37-8EE5-2CC818A16D04}"/>
              </a:ext>
            </a:extLst>
          </p:cNvPr>
          <p:cNvSpPr>
            <a:spLocks noGrp="1"/>
          </p:cNvSpPr>
          <p:nvPr>
            <p:ph type="title"/>
          </p:nvPr>
        </p:nvSpPr>
        <p:spPr/>
        <p:txBody>
          <a:bodyPr/>
          <a:lstStyle/>
          <a:p>
            <a:r>
              <a:rPr lang="en-US" dirty="0"/>
              <a:t>Supplier Ticket Management – Ticket status –Completed(No Approval required)</a:t>
            </a:r>
          </a:p>
        </p:txBody>
      </p:sp>
      <p:sp>
        <p:nvSpPr>
          <p:cNvPr id="5" name="Text 0">
            <a:extLst>
              <a:ext uri="{FF2B5EF4-FFF2-40B4-BE49-F238E27FC236}">
                <a16:creationId xmlns:a16="http://schemas.microsoft.com/office/drawing/2014/main" id="{BB4FB7F3-83E3-0E83-7C9C-C114A08F3F86}"/>
              </a:ext>
            </a:extLst>
          </p:cNvPr>
          <p:cNvSpPr/>
          <p:nvPr/>
        </p:nvSpPr>
        <p:spPr>
          <a:xfrm>
            <a:off x="772886" y="5385816"/>
            <a:ext cx="10789920" cy="960120"/>
          </a:xfrm>
          <a:prstGeom prst="rect">
            <a:avLst/>
          </a:prstGeom>
          <a:noFill/>
          <a:ln/>
        </p:spPr>
        <p:txBody>
          <a:bodyPr wrap="square" rtlCol="0" anchor="ctr">
            <a:normAutofit fontScale="92500"/>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Once all the milestone and activities are achieved, 3M(the ticket creator) can mark the Ticket </a:t>
            </a:r>
            <a:r>
              <a:rPr lang="en-US" b="1" dirty="0">
                <a:solidFill>
                  <a:srgbClr val="1F2937"/>
                </a:solidFill>
                <a:ea typeface="Arial" pitchFamily="34" charset="-122"/>
                <a:cs typeface="Arial" pitchFamily="34" charset="-120"/>
              </a:rPr>
              <a:t>Complete</a:t>
            </a:r>
            <a:r>
              <a:rPr lang="en-US" dirty="0">
                <a:solidFill>
                  <a:srgbClr val="1F2937"/>
                </a:solidFill>
                <a:ea typeface="Arial" pitchFamily="34" charset="-122"/>
                <a:cs typeface="Arial" pitchFamily="34" charset="-120"/>
              </a:rPr>
              <a:t>.</a:t>
            </a:r>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Depending upon the Approval workflow configured the ticket will go for Approval. If there are no approval workflow the Ticket status will change from </a:t>
            </a:r>
            <a:r>
              <a:rPr lang="en-US" b="1" dirty="0">
                <a:solidFill>
                  <a:srgbClr val="1F2937"/>
                </a:solidFill>
                <a:ea typeface="Arial" pitchFamily="34" charset="-122"/>
                <a:cs typeface="Arial" pitchFamily="34" charset="-120"/>
              </a:rPr>
              <a:t>In Progress </a:t>
            </a:r>
            <a:r>
              <a:rPr lang="en-US" dirty="0">
                <a:solidFill>
                  <a:srgbClr val="1F2937"/>
                </a:solidFill>
                <a:ea typeface="Arial" pitchFamily="34" charset="-122"/>
                <a:cs typeface="Arial" pitchFamily="34" charset="-120"/>
              </a:rPr>
              <a:t>to</a:t>
            </a:r>
            <a:r>
              <a:rPr lang="en-US" b="1" dirty="0">
                <a:solidFill>
                  <a:srgbClr val="1F2937"/>
                </a:solidFill>
                <a:ea typeface="Arial" pitchFamily="34" charset="-122"/>
                <a:cs typeface="Arial" pitchFamily="34" charset="-120"/>
              </a:rPr>
              <a:t> Complete</a:t>
            </a:r>
            <a:r>
              <a:rPr lang="en-US" dirty="0">
                <a:solidFill>
                  <a:srgbClr val="1F2937"/>
                </a:solidFill>
                <a:ea typeface="Arial" pitchFamily="34" charset="-122"/>
                <a:cs typeface="Arial" pitchFamily="34" charset="-120"/>
              </a:rPr>
              <a:t>. </a:t>
            </a:r>
            <a:endParaRPr lang="en-US" dirty="0"/>
          </a:p>
        </p:txBody>
      </p:sp>
      <p:pic>
        <p:nvPicPr>
          <p:cNvPr id="11" name="Image 0" descr="https://trainn-production-videos.s3-accelerate.amazonaws.com/gepuniversity/guide_contents/AUKSIumppGLDZmM9pN4f4Q..jpg?x-amzn-trace-id=Root%3D1-6a86cfa7-59e78bce4c1a550c3d165279%3BParent%3D615be904a16d3572%3BSampled%3D0&amp;X-Amz-Algorithm=AWS4-HMAC-SHA256&amp;X-Amz-Credential=AKIAZWGGEKHDU4MHTAV4%2F20260820%2Fus-east-1%2Fs3%2Faws4_request&amp;X-Amz-Date=20260820T095759Z&amp;X-Amz-Expires=7200&amp;X-Amz-SignedHeaders=host&amp;X-Amz-Signature=392f9b999c2450d05aa469395ddcb4afec408d250f843532383d75051d39a70e">
            <a:extLst>
              <a:ext uri="{FF2B5EF4-FFF2-40B4-BE49-F238E27FC236}">
                <a16:creationId xmlns:a16="http://schemas.microsoft.com/office/drawing/2014/main" id="{FA541C27-05AC-5169-7207-37769EB08CB9}"/>
              </a:ext>
            </a:extLst>
          </p:cNvPr>
          <p:cNvPicPr>
            <a:picLocks/>
          </p:cNvPicPr>
          <p:nvPr/>
        </p:nvPicPr>
        <p:blipFill>
          <a:blip r:embed="rId2"/>
          <a:stretch>
            <a:fillRect/>
          </a:stretch>
        </p:blipFill>
        <p:spPr>
          <a:xfrm>
            <a:off x="1802892" y="1472184"/>
            <a:ext cx="8586216" cy="3913632"/>
          </a:xfrm>
          <a:prstGeom prst="rect">
            <a:avLst/>
          </a:prstGeom>
          <a:ln>
            <a:solidFill>
              <a:schemeClr val="accent3"/>
            </a:solidFill>
          </a:ln>
        </p:spPr>
      </p:pic>
      <p:sp>
        <p:nvSpPr>
          <p:cNvPr id="13" name="Rectangle 12">
            <a:extLst>
              <a:ext uri="{FF2B5EF4-FFF2-40B4-BE49-F238E27FC236}">
                <a16:creationId xmlns:a16="http://schemas.microsoft.com/office/drawing/2014/main" id="{35C4372E-D166-CC33-28E4-46A3ED88B5BF}"/>
              </a:ext>
            </a:extLst>
          </p:cNvPr>
          <p:cNvSpPr/>
          <p:nvPr/>
        </p:nvSpPr>
        <p:spPr>
          <a:xfrm>
            <a:off x="4256314" y="2185411"/>
            <a:ext cx="1382485" cy="34617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449510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885E6C-0E2E-DE81-D062-69AE1E09BEB9}"/>
              </a:ext>
            </a:extLst>
          </p:cNvPr>
          <p:cNvSpPr>
            <a:spLocks noGrp="1"/>
          </p:cNvSpPr>
          <p:nvPr>
            <p:ph type="title"/>
          </p:nvPr>
        </p:nvSpPr>
        <p:spPr/>
        <p:txBody>
          <a:bodyPr/>
          <a:lstStyle/>
          <a:p>
            <a:r>
              <a:rPr lang="en-US" dirty="0"/>
              <a:t>Supplier Ticket Management – Ticket status –Approval Pending</a:t>
            </a:r>
          </a:p>
        </p:txBody>
      </p:sp>
      <p:sp>
        <p:nvSpPr>
          <p:cNvPr id="5" name="Text 0">
            <a:extLst>
              <a:ext uri="{FF2B5EF4-FFF2-40B4-BE49-F238E27FC236}">
                <a16:creationId xmlns:a16="http://schemas.microsoft.com/office/drawing/2014/main" id="{FAC60303-20F7-1E2A-759C-D5992ABA5932}"/>
              </a:ext>
            </a:extLst>
          </p:cNvPr>
          <p:cNvSpPr/>
          <p:nvPr/>
        </p:nvSpPr>
        <p:spPr>
          <a:xfrm>
            <a:off x="849086" y="5298728"/>
            <a:ext cx="10789920" cy="960120"/>
          </a:xfrm>
          <a:prstGeom prst="rect">
            <a:avLst/>
          </a:prstGeom>
          <a:noFill/>
          <a:ln/>
        </p:spPr>
        <p:txBody>
          <a:bodyPr wrap="square" rtlCol="0" anchor="ctr">
            <a:normAutofit fontScale="92500"/>
          </a:bodyPr>
          <a:lstStyle/>
          <a:p>
            <a:pPr marL="285750" indent="-285750">
              <a:buFont typeface="Arial" panose="020B0604020202020204" pitchFamily="34" charset="0"/>
              <a:buChar char="•"/>
            </a:pPr>
            <a:r>
              <a:rPr lang="en-US" dirty="0">
                <a:solidFill>
                  <a:srgbClr val="1F2937"/>
                </a:solidFill>
                <a:ea typeface="Arial" pitchFamily="34" charset="-122"/>
                <a:cs typeface="Arial" panose="020B0604020202020204" pitchFamily="34" charset="0"/>
              </a:rPr>
              <a:t>Once all the milestone and activities are achieved, 3M, the ticket creator can mark the Ticket Complete. </a:t>
            </a:r>
          </a:p>
          <a:p>
            <a:pPr marL="285750" indent="-285750">
              <a:buFont typeface="Arial" panose="020B0604020202020204" pitchFamily="34" charset="0"/>
              <a:buChar char="•"/>
            </a:pPr>
            <a:r>
              <a:rPr lang="en-US" dirty="0">
                <a:solidFill>
                  <a:srgbClr val="1F2937"/>
                </a:solidFill>
                <a:ea typeface="Arial" pitchFamily="34" charset="-122"/>
                <a:cs typeface="Arial" panose="020B0604020202020204" pitchFamily="34" charset="0"/>
              </a:rPr>
              <a:t>Depending upon the Approval workflow, if configured, the ticket will go for Approval. For Supplier the Ticket status will change from </a:t>
            </a:r>
            <a:r>
              <a:rPr lang="en-US" b="1" dirty="0">
                <a:solidFill>
                  <a:srgbClr val="1F2937"/>
                </a:solidFill>
                <a:ea typeface="Arial" pitchFamily="34" charset="-122"/>
                <a:cs typeface="Arial" panose="020B0604020202020204" pitchFamily="34" charset="0"/>
              </a:rPr>
              <a:t>In Progress </a:t>
            </a:r>
            <a:r>
              <a:rPr lang="en-US" dirty="0">
                <a:solidFill>
                  <a:srgbClr val="1F2937"/>
                </a:solidFill>
                <a:ea typeface="Arial" pitchFamily="34" charset="-122"/>
                <a:cs typeface="Arial" panose="020B0604020202020204" pitchFamily="34" charset="0"/>
              </a:rPr>
              <a:t>to </a:t>
            </a:r>
            <a:r>
              <a:rPr lang="en-US" b="1" dirty="0">
                <a:solidFill>
                  <a:srgbClr val="1F2937"/>
                </a:solidFill>
                <a:ea typeface="Arial" pitchFamily="34" charset="-122"/>
                <a:cs typeface="Arial" panose="020B0604020202020204" pitchFamily="34" charset="0"/>
              </a:rPr>
              <a:t>Approval pending</a:t>
            </a:r>
            <a:r>
              <a:rPr lang="en-US" dirty="0">
                <a:solidFill>
                  <a:srgbClr val="1F2937"/>
                </a:solidFill>
                <a:ea typeface="Arial" pitchFamily="34" charset="-122"/>
                <a:cs typeface="Arial" panose="020B0604020202020204" pitchFamily="34" charset="0"/>
              </a:rPr>
              <a:t>. </a:t>
            </a:r>
            <a:endParaRPr lang="en-US" dirty="0">
              <a:cs typeface="Arial" panose="020B0604020202020204" pitchFamily="34" charset="0"/>
            </a:endParaRPr>
          </a:p>
        </p:txBody>
      </p:sp>
      <p:pic>
        <p:nvPicPr>
          <p:cNvPr id="7" name="Image 0" descr="https://trainn-production-videos.s3-accelerate.amazonaws.com/gepuniversity/guide_contents/RXkK79VNiWq4FcYJar7R5g..jpg?x-amzn-trace-id=Root%3D1-6a86cfa7-103d01b9103c27d771f787cd%3BParent%3Dcfb49df170c456e0%3BSampled%3D0&amp;X-Amz-Algorithm=AWS4-HMAC-SHA256&amp;X-Amz-Credential=AKIAZWGGEKHDU4MHTAV4%2F20260820%2Fus-east-1%2Fs3%2Faws4_request&amp;X-Amz-Date=20260820T095759Z&amp;X-Amz-Expires=7200&amp;X-Amz-SignedHeaders=host&amp;X-Amz-Signature=1a81f5708355dd0826867779c802607adb1f6a79327ab3a6f594bc9818ab8f9d">
            <a:extLst>
              <a:ext uri="{FF2B5EF4-FFF2-40B4-BE49-F238E27FC236}">
                <a16:creationId xmlns:a16="http://schemas.microsoft.com/office/drawing/2014/main" id="{C3522C24-CBFF-A912-B564-9A1E6D00448A}"/>
              </a:ext>
            </a:extLst>
          </p:cNvPr>
          <p:cNvPicPr>
            <a:picLocks/>
          </p:cNvPicPr>
          <p:nvPr/>
        </p:nvPicPr>
        <p:blipFill>
          <a:blip r:embed="rId2"/>
          <a:stretch>
            <a:fillRect/>
          </a:stretch>
        </p:blipFill>
        <p:spPr>
          <a:xfrm>
            <a:off x="1950938" y="1385096"/>
            <a:ext cx="8586216" cy="3913632"/>
          </a:xfrm>
          <a:prstGeom prst="rect">
            <a:avLst/>
          </a:prstGeom>
          <a:ln>
            <a:solidFill>
              <a:schemeClr val="accent3"/>
            </a:solidFill>
          </a:ln>
        </p:spPr>
      </p:pic>
      <p:sp>
        <p:nvSpPr>
          <p:cNvPr id="9" name="Rectangle 8">
            <a:extLst>
              <a:ext uri="{FF2B5EF4-FFF2-40B4-BE49-F238E27FC236}">
                <a16:creationId xmlns:a16="http://schemas.microsoft.com/office/drawing/2014/main" id="{42D5F6E7-261C-BA5F-AED2-AFD069BB39E0}"/>
              </a:ext>
            </a:extLst>
          </p:cNvPr>
          <p:cNvSpPr/>
          <p:nvPr/>
        </p:nvSpPr>
        <p:spPr>
          <a:xfrm>
            <a:off x="4571999" y="2076554"/>
            <a:ext cx="1382485" cy="34617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3835805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5F52BC-EFA0-AD7E-108B-6EC321B83D07}"/>
              </a:ext>
            </a:extLst>
          </p:cNvPr>
          <p:cNvSpPr>
            <a:spLocks noGrp="1"/>
          </p:cNvSpPr>
          <p:nvPr>
            <p:ph type="title"/>
          </p:nvPr>
        </p:nvSpPr>
        <p:spPr/>
        <p:txBody>
          <a:bodyPr/>
          <a:lstStyle/>
          <a:p>
            <a:r>
              <a:rPr lang="en-US" dirty="0"/>
              <a:t>Supplier Ticket Management – Ticket status –Completed</a:t>
            </a:r>
          </a:p>
        </p:txBody>
      </p:sp>
      <p:sp>
        <p:nvSpPr>
          <p:cNvPr id="5" name="Text 0">
            <a:extLst>
              <a:ext uri="{FF2B5EF4-FFF2-40B4-BE49-F238E27FC236}">
                <a16:creationId xmlns:a16="http://schemas.microsoft.com/office/drawing/2014/main" id="{3D150A1F-5E1A-1A59-E704-8F4C87F85AFF}"/>
              </a:ext>
            </a:extLst>
          </p:cNvPr>
          <p:cNvSpPr/>
          <p:nvPr/>
        </p:nvSpPr>
        <p:spPr>
          <a:xfrm>
            <a:off x="729344" y="5211646"/>
            <a:ext cx="10789920" cy="960120"/>
          </a:xfrm>
          <a:prstGeom prst="rect">
            <a:avLst/>
          </a:prstGeom>
          <a:noFill/>
          <a:ln/>
        </p:spPr>
        <p:txBody>
          <a:bodyPr wrap="square" rtlCol="0" anchor="ctr">
            <a:normAutofit fontScale="77500" lnSpcReduction="20000"/>
          </a:bodyPr>
          <a:lstStyle/>
          <a:p>
            <a:pPr marL="342900" indent="-342900">
              <a:buFont typeface="Arial" panose="020B0604020202020204" pitchFamily="34" charset="0"/>
              <a:buChar char="•"/>
            </a:pPr>
            <a:r>
              <a:rPr lang="en-US" sz="2300" dirty="0">
                <a:solidFill>
                  <a:srgbClr val="1F2937"/>
                </a:solidFill>
                <a:ea typeface="Arial" pitchFamily="34" charset="-122"/>
                <a:cs typeface="Arial" pitchFamily="34" charset="-120"/>
              </a:rPr>
              <a:t>When the 3M Approver approves the Ticket, the Supplier can view the ticket status as </a:t>
            </a:r>
            <a:r>
              <a:rPr lang="en-US" sz="2300" b="1" dirty="0">
                <a:solidFill>
                  <a:srgbClr val="1F2937"/>
                </a:solidFill>
                <a:ea typeface="Arial" pitchFamily="34" charset="-122"/>
                <a:cs typeface="Arial" pitchFamily="34" charset="-120"/>
              </a:rPr>
              <a:t>Completed</a:t>
            </a:r>
            <a:r>
              <a:rPr lang="en-US" sz="2300" dirty="0">
                <a:solidFill>
                  <a:srgbClr val="1F2937"/>
                </a:solidFill>
                <a:ea typeface="Arial" pitchFamily="34" charset="-122"/>
                <a:cs typeface="Arial" pitchFamily="34" charset="-120"/>
              </a:rPr>
              <a:t>.  </a:t>
            </a:r>
          </a:p>
          <a:p>
            <a:pPr marL="342900" indent="-342900">
              <a:buFont typeface="Arial" panose="020B0604020202020204" pitchFamily="34" charset="0"/>
              <a:buChar char="•"/>
            </a:pPr>
            <a:r>
              <a:rPr lang="en-US" sz="2300" dirty="0">
                <a:solidFill>
                  <a:srgbClr val="1F2937"/>
                </a:solidFill>
                <a:ea typeface="Arial" pitchFamily="34" charset="-122"/>
                <a:cs typeface="Arial" pitchFamily="34" charset="-120"/>
              </a:rPr>
              <a:t>Otherwise in case Approver rejects for supplier the ticket status would change from </a:t>
            </a:r>
            <a:r>
              <a:rPr lang="en-US" sz="2300" b="1" dirty="0">
                <a:solidFill>
                  <a:srgbClr val="1F2937"/>
                </a:solidFill>
                <a:ea typeface="Arial" pitchFamily="34" charset="-122"/>
                <a:cs typeface="Arial" pitchFamily="34" charset="-120"/>
              </a:rPr>
              <a:t>Approval Pending </a:t>
            </a:r>
            <a:r>
              <a:rPr lang="en-US" sz="2300" dirty="0">
                <a:solidFill>
                  <a:srgbClr val="1F2937"/>
                </a:solidFill>
                <a:ea typeface="Arial" pitchFamily="34" charset="-122"/>
                <a:cs typeface="Arial" pitchFamily="34" charset="-120"/>
              </a:rPr>
              <a:t>to </a:t>
            </a:r>
            <a:r>
              <a:rPr lang="en-US" sz="2300" b="1" dirty="0">
                <a:solidFill>
                  <a:srgbClr val="1F2937"/>
                </a:solidFill>
                <a:ea typeface="Arial" pitchFamily="34" charset="-122"/>
                <a:cs typeface="Arial" pitchFamily="34" charset="-120"/>
              </a:rPr>
              <a:t>In progress</a:t>
            </a:r>
            <a:r>
              <a:rPr lang="en-US" sz="2300" dirty="0">
                <a:solidFill>
                  <a:srgbClr val="1F2937"/>
                </a:solidFill>
                <a:ea typeface="Arial" pitchFamily="34" charset="-122"/>
                <a:cs typeface="Arial" pitchFamily="34" charset="-120"/>
              </a:rPr>
              <a:t>. </a:t>
            </a:r>
            <a:endParaRPr lang="en-US" sz="2300" dirty="0"/>
          </a:p>
        </p:txBody>
      </p:sp>
      <p:pic>
        <p:nvPicPr>
          <p:cNvPr id="7" name="Image 0" descr="https://trainn-production-videos.s3-accelerate.amazonaws.com/gepuniversity/guide_contents/AUKSIumppGLDZmM9pN4f4Q..jpg?x-amzn-trace-id=Root%3D1-6a86cfa7-59e78bce4c1a550c3d165279%3BParent%3D615be904a16d3572%3BSampled%3D0&amp;X-Amz-Algorithm=AWS4-HMAC-SHA256&amp;X-Amz-Credential=AKIAZWGGEKHDU4MHTAV4%2F20260820%2Fus-east-1%2Fs3%2Faws4_request&amp;X-Amz-Date=20260820T095759Z&amp;X-Amz-Expires=7200&amp;X-Amz-SignedHeaders=host&amp;X-Amz-Signature=392f9b999c2450d05aa469395ddcb4afec408d250f843532383d75051d39a70e">
            <a:extLst>
              <a:ext uri="{FF2B5EF4-FFF2-40B4-BE49-F238E27FC236}">
                <a16:creationId xmlns:a16="http://schemas.microsoft.com/office/drawing/2014/main" id="{0773C11E-BC41-650D-F96A-9ABC3419FA4A}"/>
              </a:ext>
            </a:extLst>
          </p:cNvPr>
          <p:cNvPicPr>
            <a:picLocks/>
          </p:cNvPicPr>
          <p:nvPr/>
        </p:nvPicPr>
        <p:blipFill>
          <a:blip r:embed="rId2"/>
          <a:stretch>
            <a:fillRect/>
          </a:stretch>
        </p:blipFill>
        <p:spPr>
          <a:xfrm>
            <a:off x="1831196" y="1298014"/>
            <a:ext cx="8586216" cy="3913632"/>
          </a:xfrm>
          <a:prstGeom prst="rect">
            <a:avLst/>
          </a:prstGeom>
          <a:ln>
            <a:solidFill>
              <a:schemeClr val="accent3"/>
            </a:solidFill>
          </a:ln>
        </p:spPr>
      </p:pic>
      <p:sp>
        <p:nvSpPr>
          <p:cNvPr id="9" name="Rectangle 8">
            <a:extLst>
              <a:ext uri="{FF2B5EF4-FFF2-40B4-BE49-F238E27FC236}">
                <a16:creationId xmlns:a16="http://schemas.microsoft.com/office/drawing/2014/main" id="{C70B35BF-1A29-7EDD-2C10-535A93190FD8}"/>
              </a:ext>
            </a:extLst>
          </p:cNvPr>
          <p:cNvSpPr/>
          <p:nvPr/>
        </p:nvSpPr>
        <p:spPr>
          <a:xfrm>
            <a:off x="4234542" y="2011240"/>
            <a:ext cx="1382485" cy="34617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4154882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63A11-E884-E451-012C-BB5A1B7490C3}"/>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208173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3M_PPTtemplate_v6">
  <a:themeElements>
    <a:clrScheme name="TRIFECTA 06 LtBlue_Blue_DkBlue">
      <a:dk1>
        <a:sysClr val="windowText" lastClr="000000"/>
      </a:dk1>
      <a:lt1>
        <a:srgbClr val="FFFFFF"/>
      </a:lt1>
      <a:dk2>
        <a:srgbClr val="A8A8A8"/>
      </a:dk2>
      <a:lt2>
        <a:srgbClr val="595959"/>
      </a:lt2>
      <a:accent1>
        <a:srgbClr val="00C8E6"/>
      </a:accent1>
      <a:accent2>
        <a:srgbClr val="1E1E96"/>
      </a:accent2>
      <a:accent3>
        <a:srgbClr val="003CE6"/>
      </a:accent3>
      <a:accent4>
        <a:srgbClr val="008423"/>
      </a:accent4>
      <a:accent5>
        <a:srgbClr val="D2D2D2"/>
      </a:accent5>
      <a:accent6>
        <a:srgbClr val="FF0000"/>
      </a:accent6>
      <a:hlink>
        <a:srgbClr val="0563C1"/>
      </a:hlink>
      <a:folHlink>
        <a:srgbClr val="1E4E79"/>
      </a:folHlink>
    </a:clrScheme>
    <a:fontScheme name="3M_Theme_v6">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0000"/>
        </a:solidFill>
        <a:ln>
          <a:noFill/>
        </a:ln>
      </a:spPr>
      <a:bodyPr lIns="180000" tIns="180000" rIns="180000" bIns="180000" rtlCol="0" anchor="t"/>
      <a:lstStyle>
        <a:defPP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blank.potx" id="{E01847A4-18E3-433B-B527-00BBAB91A667}" vid="{DB53FFC8-40DE-4499-83C1-0B5366583EC8}"/>
    </a:ext>
  </a:extLst>
</a:theme>
</file>

<file path=ppt/theme/theme2.xml><?xml version="1.0" encoding="utf-8"?>
<a:theme xmlns:a="http://schemas.openxmlformats.org/drawingml/2006/main" name="2_3M_PPTtemplate_v6">
  <a:themeElements>
    <a:clrScheme name="Corporate brand color scheme">
      <a:dk1>
        <a:srgbClr val="000000"/>
      </a:dk1>
      <a:lt1>
        <a:srgbClr val="FFFFFF"/>
      </a:lt1>
      <a:dk2>
        <a:srgbClr val="CBCBD3"/>
      </a:dk2>
      <a:lt2>
        <a:srgbClr val="303036"/>
      </a:lt2>
      <a:accent1>
        <a:srgbClr val="D10411"/>
      </a:accent1>
      <a:accent2>
        <a:srgbClr val="8A041F"/>
      </a:accent2>
      <a:accent3>
        <a:srgbClr val="41000F"/>
      </a:accent3>
      <a:accent4>
        <a:srgbClr val="D39700"/>
      </a:accent4>
      <a:accent5>
        <a:srgbClr val="5DA87B"/>
      </a:accent5>
      <a:accent6>
        <a:srgbClr val="2A55A0"/>
      </a:accent6>
      <a:hlink>
        <a:srgbClr val="0563C1"/>
      </a:hlink>
      <a:folHlink>
        <a:srgbClr val="1E4E79"/>
      </a:folHlink>
    </a:clrScheme>
    <a:fontScheme name="3M_Theme_v6">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0000"/>
        </a:solidFill>
        <a:ln>
          <a:noFill/>
        </a:ln>
      </a:spPr>
      <a:bodyPr lIns="180000" tIns="180000" rIns="180000" bIns="180000" rtlCol="0" anchor="t"/>
      <a:lstStyle>
        <a:defPP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Presentation1" id="{3D35A1A3-EFFB-F54F-84B1-6E6742E5C7FD}" vid="{B2A7AF33-EFC3-5F42-AC20-A241931C0970}"/>
    </a:ext>
  </a:extLst>
</a:theme>
</file>

<file path=ppt/theme/theme3.xml><?xml version="1.0" encoding="utf-8"?>
<a:theme xmlns:a="http://schemas.openxmlformats.org/drawingml/2006/main" name="4_3M_PPTtemplate_v6">
  <a:themeElements>
    <a:clrScheme name="Corporate brand color scheme">
      <a:dk1>
        <a:srgbClr val="000000"/>
      </a:dk1>
      <a:lt1>
        <a:srgbClr val="FFFFFF"/>
      </a:lt1>
      <a:dk2>
        <a:srgbClr val="CBCBD3"/>
      </a:dk2>
      <a:lt2>
        <a:srgbClr val="303036"/>
      </a:lt2>
      <a:accent1>
        <a:srgbClr val="D10411"/>
      </a:accent1>
      <a:accent2>
        <a:srgbClr val="8A041F"/>
      </a:accent2>
      <a:accent3>
        <a:srgbClr val="41000F"/>
      </a:accent3>
      <a:accent4>
        <a:srgbClr val="D39700"/>
      </a:accent4>
      <a:accent5>
        <a:srgbClr val="5DA87B"/>
      </a:accent5>
      <a:accent6>
        <a:srgbClr val="2A55A0"/>
      </a:accent6>
      <a:hlink>
        <a:srgbClr val="0563C1"/>
      </a:hlink>
      <a:folHlink>
        <a:srgbClr val="1E4E79"/>
      </a:folHlink>
    </a:clrScheme>
    <a:fontScheme name="3M_Theme_v6">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0000"/>
        </a:solidFill>
        <a:ln>
          <a:noFill/>
        </a:ln>
      </a:spPr>
      <a:bodyPr lIns="180000" tIns="180000" rIns="180000" bIns="180000" rtlCol="0" anchor="t"/>
      <a:lstStyle>
        <a:defPP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3M-Corp-Powerpoint-template-V3-BaseTemplate  -  Read-Only" id="{4B88D44A-49CD-1345-9B3F-9353F410328D}" vid="{ADA52098-80BD-844F-91EC-752F592F3321}"/>
    </a:ext>
  </a:extLst>
</a:theme>
</file>

<file path=ppt/theme/theme4.xml><?xml version="1.0" encoding="utf-8"?>
<a:theme xmlns:a="http://schemas.openxmlformats.org/drawingml/2006/main" name="Office Theme">
  <a:themeElements>
    <a:clrScheme name="3M Colours">
      <a:dk1>
        <a:sysClr val="windowText" lastClr="000000"/>
      </a:dk1>
      <a:lt1>
        <a:sysClr val="window" lastClr="FFFFFF"/>
      </a:lt1>
      <a:dk2>
        <a:srgbClr val="595959"/>
      </a:dk2>
      <a:lt2>
        <a:srgbClr val="D2D2D2"/>
      </a:lt2>
      <a:accent1>
        <a:srgbClr val="FF0000"/>
      </a:accent1>
      <a:accent2>
        <a:srgbClr val="F5821E"/>
      </a:accent2>
      <a:accent3>
        <a:srgbClr val="FAAA19"/>
      </a:accent3>
      <a:accent4>
        <a:srgbClr val="FF0000"/>
      </a:accent4>
      <a:accent5>
        <a:srgbClr val="F5821E"/>
      </a:accent5>
      <a:accent6>
        <a:srgbClr val="FAAA19"/>
      </a:accent6>
      <a:hlink>
        <a:srgbClr val="000000"/>
      </a:hlink>
      <a:folHlink>
        <a:srgbClr val="000000"/>
      </a:folHlink>
    </a:clrScheme>
    <a:fontScheme name="3M">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3M Colours">
      <a:dk1>
        <a:sysClr val="windowText" lastClr="000000"/>
      </a:dk1>
      <a:lt1>
        <a:sysClr val="window" lastClr="FFFFFF"/>
      </a:lt1>
      <a:dk2>
        <a:srgbClr val="595959"/>
      </a:dk2>
      <a:lt2>
        <a:srgbClr val="D2D2D2"/>
      </a:lt2>
      <a:accent1>
        <a:srgbClr val="FF0000"/>
      </a:accent1>
      <a:accent2>
        <a:srgbClr val="F5821E"/>
      </a:accent2>
      <a:accent3>
        <a:srgbClr val="FAAA19"/>
      </a:accent3>
      <a:accent4>
        <a:srgbClr val="FF0000"/>
      </a:accent4>
      <a:accent5>
        <a:srgbClr val="F5821E"/>
      </a:accent5>
      <a:accent6>
        <a:srgbClr val="FAAA19"/>
      </a:accent6>
      <a:hlink>
        <a:srgbClr val="000000"/>
      </a:hlink>
      <a:folHlink>
        <a:srgbClr val="000000"/>
      </a:folHlink>
    </a:clrScheme>
    <a:fontScheme name="3M">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Question_x0020_2 xmlns="f57bf306-8619-47db-b15d-4d1b1301185b" xsi:nil="true"/>
    <TaxCatchAll xmlns="2e840ac6-496d-4b18-8470-54e78dc2862a" xsi:nil="true"/>
    <lcf76f155ced4ddcb4097134ff3c332f xmlns="f57bf306-8619-47db-b15d-4d1b1301185b">
      <Terms xmlns="http://schemas.microsoft.com/office/infopath/2007/PartnerControls"/>
    </lcf76f155ced4ddcb4097134ff3c332f>
    <Question_x0020_1 xmlns="f57bf306-8619-47db-b15d-4d1b1301185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203C587ADE634EA392EE4212C4B256" ma:contentTypeVersion="15" ma:contentTypeDescription="Create a new document." ma:contentTypeScope="" ma:versionID="aea589765208cd61a70450b72dfa16b5">
  <xsd:schema xmlns:xsd="http://www.w3.org/2001/XMLSchema" xmlns:xs="http://www.w3.org/2001/XMLSchema" xmlns:p="http://schemas.microsoft.com/office/2006/metadata/properties" xmlns:ns2="f57bf306-8619-47db-b15d-4d1b1301185b" xmlns:ns3="2e840ac6-496d-4b18-8470-54e78dc2862a" targetNamespace="http://schemas.microsoft.com/office/2006/metadata/properties" ma:root="true" ma:fieldsID="51db20da472e20d33e8c4275f7b7ecef" ns2:_="" ns3:_="">
    <xsd:import namespace="f57bf306-8619-47db-b15d-4d1b1301185b"/>
    <xsd:import namespace="2e840ac6-496d-4b18-8470-54e78dc2862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BillingMetadata" minOccurs="0"/>
                <xsd:element ref="ns2:Question_x0020_1" minOccurs="0"/>
                <xsd:element ref="ns2:Question_x0020_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bf306-8619-47db-b15d-4d1b130118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727abb3-b6a4-4605-be73-24578a989ce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Question_x0020_1" ma:index="21" nillable="true" ma:displayName="Question 1" ma:internalName="Question_x0020_1">
      <xsd:simpleType>
        <xsd:restriction base="dms:Note">
          <xsd:maxLength value="255"/>
        </xsd:restriction>
      </xsd:simpleType>
    </xsd:element>
    <xsd:element name="Question_x0020_2" ma:index="22" nillable="true" ma:displayName="Question 2" ma:internalName="Question_x0020_2">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e840ac6-496d-4b18-8470-54e78dc2862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19db39-f014-459b-84af-0d39a148a9bc}" ma:internalName="TaxCatchAll" ma:showField="CatchAllData" ma:web="2e840ac6-496d-4b18-8470-54e78dc2862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8CFD99F-A484-4EFD-8952-5781F1052586}">
  <ds:schemaRefs>
    <ds:schemaRef ds:uri="http://schemas.microsoft.com/office/2006/metadata/properties"/>
    <ds:schemaRef ds:uri="http://purl.org/dc/dcmitype/"/>
    <ds:schemaRef ds:uri="http://purl.org/dc/term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2e840ac6-496d-4b18-8470-54e78dc2862a"/>
    <ds:schemaRef ds:uri="f57bf306-8619-47db-b15d-4d1b1301185b"/>
    <ds:schemaRef ds:uri="http://www.w3.org/XML/1998/namespace"/>
  </ds:schemaRefs>
</ds:datastoreItem>
</file>

<file path=customXml/itemProps2.xml><?xml version="1.0" encoding="utf-8"?>
<ds:datastoreItem xmlns:ds="http://schemas.openxmlformats.org/officeDocument/2006/customXml" ds:itemID="{234A05AA-1686-429E-892A-36E3B2BF9983}">
  <ds:schemaRefs>
    <ds:schemaRef ds:uri="http://schemas.microsoft.com/sharepoint/v3/contenttype/forms"/>
  </ds:schemaRefs>
</ds:datastoreItem>
</file>

<file path=customXml/itemProps3.xml><?xml version="1.0" encoding="utf-8"?>
<ds:datastoreItem xmlns:ds="http://schemas.openxmlformats.org/officeDocument/2006/customXml" ds:itemID="{CE3FE1E2-8E84-4B41-B80F-A4517C451F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bf306-8619-47db-b15d-4d1b1301185b"/>
    <ds:schemaRef ds:uri="2e840ac6-496d-4b18-8470-54e78dc286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acac3c4-e2a5-4257-af76-205c8a821ddb}" enabled="0" method="" siteId="{facac3c4-e2a5-4257-af76-205c8a821ddb}" removed="1"/>
</clbl:labelList>
</file>

<file path=docProps/app.xml><?xml version="1.0" encoding="utf-8"?>
<Properties xmlns="http://schemas.openxmlformats.org/officeDocument/2006/extended-properties" xmlns:vt="http://schemas.openxmlformats.org/officeDocument/2006/docPropsVTypes">
  <Template>blank</Template>
  <TotalTime>147</TotalTime>
  <Words>1000</Words>
  <Application>Microsoft Office PowerPoint</Application>
  <PresentationFormat>Widescreen</PresentationFormat>
  <Paragraphs>92</Paragraphs>
  <Slides>26</Slides>
  <Notes>0</Notes>
  <HiddenSlides>0</HiddenSlides>
  <MMClips>0</MMClips>
  <ScaleCrop>false</ScaleCrop>
  <HeadingPairs>
    <vt:vector size="8" baseType="variant">
      <vt:variant>
        <vt:lpstr>Fonts Used</vt:lpstr>
      </vt:variant>
      <vt:variant>
        <vt:i4>8</vt:i4>
      </vt:variant>
      <vt:variant>
        <vt:lpstr>Theme</vt:lpstr>
      </vt:variant>
      <vt:variant>
        <vt:i4>3</vt:i4>
      </vt:variant>
      <vt:variant>
        <vt:lpstr>Embedded OLE Servers</vt:lpstr>
      </vt:variant>
      <vt:variant>
        <vt:i4>1</vt:i4>
      </vt:variant>
      <vt:variant>
        <vt:lpstr>Slide Titles</vt:lpstr>
      </vt:variant>
      <vt:variant>
        <vt:i4>26</vt:i4>
      </vt:variant>
    </vt:vector>
  </HeadingPairs>
  <TitlesOfParts>
    <vt:vector size="38" baseType="lpstr">
      <vt:lpstr>MS PGothic</vt:lpstr>
      <vt:lpstr>Arial</vt:lpstr>
      <vt:lpstr>3M Circular TT Book</vt:lpstr>
      <vt:lpstr>3M Circular TT Black</vt:lpstr>
      <vt:lpstr>Calibri</vt:lpstr>
      <vt:lpstr>Wingdings</vt:lpstr>
      <vt:lpstr>3M Circular TT Light</vt:lpstr>
      <vt:lpstr>3M Circular TT Bold</vt:lpstr>
      <vt:lpstr>3M_PPTtemplate_v6</vt:lpstr>
      <vt:lpstr>2_3M_PPTtemplate_v6</vt:lpstr>
      <vt:lpstr>4_3M_PPTtemplate_v6</vt:lpstr>
      <vt:lpstr>Document</vt:lpstr>
      <vt:lpstr>PowerPoint Presentation</vt:lpstr>
      <vt:lpstr>Supplier Ticket Management - Introduction</vt:lpstr>
      <vt:lpstr>Supplier Ticket Management – Process Flow</vt:lpstr>
      <vt:lpstr>Supplier Ticket Management – Process steps explained</vt:lpstr>
      <vt:lpstr>Supplier Ticket Management – Email notification</vt:lpstr>
      <vt:lpstr>Supplier Ticket Management – Milestones section</vt:lpstr>
      <vt:lpstr>Supplier Ticket Management – Assigned Activity</vt:lpstr>
      <vt:lpstr>Supplier Ticket Management – Assigned Activity to me</vt:lpstr>
      <vt:lpstr>Supplier Ticket Management – Assigned Milestones to me</vt:lpstr>
      <vt:lpstr>Supplier Ticket Management – Notes and Attachments</vt:lpstr>
      <vt:lpstr>Supplier Ticket Management – Comments and Attachments</vt:lpstr>
      <vt:lpstr>Supplier Ticket Management – Comments and Attachments</vt:lpstr>
      <vt:lpstr>Supplier Ticket Management – Comments and Attachments</vt:lpstr>
      <vt:lpstr>Supplier Ticket Management – Mark activity achieved</vt:lpstr>
      <vt:lpstr>Supplier Ticket Management – Mark activity achieved</vt:lpstr>
      <vt:lpstr>Supplier Ticket Management – Mark activity achieved</vt:lpstr>
      <vt:lpstr>Supplier Ticket Management – Mark activity achieved</vt:lpstr>
      <vt:lpstr>Supplier Ticket Management – Mark activity achieved</vt:lpstr>
      <vt:lpstr>Supplier Ticket Management – Mark Milestone achieved</vt:lpstr>
      <vt:lpstr>Supplier Ticket Management – Status change to Achieved</vt:lpstr>
      <vt:lpstr>Supplier Ticket Management – Comments and Attachments</vt:lpstr>
      <vt:lpstr>Supplier Ticket Management – Comments and Attachments</vt:lpstr>
      <vt:lpstr>Supplier Ticket Management – Ticket status –Completed(No Approval required)</vt:lpstr>
      <vt:lpstr>Supplier Ticket Management – Ticket status –Approval Pending</vt:lpstr>
      <vt:lpstr>Supplier Ticket Management – Ticket status –Completed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Fanna Haile-Selassie</dc:creator>
  <dc:description>access at brand.3M.com</dc:description>
  <cp:lastModifiedBy>Ashutosh Yadav</cp:lastModifiedBy>
  <cp:revision>3</cp:revision>
  <dcterms:created xsi:type="dcterms:W3CDTF">2026-01-22T01:41:10Z</dcterms:created>
  <dcterms:modified xsi:type="dcterms:W3CDTF">2026-09-16T06:54:01Z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1958178</vt:lpwstr>
  </property>
  <property fmtid="{D5CDD505-2E9C-101B-9397-08002B2CF9AE}" pid="3" name="NXPowerLiteSettings">
    <vt:lpwstr>A74006B004C800</vt:lpwstr>
  </property>
  <property fmtid="{D5CDD505-2E9C-101B-9397-08002B2CF9AE}" pid="4" name="NXPowerLiteVersion">
    <vt:lpwstr>D6.0.7</vt:lpwstr>
  </property>
  <property fmtid="{D5CDD505-2E9C-101B-9397-08002B2CF9AE}" pid="5" name="ContentTypeId">
    <vt:lpwstr>0x010100E3203C587ADE634EA392EE4212C4B256</vt:lpwstr>
  </property>
</Properties>
</file>