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874" r:id="rId2"/>
  </p:sldMasterIdLst>
  <p:notesMasterIdLst>
    <p:notesMasterId r:id="rId5"/>
  </p:notesMasterIdLst>
  <p:handoutMasterIdLst>
    <p:handoutMasterId r:id="rId6"/>
  </p:handoutMasterIdLst>
  <p:sldIdLst>
    <p:sldId id="267" r:id="rId3"/>
    <p:sldId id="268" r:id="rId4"/>
  </p:sldIdLst>
  <p:sldSz cx="7772400" cy="10058400"/>
  <p:notesSz cx="7010400" cy="9296400"/>
  <p:embeddedFontLst>
    <p:embeddedFont>
      <p:font typeface="3M Circular TT Bold" panose="020B0804020101010102" pitchFamily="34" charset="0"/>
      <p:bold r:id="rId7"/>
    </p:embeddedFont>
    <p:embeddedFont>
      <p:font typeface="3M Circular TT Book" panose="020B0604020101020102" pitchFamily="34" charset="0"/>
      <p:regular r:id="rId8"/>
      <p:bold r:id="rId9"/>
      <p:italic r:id="rId10"/>
      <p:boldItalic r:id="rId11"/>
    </p:embeddedFont>
    <p:embeddedFont>
      <p:font typeface="3M Circular TT Light" panose="020B0404020101020102" pitchFamily="34" charset="0"/>
      <p:regular r:id="rId12"/>
      <p:italic r:id="rId13"/>
    </p:embeddedFont>
    <p:embeddedFont>
      <p:font typeface="MS PGothic" panose="020B0600070205080204" pitchFamily="34" charset="-128"/>
      <p:regular r:id="rId14"/>
    </p:embeddedFont>
  </p:embeddedFontLst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FD3953-F8FE-3BB6-6152-80221891BE36}" name="Ivonne Mayorga" initials="IM" userId="S::a1zawzz@mmm.com::ce7c2cca-7fc1-4104-982e-e02d07fa5d6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y Hanscom" initials="CH" lastIdx="1" clrIdx="0">
    <p:extLst>
      <p:ext uri="{19B8F6BF-5375-455C-9EA6-DF929625EA0E}">
        <p15:presenceInfo xmlns:p15="http://schemas.microsoft.com/office/powerpoint/2012/main" userId="S::US345876@mmm.com::6d697531-f294-401b-9c5b-18e19c75e3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825"/>
    <a:srgbClr val="E6C500"/>
    <a:srgbClr val="DF1607"/>
    <a:srgbClr val="003DE6"/>
    <a:srgbClr val="00FFFF"/>
    <a:srgbClr val="00C7E6"/>
    <a:srgbClr val="8229B5"/>
    <a:srgbClr val="F5821F"/>
    <a:srgbClr val="8C006E"/>
    <a:srgbClr val="FF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88249" autoAdjust="0"/>
  </p:normalViewPr>
  <p:slideViewPr>
    <p:cSldViewPr snapToGrid="0">
      <p:cViewPr varScale="1">
        <p:scale>
          <a:sx n="67" d="100"/>
          <a:sy n="67" d="100"/>
        </p:scale>
        <p:origin x="289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32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8/10/relationships/authors" Target="authors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11" Type="http://schemas.openxmlformats.org/officeDocument/2006/relationships/font" Target="fonts/font5.fntdata"/><Relationship Id="rId5" Type="http://schemas.openxmlformats.org/officeDocument/2006/relationships/notesMaster" Target="notesMasters/notesMaster1.xml"/><Relationship Id="rId15" Type="http://schemas.openxmlformats.org/officeDocument/2006/relationships/tags" Target="tags/tag1.xml"/><Relationship Id="rId10" Type="http://schemas.openxmlformats.org/officeDocument/2006/relationships/font" Target="fonts/font4.fntdata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3E2305-466C-4623-BA03-7D1ABB7C9E8B}" type="datetimeFigureOut">
              <a:rPr lang="en-GB" smtClean="0"/>
              <a:t>09/09/2024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AB2DDB-3F36-4FB8-8004-74C0E9CD6F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1304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894DEE1-CFED-4862-80A6-C1C29819A1DC}" type="datetimeFigureOut">
              <a:rPr lang="en-GB" smtClean="0"/>
              <a:t>09/09/2024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3938" y="1162050"/>
            <a:ext cx="24225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745B09-AD31-409C-B2BB-E7C534396A2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903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3938" y="1162050"/>
            <a:ext cx="242252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BBD3EF-9B39-4DC8-A98D-D4E5FE5A764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889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3938" y="1162050"/>
            <a:ext cx="242252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BBD3EF-9B39-4DC8-A98D-D4E5FE5A7647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029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package" Target="../embeddings/Microsoft_Word_Document.docx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E3FFE-217B-49A6-86E8-7E9F9B7610F2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2485E65-BDBF-494A-8847-8908887BED5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91A6D2-DA53-4227-B40D-F779479B11FD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9" name="Footer Placeholder 3">
              <a:extLst>
                <a:ext uri="{FF2B5EF4-FFF2-40B4-BE49-F238E27FC236}">
                  <a16:creationId xmlns:a16="http://schemas.microsoft.com/office/drawing/2014/main" id="{06A12CDE-A5C8-4AB8-A340-617C75C2004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0" name="TextBox 25">
              <a:extLst>
                <a:ext uri="{FF2B5EF4-FFF2-40B4-BE49-F238E27FC236}">
                  <a16:creationId xmlns:a16="http://schemas.microsoft.com/office/drawing/2014/main" id="{FC01E7A2-4388-4932-997D-2EE6FDD07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1" name="Rectangle 26">
              <a:extLst>
                <a:ext uri="{FF2B5EF4-FFF2-40B4-BE49-F238E27FC236}">
                  <a16:creationId xmlns:a16="http://schemas.microsoft.com/office/drawing/2014/main" id="{626847D3-351F-4DF7-B605-DB21CD18B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4" name="TextBox 24">
              <a:extLst>
                <a:ext uri="{FF2B5EF4-FFF2-40B4-BE49-F238E27FC236}">
                  <a16:creationId xmlns:a16="http://schemas.microsoft.com/office/drawing/2014/main" id="{8A3ED80A-D0A0-4513-8AB6-54D412B001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15" name="Footer Placeholder 3">
              <a:extLst>
                <a:ext uri="{FF2B5EF4-FFF2-40B4-BE49-F238E27FC236}">
                  <a16:creationId xmlns:a16="http://schemas.microsoft.com/office/drawing/2014/main" id="{F9A1CC6D-3820-48BF-9B5D-DDE47D19872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11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241874" y="1904391"/>
            <a:ext cx="7287638" cy="7268870"/>
          </a:xfrm>
        </p:spPr>
        <p:txBody>
          <a:bodyPr/>
          <a:lstStyle>
            <a:lvl1pPr>
              <a:lnSpc>
                <a:spcPct val="90000"/>
              </a:lnSpc>
              <a:defRPr sz="7040">
                <a:latin typeface="+mj-lt"/>
              </a:defRPr>
            </a:lvl1pPr>
            <a:lvl2pPr>
              <a:defRPr sz="6453">
                <a:latin typeface="+mj-lt"/>
              </a:defRPr>
            </a:lvl2pPr>
            <a:lvl3pPr>
              <a:defRPr sz="5867">
                <a:latin typeface="+mj-lt"/>
              </a:defRPr>
            </a:lvl3pPr>
            <a:lvl4pPr>
              <a:defRPr sz="5280">
                <a:latin typeface="+mj-lt"/>
              </a:defRPr>
            </a:lvl4pPr>
            <a:lvl5pPr>
              <a:defRPr sz="4693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7E976-602E-4798-9040-9FC479C609EC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9E3956E-4AE6-4089-8AFA-D06F2A3798E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A4CE49-6AFE-43E0-A9E4-47F733AAD2A0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2" name="Footer Placeholder 3">
              <a:extLst>
                <a:ext uri="{FF2B5EF4-FFF2-40B4-BE49-F238E27FC236}">
                  <a16:creationId xmlns:a16="http://schemas.microsoft.com/office/drawing/2014/main" id="{AFCF6DEC-CB96-4F4F-A813-9FDC46678D6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BF3572EA-6A3D-45B7-BB6F-13DD9BF48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C488333E-1DA7-440F-A801-53A031415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113AB11E-BA43-44CB-91E3-75E3D9A8B7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2" name="Footer Placeholder 3">
              <a:extLst>
                <a:ext uri="{FF2B5EF4-FFF2-40B4-BE49-F238E27FC236}">
                  <a16:creationId xmlns:a16="http://schemas.microsoft.com/office/drawing/2014/main" id="{80EC80E9-2828-473B-B544-EA66FAC710D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07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31" y="563271"/>
            <a:ext cx="7284682" cy="8596579"/>
          </a:xfrm>
        </p:spPr>
        <p:txBody>
          <a:bodyPr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4C7818-7DB8-467B-9E38-AA676C0E5FDB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57F5270-7B0B-4F18-9CAE-ED7E9D8D981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8DA49F-2A82-4A25-B7DF-68BDBD59F8E7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2" name="Footer Placeholder 3">
              <a:extLst>
                <a:ext uri="{FF2B5EF4-FFF2-40B4-BE49-F238E27FC236}">
                  <a16:creationId xmlns:a16="http://schemas.microsoft.com/office/drawing/2014/main" id="{95677047-4885-4E97-A3DA-727BB67B768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74B04A53-7DF9-4EFA-B87E-025996DD0D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D77D41B0-F83D-4452-8115-2E597916B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A0205578-7263-4EB1-8D3C-BF31A8B31A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2" name="Footer Placeholder 3">
              <a:extLst>
                <a:ext uri="{FF2B5EF4-FFF2-40B4-BE49-F238E27FC236}">
                  <a16:creationId xmlns:a16="http://schemas.microsoft.com/office/drawing/2014/main" id="{470741EF-B2CA-40DC-B692-450CDF55094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982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Only_ 1/3 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3"/>
          </p:nvPr>
        </p:nvSpPr>
        <p:spPr>
          <a:xfrm>
            <a:off x="241875" y="563271"/>
            <a:ext cx="2419160" cy="8596579"/>
          </a:xfrm>
        </p:spPr>
        <p:txBody>
          <a:bodyPr/>
          <a:lstStyle>
            <a:lvl1pPr marL="0" marR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 sz="2934"/>
            </a:lvl1pPr>
            <a:lvl2pPr marL="267763" marR="0" indent="-267763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2pPr>
            <a:lvl3pPr marL="461016" marR="0" indent="-19325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3pPr>
            <a:lvl4pPr marL="693852" marR="0" indent="-169971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4pPr>
            <a:lvl5pPr marL="942987" marR="0" indent="-15134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5pPr>
          </a:lstStyle>
          <a:p>
            <a:pPr marL="0" marR="0" lvl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7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669820" y="563271"/>
            <a:ext cx="4859694" cy="8596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509AD8-1A9C-4EF5-B884-55D562DE900B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017569D-9CE0-4BE3-B3CD-1A417F50828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AE10B0-6483-4DD3-9AC6-B316EB7FBB02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9" name="Footer Placeholder 3">
              <a:extLst>
                <a:ext uri="{FF2B5EF4-FFF2-40B4-BE49-F238E27FC236}">
                  <a16:creationId xmlns:a16="http://schemas.microsoft.com/office/drawing/2014/main" id="{3946B169-B73F-47BE-BA5A-330CF1FA061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C1C9907D-CB85-47D2-86D9-14E931DBEC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A302562C-C7B6-4A04-86B2-FD850E758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F5E5EC0E-7B9B-4EED-B3F6-84B5F2DFF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FC03A5C1-226D-4759-A9FB-9012F2972C1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45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41875" y="563271"/>
            <a:ext cx="2419160" cy="8596579"/>
          </a:xfrm>
        </p:spPr>
        <p:txBody>
          <a:bodyPr/>
          <a:lstStyle>
            <a:lvl1pPr marL="0" marR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 sz="2934"/>
            </a:lvl1pPr>
            <a:lvl2pPr marL="267763" marR="0" indent="-267763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2pPr>
            <a:lvl3pPr marL="461016" marR="0" indent="-19325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3pPr>
            <a:lvl4pPr marL="693852" marR="0" indent="-169971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4pPr>
            <a:lvl5pPr marL="942987" marR="0" indent="-15134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5pPr>
          </a:lstStyle>
          <a:p>
            <a:pPr marL="0" marR="0" lvl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7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2669819" y="563271"/>
            <a:ext cx="2424989" cy="8596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/>
          </p:nvPr>
        </p:nvSpPr>
        <p:spPr>
          <a:xfrm>
            <a:off x="5106467" y="563271"/>
            <a:ext cx="2419160" cy="8596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29DD5-8302-44FC-A0B1-8337DE811511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44D76EA-E240-4A6C-A525-7D54EE25181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E4D0F6-5DAB-412C-8F1F-7CBE531A70F8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4" name="Footer Placeholder 3">
              <a:extLst>
                <a:ext uri="{FF2B5EF4-FFF2-40B4-BE49-F238E27FC236}">
                  <a16:creationId xmlns:a16="http://schemas.microsoft.com/office/drawing/2014/main" id="{8BCDBED6-3957-4CF5-A8B4-BE0F0AA278C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5" name="TextBox 25">
              <a:extLst>
                <a:ext uri="{FF2B5EF4-FFF2-40B4-BE49-F238E27FC236}">
                  <a16:creationId xmlns:a16="http://schemas.microsoft.com/office/drawing/2014/main" id="{06FAE734-6022-4CFB-BBE8-C6C087C058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57336218-C1BE-4B17-ACB9-E2CFA8EBC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42D3CC64-9451-41B1-8CF4-F14302BA1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4" name="Footer Placeholder 3">
              <a:extLst>
                <a:ext uri="{FF2B5EF4-FFF2-40B4-BE49-F238E27FC236}">
                  <a16:creationId xmlns:a16="http://schemas.microsoft.com/office/drawing/2014/main" id="{969DFDB4-0D9B-4D5F-9E78-85E6F2FB988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8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244831" y="562724"/>
            <a:ext cx="4855807" cy="8596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112296" y="558801"/>
            <a:ext cx="2419160" cy="86008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45CE4F-6F70-4BAD-A37D-4113302E4C19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7E8A698D-770C-494C-B31A-7D8FAE71D85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B7AAFC-3AA8-49FF-BB2F-268106DDE51A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3" name="Footer Placeholder 3">
              <a:extLst>
                <a:ext uri="{FF2B5EF4-FFF2-40B4-BE49-F238E27FC236}">
                  <a16:creationId xmlns:a16="http://schemas.microsoft.com/office/drawing/2014/main" id="{1BB4D2D5-AFEF-4459-9BF9-8D067F6198E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5" name="TextBox 25">
              <a:extLst>
                <a:ext uri="{FF2B5EF4-FFF2-40B4-BE49-F238E27FC236}">
                  <a16:creationId xmlns:a16="http://schemas.microsoft.com/office/drawing/2014/main" id="{77D2C44C-7B05-467B-A795-49CF2F50FB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7" name="Rectangle 26">
              <a:extLst>
                <a:ext uri="{FF2B5EF4-FFF2-40B4-BE49-F238E27FC236}">
                  <a16:creationId xmlns:a16="http://schemas.microsoft.com/office/drawing/2014/main" id="{46D3F0A3-CDF2-4060-8B2F-83A456E62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EEA5EC81-E79A-4C98-9B65-6C62E7DF25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EC50136B-7BAF-40E7-B31A-EE90FE8E964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294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244831" y="563270"/>
            <a:ext cx="2432700" cy="4298290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244831" y="4861480"/>
            <a:ext cx="2432700" cy="4309743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2677531" y="563270"/>
            <a:ext cx="2424580" cy="4298290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2677531" y="4861481"/>
            <a:ext cx="2424580" cy="4309744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5100638" y="563270"/>
            <a:ext cx="2432700" cy="4298290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5100638" y="4861481"/>
            <a:ext cx="2432700" cy="4309741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45E3E5-52BA-45CB-AE34-D170892E860C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3B577B29-35AD-4376-AB85-5AD24BCE43D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0C0AC3-044D-4C91-A5BE-0F9CABC8550F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8" name="Footer Placeholder 3">
              <a:extLst>
                <a:ext uri="{FF2B5EF4-FFF2-40B4-BE49-F238E27FC236}">
                  <a16:creationId xmlns:a16="http://schemas.microsoft.com/office/drawing/2014/main" id="{9CEA6B75-5546-49E7-8F15-5CCCBA27ADE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9" name="TextBox 25">
              <a:extLst>
                <a:ext uri="{FF2B5EF4-FFF2-40B4-BE49-F238E27FC236}">
                  <a16:creationId xmlns:a16="http://schemas.microsoft.com/office/drawing/2014/main" id="{4DEAC9CD-B13E-4D35-AB68-7AE7A06F44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01DA0C63-CE71-441C-8394-40BA33F4C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CC87C814-250D-4D13-9F92-B437C3A596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2" name="Footer Placeholder 3">
              <a:extLst>
                <a:ext uri="{FF2B5EF4-FFF2-40B4-BE49-F238E27FC236}">
                  <a16:creationId xmlns:a16="http://schemas.microsoft.com/office/drawing/2014/main" id="{65582DA2-7D06-400F-85D7-66EFEB14445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0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1876" y="556472"/>
            <a:ext cx="4173103" cy="12070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2280423-D31A-0A49-9C46-7AC0C2A2DB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81600" y="0"/>
            <a:ext cx="2590800" cy="100584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A8E2A-4A36-49B7-97C5-B28B154DFB63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E3195D2-07B8-4C69-B164-16DF82FEFA3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7375B6-2F05-435F-8405-D6A69B36C390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3" name="Footer Placeholder 3">
              <a:extLst>
                <a:ext uri="{FF2B5EF4-FFF2-40B4-BE49-F238E27FC236}">
                  <a16:creationId xmlns:a16="http://schemas.microsoft.com/office/drawing/2014/main" id="{658D4024-932D-4BD7-8816-5439BEFB15B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46614E42-7CF7-4D68-AFF2-220AA6709B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4B979D3F-52C3-4CFF-86F5-716C60EDF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A4002AE0-1215-44D8-A69A-99D0043688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0DD60D4F-DDED-4FC0-904A-DE255BA2601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302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list- 2 Column with 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Ins="0"/>
          <a:lstStyle/>
          <a:p>
            <a:r>
              <a:rPr lang="en-US" dirty="0"/>
              <a:t>Image right</a:t>
            </a:r>
            <a:endParaRPr lang="en-GB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1408C6FB-BB0C-CD4B-B374-025253E647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83656" y="1955800"/>
            <a:ext cx="3341808" cy="702225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61D9E2-4BFB-4A6F-A885-AE3A5C254DC7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48D6E41-D129-47BF-8048-84CC50D0625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5AE57E-ED9D-4D30-B5BB-5B890BD8A6A0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5" name="Footer Placeholder 3">
              <a:extLst>
                <a:ext uri="{FF2B5EF4-FFF2-40B4-BE49-F238E27FC236}">
                  <a16:creationId xmlns:a16="http://schemas.microsoft.com/office/drawing/2014/main" id="{A9D80115-46FD-4867-98CE-79D9ACB5A22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6" name="TextBox 25">
              <a:extLst>
                <a:ext uri="{FF2B5EF4-FFF2-40B4-BE49-F238E27FC236}">
                  <a16:creationId xmlns:a16="http://schemas.microsoft.com/office/drawing/2014/main" id="{7D15C1AF-3889-495A-82E5-86D5347DA6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8F161AC0-C82E-449A-9774-6250C2166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55AF0BF9-A59D-4ED9-AFDF-D217FEEC5D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78A3495F-08B5-49B7-B8D0-8544012949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40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875" y="558801"/>
            <a:ext cx="7283589" cy="639267"/>
          </a:xfrm>
        </p:spPr>
        <p:txBody>
          <a:bodyPr rIns="0"/>
          <a:lstStyle>
            <a:lvl1pPr>
              <a:defRPr/>
            </a:lvl1pPr>
          </a:lstStyle>
          <a:p>
            <a:r>
              <a:rPr lang="en-US" dirty="0"/>
              <a:t>Image left</a:t>
            </a:r>
            <a:endParaRPr lang="en-GB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009F2-17EF-7F4F-91BC-C9D2B62F45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4831" y="1955800"/>
            <a:ext cx="3639264" cy="720852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250FB7-BC1F-4D60-A1BA-8872DD950A0A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0C22D61-94E0-4F0C-876C-100C5DBEFFE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CE2885-9B92-43AC-A8FC-DE8903D555B8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5" name="Footer Placeholder 3">
              <a:extLst>
                <a:ext uri="{FF2B5EF4-FFF2-40B4-BE49-F238E27FC236}">
                  <a16:creationId xmlns:a16="http://schemas.microsoft.com/office/drawing/2014/main" id="{9049E853-7A75-419C-B2FB-00E3C243068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6" name="TextBox 25">
              <a:extLst>
                <a:ext uri="{FF2B5EF4-FFF2-40B4-BE49-F238E27FC236}">
                  <a16:creationId xmlns:a16="http://schemas.microsoft.com/office/drawing/2014/main" id="{8632C330-393C-4984-86D5-59EC238378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7" name="Rectangle 26">
              <a:extLst>
                <a:ext uri="{FF2B5EF4-FFF2-40B4-BE49-F238E27FC236}">
                  <a16:creationId xmlns:a16="http://schemas.microsoft.com/office/drawing/2014/main" id="{27A66FA0-7B4C-49EA-BEE1-A8F88221A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6F0A99C5-714E-4F9D-BC33-6413A24241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DF148B9C-D872-4166-937E-F26F48AF49E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054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875" y="558801"/>
            <a:ext cx="7283589" cy="639267"/>
          </a:xfrm>
        </p:spPr>
        <p:txBody>
          <a:bodyPr rIns="0"/>
          <a:lstStyle>
            <a:lvl1pPr>
              <a:defRPr/>
            </a:lvl1pPr>
          </a:lstStyle>
          <a:p>
            <a:r>
              <a:rPr lang="en-US" dirty="0"/>
              <a:t>2 images</a:t>
            </a:r>
            <a:endParaRPr lang="en-GB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009F2-17EF-7F4F-91BC-C9D2B62F45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4831" y="1958035"/>
            <a:ext cx="2154735" cy="320527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DD33E0B6-FA3C-4C42-8E9A-A34DC203DB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4831" y="5784837"/>
            <a:ext cx="2154735" cy="320527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726177-B364-4A05-B182-1F9BFBA166D4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BB0B2729-CE39-4D19-BEF6-01A72BE96E4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194B9D-C2C5-4A01-9445-F1167CC4097A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5" name="Footer Placeholder 3">
              <a:extLst>
                <a:ext uri="{FF2B5EF4-FFF2-40B4-BE49-F238E27FC236}">
                  <a16:creationId xmlns:a16="http://schemas.microsoft.com/office/drawing/2014/main" id="{BF360822-D4E6-421A-92DB-96F04DCB21A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6" name="TextBox 25">
              <a:extLst>
                <a:ext uri="{FF2B5EF4-FFF2-40B4-BE49-F238E27FC236}">
                  <a16:creationId xmlns:a16="http://schemas.microsoft.com/office/drawing/2014/main" id="{372EB1BA-DBAA-4D01-83CC-39D54F8A1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23124B40-703E-4D86-9A25-7FFA80B9E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B53BB185-470E-48F1-95C6-0B65571CB9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6" name="Footer Placeholder 3">
              <a:extLst>
                <a:ext uri="{FF2B5EF4-FFF2-40B4-BE49-F238E27FC236}">
                  <a16:creationId xmlns:a16="http://schemas.microsoft.com/office/drawing/2014/main" id="{EB3BE6BB-07F1-49C5-AAD2-3EE520F35DA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9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1875" y="556472"/>
            <a:ext cx="7283589" cy="12070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241874" y="1899922"/>
            <a:ext cx="7286625" cy="7264400"/>
          </a:xfrm>
        </p:spPr>
        <p:txBody>
          <a:bodyPr/>
          <a:lstStyle>
            <a:lvl1pPr marL="0" marR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 sz="2934"/>
            </a:lvl1pPr>
            <a:lvl2pPr marL="267763" marR="0" indent="-267763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2pPr>
            <a:lvl3pPr marL="461016" marR="0" indent="-19325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346"/>
            </a:lvl3pPr>
            <a:lvl4pPr marL="693852" marR="0" indent="-169971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053"/>
            </a:lvl4pPr>
            <a:lvl5pPr marL="942987" marR="0" indent="-15134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1760"/>
            </a:lvl5pPr>
          </a:lstStyle>
          <a:p>
            <a:pPr marL="0" marR="0" lvl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7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87DB69-820F-41BD-AED8-27F06F0EF12A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6A4115B-255F-4168-995A-C88FF2AE586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EA5B7C-FF4F-417B-956F-81F3E1FB79E9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9" name="Footer Placeholder 3">
              <a:extLst>
                <a:ext uri="{FF2B5EF4-FFF2-40B4-BE49-F238E27FC236}">
                  <a16:creationId xmlns:a16="http://schemas.microsoft.com/office/drawing/2014/main" id="{ECD7EFF2-07E6-4CAD-9169-36648AED724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157396FE-7B91-4A37-A6F8-03D47123C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8D8E6FC6-BA29-4FA4-8430-93640B1FD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B14C4B13-84E7-42C9-95A5-A8B070CD01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00F35879-CB8E-47B5-9FA9-89A9327E8F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1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875" y="558801"/>
            <a:ext cx="7283589" cy="639267"/>
          </a:xfrm>
        </p:spPr>
        <p:txBody>
          <a:bodyPr rIns="0"/>
          <a:lstStyle>
            <a:lvl1pPr>
              <a:defRPr/>
            </a:lvl1pPr>
          </a:lstStyle>
          <a:p>
            <a:r>
              <a:rPr lang="en-US" dirty="0"/>
              <a:t>3 Column</a:t>
            </a:r>
            <a:endParaRPr lang="en-GB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009F2-17EF-7F4F-91BC-C9D2B62F45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6937" y="1958035"/>
            <a:ext cx="2154735" cy="34234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645E584F-5DE2-B141-AC84-3A34A02CE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07876" y="1958035"/>
            <a:ext cx="2154735" cy="34234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055D5057-AB79-EC43-800A-30C61EFE7C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77407" y="1958035"/>
            <a:ext cx="2154735" cy="34234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5E9CE-9795-46E1-895C-B0F36A871BD9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FF678131-3E5E-4604-85C7-310DDA047B9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9BD488-A603-411E-A395-A807603835A7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7" name="Footer Placeholder 3">
              <a:extLst>
                <a:ext uri="{FF2B5EF4-FFF2-40B4-BE49-F238E27FC236}">
                  <a16:creationId xmlns:a16="http://schemas.microsoft.com/office/drawing/2014/main" id="{F6397A6C-D3BC-4CBC-85E4-3125FBDFA67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8" name="TextBox 25">
              <a:extLst>
                <a:ext uri="{FF2B5EF4-FFF2-40B4-BE49-F238E27FC236}">
                  <a16:creationId xmlns:a16="http://schemas.microsoft.com/office/drawing/2014/main" id="{5A700EEE-3618-4A79-AC0B-5F3FD98B66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9" name="Rectangle 26">
              <a:extLst>
                <a:ext uri="{FF2B5EF4-FFF2-40B4-BE49-F238E27FC236}">
                  <a16:creationId xmlns:a16="http://schemas.microsoft.com/office/drawing/2014/main" id="{FA701E83-B5A4-449E-8FA9-E17581AA9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TextBox 24">
              <a:extLst>
                <a:ext uri="{FF2B5EF4-FFF2-40B4-BE49-F238E27FC236}">
                  <a16:creationId xmlns:a16="http://schemas.microsoft.com/office/drawing/2014/main" id="{7835B9E9-F5A4-41CF-8A76-3526280DC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1" name="Footer Placeholder 3">
              <a:extLst>
                <a:ext uri="{FF2B5EF4-FFF2-40B4-BE49-F238E27FC236}">
                  <a16:creationId xmlns:a16="http://schemas.microsoft.com/office/drawing/2014/main" id="{B12651EB-FF4D-4451-869B-9A195B4B931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964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ontent -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41875" y="558801"/>
            <a:ext cx="7283589" cy="639267"/>
          </a:xfrm>
        </p:spPr>
        <p:txBody>
          <a:bodyPr rIns="0"/>
          <a:lstStyle>
            <a:lvl1pPr>
              <a:defRPr/>
            </a:lvl1pPr>
          </a:lstStyle>
          <a:p>
            <a:r>
              <a:rPr lang="en-US" dirty="0"/>
              <a:t>4 Column</a:t>
            </a:r>
            <a:endParaRPr lang="en-GB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009F2-17EF-7F4F-91BC-C9D2B62F45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6937" y="1958035"/>
            <a:ext cx="1657302" cy="34234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28E301B7-7692-CC4B-B7B1-C6AF36DB68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065679" y="1955800"/>
            <a:ext cx="1657302" cy="34234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0A4A61-55BF-B84F-A6BF-9C4D85C5EB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83670" y="1955800"/>
            <a:ext cx="1657302" cy="34234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C7A4C35A-34A5-B54C-BA60-9A722D5787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01659" y="1955800"/>
            <a:ext cx="1657302" cy="342349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185ABA-C846-45F4-8543-1819B45D5DC2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A881C24B-2C5D-4CDB-A0BF-2744545C161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98D8E4-0D63-4C3E-862D-CA1DED0434DE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9" name="Footer Placeholder 3">
              <a:extLst>
                <a:ext uri="{FF2B5EF4-FFF2-40B4-BE49-F238E27FC236}">
                  <a16:creationId xmlns:a16="http://schemas.microsoft.com/office/drawing/2014/main" id="{7F73DE3B-404F-4E5A-8B39-368646D5049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BF14E099-0E85-4EEE-8BB0-6E94402C33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76B314DD-FA6E-4CDF-BC00-CB3B2AA26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0340319C-502E-4FEA-BBEC-10C7C73B8C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1D911506-2972-4658-8B12-44E37743786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70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Ins="0"/>
          <a:lstStyle/>
          <a:p>
            <a:r>
              <a:rPr lang="en-US" dirty="0"/>
              <a:t>Video</a:t>
            </a:r>
            <a:endParaRPr lang="en-GB" dirty="0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30DA5EFA-4F73-A14E-A503-3A05AC68643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7772400" cy="100584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0483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dient_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772400" cy="1955800"/>
          </a:xfrm>
          <a:gradFill>
            <a:gsLst>
              <a:gs pos="0">
                <a:srgbClr val="8229B5"/>
              </a:gs>
              <a:gs pos="100000">
                <a:schemeClr val="accent3"/>
              </a:gs>
            </a:gsLst>
            <a:lin ang="0" scaled="0"/>
          </a:gradFill>
        </p:spPr>
        <p:txBody>
          <a:bodyPr lIns="374904" tIns="384048" rIns="182880" b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A96A0-FB6B-4EF9-93E7-F4B355625E8D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F5A62717-FB4E-41C9-A3D0-E7F0E01789B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9B986-6780-4BC3-8E7C-3EBBD1100B5B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3" name="Footer Placeholder 3">
              <a:extLst>
                <a:ext uri="{FF2B5EF4-FFF2-40B4-BE49-F238E27FC236}">
                  <a16:creationId xmlns:a16="http://schemas.microsoft.com/office/drawing/2014/main" id="{58530264-2521-46EE-A155-808ED9E8823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F3161364-A058-4203-B80D-6BFEF627F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503B79C0-E6FE-4CF2-9D20-636E5EF71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79FF987A-21EF-4B3F-8FC2-DCB25B2FA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7442742E-5E3B-471F-849A-8154709D303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567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Head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1AA11D-67C5-5A47-A985-3F057C58E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772400" cy="1955800"/>
          </a:xfrm>
          <a:gradFill>
            <a:gsLst>
              <a:gs pos="100000">
                <a:schemeClr val="accent2"/>
              </a:gs>
              <a:gs pos="0">
                <a:schemeClr val="accent3"/>
              </a:gs>
            </a:gsLst>
            <a:lin ang="0" scaled="0"/>
          </a:gradFill>
        </p:spPr>
        <p:txBody>
          <a:bodyPr lIns="374904" tIns="384048" rIns="182880" b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E05D58-6CFB-4520-AC11-987761EBAE56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B8BE1E78-9439-424A-9A1D-11234F9FCC94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D9B67C-279E-48B3-8CA7-93D57679E99A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3" name="Footer Placeholder 3">
              <a:extLst>
                <a:ext uri="{FF2B5EF4-FFF2-40B4-BE49-F238E27FC236}">
                  <a16:creationId xmlns:a16="http://schemas.microsoft.com/office/drawing/2014/main" id="{68FFBEBE-4E47-4E43-9C52-DBBB9D3081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061CD494-0033-465F-BF2D-B741078F1D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DE4BE242-B57B-4D24-8D6C-CDCE06E18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78800B63-CB02-463A-ACD7-B2D61BE1C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2" name="Footer Placeholder 3">
              <a:extLst>
                <a:ext uri="{FF2B5EF4-FFF2-40B4-BE49-F238E27FC236}">
                  <a16:creationId xmlns:a16="http://schemas.microsoft.com/office/drawing/2014/main" id="{659500EB-D4F2-4C06-BE21-93F64AF61E8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803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_Color_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2615307" y="7207874"/>
            <a:ext cx="348858" cy="222656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28" name="Freeform 27"/>
          <p:cNvSpPr/>
          <p:nvPr/>
        </p:nvSpPr>
        <p:spPr>
          <a:xfrm>
            <a:off x="5575444" y="3558295"/>
            <a:ext cx="1443222" cy="6489290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29" name="Freeform 28"/>
          <p:cNvSpPr/>
          <p:nvPr/>
        </p:nvSpPr>
        <p:spPr>
          <a:xfrm>
            <a:off x="1" y="-1"/>
            <a:ext cx="2010294" cy="2601449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4349EE-095D-4F41-A12A-9F3D57FC2C79}"/>
              </a:ext>
            </a:extLst>
          </p:cNvPr>
          <p:cNvSpPr/>
          <p:nvPr userDrawn="1"/>
        </p:nvSpPr>
        <p:spPr>
          <a:xfrm>
            <a:off x="5184191" y="1"/>
            <a:ext cx="2588209" cy="10078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FB9BB99E-0EE0-DA49-8096-DEC2AA0FC1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7999" y="2418638"/>
            <a:ext cx="2100596" cy="4394125"/>
          </a:xfrm>
        </p:spPr>
        <p:txBody>
          <a:bodyPr/>
          <a:lstStyle>
            <a:lvl1pPr>
              <a:defRPr sz="2346" b="0" i="0">
                <a:solidFill>
                  <a:schemeClr val="bg1"/>
                </a:solidFill>
                <a:latin typeface="3M Circular TT Book" panose="020B0604020101020102" pitchFamily="34" charset="77"/>
                <a:cs typeface="3M Circular TT Book" panose="020B0604020101020102" pitchFamily="34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CA6A73-5884-C241-9B9D-891E265D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77" y="558800"/>
            <a:ext cx="4776049" cy="1207008"/>
          </a:xfrm>
        </p:spPr>
        <p:txBody>
          <a:bodyPr rIns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C27ED-6574-954C-8065-FC85F5AF4C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876" y="2284096"/>
            <a:ext cx="4555152" cy="6880224"/>
          </a:xfrm>
        </p:spPr>
        <p:txBody>
          <a:bodyPr/>
          <a:lstStyle>
            <a:lvl1pPr>
              <a:defRPr sz="2640"/>
            </a:lvl1pPr>
          </a:lstStyle>
          <a:p>
            <a:r>
              <a:rPr lang="en-US" sz="2934" dirty="0"/>
              <a:t>Lorem ipsum dolor sit </a:t>
            </a:r>
            <a:r>
              <a:rPr lang="en-US" sz="2934" dirty="0" err="1"/>
              <a:t>amet</a:t>
            </a:r>
            <a:r>
              <a:rPr lang="en-US" sz="2934" dirty="0"/>
              <a:t>, </a:t>
            </a:r>
            <a:r>
              <a:rPr lang="en-US" sz="2934" dirty="0" err="1"/>
              <a:t>consectetur</a:t>
            </a:r>
            <a:r>
              <a:rPr lang="en-US" sz="2934" dirty="0"/>
              <a:t> </a:t>
            </a:r>
            <a:r>
              <a:rPr lang="en-US" sz="2934" dirty="0" err="1"/>
              <a:t>adipiscing</a:t>
            </a:r>
            <a:r>
              <a:rPr lang="en-US" sz="2934" dirty="0"/>
              <a:t> </a:t>
            </a:r>
            <a:r>
              <a:rPr lang="en-US" sz="2934" dirty="0" err="1"/>
              <a:t>elit</a:t>
            </a:r>
            <a:r>
              <a:rPr lang="en-US" sz="2934" dirty="0"/>
              <a:t>, sed do </a:t>
            </a:r>
            <a:r>
              <a:rPr lang="en-US" sz="2934" dirty="0" err="1"/>
              <a:t>eiusmod</a:t>
            </a:r>
            <a:r>
              <a:rPr lang="en-US" sz="2934" dirty="0"/>
              <a:t> </a:t>
            </a:r>
            <a:r>
              <a:rPr lang="en-US" sz="2934" dirty="0" err="1"/>
              <a:t>tempor</a:t>
            </a:r>
            <a:r>
              <a:rPr lang="en-US" sz="2934" dirty="0"/>
              <a:t> </a:t>
            </a:r>
            <a:r>
              <a:rPr lang="en-US" sz="2934" dirty="0" err="1"/>
              <a:t>incididunt</a:t>
            </a:r>
            <a:r>
              <a:rPr lang="en-US" sz="2934" dirty="0"/>
              <a:t> </a:t>
            </a:r>
            <a:r>
              <a:rPr lang="en-US" sz="2934" dirty="0" err="1"/>
              <a:t>ut</a:t>
            </a:r>
            <a:r>
              <a:rPr lang="en-US" sz="2934" dirty="0"/>
              <a:t> </a:t>
            </a:r>
            <a:r>
              <a:rPr lang="en-US" sz="2934" dirty="0" err="1"/>
              <a:t>labore</a:t>
            </a:r>
            <a:r>
              <a:rPr lang="en-US" sz="2934" dirty="0"/>
              <a:t> et dolore magna </a:t>
            </a:r>
            <a:r>
              <a:rPr lang="en-US" sz="2934" dirty="0" err="1"/>
              <a:t>aliqua</a:t>
            </a:r>
            <a:r>
              <a:rPr lang="en-US" sz="2934" dirty="0"/>
              <a:t>. </a:t>
            </a:r>
            <a:r>
              <a:rPr lang="en-US" sz="2934" dirty="0" err="1"/>
              <a:t>Tincidunt</a:t>
            </a:r>
            <a:r>
              <a:rPr lang="en-US" sz="2934" dirty="0"/>
              <a:t> </a:t>
            </a:r>
            <a:r>
              <a:rPr lang="en-US" sz="2934" dirty="0" err="1"/>
              <a:t>nunc</a:t>
            </a:r>
            <a:r>
              <a:rPr lang="en-US" sz="2934" dirty="0"/>
              <a:t> pulvinar </a:t>
            </a:r>
            <a:r>
              <a:rPr lang="en-US" sz="2934" dirty="0" err="1"/>
              <a:t>sapien</a:t>
            </a:r>
            <a:r>
              <a:rPr lang="en-US" sz="2934" dirty="0"/>
              <a:t> et ligula </a:t>
            </a:r>
            <a:r>
              <a:rPr lang="en-US" sz="2934" dirty="0" err="1"/>
              <a:t>ullamcorper</a:t>
            </a:r>
            <a:r>
              <a:rPr lang="en-US" sz="2934" dirty="0"/>
              <a:t>. </a:t>
            </a:r>
            <a:r>
              <a:rPr lang="en-US" sz="2934" dirty="0" err="1"/>
              <a:t>Nec</a:t>
            </a:r>
            <a:r>
              <a:rPr lang="en-US" sz="2934" dirty="0"/>
              <a:t> </a:t>
            </a:r>
            <a:r>
              <a:rPr lang="en-US" sz="2934" dirty="0" err="1"/>
              <a:t>feugiat</a:t>
            </a:r>
            <a:r>
              <a:rPr lang="en-US" sz="2934" dirty="0"/>
              <a:t> </a:t>
            </a:r>
            <a:r>
              <a:rPr lang="en-US" sz="2934" dirty="0" err="1"/>
              <a:t>nisl</a:t>
            </a:r>
            <a:r>
              <a:rPr lang="en-US" sz="2934" dirty="0"/>
              <a:t> </a:t>
            </a:r>
            <a:r>
              <a:rPr lang="en-US" sz="2934" dirty="0" err="1"/>
              <a:t>pretium</a:t>
            </a:r>
            <a:r>
              <a:rPr lang="en-US" sz="2934" dirty="0"/>
              <a:t> </a:t>
            </a:r>
            <a:r>
              <a:rPr lang="en-US" sz="2934" dirty="0" err="1"/>
              <a:t>fusce</a:t>
            </a:r>
            <a:r>
              <a:rPr lang="en-US" sz="2934" dirty="0"/>
              <a:t> id </a:t>
            </a:r>
            <a:r>
              <a:rPr lang="en-US" sz="2934" dirty="0" err="1"/>
              <a:t>velit</a:t>
            </a:r>
            <a:r>
              <a:rPr lang="en-US" sz="2934" dirty="0"/>
              <a:t> </a:t>
            </a:r>
            <a:r>
              <a:rPr lang="en-US" sz="2934" dirty="0" err="1"/>
              <a:t>ut</a:t>
            </a:r>
            <a:r>
              <a:rPr lang="en-US" sz="2934" dirty="0"/>
              <a:t> </a:t>
            </a:r>
            <a:r>
              <a:rPr lang="en-US" sz="2934" dirty="0" err="1"/>
              <a:t>tortor</a:t>
            </a:r>
            <a:r>
              <a:rPr lang="en-US" sz="2934" dirty="0"/>
              <a:t>. Ipsum </a:t>
            </a:r>
            <a:r>
              <a:rPr lang="en-US" sz="2934" dirty="0" err="1"/>
              <a:t>suspendisse</a:t>
            </a:r>
            <a:r>
              <a:rPr lang="en-US" sz="2934" dirty="0"/>
              <a:t> </a:t>
            </a:r>
            <a:r>
              <a:rPr lang="en-US" sz="2934" dirty="0" err="1"/>
              <a:t>ultrices</a:t>
            </a:r>
            <a:r>
              <a:rPr lang="en-US" sz="2934" dirty="0"/>
              <a:t> gravida dictum </a:t>
            </a:r>
            <a:r>
              <a:rPr lang="en-US" sz="2934" dirty="0" err="1"/>
              <a:t>fusce</a:t>
            </a:r>
            <a:r>
              <a:rPr lang="en-US" sz="2934" dirty="0"/>
              <a:t> </a:t>
            </a:r>
            <a:r>
              <a:rPr lang="en-US" sz="2934" dirty="0" err="1"/>
              <a:t>ut</a:t>
            </a:r>
            <a:r>
              <a:rPr lang="en-US" sz="2934" dirty="0"/>
              <a:t> </a:t>
            </a:r>
            <a:r>
              <a:rPr lang="en-US" sz="2934" dirty="0" err="1"/>
              <a:t>placerat</a:t>
            </a:r>
            <a:r>
              <a:rPr lang="en-US" sz="2934" dirty="0"/>
              <a:t> </a:t>
            </a:r>
            <a:r>
              <a:rPr lang="en-US" sz="2934" dirty="0" err="1"/>
              <a:t>orci</a:t>
            </a:r>
            <a:r>
              <a:rPr lang="en-US" sz="2934" dirty="0"/>
              <a:t>. Pharetra sit </a:t>
            </a:r>
            <a:r>
              <a:rPr lang="en-US" sz="2934" dirty="0" err="1"/>
              <a:t>amet</a:t>
            </a:r>
            <a:r>
              <a:rPr lang="en-US" sz="2934" dirty="0"/>
              <a:t> </a:t>
            </a:r>
            <a:r>
              <a:rPr lang="en-US" sz="2934" dirty="0" err="1"/>
              <a:t>aliquam</a:t>
            </a:r>
            <a:r>
              <a:rPr lang="en-US" sz="2934" dirty="0"/>
              <a:t> id diam </a:t>
            </a:r>
            <a:r>
              <a:rPr lang="en-US" sz="2934" dirty="0" err="1"/>
              <a:t>maecenas</a:t>
            </a:r>
            <a:r>
              <a:rPr lang="en-US" sz="2934" dirty="0"/>
              <a:t> </a:t>
            </a:r>
            <a:r>
              <a:rPr lang="en-US" sz="2934" dirty="0" err="1"/>
              <a:t>ultricies</a:t>
            </a:r>
            <a:r>
              <a:rPr lang="en-US" sz="2934" dirty="0"/>
              <a:t> mi </a:t>
            </a:r>
            <a:r>
              <a:rPr lang="en-US" sz="2934" dirty="0" err="1"/>
              <a:t>eget</a:t>
            </a:r>
            <a:r>
              <a:rPr lang="en-US" sz="2934" dirty="0"/>
              <a:t>. Vitae </a:t>
            </a:r>
            <a:r>
              <a:rPr lang="en-US" sz="2934" dirty="0" err="1"/>
              <a:t>proin</a:t>
            </a:r>
            <a:r>
              <a:rPr lang="en-US" sz="2934" dirty="0"/>
              <a:t> </a:t>
            </a:r>
            <a:r>
              <a:rPr lang="en-US" sz="2934" dirty="0" err="1"/>
              <a:t>sagittis</a:t>
            </a:r>
            <a:r>
              <a:rPr lang="en-US" sz="2934" dirty="0"/>
              <a:t> </a:t>
            </a:r>
            <a:r>
              <a:rPr lang="en-US" sz="2934" dirty="0" err="1"/>
              <a:t>nisl</a:t>
            </a:r>
            <a:r>
              <a:rPr lang="en-US" sz="2934" dirty="0"/>
              <a:t> </a:t>
            </a:r>
            <a:r>
              <a:rPr lang="en-US" sz="2934" dirty="0" err="1"/>
              <a:t>rhoncus</a:t>
            </a:r>
            <a:r>
              <a:rPr lang="en-US" sz="2934" dirty="0"/>
              <a:t> </a:t>
            </a:r>
            <a:r>
              <a:rPr lang="en-US" sz="2934" dirty="0" err="1"/>
              <a:t>mattis</a:t>
            </a:r>
            <a:r>
              <a:rPr lang="en-US" sz="2934" dirty="0"/>
              <a:t> </a:t>
            </a:r>
            <a:r>
              <a:rPr lang="en-US" sz="2934" dirty="0" err="1"/>
              <a:t>rhoncus</a:t>
            </a:r>
            <a:r>
              <a:rPr lang="en-US" sz="2934" dirty="0"/>
              <a:t> </a:t>
            </a:r>
            <a:r>
              <a:rPr lang="en-US" sz="2934" dirty="0" err="1"/>
              <a:t>urna</a:t>
            </a:r>
            <a:r>
              <a:rPr lang="en-US" sz="2934" dirty="0"/>
              <a:t> </a:t>
            </a:r>
            <a:r>
              <a:rPr lang="en-US" sz="2934" dirty="0" err="1"/>
              <a:t>neque</a:t>
            </a:r>
            <a:r>
              <a:rPr lang="en-US" sz="2934" dirty="0"/>
              <a:t>. Mi </a:t>
            </a:r>
            <a:r>
              <a:rPr lang="en-US" sz="2934" dirty="0" err="1"/>
              <a:t>eget</a:t>
            </a:r>
            <a:r>
              <a:rPr lang="en-US" sz="2934" dirty="0"/>
              <a:t> </a:t>
            </a:r>
            <a:r>
              <a:rPr lang="en-US" sz="2934" dirty="0" err="1"/>
              <a:t>mauris</a:t>
            </a:r>
            <a:r>
              <a:rPr lang="en-US" sz="2934" dirty="0"/>
              <a:t> pharetra et. Ut </a:t>
            </a:r>
            <a:r>
              <a:rPr lang="en-US" sz="2934" dirty="0" err="1"/>
              <a:t>faucibus</a:t>
            </a:r>
            <a:r>
              <a:rPr lang="en-US" sz="2934" dirty="0"/>
              <a:t> pulvinar </a:t>
            </a:r>
            <a:r>
              <a:rPr lang="en-US" sz="2934" dirty="0" err="1"/>
              <a:t>elementum</a:t>
            </a:r>
            <a:r>
              <a:rPr lang="en-US" sz="2934" dirty="0"/>
              <a:t> integer </a:t>
            </a:r>
            <a:r>
              <a:rPr lang="en-US" sz="2934" dirty="0" err="1"/>
              <a:t>enim</a:t>
            </a:r>
            <a:r>
              <a:rPr lang="en-US" sz="2934" dirty="0"/>
              <a:t> </a:t>
            </a:r>
            <a:r>
              <a:rPr lang="en-US" sz="2934" dirty="0" err="1"/>
              <a:t>neque</a:t>
            </a:r>
            <a:r>
              <a:rPr lang="en-US" sz="2934" dirty="0"/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4ECFDB-A70D-45F8-BD99-1ADC6D4E4AC5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2AC48E2-D92B-4024-88B6-AC22B227784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0A95D4-C738-4A03-97DE-8716E38F4607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8" name="Footer Placeholder 3">
              <a:extLst>
                <a:ext uri="{FF2B5EF4-FFF2-40B4-BE49-F238E27FC236}">
                  <a16:creationId xmlns:a16="http://schemas.microsoft.com/office/drawing/2014/main" id="{D807F769-FB37-4B29-8EC9-8D89F85D67A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9" name="TextBox 25">
              <a:extLst>
                <a:ext uri="{FF2B5EF4-FFF2-40B4-BE49-F238E27FC236}">
                  <a16:creationId xmlns:a16="http://schemas.microsoft.com/office/drawing/2014/main" id="{1E275CB0-76BC-4450-AA7E-64AABF3B37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47C7A700-0E67-4741-AC85-0AB12BFAF3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30" name="TextBox 24">
              <a:extLst>
                <a:ext uri="{FF2B5EF4-FFF2-40B4-BE49-F238E27FC236}">
                  <a16:creationId xmlns:a16="http://schemas.microsoft.com/office/drawing/2014/main" id="{79A5B815-BC8D-477C-BA11-52C7A4B1D9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31" name="Footer Placeholder 3">
              <a:extLst>
                <a:ext uri="{FF2B5EF4-FFF2-40B4-BE49-F238E27FC236}">
                  <a16:creationId xmlns:a16="http://schemas.microsoft.com/office/drawing/2014/main" id="{084BD9F7-C231-470C-96F1-543ED9CAA81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4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Color_Block_Mesh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2615307" y="7207874"/>
            <a:ext cx="348858" cy="222656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28" name="Freeform 27"/>
          <p:cNvSpPr/>
          <p:nvPr/>
        </p:nvSpPr>
        <p:spPr>
          <a:xfrm>
            <a:off x="5575444" y="3558295"/>
            <a:ext cx="1443222" cy="6489290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29" name="Freeform 28"/>
          <p:cNvSpPr/>
          <p:nvPr/>
        </p:nvSpPr>
        <p:spPr>
          <a:xfrm>
            <a:off x="1" y="-1"/>
            <a:ext cx="2010294" cy="2601449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4349EE-095D-4F41-A12A-9F3D57FC2C79}"/>
              </a:ext>
            </a:extLst>
          </p:cNvPr>
          <p:cNvSpPr/>
          <p:nvPr userDrawn="1"/>
        </p:nvSpPr>
        <p:spPr>
          <a:xfrm>
            <a:off x="5184191" y="1"/>
            <a:ext cx="2588209" cy="10078234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AEB768E-18A3-0749-B9F7-5F9A347DA5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4191" y="19834"/>
            <a:ext cx="2588209" cy="10058400"/>
          </a:xfrm>
          <a:prstGeom prst="rect">
            <a:avLst/>
          </a:prstGeom>
        </p:spPr>
      </p:pic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FB9BB99E-0EE0-DA49-8096-DEC2AA0FC1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7999" y="2418638"/>
            <a:ext cx="2100596" cy="4394125"/>
          </a:xfrm>
        </p:spPr>
        <p:txBody>
          <a:bodyPr/>
          <a:lstStyle>
            <a:lvl1pPr>
              <a:defRPr sz="2346" b="0" i="0">
                <a:solidFill>
                  <a:schemeClr val="bg1"/>
                </a:solidFill>
                <a:latin typeface="3M Circular TT Book" panose="020B0604020101020102" pitchFamily="34" charset="77"/>
                <a:cs typeface="3M Circular TT Book" panose="020B0604020101020102" pitchFamily="34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CA6A73-5884-C241-9B9D-891E265D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77" y="558800"/>
            <a:ext cx="4776049" cy="1207008"/>
          </a:xfrm>
        </p:spPr>
        <p:txBody>
          <a:bodyPr rIns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0246F82-4DFB-0B4E-8300-43707EA96E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876" y="2284096"/>
            <a:ext cx="4555152" cy="6880224"/>
          </a:xfrm>
        </p:spPr>
        <p:txBody>
          <a:bodyPr/>
          <a:lstStyle>
            <a:lvl1pPr>
              <a:defRPr sz="2640"/>
            </a:lvl1pPr>
          </a:lstStyle>
          <a:p>
            <a:r>
              <a:rPr lang="en-US" sz="2934" dirty="0"/>
              <a:t>Lorem ipsum dolor sit </a:t>
            </a:r>
            <a:r>
              <a:rPr lang="en-US" sz="2934" dirty="0" err="1"/>
              <a:t>amet</a:t>
            </a:r>
            <a:r>
              <a:rPr lang="en-US" sz="2934" dirty="0"/>
              <a:t>, </a:t>
            </a:r>
            <a:r>
              <a:rPr lang="en-US" sz="2934" dirty="0" err="1"/>
              <a:t>consectetur</a:t>
            </a:r>
            <a:r>
              <a:rPr lang="en-US" sz="2934" dirty="0"/>
              <a:t> </a:t>
            </a:r>
            <a:r>
              <a:rPr lang="en-US" sz="2934" dirty="0" err="1"/>
              <a:t>adipiscing</a:t>
            </a:r>
            <a:r>
              <a:rPr lang="en-US" sz="2934" dirty="0"/>
              <a:t> </a:t>
            </a:r>
            <a:r>
              <a:rPr lang="en-US" sz="2934" dirty="0" err="1"/>
              <a:t>elit</a:t>
            </a:r>
            <a:r>
              <a:rPr lang="en-US" sz="2934" dirty="0"/>
              <a:t>, sed do </a:t>
            </a:r>
            <a:r>
              <a:rPr lang="en-US" sz="2934" dirty="0" err="1"/>
              <a:t>eiusmod</a:t>
            </a:r>
            <a:r>
              <a:rPr lang="en-US" sz="2934" dirty="0"/>
              <a:t> </a:t>
            </a:r>
            <a:r>
              <a:rPr lang="en-US" sz="2934" dirty="0" err="1"/>
              <a:t>tempor</a:t>
            </a:r>
            <a:r>
              <a:rPr lang="en-US" sz="2934" dirty="0"/>
              <a:t> </a:t>
            </a:r>
            <a:r>
              <a:rPr lang="en-US" sz="2934" dirty="0" err="1"/>
              <a:t>incididunt</a:t>
            </a:r>
            <a:r>
              <a:rPr lang="en-US" sz="2934" dirty="0"/>
              <a:t> </a:t>
            </a:r>
            <a:r>
              <a:rPr lang="en-US" sz="2934" dirty="0" err="1"/>
              <a:t>ut</a:t>
            </a:r>
            <a:r>
              <a:rPr lang="en-US" sz="2934" dirty="0"/>
              <a:t> </a:t>
            </a:r>
            <a:r>
              <a:rPr lang="en-US" sz="2934" dirty="0" err="1"/>
              <a:t>labore</a:t>
            </a:r>
            <a:r>
              <a:rPr lang="en-US" sz="2934" dirty="0"/>
              <a:t> et dolore magna </a:t>
            </a:r>
            <a:r>
              <a:rPr lang="en-US" sz="2934" dirty="0" err="1"/>
              <a:t>aliqua</a:t>
            </a:r>
            <a:r>
              <a:rPr lang="en-US" sz="2934" dirty="0"/>
              <a:t>. </a:t>
            </a:r>
            <a:r>
              <a:rPr lang="en-US" sz="2934" dirty="0" err="1"/>
              <a:t>Tincidunt</a:t>
            </a:r>
            <a:r>
              <a:rPr lang="en-US" sz="2934" dirty="0"/>
              <a:t> </a:t>
            </a:r>
            <a:r>
              <a:rPr lang="en-US" sz="2934" dirty="0" err="1"/>
              <a:t>nunc</a:t>
            </a:r>
            <a:r>
              <a:rPr lang="en-US" sz="2934" dirty="0"/>
              <a:t> pulvinar </a:t>
            </a:r>
            <a:r>
              <a:rPr lang="en-US" sz="2934" dirty="0" err="1"/>
              <a:t>sapien</a:t>
            </a:r>
            <a:r>
              <a:rPr lang="en-US" sz="2934" dirty="0"/>
              <a:t> et ligula </a:t>
            </a:r>
            <a:r>
              <a:rPr lang="en-US" sz="2934" dirty="0" err="1"/>
              <a:t>ullamcorper</a:t>
            </a:r>
            <a:r>
              <a:rPr lang="en-US" sz="2934" dirty="0"/>
              <a:t>. </a:t>
            </a:r>
            <a:r>
              <a:rPr lang="en-US" sz="2934" dirty="0" err="1"/>
              <a:t>Nec</a:t>
            </a:r>
            <a:r>
              <a:rPr lang="en-US" sz="2934" dirty="0"/>
              <a:t> </a:t>
            </a:r>
            <a:r>
              <a:rPr lang="en-US" sz="2934" dirty="0" err="1"/>
              <a:t>feugiat</a:t>
            </a:r>
            <a:r>
              <a:rPr lang="en-US" sz="2934" dirty="0"/>
              <a:t> </a:t>
            </a:r>
            <a:r>
              <a:rPr lang="en-US" sz="2934" dirty="0" err="1"/>
              <a:t>nisl</a:t>
            </a:r>
            <a:r>
              <a:rPr lang="en-US" sz="2934" dirty="0"/>
              <a:t> </a:t>
            </a:r>
            <a:r>
              <a:rPr lang="en-US" sz="2934" dirty="0" err="1"/>
              <a:t>pretium</a:t>
            </a:r>
            <a:r>
              <a:rPr lang="en-US" sz="2934" dirty="0"/>
              <a:t> </a:t>
            </a:r>
            <a:r>
              <a:rPr lang="en-US" sz="2934" dirty="0" err="1"/>
              <a:t>fusce</a:t>
            </a:r>
            <a:r>
              <a:rPr lang="en-US" sz="2934" dirty="0"/>
              <a:t> id </a:t>
            </a:r>
            <a:r>
              <a:rPr lang="en-US" sz="2934" dirty="0" err="1"/>
              <a:t>velit</a:t>
            </a:r>
            <a:r>
              <a:rPr lang="en-US" sz="2934" dirty="0"/>
              <a:t> </a:t>
            </a:r>
            <a:r>
              <a:rPr lang="en-US" sz="2934" dirty="0" err="1"/>
              <a:t>ut</a:t>
            </a:r>
            <a:r>
              <a:rPr lang="en-US" sz="2934" dirty="0"/>
              <a:t> </a:t>
            </a:r>
            <a:r>
              <a:rPr lang="en-US" sz="2934" dirty="0" err="1"/>
              <a:t>tortor</a:t>
            </a:r>
            <a:r>
              <a:rPr lang="en-US" sz="2934" dirty="0"/>
              <a:t>. Ipsum </a:t>
            </a:r>
            <a:r>
              <a:rPr lang="en-US" sz="2934" dirty="0" err="1"/>
              <a:t>suspendisse</a:t>
            </a:r>
            <a:r>
              <a:rPr lang="en-US" sz="2934" dirty="0"/>
              <a:t> </a:t>
            </a:r>
            <a:r>
              <a:rPr lang="en-US" sz="2934" dirty="0" err="1"/>
              <a:t>ultrices</a:t>
            </a:r>
            <a:r>
              <a:rPr lang="en-US" sz="2934" dirty="0"/>
              <a:t> gravida dictum </a:t>
            </a:r>
            <a:r>
              <a:rPr lang="en-US" sz="2934" dirty="0" err="1"/>
              <a:t>fusce</a:t>
            </a:r>
            <a:r>
              <a:rPr lang="en-US" sz="2934" dirty="0"/>
              <a:t> </a:t>
            </a:r>
            <a:r>
              <a:rPr lang="en-US" sz="2934" dirty="0" err="1"/>
              <a:t>ut</a:t>
            </a:r>
            <a:r>
              <a:rPr lang="en-US" sz="2934" dirty="0"/>
              <a:t> </a:t>
            </a:r>
            <a:r>
              <a:rPr lang="en-US" sz="2934" dirty="0" err="1"/>
              <a:t>placerat</a:t>
            </a:r>
            <a:r>
              <a:rPr lang="en-US" sz="2934" dirty="0"/>
              <a:t> </a:t>
            </a:r>
            <a:r>
              <a:rPr lang="en-US" sz="2934" dirty="0" err="1"/>
              <a:t>orci</a:t>
            </a:r>
            <a:r>
              <a:rPr lang="en-US" sz="2934" dirty="0"/>
              <a:t>. Pharetra sit </a:t>
            </a:r>
            <a:r>
              <a:rPr lang="en-US" sz="2934" dirty="0" err="1"/>
              <a:t>amet</a:t>
            </a:r>
            <a:r>
              <a:rPr lang="en-US" sz="2934" dirty="0"/>
              <a:t> </a:t>
            </a:r>
            <a:r>
              <a:rPr lang="en-US" sz="2934" dirty="0" err="1"/>
              <a:t>aliquam</a:t>
            </a:r>
            <a:r>
              <a:rPr lang="en-US" sz="2934" dirty="0"/>
              <a:t> id diam </a:t>
            </a:r>
            <a:r>
              <a:rPr lang="en-US" sz="2934" dirty="0" err="1"/>
              <a:t>maecenas</a:t>
            </a:r>
            <a:r>
              <a:rPr lang="en-US" sz="2934" dirty="0"/>
              <a:t> </a:t>
            </a:r>
            <a:r>
              <a:rPr lang="en-US" sz="2934" dirty="0" err="1"/>
              <a:t>ultricies</a:t>
            </a:r>
            <a:r>
              <a:rPr lang="en-US" sz="2934" dirty="0"/>
              <a:t> mi </a:t>
            </a:r>
            <a:r>
              <a:rPr lang="en-US" sz="2934" dirty="0" err="1"/>
              <a:t>eget</a:t>
            </a:r>
            <a:r>
              <a:rPr lang="en-US" sz="2934" dirty="0"/>
              <a:t>. Vitae </a:t>
            </a:r>
            <a:r>
              <a:rPr lang="en-US" sz="2934" dirty="0" err="1"/>
              <a:t>proin</a:t>
            </a:r>
            <a:r>
              <a:rPr lang="en-US" sz="2934" dirty="0"/>
              <a:t> </a:t>
            </a:r>
            <a:r>
              <a:rPr lang="en-US" sz="2934" dirty="0" err="1"/>
              <a:t>sagittis</a:t>
            </a:r>
            <a:r>
              <a:rPr lang="en-US" sz="2934" dirty="0"/>
              <a:t> </a:t>
            </a:r>
            <a:r>
              <a:rPr lang="en-US" sz="2934" dirty="0" err="1"/>
              <a:t>nisl</a:t>
            </a:r>
            <a:r>
              <a:rPr lang="en-US" sz="2934" dirty="0"/>
              <a:t> </a:t>
            </a:r>
            <a:r>
              <a:rPr lang="en-US" sz="2934" dirty="0" err="1"/>
              <a:t>rhoncus</a:t>
            </a:r>
            <a:r>
              <a:rPr lang="en-US" sz="2934" dirty="0"/>
              <a:t> </a:t>
            </a:r>
            <a:r>
              <a:rPr lang="en-US" sz="2934" dirty="0" err="1"/>
              <a:t>mattis</a:t>
            </a:r>
            <a:r>
              <a:rPr lang="en-US" sz="2934" dirty="0"/>
              <a:t> </a:t>
            </a:r>
            <a:r>
              <a:rPr lang="en-US" sz="2934" dirty="0" err="1"/>
              <a:t>rhoncus</a:t>
            </a:r>
            <a:r>
              <a:rPr lang="en-US" sz="2934" dirty="0"/>
              <a:t> </a:t>
            </a:r>
            <a:r>
              <a:rPr lang="en-US" sz="2934" dirty="0" err="1"/>
              <a:t>urna</a:t>
            </a:r>
            <a:r>
              <a:rPr lang="en-US" sz="2934" dirty="0"/>
              <a:t> </a:t>
            </a:r>
            <a:r>
              <a:rPr lang="en-US" sz="2934" dirty="0" err="1"/>
              <a:t>neque</a:t>
            </a:r>
            <a:r>
              <a:rPr lang="en-US" sz="2934" dirty="0"/>
              <a:t>. Mi </a:t>
            </a:r>
            <a:r>
              <a:rPr lang="en-US" sz="2934" dirty="0" err="1"/>
              <a:t>eget</a:t>
            </a:r>
            <a:r>
              <a:rPr lang="en-US" sz="2934" dirty="0"/>
              <a:t> </a:t>
            </a:r>
            <a:r>
              <a:rPr lang="en-US" sz="2934" dirty="0" err="1"/>
              <a:t>mauris</a:t>
            </a:r>
            <a:r>
              <a:rPr lang="en-US" sz="2934" dirty="0"/>
              <a:t> pharetra et. Ut </a:t>
            </a:r>
            <a:r>
              <a:rPr lang="en-US" sz="2934" dirty="0" err="1"/>
              <a:t>faucibus</a:t>
            </a:r>
            <a:r>
              <a:rPr lang="en-US" sz="2934" dirty="0"/>
              <a:t> pulvinar </a:t>
            </a:r>
            <a:r>
              <a:rPr lang="en-US" sz="2934" dirty="0" err="1"/>
              <a:t>elementum</a:t>
            </a:r>
            <a:r>
              <a:rPr lang="en-US" sz="2934" dirty="0"/>
              <a:t> integer </a:t>
            </a:r>
            <a:r>
              <a:rPr lang="en-US" sz="2934" dirty="0" err="1"/>
              <a:t>enim</a:t>
            </a:r>
            <a:r>
              <a:rPr lang="en-US" sz="2934" dirty="0"/>
              <a:t> </a:t>
            </a:r>
            <a:r>
              <a:rPr lang="en-US" sz="2934" dirty="0" err="1"/>
              <a:t>neque</a:t>
            </a:r>
            <a:r>
              <a:rPr lang="en-US" sz="2934" dirty="0"/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EA4F4F-2B32-4709-9AA6-BCA874F6E435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835ADEF9-B077-41BF-8CF0-A8967F7CC3C2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ACA35E-1245-4A8F-8E3C-E239BCC90C7D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9" name="Footer Placeholder 3">
              <a:extLst>
                <a:ext uri="{FF2B5EF4-FFF2-40B4-BE49-F238E27FC236}">
                  <a16:creationId xmlns:a16="http://schemas.microsoft.com/office/drawing/2014/main" id="{C546CCAF-1A63-493D-B010-A266ACF02CF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A6A4F38F-1598-4A9D-8CA6-267FC1DDE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62E864EA-7EEE-4E26-925F-BC8B075E6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31" name="TextBox 24">
              <a:extLst>
                <a:ext uri="{FF2B5EF4-FFF2-40B4-BE49-F238E27FC236}">
                  <a16:creationId xmlns:a16="http://schemas.microsoft.com/office/drawing/2014/main" id="{6E05ABD0-C03A-4E33-96B3-97345552C3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32" name="Footer Placeholder 3">
              <a:extLst>
                <a:ext uri="{FF2B5EF4-FFF2-40B4-BE49-F238E27FC236}">
                  <a16:creationId xmlns:a16="http://schemas.microsoft.com/office/drawing/2014/main" id="{A826DE7E-05A6-4D67-B72D-8A6BC4EF4FD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573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Color_Block_Mesh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2615307" y="7207874"/>
            <a:ext cx="348858" cy="222656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28" name="Freeform 27"/>
          <p:cNvSpPr/>
          <p:nvPr/>
        </p:nvSpPr>
        <p:spPr>
          <a:xfrm>
            <a:off x="5575444" y="3558295"/>
            <a:ext cx="1443222" cy="6489290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29" name="Freeform 28"/>
          <p:cNvSpPr/>
          <p:nvPr/>
        </p:nvSpPr>
        <p:spPr>
          <a:xfrm>
            <a:off x="1" y="-1"/>
            <a:ext cx="2010294" cy="2601449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4349EE-095D-4F41-A12A-9F3D57FC2C79}"/>
              </a:ext>
            </a:extLst>
          </p:cNvPr>
          <p:cNvSpPr/>
          <p:nvPr userDrawn="1"/>
        </p:nvSpPr>
        <p:spPr>
          <a:xfrm>
            <a:off x="5184191" y="1"/>
            <a:ext cx="2588209" cy="10078234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CA6A73-5884-C241-9B9D-891E265D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77" y="558800"/>
            <a:ext cx="4776049" cy="1207008"/>
          </a:xfrm>
        </p:spPr>
        <p:txBody>
          <a:bodyPr rIns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CE9659E-4F37-7E49-A4ED-B95170C77D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876" y="2284096"/>
            <a:ext cx="4555152" cy="6880224"/>
          </a:xfrm>
        </p:spPr>
        <p:txBody>
          <a:bodyPr/>
          <a:lstStyle>
            <a:lvl1pPr>
              <a:defRPr sz="2640"/>
            </a:lvl1pPr>
          </a:lstStyle>
          <a:p>
            <a:r>
              <a:rPr lang="en-US" sz="2934" dirty="0"/>
              <a:t>Lorem ipsum dolor sit </a:t>
            </a:r>
            <a:r>
              <a:rPr lang="en-US" sz="2934" dirty="0" err="1"/>
              <a:t>amet</a:t>
            </a:r>
            <a:r>
              <a:rPr lang="en-US" sz="2934" dirty="0"/>
              <a:t>, </a:t>
            </a:r>
            <a:r>
              <a:rPr lang="en-US" sz="2934" dirty="0" err="1"/>
              <a:t>consectetur</a:t>
            </a:r>
            <a:r>
              <a:rPr lang="en-US" sz="2934" dirty="0"/>
              <a:t> </a:t>
            </a:r>
            <a:r>
              <a:rPr lang="en-US" sz="2934" dirty="0" err="1"/>
              <a:t>adipiscing</a:t>
            </a:r>
            <a:r>
              <a:rPr lang="en-US" sz="2934" dirty="0"/>
              <a:t> </a:t>
            </a:r>
            <a:r>
              <a:rPr lang="en-US" sz="2934" dirty="0" err="1"/>
              <a:t>elit</a:t>
            </a:r>
            <a:r>
              <a:rPr lang="en-US" sz="2934" dirty="0"/>
              <a:t>, sed do </a:t>
            </a:r>
            <a:r>
              <a:rPr lang="en-US" sz="2934" dirty="0" err="1"/>
              <a:t>eiusmod</a:t>
            </a:r>
            <a:r>
              <a:rPr lang="en-US" sz="2934" dirty="0"/>
              <a:t> </a:t>
            </a:r>
            <a:r>
              <a:rPr lang="en-US" sz="2934" dirty="0" err="1"/>
              <a:t>tempor</a:t>
            </a:r>
            <a:r>
              <a:rPr lang="en-US" sz="2934" dirty="0"/>
              <a:t> </a:t>
            </a:r>
            <a:r>
              <a:rPr lang="en-US" sz="2934" dirty="0" err="1"/>
              <a:t>incididunt</a:t>
            </a:r>
            <a:r>
              <a:rPr lang="en-US" sz="2934" dirty="0"/>
              <a:t> </a:t>
            </a:r>
            <a:r>
              <a:rPr lang="en-US" sz="2934" dirty="0" err="1"/>
              <a:t>ut</a:t>
            </a:r>
            <a:r>
              <a:rPr lang="en-US" sz="2934" dirty="0"/>
              <a:t> </a:t>
            </a:r>
            <a:r>
              <a:rPr lang="en-US" sz="2934" dirty="0" err="1"/>
              <a:t>labore</a:t>
            </a:r>
            <a:r>
              <a:rPr lang="en-US" sz="2934" dirty="0"/>
              <a:t> et dolore magna </a:t>
            </a:r>
            <a:r>
              <a:rPr lang="en-US" sz="2934" dirty="0" err="1"/>
              <a:t>aliqua</a:t>
            </a:r>
            <a:r>
              <a:rPr lang="en-US" sz="2934" dirty="0"/>
              <a:t>. </a:t>
            </a:r>
            <a:r>
              <a:rPr lang="en-US" sz="2934" dirty="0" err="1"/>
              <a:t>Tincidunt</a:t>
            </a:r>
            <a:r>
              <a:rPr lang="en-US" sz="2934" dirty="0"/>
              <a:t> </a:t>
            </a:r>
            <a:r>
              <a:rPr lang="en-US" sz="2934" dirty="0" err="1"/>
              <a:t>nunc</a:t>
            </a:r>
            <a:r>
              <a:rPr lang="en-US" sz="2934" dirty="0"/>
              <a:t> pulvinar </a:t>
            </a:r>
            <a:r>
              <a:rPr lang="en-US" sz="2934" dirty="0" err="1"/>
              <a:t>sapien</a:t>
            </a:r>
            <a:r>
              <a:rPr lang="en-US" sz="2934" dirty="0"/>
              <a:t> et ligula </a:t>
            </a:r>
            <a:r>
              <a:rPr lang="en-US" sz="2934" dirty="0" err="1"/>
              <a:t>ullamcorper</a:t>
            </a:r>
            <a:r>
              <a:rPr lang="en-US" sz="2934" dirty="0"/>
              <a:t>. </a:t>
            </a:r>
            <a:r>
              <a:rPr lang="en-US" sz="2934" dirty="0" err="1"/>
              <a:t>Nec</a:t>
            </a:r>
            <a:r>
              <a:rPr lang="en-US" sz="2934" dirty="0"/>
              <a:t> </a:t>
            </a:r>
            <a:r>
              <a:rPr lang="en-US" sz="2934" dirty="0" err="1"/>
              <a:t>feugiat</a:t>
            </a:r>
            <a:r>
              <a:rPr lang="en-US" sz="2934" dirty="0"/>
              <a:t> </a:t>
            </a:r>
            <a:r>
              <a:rPr lang="en-US" sz="2934" dirty="0" err="1"/>
              <a:t>nisl</a:t>
            </a:r>
            <a:r>
              <a:rPr lang="en-US" sz="2934" dirty="0"/>
              <a:t> </a:t>
            </a:r>
            <a:r>
              <a:rPr lang="en-US" sz="2934" dirty="0" err="1"/>
              <a:t>pretium</a:t>
            </a:r>
            <a:r>
              <a:rPr lang="en-US" sz="2934" dirty="0"/>
              <a:t> </a:t>
            </a:r>
            <a:r>
              <a:rPr lang="en-US" sz="2934" dirty="0" err="1"/>
              <a:t>fusce</a:t>
            </a:r>
            <a:r>
              <a:rPr lang="en-US" sz="2934" dirty="0"/>
              <a:t> id </a:t>
            </a:r>
            <a:r>
              <a:rPr lang="en-US" sz="2934" dirty="0" err="1"/>
              <a:t>velit</a:t>
            </a:r>
            <a:r>
              <a:rPr lang="en-US" sz="2934" dirty="0"/>
              <a:t> </a:t>
            </a:r>
            <a:r>
              <a:rPr lang="en-US" sz="2934" dirty="0" err="1"/>
              <a:t>ut</a:t>
            </a:r>
            <a:r>
              <a:rPr lang="en-US" sz="2934" dirty="0"/>
              <a:t> </a:t>
            </a:r>
            <a:r>
              <a:rPr lang="en-US" sz="2934" dirty="0" err="1"/>
              <a:t>tortor</a:t>
            </a:r>
            <a:r>
              <a:rPr lang="en-US" sz="2934" dirty="0"/>
              <a:t>. Ipsum </a:t>
            </a:r>
            <a:r>
              <a:rPr lang="en-US" sz="2934" dirty="0" err="1"/>
              <a:t>suspendisse</a:t>
            </a:r>
            <a:r>
              <a:rPr lang="en-US" sz="2934" dirty="0"/>
              <a:t> </a:t>
            </a:r>
            <a:r>
              <a:rPr lang="en-US" sz="2934" dirty="0" err="1"/>
              <a:t>ultrices</a:t>
            </a:r>
            <a:r>
              <a:rPr lang="en-US" sz="2934" dirty="0"/>
              <a:t> gravida dictum </a:t>
            </a:r>
            <a:r>
              <a:rPr lang="en-US" sz="2934" dirty="0" err="1"/>
              <a:t>fusce</a:t>
            </a:r>
            <a:r>
              <a:rPr lang="en-US" sz="2934" dirty="0"/>
              <a:t> </a:t>
            </a:r>
            <a:r>
              <a:rPr lang="en-US" sz="2934" dirty="0" err="1"/>
              <a:t>ut</a:t>
            </a:r>
            <a:r>
              <a:rPr lang="en-US" sz="2934" dirty="0"/>
              <a:t> </a:t>
            </a:r>
            <a:r>
              <a:rPr lang="en-US" sz="2934" dirty="0" err="1"/>
              <a:t>placerat</a:t>
            </a:r>
            <a:r>
              <a:rPr lang="en-US" sz="2934" dirty="0"/>
              <a:t> </a:t>
            </a:r>
            <a:r>
              <a:rPr lang="en-US" sz="2934" dirty="0" err="1"/>
              <a:t>orci</a:t>
            </a:r>
            <a:r>
              <a:rPr lang="en-US" sz="2934" dirty="0"/>
              <a:t>. Pharetra sit </a:t>
            </a:r>
            <a:r>
              <a:rPr lang="en-US" sz="2934" dirty="0" err="1"/>
              <a:t>amet</a:t>
            </a:r>
            <a:r>
              <a:rPr lang="en-US" sz="2934" dirty="0"/>
              <a:t> </a:t>
            </a:r>
            <a:r>
              <a:rPr lang="en-US" sz="2934" dirty="0" err="1"/>
              <a:t>aliquam</a:t>
            </a:r>
            <a:r>
              <a:rPr lang="en-US" sz="2934" dirty="0"/>
              <a:t> id diam </a:t>
            </a:r>
            <a:r>
              <a:rPr lang="en-US" sz="2934" dirty="0" err="1"/>
              <a:t>maecenas</a:t>
            </a:r>
            <a:r>
              <a:rPr lang="en-US" sz="2934" dirty="0"/>
              <a:t> </a:t>
            </a:r>
            <a:r>
              <a:rPr lang="en-US" sz="2934" dirty="0" err="1"/>
              <a:t>ultricies</a:t>
            </a:r>
            <a:r>
              <a:rPr lang="en-US" sz="2934" dirty="0"/>
              <a:t> mi </a:t>
            </a:r>
            <a:r>
              <a:rPr lang="en-US" sz="2934" dirty="0" err="1"/>
              <a:t>eget</a:t>
            </a:r>
            <a:r>
              <a:rPr lang="en-US" sz="2934" dirty="0"/>
              <a:t>. Vitae </a:t>
            </a:r>
            <a:r>
              <a:rPr lang="en-US" sz="2934" dirty="0" err="1"/>
              <a:t>proin</a:t>
            </a:r>
            <a:r>
              <a:rPr lang="en-US" sz="2934" dirty="0"/>
              <a:t> </a:t>
            </a:r>
            <a:r>
              <a:rPr lang="en-US" sz="2934" dirty="0" err="1"/>
              <a:t>sagittis</a:t>
            </a:r>
            <a:r>
              <a:rPr lang="en-US" sz="2934" dirty="0"/>
              <a:t> </a:t>
            </a:r>
            <a:r>
              <a:rPr lang="en-US" sz="2934" dirty="0" err="1"/>
              <a:t>nisl</a:t>
            </a:r>
            <a:r>
              <a:rPr lang="en-US" sz="2934" dirty="0"/>
              <a:t> </a:t>
            </a:r>
            <a:r>
              <a:rPr lang="en-US" sz="2934" dirty="0" err="1"/>
              <a:t>rhoncus</a:t>
            </a:r>
            <a:r>
              <a:rPr lang="en-US" sz="2934" dirty="0"/>
              <a:t> </a:t>
            </a:r>
            <a:r>
              <a:rPr lang="en-US" sz="2934" dirty="0" err="1"/>
              <a:t>mattis</a:t>
            </a:r>
            <a:r>
              <a:rPr lang="en-US" sz="2934" dirty="0"/>
              <a:t> </a:t>
            </a:r>
            <a:r>
              <a:rPr lang="en-US" sz="2934" dirty="0" err="1"/>
              <a:t>rhoncus</a:t>
            </a:r>
            <a:r>
              <a:rPr lang="en-US" sz="2934" dirty="0"/>
              <a:t> </a:t>
            </a:r>
            <a:r>
              <a:rPr lang="en-US" sz="2934" dirty="0" err="1"/>
              <a:t>urna</a:t>
            </a:r>
            <a:r>
              <a:rPr lang="en-US" sz="2934" dirty="0"/>
              <a:t> </a:t>
            </a:r>
            <a:r>
              <a:rPr lang="en-US" sz="2934" dirty="0" err="1"/>
              <a:t>neque</a:t>
            </a:r>
            <a:r>
              <a:rPr lang="en-US" sz="2934" dirty="0"/>
              <a:t>. Mi </a:t>
            </a:r>
            <a:r>
              <a:rPr lang="en-US" sz="2934" dirty="0" err="1"/>
              <a:t>eget</a:t>
            </a:r>
            <a:r>
              <a:rPr lang="en-US" sz="2934" dirty="0"/>
              <a:t> </a:t>
            </a:r>
            <a:r>
              <a:rPr lang="en-US" sz="2934" dirty="0" err="1"/>
              <a:t>mauris</a:t>
            </a:r>
            <a:r>
              <a:rPr lang="en-US" sz="2934" dirty="0"/>
              <a:t> pharetra et. Ut </a:t>
            </a:r>
            <a:r>
              <a:rPr lang="en-US" sz="2934" dirty="0" err="1"/>
              <a:t>faucibus</a:t>
            </a:r>
            <a:r>
              <a:rPr lang="en-US" sz="2934" dirty="0"/>
              <a:t> pulvinar </a:t>
            </a:r>
            <a:r>
              <a:rPr lang="en-US" sz="2934" dirty="0" err="1"/>
              <a:t>elementum</a:t>
            </a:r>
            <a:r>
              <a:rPr lang="en-US" sz="2934" dirty="0"/>
              <a:t> integer </a:t>
            </a:r>
            <a:r>
              <a:rPr lang="en-US" sz="2934" dirty="0" err="1"/>
              <a:t>enim</a:t>
            </a:r>
            <a:r>
              <a:rPr lang="en-US" sz="2934" dirty="0"/>
              <a:t> </a:t>
            </a:r>
            <a:r>
              <a:rPr lang="en-US" sz="2934" dirty="0" err="1"/>
              <a:t>neque</a:t>
            </a:r>
            <a:r>
              <a:rPr lang="en-US" sz="2934" dirty="0"/>
              <a:t>. 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2573D53-395C-3147-8FCC-58BFBF75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84191" y="19834"/>
            <a:ext cx="2588209" cy="10058400"/>
          </a:xfrm>
          <a:prstGeom prst="rect">
            <a:avLst/>
          </a:prstGeom>
        </p:spPr>
      </p:pic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FB9BB99E-0EE0-DA49-8096-DEC2AA0FC1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7999" y="2418638"/>
            <a:ext cx="2100596" cy="4394125"/>
          </a:xfrm>
        </p:spPr>
        <p:txBody>
          <a:bodyPr/>
          <a:lstStyle>
            <a:lvl1pPr>
              <a:defRPr sz="2346" b="0" i="0">
                <a:solidFill>
                  <a:schemeClr val="bg1"/>
                </a:solidFill>
                <a:latin typeface="3M Circular TT Book" panose="020B0604020101020102" pitchFamily="34" charset="77"/>
                <a:cs typeface="3M Circular TT Book" panose="020B0604020101020102" pitchFamily="34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655F80-BED0-474B-97AE-C486624F02E2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D5DC9E90-FD0C-4703-9AF1-EAAE97122760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C9428AC-CA43-45BE-B001-D9EE8F330BCA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9" name="Footer Placeholder 3">
              <a:extLst>
                <a:ext uri="{FF2B5EF4-FFF2-40B4-BE49-F238E27FC236}">
                  <a16:creationId xmlns:a16="http://schemas.microsoft.com/office/drawing/2014/main" id="{79E526A7-8629-44F2-AC52-4C7E9C9629D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4DD6A61F-3AA4-4F5B-A233-C15CA0AC88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76727C73-9392-4765-9FC4-024D9B0397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31" name="TextBox 24">
              <a:extLst>
                <a:ext uri="{FF2B5EF4-FFF2-40B4-BE49-F238E27FC236}">
                  <a16:creationId xmlns:a16="http://schemas.microsoft.com/office/drawing/2014/main" id="{F760CB5E-D585-4F5B-854E-29F8371655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32" name="Footer Placeholder 3">
              <a:extLst>
                <a:ext uri="{FF2B5EF4-FFF2-40B4-BE49-F238E27FC236}">
                  <a16:creationId xmlns:a16="http://schemas.microsoft.com/office/drawing/2014/main" id="{510B5251-3806-4867-BAE1-7BD248EF43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169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Color_Bloc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2615307" y="7207874"/>
            <a:ext cx="348858" cy="222656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28" name="Freeform 27"/>
          <p:cNvSpPr/>
          <p:nvPr/>
        </p:nvSpPr>
        <p:spPr>
          <a:xfrm>
            <a:off x="5575444" y="3558295"/>
            <a:ext cx="1443222" cy="6489290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29" name="Freeform 28"/>
          <p:cNvSpPr/>
          <p:nvPr/>
        </p:nvSpPr>
        <p:spPr>
          <a:xfrm>
            <a:off x="1" y="-1"/>
            <a:ext cx="2010294" cy="2601449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4349EE-095D-4F41-A12A-9F3D57FC2C79}"/>
              </a:ext>
            </a:extLst>
          </p:cNvPr>
          <p:cNvSpPr/>
          <p:nvPr userDrawn="1"/>
        </p:nvSpPr>
        <p:spPr>
          <a:xfrm>
            <a:off x="5184191" y="1"/>
            <a:ext cx="2588209" cy="10078234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FB9BB99E-0EE0-DA49-8096-DEC2AA0FC1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7999" y="2418638"/>
            <a:ext cx="2100596" cy="4394125"/>
          </a:xfrm>
        </p:spPr>
        <p:txBody>
          <a:bodyPr/>
          <a:lstStyle>
            <a:lvl1pPr>
              <a:defRPr sz="2346" b="0" i="0">
                <a:solidFill>
                  <a:schemeClr val="bg1"/>
                </a:solidFill>
                <a:latin typeface="3M Circular TT Book" panose="020B0604020101020102" pitchFamily="34" charset="77"/>
                <a:cs typeface="3M Circular TT Book" panose="020B0604020101020102" pitchFamily="34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CA6A73-5884-C241-9B9D-891E265D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77" y="558800"/>
            <a:ext cx="4776049" cy="1207008"/>
          </a:xfrm>
        </p:spPr>
        <p:txBody>
          <a:bodyPr rIns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0246F82-4DFB-0B4E-8300-43707EA96E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876" y="2284096"/>
            <a:ext cx="4555152" cy="6880224"/>
          </a:xfrm>
        </p:spPr>
        <p:txBody>
          <a:bodyPr/>
          <a:lstStyle>
            <a:lvl1pPr>
              <a:defRPr sz="2640"/>
            </a:lvl1pPr>
          </a:lstStyle>
          <a:p>
            <a:r>
              <a:rPr lang="en-US" sz="2934" dirty="0"/>
              <a:t>Lorem ipsum dolor sit </a:t>
            </a:r>
            <a:r>
              <a:rPr lang="en-US" sz="2934" dirty="0" err="1"/>
              <a:t>amet</a:t>
            </a:r>
            <a:r>
              <a:rPr lang="en-US" sz="2934" dirty="0"/>
              <a:t>, </a:t>
            </a:r>
            <a:r>
              <a:rPr lang="en-US" sz="2934" dirty="0" err="1"/>
              <a:t>consectetur</a:t>
            </a:r>
            <a:r>
              <a:rPr lang="en-US" sz="2934" dirty="0"/>
              <a:t> </a:t>
            </a:r>
            <a:r>
              <a:rPr lang="en-US" sz="2934" dirty="0" err="1"/>
              <a:t>adipiscing</a:t>
            </a:r>
            <a:r>
              <a:rPr lang="en-US" sz="2934" dirty="0"/>
              <a:t> </a:t>
            </a:r>
            <a:r>
              <a:rPr lang="en-US" sz="2934" dirty="0" err="1"/>
              <a:t>elit</a:t>
            </a:r>
            <a:r>
              <a:rPr lang="en-US" sz="2934" dirty="0"/>
              <a:t>, sed do </a:t>
            </a:r>
            <a:r>
              <a:rPr lang="en-US" sz="2934" dirty="0" err="1"/>
              <a:t>eiusmod</a:t>
            </a:r>
            <a:r>
              <a:rPr lang="en-US" sz="2934" dirty="0"/>
              <a:t> </a:t>
            </a:r>
            <a:r>
              <a:rPr lang="en-US" sz="2934" dirty="0" err="1"/>
              <a:t>tempor</a:t>
            </a:r>
            <a:r>
              <a:rPr lang="en-US" sz="2934" dirty="0"/>
              <a:t> </a:t>
            </a:r>
            <a:r>
              <a:rPr lang="en-US" sz="2934" dirty="0" err="1"/>
              <a:t>incididunt</a:t>
            </a:r>
            <a:r>
              <a:rPr lang="en-US" sz="2934" dirty="0"/>
              <a:t> </a:t>
            </a:r>
            <a:r>
              <a:rPr lang="en-US" sz="2934" dirty="0" err="1"/>
              <a:t>ut</a:t>
            </a:r>
            <a:r>
              <a:rPr lang="en-US" sz="2934" dirty="0"/>
              <a:t> </a:t>
            </a:r>
            <a:r>
              <a:rPr lang="en-US" sz="2934" dirty="0" err="1"/>
              <a:t>labore</a:t>
            </a:r>
            <a:r>
              <a:rPr lang="en-US" sz="2934" dirty="0"/>
              <a:t> et dolore magna </a:t>
            </a:r>
            <a:r>
              <a:rPr lang="en-US" sz="2934" dirty="0" err="1"/>
              <a:t>aliqua</a:t>
            </a:r>
            <a:r>
              <a:rPr lang="en-US" sz="2934" dirty="0"/>
              <a:t>. </a:t>
            </a:r>
            <a:r>
              <a:rPr lang="en-US" sz="2934" dirty="0" err="1"/>
              <a:t>Tincidunt</a:t>
            </a:r>
            <a:r>
              <a:rPr lang="en-US" sz="2934" dirty="0"/>
              <a:t> </a:t>
            </a:r>
            <a:r>
              <a:rPr lang="en-US" sz="2934" dirty="0" err="1"/>
              <a:t>nunc</a:t>
            </a:r>
            <a:r>
              <a:rPr lang="en-US" sz="2934" dirty="0"/>
              <a:t> pulvinar </a:t>
            </a:r>
            <a:r>
              <a:rPr lang="en-US" sz="2934" dirty="0" err="1"/>
              <a:t>sapien</a:t>
            </a:r>
            <a:r>
              <a:rPr lang="en-US" sz="2934" dirty="0"/>
              <a:t> et ligula </a:t>
            </a:r>
            <a:r>
              <a:rPr lang="en-US" sz="2934" dirty="0" err="1"/>
              <a:t>ullamcorper</a:t>
            </a:r>
            <a:r>
              <a:rPr lang="en-US" sz="2934" dirty="0"/>
              <a:t>. </a:t>
            </a:r>
            <a:r>
              <a:rPr lang="en-US" sz="2934" dirty="0" err="1"/>
              <a:t>Nec</a:t>
            </a:r>
            <a:r>
              <a:rPr lang="en-US" sz="2934" dirty="0"/>
              <a:t> </a:t>
            </a:r>
            <a:r>
              <a:rPr lang="en-US" sz="2934" dirty="0" err="1"/>
              <a:t>feugiat</a:t>
            </a:r>
            <a:r>
              <a:rPr lang="en-US" sz="2934" dirty="0"/>
              <a:t> </a:t>
            </a:r>
            <a:r>
              <a:rPr lang="en-US" sz="2934" dirty="0" err="1"/>
              <a:t>nisl</a:t>
            </a:r>
            <a:r>
              <a:rPr lang="en-US" sz="2934" dirty="0"/>
              <a:t> </a:t>
            </a:r>
            <a:r>
              <a:rPr lang="en-US" sz="2934" dirty="0" err="1"/>
              <a:t>pretium</a:t>
            </a:r>
            <a:r>
              <a:rPr lang="en-US" sz="2934" dirty="0"/>
              <a:t> </a:t>
            </a:r>
            <a:r>
              <a:rPr lang="en-US" sz="2934" dirty="0" err="1"/>
              <a:t>fusce</a:t>
            </a:r>
            <a:r>
              <a:rPr lang="en-US" sz="2934" dirty="0"/>
              <a:t> id </a:t>
            </a:r>
            <a:r>
              <a:rPr lang="en-US" sz="2934" dirty="0" err="1"/>
              <a:t>velit</a:t>
            </a:r>
            <a:r>
              <a:rPr lang="en-US" sz="2934" dirty="0"/>
              <a:t> </a:t>
            </a:r>
            <a:r>
              <a:rPr lang="en-US" sz="2934" dirty="0" err="1"/>
              <a:t>ut</a:t>
            </a:r>
            <a:r>
              <a:rPr lang="en-US" sz="2934" dirty="0"/>
              <a:t> </a:t>
            </a:r>
            <a:r>
              <a:rPr lang="en-US" sz="2934" dirty="0" err="1"/>
              <a:t>tortor</a:t>
            </a:r>
            <a:r>
              <a:rPr lang="en-US" sz="2934" dirty="0"/>
              <a:t>. Ipsum </a:t>
            </a:r>
            <a:r>
              <a:rPr lang="en-US" sz="2934" dirty="0" err="1"/>
              <a:t>suspendisse</a:t>
            </a:r>
            <a:r>
              <a:rPr lang="en-US" sz="2934" dirty="0"/>
              <a:t> </a:t>
            </a:r>
            <a:r>
              <a:rPr lang="en-US" sz="2934" dirty="0" err="1"/>
              <a:t>ultrices</a:t>
            </a:r>
            <a:r>
              <a:rPr lang="en-US" sz="2934" dirty="0"/>
              <a:t> gravida dictum </a:t>
            </a:r>
            <a:r>
              <a:rPr lang="en-US" sz="2934" dirty="0" err="1"/>
              <a:t>fusce</a:t>
            </a:r>
            <a:r>
              <a:rPr lang="en-US" sz="2934" dirty="0"/>
              <a:t> </a:t>
            </a:r>
            <a:r>
              <a:rPr lang="en-US" sz="2934" dirty="0" err="1"/>
              <a:t>ut</a:t>
            </a:r>
            <a:r>
              <a:rPr lang="en-US" sz="2934" dirty="0"/>
              <a:t> </a:t>
            </a:r>
            <a:r>
              <a:rPr lang="en-US" sz="2934" dirty="0" err="1"/>
              <a:t>placerat</a:t>
            </a:r>
            <a:r>
              <a:rPr lang="en-US" sz="2934" dirty="0"/>
              <a:t> </a:t>
            </a:r>
            <a:r>
              <a:rPr lang="en-US" sz="2934" dirty="0" err="1"/>
              <a:t>orci</a:t>
            </a:r>
            <a:r>
              <a:rPr lang="en-US" sz="2934" dirty="0"/>
              <a:t>. Pharetra sit </a:t>
            </a:r>
            <a:r>
              <a:rPr lang="en-US" sz="2934" dirty="0" err="1"/>
              <a:t>amet</a:t>
            </a:r>
            <a:r>
              <a:rPr lang="en-US" sz="2934" dirty="0"/>
              <a:t> </a:t>
            </a:r>
            <a:r>
              <a:rPr lang="en-US" sz="2934" dirty="0" err="1"/>
              <a:t>aliquam</a:t>
            </a:r>
            <a:r>
              <a:rPr lang="en-US" sz="2934" dirty="0"/>
              <a:t> id diam </a:t>
            </a:r>
            <a:r>
              <a:rPr lang="en-US" sz="2934" dirty="0" err="1"/>
              <a:t>maecenas</a:t>
            </a:r>
            <a:r>
              <a:rPr lang="en-US" sz="2934" dirty="0"/>
              <a:t> </a:t>
            </a:r>
            <a:r>
              <a:rPr lang="en-US" sz="2934" dirty="0" err="1"/>
              <a:t>ultricies</a:t>
            </a:r>
            <a:r>
              <a:rPr lang="en-US" sz="2934" dirty="0"/>
              <a:t> mi </a:t>
            </a:r>
            <a:r>
              <a:rPr lang="en-US" sz="2934" dirty="0" err="1"/>
              <a:t>eget</a:t>
            </a:r>
            <a:r>
              <a:rPr lang="en-US" sz="2934" dirty="0"/>
              <a:t>. Vitae </a:t>
            </a:r>
            <a:r>
              <a:rPr lang="en-US" sz="2934" dirty="0" err="1"/>
              <a:t>proin</a:t>
            </a:r>
            <a:r>
              <a:rPr lang="en-US" sz="2934" dirty="0"/>
              <a:t> </a:t>
            </a:r>
            <a:r>
              <a:rPr lang="en-US" sz="2934" dirty="0" err="1"/>
              <a:t>sagittis</a:t>
            </a:r>
            <a:r>
              <a:rPr lang="en-US" sz="2934" dirty="0"/>
              <a:t> </a:t>
            </a:r>
            <a:r>
              <a:rPr lang="en-US" sz="2934" dirty="0" err="1"/>
              <a:t>nisl</a:t>
            </a:r>
            <a:r>
              <a:rPr lang="en-US" sz="2934" dirty="0"/>
              <a:t> </a:t>
            </a:r>
            <a:r>
              <a:rPr lang="en-US" sz="2934" dirty="0" err="1"/>
              <a:t>rhoncus</a:t>
            </a:r>
            <a:r>
              <a:rPr lang="en-US" sz="2934" dirty="0"/>
              <a:t> </a:t>
            </a:r>
            <a:r>
              <a:rPr lang="en-US" sz="2934" dirty="0" err="1"/>
              <a:t>mattis</a:t>
            </a:r>
            <a:r>
              <a:rPr lang="en-US" sz="2934" dirty="0"/>
              <a:t> </a:t>
            </a:r>
            <a:r>
              <a:rPr lang="en-US" sz="2934" dirty="0" err="1"/>
              <a:t>rhoncus</a:t>
            </a:r>
            <a:r>
              <a:rPr lang="en-US" sz="2934" dirty="0"/>
              <a:t> </a:t>
            </a:r>
            <a:r>
              <a:rPr lang="en-US" sz="2934" dirty="0" err="1"/>
              <a:t>urna</a:t>
            </a:r>
            <a:r>
              <a:rPr lang="en-US" sz="2934" dirty="0"/>
              <a:t> </a:t>
            </a:r>
            <a:r>
              <a:rPr lang="en-US" sz="2934" dirty="0" err="1"/>
              <a:t>neque</a:t>
            </a:r>
            <a:r>
              <a:rPr lang="en-US" sz="2934" dirty="0"/>
              <a:t>. Mi </a:t>
            </a:r>
            <a:r>
              <a:rPr lang="en-US" sz="2934" dirty="0" err="1"/>
              <a:t>eget</a:t>
            </a:r>
            <a:r>
              <a:rPr lang="en-US" sz="2934" dirty="0"/>
              <a:t> </a:t>
            </a:r>
            <a:r>
              <a:rPr lang="en-US" sz="2934" dirty="0" err="1"/>
              <a:t>mauris</a:t>
            </a:r>
            <a:r>
              <a:rPr lang="en-US" sz="2934" dirty="0"/>
              <a:t> pharetra et. Ut </a:t>
            </a:r>
            <a:r>
              <a:rPr lang="en-US" sz="2934" dirty="0" err="1"/>
              <a:t>faucibus</a:t>
            </a:r>
            <a:r>
              <a:rPr lang="en-US" sz="2934" dirty="0"/>
              <a:t> pulvinar </a:t>
            </a:r>
            <a:r>
              <a:rPr lang="en-US" sz="2934" dirty="0" err="1"/>
              <a:t>elementum</a:t>
            </a:r>
            <a:r>
              <a:rPr lang="en-US" sz="2934" dirty="0"/>
              <a:t> integer </a:t>
            </a:r>
            <a:r>
              <a:rPr lang="en-US" sz="2934" dirty="0" err="1"/>
              <a:t>enim</a:t>
            </a:r>
            <a:r>
              <a:rPr lang="en-US" sz="2934" dirty="0"/>
              <a:t> </a:t>
            </a:r>
            <a:r>
              <a:rPr lang="en-US" sz="2934" dirty="0" err="1"/>
              <a:t>neque</a:t>
            </a:r>
            <a:r>
              <a:rPr lang="en-US" sz="2934" dirty="0"/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A04334-E4B3-4A90-8F6B-14FA9BFDB1BF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95808A60-566E-400E-9966-26E84C7B268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38DFEE-1778-40CB-9CDD-5757084DFE32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8" name="Footer Placeholder 3">
              <a:extLst>
                <a:ext uri="{FF2B5EF4-FFF2-40B4-BE49-F238E27FC236}">
                  <a16:creationId xmlns:a16="http://schemas.microsoft.com/office/drawing/2014/main" id="{8C88DD85-836F-4565-AE3B-7EE4FCB96FD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9" name="TextBox 25">
              <a:extLst>
                <a:ext uri="{FF2B5EF4-FFF2-40B4-BE49-F238E27FC236}">
                  <a16:creationId xmlns:a16="http://schemas.microsoft.com/office/drawing/2014/main" id="{4358FD89-AC97-42E8-8EC3-0ACC5345FE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9311E741-EDE2-41CC-B9E2-D3D16AA4B2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30" name="TextBox 24">
              <a:extLst>
                <a:ext uri="{FF2B5EF4-FFF2-40B4-BE49-F238E27FC236}">
                  <a16:creationId xmlns:a16="http://schemas.microsoft.com/office/drawing/2014/main" id="{ECF4CD5E-69ED-4ABF-9E20-38AA6E8C87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31" name="Footer Placeholder 3">
              <a:extLst>
                <a:ext uri="{FF2B5EF4-FFF2-40B4-BE49-F238E27FC236}">
                  <a16:creationId xmlns:a16="http://schemas.microsoft.com/office/drawing/2014/main" id="{E6DD55DD-4AC7-478E-BABB-02D43562282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773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Color_Bloc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2615307" y="7207874"/>
            <a:ext cx="348858" cy="222656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28" name="Freeform 27"/>
          <p:cNvSpPr/>
          <p:nvPr/>
        </p:nvSpPr>
        <p:spPr>
          <a:xfrm>
            <a:off x="5575444" y="3558295"/>
            <a:ext cx="1443222" cy="6489290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29" name="Freeform 28"/>
          <p:cNvSpPr/>
          <p:nvPr/>
        </p:nvSpPr>
        <p:spPr>
          <a:xfrm>
            <a:off x="1" y="-1"/>
            <a:ext cx="2010294" cy="2601449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4349EE-095D-4F41-A12A-9F3D57FC2C79}"/>
              </a:ext>
            </a:extLst>
          </p:cNvPr>
          <p:cNvSpPr/>
          <p:nvPr userDrawn="1"/>
        </p:nvSpPr>
        <p:spPr>
          <a:xfrm>
            <a:off x="5184191" y="1"/>
            <a:ext cx="2588209" cy="10078234"/>
          </a:xfrm>
          <a:prstGeom prst="rect">
            <a:avLst/>
          </a:prstGeom>
          <a:gradFill>
            <a:gsLst>
              <a:gs pos="100000">
                <a:schemeClr val="accent3"/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FB9BB99E-0EE0-DA49-8096-DEC2AA0FC1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27999" y="2418638"/>
            <a:ext cx="2100596" cy="4394125"/>
          </a:xfrm>
        </p:spPr>
        <p:txBody>
          <a:bodyPr/>
          <a:lstStyle>
            <a:lvl1pPr>
              <a:defRPr sz="2346" b="0" i="0">
                <a:solidFill>
                  <a:schemeClr val="bg1"/>
                </a:solidFill>
                <a:latin typeface="3M Circular TT Book" panose="020B0604020101020102" pitchFamily="34" charset="77"/>
                <a:cs typeface="3M Circular TT Book" panose="020B0604020101020102" pitchFamily="34" charset="77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CA6A73-5884-C241-9B9D-891E265D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77" y="558800"/>
            <a:ext cx="4776049" cy="1207008"/>
          </a:xfrm>
        </p:spPr>
        <p:txBody>
          <a:bodyPr rIns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CE9659E-4F37-7E49-A4ED-B95170C77D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876" y="2284096"/>
            <a:ext cx="4555152" cy="6880224"/>
          </a:xfrm>
        </p:spPr>
        <p:txBody>
          <a:bodyPr/>
          <a:lstStyle>
            <a:lvl1pPr>
              <a:defRPr sz="2640"/>
            </a:lvl1pPr>
          </a:lstStyle>
          <a:p>
            <a:r>
              <a:rPr lang="en-US" sz="2934" dirty="0"/>
              <a:t>Lorem ipsum dolor sit </a:t>
            </a:r>
            <a:r>
              <a:rPr lang="en-US" sz="2934" dirty="0" err="1"/>
              <a:t>amet</a:t>
            </a:r>
            <a:r>
              <a:rPr lang="en-US" sz="2934" dirty="0"/>
              <a:t>, </a:t>
            </a:r>
            <a:r>
              <a:rPr lang="en-US" sz="2934" dirty="0" err="1"/>
              <a:t>consectetur</a:t>
            </a:r>
            <a:r>
              <a:rPr lang="en-US" sz="2934" dirty="0"/>
              <a:t> </a:t>
            </a:r>
            <a:r>
              <a:rPr lang="en-US" sz="2934" dirty="0" err="1"/>
              <a:t>adipiscing</a:t>
            </a:r>
            <a:r>
              <a:rPr lang="en-US" sz="2934" dirty="0"/>
              <a:t> </a:t>
            </a:r>
            <a:r>
              <a:rPr lang="en-US" sz="2934" dirty="0" err="1"/>
              <a:t>elit</a:t>
            </a:r>
            <a:r>
              <a:rPr lang="en-US" sz="2934" dirty="0"/>
              <a:t>, sed do </a:t>
            </a:r>
            <a:r>
              <a:rPr lang="en-US" sz="2934" dirty="0" err="1"/>
              <a:t>eiusmod</a:t>
            </a:r>
            <a:r>
              <a:rPr lang="en-US" sz="2934" dirty="0"/>
              <a:t> </a:t>
            </a:r>
            <a:r>
              <a:rPr lang="en-US" sz="2934" dirty="0" err="1"/>
              <a:t>tempor</a:t>
            </a:r>
            <a:r>
              <a:rPr lang="en-US" sz="2934" dirty="0"/>
              <a:t> </a:t>
            </a:r>
            <a:r>
              <a:rPr lang="en-US" sz="2934" dirty="0" err="1"/>
              <a:t>incididunt</a:t>
            </a:r>
            <a:r>
              <a:rPr lang="en-US" sz="2934" dirty="0"/>
              <a:t> </a:t>
            </a:r>
            <a:r>
              <a:rPr lang="en-US" sz="2934" dirty="0" err="1"/>
              <a:t>ut</a:t>
            </a:r>
            <a:r>
              <a:rPr lang="en-US" sz="2934" dirty="0"/>
              <a:t> </a:t>
            </a:r>
            <a:r>
              <a:rPr lang="en-US" sz="2934" dirty="0" err="1"/>
              <a:t>labore</a:t>
            </a:r>
            <a:r>
              <a:rPr lang="en-US" sz="2934" dirty="0"/>
              <a:t> et dolore magna </a:t>
            </a:r>
            <a:r>
              <a:rPr lang="en-US" sz="2934" dirty="0" err="1"/>
              <a:t>aliqua</a:t>
            </a:r>
            <a:r>
              <a:rPr lang="en-US" sz="2934" dirty="0"/>
              <a:t>. </a:t>
            </a:r>
            <a:r>
              <a:rPr lang="en-US" sz="2934" dirty="0" err="1"/>
              <a:t>Tincidunt</a:t>
            </a:r>
            <a:r>
              <a:rPr lang="en-US" sz="2934" dirty="0"/>
              <a:t> </a:t>
            </a:r>
            <a:r>
              <a:rPr lang="en-US" sz="2934" dirty="0" err="1"/>
              <a:t>nunc</a:t>
            </a:r>
            <a:r>
              <a:rPr lang="en-US" sz="2934" dirty="0"/>
              <a:t> pulvinar </a:t>
            </a:r>
            <a:r>
              <a:rPr lang="en-US" sz="2934" dirty="0" err="1"/>
              <a:t>sapien</a:t>
            </a:r>
            <a:r>
              <a:rPr lang="en-US" sz="2934" dirty="0"/>
              <a:t> et ligula </a:t>
            </a:r>
            <a:r>
              <a:rPr lang="en-US" sz="2934" dirty="0" err="1"/>
              <a:t>ullamcorper</a:t>
            </a:r>
            <a:r>
              <a:rPr lang="en-US" sz="2934" dirty="0"/>
              <a:t>. </a:t>
            </a:r>
            <a:r>
              <a:rPr lang="en-US" sz="2934" dirty="0" err="1"/>
              <a:t>Nec</a:t>
            </a:r>
            <a:r>
              <a:rPr lang="en-US" sz="2934" dirty="0"/>
              <a:t> </a:t>
            </a:r>
            <a:r>
              <a:rPr lang="en-US" sz="2934" dirty="0" err="1"/>
              <a:t>feugiat</a:t>
            </a:r>
            <a:r>
              <a:rPr lang="en-US" sz="2934" dirty="0"/>
              <a:t> </a:t>
            </a:r>
            <a:r>
              <a:rPr lang="en-US" sz="2934" dirty="0" err="1"/>
              <a:t>nisl</a:t>
            </a:r>
            <a:r>
              <a:rPr lang="en-US" sz="2934" dirty="0"/>
              <a:t> </a:t>
            </a:r>
            <a:r>
              <a:rPr lang="en-US" sz="2934" dirty="0" err="1"/>
              <a:t>pretium</a:t>
            </a:r>
            <a:r>
              <a:rPr lang="en-US" sz="2934" dirty="0"/>
              <a:t> </a:t>
            </a:r>
            <a:r>
              <a:rPr lang="en-US" sz="2934" dirty="0" err="1"/>
              <a:t>fusce</a:t>
            </a:r>
            <a:r>
              <a:rPr lang="en-US" sz="2934" dirty="0"/>
              <a:t> id </a:t>
            </a:r>
            <a:r>
              <a:rPr lang="en-US" sz="2934" dirty="0" err="1"/>
              <a:t>velit</a:t>
            </a:r>
            <a:r>
              <a:rPr lang="en-US" sz="2934" dirty="0"/>
              <a:t> </a:t>
            </a:r>
            <a:r>
              <a:rPr lang="en-US" sz="2934" dirty="0" err="1"/>
              <a:t>ut</a:t>
            </a:r>
            <a:r>
              <a:rPr lang="en-US" sz="2934" dirty="0"/>
              <a:t> </a:t>
            </a:r>
            <a:r>
              <a:rPr lang="en-US" sz="2934" dirty="0" err="1"/>
              <a:t>tortor</a:t>
            </a:r>
            <a:r>
              <a:rPr lang="en-US" sz="2934" dirty="0"/>
              <a:t>. Ipsum </a:t>
            </a:r>
            <a:r>
              <a:rPr lang="en-US" sz="2934" dirty="0" err="1"/>
              <a:t>suspendisse</a:t>
            </a:r>
            <a:r>
              <a:rPr lang="en-US" sz="2934" dirty="0"/>
              <a:t> </a:t>
            </a:r>
            <a:r>
              <a:rPr lang="en-US" sz="2934" dirty="0" err="1"/>
              <a:t>ultrices</a:t>
            </a:r>
            <a:r>
              <a:rPr lang="en-US" sz="2934" dirty="0"/>
              <a:t> gravida dictum </a:t>
            </a:r>
            <a:r>
              <a:rPr lang="en-US" sz="2934" dirty="0" err="1"/>
              <a:t>fusce</a:t>
            </a:r>
            <a:r>
              <a:rPr lang="en-US" sz="2934" dirty="0"/>
              <a:t> </a:t>
            </a:r>
            <a:r>
              <a:rPr lang="en-US" sz="2934" dirty="0" err="1"/>
              <a:t>ut</a:t>
            </a:r>
            <a:r>
              <a:rPr lang="en-US" sz="2934" dirty="0"/>
              <a:t> </a:t>
            </a:r>
            <a:r>
              <a:rPr lang="en-US" sz="2934" dirty="0" err="1"/>
              <a:t>placerat</a:t>
            </a:r>
            <a:r>
              <a:rPr lang="en-US" sz="2934" dirty="0"/>
              <a:t> </a:t>
            </a:r>
            <a:r>
              <a:rPr lang="en-US" sz="2934" dirty="0" err="1"/>
              <a:t>orci</a:t>
            </a:r>
            <a:r>
              <a:rPr lang="en-US" sz="2934" dirty="0"/>
              <a:t>. Pharetra sit </a:t>
            </a:r>
            <a:r>
              <a:rPr lang="en-US" sz="2934" dirty="0" err="1"/>
              <a:t>amet</a:t>
            </a:r>
            <a:r>
              <a:rPr lang="en-US" sz="2934" dirty="0"/>
              <a:t> </a:t>
            </a:r>
            <a:r>
              <a:rPr lang="en-US" sz="2934" dirty="0" err="1"/>
              <a:t>aliquam</a:t>
            </a:r>
            <a:r>
              <a:rPr lang="en-US" sz="2934" dirty="0"/>
              <a:t> id diam </a:t>
            </a:r>
            <a:r>
              <a:rPr lang="en-US" sz="2934" dirty="0" err="1"/>
              <a:t>maecenas</a:t>
            </a:r>
            <a:r>
              <a:rPr lang="en-US" sz="2934" dirty="0"/>
              <a:t> </a:t>
            </a:r>
            <a:r>
              <a:rPr lang="en-US" sz="2934" dirty="0" err="1"/>
              <a:t>ultricies</a:t>
            </a:r>
            <a:r>
              <a:rPr lang="en-US" sz="2934" dirty="0"/>
              <a:t> mi </a:t>
            </a:r>
            <a:r>
              <a:rPr lang="en-US" sz="2934" dirty="0" err="1"/>
              <a:t>eget</a:t>
            </a:r>
            <a:r>
              <a:rPr lang="en-US" sz="2934" dirty="0"/>
              <a:t>. Vitae </a:t>
            </a:r>
            <a:r>
              <a:rPr lang="en-US" sz="2934" dirty="0" err="1"/>
              <a:t>proin</a:t>
            </a:r>
            <a:r>
              <a:rPr lang="en-US" sz="2934" dirty="0"/>
              <a:t> </a:t>
            </a:r>
            <a:r>
              <a:rPr lang="en-US" sz="2934" dirty="0" err="1"/>
              <a:t>sagittis</a:t>
            </a:r>
            <a:r>
              <a:rPr lang="en-US" sz="2934" dirty="0"/>
              <a:t> </a:t>
            </a:r>
            <a:r>
              <a:rPr lang="en-US" sz="2934" dirty="0" err="1"/>
              <a:t>nisl</a:t>
            </a:r>
            <a:r>
              <a:rPr lang="en-US" sz="2934" dirty="0"/>
              <a:t> </a:t>
            </a:r>
            <a:r>
              <a:rPr lang="en-US" sz="2934" dirty="0" err="1"/>
              <a:t>rhoncus</a:t>
            </a:r>
            <a:r>
              <a:rPr lang="en-US" sz="2934" dirty="0"/>
              <a:t> </a:t>
            </a:r>
            <a:r>
              <a:rPr lang="en-US" sz="2934" dirty="0" err="1"/>
              <a:t>mattis</a:t>
            </a:r>
            <a:r>
              <a:rPr lang="en-US" sz="2934" dirty="0"/>
              <a:t> </a:t>
            </a:r>
            <a:r>
              <a:rPr lang="en-US" sz="2934" dirty="0" err="1"/>
              <a:t>rhoncus</a:t>
            </a:r>
            <a:r>
              <a:rPr lang="en-US" sz="2934" dirty="0"/>
              <a:t> </a:t>
            </a:r>
            <a:r>
              <a:rPr lang="en-US" sz="2934" dirty="0" err="1"/>
              <a:t>urna</a:t>
            </a:r>
            <a:r>
              <a:rPr lang="en-US" sz="2934" dirty="0"/>
              <a:t> </a:t>
            </a:r>
            <a:r>
              <a:rPr lang="en-US" sz="2934" dirty="0" err="1"/>
              <a:t>neque</a:t>
            </a:r>
            <a:r>
              <a:rPr lang="en-US" sz="2934" dirty="0"/>
              <a:t>. Mi </a:t>
            </a:r>
            <a:r>
              <a:rPr lang="en-US" sz="2934" dirty="0" err="1"/>
              <a:t>eget</a:t>
            </a:r>
            <a:r>
              <a:rPr lang="en-US" sz="2934" dirty="0"/>
              <a:t> </a:t>
            </a:r>
            <a:r>
              <a:rPr lang="en-US" sz="2934" dirty="0" err="1"/>
              <a:t>mauris</a:t>
            </a:r>
            <a:r>
              <a:rPr lang="en-US" sz="2934" dirty="0"/>
              <a:t> pharetra et. Ut </a:t>
            </a:r>
            <a:r>
              <a:rPr lang="en-US" sz="2934" dirty="0" err="1"/>
              <a:t>faucibus</a:t>
            </a:r>
            <a:r>
              <a:rPr lang="en-US" sz="2934" dirty="0"/>
              <a:t> pulvinar </a:t>
            </a:r>
            <a:r>
              <a:rPr lang="en-US" sz="2934" dirty="0" err="1"/>
              <a:t>elementum</a:t>
            </a:r>
            <a:r>
              <a:rPr lang="en-US" sz="2934" dirty="0"/>
              <a:t> integer </a:t>
            </a:r>
            <a:r>
              <a:rPr lang="en-US" sz="2934" dirty="0" err="1"/>
              <a:t>enim</a:t>
            </a:r>
            <a:r>
              <a:rPr lang="en-US" sz="2934" dirty="0"/>
              <a:t> </a:t>
            </a:r>
            <a:r>
              <a:rPr lang="en-US" sz="2934" dirty="0" err="1"/>
              <a:t>neque</a:t>
            </a:r>
            <a:r>
              <a:rPr lang="en-US" sz="2934" dirty="0"/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C19F5F-9238-4A49-B397-33928EDA4376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EA5A8FFB-B23B-4D05-907A-8CCC673069F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3DE515-0A3B-4CB1-96F0-1EE4DFBE113D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8" name="Footer Placeholder 3">
              <a:extLst>
                <a:ext uri="{FF2B5EF4-FFF2-40B4-BE49-F238E27FC236}">
                  <a16:creationId xmlns:a16="http://schemas.microsoft.com/office/drawing/2014/main" id="{6063B5A1-5BB6-4B85-AFA5-07CDE48BDA1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9" name="TextBox 25">
              <a:extLst>
                <a:ext uri="{FF2B5EF4-FFF2-40B4-BE49-F238E27FC236}">
                  <a16:creationId xmlns:a16="http://schemas.microsoft.com/office/drawing/2014/main" id="{CE774327-7D3C-493C-AA9A-D396312EA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DE737C78-39DE-49C3-882B-8E9FDDAC7A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30" name="TextBox 24">
              <a:extLst>
                <a:ext uri="{FF2B5EF4-FFF2-40B4-BE49-F238E27FC236}">
                  <a16:creationId xmlns:a16="http://schemas.microsoft.com/office/drawing/2014/main" id="{0F6F756B-F087-4BD5-8047-C0EE655290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31" name="Footer Placeholder 3">
              <a:extLst>
                <a:ext uri="{FF2B5EF4-FFF2-40B4-BE49-F238E27FC236}">
                  <a16:creationId xmlns:a16="http://schemas.microsoft.com/office/drawing/2014/main" id="{EF54F063-7EC1-4707-A6EA-1930F024B68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704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4480938-3206-419E-A8EA-E2EA8D0A4162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899F1064-18BF-490B-A707-02D56B21C3B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D8BF5E-BABD-4307-A975-CE6B8292D0AF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6" name="Footer Placeholder 3">
              <a:extLst>
                <a:ext uri="{FF2B5EF4-FFF2-40B4-BE49-F238E27FC236}">
                  <a16:creationId xmlns:a16="http://schemas.microsoft.com/office/drawing/2014/main" id="{197BBD2F-C8FC-41AC-8A54-6620FE97E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8F42655D-1D76-44A2-8692-618F441A1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0F658D05-1FA7-456B-AB45-E1BCA3B06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6A32BB7E-90E2-48B7-B6D5-6B89A3B316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0" name="Footer Placeholder 3">
              <a:extLst>
                <a:ext uri="{FF2B5EF4-FFF2-40B4-BE49-F238E27FC236}">
                  <a16:creationId xmlns:a16="http://schemas.microsoft.com/office/drawing/2014/main" id="{E6712454-D4FB-4CA8-AF72-62CE72D54D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50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B3E3824F-1E19-1D4D-B126-171AF4527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75" y="549859"/>
            <a:ext cx="7283589" cy="12070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DBB18F-F33E-2448-8A54-44C7F0BA80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1876" y="2621792"/>
            <a:ext cx="7147267" cy="4472026"/>
          </a:xfrm>
        </p:spPr>
        <p:txBody>
          <a:bodyPr/>
          <a:lstStyle>
            <a:lvl1pPr algn="l">
              <a:defRPr sz="4400" b="0" i="1">
                <a:latin typeface="3M Circular TT Light" panose="020B0404020101020102" pitchFamily="34" charset="77"/>
                <a:cs typeface="3M Circular TT Light" panose="020B0404020101020102" pitchFamily="34" charset="77"/>
              </a:defRPr>
            </a:lvl1pPr>
          </a:lstStyle>
          <a:p>
            <a:pPr algn="l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elid</a:t>
            </a:r>
            <a:r>
              <a:rPr lang="en-US" dirty="0"/>
              <a:t>, </a:t>
            </a:r>
            <a:r>
              <a:rPr lang="en-US" dirty="0" err="1"/>
              <a:t>sd</a:t>
            </a:r>
            <a:r>
              <a:rPr lang="en-US" dirty="0"/>
              <a:t> do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Massa </a:t>
            </a:r>
            <a:r>
              <a:rPr lang="en-US" dirty="0" err="1"/>
              <a:t>ultricies</a:t>
            </a:r>
            <a:r>
              <a:rPr lang="en-US" dirty="0"/>
              <a:t> mi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dolor. </a:t>
            </a:r>
            <a:r>
              <a:rPr lang="en-US" dirty="0" err="1"/>
              <a:t>Donec</a:t>
            </a:r>
            <a:r>
              <a:rPr lang="en-US" dirty="0"/>
              <a:t> et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diam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set </a:t>
            </a:r>
            <a:r>
              <a:rPr lang="en-US" dirty="0" err="1"/>
              <a:t>egestas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.”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F21279-1DBF-8E49-A4ED-CDA7BA6EEF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876" y="7321445"/>
            <a:ext cx="2642679" cy="1166433"/>
          </a:xfrm>
        </p:spPr>
        <p:txBody>
          <a:bodyPr/>
          <a:lstStyle>
            <a:lvl1pPr>
              <a:defRPr sz="3960" b="0" i="0">
                <a:latin typeface="3M Circular TT Light" panose="020B0404020101020102" pitchFamily="34" charset="77"/>
                <a:cs typeface="3M Circular TT Light" panose="020B0404020101020102" pitchFamily="34" charset="77"/>
              </a:defRPr>
            </a:lvl1pPr>
          </a:lstStyle>
          <a:p>
            <a:pPr lvl="0"/>
            <a:r>
              <a:rPr lang="en-US" dirty="0"/>
              <a:t>- Lorem ipsum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FDCF94-A093-4696-81FB-451141098C5F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23270C2-1DA2-4294-8627-F9BCDF3D481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DDD78E-CA68-4691-AFE2-6A2582831D6F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5" name="Footer Placeholder 3">
              <a:extLst>
                <a:ext uri="{FF2B5EF4-FFF2-40B4-BE49-F238E27FC236}">
                  <a16:creationId xmlns:a16="http://schemas.microsoft.com/office/drawing/2014/main" id="{EC71EC67-F369-49D8-8435-CB7B3DEECB6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6" name="TextBox 25">
              <a:extLst>
                <a:ext uri="{FF2B5EF4-FFF2-40B4-BE49-F238E27FC236}">
                  <a16:creationId xmlns:a16="http://schemas.microsoft.com/office/drawing/2014/main" id="{CA04BF21-382F-4FAE-B497-AE3D4E9309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2AAE4066-75BD-4495-B398-FD33ACAC2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F9B09BAC-F5DB-4EC1-9EC1-713DA8050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5" name="Footer Placeholder 3">
              <a:extLst>
                <a:ext uri="{FF2B5EF4-FFF2-40B4-BE49-F238E27FC236}">
                  <a16:creationId xmlns:a16="http://schemas.microsoft.com/office/drawing/2014/main" id="{986831FD-A743-40F3-AAA5-15B4C0C445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644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B3E3824F-1E19-1D4D-B126-171AF4527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875" y="549859"/>
            <a:ext cx="7283589" cy="12070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6843C-DA19-0C4A-AD23-CA53FB454B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809" y="3745938"/>
            <a:ext cx="7283589" cy="1193192"/>
          </a:xfrm>
        </p:spPr>
        <p:txBody>
          <a:bodyPr/>
          <a:lstStyle>
            <a:lvl1pPr>
              <a:defRPr sz="7333" b="0" i="1">
                <a:latin typeface="3M Circular TT Book" panose="020B0604020101020102" pitchFamily="34" charset="77"/>
                <a:cs typeface="3M Circular TT Book" panose="020B0604020101020102" pitchFamily="34" charset="77"/>
              </a:defRPr>
            </a:lvl1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 sed </a:t>
            </a:r>
            <a:r>
              <a:rPr lang="en-US" dirty="0" err="1"/>
              <a:t>eges</a:t>
            </a:r>
            <a:r>
              <a:rPr lang="en-US" dirty="0"/>
              <a:t>.”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93EA499-98AD-A041-A57E-01FF1DEF49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810" y="5666551"/>
            <a:ext cx="1893493" cy="968467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dirty="0"/>
              <a:t>- Lorem ipsum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33CDCE-4482-4421-8AD1-152BFF46AB85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C5103BAD-AB67-466C-AF9B-011745F9CF2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9F7BF8E-516A-4A4D-8DC2-B52EA6C200A0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5" name="Footer Placeholder 3">
              <a:extLst>
                <a:ext uri="{FF2B5EF4-FFF2-40B4-BE49-F238E27FC236}">
                  <a16:creationId xmlns:a16="http://schemas.microsoft.com/office/drawing/2014/main" id="{7B294557-5683-463F-8A25-2DF7C4BF5FD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6" name="TextBox 25">
              <a:extLst>
                <a:ext uri="{FF2B5EF4-FFF2-40B4-BE49-F238E27FC236}">
                  <a16:creationId xmlns:a16="http://schemas.microsoft.com/office/drawing/2014/main" id="{3A0AA628-A17F-455D-A01E-03F3067DB3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F6B5E178-71C7-462D-96A9-A854BDBD7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746EE82E-A100-4183-99AB-05CD2A0F61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5" name="Footer Placeholder 3">
              <a:extLst>
                <a:ext uri="{FF2B5EF4-FFF2-40B4-BE49-F238E27FC236}">
                  <a16:creationId xmlns:a16="http://schemas.microsoft.com/office/drawing/2014/main" id="{B377B704-4866-4ACB-BC39-CA9652C385D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624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3">
            <a:extLst>
              <a:ext uri="{FF2B5EF4-FFF2-40B4-BE49-F238E27FC236}">
                <a16:creationId xmlns:a16="http://schemas.microsoft.com/office/drawing/2014/main" id="{B3E3824F-1E19-1D4D-B126-171AF4527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875" y="549859"/>
            <a:ext cx="7283589" cy="1207008"/>
          </a:xfrm>
        </p:spPr>
        <p:txBody>
          <a:bodyPr/>
          <a:lstStyle/>
          <a:p>
            <a:r>
              <a:rPr lang="en-US" dirty="0"/>
              <a:t>Quote page + Image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D9849C-B90B-F443-ACCA-332B6EEC5F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1877" y="2675257"/>
            <a:ext cx="2186999" cy="470789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BA0F4F-CE16-9E4D-9237-4CEEFC8A27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77733" y="2675256"/>
            <a:ext cx="4573917" cy="3925026"/>
          </a:xfrm>
        </p:spPr>
        <p:txBody>
          <a:bodyPr rIns="0"/>
          <a:lstStyle>
            <a:lvl1pPr algn="l">
              <a:defRPr sz="2934" b="0" i="1">
                <a:latin typeface="3M Circular TT Book" panose="020B0604020101020102" pitchFamily="34" charset="77"/>
                <a:cs typeface="3M Circular TT Book" panose="020B0604020101020102" pitchFamily="34" charset="77"/>
              </a:defRPr>
            </a:lvl1pPr>
          </a:lstStyle>
          <a:p>
            <a:pPr algn="l"/>
            <a:r>
              <a:rPr lang="en-US" sz="2934" b="0" i="1" dirty="0">
                <a:latin typeface="+mn-lt"/>
                <a:cs typeface="3M Circular TT Book" panose="020B0604020101020102" pitchFamily="34" charset="77"/>
              </a:rPr>
              <a:t>“</a:t>
            </a:r>
            <a:r>
              <a:rPr lang="en-US" sz="2934" b="0" i="1" u="none" strike="noStrike" kern="1200" dirty="0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Lorem ipsum dolor sit </a:t>
            </a:r>
            <a:r>
              <a:rPr lang="en-US" sz="2934" b="0" i="1" u="none" strike="noStrike" kern="1200" dirty="0" err="1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amet</a:t>
            </a:r>
            <a:r>
              <a:rPr lang="en-US" sz="2934" b="0" i="1" u="none" strike="noStrike" kern="1200" dirty="0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, </a:t>
            </a:r>
            <a:r>
              <a:rPr lang="en-US" sz="2934" b="0" i="1" u="none" strike="noStrike" kern="1200" dirty="0" err="1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consectetur</a:t>
            </a:r>
            <a:r>
              <a:rPr lang="en-US" sz="2934" b="0" i="1" u="none" strike="noStrike" kern="1200" dirty="0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  </a:t>
            </a:r>
            <a:r>
              <a:rPr lang="en-US" sz="2934" b="0" i="1" u="none" strike="noStrike" kern="1200" dirty="0" err="1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adipiscing</a:t>
            </a:r>
            <a:r>
              <a:rPr lang="en-US" sz="2934" b="0" i="1" u="none" strike="noStrike" kern="1200" dirty="0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 </a:t>
            </a:r>
            <a:r>
              <a:rPr lang="en-US" sz="2934" b="0" i="1" u="none" strike="noStrike" kern="1200" dirty="0" err="1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elit</a:t>
            </a:r>
            <a:r>
              <a:rPr lang="en-US" sz="2934" b="0" i="1" u="none" strike="noStrike" kern="1200" dirty="0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, sed do </a:t>
            </a:r>
            <a:r>
              <a:rPr lang="en-US" sz="2934" b="0" i="1" u="none" strike="noStrike" kern="1200" dirty="0" err="1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eiusmod</a:t>
            </a:r>
            <a:r>
              <a:rPr lang="en-US" sz="2934" b="0" i="1" u="none" strike="noStrike" kern="1200" dirty="0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 </a:t>
            </a:r>
            <a:r>
              <a:rPr lang="en-US" sz="2934" b="0" i="1" u="none" strike="noStrike" kern="1200" dirty="0" err="1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tempor</a:t>
            </a:r>
            <a:r>
              <a:rPr lang="en-US" sz="2934" b="0" i="1" u="none" strike="noStrike" kern="1200" dirty="0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 </a:t>
            </a:r>
            <a:r>
              <a:rPr lang="en-US" sz="2934" b="0" i="1" u="none" strike="noStrike" kern="1200" dirty="0" err="1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incididunt</a:t>
            </a:r>
            <a:r>
              <a:rPr lang="en-US" sz="2934" b="0" i="1" u="none" strike="noStrike" kern="1200" dirty="0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 </a:t>
            </a:r>
            <a:r>
              <a:rPr lang="en-US" sz="2934" b="0" i="1" u="none" strike="noStrike" kern="1200" dirty="0" err="1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ut</a:t>
            </a:r>
            <a:r>
              <a:rPr lang="en-US" sz="2934" b="0" i="1" u="none" strike="noStrike" kern="1200" dirty="0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 </a:t>
            </a:r>
            <a:r>
              <a:rPr lang="en-US" sz="2934" b="0" i="1" u="none" strike="noStrike" kern="1200" dirty="0" err="1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labore</a:t>
            </a:r>
            <a:r>
              <a:rPr lang="en-US" sz="2934" b="0" i="1" u="none" strike="noStrike" kern="1200" dirty="0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 et dolore magna </a:t>
            </a:r>
            <a:r>
              <a:rPr lang="en-US" sz="2934" b="0" i="1" u="none" strike="noStrike" kern="1200" dirty="0" err="1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aliqua</a:t>
            </a:r>
            <a:r>
              <a:rPr lang="en-US" sz="2934" b="0" i="1" u="none" strike="noStrike" kern="1200" dirty="0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. Ut </a:t>
            </a:r>
            <a:r>
              <a:rPr lang="en-US" sz="2934" b="0" i="1" u="none" strike="noStrike" kern="1200" dirty="0" err="1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enim</a:t>
            </a:r>
            <a:r>
              <a:rPr lang="en-US" sz="2934" b="0" i="1" u="none" strike="noStrike" kern="1200" dirty="0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 ad minim </a:t>
            </a:r>
            <a:r>
              <a:rPr lang="en-US" sz="2934" b="0" i="1" u="none" strike="noStrike" kern="1200" dirty="0" err="1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veniam</a:t>
            </a:r>
            <a:r>
              <a:rPr lang="en-US" sz="2934" b="0" i="1" u="none" strike="noStrike" kern="1200" dirty="0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, </a:t>
            </a:r>
            <a:r>
              <a:rPr lang="en-US" sz="2934" b="0" i="1" u="none" strike="noStrike" kern="1200" dirty="0" err="1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quis</a:t>
            </a:r>
            <a:r>
              <a:rPr lang="en-US" sz="2934" b="0" i="1" u="none" strike="noStrike" kern="1200" dirty="0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 </a:t>
            </a:r>
            <a:r>
              <a:rPr lang="en-US" sz="2934" b="0" i="1" u="none" strike="noStrike" kern="1200" dirty="0" err="1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nostrud</a:t>
            </a:r>
            <a:r>
              <a:rPr lang="en-US" sz="2934" b="0" i="1" u="none" strike="noStrike" kern="1200" dirty="0">
                <a:solidFill>
                  <a:schemeClr val="tx1"/>
                </a:solidFill>
                <a:effectLst/>
                <a:latin typeface="3M Circular TT Book" panose="020B0604020101020102" pitchFamily="34" charset="77"/>
                <a:ea typeface="+mj-ea"/>
                <a:cs typeface="3M Circular TT Book" panose="020B0604020101020102" pitchFamily="34" charset="77"/>
              </a:rPr>
              <a:t> exercitation.</a:t>
            </a:r>
            <a:r>
              <a:rPr lang="en-US" sz="2934" b="0" i="1" dirty="0">
                <a:latin typeface="3M Circular TT Book" panose="020B0604020101020102" pitchFamily="34" charset="77"/>
                <a:cs typeface="3M Circular TT Book" panose="020B0604020101020102" pitchFamily="34" charset="77"/>
              </a:rPr>
              <a:t>”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B8E8CC-62C3-7D44-8C21-52519669EB8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77732" y="6830588"/>
            <a:ext cx="1601398" cy="552559"/>
          </a:xfrm>
        </p:spPr>
        <p:txBody>
          <a:bodyPr rIns="0"/>
          <a:lstStyle>
            <a:lvl1pPr algn="l">
              <a:defRPr/>
            </a:lvl1pPr>
          </a:lstStyle>
          <a:p>
            <a:pPr lvl="0"/>
            <a:r>
              <a:rPr lang="en-US" dirty="0"/>
              <a:t>- Lorem Ipsum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6C8F57-9B53-4CD1-AC8C-C61B7D3FB59C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3C81769-7E46-4502-A00C-8EEE8AAADF8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8F6A52-CCD0-4CCC-9ECB-3BB69F0A6511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5" name="Footer Placeholder 3">
              <a:extLst>
                <a:ext uri="{FF2B5EF4-FFF2-40B4-BE49-F238E27FC236}">
                  <a16:creationId xmlns:a16="http://schemas.microsoft.com/office/drawing/2014/main" id="{9A0F2698-FCBC-4BDF-83E5-151AEB0F6A1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6" name="TextBox 25">
              <a:extLst>
                <a:ext uri="{FF2B5EF4-FFF2-40B4-BE49-F238E27FC236}">
                  <a16:creationId xmlns:a16="http://schemas.microsoft.com/office/drawing/2014/main" id="{F7EDB742-1CC4-42AE-99B5-018E38BC23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9D21A217-D7EB-412D-BC8A-403F378E4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72690EB9-CE4C-47DE-9610-FE1E70D39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5" name="Footer Placeholder 3">
              <a:extLst>
                <a:ext uri="{FF2B5EF4-FFF2-40B4-BE49-F238E27FC236}">
                  <a16:creationId xmlns:a16="http://schemas.microsoft.com/office/drawing/2014/main" id="{8FACE325-EC48-45F6-BE1B-DAE75F09B2B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96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2615307" y="7207874"/>
            <a:ext cx="348858" cy="222656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28" name="Freeform 27"/>
          <p:cNvSpPr/>
          <p:nvPr/>
        </p:nvSpPr>
        <p:spPr>
          <a:xfrm>
            <a:off x="5575444" y="3558295"/>
            <a:ext cx="1443222" cy="6489290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29" name="Freeform 28"/>
          <p:cNvSpPr/>
          <p:nvPr/>
        </p:nvSpPr>
        <p:spPr>
          <a:xfrm>
            <a:off x="1" y="-1"/>
            <a:ext cx="2010294" cy="2601449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4349EE-095D-4F41-A12A-9F3D57FC2C79}"/>
              </a:ext>
            </a:extLst>
          </p:cNvPr>
          <p:cNvSpPr/>
          <p:nvPr userDrawn="1"/>
        </p:nvSpPr>
        <p:spPr>
          <a:xfrm>
            <a:off x="-1" y="-2"/>
            <a:ext cx="7772401" cy="101627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7" name="Text Placeholder 45">
            <a:extLst>
              <a:ext uri="{FF2B5EF4-FFF2-40B4-BE49-F238E27FC236}">
                <a16:creationId xmlns:a16="http://schemas.microsoft.com/office/drawing/2014/main" id="{92975E16-80FD-144A-B61E-D0F2ED732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889" y="1375768"/>
            <a:ext cx="7286625" cy="5401021"/>
          </a:xfrm>
        </p:spPr>
        <p:txBody>
          <a:bodyPr/>
          <a:lstStyle>
            <a:lvl1pPr>
              <a:defRPr sz="8067" b="1" i="1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</a:lstStyle>
          <a:p>
            <a:pPr lvl="0"/>
            <a:r>
              <a:rPr lang="en-US" dirty="0"/>
              <a:t>“Lorem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</a:t>
            </a:r>
            <a:br>
              <a:rPr lang="en-US" dirty="0"/>
            </a:br>
            <a:r>
              <a:rPr lang="en-US" dirty="0"/>
              <a:t> 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 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.”</a:t>
            </a:r>
          </a:p>
        </p:txBody>
      </p:sp>
      <p:sp>
        <p:nvSpPr>
          <p:cNvPr id="8" name="Text Placeholder 45">
            <a:extLst>
              <a:ext uri="{FF2B5EF4-FFF2-40B4-BE49-F238E27FC236}">
                <a16:creationId xmlns:a16="http://schemas.microsoft.com/office/drawing/2014/main" id="{B6DAF542-3ACE-ED4E-8316-1343A459B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300" y="7357032"/>
            <a:ext cx="4381411" cy="1434343"/>
          </a:xfrm>
        </p:spPr>
        <p:txBody>
          <a:bodyPr/>
          <a:lstStyle>
            <a:lvl1pPr algn="l">
              <a:defRPr sz="5133" b="1" i="1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</a:lstStyle>
          <a:p>
            <a:pPr lvl="0"/>
            <a:r>
              <a:rPr lang="en-US" dirty="0"/>
              <a:t>– Lorem Ipsum</a:t>
            </a:r>
          </a:p>
        </p:txBody>
      </p:sp>
    </p:spTree>
    <p:extLst>
      <p:ext uri="{BB962C8B-B14F-4D97-AF65-F5344CB8AC3E}">
        <p14:creationId xmlns:p14="http://schemas.microsoft.com/office/powerpoint/2010/main" val="24656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- Black bkg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2F7BA7-EC2E-4292-A559-789E7B774EF7}"/>
              </a:ext>
            </a:extLst>
          </p:cNvPr>
          <p:cNvSpPr/>
          <p:nvPr userDrawn="1"/>
        </p:nvSpPr>
        <p:spPr>
          <a:xfrm>
            <a:off x="1" y="0"/>
            <a:ext cx="7807394" cy="1005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1875" y="556472"/>
            <a:ext cx="7283589" cy="12070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87DB69-820F-41BD-AED8-27F06F0EF12A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>
                <a:solidFill>
                  <a:schemeClr val="bg1"/>
                </a:solidFill>
              </a:rPr>
              <a:pPr algn="r"/>
              <a:t>‹#›</a:t>
            </a:fld>
            <a:endParaRPr lang="en-US" sz="1173" dirty="0">
              <a:solidFill>
                <a:schemeClr val="bg1"/>
              </a:solidFill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6A4115B-255F-4168-995A-C88FF2AE586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89FBA2E-D2EC-478C-A6BE-46EC83ECCC2F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5" name="Footer Placeholder 3">
              <a:extLst>
                <a:ext uri="{FF2B5EF4-FFF2-40B4-BE49-F238E27FC236}">
                  <a16:creationId xmlns:a16="http://schemas.microsoft.com/office/drawing/2014/main" id="{D29C4339-7767-42E3-9BD1-45FF45AF077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BDCC712C-DD43-4518-A1F4-28D3C4F6DE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8C3D5B2E-F604-4E5C-BDA9-BEBF31C10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95184A0A-9866-4D44-9390-D75D4A12B2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0" name="Footer Placeholder 3">
              <a:extLst>
                <a:ext uri="{FF2B5EF4-FFF2-40B4-BE49-F238E27FC236}">
                  <a16:creationId xmlns:a16="http://schemas.microsoft.com/office/drawing/2014/main" id="{8685A8E0-6775-4CA6-880C-60F47FE4F25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schemeClr val="bg1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3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- Black bkg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2F7BA7-EC2E-4292-A559-789E7B774EF7}"/>
              </a:ext>
            </a:extLst>
          </p:cNvPr>
          <p:cNvSpPr/>
          <p:nvPr userDrawn="1"/>
        </p:nvSpPr>
        <p:spPr>
          <a:xfrm>
            <a:off x="1" y="0"/>
            <a:ext cx="7807394" cy="1005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FB22E745-74AA-44BB-8254-818FFAA99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1874" y="1899044"/>
            <a:ext cx="7288653" cy="7326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1875" y="556472"/>
            <a:ext cx="7283589" cy="12070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87DB69-820F-41BD-AED8-27F06F0EF12A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>
                <a:solidFill>
                  <a:schemeClr val="bg1"/>
                </a:solidFill>
              </a:rPr>
              <a:pPr algn="r"/>
              <a:t>‹#›</a:t>
            </a:fld>
            <a:endParaRPr lang="en-US" sz="1173" dirty="0">
              <a:solidFill>
                <a:schemeClr val="bg1"/>
              </a:solidFill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6A4115B-255F-4168-995A-C88FF2AE586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96ADAD-B604-4AF9-A845-A9BF1E5FCDF6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9" name="Footer Placeholder 3">
              <a:extLst>
                <a:ext uri="{FF2B5EF4-FFF2-40B4-BE49-F238E27FC236}">
                  <a16:creationId xmlns:a16="http://schemas.microsoft.com/office/drawing/2014/main" id="{A8CC7D7F-D45C-4D90-84FF-31F9165642D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6A821A92-2EBC-42E0-A478-3B663FEEC4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A67085B5-0BDD-409B-858E-71477D82B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27F97256-AC67-4AB3-BA50-CE7054BE2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526A957D-7984-46C2-9736-3E6FE2F1425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schemeClr val="bg1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071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tal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43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3FE18D-BD67-4342-83B9-99FDAEA00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42"/>
            <a:ext cx="7772400" cy="10040517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 flipH="1" flipV="1">
            <a:off x="-11832" y="0"/>
            <a:ext cx="7770457" cy="10058400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3119359 w 9194731"/>
              <a:gd name="connsiteY0" fmla="*/ 5147756 h 5147756"/>
              <a:gd name="connsiteX1" fmla="*/ 0 w 9194731"/>
              <a:gd name="connsiteY1" fmla="*/ 0 h 5147756"/>
              <a:gd name="connsiteX2" fmla="*/ 9194731 w 9194731"/>
              <a:gd name="connsiteY2" fmla="*/ 1742507 h 5147756"/>
              <a:gd name="connsiteX3" fmla="*/ 3119359 w 9194731"/>
              <a:gd name="connsiteY3" fmla="*/ 5147756 h 5147756"/>
              <a:gd name="connsiteX0" fmla="*/ 3151267 w 9226639"/>
              <a:gd name="connsiteY0" fmla="*/ 5163714 h 5163714"/>
              <a:gd name="connsiteX1" fmla="*/ 0 w 9226639"/>
              <a:gd name="connsiteY1" fmla="*/ 0 h 5163714"/>
              <a:gd name="connsiteX2" fmla="*/ 9226639 w 9226639"/>
              <a:gd name="connsiteY2" fmla="*/ 1758465 h 5163714"/>
              <a:gd name="connsiteX3" fmla="*/ 3151267 w 9226639"/>
              <a:gd name="connsiteY3" fmla="*/ 5163714 h 5163714"/>
              <a:gd name="connsiteX0" fmla="*/ 3151267 w 9198054"/>
              <a:gd name="connsiteY0" fmla="*/ 5163714 h 5163714"/>
              <a:gd name="connsiteX1" fmla="*/ 0 w 9198054"/>
              <a:gd name="connsiteY1" fmla="*/ 0 h 5163714"/>
              <a:gd name="connsiteX2" fmla="*/ 9198054 w 9198054"/>
              <a:gd name="connsiteY2" fmla="*/ 1901426 h 5163714"/>
              <a:gd name="connsiteX3" fmla="*/ 3151267 w 9198054"/>
              <a:gd name="connsiteY3" fmla="*/ 5163714 h 5163714"/>
              <a:gd name="connsiteX0" fmla="*/ 3208437 w 9198054"/>
              <a:gd name="connsiteY0" fmla="*/ 5163714 h 5163714"/>
              <a:gd name="connsiteX1" fmla="*/ 0 w 9198054"/>
              <a:gd name="connsiteY1" fmla="*/ 0 h 5163714"/>
              <a:gd name="connsiteX2" fmla="*/ 9198054 w 9198054"/>
              <a:gd name="connsiteY2" fmla="*/ 1901426 h 5163714"/>
              <a:gd name="connsiteX3" fmla="*/ 3208437 w 9198054"/>
              <a:gd name="connsiteY3" fmla="*/ 5163714 h 5163714"/>
              <a:gd name="connsiteX0" fmla="*/ 3160796 w 9198054"/>
              <a:gd name="connsiteY0" fmla="*/ 5154183 h 5154183"/>
              <a:gd name="connsiteX1" fmla="*/ 0 w 9198054"/>
              <a:gd name="connsiteY1" fmla="*/ 0 h 5154183"/>
              <a:gd name="connsiteX2" fmla="*/ 9198054 w 9198054"/>
              <a:gd name="connsiteY2" fmla="*/ 1901426 h 5154183"/>
              <a:gd name="connsiteX3" fmla="*/ 3160796 w 9198054"/>
              <a:gd name="connsiteY3" fmla="*/ 5154183 h 5154183"/>
              <a:gd name="connsiteX0" fmla="*/ 316079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910957 h 5154183"/>
              <a:gd name="connsiteX3" fmla="*/ 3160796 w 9178997"/>
              <a:gd name="connsiteY3" fmla="*/ 5154183 h 5154183"/>
              <a:gd name="connsiteX0" fmla="*/ 304811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910957 h 5154183"/>
              <a:gd name="connsiteX3" fmla="*/ 3048116 w 9178997"/>
              <a:gd name="connsiteY3" fmla="*/ 5154183 h 5154183"/>
              <a:gd name="connsiteX0" fmla="*/ 304811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698542 h 5154183"/>
              <a:gd name="connsiteX3" fmla="*/ 3048116 w 9178997"/>
              <a:gd name="connsiteY3" fmla="*/ 5154183 h 515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78997" h="5154183">
                <a:moveTo>
                  <a:pt x="3048116" y="5154183"/>
                </a:moveTo>
                <a:lnTo>
                  <a:pt x="0" y="0"/>
                </a:lnTo>
                <a:lnTo>
                  <a:pt x="9178997" y="1698542"/>
                </a:lnTo>
                <a:lnTo>
                  <a:pt x="3048116" y="5154183"/>
                </a:lnTo>
                <a:close/>
              </a:path>
            </a:pathLst>
          </a:custGeom>
          <a:gradFill flip="none" rotWithShape="1">
            <a:gsLst>
              <a:gs pos="61000">
                <a:schemeClr val="accent2"/>
              </a:gs>
              <a:gs pos="31000">
                <a:schemeClr val="accent3"/>
              </a:gs>
              <a:gs pos="100000">
                <a:schemeClr val="accent1"/>
              </a:gs>
            </a:gsLst>
            <a:lin ang="12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4831" y="3352800"/>
            <a:ext cx="6070164" cy="1541637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1056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One-line title</a:t>
            </a:r>
            <a:endParaRPr lang="en-GB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44830" y="5713172"/>
            <a:ext cx="2623185" cy="704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107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242889" y="563270"/>
            <a:ext cx="1519971" cy="633600"/>
            <a:chOff x="3024188" y="2847975"/>
            <a:chExt cx="18767426" cy="3400426"/>
          </a:xfrm>
        </p:grpSpPr>
        <p:sp>
          <p:nvSpPr>
            <p:cNvPr id="9" name="Freeform 5"/>
            <p:cNvSpPr>
              <a:spLocks noEditPoints="1"/>
            </p:cNvSpPr>
            <p:nvPr userDrawn="1"/>
          </p:nvSpPr>
          <p:spPr bwMode="auto">
            <a:xfrm>
              <a:off x="3024188" y="2847975"/>
              <a:ext cx="5908675" cy="3155950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9871076" y="2952750"/>
              <a:ext cx="868363" cy="1192213"/>
            </a:xfrm>
            <a:custGeom>
              <a:avLst/>
              <a:gdLst>
                <a:gd name="T0" fmla="*/ 19 w 25"/>
                <a:gd name="T1" fmla="*/ 10 h 34"/>
                <a:gd name="T2" fmla="*/ 13 w 25"/>
                <a:gd name="T3" fmla="*/ 5 h 34"/>
                <a:gd name="T4" fmla="*/ 8 w 25"/>
                <a:gd name="T5" fmla="*/ 9 h 34"/>
                <a:gd name="T6" fmla="*/ 11 w 25"/>
                <a:gd name="T7" fmla="*/ 13 h 34"/>
                <a:gd name="T8" fmla="*/ 16 w 25"/>
                <a:gd name="T9" fmla="*/ 14 h 34"/>
                <a:gd name="T10" fmla="*/ 25 w 25"/>
                <a:gd name="T11" fmla="*/ 24 h 34"/>
                <a:gd name="T12" fmla="*/ 13 w 25"/>
                <a:gd name="T13" fmla="*/ 34 h 34"/>
                <a:gd name="T14" fmla="*/ 0 w 25"/>
                <a:gd name="T15" fmla="*/ 24 h 34"/>
                <a:gd name="T16" fmla="*/ 6 w 25"/>
                <a:gd name="T17" fmla="*/ 22 h 34"/>
                <a:gd name="T18" fmla="*/ 13 w 25"/>
                <a:gd name="T19" fmla="*/ 28 h 34"/>
                <a:gd name="T20" fmla="*/ 19 w 25"/>
                <a:gd name="T21" fmla="*/ 24 h 34"/>
                <a:gd name="T22" fmla="*/ 15 w 25"/>
                <a:gd name="T23" fmla="*/ 20 h 34"/>
                <a:gd name="T24" fmla="*/ 10 w 25"/>
                <a:gd name="T25" fmla="*/ 19 h 34"/>
                <a:gd name="T26" fmla="*/ 1 w 25"/>
                <a:gd name="T27" fmla="*/ 10 h 34"/>
                <a:gd name="T28" fmla="*/ 13 w 25"/>
                <a:gd name="T29" fmla="*/ 0 h 34"/>
                <a:gd name="T30" fmla="*/ 25 w 25"/>
                <a:gd name="T31" fmla="*/ 8 h 34"/>
                <a:gd name="T32" fmla="*/ 19 w 25"/>
                <a:gd name="T33" fmla="*/ 1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4">
                  <a:moveTo>
                    <a:pt x="19" y="10"/>
                  </a:moveTo>
                  <a:cubicBezTo>
                    <a:pt x="19" y="8"/>
                    <a:pt x="17" y="5"/>
                    <a:pt x="13" y="5"/>
                  </a:cubicBezTo>
                  <a:cubicBezTo>
                    <a:pt x="10" y="5"/>
                    <a:pt x="8" y="7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15"/>
                    <a:pt x="25" y="19"/>
                    <a:pt x="25" y="24"/>
                  </a:cubicBezTo>
                  <a:cubicBezTo>
                    <a:pt x="25" y="29"/>
                    <a:pt x="21" y="34"/>
                    <a:pt x="13" y="34"/>
                  </a:cubicBezTo>
                  <a:cubicBezTo>
                    <a:pt x="4" y="34"/>
                    <a:pt x="1" y="28"/>
                    <a:pt x="0" y="24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9" y="28"/>
                    <a:pt x="13" y="28"/>
                  </a:cubicBezTo>
                  <a:cubicBezTo>
                    <a:pt x="17" y="28"/>
                    <a:pt x="19" y="27"/>
                    <a:pt x="19" y="24"/>
                  </a:cubicBezTo>
                  <a:cubicBezTo>
                    <a:pt x="19" y="22"/>
                    <a:pt x="17" y="21"/>
                    <a:pt x="15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5" y="18"/>
                    <a:pt x="1" y="15"/>
                    <a:pt x="1" y="10"/>
                  </a:cubicBezTo>
                  <a:cubicBezTo>
                    <a:pt x="1" y="4"/>
                    <a:pt x="7" y="0"/>
                    <a:pt x="13" y="0"/>
                  </a:cubicBezTo>
                  <a:cubicBezTo>
                    <a:pt x="21" y="0"/>
                    <a:pt x="24" y="4"/>
                    <a:pt x="25" y="8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10844213" y="3303588"/>
              <a:ext cx="798513" cy="841375"/>
            </a:xfrm>
            <a:custGeom>
              <a:avLst/>
              <a:gdLst>
                <a:gd name="T0" fmla="*/ 6 w 23"/>
                <a:gd name="T1" fmla="*/ 12 h 24"/>
                <a:gd name="T2" fmla="*/ 12 w 23"/>
                <a:gd name="T3" fmla="*/ 18 h 24"/>
                <a:gd name="T4" fmla="*/ 17 w 23"/>
                <a:gd name="T5" fmla="*/ 15 h 24"/>
                <a:gd name="T6" fmla="*/ 23 w 23"/>
                <a:gd name="T7" fmla="*/ 16 h 24"/>
                <a:gd name="T8" fmla="*/ 12 w 23"/>
                <a:gd name="T9" fmla="*/ 24 h 24"/>
                <a:gd name="T10" fmla="*/ 0 w 23"/>
                <a:gd name="T11" fmla="*/ 12 h 24"/>
                <a:gd name="T12" fmla="*/ 12 w 23"/>
                <a:gd name="T13" fmla="*/ 0 h 24"/>
                <a:gd name="T14" fmla="*/ 23 w 23"/>
                <a:gd name="T15" fmla="*/ 7 h 24"/>
                <a:gd name="T16" fmla="*/ 17 w 23"/>
                <a:gd name="T17" fmla="*/ 9 h 24"/>
                <a:gd name="T18" fmla="*/ 12 w 23"/>
                <a:gd name="T19" fmla="*/ 5 h 24"/>
                <a:gd name="T20" fmla="*/ 6 w 23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4">
                  <a:moveTo>
                    <a:pt x="6" y="12"/>
                  </a:moveTo>
                  <a:cubicBezTo>
                    <a:pt x="6" y="16"/>
                    <a:pt x="9" y="18"/>
                    <a:pt x="12" y="18"/>
                  </a:cubicBezTo>
                  <a:cubicBezTo>
                    <a:pt x="15" y="18"/>
                    <a:pt x="17" y="16"/>
                    <a:pt x="17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2" y="20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2" y="4"/>
                    <a:pt x="23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7"/>
                    <a:pt x="15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11747501" y="2917825"/>
              <a:ext cx="277813" cy="1192213"/>
            </a:xfrm>
            <a:custGeom>
              <a:avLst/>
              <a:gdLst>
                <a:gd name="T0" fmla="*/ 4 w 8"/>
                <a:gd name="T1" fmla="*/ 0 h 34"/>
                <a:gd name="T2" fmla="*/ 8 w 8"/>
                <a:gd name="T3" fmla="*/ 4 h 34"/>
                <a:gd name="T4" fmla="*/ 4 w 8"/>
                <a:gd name="T5" fmla="*/ 8 h 34"/>
                <a:gd name="T6" fmla="*/ 0 w 8"/>
                <a:gd name="T7" fmla="*/ 4 h 34"/>
                <a:gd name="T8" fmla="*/ 4 w 8"/>
                <a:gd name="T9" fmla="*/ 0 h 34"/>
                <a:gd name="T10" fmla="*/ 1 w 8"/>
                <a:gd name="T11" fmla="*/ 34 h 34"/>
                <a:gd name="T12" fmla="*/ 1 w 8"/>
                <a:gd name="T13" fmla="*/ 11 h 34"/>
                <a:gd name="T14" fmla="*/ 7 w 8"/>
                <a:gd name="T15" fmla="*/ 11 h 34"/>
                <a:gd name="T16" fmla="*/ 7 w 8"/>
                <a:gd name="T17" fmla="*/ 34 h 34"/>
                <a:gd name="T18" fmla="*/ 1 w 8"/>
                <a:gd name="T1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4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34"/>
                    <a:pt x="7" y="34"/>
                    <a:pt x="7" y="34"/>
                  </a:cubicBezTo>
                  <a:lnTo>
                    <a:pt x="1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12165013" y="3303588"/>
              <a:ext cx="763588" cy="841375"/>
            </a:xfrm>
            <a:custGeom>
              <a:avLst/>
              <a:gdLst>
                <a:gd name="T0" fmla="*/ 22 w 22"/>
                <a:gd name="T1" fmla="*/ 17 h 24"/>
                <a:gd name="T2" fmla="*/ 12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5 h 24"/>
                <a:gd name="T18" fmla="*/ 22 w 22"/>
                <a:gd name="T19" fmla="*/ 17 h 24"/>
                <a:gd name="T20" fmla="*/ 16 w 22"/>
                <a:gd name="T21" fmla="*/ 9 h 24"/>
                <a:gd name="T22" fmla="*/ 11 w 22"/>
                <a:gd name="T23" fmla="*/ 5 h 24"/>
                <a:gd name="T24" fmla="*/ 6 w 22"/>
                <a:gd name="T25" fmla="*/ 9 h 24"/>
                <a:gd name="T26" fmla="*/ 16 w 22"/>
                <a:gd name="T2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2" y="4"/>
                    <a:pt x="22" y="12"/>
                  </a:cubicBezTo>
                  <a:cubicBezTo>
                    <a:pt x="22" y="12"/>
                    <a:pt x="22" y="13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6" y="17"/>
                    <a:pt x="17" y="15"/>
                  </a:cubicBezTo>
                  <a:lnTo>
                    <a:pt x="22" y="17"/>
                  </a:lnTo>
                  <a:close/>
                  <a:moveTo>
                    <a:pt x="16" y="9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7"/>
                    <a:pt x="6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3103226" y="3303588"/>
              <a:ext cx="730250" cy="806450"/>
            </a:xfrm>
            <a:custGeom>
              <a:avLst/>
              <a:gdLst>
                <a:gd name="T0" fmla="*/ 6 w 21"/>
                <a:gd name="T1" fmla="*/ 23 h 23"/>
                <a:gd name="T2" fmla="*/ 0 w 21"/>
                <a:gd name="T3" fmla="*/ 23 h 23"/>
                <a:gd name="T4" fmla="*/ 0 w 21"/>
                <a:gd name="T5" fmla="*/ 0 h 23"/>
                <a:gd name="T6" fmla="*/ 6 w 21"/>
                <a:gd name="T7" fmla="*/ 0 h 23"/>
                <a:gd name="T8" fmla="*/ 6 w 21"/>
                <a:gd name="T9" fmla="*/ 3 h 23"/>
                <a:gd name="T10" fmla="*/ 13 w 21"/>
                <a:gd name="T11" fmla="*/ 0 h 23"/>
                <a:gd name="T12" fmla="*/ 21 w 21"/>
                <a:gd name="T13" fmla="*/ 9 h 23"/>
                <a:gd name="T14" fmla="*/ 21 w 21"/>
                <a:gd name="T15" fmla="*/ 23 h 23"/>
                <a:gd name="T16" fmla="*/ 15 w 21"/>
                <a:gd name="T17" fmla="*/ 23 h 23"/>
                <a:gd name="T18" fmla="*/ 15 w 21"/>
                <a:gd name="T19" fmla="*/ 10 h 23"/>
                <a:gd name="T20" fmla="*/ 10 w 21"/>
                <a:gd name="T21" fmla="*/ 5 h 23"/>
                <a:gd name="T22" fmla="*/ 6 w 21"/>
                <a:gd name="T23" fmla="*/ 10 h 23"/>
                <a:gd name="T24" fmla="*/ 6 w 21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3">
                  <a:moveTo>
                    <a:pt x="6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8" y="0"/>
                    <a:pt x="21" y="4"/>
                    <a:pt x="21" y="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7"/>
                    <a:pt x="13" y="5"/>
                    <a:pt x="10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6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13971588" y="3303588"/>
              <a:ext cx="800100" cy="841375"/>
            </a:xfrm>
            <a:custGeom>
              <a:avLst/>
              <a:gdLst>
                <a:gd name="T0" fmla="*/ 6 w 23"/>
                <a:gd name="T1" fmla="*/ 12 h 24"/>
                <a:gd name="T2" fmla="*/ 12 w 23"/>
                <a:gd name="T3" fmla="*/ 18 h 24"/>
                <a:gd name="T4" fmla="*/ 17 w 23"/>
                <a:gd name="T5" fmla="*/ 15 h 24"/>
                <a:gd name="T6" fmla="*/ 23 w 23"/>
                <a:gd name="T7" fmla="*/ 16 h 24"/>
                <a:gd name="T8" fmla="*/ 12 w 23"/>
                <a:gd name="T9" fmla="*/ 24 h 24"/>
                <a:gd name="T10" fmla="*/ 0 w 23"/>
                <a:gd name="T11" fmla="*/ 12 h 24"/>
                <a:gd name="T12" fmla="*/ 12 w 23"/>
                <a:gd name="T13" fmla="*/ 0 h 24"/>
                <a:gd name="T14" fmla="*/ 22 w 23"/>
                <a:gd name="T15" fmla="*/ 7 h 24"/>
                <a:gd name="T16" fmla="*/ 17 w 23"/>
                <a:gd name="T17" fmla="*/ 9 h 24"/>
                <a:gd name="T18" fmla="*/ 12 w 23"/>
                <a:gd name="T19" fmla="*/ 5 h 24"/>
                <a:gd name="T20" fmla="*/ 6 w 23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4">
                  <a:moveTo>
                    <a:pt x="6" y="12"/>
                  </a:moveTo>
                  <a:cubicBezTo>
                    <a:pt x="6" y="16"/>
                    <a:pt x="9" y="18"/>
                    <a:pt x="12" y="18"/>
                  </a:cubicBezTo>
                  <a:cubicBezTo>
                    <a:pt x="15" y="18"/>
                    <a:pt x="17" y="16"/>
                    <a:pt x="17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1" y="20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1" y="4"/>
                    <a:pt x="22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7"/>
                    <a:pt x="15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14839951" y="3303588"/>
              <a:ext cx="800100" cy="841375"/>
            </a:xfrm>
            <a:custGeom>
              <a:avLst/>
              <a:gdLst>
                <a:gd name="T0" fmla="*/ 22 w 23"/>
                <a:gd name="T1" fmla="*/ 17 h 24"/>
                <a:gd name="T2" fmla="*/ 12 w 23"/>
                <a:gd name="T3" fmla="*/ 24 h 24"/>
                <a:gd name="T4" fmla="*/ 0 w 23"/>
                <a:gd name="T5" fmla="*/ 12 h 24"/>
                <a:gd name="T6" fmla="*/ 11 w 23"/>
                <a:gd name="T7" fmla="*/ 0 h 24"/>
                <a:gd name="T8" fmla="*/ 23 w 23"/>
                <a:gd name="T9" fmla="*/ 12 h 24"/>
                <a:gd name="T10" fmla="*/ 23 w 23"/>
                <a:gd name="T11" fmla="*/ 14 h 24"/>
                <a:gd name="T12" fmla="*/ 6 w 23"/>
                <a:gd name="T13" fmla="*/ 14 h 24"/>
                <a:gd name="T14" fmla="*/ 12 w 23"/>
                <a:gd name="T15" fmla="*/ 19 h 24"/>
                <a:gd name="T16" fmla="*/ 17 w 23"/>
                <a:gd name="T17" fmla="*/ 15 h 24"/>
                <a:gd name="T18" fmla="*/ 22 w 23"/>
                <a:gd name="T19" fmla="*/ 17 h 24"/>
                <a:gd name="T20" fmla="*/ 16 w 23"/>
                <a:gd name="T21" fmla="*/ 9 h 24"/>
                <a:gd name="T22" fmla="*/ 11 w 23"/>
                <a:gd name="T23" fmla="*/ 5 h 24"/>
                <a:gd name="T24" fmla="*/ 6 w 23"/>
                <a:gd name="T25" fmla="*/ 9 h 24"/>
                <a:gd name="T26" fmla="*/ 16 w 23"/>
                <a:gd name="T2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6" y="24"/>
                    <a:pt x="0" y="20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3" y="4"/>
                    <a:pt x="23" y="12"/>
                  </a:cubicBezTo>
                  <a:cubicBezTo>
                    <a:pt x="23" y="12"/>
                    <a:pt x="23" y="13"/>
                    <a:pt x="23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6" y="17"/>
                    <a:pt x="17" y="15"/>
                  </a:cubicBezTo>
                  <a:lnTo>
                    <a:pt x="22" y="17"/>
                  </a:lnTo>
                  <a:close/>
                  <a:moveTo>
                    <a:pt x="16" y="9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7"/>
                    <a:pt x="6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8" name="Oval 13"/>
            <p:cNvSpPr>
              <a:spLocks noChangeArrowheads="1"/>
            </p:cNvSpPr>
            <p:nvPr userDrawn="1"/>
          </p:nvSpPr>
          <p:spPr bwMode="auto">
            <a:xfrm>
              <a:off x="15744826" y="3829050"/>
              <a:ext cx="312738" cy="3159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9" name="Freeform 14"/>
            <p:cNvSpPr>
              <a:spLocks noEditPoints="1"/>
            </p:cNvSpPr>
            <p:nvPr userDrawn="1"/>
          </p:nvSpPr>
          <p:spPr bwMode="auto">
            <a:xfrm>
              <a:off x="9836151" y="4776788"/>
              <a:ext cx="1146175" cy="1155700"/>
            </a:xfrm>
            <a:custGeom>
              <a:avLst/>
              <a:gdLst>
                <a:gd name="T0" fmla="*/ 503 w 722"/>
                <a:gd name="T1" fmla="*/ 552 h 728"/>
                <a:gd name="T2" fmla="*/ 219 w 722"/>
                <a:gd name="T3" fmla="*/ 552 h 728"/>
                <a:gd name="T4" fmla="*/ 153 w 722"/>
                <a:gd name="T5" fmla="*/ 728 h 728"/>
                <a:gd name="T6" fmla="*/ 0 w 722"/>
                <a:gd name="T7" fmla="*/ 728 h 728"/>
                <a:gd name="T8" fmla="*/ 285 w 722"/>
                <a:gd name="T9" fmla="*/ 0 h 728"/>
                <a:gd name="T10" fmla="*/ 438 w 722"/>
                <a:gd name="T11" fmla="*/ 0 h 728"/>
                <a:gd name="T12" fmla="*/ 722 w 722"/>
                <a:gd name="T13" fmla="*/ 728 h 728"/>
                <a:gd name="T14" fmla="*/ 569 w 722"/>
                <a:gd name="T15" fmla="*/ 728 h 728"/>
                <a:gd name="T16" fmla="*/ 503 w 722"/>
                <a:gd name="T17" fmla="*/ 552 h 728"/>
                <a:gd name="T18" fmla="*/ 263 w 722"/>
                <a:gd name="T19" fmla="*/ 419 h 728"/>
                <a:gd name="T20" fmla="*/ 460 w 722"/>
                <a:gd name="T21" fmla="*/ 419 h 728"/>
                <a:gd name="T22" fmla="*/ 350 w 722"/>
                <a:gd name="T23" fmla="*/ 154 h 728"/>
                <a:gd name="T24" fmla="*/ 263 w 722"/>
                <a:gd name="T25" fmla="*/ 41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2" h="728">
                  <a:moveTo>
                    <a:pt x="503" y="552"/>
                  </a:moveTo>
                  <a:lnTo>
                    <a:pt x="219" y="552"/>
                  </a:lnTo>
                  <a:lnTo>
                    <a:pt x="153" y="728"/>
                  </a:lnTo>
                  <a:lnTo>
                    <a:pt x="0" y="728"/>
                  </a:lnTo>
                  <a:lnTo>
                    <a:pt x="285" y="0"/>
                  </a:lnTo>
                  <a:lnTo>
                    <a:pt x="438" y="0"/>
                  </a:lnTo>
                  <a:lnTo>
                    <a:pt x="722" y="728"/>
                  </a:lnTo>
                  <a:lnTo>
                    <a:pt x="569" y="728"/>
                  </a:lnTo>
                  <a:lnTo>
                    <a:pt x="503" y="552"/>
                  </a:lnTo>
                  <a:close/>
                  <a:moveTo>
                    <a:pt x="263" y="419"/>
                  </a:moveTo>
                  <a:lnTo>
                    <a:pt x="460" y="419"/>
                  </a:lnTo>
                  <a:lnTo>
                    <a:pt x="350" y="154"/>
                  </a:lnTo>
                  <a:lnTo>
                    <a:pt x="263" y="4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11087101" y="5091113"/>
              <a:ext cx="833438" cy="11572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1 h 33"/>
                <a:gd name="T4" fmla="*/ 6 w 24"/>
                <a:gd name="T5" fmla="*/ 1 h 33"/>
                <a:gd name="T6" fmla="*/ 6 w 24"/>
                <a:gd name="T7" fmla="*/ 4 h 33"/>
                <a:gd name="T8" fmla="*/ 13 w 24"/>
                <a:gd name="T9" fmla="*/ 0 h 33"/>
                <a:gd name="T10" fmla="*/ 24 w 24"/>
                <a:gd name="T11" fmla="*/ 12 h 33"/>
                <a:gd name="T12" fmla="*/ 13 w 24"/>
                <a:gd name="T13" fmla="*/ 24 h 33"/>
                <a:gd name="T14" fmla="*/ 7 w 24"/>
                <a:gd name="T15" fmla="*/ 22 h 33"/>
                <a:gd name="T16" fmla="*/ 7 w 24"/>
                <a:gd name="T17" fmla="*/ 33 h 33"/>
                <a:gd name="T18" fmla="*/ 0 w 24"/>
                <a:gd name="T19" fmla="*/ 33 h 33"/>
                <a:gd name="T20" fmla="*/ 12 w 24"/>
                <a:gd name="T21" fmla="*/ 6 h 33"/>
                <a:gd name="T22" fmla="*/ 6 w 24"/>
                <a:gd name="T23" fmla="*/ 12 h 33"/>
                <a:gd name="T24" fmla="*/ 12 w 24"/>
                <a:gd name="T25" fmla="*/ 19 h 33"/>
                <a:gd name="T26" fmla="*/ 18 w 24"/>
                <a:gd name="T27" fmla="*/ 12 h 33"/>
                <a:gd name="T28" fmla="*/ 12 w 24"/>
                <a:gd name="T2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20" y="0"/>
                    <a:pt x="24" y="5"/>
                    <a:pt x="24" y="12"/>
                  </a:cubicBezTo>
                  <a:cubicBezTo>
                    <a:pt x="24" y="19"/>
                    <a:pt x="20" y="24"/>
                    <a:pt x="13" y="24"/>
                  </a:cubicBezTo>
                  <a:cubicBezTo>
                    <a:pt x="10" y="24"/>
                    <a:pt x="8" y="23"/>
                    <a:pt x="7" y="22"/>
                  </a:cubicBezTo>
                  <a:cubicBezTo>
                    <a:pt x="7" y="33"/>
                    <a:pt x="7" y="33"/>
                    <a:pt x="7" y="33"/>
                  </a:cubicBezTo>
                  <a:lnTo>
                    <a:pt x="0" y="33"/>
                  </a:lnTo>
                  <a:close/>
                  <a:moveTo>
                    <a:pt x="12" y="6"/>
                  </a:moveTo>
                  <a:cubicBezTo>
                    <a:pt x="9" y="6"/>
                    <a:pt x="6" y="8"/>
                    <a:pt x="6" y="12"/>
                  </a:cubicBezTo>
                  <a:cubicBezTo>
                    <a:pt x="6" y="16"/>
                    <a:pt x="9" y="19"/>
                    <a:pt x="12" y="19"/>
                  </a:cubicBezTo>
                  <a:cubicBezTo>
                    <a:pt x="15" y="19"/>
                    <a:pt x="18" y="16"/>
                    <a:pt x="18" y="12"/>
                  </a:cubicBezTo>
                  <a:cubicBezTo>
                    <a:pt x="18" y="8"/>
                    <a:pt x="15" y="6"/>
                    <a:pt x="1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1" name="Freeform 16"/>
            <p:cNvSpPr>
              <a:spLocks noEditPoints="1"/>
            </p:cNvSpPr>
            <p:nvPr userDrawn="1"/>
          </p:nvSpPr>
          <p:spPr bwMode="auto">
            <a:xfrm>
              <a:off x="12060238" y="5091113"/>
              <a:ext cx="833438" cy="11572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1 h 33"/>
                <a:gd name="T4" fmla="*/ 6 w 24"/>
                <a:gd name="T5" fmla="*/ 1 h 33"/>
                <a:gd name="T6" fmla="*/ 6 w 24"/>
                <a:gd name="T7" fmla="*/ 4 h 33"/>
                <a:gd name="T8" fmla="*/ 13 w 24"/>
                <a:gd name="T9" fmla="*/ 0 h 33"/>
                <a:gd name="T10" fmla="*/ 24 w 24"/>
                <a:gd name="T11" fmla="*/ 12 h 33"/>
                <a:gd name="T12" fmla="*/ 13 w 24"/>
                <a:gd name="T13" fmla="*/ 24 h 33"/>
                <a:gd name="T14" fmla="*/ 6 w 24"/>
                <a:gd name="T15" fmla="*/ 22 h 33"/>
                <a:gd name="T16" fmla="*/ 6 w 24"/>
                <a:gd name="T17" fmla="*/ 33 h 33"/>
                <a:gd name="T18" fmla="*/ 0 w 24"/>
                <a:gd name="T19" fmla="*/ 33 h 33"/>
                <a:gd name="T20" fmla="*/ 12 w 24"/>
                <a:gd name="T21" fmla="*/ 6 h 33"/>
                <a:gd name="T22" fmla="*/ 6 w 24"/>
                <a:gd name="T23" fmla="*/ 12 h 33"/>
                <a:gd name="T24" fmla="*/ 12 w 24"/>
                <a:gd name="T25" fmla="*/ 19 h 33"/>
                <a:gd name="T26" fmla="*/ 18 w 24"/>
                <a:gd name="T27" fmla="*/ 12 h 33"/>
                <a:gd name="T28" fmla="*/ 12 w 24"/>
                <a:gd name="T2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20" y="0"/>
                    <a:pt x="24" y="5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ubicBezTo>
                    <a:pt x="10" y="24"/>
                    <a:pt x="7" y="23"/>
                    <a:pt x="6" y="22"/>
                  </a:cubicBezTo>
                  <a:cubicBezTo>
                    <a:pt x="6" y="33"/>
                    <a:pt x="6" y="33"/>
                    <a:pt x="6" y="33"/>
                  </a:cubicBezTo>
                  <a:lnTo>
                    <a:pt x="0" y="33"/>
                  </a:lnTo>
                  <a:close/>
                  <a:moveTo>
                    <a:pt x="12" y="6"/>
                  </a:moveTo>
                  <a:cubicBezTo>
                    <a:pt x="9" y="6"/>
                    <a:pt x="6" y="8"/>
                    <a:pt x="6" y="12"/>
                  </a:cubicBezTo>
                  <a:cubicBezTo>
                    <a:pt x="6" y="16"/>
                    <a:pt x="9" y="19"/>
                    <a:pt x="12" y="19"/>
                  </a:cubicBezTo>
                  <a:cubicBezTo>
                    <a:pt x="15" y="19"/>
                    <a:pt x="18" y="16"/>
                    <a:pt x="18" y="12"/>
                  </a:cubicBezTo>
                  <a:cubicBezTo>
                    <a:pt x="18" y="8"/>
                    <a:pt x="15" y="6"/>
                    <a:pt x="1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2" name="Rectangle 17"/>
            <p:cNvSpPr>
              <a:spLocks noChangeArrowheads="1"/>
            </p:cNvSpPr>
            <p:nvPr userDrawn="1"/>
          </p:nvSpPr>
          <p:spPr bwMode="auto">
            <a:xfrm>
              <a:off x="13033376" y="4741863"/>
              <a:ext cx="207963" cy="11906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4" name="Freeform 18"/>
            <p:cNvSpPr>
              <a:spLocks noEditPoints="1"/>
            </p:cNvSpPr>
            <p:nvPr userDrawn="1"/>
          </p:nvSpPr>
          <p:spPr bwMode="auto">
            <a:xfrm>
              <a:off x="13450888" y="4705350"/>
              <a:ext cx="242888" cy="1227138"/>
            </a:xfrm>
            <a:custGeom>
              <a:avLst/>
              <a:gdLst>
                <a:gd name="T0" fmla="*/ 4 w 7"/>
                <a:gd name="T1" fmla="*/ 0 h 35"/>
                <a:gd name="T2" fmla="*/ 7 w 7"/>
                <a:gd name="T3" fmla="*/ 4 h 35"/>
                <a:gd name="T4" fmla="*/ 4 w 7"/>
                <a:gd name="T5" fmla="*/ 8 h 35"/>
                <a:gd name="T6" fmla="*/ 0 w 7"/>
                <a:gd name="T7" fmla="*/ 4 h 35"/>
                <a:gd name="T8" fmla="*/ 4 w 7"/>
                <a:gd name="T9" fmla="*/ 0 h 35"/>
                <a:gd name="T10" fmla="*/ 1 w 7"/>
                <a:gd name="T11" fmla="*/ 35 h 35"/>
                <a:gd name="T12" fmla="*/ 1 w 7"/>
                <a:gd name="T13" fmla="*/ 12 h 35"/>
                <a:gd name="T14" fmla="*/ 7 w 7"/>
                <a:gd name="T15" fmla="*/ 12 h 35"/>
                <a:gd name="T16" fmla="*/ 7 w 7"/>
                <a:gd name="T17" fmla="*/ 35 h 35"/>
                <a:gd name="T18" fmla="*/ 1 w 7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5">
                  <a:moveTo>
                    <a:pt x="4" y="0"/>
                  </a:moveTo>
                  <a:cubicBezTo>
                    <a:pt x="6" y="0"/>
                    <a:pt x="7" y="2"/>
                    <a:pt x="7" y="4"/>
                  </a:cubicBezTo>
                  <a:cubicBezTo>
                    <a:pt x="7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5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5" name="Freeform 19"/>
            <p:cNvSpPr>
              <a:spLocks noEditPoints="1"/>
            </p:cNvSpPr>
            <p:nvPr userDrawn="1"/>
          </p:nvSpPr>
          <p:spPr bwMode="auto">
            <a:xfrm>
              <a:off x="13866813" y="5091113"/>
              <a:ext cx="765175" cy="841375"/>
            </a:xfrm>
            <a:custGeom>
              <a:avLst/>
              <a:gdLst>
                <a:gd name="T0" fmla="*/ 22 w 22"/>
                <a:gd name="T1" fmla="*/ 17 h 24"/>
                <a:gd name="T2" fmla="*/ 11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6 h 24"/>
                <a:gd name="T18" fmla="*/ 22 w 22"/>
                <a:gd name="T19" fmla="*/ 17 h 24"/>
                <a:gd name="T20" fmla="*/ 16 w 22"/>
                <a:gd name="T21" fmla="*/ 10 h 24"/>
                <a:gd name="T22" fmla="*/ 11 w 22"/>
                <a:gd name="T23" fmla="*/ 5 h 24"/>
                <a:gd name="T24" fmla="*/ 6 w 22"/>
                <a:gd name="T25" fmla="*/ 10 h 24"/>
                <a:gd name="T26" fmla="*/ 16 w 22"/>
                <a:gd name="T2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1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2" y="5"/>
                    <a:pt x="22" y="12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8" y="19"/>
                    <a:pt x="12" y="19"/>
                  </a:cubicBezTo>
                  <a:cubicBezTo>
                    <a:pt x="14" y="19"/>
                    <a:pt x="16" y="18"/>
                    <a:pt x="17" y="16"/>
                  </a:cubicBezTo>
                  <a:lnTo>
                    <a:pt x="22" y="17"/>
                  </a:lnTo>
                  <a:close/>
                  <a:moveTo>
                    <a:pt x="16" y="10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6" name="Freeform 20"/>
            <p:cNvSpPr>
              <a:spLocks noEditPoints="1"/>
            </p:cNvSpPr>
            <p:nvPr userDrawn="1"/>
          </p:nvSpPr>
          <p:spPr bwMode="auto">
            <a:xfrm>
              <a:off x="14736763" y="4741863"/>
              <a:ext cx="833438" cy="1190625"/>
            </a:xfrm>
            <a:custGeom>
              <a:avLst/>
              <a:gdLst>
                <a:gd name="T0" fmla="*/ 24 w 24"/>
                <a:gd name="T1" fmla="*/ 30 h 34"/>
                <a:gd name="T2" fmla="*/ 24 w 24"/>
                <a:gd name="T3" fmla="*/ 34 h 34"/>
                <a:gd name="T4" fmla="*/ 18 w 24"/>
                <a:gd name="T5" fmla="*/ 34 h 34"/>
                <a:gd name="T6" fmla="*/ 18 w 24"/>
                <a:gd name="T7" fmla="*/ 31 h 34"/>
                <a:gd name="T8" fmla="*/ 12 w 24"/>
                <a:gd name="T9" fmla="*/ 34 h 34"/>
                <a:gd name="T10" fmla="*/ 0 w 24"/>
                <a:gd name="T11" fmla="*/ 22 h 34"/>
                <a:gd name="T12" fmla="*/ 11 w 24"/>
                <a:gd name="T13" fmla="*/ 10 h 34"/>
                <a:gd name="T14" fmla="*/ 18 w 24"/>
                <a:gd name="T15" fmla="*/ 13 h 34"/>
                <a:gd name="T16" fmla="*/ 18 w 24"/>
                <a:gd name="T17" fmla="*/ 0 h 34"/>
                <a:gd name="T18" fmla="*/ 24 w 24"/>
                <a:gd name="T19" fmla="*/ 0 h 34"/>
                <a:gd name="T20" fmla="*/ 24 w 24"/>
                <a:gd name="T21" fmla="*/ 30 h 34"/>
                <a:gd name="T22" fmla="*/ 12 w 24"/>
                <a:gd name="T23" fmla="*/ 29 h 34"/>
                <a:gd name="T24" fmla="*/ 18 w 24"/>
                <a:gd name="T25" fmla="*/ 22 h 34"/>
                <a:gd name="T26" fmla="*/ 12 w 24"/>
                <a:gd name="T27" fmla="*/ 16 h 34"/>
                <a:gd name="T28" fmla="*/ 7 w 24"/>
                <a:gd name="T29" fmla="*/ 22 h 34"/>
                <a:gd name="T30" fmla="*/ 12 w 24"/>
                <a:gd name="T31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34">
                  <a:moveTo>
                    <a:pt x="24" y="30"/>
                  </a:moveTo>
                  <a:cubicBezTo>
                    <a:pt x="24" y="31"/>
                    <a:pt x="24" y="33"/>
                    <a:pt x="24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3"/>
                    <a:pt x="18" y="32"/>
                    <a:pt x="18" y="31"/>
                  </a:cubicBezTo>
                  <a:cubicBezTo>
                    <a:pt x="17" y="33"/>
                    <a:pt x="15" y="34"/>
                    <a:pt x="12" y="34"/>
                  </a:cubicBezTo>
                  <a:cubicBezTo>
                    <a:pt x="5" y="34"/>
                    <a:pt x="0" y="29"/>
                    <a:pt x="0" y="22"/>
                  </a:cubicBezTo>
                  <a:cubicBezTo>
                    <a:pt x="0" y="15"/>
                    <a:pt x="5" y="10"/>
                    <a:pt x="11" y="10"/>
                  </a:cubicBezTo>
                  <a:cubicBezTo>
                    <a:pt x="15" y="10"/>
                    <a:pt x="17" y="12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4" y="30"/>
                  </a:lnTo>
                  <a:close/>
                  <a:moveTo>
                    <a:pt x="12" y="29"/>
                  </a:moveTo>
                  <a:cubicBezTo>
                    <a:pt x="15" y="29"/>
                    <a:pt x="18" y="26"/>
                    <a:pt x="18" y="22"/>
                  </a:cubicBezTo>
                  <a:cubicBezTo>
                    <a:pt x="18" y="18"/>
                    <a:pt x="15" y="16"/>
                    <a:pt x="12" y="16"/>
                  </a:cubicBezTo>
                  <a:cubicBezTo>
                    <a:pt x="9" y="16"/>
                    <a:pt x="7" y="18"/>
                    <a:pt x="7" y="22"/>
                  </a:cubicBezTo>
                  <a:cubicBezTo>
                    <a:pt x="7" y="26"/>
                    <a:pt x="9" y="29"/>
                    <a:pt x="12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7" name="Freeform 21"/>
            <p:cNvSpPr>
              <a:spLocks/>
            </p:cNvSpPr>
            <p:nvPr userDrawn="1"/>
          </p:nvSpPr>
          <p:spPr bwMode="auto">
            <a:xfrm>
              <a:off x="16057563" y="4881563"/>
              <a:ext cx="520700" cy="1050925"/>
            </a:xfrm>
            <a:custGeom>
              <a:avLst/>
              <a:gdLst>
                <a:gd name="T0" fmla="*/ 10 w 15"/>
                <a:gd name="T1" fmla="*/ 7 h 30"/>
                <a:gd name="T2" fmla="*/ 15 w 15"/>
                <a:gd name="T3" fmla="*/ 7 h 30"/>
                <a:gd name="T4" fmla="*/ 15 w 15"/>
                <a:gd name="T5" fmla="*/ 12 h 30"/>
                <a:gd name="T6" fmla="*/ 10 w 15"/>
                <a:gd name="T7" fmla="*/ 12 h 30"/>
                <a:gd name="T8" fmla="*/ 10 w 15"/>
                <a:gd name="T9" fmla="*/ 22 h 30"/>
                <a:gd name="T10" fmla="*/ 13 w 15"/>
                <a:gd name="T11" fmla="*/ 25 h 30"/>
                <a:gd name="T12" fmla="*/ 15 w 15"/>
                <a:gd name="T13" fmla="*/ 24 h 30"/>
                <a:gd name="T14" fmla="*/ 15 w 15"/>
                <a:gd name="T15" fmla="*/ 30 h 30"/>
                <a:gd name="T16" fmla="*/ 11 w 15"/>
                <a:gd name="T17" fmla="*/ 30 h 30"/>
                <a:gd name="T18" fmla="*/ 4 w 15"/>
                <a:gd name="T19" fmla="*/ 23 h 30"/>
                <a:gd name="T20" fmla="*/ 4 w 15"/>
                <a:gd name="T21" fmla="*/ 12 h 30"/>
                <a:gd name="T22" fmla="*/ 0 w 15"/>
                <a:gd name="T23" fmla="*/ 12 h 30"/>
                <a:gd name="T24" fmla="*/ 0 w 15"/>
                <a:gd name="T25" fmla="*/ 7 h 30"/>
                <a:gd name="T26" fmla="*/ 1 w 15"/>
                <a:gd name="T27" fmla="*/ 7 h 30"/>
                <a:gd name="T28" fmla="*/ 5 w 15"/>
                <a:gd name="T29" fmla="*/ 3 h 30"/>
                <a:gd name="T30" fmla="*/ 5 w 15"/>
                <a:gd name="T31" fmla="*/ 0 h 30"/>
                <a:gd name="T32" fmla="*/ 10 w 15"/>
                <a:gd name="T33" fmla="*/ 0 h 30"/>
                <a:gd name="T34" fmla="*/ 10 w 15"/>
                <a:gd name="T35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0">
                  <a:moveTo>
                    <a:pt x="10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4"/>
                    <a:pt x="11" y="25"/>
                    <a:pt x="13" y="25"/>
                  </a:cubicBezTo>
                  <a:cubicBezTo>
                    <a:pt x="14" y="25"/>
                    <a:pt x="15" y="24"/>
                    <a:pt x="15" y="24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30"/>
                    <a:pt x="13" y="30"/>
                    <a:pt x="11" y="30"/>
                  </a:cubicBezTo>
                  <a:cubicBezTo>
                    <a:pt x="7" y="30"/>
                    <a:pt x="4" y="27"/>
                    <a:pt x="4" y="2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7"/>
                    <a:pt x="5" y="5"/>
                    <a:pt x="5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1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8" name="Freeform 22"/>
            <p:cNvSpPr>
              <a:spLocks noEditPoints="1"/>
            </p:cNvSpPr>
            <p:nvPr userDrawn="1"/>
          </p:nvSpPr>
          <p:spPr bwMode="auto">
            <a:xfrm>
              <a:off x="16683038" y="5091113"/>
              <a:ext cx="833438" cy="841375"/>
            </a:xfrm>
            <a:custGeom>
              <a:avLst/>
              <a:gdLst>
                <a:gd name="T0" fmla="*/ 24 w 24"/>
                <a:gd name="T1" fmla="*/ 12 h 24"/>
                <a:gd name="T2" fmla="*/ 12 w 24"/>
                <a:gd name="T3" fmla="*/ 24 h 24"/>
                <a:gd name="T4" fmla="*/ 0 w 24"/>
                <a:gd name="T5" fmla="*/ 12 h 24"/>
                <a:gd name="T6" fmla="*/ 12 w 24"/>
                <a:gd name="T7" fmla="*/ 0 h 24"/>
                <a:gd name="T8" fmla="*/ 24 w 24"/>
                <a:gd name="T9" fmla="*/ 12 h 24"/>
                <a:gd name="T10" fmla="*/ 18 w 24"/>
                <a:gd name="T11" fmla="*/ 12 h 24"/>
                <a:gd name="T12" fmla="*/ 12 w 24"/>
                <a:gd name="T13" fmla="*/ 6 h 24"/>
                <a:gd name="T14" fmla="*/ 6 w 24"/>
                <a:gd name="T15" fmla="*/ 12 h 24"/>
                <a:gd name="T16" fmla="*/ 12 w 24"/>
                <a:gd name="T17" fmla="*/ 19 h 24"/>
                <a:gd name="T18" fmla="*/ 18 w 24"/>
                <a:gd name="T1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cubicBezTo>
                    <a:pt x="24" y="19"/>
                    <a:pt x="19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lose/>
                  <a:moveTo>
                    <a:pt x="18" y="12"/>
                  </a:moveTo>
                  <a:cubicBezTo>
                    <a:pt x="18" y="8"/>
                    <a:pt x="15" y="6"/>
                    <a:pt x="12" y="6"/>
                  </a:cubicBezTo>
                  <a:cubicBezTo>
                    <a:pt x="9" y="6"/>
                    <a:pt x="6" y="8"/>
                    <a:pt x="6" y="12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8" y="17"/>
                    <a:pt x="18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9" name="Freeform 23"/>
            <p:cNvSpPr>
              <a:spLocks/>
            </p:cNvSpPr>
            <p:nvPr userDrawn="1"/>
          </p:nvSpPr>
          <p:spPr bwMode="auto">
            <a:xfrm>
              <a:off x="18003838" y="4776788"/>
              <a:ext cx="728663" cy="1155700"/>
            </a:xfrm>
            <a:custGeom>
              <a:avLst/>
              <a:gdLst>
                <a:gd name="T0" fmla="*/ 0 w 459"/>
                <a:gd name="T1" fmla="*/ 728 h 728"/>
                <a:gd name="T2" fmla="*/ 0 w 459"/>
                <a:gd name="T3" fmla="*/ 0 h 728"/>
                <a:gd name="T4" fmla="*/ 131 w 459"/>
                <a:gd name="T5" fmla="*/ 0 h 728"/>
                <a:gd name="T6" fmla="*/ 131 w 459"/>
                <a:gd name="T7" fmla="*/ 596 h 728"/>
                <a:gd name="T8" fmla="*/ 459 w 459"/>
                <a:gd name="T9" fmla="*/ 596 h 728"/>
                <a:gd name="T10" fmla="*/ 459 w 459"/>
                <a:gd name="T11" fmla="*/ 728 h 728"/>
                <a:gd name="T12" fmla="*/ 0 w 459"/>
                <a:gd name="T13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728">
                  <a:moveTo>
                    <a:pt x="0" y="728"/>
                  </a:moveTo>
                  <a:lnTo>
                    <a:pt x="0" y="0"/>
                  </a:lnTo>
                  <a:lnTo>
                    <a:pt x="131" y="0"/>
                  </a:lnTo>
                  <a:lnTo>
                    <a:pt x="131" y="596"/>
                  </a:lnTo>
                  <a:lnTo>
                    <a:pt x="459" y="596"/>
                  </a:lnTo>
                  <a:lnTo>
                    <a:pt x="459" y="728"/>
                  </a:lnTo>
                  <a:lnTo>
                    <a:pt x="0" y="7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0" name="Freeform 24"/>
            <p:cNvSpPr>
              <a:spLocks noEditPoints="1"/>
            </p:cNvSpPr>
            <p:nvPr userDrawn="1"/>
          </p:nvSpPr>
          <p:spPr bwMode="auto">
            <a:xfrm>
              <a:off x="18837276" y="4705350"/>
              <a:ext cx="277813" cy="1227138"/>
            </a:xfrm>
            <a:custGeom>
              <a:avLst/>
              <a:gdLst>
                <a:gd name="T0" fmla="*/ 4 w 8"/>
                <a:gd name="T1" fmla="*/ 0 h 35"/>
                <a:gd name="T2" fmla="*/ 8 w 8"/>
                <a:gd name="T3" fmla="*/ 4 h 35"/>
                <a:gd name="T4" fmla="*/ 4 w 8"/>
                <a:gd name="T5" fmla="*/ 8 h 35"/>
                <a:gd name="T6" fmla="*/ 0 w 8"/>
                <a:gd name="T7" fmla="*/ 4 h 35"/>
                <a:gd name="T8" fmla="*/ 4 w 8"/>
                <a:gd name="T9" fmla="*/ 0 h 35"/>
                <a:gd name="T10" fmla="*/ 1 w 8"/>
                <a:gd name="T11" fmla="*/ 35 h 35"/>
                <a:gd name="T12" fmla="*/ 1 w 8"/>
                <a:gd name="T13" fmla="*/ 12 h 35"/>
                <a:gd name="T14" fmla="*/ 7 w 8"/>
                <a:gd name="T15" fmla="*/ 12 h 35"/>
                <a:gd name="T16" fmla="*/ 7 w 8"/>
                <a:gd name="T17" fmla="*/ 35 h 35"/>
                <a:gd name="T18" fmla="*/ 1 w 8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5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1" name="Freeform 25"/>
            <p:cNvSpPr>
              <a:spLocks/>
            </p:cNvSpPr>
            <p:nvPr userDrawn="1"/>
          </p:nvSpPr>
          <p:spPr bwMode="auto">
            <a:xfrm>
              <a:off x="19254788" y="4741863"/>
              <a:ext cx="520700" cy="1190625"/>
            </a:xfrm>
            <a:custGeom>
              <a:avLst/>
              <a:gdLst>
                <a:gd name="T0" fmla="*/ 10 w 15"/>
                <a:gd name="T1" fmla="*/ 8 h 34"/>
                <a:gd name="T2" fmla="*/ 10 w 15"/>
                <a:gd name="T3" fmla="*/ 11 h 34"/>
                <a:gd name="T4" fmla="*/ 15 w 15"/>
                <a:gd name="T5" fmla="*/ 11 h 34"/>
                <a:gd name="T6" fmla="*/ 15 w 15"/>
                <a:gd name="T7" fmla="*/ 16 h 34"/>
                <a:gd name="T8" fmla="*/ 10 w 15"/>
                <a:gd name="T9" fmla="*/ 16 h 34"/>
                <a:gd name="T10" fmla="*/ 10 w 15"/>
                <a:gd name="T11" fmla="*/ 34 h 34"/>
                <a:gd name="T12" fmla="*/ 4 w 15"/>
                <a:gd name="T13" fmla="*/ 34 h 34"/>
                <a:gd name="T14" fmla="*/ 4 w 15"/>
                <a:gd name="T15" fmla="*/ 16 h 34"/>
                <a:gd name="T16" fmla="*/ 0 w 15"/>
                <a:gd name="T17" fmla="*/ 16 h 34"/>
                <a:gd name="T18" fmla="*/ 0 w 15"/>
                <a:gd name="T19" fmla="*/ 11 h 34"/>
                <a:gd name="T20" fmla="*/ 4 w 15"/>
                <a:gd name="T21" fmla="*/ 11 h 34"/>
                <a:gd name="T22" fmla="*/ 4 w 15"/>
                <a:gd name="T23" fmla="*/ 8 h 34"/>
                <a:gd name="T24" fmla="*/ 12 w 15"/>
                <a:gd name="T25" fmla="*/ 0 h 34"/>
                <a:gd name="T26" fmla="*/ 15 w 15"/>
                <a:gd name="T27" fmla="*/ 0 h 34"/>
                <a:gd name="T28" fmla="*/ 15 w 15"/>
                <a:gd name="T29" fmla="*/ 5 h 34"/>
                <a:gd name="T30" fmla="*/ 13 w 15"/>
                <a:gd name="T31" fmla="*/ 5 h 34"/>
                <a:gd name="T32" fmla="*/ 10 w 15"/>
                <a:gd name="T3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10" y="8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3"/>
                    <a:pt x="7" y="0"/>
                    <a:pt x="12" y="0"/>
                  </a:cubicBezTo>
                  <a:cubicBezTo>
                    <a:pt x="13" y="0"/>
                    <a:pt x="15" y="0"/>
                    <a:pt x="15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2" y="5"/>
                    <a:pt x="10" y="6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2" name="Freeform 26"/>
            <p:cNvSpPr>
              <a:spLocks noEditPoints="1"/>
            </p:cNvSpPr>
            <p:nvPr userDrawn="1"/>
          </p:nvSpPr>
          <p:spPr bwMode="auto">
            <a:xfrm>
              <a:off x="19845338" y="5091113"/>
              <a:ext cx="763588" cy="841375"/>
            </a:xfrm>
            <a:custGeom>
              <a:avLst/>
              <a:gdLst>
                <a:gd name="T0" fmla="*/ 22 w 22"/>
                <a:gd name="T1" fmla="*/ 17 h 24"/>
                <a:gd name="T2" fmla="*/ 12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6 h 24"/>
                <a:gd name="T18" fmla="*/ 22 w 22"/>
                <a:gd name="T19" fmla="*/ 17 h 24"/>
                <a:gd name="T20" fmla="*/ 16 w 22"/>
                <a:gd name="T21" fmla="*/ 10 h 24"/>
                <a:gd name="T22" fmla="*/ 11 w 22"/>
                <a:gd name="T23" fmla="*/ 5 h 24"/>
                <a:gd name="T24" fmla="*/ 6 w 22"/>
                <a:gd name="T25" fmla="*/ 10 h 24"/>
                <a:gd name="T26" fmla="*/ 16 w 22"/>
                <a:gd name="T2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2" y="5"/>
                    <a:pt x="22" y="12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8" y="19"/>
                    <a:pt x="12" y="19"/>
                  </a:cubicBezTo>
                  <a:cubicBezTo>
                    <a:pt x="14" y="19"/>
                    <a:pt x="16" y="18"/>
                    <a:pt x="17" y="16"/>
                  </a:cubicBezTo>
                  <a:lnTo>
                    <a:pt x="22" y="17"/>
                  </a:lnTo>
                  <a:close/>
                  <a:moveTo>
                    <a:pt x="16" y="10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4" name="Oval 27"/>
            <p:cNvSpPr>
              <a:spLocks noChangeArrowheads="1"/>
            </p:cNvSpPr>
            <p:nvPr userDrawn="1"/>
          </p:nvSpPr>
          <p:spPr bwMode="auto">
            <a:xfrm>
              <a:off x="20748626" y="5653088"/>
              <a:ext cx="312738" cy="279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21409026" y="4776788"/>
              <a:ext cx="382588" cy="349250"/>
            </a:xfrm>
            <a:custGeom>
              <a:avLst/>
              <a:gdLst>
                <a:gd name="T0" fmla="*/ 0 w 241"/>
                <a:gd name="T1" fmla="*/ 220 h 220"/>
                <a:gd name="T2" fmla="*/ 0 w 241"/>
                <a:gd name="T3" fmla="*/ 0 h 220"/>
                <a:gd name="T4" fmla="*/ 44 w 241"/>
                <a:gd name="T5" fmla="*/ 0 h 220"/>
                <a:gd name="T6" fmla="*/ 109 w 241"/>
                <a:gd name="T7" fmla="*/ 154 h 220"/>
                <a:gd name="T8" fmla="*/ 175 w 241"/>
                <a:gd name="T9" fmla="*/ 0 h 220"/>
                <a:gd name="T10" fmla="*/ 241 w 241"/>
                <a:gd name="T11" fmla="*/ 0 h 220"/>
                <a:gd name="T12" fmla="*/ 241 w 241"/>
                <a:gd name="T13" fmla="*/ 220 h 220"/>
                <a:gd name="T14" fmla="*/ 197 w 241"/>
                <a:gd name="T15" fmla="*/ 220 h 220"/>
                <a:gd name="T16" fmla="*/ 197 w 241"/>
                <a:gd name="T17" fmla="*/ 66 h 220"/>
                <a:gd name="T18" fmla="*/ 131 w 241"/>
                <a:gd name="T19" fmla="*/ 220 h 220"/>
                <a:gd name="T20" fmla="*/ 109 w 241"/>
                <a:gd name="T21" fmla="*/ 220 h 220"/>
                <a:gd name="T22" fmla="*/ 44 w 241"/>
                <a:gd name="T23" fmla="*/ 66 h 220"/>
                <a:gd name="T24" fmla="*/ 44 w 241"/>
                <a:gd name="T25" fmla="*/ 220 h 220"/>
                <a:gd name="T26" fmla="*/ 0 w 241"/>
                <a:gd name="T2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220">
                  <a:moveTo>
                    <a:pt x="0" y="220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109" y="154"/>
                  </a:lnTo>
                  <a:lnTo>
                    <a:pt x="175" y="0"/>
                  </a:lnTo>
                  <a:lnTo>
                    <a:pt x="241" y="0"/>
                  </a:lnTo>
                  <a:lnTo>
                    <a:pt x="241" y="220"/>
                  </a:lnTo>
                  <a:lnTo>
                    <a:pt x="197" y="220"/>
                  </a:lnTo>
                  <a:lnTo>
                    <a:pt x="197" y="66"/>
                  </a:lnTo>
                  <a:lnTo>
                    <a:pt x="131" y="220"/>
                  </a:lnTo>
                  <a:lnTo>
                    <a:pt x="109" y="220"/>
                  </a:lnTo>
                  <a:lnTo>
                    <a:pt x="44" y="66"/>
                  </a:lnTo>
                  <a:lnTo>
                    <a:pt x="44" y="220"/>
                  </a:lnTo>
                  <a:lnTo>
                    <a:pt x="0" y="2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6" name="Freeform 29"/>
            <p:cNvSpPr>
              <a:spLocks/>
            </p:cNvSpPr>
            <p:nvPr userDrawn="1"/>
          </p:nvSpPr>
          <p:spPr bwMode="auto">
            <a:xfrm>
              <a:off x="21061363" y="4776788"/>
              <a:ext cx="277813" cy="349250"/>
            </a:xfrm>
            <a:custGeom>
              <a:avLst/>
              <a:gdLst>
                <a:gd name="T0" fmla="*/ 0 w 175"/>
                <a:gd name="T1" fmla="*/ 0 h 220"/>
                <a:gd name="T2" fmla="*/ 175 w 175"/>
                <a:gd name="T3" fmla="*/ 0 h 220"/>
                <a:gd name="T4" fmla="*/ 175 w 175"/>
                <a:gd name="T5" fmla="*/ 44 h 220"/>
                <a:gd name="T6" fmla="*/ 110 w 175"/>
                <a:gd name="T7" fmla="*/ 44 h 220"/>
                <a:gd name="T8" fmla="*/ 110 w 175"/>
                <a:gd name="T9" fmla="*/ 220 h 220"/>
                <a:gd name="T10" fmla="*/ 66 w 175"/>
                <a:gd name="T11" fmla="*/ 220 h 220"/>
                <a:gd name="T12" fmla="*/ 66 w 175"/>
                <a:gd name="T13" fmla="*/ 44 h 220"/>
                <a:gd name="T14" fmla="*/ 0 w 175"/>
                <a:gd name="T15" fmla="*/ 44 h 220"/>
                <a:gd name="T16" fmla="*/ 0 w 175"/>
                <a:gd name="T1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220">
                  <a:moveTo>
                    <a:pt x="0" y="0"/>
                  </a:moveTo>
                  <a:lnTo>
                    <a:pt x="175" y="0"/>
                  </a:lnTo>
                  <a:lnTo>
                    <a:pt x="175" y="44"/>
                  </a:lnTo>
                  <a:lnTo>
                    <a:pt x="110" y="44"/>
                  </a:lnTo>
                  <a:lnTo>
                    <a:pt x="110" y="220"/>
                  </a:lnTo>
                  <a:lnTo>
                    <a:pt x="66" y="220"/>
                  </a:lnTo>
                  <a:lnTo>
                    <a:pt x="66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</p:grpSp>
    </p:spTree>
    <p:extLst>
      <p:ext uri="{BB962C8B-B14F-4D97-AF65-F5344CB8AC3E}">
        <p14:creationId xmlns:p14="http://schemas.microsoft.com/office/powerpoint/2010/main" val="246208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2584105-D651-4938-A160-2587076036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42"/>
            <a:ext cx="7772400" cy="10040517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 flipH="1" flipV="1">
            <a:off x="0" y="0"/>
            <a:ext cx="7770455" cy="10058400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420216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93450"/>
              <a:gd name="connsiteY0" fmla="*/ 5201391 h 5201391"/>
              <a:gd name="connsiteX1" fmla="*/ 4202163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  <a:gd name="connsiteX0" fmla="*/ 0 w 6093450"/>
              <a:gd name="connsiteY0" fmla="*/ 5201391 h 5201391"/>
              <a:gd name="connsiteX1" fmla="*/ 4055721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3450" h="5201391">
                <a:moveTo>
                  <a:pt x="0" y="5201391"/>
                </a:moveTo>
                <a:lnTo>
                  <a:pt x="4055721" y="0"/>
                </a:lnTo>
                <a:lnTo>
                  <a:pt x="6093450" y="1739044"/>
                </a:lnTo>
                <a:lnTo>
                  <a:pt x="0" y="5201391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5817" y="2423561"/>
            <a:ext cx="7311429" cy="2925108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1056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44831" y="5713172"/>
            <a:ext cx="2623185" cy="704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107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242889" y="563270"/>
            <a:ext cx="1519971" cy="633600"/>
            <a:chOff x="3024188" y="2847975"/>
            <a:chExt cx="18767426" cy="3400426"/>
          </a:xfrm>
        </p:grpSpPr>
        <p:sp>
          <p:nvSpPr>
            <p:cNvPr id="9" name="Freeform 5"/>
            <p:cNvSpPr>
              <a:spLocks noEditPoints="1"/>
            </p:cNvSpPr>
            <p:nvPr userDrawn="1"/>
          </p:nvSpPr>
          <p:spPr bwMode="auto">
            <a:xfrm>
              <a:off x="3024188" y="2847975"/>
              <a:ext cx="5908675" cy="3155950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9871076" y="2952750"/>
              <a:ext cx="868363" cy="1192213"/>
            </a:xfrm>
            <a:custGeom>
              <a:avLst/>
              <a:gdLst>
                <a:gd name="T0" fmla="*/ 19 w 25"/>
                <a:gd name="T1" fmla="*/ 10 h 34"/>
                <a:gd name="T2" fmla="*/ 13 w 25"/>
                <a:gd name="T3" fmla="*/ 5 h 34"/>
                <a:gd name="T4" fmla="*/ 8 w 25"/>
                <a:gd name="T5" fmla="*/ 9 h 34"/>
                <a:gd name="T6" fmla="*/ 11 w 25"/>
                <a:gd name="T7" fmla="*/ 13 h 34"/>
                <a:gd name="T8" fmla="*/ 16 w 25"/>
                <a:gd name="T9" fmla="*/ 14 h 34"/>
                <a:gd name="T10" fmla="*/ 25 w 25"/>
                <a:gd name="T11" fmla="*/ 24 h 34"/>
                <a:gd name="T12" fmla="*/ 13 w 25"/>
                <a:gd name="T13" fmla="*/ 34 h 34"/>
                <a:gd name="T14" fmla="*/ 0 w 25"/>
                <a:gd name="T15" fmla="*/ 24 h 34"/>
                <a:gd name="T16" fmla="*/ 6 w 25"/>
                <a:gd name="T17" fmla="*/ 22 h 34"/>
                <a:gd name="T18" fmla="*/ 13 w 25"/>
                <a:gd name="T19" fmla="*/ 28 h 34"/>
                <a:gd name="T20" fmla="*/ 19 w 25"/>
                <a:gd name="T21" fmla="*/ 24 h 34"/>
                <a:gd name="T22" fmla="*/ 15 w 25"/>
                <a:gd name="T23" fmla="*/ 20 h 34"/>
                <a:gd name="T24" fmla="*/ 10 w 25"/>
                <a:gd name="T25" fmla="*/ 19 h 34"/>
                <a:gd name="T26" fmla="*/ 1 w 25"/>
                <a:gd name="T27" fmla="*/ 10 h 34"/>
                <a:gd name="T28" fmla="*/ 13 w 25"/>
                <a:gd name="T29" fmla="*/ 0 h 34"/>
                <a:gd name="T30" fmla="*/ 25 w 25"/>
                <a:gd name="T31" fmla="*/ 8 h 34"/>
                <a:gd name="T32" fmla="*/ 19 w 25"/>
                <a:gd name="T33" fmla="*/ 1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4">
                  <a:moveTo>
                    <a:pt x="19" y="10"/>
                  </a:moveTo>
                  <a:cubicBezTo>
                    <a:pt x="19" y="8"/>
                    <a:pt x="17" y="5"/>
                    <a:pt x="13" y="5"/>
                  </a:cubicBezTo>
                  <a:cubicBezTo>
                    <a:pt x="10" y="5"/>
                    <a:pt x="8" y="7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15"/>
                    <a:pt x="25" y="19"/>
                    <a:pt x="25" y="24"/>
                  </a:cubicBezTo>
                  <a:cubicBezTo>
                    <a:pt x="25" y="29"/>
                    <a:pt x="21" y="34"/>
                    <a:pt x="13" y="34"/>
                  </a:cubicBezTo>
                  <a:cubicBezTo>
                    <a:pt x="4" y="34"/>
                    <a:pt x="1" y="28"/>
                    <a:pt x="0" y="24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9" y="28"/>
                    <a:pt x="13" y="28"/>
                  </a:cubicBezTo>
                  <a:cubicBezTo>
                    <a:pt x="17" y="28"/>
                    <a:pt x="19" y="27"/>
                    <a:pt x="19" y="24"/>
                  </a:cubicBezTo>
                  <a:cubicBezTo>
                    <a:pt x="19" y="22"/>
                    <a:pt x="17" y="21"/>
                    <a:pt x="15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5" y="18"/>
                    <a:pt x="1" y="15"/>
                    <a:pt x="1" y="10"/>
                  </a:cubicBezTo>
                  <a:cubicBezTo>
                    <a:pt x="1" y="4"/>
                    <a:pt x="7" y="0"/>
                    <a:pt x="13" y="0"/>
                  </a:cubicBezTo>
                  <a:cubicBezTo>
                    <a:pt x="21" y="0"/>
                    <a:pt x="24" y="4"/>
                    <a:pt x="25" y="8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10844213" y="3303588"/>
              <a:ext cx="798513" cy="841375"/>
            </a:xfrm>
            <a:custGeom>
              <a:avLst/>
              <a:gdLst>
                <a:gd name="T0" fmla="*/ 6 w 23"/>
                <a:gd name="T1" fmla="*/ 12 h 24"/>
                <a:gd name="T2" fmla="*/ 12 w 23"/>
                <a:gd name="T3" fmla="*/ 18 h 24"/>
                <a:gd name="T4" fmla="*/ 17 w 23"/>
                <a:gd name="T5" fmla="*/ 15 h 24"/>
                <a:gd name="T6" fmla="*/ 23 w 23"/>
                <a:gd name="T7" fmla="*/ 16 h 24"/>
                <a:gd name="T8" fmla="*/ 12 w 23"/>
                <a:gd name="T9" fmla="*/ 24 h 24"/>
                <a:gd name="T10" fmla="*/ 0 w 23"/>
                <a:gd name="T11" fmla="*/ 12 h 24"/>
                <a:gd name="T12" fmla="*/ 12 w 23"/>
                <a:gd name="T13" fmla="*/ 0 h 24"/>
                <a:gd name="T14" fmla="*/ 23 w 23"/>
                <a:gd name="T15" fmla="*/ 7 h 24"/>
                <a:gd name="T16" fmla="*/ 17 w 23"/>
                <a:gd name="T17" fmla="*/ 9 h 24"/>
                <a:gd name="T18" fmla="*/ 12 w 23"/>
                <a:gd name="T19" fmla="*/ 5 h 24"/>
                <a:gd name="T20" fmla="*/ 6 w 23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4">
                  <a:moveTo>
                    <a:pt x="6" y="12"/>
                  </a:moveTo>
                  <a:cubicBezTo>
                    <a:pt x="6" y="16"/>
                    <a:pt x="9" y="18"/>
                    <a:pt x="12" y="18"/>
                  </a:cubicBezTo>
                  <a:cubicBezTo>
                    <a:pt x="15" y="18"/>
                    <a:pt x="17" y="16"/>
                    <a:pt x="17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2" y="20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2" y="4"/>
                    <a:pt x="23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7"/>
                    <a:pt x="15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11747501" y="2917825"/>
              <a:ext cx="277813" cy="1192213"/>
            </a:xfrm>
            <a:custGeom>
              <a:avLst/>
              <a:gdLst>
                <a:gd name="T0" fmla="*/ 4 w 8"/>
                <a:gd name="T1" fmla="*/ 0 h 34"/>
                <a:gd name="T2" fmla="*/ 8 w 8"/>
                <a:gd name="T3" fmla="*/ 4 h 34"/>
                <a:gd name="T4" fmla="*/ 4 w 8"/>
                <a:gd name="T5" fmla="*/ 8 h 34"/>
                <a:gd name="T6" fmla="*/ 0 w 8"/>
                <a:gd name="T7" fmla="*/ 4 h 34"/>
                <a:gd name="T8" fmla="*/ 4 w 8"/>
                <a:gd name="T9" fmla="*/ 0 h 34"/>
                <a:gd name="T10" fmla="*/ 1 w 8"/>
                <a:gd name="T11" fmla="*/ 34 h 34"/>
                <a:gd name="T12" fmla="*/ 1 w 8"/>
                <a:gd name="T13" fmla="*/ 11 h 34"/>
                <a:gd name="T14" fmla="*/ 7 w 8"/>
                <a:gd name="T15" fmla="*/ 11 h 34"/>
                <a:gd name="T16" fmla="*/ 7 w 8"/>
                <a:gd name="T17" fmla="*/ 34 h 34"/>
                <a:gd name="T18" fmla="*/ 1 w 8"/>
                <a:gd name="T1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4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34"/>
                    <a:pt x="7" y="34"/>
                    <a:pt x="7" y="34"/>
                  </a:cubicBezTo>
                  <a:lnTo>
                    <a:pt x="1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12165013" y="3303588"/>
              <a:ext cx="763588" cy="841375"/>
            </a:xfrm>
            <a:custGeom>
              <a:avLst/>
              <a:gdLst>
                <a:gd name="T0" fmla="*/ 22 w 22"/>
                <a:gd name="T1" fmla="*/ 17 h 24"/>
                <a:gd name="T2" fmla="*/ 12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5 h 24"/>
                <a:gd name="T18" fmla="*/ 22 w 22"/>
                <a:gd name="T19" fmla="*/ 17 h 24"/>
                <a:gd name="T20" fmla="*/ 16 w 22"/>
                <a:gd name="T21" fmla="*/ 9 h 24"/>
                <a:gd name="T22" fmla="*/ 11 w 22"/>
                <a:gd name="T23" fmla="*/ 5 h 24"/>
                <a:gd name="T24" fmla="*/ 6 w 22"/>
                <a:gd name="T25" fmla="*/ 9 h 24"/>
                <a:gd name="T26" fmla="*/ 16 w 22"/>
                <a:gd name="T2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2" y="4"/>
                    <a:pt x="22" y="12"/>
                  </a:cubicBezTo>
                  <a:cubicBezTo>
                    <a:pt x="22" y="12"/>
                    <a:pt x="22" y="13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6" y="17"/>
                    <a:pt x="17" y="15"/>
                  </a:cubicBezTo>
                  <a:lnTo>
                    <a:pt x="22" y="17"/>
                  </a:lnTo>
                  <a:close/>
                  <a:moveTo>
                    <a:pt x="16" y="9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7"/>
                    <a:pt x="6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3103226" y="3303588"/>
              <a:ext cx="730250" cy="806450"/>
            </a:xfrm>
            <a:custGeom>
              <a:avLst/>
              <a:gdLst>
                <a:gd name="T0" fmla="*/ 6 w 21"/>
                <a:gd name="T1" fmla="*/ 23 h 23"/>
                <a:gd name="T2" fmla="*/ 0 w 21"/>
                <a:gd name="T3" fmla="*/ 23 h 23"/>
                <a:gd name="T4" fmla="*/ 0 w 21"/>
                <a:gd name="T5" fmla="*/ 0 h 23"/>
                <a:gd name="T6" fmla="*/ 6 w 21"/>
                <a:gd name="T7" fmla="*/ 0 h 23"/>
                <a:gd name="T8" fmla="*/ 6 w 21"/>
                <a:gd name="T9" fmla="*/ 3 h 23"/>
                <a:gd name="T10" fmla="*/ 13 w 21"/>
                <a:gd name="T11" fmla="*/ 0 h 23"/>
                <a:gd name="T12" fmla="*/ 21 w 21"/>
                <a:gd name="T13" fmla="*/ 9 h 23"/>
                <a:gd name="T14" fmla="*/ 21 w 21"/>
                <a:gd name="T15" fmla="*/ 23 h 23"/>
                <a:gd name="T16" fmla="*/ 15 w 21"/>
                <a:gd name="T17" fmla="*/ 23 h 23"/>
                <a:gd name="T18" fmla="*/ 15 w 21"/>
                <a:gd name="T19" fmla="*/ 10 h 23"/>
                <a:gd name="T20" fmla="*/ 10 w 21"/>
                <a:gd name="T21" fmla="*/ 5 h 23"/>
                <a:gd name="T22" fmla="*/ 6 w 21"/>
                <a:gd name="T23" fmla="*/ 10 h 23"/>
                <a:gd name="T24" fmla="*/ 6 w 21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3">
                  <a:moveTo>
                    <a:pt x="6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8" y="0"/>
                    <a:pt x="21" y="4"/>
                    <a:pt x="21" y="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7"/>
                    <a:pt x="13" y="5"/>
                    <a:pt x="10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6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13971588" y="3303588"/>
              <a:ext cx="800100" cy="841375"/>
            </a:xfrm>
            <a:custGeom>
              <a:avLst/>
              <a:gdLst>
                <a:gd name="T0" fmla="*/ 6 w 23"/>
                <a:gd name="T1" fmla="*/ 12 h 24"/>
                <a:gd name="T2" fmla="*/ 12 w 23"/>
                <a:gd name="T3" fmla="*/ 18 h 24"/>
                <a:gd name="T4" fmla="*/ 17 w 23"/>
                <a:gd name="T5" fmla="*/ 15 h 24"/>
                <a:gd name="T6" fmla="*/ 23 w 23"/>
                <a:gd name="T7" fmla="*/ 16 h 24"/>
                <a:gd name="T8" fmla="*/ 12 w 23"/>
                <a:gd name="T9" fmla="*/ 24 h 24"/>
                <a:gd name="T10" fmla="*/ 0 w 23"/>
                <a:gd name="T11" fmla="*/ 12 h 24"/>
                <a:gd name="T12" fmla="*/ 12 w 23"/>
                <a:gd name="T13" fmla="*/ 0 h 24"/>
                <a:gd name="T14" fmla="*/ 22 w 23"/>
                <a:gd name="T15" fmla="*/ 7 h 24"/>
                <a:gd name="T16" fmla="*/ 17 w 23"/>
                <a:gd name="T17" fmla="*/ 9 h 24"/>
                <a:gd name="T18" fmla="*/ 12 w 23"/>
                <a:gd name="T19" fmla="*/ 5 h 24"/>
                <a:gd name="T20" fmla="*/ 6 w 23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4">
                  <a:moveTo>
                    <a:pt x="6" y="12"/>
                  </a:moveTo>
                  <a:cubicBezTo>
                    <a:pt x="6" y="16"/>
                    <a:pt x="9" y="18"/>
                    <a:pt x="12" y="18"/>
                  </a:cubicBezTo>
                  <a:cubicBezTo>
                    <a:pt x="15" y="18"/>
                    <a:pt x="17" y="16"/>
                    <a:pt x="17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1" y="20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1" y="4"/>
                    <a:pt x="22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7"/>
                    <a:pt x="15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14839951" y="3303588"/>
              <a:ext cx="800100" cy="841375"/>
            </a:xfrm>
            <a:custGeom>
              <a:avLst/>
              <a:gdLst>
                <a:gd name="T0" fmla="*/ 22 w 23"/>
                <a:gd name="T1" fmla="*/ 17 h 24"/>
                <a:gd name="T2" fmla="*/ 12 w 23"/>
                <a:gd name="T3" fmla="*/ 24 h 24"/>
                <a:gd name="T4" fmla="*/ 0 w 23"/>
                <a:gd name="T5" fmla="*/ 12 h 24"/>
                <a:gd name="T6" fmla="*/ 11 w 23"/>
                <a:gd name="T7" fmla="*/ 0 h 24"/>
                <a:gd name="T8" fmla="*/ 23 w 23"/>
                <a:gd name="T9" fmla="*/ 12 h 24"/>
                <a:gd name="T10" fmla="*/ 23 w 23"/>
                <a:gd name="T11" fmla="*/ 14 h 24"/>
                <a:gd name="T12" fmla="*/ 6 w 23"/>
                <a:gd name="T13" fmla="*/ 14 h 24"/>
                <a:gd name="T14" fmla="*/ 12 w 23"/>
                <a:gd name="T15" fmla="*/ 19 h 24"/>
                <a:gd name="T16" fmla="*/ 17 w 23"/>
                <a:gd name="T17" fmla="*/ 15 h 24"/>
                <a:gd name="T18" fmla="*/ 22 w 23"/>
                <a:gd name="T19" fmla="*/ 17 h 24"/>
                <a:gd name="T20" fmla="*/ 16 w 23"/>
                <a:gd name="T21" fmla="*/ 9 h 24"/>
                <a:gd name="T22" fmla="*/ 11 w 23"/>
                <a:gd name="T23" fmla="*/ 5 h 24"/>
                <a:gd name="T24" fmla="*/ 6 w 23"/>
                <a:gd name="T25" fmla="*/ 9 h 24"/>
                <a:gd name="T26" fmla="*/ 16 w 23"/>
                <a:gd name="T2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6" y="24"/>
                    <a:pt x="0" y="20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3" y="4"/>
                    <a:pt x="23" y="12"/>
                  </a:cubicBezTo>
                  <a:cubicBezTo>
                    <a:pt x="23" y="12"/>
                    <a:pt x="23" y="13"/>
                    <a:pt x="23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6" y="17"/>
                    <a:pt x="17" y="15"/>
                  </a:cubicBezTo>
                  <a:lnTo>
                    <a:pt x="22" y="17"/>
                  </a:lnTo>
                  <a:close/>
                  <a:moveTo>
                    <a:pt x="16" y="9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7"/>
                    <a:pt x="6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8" name="Oval 13"/>
            <p:cNvSpPr>
              <a:spLocks noChangeArrowheads="1"/>
            </p:cNvSpPr>
            <p:nvPr userDrawn="1"/>
          </p:nvSpPr>
          <p:spPr bwMode="auto">
            <a:xfrm>
              <a:off x="15744826" y="3829050"/>
              <a:ext cx="312738" cy="3159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9" name="Freeform 14"/>
            <p:cNvSpPr>
              <a:spLocks noEditPoints="1"/>
            </p:cNvSpPr>
            <p:nvPr userDrawn="1"/>
          </p:nvSpPr>
          <p:spPr bwMode="auto">
            <a:xfrm>
              <a:off x="9836151" y="4776788"/>
              <a:ext cx="1146175" cy="1155700"/>
            </a:xfrm>
            <a:custGeom>
              <a:avLst/>
              <a:gdLst>
                <a:gd name="T0" fmla="*/ 503 w 722"/>
                <a:gd name="T1" fmla="*/ 552 h 728"/>
                <a:gd name="T2" fmla="*/ 219 w 722"/>
                <a:gd name="T3" fmla="*/ 552 h 728"/>
                <a:gd name="T4" fmla="*/ 153 w 722"/>
                <a:gd name="T5" fmla="*/ 728 h 728"/>
                <a:gd name="T6" fmla="*/ 0 w 722"/>
                <a:gd name="T7" fmla="*/ 728 h 728"/>
                <a:gd name="T8" fmla="*/ 285 w 722"/>
                <a:gd name="T9" fmla="*/ 0 h 728"/>
                <a:gd name="T10" fmla="*/ 438 w 722"/>
                <a:gd name="T11" fmla="*/ 0 h 728"/>
                <a:gd name="T12" fmla="*/ 722 w 722"/>
                <a:gd name="T13" fmla="*/ 728 h 728"/>
                <a:gd name="T14" fmla="*/ 569 w 722"/>
                <a:gd name="T15" fmla="*/ 728 h 728"/>
                <a:gd name="T16" fmla="*/ 503 w 722"/>
                <a:gd name="T17" fmla="*/ 552 h 728"/>
                <a:gd name="T18" fmla="*/ 263 w 722"/>
                <a:gd name="T19" fmla="*/ 419 h 728"/>
                <a:gd name="T20" fmla="*/ 460 w 722"/>
                <a:gd name="T21" fmla="*/ 419 h 728"/>
                <a:gd name="T22" fmla="*/ 350 w 722"/>
                <a:gd name="T23" fmla="*/ 154 h 728"/>
                <a:gd name="T24" fmla="*/ 263 w 722"/>
                <a:gd name="T25" fmla="*/ 41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2" h="728">
                  <a:moveTo>
                    <a:pt x="503" y="552"/>
                  </a:moveTo>
                  <a:lnTo>
                    <a:pt x="219" y="552"/>
                  </a:lnTo>
                  <a:lnTo>
                    <a:pt x="153" y="728"/>
                  </a:lnTo>
                  <a:lnTo>
                    <a:pt x="0" y="728"/>
                  </a:lnTo>
                  <a:lnTo>
                    <a:pt x="285" y="0"/>
                  </a:lnTo>
                  <a:lnTo>
                    <a:pt x="438" y="0"/>
                  </a:lnTo>
                  <a:lnTo>
                    <a:pt x="722" y="728"/>
                  </a:lnTo>
                  <a:lnTo>
                    <a:pt x="569" y="728"/>
                  </a:lnTo>
                  <a:lnTo>
                    <a:pt x="503" y="552"/>
                  </a:lnTo>
                  <a:close/>
                  <a:moveTo>
                    <a:pt x="263" y="419"/>
                  </a:moveTo>
                  <a:lnTo>
                    <a:pt x="460" y="419"/>
                  </a:lnTo>
                  <a:lnTo>
                    <a:pt x="350" y="154"/>
                  </a:lnTo>
                  <a:lnTo>
                    <a:pt x="263" y="4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11087101" y="5091113"/>
              <a:ext cx="833438" cy="11572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1 h 33"/>
                <a:gd name="T4" fmla="*/ 6 w 24"/>
                <a:gd name="T5" fmla="*/ 1 h 33"/>
                <a:gd name="T6" fmla="*/ 6 w 24"/>
                <a:gd name="T7" fmla="*/ 4 h 33"/>
                <a:gd name="T8" fmla="*/ 13 w 24"/>
                <a:gd name="T9" fmla="*/ 0 h 33"/>
                <a:gd name="T10" fmla="*/ 24 w 24"/>
                <a:gd name="T11" fmla="*/ 12 h 33"/>
                <a:gd name="T12" fmla="*/ 13 w 24"/>
                <a:gd name="T13" fmla="*/ 24 h 33"/>
                <a:gd name="T14" fmla="*/ 7 w 24"/>
                <a:gd name="T15" fmla="*/ 22 h 33"/>
                <a:gd name="T16" fmla="*/ 7 w 24"/>
                <a:gd name="T17" fmla="*/ 33 h 33"/>
                <a:gd name="T18" fmla="*/ 0 w 24"/>
                <a:gd name="T19" fmla="*/ 33 h 33"/>
                <a:gd name="T20" fmla="*/ 12 w 24"/>
                <a:gd name="T21" fmla="*/ 6 h 33"/>
                <a:gd name="T22" fmla="*/ 6 w 24"/>
                <a:gd name="T23" fmla="*/ 12 h 33"/>
                <a:gd name="T24" fmla="*/ 12 w 24"/>
                <a:gd name="T25" fmla="*/ 19 h 33"/>
                <a:gd name="T26" fmla="*/ 18 w 24"/>
                <a:gd name="T27" fmla="*/ 12 h 33"/>
                <a:gd name="T28" fmla="*/ 12 w 24"/>
                <a:gd name="T2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20" y="0"/>
                    <a:pt x="24" y="5"/>
                    <a:pt x="24" y="12"/>
                  </a:cubicBezTo>
                  <a:cubicBezTo>
                    <a:pt x="24" y="19"/>
                    <a:pt x="20" y="24"/>
                    <a:pt x="13" y="24"/>
                  </a:cubicBezTo>
                  <a:cubicBezTo>
                    <a:pt x="10" y="24"/>
                    <a:pt x="8" y="23"/>
                    <a:pt x="7" y="22"/>
                  </a:cubicBezTo>
                  <a:cubicBezTo>
                    <a:pt x="7" y="33"/>
                    <a:pt x="7" y="33"/>
                    <a:pt x="7" y="33"/>
                  </a:cubicBezTo>
                  <a:lnTo>
                    <a:pt x="0" y="33"/>
                  </a:lnTo>
                  <a:close/>
                  <a:moveTo>
                    <a:pt x="12" y="6"/>
                  </a:moveTo>
                  <a:cubicBezTo>
                    <a:pt x="9" y="6"/>
                    <a:pt x="6" y="8"/>
                    <a:pt x="6" y="12"/>
                  </a:cubicBezTo>
                  <a:cubicBezTo>
                    <a:pt x="6" y="16"/>
                    <a:pt x="9" y="19"/>
                    <a:pt x="12" y="19"/>
                  </a:cubicBezTo>
                  <a:cubicBezTo>
                    <a:pt x="15" y="19"/>
                    <a:pt x="18" y="16"/>
                    <a:pt x="18" y="12"/>
                  </a:cubicBezTo>
                  <a:cubicBezTo>
                    <a:pt x="18" y="8"/>
                    <a:pt x="15" y="6"/>
                    <a:pt x="1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1" name="Freeform 16"/>
            <p:cNvSpPr>
              <a:spLocks noEditPoints="1"/>
            </p:cNvSpPr>
            <p:nvPr userDrawn="1"/>
          </p:nvSpPr>
          <p:spPr bwMode="auto">
            <a:xfrm>
              <a:off x="12060238" y="5091113"/>
              <a:ext cx="833438" cy="11572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1 h 33"/>
                <a:gd name="T4" fmla="*/ 6 w 24"/>
                <a:gd name="T5" fmla="*/ 1 h 33"/>
                <a:gd name="T6" fmla="*/ 6 w 24"/>
                <a:gd name="T7" fmla="*/ 4 h 33"/>
                <a:gd name="T8" fmla="*/ 13 w 24"/>
                <a:gd name="T9" fmla="*/ 0 h 33"/>
                <a:gd name="T10" fmla="*/ 24 w 24"/>
                <a:gd name="T11" fmla="*/ 12 h 33"/>
                <a:gd name="T12" fmla="*/ 13 w 24"/>
                <a:gd name="T13" fmla="*/ 24 h 33"/>
                <a:gd name="T14" fmla="*/ 6 w 24"/>
                <a:gd name="T15" fmla="*/ 22 h 33"/>
                <a:gd name="T16" fmla="*/ 6 w 24"/>
                <a:gd name="T17" fmla="*/ 33 h 33"/>
                <a:gd name="T18" fmla="*/ 0 w 24"/>
                <a:gd name="T19" fmla="*/ 33 h 33"/>
                <a:gd name="T20" fmla="*/ 12 w 24"/>
                <a:gd name="T21" fmla="*/ 6 h 33"/>
                <a:gd name="T22" fmla="*/ 6 w 24"/>
                <a:gd name="T23" fmla="*/ 12 h 33"/>
                <a:gd name="T24" fmla="*/ 12 w 24"/>
                <a:gd name="T25" fmla="*/ 19 h 33"/>
                <a:gd name="T26" fmla="*/ 18 w 24"/>
                <a:gd name="T27" fmla="*/ 12 h 33"/>
                <a:gd name="T28" fmla="*/ 12 w 24"/>
                <a:gd name="T2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20" y="0"/>
                    <a:pt x="24" y="5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ubicBezTo>
                    <a:pt x="10" y="24"/>
                    <a:pt x="7" y="23"/>
                    <a:pt x="6" y="22"/>
                  </a:cubicBezTo>
                  <a:cubicBezTo>
                    <a:pt x="6" y="33"/>
                    <a:pt x="6" y="33"/>
                    <a:pt x="6" y="33"/>
                  </a:cubicBezTo>
                  <a:lnTo>
                    <a:pt x="0" y="33"/>
                  </a:lnTo>
                  <a:close/>
                  <a:moveTo>
                    <a:pt x="12" y="6"/>
                  </a:moveTo>
                  <a:cubicBezTo>
                    <a:pt x="9" y="6"/>
                    <a:pt x="6" y="8"/>
                    <a:pt x="6" y="12"/>
                  </a:cubicBezTo>
                  <a:cubicBezTo>
                    <a:pt x="6" y="16"/>
                    <a:pt x="9" y="19"/>
                    <a:pt x="12" y="19"/>
                  </a:cubicBezTo>
                  <a:cubicBezTo>
                    <a:pt x="15" y="19"/>
                    <a:pt x="18" y="16"/>
                    <a:pt x="18" y="12"/>
                  </a:cubicBezTo>
                  <a:cubicBezTo>
                    <a:pt x="18" y="8"/>
                    <a:pt x="15" y="6"/>
                    <a:pt x="1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13033376" y="4741863"/>
              <a:ext cx="207963" cy="11906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4" name="Freeform 18"/>
            <p:cNvSpPr>
              <a:spLocks noEditPoints="1"/>
            </p:cNvSpPr>
            <p:nvPr userDrawn="1"/>
          </p:nvSpPr>
          <p:spPr bwMode="auto">
            <a:xfrm>
              <a:off x="13450888" y="4705350"/>
              <a:ext cx="242888" cy="1227138"/>
            </a:xfrm>
            <a:custGeom>
              <a:avLst/>
              <a:gdLst>
                <a:gd name="T0" fmla="*/ 4 w 7"/>
                <a:gd name="T1" fmla="*/ 0 h 35"/>
                <a:gd name="T2" fmla="*/ 7 w 7"/>
                <a:gd name="T3" fmla="*/ 4 h 35"/>
                <a:gd name="T4" fmla="*/ 4 w 7"/>
                <a:gd name="T5" fmla="*/ 8 h 35"/>
                <a:gd name="T6" fmla="*/ 0 w 7"/>
                <a:gd name="T7" fmla="*/ 4 h 35"/>
                <a:gd name="T8" fmla="*/ 4 w 7"/>
                <a:gd name="T9" fmla="*/ 0 h 35"/>
                <a:gd name="T10" fmla="*/ 1 w 7"/>
                <a:gd name="T11" fmla="*/ 35 h 35"/>
                <a:gd name="T12" fmla="*/ 1 w 7"/>
                <a:gd name="T13" fmla="*/ 12 h 35"/>
                <a:gd name="T14" fmla="*/ 7 w 7"/>
                <a:gd name="T15" fmla="*/ 12 h 35"/>
                <a:gd name="T16" fmla="*/ 7 w 7"/>
                <a:gd name="T17" fmla="*/ 35 h 35"/>
                <a:gd name="T18" fmla="*/ 1 w 7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5">
                  <a:moveTo>
                    <a:pt x="4" y="0"/>
                  </a:moveTo>
                  <a:cubicBezTo>
                    <a:pt x="6" y="0"/>
                    <a:pt x="7" y="2"/>
                    <a:pt x="7" y="4"/>
                  </a:cubicBezTo>
                  <a:cubicBezTo>
                    <a:pt x="7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5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5" name="Freeform 19"/>
            <p:cNvSpPr>
              <a:spLocks noEditPoints="1"/>
            </p:cNvSpPr>
            <p:nvPr userDrawn="1"/>
          </p:nvSpPr>
          <p:spPr bwMode="auto">
            <a:xfrm>
              <a:off x="13866813" y="5091113"/>
              <a:ext cx="765175" cy="841375"/>
            </a:xfrm>
            <a:custGeom>
              <a:avLst/>
              <a:gdLst>
                <a:gd name="T0" fmla="*/ 22 w 22"/>
                <a:gd name="T1" fmla="*/ 17 h 24"/>
                <a:gd name="T2" fmla="*/ 11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6 h 24"/>
                <a:gd name="T18" fmla="*/ 22 w 22"/>
                <a:gd name="T19" fmla="*/ 17 h 24"/>
                <a:gd name="T20" fmla="*/ 16 w 22"/>
                <a:gd name="T21" fmla="*/ 10 h 24"/>
                <a:gd name="T22" fmla="*/ 11 w 22"/>
                <a:gd name="T23" fmla="*/ 5 h 24"/>
                <a:gd name="T24" fmla="*/ 6 w 22"/>
                <a:gd name="T25" fmla="*/ 10 h 24"/>
                <a:gd name="T26" fmla="*/ 16 w 22"/>
                <a:gd name="T2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1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2" y="5"/>
                    <a:pt x="22" y="12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8" y="19"/>
                    <a:pt x="12" y="19"/>
                  </a:cubicBezTo>
                  <a:cubicBezTo>
                    <a:pt x="14" y="19"/>
                    <a:pt x="16" y="18"/>
                    <a:pt x="17" y="16"/>
                  </a:cubicBezTo>
                  <a:lnTo>
                    <a:pt x="22" y="17"/>
                  </a:lnTo>
                  <a:close/>
                  <a:moveTo>
                    <a:pt x="16" y="10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6" name="Freeform 20"/>
            <p:cNvSpPr>
              <a:spLocks noEditPoints="1"/>
            </p:cNvSpPr>
            <p:nvPr userDrawn="1"/>
          </p:nvSpPr>
          <p:spPr bwMode="auto">
            <a:xfrm>
              <a:off x="14736763" y="4741863"/>
              <a:ext cx="833438" cy="1190625"/>
            </a:xfrm>
            <a:custGeom>
              <a:avLst/>
              <a:gdLst>
                <a:gd name="T0" fmla="*/ 24 w 24"/>
                <a:gd name="T1" fmla="*/ 30 h 34"/>
                <a:gd name="T2" fmla="*/ 24 w 24"/>
                <a:gd name="T3" fmla="*/ 34 h 34"/>
                <a:gd name="T4" fmla="*/ 18 w 24"/>
                <a:gd name="T5" fmla="*/ 34 h 34"/>
                <a:gd name="T6" fmla="*/ 18 w 24"/>
                <a:gd name="T7" fmla="*/ 31 h 34"/>
                <a:gd name="T8" fmla="*/ 12 w 24"/>
                <a:gd name="T9" fmla="*/ 34 h 34"/>
                <a:gd name="T10" fmla="*/ 0 w 24"/>
                <a:gd name="T11" fmla="*/ 22 h 34"/>
                <a:gd name="T12" fmla="*/ 11 w 24"/>
                <a:gd name="T13" fmla="*/ 10 h 34"/>
                <a:gd name="T14" fmla="*/ 18 w 24"/>
                <a:gd name="T15" fmla="*/ 13 h 34"/>
                <a:gd name="T16" fmla="*/ 18 w 24"/>
                <a:gd name="T17" fmla="*/ 0 h 34"/>
                <a:gd name="T18" fmla="*/ 24 w 24"/>
                <a:gd name="T19" fmla="*/ 0 h 34"/>
                <a:gd name="T20" fmla="*/ 24 w 24"/>
                <a:gd name="T21" fmla="*/ 30 h 34"/>
                <a:gd name="T22" fmla="*/ 12 w 24"/>
                <a:gd name="T23" fmla="*/ 29 h 34"/>
                <a:gd name="T24" fmla="*/ 18 w 24"/>
                <a:gd name="T25" fmla="*/ 22 h 34"/>
                <a:gd name="T26" fmla="*/ 12 w 24"/>
                <a:gd name="T27" fmla="*/ 16 h 34"/>
                <a:gd name="T28" fmla="*/ 7 w 24"/>
                <a:gd name="T29" fmla="*/ 22 h 34"/>
                <a:gd name="T30" fmla="*/ 12 w 24"/>
                <a:gd name="T31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34">
                  <a:moveTo>
                    <a:pt x="24" y="30"/>
                  </a:moveTo>
                  <a:cubicBezTo>
                    <a:pt x="24" y="31"/>
                    <a:pt x="24" y="33"/>
                    <a:pt x="24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3"/>
                    <a:pt x="18" y="32"/>
                    <a:pt x="18" y="31"/>
                  </a:cubicBezTo>
                  <a:cubicBezTo>
                    <a:pt x="17" y="33"/>
                    <a:pt x="15" y="34"/>
                    <a:pt x="12" y="34"/>
                  </a:cubicBezTo>
                  <a:cubicBezTo>
                    <a:pt x="5" y="34"/>
                    <a:pt x="0" y="29"/>
                    <a:pt x="0" y="22"/>
                  </a:cubicBezTo>
                  <a:cubicBezTo>
                    <a:pt x="0" y="15"/>
                    <a:pt x="5" y="10"/>
                    <a:pt x="11" y="10"/>
                  </a:cubicBezTo>
                  <a:cubicBezTo>
                    <a:pt x="15" y="10"/>
                    <a:pt x="17" y="12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4" y="30"/>
                  </a:lnTo>
                  <a:close/>
                  <a:moveTo>
                    <a:pt x="12" y="29"/>
                  </a:moveTo>
                  <a:cubicBezTo>
                    <a:pt x="15" y="29"/>
                    <a:pt x="18" y="26"/>
                    <a:pt x="18" y="22"/>
                  </a:cubicBezTo>
                  <a:cubicBezTo>
                    <a:pt x="18" y="18"/>
                    <a:pt x="15" y="16"/>
                    <a:pt x="12" y="16"/>
                  </a:cubicBezTo>
                  <a:cubicBezTo>
                    <a:pt x="9" y="16"/>
                    <a:pt x="7" y="18"/>
                    <a:pt x="7" y="22"/>
                  </a:cubicBezTo>
                  <a:cubicBezTo>
                    <a:pt x="7" y="26"/>
                    <a:pt x="9" y="29"/>
                    <a:pt x="12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7" name="Freeform 21"/>
            <p:cNvSpPr>
              <a:spLocks/>
            </p:cNvSpPr>
            <p:nvPr userDrawn="1"/>
          </p:nvSpPr>
          <p:spPr bwMode="auto">
            <a:xfrm>
              <a:off x="16057563" y="4881563"/>
              <a:ext cx="520700" cy="1050925"/>
            </a:xfrm>
            <a:custGeom>
              <a:avLst/>
              <a:gdLst>
                <a:gd name="T0" fmla="*/ 10 w 15"/>
                <a:gd name="T1" fmla="*/ 7 h 30"/>
                <a:gd name="T2" fmla="*/ 15 w 15"/>
                <a:gd name="T3" fmla="*/ 7 h 30"/>
                <a:gd name="T4" fmla="*/ 15 w 15"/>
                <a:gd name="T5" fmla="*/ 12 h 30"/>
                <a:gd name="T6" fmla="*/ 10 w 15"/>
                <a:gd name="T7" fmla="*/ 12 h 30"/>
                <a:gd name="T8" fmla="*/ 10 w 15"/>
                <a:gd name="T9" fmla="*/ 22 h 30"/>
                <a:gd name="T10" fmla="*/ 13 w 15"/>
                <a:gd name="T11" fmla="*/ 25 h 30"/>
                <a:gd name="T12" fmla="*/ 15 w 15"/>
                <a:gd name="T13" fmla="*/ 24 h 30"/>
                <a:gd name="T14" fmla="*/ 15 w 15"/>
                <a:gd name="T15" fmla="*/ 30 h 30"/>
                <a:gd name="T16" fmla="*/ 11 w 15"/>
                <a:gd name="T17" fmla="*/ 30 h 30"/>
                <a:gd name="T18" fmla="*/ 4 w 15"/>
                <a:gd name="T19" fmla="*/ 23 h 30"/>
                <a:gd name="T20" fmla="*/ 4 w 15"/>
                <a:gd name="T21" fmla="*/ 12 h 30"/>
                <a:gd name="T22" fmla="*/ 0 w 15"/>
                <a:gd name="T23" fmla="*/ 12 h 30"/>
                <a:gd name="T24" fmla="*/ 0 w 15"/>
                <a:gd name="T25" fmla="*/ 7 h 30"/>
                <a:gd name="T26" fmla="*/ 1 w 15"/>
                <a:gd name="T27" fmla="*/ 7 h 30"/>
                <a:gd name="T28" fmla="*/ 5 w 15"/>
                <a:gd name="T29" fmla="*/ 3 h 30"/>
                <a:gd name="T30" fmla="*/ 5 w 15"/>
                <a:gd name="T31" fmla="*/ 0 h 30"/>
                <a:gd name="T32" fmla="*/ 10 w 15"/>
                <a:gd name="T33" fmla="*/ 0 h 30"/>
                <a:gd name="T34" fmla="*/ 10 w 15"/>
                <a:gd name="T35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0">
                  <a:moveTo>
                    <a:pt x="10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4"/>
                    <a:pt x="11" y="25"/>
                    <a:pt x="13" y="25"/>
                  </a:cubicBezTo>
                  <a:cubicBezTo>
                    <a:pt x="14" y="25"/>
                    <a:pt x="15" y="24"/>
                    <a:pt x="15" y="24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30"/>
                    <a:pt x="13" y="30"/>
                    <a:pt x="11" y="30"/>
                  </a:cubicBezTo>
                  <a:cubicBezTo>
                    <a:pt x="7" y="30"/>
                    <a:pt x="4" y="27"/>
                    <a:pt x="4" y="2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7"/>
                    <a:pt x="5" y="5"/>
                    <a:pt x="5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1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8" name="Freeform 22"/>
            <p:cNvSpPr>
              <a:spLocks noEditPoints="1"/>
            </p:cNvSpPr>
            <p:nvPr userDrawn="1"/>
          </p:nvSpPr>
          <p:spPr bwMode="auto">
            <a:xfrm>
              <a:off x="16683038" y="5091113"/>
              <a:ext cx="833438" cy="841375"/>
            </a:xfrm>
            <a:custGeom>
              <a:avLst/>
              <a:gdLst>
                <a:gd name="T0" fmla="*/ 24 w 24"/>
                <a:gd name="T1" fmla="*/ 12 h 24"/>
                <a:gd name="T2" fmla="*/ 12 w 24"/>
                <a:gd name="T3" fmla="*/ 24 h 24"/>
                <a:gd name="T4" fmla="*/ 0 w 24"/>
                <a:gd name="T5" fmla="*/ 12 h 24"/>
                <a:gd name="T6" fmla="*/ 12 w 24"/>
                <a:gd name="T7" fmla="*/ 0 h 24"/>
                <a:gd name="T8" fmla="*/ 24 w 24"/>
                <a:gd name="T9" fmla="*/ 12 h 24"/>
                <a:gd name="T10" fmla="*/ 18 w 24"/>
                <a:gd name="T11" fmla="*/ 12 h 24"/>
                <a:gd name="T12" fmla="*/ 12 w 24"/>
                <a:gd name="T13" fmla="*/ 6 h 24"/>
                <a:gd name="T14" fmla="*/ 6 w 24"/>
                <a:gd name="T15" fmla="*/ 12 h 24"/>
                <a:gd name="T16" fmla="*/ 12 w 24"/>
                <a:gd name="T17" fmla="*/ 19 h 24"/>
                <a:gd name="T18" fmla="*/ 18 w 24"/>
                <a:gd name="T1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cubicBezTo>
                    <a:pt x="24" y="19"/>
                    <a:pt x="19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lose/>
                  <a:moveTo>
                    <a:pt x="18" y="12"/>
                  </a:moveTo>
                  <a:cubicBezTo>
                    <a:pt x="18" y="8"/>
                    <a:pt x="15" y="6"/>
                    <a:pt x="12" y="6"/>
                  </a:cubicBezTo>
                  <a:cubicBezTo>
                    <a:pt x="9" y="6"/>
                    <a:pt x="6" y="8"/>
                    <a:pt x="6" y="12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8" y="17"/>
                    <a:pt x="18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9" name="Freeform 23"/>
            <p:cNvSpPr>
              <a:spLocks/>
            </p:cNvSpPr>
            <p:nvPr userDrawn="1"/>
          </p:nvSpPr>
          <p:spPr bwMode="auto">
            <a:xfrm>
              <a:off x="18003838" y="4776788"/>
              <a:ext cx="728663" cy="1155700"/>
            </a:xfrm>
            <a:custGeom>
              <a:avLst/>
              <a:gdLst>
                <a:gd name="T0" fmla="*/ 0 w 459"/>
                <a:gd name="T1" fmla="*/ 728 h 728"/>
                <a:gd name="T2" fmla="*/ 0 w 459"/>
                <a:gd name="T3" fmla="*/ 0 h 728"/>
                <a:gd name="T4" fmla="*/ 131 w 459"/>
                <a:gd name="T5" fmla="*/ 0 h 728"/>
                <a:gd name="T6" fmla="*/ 131 w 459"/>
                <a:gd name="T7" fmla="*/ 596 h 728"/>
                <a:gd name="T8" fmla="*/ 459 w 459"/>
                <a:gd name="T9" fmla="*/ 596 h 728"/>
                <a:gd name="T10" fmla="*/ 459 w 459"/>
                <a:gd name="T11" fmla="*/ 728 h 728"/>
                <a:gd name="T12" fmla="*/ 0 w 459"/>
                <a:gd name="T13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728">
                  <a:moveTo>
                    <a:pt x="0" y="728"/>
                  </a:moveTo>
                  <a:lnTo>
                    <a:pt x="0" y="0"/>
                  </a:lnTo>
                  <a:lnTo>
                    <a:pt x="131" y="0"/>
                  </a:lnTo>
                  <a:lnTo>
                    <a:pt x="131" y="596"/>
                  </a:lnTo>
                  <a:lnTo>
                    <a:pt x="459" y="596"/>
                  </a:lnTo>
                  <a:lnTo>
                    <a:pt x="459" y="728"/>
                  </a:lnTo>
                  <a:lnTo>
                    <a:pt x="0" y="7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0" name="Freeform 24"/>
            <p:cNvSpPr>
              <a:spLocks noEditPoints="1"/>
            </p:cNvSpPr>
            <p:nvPr userDrawn="1"/>
          </p:nvSpPr>
          <p:spPr bwMode="auto">
            <a:xfrm>
              <a:off x="18837276" y="4705350"/>
              <a:ext cx="277813" cy="1227138"/>
            </a:xfrm>
            <a:custGeom>
              <a:avLst/>
              <a:gdLst>
                <a:gd name="T0" fmla="*/ 4 w 8"/>
                <a:gd name="T1" fmla="*/ 0 h 35"/>
                <a:gd name="T2" fmla="*/ 8 w 8"/>
                <a:gd name="T3" fmla="*/ 4 h 35"/>
                <a:gd name="T4" fmla="*/ 4 w 8"/>
                <a:gd name="T5" fmla="*/ 8 h 35"/>
                <a:gd name="T6" fmla="*/ 0 w 8"/>
                <a:gd name="T7" fmla="*/ 4 h 35"/>
                <a:gd name="T8" fmla="*/ 4 w 8"/>
                <a:gd name="T9" fmla="*/ 0 h 35"/>
                <a:gd name="T10" fmla="*/ 1 w 8"/>
                <a:gd name="T11" fmla="*/ 35 h 35"/>
                <a:gd name="T12" fmla="*/ 1 w 8"/>
                <a:gd name="T13" fmla="*/ 12 h 35"/>
                <a:gd name="T14" fmla="*/ 7 w 8"/>
                <a:gd name="T15" fmla="*/ 12 h 35"/>
                <a:gd name="T16" fmla="*/ 7 w 8"/>
                <a:gd name="T17" fmla="*/ 35 h 35"/>
                <a:gd name="T18" fmla="*/ 1 w 8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5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1" name="Freeform 25"/>
            <p:cNvSpPr>
              <a:spLocks/>
            </p:cNvSpPr>
            <p:nvPr userDrawn="1"/>
          </p:nvSpPr>
          <p:spPr bwMode="auto">
            <a:xfrm>
              <a:off x="19254788" y="4741863"/>
              <a:ext cx="520700" cy="1190625"/>
            </a:xfrm>
            <a:custGeom>
              <a:avLst/>
              <a:gdLst>
                <a:gd name="T0" fmla="*/ 10 w 15"/>
                <a:gd name="T1" fmla="*/ 8 h 34"/>
                <a:gd name="T2" fmla="*/ 10 w 15"/>
                <a:gd name="T3" fmla="*/ 11 h 34"/>
                <a:gd name="T4" fmla="*/ 15 w 15"/>
                <a:gd name="T5" fmla="*/ 11 h 34"/>
                <a:gd name="T6" fmla="*/ 15 w 15"/>
                <a:gd name="T7" fmla="*/ 16 h 34"/>
                <a:gd name="T8" fmla="*/ 10 w 15"/>
                <a:gd name="T9" fmla="*/ 16 h 34"/>
                <a:gd name="T10" fmla="*/ 10 w 15"/>
                <a:gd name="T11" fmla="*/ 34 h 34"/>
                <a:gd name="T12" fmla="*/ 4 w 15"/>
                <a:gd name="T13" fmla="*/ 34 h 34"/>
                <a:gd name="T14" fmla="*/ 4 w 15"/>
                <a:gd name="T15" fmla="*/ 16 h 34"/>
                <a:gd name="T16" fmla="*/ 0 w 15"/>
                <a:gd name="T17" fmla="*/ 16 h 34"/>
                <a:gd name="T18" fmla="*/ 0 w 15"/>
                <a:gd name="T19" fmla="*/ 11 h 34"/>
                <a:gd name="T20" fmla="*/ 4 w 15"/>
                <a:gd name="T21" fmla="*/ 11 h 34"/>
                <a:gd name="T22" fmla="*/ 4 w 15"/>
                <a:gd name="T23" fmla="*/ 8 h 34"/>
                <a:gd name="T24" fmla="*/ 12 w 15"/>
                <a:gd name="T25" fmla="*/ 0 h 34"/>
                <a:gd name="T26" fmla="*/ 15 w 15"/>
                <a:gd name="T27" fmla="*/ 0 h 34"/>
                <a:gd name="T28" fmla="*/ 15 w 15"/>
                <a:gd name="T29" fmla="*/ 5 h 34"/>
                <a:gd name="T30" fmla="*/ 13 w 15"/>
                <a:gd name="T31" fmla="*/ 5 h 34"/>
                <a:gd name="T32" fmla="*/ 10 w 15"/>
                <a:gd name="T3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10" y="8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3"/>
                    <a:pt x="7" y="0"/>
                    <a:pt x="12" y="0"/>
                  </a:cubicBezTo>
                  <a:cubicBezTo>
                    <a:pt x="13" y="0"/>
                    <a:pt x="15" y="0"/>
                    <a:pt x="15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2" y="5"/>
                    <a:pt x="10" y="6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2" name="Freeform 26"/>
            <p:cNvSpPr>
              <a:spLocks noEditPoints="1"/>
            </p:cNvSpPr>
            <p:nvPr userDrawn="1"/>
          </p:nvSpPr>
          <p:spPr bwMode="auto">
            <a:xfrm>
              <a:off x="19845338" y="5091113"/>
              <a:ext cx="763588" cy="841375"/>
            </a:xfrm>
            <a:custGeom>
              <a:avLst/>
              <a:gdLst>
                <a:gd name="T0" fmla="*/ 22 w 22"/>
                <a:gd name="T1" fmla="*/ 17 h 24"/>
                <a:gd name="T2" fmla="*/ 12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6 h 24"/>
                <a:gd name="T18" fmla="*/ 22 w 22"/>
                <a:gd name="T19" fmla="*/ 17 h 24"/>
                <a:gd name="T20" fmla="*/ 16 w 22"/>
                <a:gd name="T21" fmla="*/ 10 h 24"/>
                <a:gd name="T22" fmla="*/ 11 w 22"/>
                <a:gd name="T23" fmla="*/ 5 h 24"/>
                <a:gd name="T24" fmla="*/ 6 w 22"/>
                <a:gd name="T25" fmla="*/ 10 h 24"/>
                <a:gd name="T26" fmla="*/ 16 w 22"/>
                <a:gd name="T2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2" y="5"/>
                    <a:pt x="22" y="12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8" y="19"/>
                    <a:pt x="12" y="19"/>
                  </a:cubicBezTo>
                  <a:cubicBezTo>
                    <a:pt x="14" y="19"/>
                    <a:pt x="16" y="18"/>
                    <a:pt x="17" y="16"/>
                  </a:cubicBezTo>
                  <a:lnTo>
                    <a:pt x="22" y="17"/>
                  </a:lnTo>
                  <a:close/>
                  <a:moveTo>
                    <a:pt x="16" y="10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3" name="Oval 27"/>
            <p:cNvSpPr>
              <a:spLocks noChangeArrowheads="1"/>
            </p:cNvSpPr>
            <p:nvPr userDrawn="1"/>
          </p:nvSpPr>
          <p:spPr bwMode="auto">
            <a:xfrm>
              <a:off x="20748626" y="5653088"/>
              <a:ext cx="312738" cy="279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4" name="Freeform 28"/>
            <p:cNvSpPr>
              <a:spLocks/>
            </p:cNvSpPr>
            <p:nvPr userDrawn="1"/>
          </p:nvSpPr>
          <p:spPr bwMode="auto">
            <a:xfrm>
              <a:off x="21409026" y="4776788"/>
              <a:ext cx="382588" cy="349250"/>
            </a:xfrm>
            <a:custGeom>
              <a:avLst/>
              <a:gdLst>
                <a:gd name="T0" fmla="*/ 0 w 241"/>
                <a:gd name="T1" fmla="*/ 220 h 220"/>
                <a:gd name="T2" fmla="*/ 0 w 241"/>
                <a:gd name="T3" fmla="*/ 0 h 220"/>
                <a:gd name="T4" fmla="*/ 44 w 241"/>
                <a:gd name="T5" fmla="*/ 0 h 220"/>
                <a:gd name="T6" fmla="*/ 109 w 241"/>
                <a:gd name="T7" fmla="*/ 154 h 220"/>
                <a:gd name="T8" fmla="*/ 175 w 241"/>
                <a:gd name="T9" fmla="*/ 0 h 220"/>
                <a:gd name="T10" fmla="*/ 241 w 241"/>
                <a:gd name="T11" fmla="*/ 0 h 220"/>
                <a:gd name="T12" fmla="*/ 241 w 241"/>
                <a:gd name="T13" fmla="*/ 220 h 220"/>
                <a:gd name="T14" fmla="*/ 197 w 241"/>
                <a:gd name="T15" fmla="*/ 220 h 220"/>
                <a:gd name="T16" fmla="*/ 197 w 241"/>
                <a:gd name="T17" fmla="*/ 66 h 220"/>
                <a:gd name="T18" fmla="*/ 131 w 241"/>
                <a:gd name="T19" fmla="*/ 220 h 220"/>
                <a:gd name="T20" fmla="*/ 109 w 241"/>
                <a:gd name="T21" fmla="*/ 220 h 220"/>
                <a:gd name="T22" fmla="*/ 44 w 241"/>
                <a:gd name="T23" fmla="*/ 66 h 220"/>
                <a:gd name="T24" fmla="*/ 44 w 241"/>
                <a:gd name="T25" fmla="*/ 220 h 220"/>
                <a:gd name="T26" fmla="*/ 0 w 241"/>
                <a:gd name="T2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220">
                  <a:moveTo>
                    <a:pt x="0" y="220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109" y="154"/>
                  </a:lnTo>
                  <a:lnTo>
                    <a:pt x="175" y="0"/>
                  </a:lnTo>
                  <a:lnTo>
                    <a:pt x="241" y="0"/>
                  </a:lnTo>
                  <a:lnTo>
                    <a:pt x="241" y="220"/>
                  </a:lnTo>
                  <a:lnTo>
                    <a:pt x="197" y="220"/>
                  </a:lnTo>
                  <a:lnTo>
                    <a:pt x="197" y="66"/>
                  </a:lnTo>
                  <a:lnTo>
                    <a:pt x="131" y="220"/>
                  </a:lnTo>
                  <a:lnTo>
                    <a:pt x="109" y="220"/>
                  </a:lnTo>
                  <a:lnTo>
                    <a:pt x="44" y="66"/>
                  </a:lnTo>
                  <a:lnTo>
                    <a:pt x="44" y="220"/>
                  </a:lnTo>
                  <a:lnTo>
                    <a:pt x="0" y="2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5" name="Freeform 29"/>
            <p:cNvSpPr>
              <a:spLocks/>
            </p:cNvSpPr>
            <p:nvPr userDrawn="1"/>
          </p:nvSpPr>
          <p:spPr bwMode="auto">
            <a:xfrm>
              <a:off x="21061363" y="4776788"/>
              <a:ext cx="277813" cy="349250"/>
            </a:xfrm>
            <a:custGeom>
              <a:avLst/>
              <a:gdLst>
                <a:gd name="T0" fmla="*/ 0 w 175"/>
                <a:gd name="T1" fmla="*/ 0 h 220"/>
                <a:gd name="T2" fmla="*/ 175 w 175"/>
                <a:gd name="T3" fmla="*/ 0 h 220"/>
                <a:gd name="T4" fmla="*/ 175 w 175"/>
                <a:gd name="T5" fmla="*/ 44 h 220"/>
                <a:gd name="T6" fmla="*/ 110 w 175"/>
                <a:gd name="T7" fmla="*/ 44 h 220"/>
                <a:gd name="T8" fmla="*/ 110 w 175"/>
                <a:gd name="T9" fmla="*/ 220 h 220"/>
                <a:gd name="T10" fmla="*/ 66 w 175"/>
                <a:gd name="T11" fmla="*/ 220 h 220"/>
                <a:gd name="T12" fmla="*/ 66 w 175"/>
                <a:gd name="T13" fmla="*/ 44 h 220"/>
                <a:gd name="T14" fmla="*/ 0 w 175"/>
                <a:gd name="T15" fmla="*/ 44 h 220"/>
                <a:gd name="T16" fmla="*/ 0 w 175"/>
                <a:gd name="T1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220">
                  <a:moveTo>
                    <a:pt x="0" y="0"/>
                  </a:moveTo>
                  <a:lnTo>
                    <a:pt x="175" y="0"/>
                  </a:lnTo>
                  <a:lnTo>
                    <a:pt x="175" y="44"/>
                  </a:lnTo>
                  <a:lnTo>
                    <a:pt x="110" y="44"/>
                  </a:lnTo>
                  <a:lnTo>
                    <a:pt x="110" y="220"/>
                  </a:lnTo>
                  <a:lnTo>
                    <a:pt x="66" y="220"/>
                  </a:lnTo>
                  <a:lnTo>
                    <a:pt x="66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</p:grpSp>
    </p:spTree>
    <p:extLst>
      <p:ext uri="{BB962C8B-B14F-4D97-AF65-F5344CB8AC3E}">
        <p14:creationId xmlns:p14="http://schemas.microsoft.com/office/powerpoint/2010/main" val="9110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3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BCA8D533-57ED-4E00-83D4-4A50A6F3D6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533"/>
            <a:ext cx="7772400" cy="10043335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 flipH="1" flipV="1">
            <a:off x="1" y="-25548"/>
            <a:ext cx="5183342" cy="10083948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973730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112562"/>
              <a:gd name="connsiteY0" fmla="*/ 5201391 h 5201391"/>
              <a:gd name="connsiteX1" fmla="*/ 3013181 w 6112562"/>
              <a:gd name="connsiteY1" fmla="*/ 0 h 5201391"/>
              <a:gd name="connsiteX2" fmla="*/ 6112562 w 6112562"/>
              <a:gd name="connsiteY2" fmla="*/ 1739869 h 5201391"/>
              <a:gd name="connsiteX3" fmla="*/ 0 w 6112562"/>
              <a:gd name="connsiteY3" fmla="*/ 5201391 h 5201391"/>
              <a:gd name="connsiteX0" fmla="*/ 0 w 6138863"/>
              <a:gd name="connsiteY0" fmla="*/ 5214602 h 5214602"/>
              <a:gd name="connsiteX1" fmla="*/ 3039482 w 6138863"/>
              <a:gd name="connsiteY1" fmla="*/ 0 h 5214602"/>
              <a:gd name="connsiteX2" fmla="*/ 6138863 w 6138863"/>
              <a:gd name="connsiteY2" fmla="*/ 1739869 h 5214602"/>
              <a:gd name="connsiteX3" fmla="*/ 0 w 6138863"/>
              <a:gd name="connsiteY3" fmla="*/ 5214602 h 521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8863" h="5214602">
                <a:moveTo>
                  <a:pt x="0" y="5214602"/>
                </a:moveTo>
                <a:lnTo>
                  <a:pt x="3039482" y="0"/>
                </a:lnTo>
                <a:lnTo>
                  <a:pt x="6138863" y="1739869"/>
                </a:lnTo>
                <a:lnTo>
                  <a:pt x="0" y="5214602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5817" y="2423561"/>
            <a:ext cx="7311429" cy="2925108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1056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44830" y="5713172"/>
            <a:ext cx="2623185" cy="704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107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242889" y="563270"/>
            <a:ext cx="1519971" cy="633600"/>
            <a:chOff x="3024188" y="2847975"/>
            <a:chExt cx="18767426" cy="3400426"/>
          </a:xfrm>
        </p:grpSpPr>
        <p:sp>
          <p:nvSpPr>
            <p:cNvPr id="9" name="Freeform 5"/>
            <p:cNvSpPr>
              <a:spLocks noEditPoints="1"/>
            </p:cNvSpPr>
            <p:nvPr userDrawn="1"/>
          </p:nvSpPr>
          <p:spPr bwMode="auto">
            <a:xfrm>
              <a:off x="3024188" y="2847975"/>
              <a:ext cx="5908675" cy="3155950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9871076" y="2952750"/>
              <a:ext cx="868363" cy="1192213"/>
            </a:xfrm>
            <a:custGeom>
              <a:avLst/>
              <a:gdLst>
                <a:gd name="T0" fmla="*/ 19 w 25"/>
                <a:gd name="T1" fmla="*/ 10 h 34"/>
                <a:gd name="T2" fmla="*/ 13 w 25"/>
                <a:gd name="T3" fmla="*/ 5 h 34"/>
                <a:gd name="T4" fmla="*/ 8 w 25"/>
                <a:gd name="T5" fmla="*/ 9 h 34"/>
                <a:gd name="T6" fmla="*/ 11 w 25"/>
                <a:gd name="T7" fmla="*/ 13 h 34"/>
                <a:gd name="T8" fmla="*/ 16 w 25"/>
                <a:gd name="T9" fmla="*/ 14 h 34"/>
                <a:gd name="T10" fmla="*/ 25 w 25"/>
                <a:gd name="T11" fmla="*/ 24 h 34"/>
                <a:gd name="T12" fmla="*/ 13 w 25"/>
                <a:gd name="T13" fmla="*/ 34 h 34"/>
                <a:gd name="T14" fmla="*/ 0 w 25"/>
                <a:gd name="T15" fmla="*/ 24 h 34"/>
                <a:gd name="T16" fmla="*/ 6 w 25"/>
                <a:gd name="T17" fmla="*/ 22 h 34"/>
                <a:gd name="T18" fmla="*/ 13 w 25"/>
                <a:gd name="T19" fmla="*/ 28 h 34"/>
                <a:gd name="T20" fmla="*/ 19 w 25"/>
                <a:gd name="T21" fmla="*/ 24 h 34"/>
                <a:gd name="T22" fmla="*/ 15 w 25"/>
                <a:gd name="T23" fmla="*/ 20 h 34"/>
                <a:gd name="T24" fmla="*/ 10 w 25"/>
                <a:gd name="T25" fmla="*/ 19 h 34"/>
                <a:gd name="T26" fmla="*/ 1 w 25"/>
                <a:gd name="T27" fmla="*/ 10 h 34"/>
                <a:gd name="T28" fmla="*/ 13 w 25"/>
                <a:gd name="T29" fmla="*/ 0 h 34"/>
                <a:gd name="T30" fmla="*/ 25 w 25"/>
                <a:gd name="T31" fmla="*/ 8 h 34"/>
                <a:gd name="T32" fmla="*/ 19 w 25"/>
                <a:gd name="T33" fmla="*/ 1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4">
                  <a:moveTo>
                    <a:pt x="19" y="10"/>
                  </a:moveTo>
                  <a:cubicBezTo>
                    <a:pt x="19" y="8"/>
                    <a:pt x="17" y="5"/>
                    <a:pt x="13" y="5"/>
                  </a:cubicBezTo>
                  <a:cubicBezTo>
                    <a:pt x="10" y="5"/>
                    <a:pt x="8" y="7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15"/>
                    <a:pt x="25" y="19"/>
                    <a:pt x="25" y="24"/>
                  </a:cubicBezTo>
                  <a:cubicBezTo>
                    <a:pt x="25" y="29"/>
                    <a:pt x="21" y="34"/>
                    <a:pt x="13" y="34"/>
                  </a:cubicBezTo>
                  <a:cubicBezTo>
                    <a:pt x="4" y="34"/>
                    <a:pt x="1" y="28"/>
                    <a:pt x="0" y="24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9" y="28"/>
                    <a:pt x="13" y="28"/>
                  </a:cubicBezTo>
                  <a:cubicBezTo>
                    <a:pt x="17" y="28"/>
                    <a:pt x="19" y="27"/>
                    <a:pt x="19" y="24"/>
                  </a:cubicBezTo>
                  <a:cubicBezTo>
                    <a:pt x="19" y="22"/>
                    <a:pt x="17" y="21"/>
                    <a:pt x="15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5" y="18"/>
                    <a:pt x="1" y="15"/>
                    <a:pt x="1" y="10"/>
                  </a:cubicBezTo>
                  <a:cubicBezTo>
                    <a:pt x="1" y="4"/>
                    <a:pt x="7" y="0"/>
                    <a:pt x="13" y="0"/>
                  </a:cubicBezTo>
                  <a:cubicBezTo>
                    <a:pt x="21" y="0"/>
                    <a:pt x="24" y="4"/>
                    <a:pt x="25" y="8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10844213" y="3303588"/>
              <a:ext cx="798513" cy="841375"/>
            </a:xfrm>
            <a:custGeom>
              <a:avLst/>
              <a:gdLst>
                <a:gd name="T0" fmla="*/ 6 w 23"/>
                <a:gd name="T1" fmla="*/ 12 h 24"/>
                <a:gd name="T2" fmla="*/ 12 w 23"/>
                <a:gd name="T3" fmla="*/ 18 h 24"/>
                <a:gd name="T4" fmla="*/ 17 w 23"/>
                <a:gd name="T5" fmla="*/ 15 h 24"/>
                <a:gd name="T6" fmla="*/ 23 w 23"/>
                <a:gd name="T7" fmla="*/ 16 h 24"/>
                <a:gd name="T8" fmla="*/ 12 w 23"/>
                <a:gd name="T9" fmla="*/ 24 h 24"/>
                <a:gd name="T10" fmla="*/ 0 w 23"/>
                <a:gd name="T11" fmla="*/ 12 h 24"/>
                <a:gd name="T12" fmla="*/ 12 w 23"/>
                <a:gd name="T13" fmla="*/ 0 h 24"/>
                <a:gd name="T14" fmla="*/ 23 w 23"/>
                <a:gd name="T15" fmla="*/ 7 h 24"/>
                <a:gd name="T16" fmla="*/ 17 w 23"/>
                <a:gd name="T17" fmla="*/ 9 h 24"/>
                <a:gd name="T18" fmla="*/ 12 w 23"/>
                <a:gd name="T19" fmla="*/ 5 h 24"/>
                <a:gd name="T20" fmla="*/ 6 w 23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4">
                  <a:moveTo>
                    <a:pt x="6" y="12"/>
                  </a:moveTo>
                  <a:cubicBezTo>
                    <a:pt x="6" y="16"/>
                    <a:pt x="9" y="18"/>
                    <a:pt x="12" y="18"/>
                  </a:cubicBezTo>
                  <a:cubicBezTo>
                    <a:pt x="15" y="18"/>
                    <a:pt x="17" y="16"/>
                    <a:pt x="17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2" y="20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2" y="4"/>
                    <a:pt x="23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7"/>
                    <a:pt x="15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11747501" y="2917825"/>
              <a:ext cx="277813" cy="1192213"/>
            </a:xfrm>
            <a:custGeom>
              <a:avLst/>
              <a:gdLst>
                <a:gd name="T0" fmla="*/ 4 w 8"/>
                <a:gd name="T1" fmla="*/ 0 h 34"/>
                <a:gd name="T2" fmla="*/ 8 w 8"/>
                <a:gd name="T3" fmla="*/ 4 h 34"/>
                <a:gd name="T4" fmla="*/ 4 w 8"/>
                <a:gd name="T5" fmla="*/ 8 h 34"/>
                <a:gd name="T6" fmla="*/ 0 w 8"/>
                <a:gd name="T7" fmla="*/ 4 h 34"/>
                <a:gd name="T8" fmla="*/ 4 w 8"/>
                <a:gd name="T9" fmla="*/ 0 h 34"/>
                <a:gd name="T10" fmla="*/ 1 w 8"/>
                <a:gd name="T11" fmla="*/ 34 h 34"/>
                <a:gd name="T12" fmla="*/ 1 w 8"/>
                <a:gd name="T13" fmla="*/ 11 h 34"/>
                <a:gd name="T14" fmla="*/ 7 w 8"/>
                <a:gd name="T15" fmla="*/ 11 h 34"/>
                <a:gd name="T16" fmla="*/ 7 w 8"/>
                <a:gd name="T17" fmla="*/ 34 h 34"/>
                <a:gd name="T18" fmla="*/ 1 w 8"/>
                <a:gd name="T1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4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34"/>
                    <a:pt x="7" y="34"/>
                    <a:pt x="7" y="34"/>
                  </a:cubicBezTo>
                  <a:lnTo>
                    <a:pt x="1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12165013" y="3303588"/>
              <a:ext cx="763588" cy="841375"/>
            </a:xfrm>
            <a:custGeom>
              <a:avLst/>
              <a:gdLst>
                <a:gd name="T0" fmla="*/ 22 w 22"/>
                <a:gd name="T1" fmla="*/ 17 h 24"/>
                <a:gd name="T2" fmla="*/ 12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5 h 24"/>
                <a:gd name="T18" fmla="*/ 22 w 22"/>
                <a:gd name="T19" fmla="*/ 17 h 24"/>
                <a:gd name="T20" fmla="*/ 16 w 22"/>
                <a:gd name="T21" fmla="*/ 9 h 24"/>
                <a:gd name="T22" fmla="*/ 11 w 22"/>
                <a:gd name="T23" fmla="*/ 5 h 24"/>
                <a:gd name="T24" fmla="*/ 6 w 22"/>
                <a:gd name="T25" fmla="*/ 9 h 24"/>
                <a:gd name="T26" fmla="*/ 16 w 22"/>
                <a:gd name="T2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2" y="4"/>
                    <a:pt x="22" y="12"/>
                  </a:cubicBezTo>
                  <a:cubicBezTo>
                    <a:pt x="22" y="12"/>
                    <a:pt x="22" y="13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6" y="17"/>
                    <a:pt x="17" y="15"/>
                  </a:cubicBezTo>
                  <a:lnTo>
                    <a:pt x="22" y="17"/>
                  </a:lnTo>
                  <a:close/>
                  <a:moveTo>
                    <a:pt x="16" y="9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7"/>
                    <a:pt x="6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3103226" y="3303588"/>
              <a:ext cx="730250" cy="806450"/>
            </a:xfrm>
            <a:custGeom>
              <a:avLst/>
              <a:gdLst>
                <a:gd name="T0" fmla="*/ 6 w 21"/>
                <a:gd name="T1" fmla="*/ 23 h 23"/>
                <a:gd name="T2" fmla="*/ 0 w 21"/>
                <a:gd name="T3" fmla="*/ 23 h 23"/>
                <a:gd name="T4" fmla="*/ 0 w 21"/>
                <a:gd name="T5" fmla="*/ 0 h 23"/>
                <a:gd name="T6" fmla="*/ 6 w 21"/>
                <a:gd name="T7" fmla="*/ 0 h 23"/>
                <a:gd name="T8" fmla="*/ 6 w 21"/>
                <a:gd name="T9" fmla="*/ 3 h 23"/>
                <a:gd name="T10" fmla="*/ 13 w 21"/>
                <a:gd name="T11" fmla="*/ 0 h 23"/>
                <a:gd name="T12" fmla="*/ 21 w 21"/>
                <a:gd name="T13" fmla="*/ 9 h 23"/>
                <a:gd name="T14" fmla="*/ 21 w 21"/>
                <a:gd name="T15" fmla="*/ 23 h 23"/>
                <a:gd name="T16" fmla="*/ 15 w 21"/>
                <a:gd name="T17" fmla="*/ 23 h 23"/>
                <a:gd name="T18" fmla="*/ 15 w 21"/>
                <a:gd name="T19" fmla="*/ 10 h 23"/>
                <a:gd name="T20" fmla="*/ 10 w 21"/>
                <a:gd name="T21" fmla="*/ 5 h 23"/>
                <a:gd name="T22" fmla="*/ 6 w 21"/>
                <a:gd name="T23" fmla="*/ 10 h 23"/>
                <a:gd name="T24" fmla="*/ 6 w 21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3">
                  <a:moveTo>
                    <a:pt x="6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8" y="0"/>
                    <a:pt x="21" y="4"/>
                    <a:pt x="21" y="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7"/>
                    <a:pt x="13" y="5"/>
                    <a:pt x="10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6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13971588" y="3303588"/>
              <a:ext cx="800100" cy="841375"/>
            </a:xfrm>
            <a:custGeom>
              <a:avLst/>
              <a:gdLst>
                <a:gd name="T0" fmla="*/ 6 w 23"/>
                <a:gd name="T1" fmla="*/ 12 h 24"/>
                <a:gd name="T2" fmla="*/ 12 w 23"/>
                <a:gd name="T3" fmla="*/ 18 h 24"/>
                <a:gd name="T4" fmla="*/ 17 w 23"/>
                <a:gd name="T5" fmla="*/ 15 h 24"/>
                <a:gd name="T6" fmla="*/ 23 w 23"/>
                <a:gd name="T7" fmla="*/ 16 h 24"/>
                <a:gd name="T8" fmla="*/ 12 w 23"/>
                <a:gd name="T9" fmla="*/ 24 h 24"/>
                <a:gd name="T10" fmla="*/ 0 w 23"/>
                <a:gd name="T11" fmla="*/ 12 h 24"/>
                <a:gd name="T12" fmla="*/ 12 w 23"/>
                <a:gd name="T13" fmla="*/ 0 h 24"/>
                <a:gd name="T14" fmla="*/ 22 w 23"/>
                <a:gd name="T15" fmla="*/ 7 h 24"/>
                <a:gd name="T16" fmla="*/ 17 w 23"/>
                <a:gd name="T17" fmla="*/ 9 h 24"/>
                <a:gd name="T18" fmla="*/ 12 w 23"/>
                <a:gd name="T19" fmla="*/ 5 h 24"/>
                <a:gd name="T20" fmla="*/ 6 w 23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4">
                  <a:moveTo>
                    <a:pt x="6" y="12"/>
                  </a:moveTo>
                  <a:cubicBezTo>
                    <a:pt x="6" y="16"/>
                    <a:pt x="9" y="18"/>
                    <a:pt x="12" y="18"/>
                  </a:cubicBezTo>
                  <a:cubicBezTo>
                    <a:pt x="15" y="18"/>
                    <a:pt x="17" y="16"/>
                    <a:pt x="17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1" y="20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1" y="4"/>
                    <a:pt x="22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7"/>
                    <a:pt x="15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14839951" y="3303588"/>
              <a:ext cx="800100" cy="841375"/>
            </a:xfrm>
            <a:custGeom>
              <a:avLst/>
              <a:gdLst>
                <a:gd name="T0" fmla="*/ 22 w 23"/>
                <a:gd name="T1" fmla="*/ 17 h 24"/>
                <a:gd name="T2" fmla="*/ 12 w 23"/>
                <a:gd name="T3" fmla="*/ 24 h 24"/>
                <a:gd name="T4" fmla="*/ 0 w 23"/>
                <a:gd name="T5" fmla="*/ 12 h 24"/>
                <a:gd name="T6" fmla="*/ 11 w 23"/>
                <a:gd name="T7" fmla="*/ 0 h 24"/>
                <a:gd name="T8" fmla="*/ 23 w 23"/>
                <a:gd name="T9" fmla="*/ 12 h 24"/>
                <a:gd name="T10" fmla="*/ 23 w 23"/>
                <a:gd name="T11" fmla="*/ 14 h 24"/>
                <a:gd name="T12" fmla="*/ 6 w 23"/>
                <a:gd name="T13" fmla="*/ 14 h 24"/>
                <a:gd name="T14" fmla="*/ 12 w 23"/>
                <a:gd name="T15" fmla="*/ 19 h 24"/>
                <a:gd name="T16" fmla="*/ 17 w 23"/>
                <a:gd name="T17" fmla="*/ 15 h 24"/>
                <a:gd name="T18" fmla="*/ 22 w 23"/>
                <a:gd name="T19" fmla="*/ 17 h 24"/>
                <a:gd name="T20" fmla="*/ 16 w 23"/>
                <a:gd name="T21" fmla="*/ 9 h 24"/>
                <a:gd name="T22" fmla="*/ 11 w 23"/>
                <a:gd name="T23" fmla="*/ 5 h 24"/>
                <a:gd name="T24" fmla="*/ 6 w 23"/>
                <a:gd name="T25" fmla="*/ 9 h 24"/>
                <a:gd name="T26" fmla="*/ 16 w 23"/>
                <a:gd name="T2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6" y="24"/>
                    <a:pt x="0" y="20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3" y="4"/>
                    <a:pt x="23" y="12"/>
                  </a:cubicBezTo>
                  <a:cubicBezTo>
                    <a:pt x="23" y="12"/>
                    <a:pt x="23" y="13"/>
                    <a:pt x="23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6" y="17"/>
                    <a:pt x="17" y="15"/>
                  </a:cubicBezTo>
                  <a:lnTo>
                    <a:pt x="22" y="17"/>
                  </a:lnTo>
                  <a:close/>
                  <a:moveTo>
                    <a:pt x="16" y="9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7"/>
                    <a:pt x="6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8" name="Oval 13"/>
            <p:cNvSpPr>
              <a:spLocks noChangeArrowheads="1"/>
            </p:cNvSpPr>
            <p:nvPr userDrawn="1"/>
          </p:nvSpPr>
          <p:spPr bwMode="auto">
            <a:xfrm>
              <a:off x="15744826" y="3829050"/>
              <a:ext cx="312738" cy="3159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9" name="Freeform 14"/>
            <p:cNvSpPr>
              <a:spLocks noEditPoints="1"/>
            </p:cNvSpPr>
            <p:nvPr userDrawn="1"/>
          </p:nvSpPr>
          <p:spPr bwMode="auto">
            <a:xfrm>
              <a:off x="9836151" y="4776788"/>
              <a:ext cx="1146175" cy="1155700"/>
            </a:xfrm>
            <a:custGeom>
              <a:avLst/>
              <a:gdLst>
                <a:gd name="T0" fmla="*/ 503 w 722"/>
                <a:gd name="T1" fmla="*/ 552 h 728"/>
                <a:gd name="T2" fmla="*/ 219 w 722"/>
                <a:gd name="T3" fmla="*/ 552 h 728"/>
                <a:gd name="T4" fmla="*/ 153 w 722"/>
                <a:gd name="T5" fmla="*/ 728 h 728"/>
                <a:gd name="T6" fmla="*/ 0 w 722"/>
                <a:gd name="T7" fmla="*/ 728 h 728"/>
                <a:gd name="T8" fmla="*/ 285 w 722"/>
                <a:gd name="T9" fmla="*/ 0 h 728"/>
                <a:gd name="T10" fmla="*/ 438 w 722"/>
                <a:gd name="T11" fmla="*/ 0 h 728"/>
                <a:gd name="T12" fmla="*/ 722 w 722"/>
                <a:gd name="T13" fmla="*/ 728 h 728"/>
                <a:gd name="T14" fmla="*/ 569 w 722"/>
                <a:gd name="T15" fmla="*/ 728 h 728"/>
                <a:gd name="T16" fmla="*/ 503 w 722"/>
                <a:gd name="T17" fmla="*/ 552 h 728"/>
                <a:gd name="T18" fmla="*/ 263 w 722"/>
                <a:gd name="T19" fmla="*/ 419 h 728"/>
                <a:gd name="T20" fmla="*/ 460 w 722"/>
                <a:gd name="T21" fmla="*/ 419 h 728"/>
                <a:gd name="T22" fmla="*/ 350 w 722"/>
                <a:gd name="T23" fmla="*/ 154 h 728"/>
                <a:gd name="T24" fmla="*/ 263 w 722"/>
                <a:gd name="T25" fmla="*/ 41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2" h="728">
                  <a:moveTo>
                    <a:pt x="503" y="552"/>
                  </a:moveTo>
                  <a:lnTo>
                    <a:pt x="219" y="552"/>
                  </a:lnTo>
                  <a:lnTo>
                    <a:pt x="153" y="728"/>
                  </a:lnTo>
                  <a:lnTo>
                    <a:pt x="0" y="728"/>
                  </a:lnTo>
                  <a:lnTo>
                    <a:pt x="285" y="0"/>
                  </a:lnTo>
                  <a:lnTo>
                    <a:pt x="438" y="0"/>
                  </a:lnTo>
                  <a:lnTo>
                    <a:pt x="722" y="728"/>
                  </a:lnTo>
                  <a:lnTo>
                    <a:pt x="569" y="728"/>
                  </a:lnTo>
                  <a:lnTo>
                    <a:pt x="503" y="552"/>
                  </a:lnTo>
                  <a:close/>
                  <a:moveTo>
                    <a:pt x="263" y="419"/>
                  </a:moveTo>
                  <a:lnTo>
                    <a:pt x="460" y="419"/>
                  </a:lnTo>
                  <a:lnTo>
                    <a:pt x="350" y="154"/>
                  </a:lnTo>
                  <a:lnTo>
                    <a:pt x="263" y="4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11087101" y="5091113"/>
              <a:ext cx="833438" cy="11572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1 h 33"/>
                <a:gd name="T4" fmla="*/ 6 w 24"/>
                <a:gd name="T5" fmla="*/ 1 h 33"/>
                <a:gd name="T6" fmla="*/ 6 w 24"/>
                <a:gd name="T7" fmla="*/ 4 h 33"/>
                <a:gd name="T8" fmla="*/ 13 w 24"/>
                <a:gd name="T9" fmla="*/ 0 h 33"/>
                <a:gd name="T10" fmla="*/ 24 w 24"/>
                <a:gd name="T11" fmla="*/ 12 h 33"/>
                <a:gd name="T12" fmla="*/ 13 w 24"/>
                <a:gd name="T13" fmla="*/ 24 h 33"/>
                <a:gd name="T14" fmla="*/ 7 w 24"/>
                <a:gd name="T15" fmla="*/ 22 h 33"/>
                <a:gd name="T16" fmla="*/ 7 w 24"/>
                <a:gd name="T17" fmla="*/ 33 h 33"/>
                <a:gd name="T18" fmla="*/ 0 w 24"/>
                <a:gd name="T19" fmla="*/ 33 h 33"/>
                <a:gd name="T20" fmla="*/ 12 w 24"/>
                <a:gd name="T21" fmla="*/ 6 h 33"/>
                <a:gd name="T22" fmla="*/ 6 w 24"/>
                <a:gd name="T23" fmla="*/ 12 h 33"/>
                <a:gd name="T24" fmla="*/ 12 w 24"/>
                <a:gd name="T25" fmla="*/ 19 h 33"/>
                <a:gd name="T26" fmla="*/ 18 w 24"/>
                <a:gd name="T27" fmla="*/ 12 h 33"/>
                <a:gd name="T28" fmla="*/ 12 w 24"/>
                <a:gd name="T2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20" y="0"/>
                    <a:pt x="24" y="5"/>
                    <a:pt x="24" y="12"/>
                  </a:cubicBezTo>
                  <a:cubicBezTo>
                    <a:pt x="24" y="19"/>
                    <a:pt x="20" y="24"/>
                    <a:pt x="13" y="24"/>
                  </a:cubicBezTo>
                  <a:cubicBezTo>
                    <a:pt x="10" y="24"/>
                    <a:pt x="8" y="23"/>
                    <a:pt x="7" y="22"/>
                  </a:cubicBezTo>
                  <a:cubicBezTo>
                    <a:pt x="7" y="33"/>
                    <a:pt x="7" y="33"/>
                    <a:pt x="7" y="33"/>
                  </a:cubicBezTo>
                  <a:lnTo>
                    <a:pt x="0" y="33"/>
                  </a:lnTo>
                  <a:close/>
                  <a:moveTo>
                    <a:pt x="12" y="6"/>
                  </a:moveTo>
                  <a:cubicBezTo>
                    <a:pt x="9" y="6"/>
                    <a:pt x="6" y="8"/>
                    <a:pt x="6" y="12"/>
                  </a:cubicBezTo>
                  <a:cubicBezTo>
                    <a:pt x="6" y="16"/>
                    <a:pt x="9" y="19"/>
                    <a:pt x="12" y="19"/>
                  </a:cubicBezTo>
                  <a:cubicBezTo>
                    <a:pt x="15" y="19"/>
                    <a:pt x="18" y="16"/>
                    <a:pt x="18" y="12"/>
                  </a:cubicBezTo>
                  <a:cubicBezTo>
                    <a:pt x="18" y="8"/>
                    <a:pt x="15" y="6"/>
                    <a:pt x="1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1" name="Freeform 16"/>
            <p:cNvSpPr>
              <a:spLocks noEditPoints="1"/>
            </p:cNvSpPr>
            <p:nvPr userDrawn="1"/>
          </p:nvSpPr>
          <p:spPr bwMode="auto">
            <a:xfrm>
              <a:off x="12060238" y="5091113"/>
              <a:ext cx="833438" cy="11572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1 h 33"/>
                <a:gd name="T4" fmla="*/ 6 w 24"/>
                <a:gd name="T5" fmla="*/ 1 h 33"/>
                <a:gd name="T6" fmla="*/ 6 w 24"/>
                <a:gd name="T7" fmla="*/ 4 h 33"/>
                <a:gd name="T8" fmla="*/ 13 w 24"/>
                <a:gd name="T9" fmla="*/ 0 h 33"/>
                <a:gd name="T10" fmla="*/ 24 w 24"/>
                <a:gd name="T11" fmla="*/ 12 h 33"/>
                <a:gd name="T12" fmla="*/ 13 w 24"/>
                <a:gd name="T13" fmla="*/ 24 h 33"/>
                <a:gd name="T14" fmla="*/ 6 w 24"/>
                <a:gd name="T15" fmla="*/ 22 h 33"/>
                <a:gd name="T16" fmla="*/ 6 w 24"/>
                <a:gd name="T17" fmla="*/ 33 h 33"/>
                <a:gd name="T18" fmla="*/ 0 w 24"/>
                <a:gd name="T19" fmla="*/ 33 h 33"/>
                <a:gd name="T20" fmla="*/ 12 w 24"/>
                <a:gd name="T21" fmla="*/ 6 h 33"/>
                <a:gd name="T22" fmla="*/ 6 w 24"/>
                <a:gd name="T23" fmla="*/ 12 h 33"/>
                <a:gd name="T24" fmla="*/ 12 w 24"/>
                <a:gd name="T25" fmla="*/ 19 h 33"/>
                <a:gd name="T26" fmla="*/ 18 w 24"/>
                <a:gd name="T27" fmla="*/ 12 h 33"/>
                <a:gd name="T28" fmla="*/ 12 w 24"/>
                <a:gd name="T2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20" y="0"/>
                    <a:pt x="24" y="5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ubicBezTo>
                    <a:pt x="10" y="24"/>
                    <a:pt x="7" y="23"/>
                    <a:pt x="6" y="22"/>
                  </a:cubicBezTo>
                  <a:cubicBezTo>
                    <a:pt x="6" y="33"/>
                    <a:pt x="6" y="33"/>
                    <a:pt x="6" y="33"/>
                  </a:cubicBezTo>
                  <a:lnTo>
                    <a:pt x="0" y="33"/>
                  </a:lnTo>
                  <a:close/>
                  <a:moveTo>
                    <a:pt x="12" y="6"/>
                  </a:moveTo>
                  <a:cubicBezTo>
                    <a:pt x="9" y="6"/>
                    <a:pt x="6" y="8"/>
                    <a:pt x="6" y="12"/>
                  </a:cubicBezTo>
                  <a:cubicBezTo>
                    <a:pt x="6" y="16"/>
                    <a:pt x="9" y="19"/>
                    <a:pt x="12" y="19"/>
                  </a:cubicBezTo>
                  <a:cubicBezTo>
                    <a:pt x="15" y="19"/>
                    <a:pt x="18" y="16"/>
                    <a:pt x="18" y="12"/>
                  </a:cubicBezTo>
                  <a:cubicBezTo>
                    <a:pt x="18" y="8"/>
                    <a:pt x="15" y="6"/>
                    <a:pt x="1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3" name="Rectangle 17"/>
            <p:cNvSpPr>
              <a:spLocks noChangeArrowheads="1"/>
            </p:cNvSpPr>
            <p:nvPr userDrawn="1"/>
          </p:nvSpPr>
          <p:spPr bwMode="auto">
            <a:xfrm>
              <a:off x="13033376" y="4741863"/>
              <a:ext cx="207963" cy="11906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4" name="Freeform 18"/>
            <p:cNvSpPr>
              <a:spLocks noEditPoints="1"/>
            </p:cNvSpPr>
            <p:nvPr userDrawn="1"/>
          </p:nvSpPr>
          <p:spPr bwMode="auto">
            <a:xfrm>
              <a:off x="13450888" y="4705350"/>
              <a:ext cx="242888" cy="1227138"/>
            </a:xfrm>
            <a:custGeom>
              <a:avLst/>
              <a:gdLst>
                <a:gd name="T0" fmla="*/ 4 w 7"/>
                <a:gd name="T1" fmla="*/ 0 h 35"/>
                <a:gd name="T2" fmla="*/ 7 w 7"/>
                <a:gd name="T3" fmla="*/ 4 h 35"/>
                <a:gd name="T4" fmla="*/ 4 w 7"/>
                <a:gd name="T5" fmla="*/ 8 h 35"/>
                <a:gd name="T6" fmla="*/ 0 w 7"/>
                <a:gd name="T7" fmla="*/ 4 h 35"/>
                <a:gd name="T8" fmla="*/ 4 w 7"/>
                <a:gd name="T9" fmla="*/ 0 h 35"/>
                <a:gd name="T10" fmla="*/ 1 w 7"/>
                <a:gd name="T11" fmla="*/ 35 h 35"/>
                <a:gd name="T12" fmla="*/ 1 w 7"/>
                <a:gd name="T13" fmla="*/ 12 h 35"/>
                <a:gd name="T14" fmla="*/ 7 w 7"/>
                <a:gd name="T15" fmla="*/ 12 h 35"/>
                <a:gd name="T16" fmla="*/ 7 w 7"/>
                <a:gd name="T17" fmla="*/ 35 h 35"/>
                <a:gd name="T18" fmla="*/ 1 w 7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5">
                  <a:moveTo>
                    <a:pt x="4" y="0"/>
                  </a:moveTo>
                  <a:cubicBezTo>
                    <a:pt x="6" y="0"/>
                    <a:pt x="7" y="2"/>
                    <a:pt x="7" y="4"/>
                  </a:cubicBezTo>
                  <a:cubicBezTo>
                    <a:pt x="7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5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5" name="Freeform 19"/>
            <p:cNvSpPr>
              <a:spLocks noEditPoints="1"/>
            </p:cNvSpPr>
            <p:nvPr userDrawn="1"/>
          </p:nvSpPr>
          <p:spPr bwMode="auto">
            <a:xfrm>
              <a:off x="13866813" y="5091113"/>
              <a:ext cx="765175" cy="841375"/>
            </a:xfrm>
            <a:custGeom>
              <a:avLst/>
              <a:gdLst>
                <a:gd name="T0" fmla="*/ 22 w 22"/>
                <a:gd name="T1" fmla="*/ 17 h 24"/>
                <a:gd name="T2" fmla="*/ 11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6 h 24"/>
                <a:gd name="T18" fmla="*/ 22 w 22"/>
                <a:gd name="T19" fmla="*/ 17 h 24"/>
                <a:gd name="T20" fmla="*/ 16 w 22"/>
                <a:gd name="T21" fmla="*/ 10 h 24"/>
                <a:gd name="T22" fmla="*/ 11 w 22"/>
                <a:gd name="T23" fmla="*/ 5 h 24"/>
                <a:gd name="T24" fmla="*/ 6 w 22"/>
                <a:gd name="T25" fmla="*/ 10 h 24"/>
                <a:gd name="T26" fmla="*/ 16 w 22"/>
                <a:gd name="T2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1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2" y="5"/>
                    <a:pt x="22" y="12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8" y="19"/>
                    <a:pt x="12" y="19"/>
                  </a:cubicBezTo>
                  <a:cubicBezTo>
                    <a:pt x="14" y="19"/>
                    <a:pt x="16" y="18"/>
                    <a:pt x="17" y="16"/>
                  </a:cubicBezTo>
                  <a:lnTo>
                    <a:pt x="22" y="17"/>
                  </a:lnTo>
                  <a:close/>
                  <a:moveTo>
                    <a:pt x="16" y="10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6" name="Freeform 20"/>
            <p:cNvSpPr>
              <a:spLocks noEditPoints="1"/>
            </p:cNvSpPr>
            <p:nvPr userDrawn="1"/>
          </p:nvSpPr>
          <p:spPr bwMode="auto">
            <a:xfrm>
              <a:off x="14736763" y="4741863"/>
              <a:ext cx="833438" cy="1190625"/>
            </a:xfrm>
            <a:custGeom>
              <a:avLst/>
              <a:gdLst>
                <a:gd name="T0" fmla="*/ 24 w 24"/>
                <a:gd name="T1" fmla="*/ 30 h 34"/>
                <a:gd name="T2" fmla="*/ 24 w 24"/>
                <a:gd name="T3" fmla="*/ 34 h 34"/>
                <a:gd name="T4" fmla="*/ 18 w 24"/>
                <a:gd name="T5" fmla="*/ 34 h 34"/>
                <a:gd name="T6" fmla="*/ 18 w 24"/>
                <a:gd name="T7" fmla="*/ 31 h 34"/>
                <a:gd name="T8" fmla="*/ 12 w 24"/>
                <a:gd name="T9" fmla="*/ 34 h 34"/>
                <a:gd name="T10" fmla="*/ 0 w 24"/>
                <a:gd name="T11" fmla="*/ 22 h 34"/>
                <a:gd name="T12" fmla="*/ 11 w 24"/>
                <a:gd name="T13" fmla="*/ 10 h 34"/>
                <a:gd name="T14" fmla="*/ 18 w 24"/>
                <a:gd name="T15" fmla="*/ 13 h 34"/>
                <a:gd name="T16" fmla="*/ 18 w 24"/>
                <a:gd name="T17" fmla="*/ 0 h 34"/>
                <a:gd name="T18" fmla="*/ 24 w 24"/>
                <a:gd name="T19" fmla="*/ 0 h 34"/>
                <a:gd name="T20" fmla="*/ 24 w 24"/>
                <a:gd name="T21" fmla="*/ 30 h 34"/>
                <a:gd name="T22" fmla="*/ 12 w 24"/>
                <a:gd name="T23" fmla="*/ 29 h 34"/>
                <a:gd name="T24" fmla="*/ 18 w 24"/>
                <a:gd name="T25" fmla="*/ 22 h 34"/>
                <a:gd name="T26" fmla="*/ 12 w 24"/>
                <a:gd name="T27" fmla="*/ 16 h 34"/>
                <a:gd name="T28" fmla="*/ 7 w 24"/>
                <a:gd name="T29" fmla="*/ 22 h 34"/>
                <a:gd name="T30" fmla="*/ 12 w 24"/>
                <a:gd name="T31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34">
                  <a:moveTo>
                    <a:pt x="24" y="30"/>
                  </a:moveTo>
                  <a:cubicBezTo>
                    <a:pt x="24" y="31"/>
                    <a:pt x="24" y="33"/>
                    <a:pt x="24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3"/>
                    <a:pt x="18" y="32"/>
                    <a:pt x="18" y="31"/>
                  </a:cubicBezTo>
                  <a:cubicBezTo>
                    <a:pt x="17" y="33"/>
                    <a:pt x="15" y="34"/>
                    <a:pt x="12" y="34"/>
                  </a:cubicBezTo>
                  <a:cubicBezTo>
                    <a:pt x="5" y="34"/>
                    <a:pt x="0" y="29"/>
                    <a:pt x="0" y="22"/>
                  </a:cubicBezTo>
                  <a:cubicBezTo>
                    <a:pt x="0" y="15"/>
                    <a:pt x="5" y="10"/>
                    <a:pt x="11" y="10"/>
                  </a:cubicBezTo>
                  <a:cubicBezTo>
                    <a:pt x="15" y="10"/>
                    <a:pt x="17" y="12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4" y="30"/>
                  </a:lnTo>
                  <a:close/>
                  <a:moveTo>
                    <a:pt x="12" y="29"/>
                  </a:moveTo>
                  <a:cubicBezTo>
                    <a:pt x="15" y="29"/>
                    <a:pt x="18" y="26"/>
                    <a:pt x="18" y="22"/>
                  </a:cubicBezTo>
                  <a:cubicBezTo>
                    <a:pt x="18" y="18"/>
                    <a:pt x="15" y="16"/>
                    <a:pt x="12" y="16"/>
                  </a:cubicBezTo>
                  <a:cubicBezTo>
                    <a:pt x="9" y="16"/>
                    <a:pt x="7" y="18"/>
                    <a:pt x="7" y="22"/>
                  </a:cubicBezTo>
                  <a:cubicBezTo>
                    <a:pt x="7" y="26"/>
                    <a:pt x="9" y="29"/>
                    <a:pt x="12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7" name="Freeform 21"/>
            <p:cNvSpPr>
              <a:spLocks/>
            </p:cNvSpPr>
            <p:nvPr userDrawn="1"/>
          </p:nvSpPr>
          <p:spPr bwMode="auto">
            <a:xfrm>
              <a:off x="16057563" y="4881563"/>
              <a:ext cx="520700" cy="1050925"/>
            </a:xfrm>
            <a:custGeom>
              <a:avLst/>
              <a:gdLst>
                <a:gd name="T0" fmla="*/ 10 w 15"/>
                <a:gd name="T1" fmla="*/ 7 h 30"/>
                <a:gd name="T2" fmla="*/ 15 w 15"/>
                <a:gd name="T3" fmla="*/ 7 h 30"/>
                <a:gd name="T4" fmla="*/ 15 w 15"/>
                <a:gd name="T5" fmla="*/ 12 h 30"/>
                <a:gd name="T6" fmla="*/ 10 w 15"/>
                <a:gd name="T7" fmla="*/ 12 h 30"/>
                <a:gd name="T8" fmla="*/ 10 w 15"/>
                <a:gd name="T9" fmla="*/ 22 h 30"/>
                <a:gd name="T10" fmla="*/ 13 w 15"/>
                <a:gd name="T11" fmla="*/ 25 h 30"/>
                <a:gd name="T12" fmla="*/ 15 w 15"/>
                <a:gd name="T13" fmla="*/ 24 h 30"/>
                <a:gd name="T14" fmla="*/ 15 w 15"/>
                <a:gd name="T15" fmla="*/ 30 h 30"/>
                <a:gd name="T16" fmla="*/ 11 w 15"/>
                <a:gd name="T17" fmla="*/ 30 h 30"/>
                <a:gd name="T18" fmla="*/ 4 w 15"/>
                <a:gd name="T19" fmla="*/ 23 h 30"/>
                <a:gd name="T20" fmla="*/ 4 w 15"/>
                <a:gd name="T21" fmla="*/ 12 h 30"/>
                <a:gd name="T22" fmla="*/ 0 w 15"/>
                <a:gd name="T23" fmla="*/ 12 h 30"/>
                <a:gd name="T24" fmla="*/ 0 w 15"/>
                <a:gd name="T25" fmla="*/ 7 h 30"/>
                <a:gd name="T26" fmla="*/ 1 w 15"/>
                <a:gd name="T27" fmla="*/ 7 h 30"/>
                <a:gd name="T28" fmla="*/ 5 w 15"/>
                <a:gd name="T29" fmla="*/ 3 h 30"/>
                <a:gd name="T30" fmla="*/ 5 w 15"/>
                <a:gd name="T31" fmla="*/ 0 h 30"/>
                <a:gd name="T32" fmla="*/ 10 w 15"/>
                <a:gd name="T33" fmla="*/ 0 h 30"/>
                <a:gd name="T34" fmla="*/ 10 w 15"/>
                <a:gd name="T35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0">
                  <a:moveTo>
                    <a:pt x="10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4"/>
                    <a:pt x="11" y="25"/>
                    <a:pt x="13" y="25"/>
                  </a:cubicBezTo>
                  <a:cubicBezTo>
                    <a:pt x="14" y="25"/>
                    <a:pt x="15" y="24"/>
                    <a:pt x="15" y="24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30"/>
                    <a:pt x="13" y="30"/>
                    <a:pt x="11" y="30"/>
                  </a:cubicBezTo>
                  <a:cubicBezTo>
                    <a:pt x="7" y="30"/>
                    <a:pt x="4" y="27"/>
                    <a:pt x="4" y="2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7"/>
                    <a:pt x="5" y="5"/>
                    <a:pt x="5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1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8" name="Freeform 22"/>
            <p:cNvSpPr>
              <a:spLocks noEditPoints="1"/>
            </p:cNvSpPr>
            <p:nvPr userDrawn="1"/>
          </p:nvSpPr>
          <p:spPr bwMode="auto">
            <a:xfrm>
              <a:off x="16683038" y="5091113"/>
              <a:ext cx="833438" cy="841375"/>
            </a:xfrm>
            <a:custGeom>
              <a:avLst/>
              <a:gdLst>
                <a:gd name="T0" fmla="*/ 24 w 24"/>
                <a:gd name="T1" fmla="*/ 12 h 24"/>
                <a:gd name="T2" fmla="*/ 12 w 24"/>
                <a:gd name="T3" fmla="*/ 24 h 24"/>
                <a:gd name="T4" fmla="*/ 0 w 24"/>
                <a:gd name="T5" fmla="*/ 12 h 24"/>
                <a:gd name="T6" fmla="*/ 12 w 24"/>
                <a:gd name="T7" fmla="*/ 0 h 24"/>
                <a:gd name="T8" fmla="*/ 24 w 24"/>
                <a:gd name="T9" fmla="*/ 12 h 24"/>
                <a:gd name="T10" fmla="*/ 18 w 24"/>
                <a:gd name="T11" fmla="*/ 12 h 24"/>
                <a:gd name="T12" fmla="*/ 12 w 24"/>
                <a:gd name="T13" fmla="*/ 6 h 24"/>
                <a:gd name="T14" fmla="*/ 6 w 24"/>
                <a:gd name="T15" fmla="*/ 12 h 24"/>
                <a:gd name="T16" fmla="*/ 12 w 24"/>
                <a:gd name="T17" fmla="*/ 19 h 24"/>
                <a:gd name="T18" fmla="*/ 18 w 24"/>
                <a:gd name="T1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cubicBezTo>
                    <a:pt x="24" y="19"/>
                    <a:pt x="19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lose/>
                  <a:moveTo>
                    <a:pt x="18" y="12"/>
                  </a:moveTo>
                  <a:cubicBezTo>
                    <a:pt x="18" y="8"/>
                    <a:pt x="15" y="6"/>
                    <a:pt x="12" y="6"/>
                  </a:cubicBezTo>
                  <a:cubicBezTo>
                    <a:pt x="9" y="6"/>
                    <a:pt x="6" y="8"/>
                    <a:pt x="6" y="12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8" y="17"/>
                    <a:pt x="18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9" name="Freeform 23"/>
            <p:cNvSpPr>
              <a:spLocks/>
            </p:cNvSpPr>
            <p:nvPr userDrawn="1"/>
          </p:nvSpPr>
          <p:spPr bwMode="auto">
            <a:xfrm>
              <a:off x="18003838" y="4776788"/>
              <a:ext cx="728663" cy="1155700"/>
            </a:xfrm>
            <a:custGeom>
              <a:avLst/>
              <a:gdLst>
                <a:gd name="T0" fmla="*/ 0 w 459"/>
                <a:gd name="T1" fmla="*/ 728 h 728"/>
                <a:gd name="T2" fmla="*/ 0 w 459"/>
                <a:gd name="T3" fmla="*/ 0 h 728"/>
                <a:gd name="T4" fmla="*/ 131 w 459"/>
                <a:gd name="T5" fmla="*/ 0 h 728"/>
                <a:gd name="T6" fmla="*/ 131 w 459"/>
                <a:gd name="T7" fmla="*/ 596 h 728"/>
                <a:gd name="T8" fmla="*/ 459 w 459"/>
                <a:gd name="T9" fmla="*/ 596 h 728"/>
                <a:gd name="T10" fmla="*/ 459 w 459"/>
                <a:gd name="T11" fmla="*/ 728 h 728"/>
                <a:gd name="T12" fmla="*/ 0 w 459"/>
                <a:gd name="T13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728">
                  <a:moveTo>
                    <a:pt x="0" y="728"/>
                  </a:moveTo>
                  <a:lnTo>
                    <a:pt x="0" y="0"/>
                  </a:lnTo>
                  <a:lnTo>
                    <a:pt x="131" y="0"/>
                  </a:lnTo>
                  <a:lnTo>
                    <a:pt x="131" y="596"/>
                  </a:lnTo>
                  <a:lnTo>
                    <a:pt x="459" y="596"/>
                  </a:lnTo>
                  <a:lnTo>
                    <a:pt x="459" y="728"/>
                  </a:lnTo>
                  <a:lnTo>
                    <a:pt x="0" y="7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0" name="Freeform 24"/>
            <p:cNvSpPr>
              <a:spLocks noEditPoints="1"/>
            </p:cNvSpPr>
            <p:nvPr userDrawn="1"/>
          </p:nvSpPr>
          <p:spPr bwMode="auto">
            <a:xfrm>
              <a:off x="18837276" y="4705350"/>
              <a:ext cx="277813" cy="1227138"/>
            </a:xfrm>
            <a:custGeom>
              <a:avLst/>
              <a:gdLst>
                <a:gd name="T0" fmla="*/ 4 w 8"/>
                <a:gd name="T1" fmla="*/ 0 h 35"/>
                <a:gd name="T2" fmla="*/ 8 w 8"/>
                <a:gd name="T3" fmla="*/ 4 h 35"/>
                <a:gd name="T4" fmla="*/ 4 w 8"/>
                <a:gd name="T5" fmla="*/ 8 h 35"/>
                <a:gd name="T6" fmla="*/ 0 w 8"/>
                <a:gd name="T7" fmla="*/ 4 h 35"/>
                <a:gd name="T8" fmla="*/ 4 w 8"/>
                <a:gd name="T9" fmla="*/ 0 h 35"/>
                <a:gd name="T10" fmla="*/ 1 w 8"/>
                <a:gd name="T11" fmla="*/ 35 h 35"/>
                <a:gd name="T12" fmla="*/ 1 w 8"/>
                <a:gd name="T13" fmla="*/ 12 h 35"/>
                <a:gd name="T14" fmla="*/ 7 w 8"/>
                <a:gd name="T15" fmla="*/ 12 h 35"/>
                <a:gd name="T16" fmla="*/ 7 w 8"/>
                <a:gd name="T17" fmla="*/ 35 h 35"/>
                <a:gd name="T18" fmla="*/ 1 w 8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5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1" name="Freeform 25"/>
            <p:cNvSpPr>
              <a:spLocks/>
            </p:cNvSpPr>
            <p:nvPr userDrawn="1"/>
          </p:nvSpPr>
          <p:spPr bwMode="auto">
            <a:xfrm>
              <a:off x="19254788" y="4741863"/>
              <a:ext cx="520700" cy="1190625"/>
            </a:xfrm>
            <a:custGeom>
              <a:avLst/>
              <a:gdLst>
                <a:gd name="T0" fmla="*/ 10 w 15"/>
                <a:gd name="T1" fmla="*/ 8 h 34"/>
                <a:gd name="T2" fmla="*/ 10 w 15"/>
                <a:gd name="T3" fmla="*/ 11 h 34"/>
                <a:gd name="T4" fmla="*/ 15 w 15"/>
                <a:gd name="T5" fmla="*/ 11 h 34"/>
                <a:gd name="T6" fmla="*/ 15 w 15"/>
                <a:gd name="T7" fmla="*/ 16 h 34"/>
                <a:gd name="T8" fmla="*/ 10 w 15"/>
                <a:gd name="T9" fmla="*/ 16 h 34"/>
                <a:gd name="T10" fmla="*/ 10 w 15"/>
                <a:gd name="T11" fmla="*/ 34 h 34"/>
                <a:gd name="T12" fmla="*/ 4 w 15"/>
                <a:gd name="T13" fmla="*/ 34 h 34"/>
                <a:gd name="T14" fmla="*/ 4 w 15"/>
                <a:gd name="T15" fmla="*/ 16 h 34"/>
                <a:gd name="T16" fmla="*/ 0 w 15"/>
                <a:gd name="T17" fmla="*/ 16 h 34"/>
                <a:gd name="T18" fmla="*/ 0 w 15"/>
                <a:gd name="T19" fmla="*/ 11 h 34"/>
                <a:gd name="T20" fmla="*/ 4 w 15"/>
                <a:gd name="T21" fmla="*/ 11 h 34"/>
                <a:gd name="T22" fmla="*/ 4 w 15"/>
                <a:gd name="T23" fmla="*/ 8 h 34"/>
                <a:gd name="T24" fmla="*/ 12 w 15"/>
                <a:gd name="T25" fmla="*/ 0 h 34"/>
                <a:gd name="T26" fmla="*/ 15 w 15"/>
                <a:gd name="T27" fmla="*/ 0 h 34"/>
                <a:gd name="T28" fmla="*/ 15 w 15"/>
                <a:gd name="T29" fmla="*/ 5 h 34"/>
                <a:gd name="T30" fmla="*/ 13 w 15"/>
                <a:gd name="T31" fmla="*/ 5 h 34"/>
                <a:gd name="T32" fmla="*/ 10 w 15"/>
                <a:gd name="T3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10" y="8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3"/>
                    <a:pt x="7" y="0"/>
                    <a:pt x="12" y="0"/>
                  </a:cubicBezTo>
                  <a:cubicBezTo>
                    <a:pt x="13" y="0"/>
                    <a:pt x="15" y="0"/>
                    <a:pt x="15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2" y="5"/>
                    <a:pt x="10" y="6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2" name="Freeform 26"/>
            <p:cNvSpPr>
              <a:spLocks noEditPoints="1"/>
            </p:cNvSpPr>
            <p:nvPr userDrawn="1"/>
          </p:nvSpPr>
          <p:spPr bwMode="auto">
            <a:xfrm>
              <a:off x="19845338" y="5091113"/>
              <a:ext cx="763588" cy="841375"/>
            </a:xfrm>
            <a:custGeom>
              <a:avLst/>
              <a:gdLst>
                <a:gd name="T0" fmla="*/ 22 w 22"/>
                <a:gd name="T1" fmla="*/ 17 h 24"/>
                <a:gd name="T2" fmla="*/ 12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6 h 24"/>
                <a:gd name="T18" fmla="*/ 22 w 22"/>
                <a:gd name="T19" fmla="*/ 17 h 24"/>
                <a:gd name="T20" fmla="*/ 16 w 22"/>
                <a:gd name="T21" fmla="*/ 10 h 24"/>
                <a:gd name="T22" fmla="*/ 11 w 22"/>
                <a:gd name="T23" fmla="*/ 5 h 24"/>
                <a:gd name="T24" fmla="*/ 6 w 22"/>
                <a:gd name="T25" fmla="*/ 10 h 24"/>
                <a:gd name="T26" fmla="*/ 16 w 22"/>
                <a:gd name="T2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2" y="5"/>
                    <a:pt x="22" y="12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8" y="19"/>
                    <a:pt x="12" y="19"/>
                  </a:cubicBezTo>
                  <a:cubicBezTo>
                    <a:pt x="14" y="19"/>
                    <a:pt x="16" y="18"/>
                    <a:pt x="17" y="16"/>
                  </a:cubicBezTo>
                  <a:lnTo>
                    <a:pt x="22" y="17"/>
                  </a:lnTo>
                  <a:close/>
                  <a:moveTo>
                    <a:pt x="16" y="10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3" name="Oval 27"/>
            <p:cNvSpPr>
              <a:spLocks noChangeArrowheads="1"/>
            </p:cNvSpPr>
            <p:nvPr userDrawn="1"/>
          </p:nvSpPr>
          <p:spPr bwMode="auto">
            <a:xfrm>
              <a:off x="20748626" y="5653088"/>
              <a:ext cx="312738" cy="279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4" name="Freeform 28"/>
            <p:cNvSpPr>
              <a:spLocks/>
            </p:cNvSpPr>
            <p:nvPr userDrawn="1"/>
          </p:nvSpPr>
          <p:spPr bwMode="auto">
            <a:xfrm>
              <a:off x="21409026" y="4776788"/>
              <a:ext cx="382588" cy="349250"/>
            </a:xfrm>
            <a:custGeom>
              <a:avLst/>
              <a:gdLst>
                <a:gd name="T0" fmla="*/ 0 w 241"/>
                <a:gd name="T1" fmla="*/ 220 h 220"/>
                <a:gd name="T2" fmla="*/ 0 w 241"/>
                <a:gd name="T3" fmla="*/ 0 h 220"/>
                <a:gd name="T4" fmla="*/ 44 w 241"/>
                <a:gd name="T5" fmla="*/ 0 h 220"/>
                <a:gd name="T6" fmla="*/ 109 w 241"/>
                <a:gd name="T7" fmla="*/ 154 h 220"/>
                <a:gd name="T8" fmla="*/ 175 w 241"/>
                <a:gd name="T9" fmla="*/ 0 h 220"/>
                <a:gd name="T10" fmla="*/ 241 w 241"/>
                <a:gd name="T11" fmla="*/ 0 h 220"/>
                <a:gd name="T12" fmla="*/ 241 w 241"/>
                <a:gd name="T13" fmla="*/ 220 h 220"/>
                <a:gd name="T14" fmla="*/ 197 w 241"/>
                <a:gd name="T15" fmla="*/ 220 h 220"/>
                <a:gd name="T16" fmla="*/ 197 w 241"/>
                <a:gd name="T17" fmla="*/ 66 h 220"/>
                <a:gd name="T18" fmla="*/ 131 w 241"/>
                <a:gd name="T19" fmla="*/ 220 h 220"/>
                <a:gd name="T20" fmla="*/ 109 w 241"/>
                <a:gd name="T21" fmla="*/ 220 h 220"/>
                <a:gd name="T22" fmla="*/ 44 w 241"/>
                <a:gd name="T23" fmla="*/ 66 h 220"/>
                <a:gd name="T24" fmla="*/ 44 w 241"/>
                <a:gd name="T25" fmla="*/ 220 h 220"/>
                <a:gd name="T26" fmla="*/ 0 w 241"/>
                <a:gd name="T2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220">
                  <a:moveTo>
                    <a:pt x="0" y="220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109" y="154"/>
                  </a:lnTo>
                  <a:lnTo>
                    <a:pt x="175" y="0"/>
                  </a:lnTo>
                  <a:lnTo>
                    <a:pt x="241" y="0"/>
                  </a:lnTo>
                  <a:lnTo>
                    <a:pt x="241" y="220"/>
                  </a:lnTo>
                  <a:lnTo>
                    <a:pt x="197" y="220"/>
                  </a:lnTo>
                  <a:lnTo>
                    <a:pt x="197" y="66"/>
                  </a:lnTo>
                  <a:lnTo>
                    <a:pt x="131" y="220"/>
                  </a:lnTo>
                  <a:lnTo>
                    <a:pt x="109" y="220"/>
                  </a:lnTo>
                  <a:lnTo>
                    <a:pt x="44" y="66"/>
                  </a:lnTo>
                  <a:lnTo>
                    <a:pt x="44" y="220"/>
                  </a:lnTo>
                  <a:lnTo>
                    <a:pt x="0" y="2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5" name="Freeform 29"/>
            <p:cNvSpPr>
              <a:spLocks/>
            </p:cNvSpPr>
            <p:nvPr userDrawn="1"/>
          </p:nvSpPr>
          <p:spPr bwMode="auto">
            <a:xfrm>
              <a:off x="21061363" y="4776788"/>
              <a:ext cx="277813" cy="349250"/>
            </a:xfrm>
            <a:custGeom>
              <a:avLst/>
              <a:gdLst>
                <a:gd name="T0" fmla="*/ 0 w 175"/>
                <a:gd name="T1" fmla="*/ 0 h 220"/>
                <a:gd name="T2" fmla="*/ 175 w 175"/>
                <a:gd name="T3" fmla="*/ 0 h 220"/>
                <a:gd name="T4" fmla="*/ 175 w 175"/>
                <a:gd name="T5" fmla="*/ 44 h 220"/>
                <a:gd name="T6" fmla="*/ 110 w 175"/>
                <a:gd name="T7" fmla="*/ 44 h 220"/>
                <a:gd name="T8" fmla="*/ 110 w 175"/>
                <a:gd name="T9" fmla="*/ 220 h 220"/>
                <a:gd name="T10" fmla="*/ 66 w 175"/>
                <a:gd name="T11" fmla="*/ 220 h 220"/>
                <a:gd name="T12" fmla="*/ 66 w 175"/>
                <a:gd name="T13" fmla="*/ 44 h 220"/>
                <a:gd name="T14" fmla="*/ 0 w 175"/>
                <a:gd name="T15" fmla="*/ 44 h 220"/>
                <a:gd name="T16" fmla="*/ 0 w 175"/>
                <a:gd name="T1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220">
                  <a:moveTo>
                    <a:pt x="0" y="0"/>
                  </a:moveTo>
                  <a:lnTo>
                    <a:pt x="175" y="0"/>
                  </a:lnTo>
                  <a:lnTo>
                    <a:pt x="175" y="44"/>
                  </a:lnTo>
                  <a:lnTo>
                    <a:pt x="110" y="44"/>
                  </a:lnTo>
                  <a:lnTo>
                    <a:pt x="110" y="220"/>
                  </a:lnTo>
                  <a:lnTo>
                    <a:pt x="66" y="220"/>
                  </a:lnTo>
                  <a:lnTo>
                    <a:pt x="66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471EAA5-8631-4C62-BCEE-C03088CBA08D}"/>
              </a:ext>
            </a:extLst>
          </p:cNvPr>
          <p:cNvSpPr txBox="1"/>
          <p:nvPr userDrawn="1"/>
        </p:nvSpPr>
        <p:spPr>
          <a:xfrm>
            <a:off x="4845333" y="7887887"/>
            <a:ext cx="6112251" cy="14439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346" i="1" dirty="0">
                <a:solidFill>
                  <a:schemeClr val="bg1">
                    <a:lumMod val="50000"/>
                  </a:schemeClr>
                </a:solidFill>
              </a:rPr>
              <a:t>To change background, in Slide Master View,</a:t>
            </a:r>
          </a:p>
          <a:p>
            <a:r>
              <a:rPr lang="en-US" sz="2346" i="1" dirty="0">
                <a:solidFill>
                  <a:schemeClr val="bg1">
                    <a:lumMod val="50000"/>
                  </a:schemeClr>
                </a:solidFill>
              </a:rPr>
              <a:t>right-click on the gray and select </a:t>
            </a:r>
          </a:p>
          <a:p>
            <a:r>
              <a:rPr lang="en-US" sz="2346" i="1" dirty="0">
                <a:solidFill>
                  <a:schemeClr val="bg1">
                    <a:lumMod val="50000"/>
                  </a:schemeClr>
                </a:solidFill>
              </a:rPr>
              <a:t>“Change Picture + From a File”,  choose your </a:t>
            </a:r>
          </a:p>
          <a:p>
            <a:r>
              <a:rPr lang="en-US" sz="2346" i="1" dirty="0">
                <a:solidFill>
                  <a:schemeClr val="bg1">
                    <a:lumMod val="50000"/>
                  </a:schemeClr>
                </a:solidFill>
              </a:rPr>
              <a:t>image and click “Insert”</a:t>
            </a:r>
          </a:p>
        </p:txBody>
      </p:sp>
    </p:spTree>
    <p:extLst>
      <p:ext uri="{BB962C8B-B14F-4D97-AF65-F5344CB8AC3E}">
        <p14:creationId xmlns:p14="http://schemas.microsoft.com/office/powerpoint/2010/main" val="8827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875" y="558800"/>
            <a:ext cx="7283589" cy="670560"/>
          </a:xfrm>
        </p:spPr>
        <p:txBody>
          <a:bodyPr rIns="0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42889" y="1233830"/>
            <a:ext cx="7286625" cy="536448"/>
          </a:xfrm>
        </p:spPr>
        <p:txBody>
          <a:bodyPr/>
          <a:lstStyle>
            <a:lvl1pPr>
              <a:defRPr sz="352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4" name="Freeform 5"/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3D1EE9-2B80-40BD-BDBC-24FE247E9B85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20" name="Footer Placeholder 3">
              <a:extLst>
                <a:ext uri="{FF2B5EF4-FFF2-40B4-BE49-F238E27FC236}">
                  <a16:creationId xmlns:a16="http://schemas.microsoft.com/office/drawing/2014/main" id="{B53E3DE4-FCB3-4112-BB04-3F9F80E8F91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8BB09BF7-6D5C-410D-B9C0-08691A43A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Rectangle 26">
              <a:extLst>
                <a:ext uri="{FF2B5EF4-FFF2-40B4-BE49-F238E27FC236}">
                  <a16:creationId xmlns:a16="http://schemas.microsoft.com/office/drawing/2014/main" id="{3BB37C5A-EDBE-46DF-9A84-30F2B2790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4E17B547-4F83-4AAE-B260-EFF5DBE4F6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4" name="Footer Placeholder 3">
              <a:extLst>
                <a:ext uri="{FF2B5EF4-FFF2-40B4-BE49-F238E27FC236}">
                  <a16:creationId xmlns:a16="http://schemas.microsoft.com/office/drawing/2014/main" id="{8EBAF093-0481-4F71-9AB6-8EA56E6623A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95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4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B6E09-CC11-4830-9272-DE4691465E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42"/>
            <a:ext cx="7772400" cy="10040517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 flipH="1" flipV="1">
            <a:off x="-5552" y="-12774"/>
            <a:ext cx="5186870" cy="10083944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3202595"/>
              <a:gd name="connsiteY0" fmla="*/ 5189477 h 5189477"/>
              <a:gd name="connsiteX1" fmla="*/ 10681 w 3202595"/>
              <a:gd name="connsiteY1" fmla="*/ 0 h 5189477"/>
              <a:gd name="connsiteX2" fmla="*/ 3202595 w 3202595"/>
              <a:gd name="connsiteY2" fmla="*/ 1769932 h 5189477"/>
              <a:gd name="connsiteX3" fmla="*/ 0 w 3202595"/>
              <a:gd name="connsiteY3" fmla="*/ 5189477 h 5189477"/>
              <a:gd name="connsiteX0" fmla="*/ 2962146 w 6164741"/>
              <a:gd name="connsiteY0" fmla="*/ 5403918 h 5403918"/>
              <a:gd name="connsiteX1" fmla="*/ 3 w 6164741"/>
              <a:gd name="connsiteY1" fmla="*/ 0 h 5403918"/>
              <a:gd name="connsiteX2" fmla="*/ 6164741 w 6164741"/>
              <a:gd name="connsiteY2" fmla="*/ 1984373 h 5403918"/>
              <a:gd name="connsiteX3" fmla="*/ 2962146 w 6164741"/>
              <a:gd name="connsiteY3" fmla="*/ 5403918 h 5403918"/>
              <a:gd name="connsiteX0" fmla="*/ 2962143 w 6164738"/>
              <a:gd name="connsiteY0" fmla="*/ 5403918 h 5403918"/>
              <a:gd name="connsiteX1" fmla="*/ 0 w 6164738"/>
              <a:gd name="connsiteY1" fmla="*/ 0 h 5403918"/>
              <a:gd name="connsiteX2" fmla="*/ 6164738 w 6164738"/>
              <a:gd name="connsiteY2" fmla="*/ 1984373 h 5403918"/>
              <a:gd name="connsiteX3" fmla="*/ 2962143 w 6164738"/>
              <a:gd name="connsiteY3" fmla="*/ 5403918 h 5403918"/>
              <a:gd name="connsiteX0" fmla="*/ 2962143 w 6164738"/>
              <a:gd name="connsiteY0" fmla="*/ 5403918 h 5403918"/>
              <a:gd name="connsiteX1" fmla="*/ 0 w 6164738"/>
              <a:gd name="connsiteY1" fmla="*/ 0 h 5403918"/>
              <a:gd name="connsiteX2" fmla="*/ 6164738 w 6164738"/>
              <a:gd name="connsiteY2" fmla="*/ 1984373 h 5403918"/>
              <a:gd name="connsiteX3" fmla="*/ 2962143 w 6164738"/>
              <a:gd name="connsiteY3" fmla="*/ 5403918 h 5403918"/>
              <a:gd name="connsiteX0" fmla="*/ 2819219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1769932 h 5189477"/>
              <a:gd name="connsiteX3" fmla="*/ 2819219 w 6021814"/>
              <a:gd name="connsiteY3" fmla="*/ 5189477 h 5189477"/>
              <a:gd name="connsiteX0" fmla="*/ 2819219 w 6007522"/>
              <a:gd name="connsiteY0" fmla="*/ 5189477 h 5189477"/>
              <a:gd name="connsiteX1" fmla="*/ 0 w 6007522"/>
              <a:gd name="connsiteY1" fmla="*/ 0 h 5189477"/>
              <a:gd name="connsiteX2" fmla="*/ 6007522 w 6007522"/>
              <a:gd name="connsiteY2" fmla="*/ 3299613 h 5189477"/>
              <a:gd name="connsiteX3" fmla="*/ 2819219 w 6007522"/>
              <a:gd name="connsiteY3" fmla="*/ 5189477 h 5189477"/>
              <a:gd name="connsiteX0" fmla="*/ 2819219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19219 w 6021814"/>
              <a:gd name="connsiteY3" fmla="*/ 5189477 h 5189477"/>
              <a:gd name="connsiteX0" fmla="*/ 2862096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62096 w 6021814"/>
              <a:gd name="connsiteY3" fmla="*/ 5189477 h 5189477"/>
              <a:gd name="connsiteX0" fmla="*/ 2862096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62096 w 6021814"/>
              <a:gd name="connsiteY3" fmla="*/ 5189477 h 5189477"/>
              <a:gd name="connsiteX0" fmla="*/ 2862096 w 5993229"/>
              <a:gd name="connsiteY0" fmla="*/ 5189477 h 5189477"/>
              <a:gd name="connsiteX1" fmla="*/ 0 w 5993229"/>
              <a:gd name="connsiteY1" fmla="*/ 0 h 5189477"/>
              <a:gd name="connsiteX2" fmla="*/ 5993229 w 5993229"/>
              <a:gd name="connsiteY2" fmla="*/ 3394921 h 5189477"/>
              <a:gd name="connsiteX3" fmla="*/ 2862096 w 5993229"/>
              <a:gd name="connsiteY3" fmla="*/ 5189477 h 5189477"/>
              <a:gd name="connsiteX0" fmla="*/ 2940500 w 5993229"/>
              <a:gd name="connsiteY0" fmla="*/ 5196067 h 5196067"/>
              <a:gd name="connsiteX1" fmla="*/ 0 w 5993229"/>
              <a:gd name="connsiteY1" fmla="*/ 0 h 5196067"/>
              <a:gd name="connsiteX2" fmla="*/ 5993229 w 5993229"/>
              <a:gd name="connsiteY2" fmla="*/ 3394921 h 5196067"/>
              <a:gd name="connsiteX3" fmla="*/ 2940500 w 5993229"/>
              <a:gd name="connsiteY3" fmla="*/ 5196067 h 5196067"/>
              <a:gd name="connsiteX0" fmla="*/ 2940500 w 5999763"/>
              <a:gd name="connsiteY0" fmla="*/ 5196067 h 5196067"/>
              <a:gd name="connsiteX1" fmla="*/ 0 w 5999763"/>
              <a:gd name="connsiteY1" fmla="*/ 0 h 5196067"/>
              <a:gd name="connsiteX2" fmla="*/ 5999763 w 5999763"/>
              <a:gd name="connsiteY2" fmla="*/ 3467409 h 5196067"/>
              <a:gd name="connsiteX3" fmla="*/ 2940500 w 5999763"/>
              <a:gd name="connsiteY3" fmla="*/ 5196067 h 5196067"/>
              <a:gd name="connsiteX0" fmla="*/ 3045039 w 6104302"/>
              <a:gd name="connsiteY0" fmla="*/ 5202656 h 5202656"/>
              <a:gd name="connsiteX1" fmla="*/ 0 w 6104302"/>
              <a:gd name="connsiteY1" fmla="*/ 0 h 5202656"/>
              <a:gd name="connsiteX2" fmla="*/ 6104302 w 6104302"/>
              <a:gd name="connsiteY2" fmla="*/ 3473998 h 5202656"/>
              <a:gd name="connsiteX3" fmla="*/ 3045039 w 6104302"/>
              <a:gd name="connsiteY3" fmla="*/ 5202656 h 520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4302" h="5202656">
                <a:moveTo>
                  <a:pt x="3045039" y="5202656"/>
                </a:moveTo>
                <a:cubicBezTo>
                  <a:pt x="3034307" y="5174064"/>
                  <a:pt x="10732" y="42888"/>
                  <a:pt x="0" y="0"/>
                </a:cubicBezTo>
                <a:lnTo>
                  <a:pt x="6104302" y="3473998"/>
                </a:lnTo>
                <a:lnTo>
                  <a:pt x="3045039" y="5202656"/>
                </a:lnTo>
                <a:close/>
              </a:path>
            </a:pathLst>
          </a:custGeom>
          <a:gradFill flip="none" rotWithShape="1">
            <a:gsLst>
              <a:gs pos="22000">
                <a:schemeClr val="accent3"/>
              </a:gs>
              <a:gs pos="51000">
                <a:schemeClr val="accent2"/>
              </a:gs>
              <a:gs pos="98374">
                <a:schemeClr val="accent1"/>
              </a:gs>
            </a:gsLst>
            <a:lin ang="13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4186" y="2428493"/>
            <a:ext cx="7311429" cy="2925108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1056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44830" y="5713172"/>
            <a:ext cx="2623185" cy="704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107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242889" y="563270"/>
            <a:ext cx="1519971" cy="633600"/>
            <a:chOff x="3024188" y="2847975"/>
            <a:chExt cx="18767426" cy="3400426"/>
          </a:xfrm>
        </p:grpSpPr>
        <p:sp>
          <p:nvSpPr>
            <p:cNvPr id="8" name="Freeform 5"/>
            <p:cNvSpPr>
              <a:spLocks noEditPoints="1"/>
            </p:cNvSpPr>
            <p:nvPr userDrawn="1"/>
          </p:nvSpPr>
          <p:spPr bwMode="auto">
            <a:xfrm>
              <a:off x="3024188" y="2847975"/>
              <a:ext cx="5908675" cy="3155950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9871076" y="2952750"/>
              <a:ext cx="868363" cy="1192213"/>
            </a:xfrm>
            <a:custGeom>
              <a:avLst/>
              <a:gdLst>
                <a:gd name="T0" fmla="*/ 19 w 25"/>
                <a:gd name="T1" fmla="*/ 10 h 34"/>
                <a:gd name="T2" fmla="*/ 13 w 25"/>
                <a:gd name="T3" fmla="*/ 5 h 34"/>
                <a:gd name="T4" fmla="*/ 8 w 25"/>
                <a:gd name="T5" fmla="*/ 9 h 34"/>
                <a:gd name="T6" fmla="*/ 11 w 25"/>
                <a:gd name="T7" fmla="*/ 13 h 34"/>
                <a:gd name="T8" fmla="*/ 16 w 25"/>
                <a:gd name="T9" fmla="*/ 14 h 34"/>
                <a:gd name="T10" fmla="*/ 25 w 25"/>
                <a:gd name="T11" fmla="*/ 24 h 34"/>
                <a:gd name="T12" fmla="*/ 13 w 25"/>
                <a:gd name="T13" fmla="*/ 34 h 34"/>
                <a:gd name="T14" fmla="*/ 0 w 25"/>
                <a:gd name="T15" fmla="*/ 24 h 34"/>
                <a:gd name="T16" fmla="*/ 6 w 25"/>
                <a:gd name="T17" fmla="*/ 22 h 34"/>
                <a:gd name="T18" fmla="*/ 13 w 25"/>
                <a:gd name="T19" fmla="*/ 28 h 34"/>
                <a:gd name="T20" fmla="*/ 19 w 25"/>
                <a:gd name="T21" fmla="*/ 24 h 34"/>
                <a:gd name="T22" fmla="*/ 15 w 25"/>
                <a:gd name="T23" fmla="*/ 20 h 34"/>
                <a:gd name="T24" fmla="*/ 10 w 25"/>
                <a:gd name="T25" fmla="*/ 19 h 34"/>
                <a:gd name="T26" fmla="*/ 1 w 25"/>
                <a:gd name="T27" fmla="*/ 10 h 34"/>
                <a:gd name="T28" fmla="*/ 13 w 25"/>
                <a:gd name="T29" fmla="*/ 0 h 34"/>
                <a:gd name="T30" fmla="*/ 25 w 25"/>
                <a:gd name="T31" fmla="*/ 8 h 34"/>
                <a:gd name="T32" fmla="*/ 19 w 25"/>
                <a:gd name="T33" fmla="*/ 1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4">
                  <a:moveTo>
                    <a:pt x="19" y="10"/>
                  </a:moveTo>
                  <a:cubicBezTo>
                    <a:pt x="19" y="8"/>
                    <a:pt x="17" y="5"/>
                    <a:pt x="13" y="5"/>
                  </a:cubicBezTo>
                  <a:cubicBezTo>
                    <a:pt x="10" y="5"/>
                    <a:pt x="8" y="7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15"/>
                    <a:pt x="25" y="19"/>
                    <a:pt x="25" y="24"/>
                  </a:cubicBezTo>
                  <a:cubicBezTo>
                    <a:pt x="25" y="29"/>
                    <a:pt x="21" y="34"/>
                    <a:pt x="13" y="34"/>
                  </a:cubicBezTo>
                  <a:cubicBezTo>
                    <a:pt x="4" y="34"/>
                    <a:pt x="1" y="28"/>
                    <a:pt x="0" y="24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9" y="28"/>
                    <a:pt x="13" y="28"/>
                  </a:cubicBezTo>
                  <a:cubicBezTo>
                    <a:pt x="17" y="28"/>
                    <a:pt x="19" y="27"/>
                    <a:pt x="19" y="24"/>
                  </a:cubicBezTo>
                  <a:cubicBezTo>
                    <a:pt x="19" y="22"/>
                    <a:pt x="17" y="21"/>
                    <a:pt x="15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5" y="18"/>
                    <a:pt x="1" y="15"/>
                    <a:pt x="1" y="10"/>
                  </a:cubicBezTo>
                  <a:cubicBezTo>
                    <a:pt x="1" y="4"/>
                    <a:pt x="7" y="0"/>
                    <a:pt x="13" y="0"/>
                  </a:cubicBezTo>
                  <a:cubicBezTo>
                    <a:pt x="21" y="0"/>
                    <a:pt x="24" y="4"/>
                    <a:pt x="25" y="8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10844213" y="3303588"/>
              <a:ext cx="798513" cy="841375"/>
            </a:xfrm>
            <a:custGeom>
              <a:avLst/>
              <a:gdLst>
                <a:gd name="T0" fmla="*/ 6 w 23"/>
                <a:gd name="T1" fmla="*/ 12 h 24"/>
                <a:gd name="T2" fmla="*/ 12 w 23"/>
                <a:gd name="T3" fmla="*/ 18 h 24"/>
                <a:gd name="T4" fmla="*/ 17 w 23"/>
                <a:gd name="T5" fmla="*/ 15 h 24"/>
                <a:gd name="T6" fmla="*/ 23 w 23"/>
                <a:gd name="T7" fmla="*/ 16 h 24"/>
                <a:gd name="T8" fmla="*/ 12 w 23"/>
                <a:gd name="T9" fmla="*/ 24 h 24"/>
                <a:gd name="T10" fmla="*/ 0 w 23"/>
                <a:gd name="T11" fmla="*/ 12 h 24"/>
                <a:gd name="T12" fmla="*/ 12 w 23"/>
                <a:gd name="T13" fmla="*/ 0 h 24"/>
                <a:gd name="T14" fmla="*/ 23 w 23"/>
                <a:gd name="T15" fmla="*/ 7 h 24"/>
                <a:gd name="T16" fmla="*/ 17 w 23"/>
                <a:gd name="T17" fmla="*/ 9 h 24"/>
                <a:gd name="T18" fmla="*/ 12 w 23"/>
                <a:gd name="T19" fmla="*/ 5 h 24"/>
                <a:gd name="T20" fmla="*/ 6 w 23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4">
                  <a:moveTo>
                    <a:pt x="6" y="12"/>
                  </a:moveTo>
                  <a:cubicBezTo>
                    <a:pt x="6" y="16"/>
                    <a:pt x="9" y="18"/>
                    <a:pt x="12" y="18"/>
                  </a:cubicBezTo>
                  <a:cubicBezTo>
                    <a:pt x="15" y="18"/>
                    <a:pt x="17" y="16"/>
                    <a:pt x="17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2" y="20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2" y="4"/>
                    <a:pt x="23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7"/>
                    <a:pt x="15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11747501" y="2917825"/>
              <a:ext cx="277813" cy="1192213"/>
            </a:xfrm>
            <a:custGeom>
              <a:avLst/>
              <a:gdLst>
                <a:gd name="T0" fmla="*/ 4 w 8"/>
                <a:gd name="T1" fmla="*/ 0 h 34"/>
                <a:gd name="T2" fmla="*/ 8 w 8"/>
                <a:gd name="T3" fmla="*/ 4 h 34"/>
                <a:gd name="T4" fmla="*/ 4 w 8"/>
                <a:gd name="T5" fmla="*/ 8 h 34"/>
                <a:gd name="T6" fmla="*/ 0 w 8"/>
                <a:gd name="T7" fmla="*/ 4 h 34"/>
                <a:gd name="T8" fmla="*/ 4 w 8"/>
                <a:gd name="T9" fmla="*/ 0 h 34"/>
                <a:gd name="T10" fmla="*/ 1 w 8"/>
                <a:gd name="T11" fmla="*/ 34 h 34"/>
                <a:gd name="T12" fmla="*/ 1 w 8"/>
                <a:gd name="T13" fmla="*/ 11 h 34"/>
                <a:gd name="T14" fmla="*/ 7 w 8"/>
                <a:gd name="T15" fmla="*/ 11 h 34"/>
                <a:gd name="T16" fmla="*/ 7 w 8"/>
                <a:gd name="T17" fmla="*/ 34 h 34"/>
                <a:gd name="T18" fmla="*/ 1 w 8"/>
                <a:gd name="T1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4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34"/>
                    <a:pt x="7" y="34"/>
                    <a:pt x="7" y="34"/>
                  </a:cubicBezTo>
                  <a:lnTo>
                    <a:pt x="1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12165013" y="3303588"/>
              <a:ext cx="763588" cy="841375"/>
            </a:xfrm>
            <a:custGeom>
              <a:avLst/>
              <a:gdLst>
                <a:gd name="T0" fmla="*/ 22 w 22"/>
                <a:gd name="T1" fmla="*/ 17 h 24"/>
                <a:gd name="T2" fmla="*/ 12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5 h 24"/>
                <a:gd name="T18" fmla="*/ 22 w 22"/>
                <a:gd name="T19" fmla="*/ 17 h 24"/>
                <a:gd name="T20" fmla="*/ 16 w 22"/>
                <a:gd name="T21" fmla="*/ 9 h 24"/>
                <a:gd name="T22" fmla="*/ 11 w 22"/>
                <a:gd name="T23" fmla="*/ 5 h 24"/>
                <a:gd name="T24" fmla="*/ 6 w 22"/>
                <a:gd name="T25" fmla="*/ 9 h 24"/>
                <a:gd name="T26" fmla="*/ 16 w 22"/>
                <a:gd name="T2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2" y="4"/>
                    <a:pt x="22" y="12"/>
                  </a:cubicBezTo>
                  <a:cubicBezTo>
                    <a:pt x="22" y="12"/>
                    <a:pt x="22" y="13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6" y="17"/>
                    <a:pt x="17" y="15"/>
                  </a:cubicBezTo>
                  <a:lnTo>
                    <a:pt x="22" y="17"/>
                  </a:lnTo>
                  <a:close/>
                  <a:moveTo>
                    <a:pt x="16" y="9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7"/>
                    <a:pt x="6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3103226" y="3303588"/>
              <a:ext cx="730250" cy="806450"/>
            </a:xfrm>
            <a:custGeom>
              <a:avLst/>
              <a:gdLst>
                <a:gd name="T0" fmla="*/ 6 w 21"/>
                <a:gd name="T1" fmla="*/ 23 h 23"/>
                <a:gd name="T2" fmla="*/ 0 w 21"/>
                <a:gd name="T3" fmla="*/ 23 h 23"/>
                <a:gd name="T4" fmla="*/ 0 w 21"/>
                <a:gd name="T5" fmla="*/ 0 h 23"/>
                <a:gd name="T6" fmla="*/ 6 w 21"/>
                <a:gd name="T7" fmla="*/ 0 h 23"/>
                <a:gd name="T8" fmla="*/ 6 w 21"/>
                <a:gd name="T9" fmla="*/ 3 h 23"/>
                <a:gd name="T10" fmla="*/ 13 w 21"/>
                <a:gd name="T11" fmla="*/ 0 h 23"/>
                <a:gd name="T12" fmla="*/ 21 w 21"/>
                <a:gd name="T13" fmla="*/ 9 h 23"/>
                <a:gd name="T14" fmla="*/ 21 w 21"/>
                <a:gd name="T15" fmla="*/ 23 h 23"/>
                <a:gd name="T16" fmla="*/ 15 w 21"/>
                <a:gd name="T17" fmla="*/ 23 h 23"/>
                <a:gd name="T18" fmla="*/ 15 w 21"/>
                <a:gd name="T19" fmla="*/ 10 h 23"/>
                <a:gd name="T20" fmla="*/ 10 w 21"/>
                <a:gd name="T21" fmla="*/ 5 h 23"/>
                <a:gd name="T22" fmla="*/ 6 w 21"/>
                <a:gd name="T23" fmla="*/ 10 h 23"/>
                <a:gd name="T24" fmla="*/ 6 w 21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3">
                  <a:moveTo>
                    <a:pt x="6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8" y="0"/>
                    <a:pt x="21" y="4"/>
                    <a:pt x="21" y="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7"/>
                    <a:pt x="13" y="5"/>
                    <a:pt x="10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6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13971588" y="3303588"/>
              <a:ext cx="800100" cy="841375"/>
            </a:xfrm>
            <a:custGeom>
              <a:avLst/>
              <a:gdLst>
                <a:gd name="T0" fmla="*/ 6 w 23"/>
                <a:gd name="T1" fmla="*/ 12 h 24"/>
                <a:gd name="T2" fmla="*/ 12 w 23"/>
                <a:gd name="T3" fmla="*/ 18 h 24"/>
                <a:gd name="T4" fmla="*/ 17 w 23"/>
                <a:gd name="T5" fmla="*/ 15 h 24"/>
                <a:gd name="T6" fmla="*/ 23 w 23"/>
                <a:gd name="T7" fmla="*/ 16 h 24"/>
                <a:gd name="T8" fmla="*/ 12 w 23"/>
                <a:gd name="T9" fmla="*/ 24 h 24"/>
                <a:gd name="T10" fmla="*/ 0 w 23"/>
                <a:gd name="T11" fmla="*/ 12 h 24"/>
                <a:gd name="T12" fmla="*/ 12 w 23"/>
                <a:gd name="T13" fmla="*/ 0 h 24"/>
                <a:gd name="T14" fmla="*/ 22 w 23"/>
                <a:gd name="T15" fmla="*/ 7 h 24"/>
                <a:gd name="T16" fmla="*/ 17 w 23"/>
                <a:gd name="T17" fmla="*/ 9 h 24"/>
                <a:gd name="T18" fmla="*/ 12 w 23"/>
                <a:gd name="T19" fmla="*/ 5 h 24"/>
                <a:gd name="T20" fmla="*/ 6 w 23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4">
                  <a:moveTo>
                    <a:pt x="6" y="12"/>
                  </a:moveTo>
                  <a:cubicBezTo>
                    <a:pt x="6" y="16"/>
                    <a:pt x="9" y="18"/>
                    <a:pt x="12" y="18"/>
                  </a:cubicBezTo>
                  <a:cubicBezTo>
                    <a:pt x="15" y="18"/>
                    <a:pt x="17" y="16"/>
                    <a:pt x="17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1" y="20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1" y="4"/>
                    <a:pt x="22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7"/>
                    <a:pt x="15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14839951" y="3303588"/>
              <a:ext cx="800100" cy="841375"/>
            </a:xfrm>
            <a:custGeom>
              <a:avLst/>
              <a:gdLst>
                <a:gd name="T0" fmla="*/ 22 w 23"/>
                <a:gd name="T1" fmla="*/ 17 h 24"/>
                <a:gd name="T2" fmla="*/ 12 w 23"/>
                <a:gd name="T3" fmla="*/ 24 h 24"/>
                <a:gd name="T4" fmla="*/ 0 w 23"/>
                <a:gd name="T5" fmla="*/ 12 h 24"/>
                <a:gd name="T6" fmla="*/ 11 w 23"/>
                <a:gd name="T7" fmla="*/ 0 h 24"/>
                <a:gd name="T8" fmla="*/ 23 w 23"/>
                <a:gd name="T9" fmla="*/ 12 h 24"/>
                <a:gd name="T10" fmla="*/ 23 w 23"/>
                <a:gd name="T11" fmla="*/ 14 h 24"/>
                <a:gd name="T12" fmla="*/ 6 w 23"/>
                <a:gd name="T13" fmla="*/ 14 h 24"/>
                <a:gd name="T14" fmla="*/ 12 w 23"/>
                <a:gd name="T15" fmla="*/ 19 h 24"/>
                <a:gd name="T16" fmla="*/ 17 w 23"/>
                <a:gd name="T17" fmla="*/ 15 h 24"/>
                <a:gd name="T18" fmla="*/ 22 w 23"/>
                <a:gd name="T19" fmla="*/ 17 h 24"/>
                <a:gd name="T20" fmla="*/ 16 w 23"/>
                <a:gd name="T21" fmla="*/ 9 h 24"/>
                <a:gd name="T22" fmla="*/ 11 w 23"/>
                <a:gd name="T23" fmla="*/ 5 h 24"/>
                <a:gd name="T24" fmla="*/ 6 w 23"/>
                <a:gd name="T25" fmla="*/ 9 h 24"/>
                <a:gd name="T26" fmla="*/ 16 w 23"/>
                <a:gd name="T2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6" y="24"/>
                    <a:pt x="0" y="20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3" y="4"/>
                    <a:pt x="23" y="12"/>
                  </a:cubicBezTo>
                  <a:cubicBezTo>
                    <a:pt x="23" y="12"/>
                    <a:pt x="23" y="13"/>
                    <a:pt x="23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6" y="17"/>
                    <a:pt x="17" y="15"/>
                  </a:cubicBezTo>
                  <a:lnTo>
                    <a:pt x="22" y="17"/>
                  </a:lnTo>
                  <a:close/>
                  <a:moveTo>
                    <a:pt x="16" y="9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7"/>
                    <a:pt x="6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8" name="Oval 13"/>
            <p:cNvSpPr>
              <a:spLocks noChangeArrowheads="1"/>
            </p:cNvSpPr>
            <p:nvPr userDrawn="1"/>
          </p:nvSpPr>
          <p:spPr bwMode="auto">
            <a:xfrm>
              <a:off x="15744826" y="3829050"/>
              <a:ext cx="312738" cy="3159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9" name="Freeform 14"/>
            <p:cNvSpPr>
              <a:spLocks noEditPoints="1"/>
            </p:cNvSpPr>
            <p:nvPr userDrawn="1"/>
          </p:nvSpPr>
          <p:spPr bwMode="auto">
            <a:xfrm>
              <a:off x="9836151" y="4776788"/>
              <a:ext cx="1146175" cy="1155700"/>
            </a:xfrm>
            <a:custGeom>
              <a:avLst/>
              <a:gdLst>
                <a:gd name="T0" fmla="*/ 503 w 722"/>
                <a:gd name="T1" fmla="*/ 552 h 728"/>
                <a:gd name="T2" fmla="*/ 219 w 722"/>
                <a:gd name="T3" fmla="*/ 552 h 728"/>
                <a:gd name="T4" fmla="*/ 153 w 722"/>
                <a:gd name="T5" fmla="*/ 728 h 728"/>
                <a:gd name="T6" fmla="*/ 0 w 722"/>
                <a:gd name="T7" fmla="*/ 728 h 728"/>
                <a:gd name="T8" fmla="*/ 285 w 722"/>
                <a:gd name="T9" fmla="*/ 0 h 728"/>
                <a:gd name="T10" fmla="*/ 438 w 722"/>
                <a:gd name="T11" fmla="*/ 0 h 728"/>
                <a:gd name="T12" fmla="*/ 722 w 722"/>
                <a:gd name="T13" fmla="*/ 728 h 728"/>
                <a:gd name="T14" fmla="*/ 569 w 722"/>
                <a:gd name="T15" fmla="*/ 728 h 728"/>
                <a:gd name="T16" fmla="*/ 503 w 722"/>
                <a:gd name="T17" fmla="*/ 552 h 728"/>
                <a:gd name="T18" fmla="*/ 263 w 722"/>
                <a:gd name="T19" fmla="*/ 419 h 728"/>
                <a:gd name="T20" fmla="*/ 460 w 722"/>
                <a:gd name="T21" fmla="*/ 419 h 728"/>
                <a:gd name="T22" fmla="*/ 350 w 722"/>
                <a:gd name="T23" fmla="*/ 154 h 728"/>
                <a:gd name="T24" fmla="*/ 263 w 722"/>
                <a:gd name="T25" fmla="*/ 41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2" h="728">
                  <a:moveTo>
                    <a:pt x="503" y="552"/>
                  </a:moveTo>
                  <a:lnTo>
                    <a:pt x="219" y="552"/>
                  </a:lnTo>
                  <a:lnTo>
                    <a:pt x="153" y="728"/>
                  </a:lnTo>
                  <a:lnTo>
                    <a:pt x="0" y="728"/>
                  </a:lnTo>
                  <a:lnTo>
                    <a:pt x="285" y="0"/>
                  </a:lnTo>
                  <a:lnTo>
                    <a:pt x="438" y="0"/>
                  </a:lnTo>
                  <a:lnTo>
                    <a:pt x="722" y="728"/>
                  </a:lnTo>
                  <a:lnTo>
                    <a:pt x="569" y="728"/>
                  </a:lnTo>
                  <a:lnTo>
                    <a:pt x="503" y="552"/>
                  </a:lnTo>
                  <a:close/>
                  <a:moveTo>
                    <a:pt x="263" y="419"/>
                  </a:moveTo>
                  <a:lnTo>
                    <a:pt x="460" y="419"/>
                  </a:lnTo>
                  <a:lnTo>
                    <a:pt x="350" y="154"/>
                  </a:lnTo>
                  <a:lnTo>
                    <a:pt x="263" y="4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11087101" y="5091113"/>
              <a:ext cx="833438" cy="11572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1 h 33"/>
                <a:gd name="T4" fmla="*/ 6 w 24"/>
                <a:gd name="T5" fmla="*/ 1 h 33"/>
                <a:gd name="T6" fmla="*/ 6 w 24"/>
                <a:gd name="T7" fmla="*/ 4 h 33"/>
                <a:gd name="T8" fmla="*/ 13 w 24"/>
                <a:gd name="T9" fmla="*/ 0 h 33"/>
                <a:gd name="T10" fmla="*/ 24 w 24"/>
                <a:gd name="T11" fmla="*/ 12 h 33"/>
                <a:gd name="T12" fmla="*/ 13 w 24"/>
                <a:gd name="T13" fmla="*/ 24 h 33"/>
                <a:gd name="T14" fmla="*/ 7 w 24"/>
                <a:gd name="T15" fmla="*/ 22 h 33"/>
                <a:gd name="T16" fmla="*/ 7 w 24"/>
                <a:gd name="T17" fmla="*/ 33 h 33"/>
                <a:gd name="T18" fmla="*/ 0 w 24"/>
                <a:gd name="T19" fmla="*/ 33 h 33"/>
                <a:gd name="T20" fmla="*/ 12 w 24"/>
                <a:gd name="T21" fmla="*/ 6 h 33"/>
                <a:gd name="T22" fmla="*/ 6 w 24"/>
                <a:gd name="T23" fmla="*/ 12 h 33"/>
                <a:gd name="T24" fmla="*/ 12 w 24"/>
                <a:gd name="T25" fmla="*/ 19 h 33"/>
                <a:gd name="T26" fmla="*/ 18 w 24"/>
                <a:gd name="T27" fmla="*/ 12 h 33"/>
                <a:gd name="T28" fmla="*/ 12 w 24"/>
                <a:gd name="T2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20" y="0"/>
                    <a:pt x="24" y="5"/>
                    <a:pt x="24" y="12"/>
                  </a:cubicBezTo>
                  <a:cubicBezTo>
                    <a:pt x="24" y="19"/>
                    <a:pt x="20" y="24"/>
                    <a:pt x="13" y="24"/>
                  </a:cubicBezTo>
                  <a:cubicBezTo>
                    <a:pt x="10" y="24"/>
                    <a:pt x="8" y="23"/>
                    <a:pt x="7" y="22"/>
                  </a:cubicBezTo>
                  <a:cubicBezTo>
                    <a:pt x="7" y="33"/>
                    <a:pt x="7" y="33"/>
                    <a:pt x="7" y="33"/>
                  </a:cubicBezTo>
                  <a:lnTo>
                    <a:pt x="0" y="33"/>
                  </a:lnTo>
                  <a:close/>
                  <a:moveTo>
                    <a:pt x="12" y="6"/>
                  </a:moveTo>
                  <a:cubicBezTo>
                    <a:pt x="9" y="6"/>
                    <a:pt x="6" y="8"/>
                    <a:pt x="6" y="12"/>
                  </a:cubicBezTo>
                  <a:cubicBezTo>
                    <a:pt x="6" y="16"/>
                    <a:pt x="9" y="19"/>
                    <a:pt x="12" y="19"/>
                  </a:cubicBezTo>
                  <a:cubicBezTo>
                    <a:pt x="15" y="19"/>
                    <a:pt x="18" y="16"/>
                    <a:pt x="18" y="12"/>
                  </a:cubicBezTo>
                  <a:cubicBezTo>
                    <a:pt x="18" y="8"/>
                    <a:pt x="15" y="6"/>
                    <a:pt x="1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1" name="Freeform 16"/>
            <p:cNvSpPr>
              <a:spLocks noEditPoints="1"/>
            </p:cNvSpPr>
            <p:nvPr userDrawn="1"/>
          </p:nvSpPr>
          <p:spPr bwMode="auto">
            <a:xfrm>
              <a:off x="12060238" y="5091113"/>
              <a:ext cx="833438" cy="11572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1 h 33"/>
                <a:gd name="T4" fmla="*/ 6 w 24"/>
                <a:gd name="T5" fmla="*/ 1 h 33"/>
                <a:gd name="T6" fmla="*/ 6 w 24"/>
                <a:gd name="T7" fmla="*/ 4 h 33"/>
                <a:gd name="T8" fmla="*/ 13 w 24"/>
                <a:gd name="T9" fmla="*/ 0 h 33"/>
                <a:gd name="T10" fmla="*/ 24 w 24"/>
                <a:gd name="T11" fmla="*/ 12 h 33"/>
                <a:gd name="T12" fmla="*/ 13 w 24"/>
                <a:gd name="T13" fmla="*/ 24 h 33"/>
                <a:gd name="T14" fmla="*/ 6 w 24"/>
                <a:gd name="T15" fmla="*/ 22 h 33"/>
                <a:gd name="T16" fmla="*/ 6 w 24"/>
                <a:gd name="T17" fmla="*/ 33 h 33"/>
                <a:gd name="T18" fmla="*/ 0 w 24"/>
                <a:gd name="T19" fmla="*/ 33 h 33"/>
                <a:gd name="T20" fmla="*/ 12 w 24"/>
                <a:gd name="T21" fmla="*/ 6 h 33"/>
                <a:gd name="T22" fmla="*/ 6 w 24"/>
                <a:gd name="T23" fmla="*/ 12 h 33"/>
                <a:gd name="T24" fmla="*/ 12 w 24"/>
                <a:gd name="T25" fmla="*/ 19 h 33"/>
                <a:gd name="T26" fmla="*/ 18 w 24"/>
                <a:gd name="T27" fmla="*/ 12 h 33"/>
                <a:gd name="T28" fmla="*/ 12 w 24"/>
                <a:gd name="T2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20" y="0"/>
                    <a:pt x="24" y="5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ubicBezTo>
                    <a:pt x="10" y="24"/>
                    <a:pt x="7" y="23"/>
                    <a:pt x="6" y="22"/>
                  </a:cubicBezTo>
                  <a:cubicBezTo>
                    <a:pt x="6" y="33"/>
                    <a:pt x="6" y="33"/>
                    <a:pt x="6" y="33"/>
                  </a:cubicBezTo>
                  <a:lnTo>
                    <a:pt x="0" y="33"/>
                  </a:lnTo>
                  <a:close/>
                  <a:moveTo>
                    <a:pt x="12" y="6"/>
                  </a:moveTo>
                  <a:cubicBezTo>
                    <a:pt x="9" y="6"/>
                    <a:pt x="6" y="8"/>
                    <a:pt x="6" y="12"/>
                  </a:cubicBezTo>
                  <a:cubicBezTo>
                    <a:pt x="6" y="16"/>
                    <a:pt x="9" y="19"/>
                    <a:pt x="12" y="19"/>
                  </a:cubicBezTo>
                  <a:cubicBezTo>
                    <a:pt x="15" y="19"/>
                    <a:pt x="18" y="16"/>
                    <a:pt x="18" y="12"/>
                  </a:cubicBezTo>
                  <a:cubicBezTo>
                    <a:pt x="18" y="8"/>
                    <a:pt x="15" y="6"/>
                    <a:pt x="1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2" name="Rectangle 17"/>
            <p:cNvSpPr>
              <a:spLocks noChangeArrowheads="1"/>
            </p:cNvSpPr>
            <p:nvPr userDrawn="1"/>
          </p:nvSpPr>
          <p:spPr bwMode="auto">
            <a:xfrm>
              <a:off x="13033376" y="4741863"/>
              <a:ext cx="207963" cy="11906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3" name="Freeform 18"/>
            <p:cNvSpPr>
              <a:spLocks noEditPoints="1"/>
            </p:cNvSpPr>
            <p:nvPr userDrawn="1"/>
          </p:nvSpPr>
          <p:spPr bwMode="auto">
            <a:xfrm>
              <a:off x="13450888" y="4705350"/>
              <a:ext cx="242888" cy="1227138"/>
            </a:xfrm>
            <a:custGeom>
              <a:avLst/>
              <a:gdLst>
                <a:gd name="T0" fmla="*/ 4 w 7"/>
                <a:gd name="T1" fmla="*/ 0 h 35"/>
                <a:gd name="T2" fmla="*/ 7 w 7"/>
                <a:gd name="T3" fmla="*/ 4 h 35"/>
                <a:gd name="T4" fmla="*/ 4 w 7"/>
                <a:gd name="T5" fmla="*/ 8 h 35"/>
                <a:gd name="T6" fmla="*/ 0 w 7"/>
                <a:gd name="T7" fmla="*/ 4 h 35"/>
                <a:gd name="T8" fmla="*/ 4 w 7"/>
                <a:gd name="T9" fmla="*/ 0 h 35"/>
                <a:gd name="T10" fmla="*/ 1 w 7"/>
                <a:gd name="T11" fmla="*/ 35 h 35"/>
                <a:gd name="T12" fmla="*/ 1 w 7"/>
                <a:gd name="T13" fmla="*/ 12 h 35"/>
                <a:gd name="T14" fmla="*/ 7 w 7"/>
                <a:gd name="T15" fmla="*/ 12 h 35"/>
                <a:gd name="T16" fmla="*/ 7 w 7"/>
                <a:gd name="T17" fmla="*/ 35 h 35"/>
                <a:gd name="T18" fmla="*/ 1 w 7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5">
                  <a:moveTo>
                    <a:pt x="4" y="0"/>
                  </a:moveTo>
                  <a:cubicBezTo>
                    <a:pt x="6" y="0"/>
                    <a:pt x="7" y="2"/>
                    <a:pt x="7" y="4"/>
                  </a:cubicBezTo>
                  <a:cubicBezTo>
                    <a:pt x="7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5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4" name="Freeform 19"/>
            <p:cNvSpPr>
              <a:spLocks noEditPoints="1"/>
            </p:cNvSpPr>
            <p:nvPr userDrawn="1"/>
          </p:nvSpPr>
          <p:spPr bwMode="auto">
            <a:xfrm>
              <a:off x="13866813" y="5091113"/>
              <a:ext cx="765175" cy="841375"/>
            </a:xfrm>
            <a:custGeom>
              <a:avLst/>
              <a:gdLst>
                <a:gd name="T0" fmla="*/ 22 w 22"/>
                <a:gd name="T1" fmla="*/ 17 h 24"/>
                <a:gd name="T2" fmla="*/ 11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6 h 24"/>
                <a:gd name="T18" fmla="*/ 22 w 22"/>
                <a:gd name="T19" fmla="*/ 17 h 24"/>
                <a:gd name="T20" fmla="*/ 16 w 22"/>
                <a:gd name="T21" fmla="*/ 10 h 24"/>
                <a:gd name="T22" fmla="*/ 11 w 22"/>
                <a:gd name="T23" fmla="*/ 5 h 24"/>
                <a:gd name="T24" fmla="*/ 6 w 22"/>
                <a:gd name="T25" fmla="*/ 10 h 24"/>
                <a:gd name="T26" fmla="*/ 16 w 22"/>
                <a:gd name="T2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1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2" y="5"/>
                    <a:pt x="22" y="12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8" y="19"/>
                    <a:pt x="12" y="19"/>
                  </a:cubicBezTo>
                  <a:cubicBezTo>
                    <a:pt x="14" y="19"/>
                    <a:pt x="16" y="18"/>
                    <a:pt x="17" y="16"/>
                  </a:cubicBezTo>
                  <a:lnTo>
                    <a:pt x="22" y="17"/>
                  </a:lnTo>
                  <a:close/>
                  <a:moveTo>
                    <a:pt x="16" y="10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5" name="Freeform 20"/>
            <p:cNvSpPr>
              <a:spLocks noEditPoints="1"/>
            </p:cNvSpPr>
            <p:nvPr userDrawn="1"/>
          </p:nvSpPr>
          <p:spPr bwMode="auto">
            <a:xfrm>
              <a:off x="14736763" y="4741863"/>
              <a:ext cx="833438" cy="1190625"/>
            </a:xfrm>
            <a:custGeom>
              <a:avLst/>
              <a:gdLst>
                <a:gd name="T0" fmla="*/ 24 w 24"/>
                <a:gd name="T1" fmla="*/ 30 h 34"/>
                <a:gd name="T2" fmla="*/ 24 w 24"/>
                <a:gd name="T3" fmla="*/ 34 h 34"/>
                <a:gd name="T4" fmla="*/ 18 w 24"/>
                <a:gd name="T5" fmla="*/ 34 h 34"/>
                <a:gd name="T6" fmla="*/ 18 w 24"/>
                <a:gd name="T7" fmla="*/ 31 h 34"/>
                <a:gd name="T8" fmla="*/ 12 w 24"/>
                <a:gd name="T9" fmla="*/ 34 h 34"/>
                <a:gd name="T10" fmla="*/ 0 w 24"/>
                <a:gd name="T11" fmla="*/ 22 h 34"/>
                <a:gd name="T12" fmla="*/ 11 w 24"/>
                <a:gd name="T13" fmla="*/ 10 h 34"/>
                <a:gd name="T14" fmla="*/ 18 w 24"/>
                <a:gd name="T15" fmla="*/ 13 h 34"/>
                <a:gd name="T16" fmla="*/ 18 w 24"/>
                <a:gd name="T17" fmla="*/ 0 h 34"/>
                <a:gd name="T18" fmla="*/ 24 w 24"/>
                <a:gd name="T19" fmla="*/ 0 h 34"/>
                <a:gd name="T20" fmla="*/ 24 w 24"/>
                <a:gd name="T21" fmla="*/ 30 h 34"/>
                <a:gd name="T22" fmla="*/ 12 w 24"/>
                <a:gd name="T23" fmla="*/ 29 h 34"/>
                <a:gd name="T24" fmla="*/ 18 w 24"/>
                <a:gd name="T25" fmla="*/ 22 h 34"/>
                <a:gd name="T26" fmla="*/ 12 w 24"/>
                <a:gd name="T27" fmla="*/ 16 h 34"/>
                <a:gd name="T28" fmla="*/ 7 w 24"/>
                <a:gd name="T29" fmla="*/ 22 h 34"/>
                <a:gd name="T30" fmla="*/ 12 w 24"/>
                <a:gd name="T31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34">
                  <a:moveTo>
                    <a:pt x="24" y="30"/>
                  </a:moveTo>
                  <a:cubicBezTo>
                    <a:pt x="24" y="31"/>
                    <a:pt x="24" y="33"/>
                    <a:pt x="24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3"/>
                    <a:pt x="18" y="32"/>
                    <a:pt x="18" y="31"/>
                  </a:cubicBezTo>
                  <a:cubicBezTo>
                    <a:pt x="17" y="33"/>
                    <a:pt x="15" y="34"/>
                    <a:pt x="12" y="34"/>
                  </a:cubicBezTo>
                  <a:cubicBezTo>
                    <a:pt x="5" y="34"/>
                    <a:pt x="0" y="29"/>
                    <a:pt x="0" y="22"/>
                  </a:cubicBezTo>
                  <a:cubicBezTo>
                    <a:pt x="0" y="15"/>
                    <a:pt x="5" y="10"/>
                    <a:pt x="11" y="10"/>
                  </a:cubicBezTo>
                  <a:cubicBezTo>
                    <a:pt x="15" y="10"/>
                    <a:pt x="17" y="12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4" y="30"/>
                  </a:lnTo>
                  <a:close/>
                  <a:moveTo>
                    <a:pt x="12" y="29"/>
                  </a:moveTo>
                  <a:cubicBezTo>
                    <a:pt x="15" y="29"/>
                    <a:pt x="18" y="26"/>
                    <a:pt x="18" y="22"/>
                  </a:cubicBezTo>
                  <a:cubicBezTo>
                    <a:pt x="18" y="18"/>
                    <a:pt x="15" y="16"/>
                    <a:pt x="12" y="16"/>
                  </a:cubicBezTo>
                  <a:cubicBezTo>
                    <a:pt x="9" y="16"/>
                    <a:pt x="7" y="18"/>
                    <a:pt x="7" y="22"/>
                  </a:cubicBezTo>
                  <a:cubicBezTo>
                    <a:pt x="7" y="26"/>
                    <a:pt x="9" y="29"/>
                    <a:pt x="12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6" name="Freeform 21"/>
            <p:cNvSpPr>
              <a:spLocks/>
            </p:cNvSpPr>
            <p:nvPr userDrawn="1"/>
          </p:nvSpPr>
          <p:spPr bwMode="auto">
            <a:xfrm>
              <a:off x="16057563" y="4881563"/>
              <a:ext cx="520700" cy="1050925"/>
            </a:xfrm>
            <a:custGeom>
              <a:avLst/>
              <a:gdLst>
                <a:gd name="T0" fmla="*/ 10 w 15"/>
                <a:gd name="T1" fmla="*/ 7 h 30"/>
                <a:gd name="T2" fmla="*/ 15 w 15"/>
                <a:gd name="T3" fmla="*/ 7 h 30"/>
                <a:gd name="T4" fmla="*/ 15 w 15"/>
                <a:gd name="T5" fmla="*/ 12 h 30"/>
                <a:gd name="T6" fmla="*/ 10 w 15"/>
                <a:gd name="T7" fmla="*/ 12 h 30"/>
                <a:gd name="T8" fmla="*/ 10 w 15"/>
                <a:gd name="T9" fmla="*/ 22 h 30"/>
                <a:gd name="T10" fmla="*/ 13 w 15"/>
                <a:gd name="T11" fmla="*/ 25 h 30"/>
                <a:gd name="T12" fmla="*/ 15 w 15"/>
                <a:gd name="T13" fmla="*/ 24 h 30"/>
                <a:gd name="T14" fmla="*/ 15 w 15"/>
                <a:gd name="T15" fmla="*/ 30 h 30"/>
                <a:gd name="T16" fmla="*/ 11 w 15"/>
                <a:gd name="T17" fmla="*/ 30 h 30"/>
                <a:gd name="T18" fmla="*/ 4 w 15"/>
                <a:gd name="T19" fmla="*/ 23 h 30"/>
                <a:gd name="T20" fmla="*/ 4 w 15"/>
                <a:gd name="T21" fmla="*/ 12 h 30"/>
                <a:gd name="T22" fmla="*/ 0 w 15"/>
                <a:gd name="T23" fmla="*/ 12 h 30"/>
                <a:gd name="T24" fmla="*/ 0 w 15"/>
                <a:gd name="T25" fmla="*/ 7 h 30"/>
                <a:gd name="T26" fmla="*/ 1 w 15"/>
                <a:gd name="T27" fmla="*/ 7 h 30"/>
                <a:gd name="T28" fmla="*/ 5 w 15"/>
                <a:gd name="T29" fmla="*/ 3 h 30"/>
                <a:gd name="T30" fmla="*/ 5 w 15"/>
                <a:gd name="T31" fmla="*/ 0 h 30"/>
                <a:gd name="T32" fmla="*/ 10 w 15"/>
                <a:gd name="T33" fmla="*/ 0 h 30"/>
                <a:gd name="T34" fmla="*/ 10 w 15"/>
                <a:gd name="T35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0">
                  <a:moveTo>
                    <a:pt x="10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4"/>
                    <a:pt x="11" y="25"/>
                    <a:pt x="13" y="25"/>
                  </a:cubicBezTo>
                  <a:cubicBezTo>
                    <a:pt x="14" y="25"/>
                    <a:pt x="15" y="24"/>
                    <a:pt x="15" y="24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30"/>
                    <a:pt x="13" y="30"/>
                    <a:pt x="11" y="30"/>
                  </a:cubicBezTo>
                  <a:cubicBezTo>
                    <a:pt x="7" y="30"/>
                    <a:pt x="4" y="27"/>
                    <a:pt x="4" y="2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7"/>
                    <a:pt x="5" y="5"/>
                    <a:pt x="5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1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7" name="Freeform 22"/>
            <p:cNvSpPr>
              <a:spLocks noEditPoints="1"/>
            </p:cNvSpPr>
            <p:nvPr userDrawn="1"/>
          </p:nvSpPr>
          <p:spPr bwMode="auto">
            <a:xfrm>
              <a:off x="16683038" y="5091113"/>
              <a:ext cx="833438" cy="841375"/>
            </a:xfrm>
            <a:custGeom>
              <a:avLst/>
              <a:gdLst>
                <a:gd name="T0" fmla="*/ 24 w 24"/>
                <a:gd name="T1" fmla="*/ 12 h 24"/>
                <a:gd name="T2" fmla="*/ 12 w 24"/>
                <a:gd name="T3" fmla="*/ 24 h 24"/>
                <a:gd name="T4" fmla="*/ 0 w 24"/>
                <a:gd name="T5" fmla="*/ 12 h 24"/>
                <a:gd name="T6" fmla="*/ 12 w 24"/>
                <a:gd name="T7" fmla="*/ 0 h 24"/>
                <a:gd name="T8" fmla="*/ 24 w 24"/>
                <a:gd name="T9" fmla="*/ 12 h 24"/>
                <a:gd name="T10" fmla="*/ 18 w 24"/>
                <a:gd name="T11" fmla="*/ 12 h 24"/>
                <a:gd name="T12" fmla="*/ 12 w 24"/>
                <a:gd name="T13" fmla="*/ 6 h 24"/>
                <a:gd name="T14" fmla="*/ 6 w 24"/>
                <a:gd name="T15" fmla="*/ 12 h 24"/>
                <a:gd name="T16" fmla="*/ 12 w 24"/>
                <a:gd name="T17" fmla="*/ 19 h 24"/>
                <a:gd name="T18" fmla="*/ 18 w 24"/>
                <a:gd name="T1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cubicBezTo>
                    <a:pt x="24" y="19"/>
                    <a:pt x="19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lose/>
                  <a:moveTo>
                    <a:pt x="18" y="12"/>
                  </a:moveTo>
                  <a:cubicBezTo>
                    <a:pt x="18" y="8"/>
                    <a:pt x="15" y="6"/>
                    <a:pt x="12" y="6"/>
                  </a:cubicBezTo>
                  <a:cubicBezTo>
                    <a:pt x="9" y="6"/>
                    <a:pt x="6" y="8"/>
                    <a:pt x="6" y="12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8" y="17"/>
                    <a:pt x="18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8" name="Freeform 23"/>
            <p:cNvSpPr>
              <a:spLocks/>
            </p:cNvSpPr>
            <p:nvPr userDrawn="1"/>
          </p:nvSpPr>
          <p:spPr bwMode="auto">
            <a:xfrm>
              <a:off x="18003838" y="4776788"/>
              <a:ext cx="728663" cy="1155700"/>
            </a:xfrm>
            <a:custGeom>
              <a:avLst/>
              <a:gdLst>
                <a:gd name="T0" fmla="*/ 0 w 459"/>
                <a:gd name="T1" fmla="*/ 728 h 728"/>
                <a:gd name="T2" fmla="*/ 0 w 459"/>
                <a:gd name="T3" fmla="*/ 0 h 728"/>
                <a:gd name="T4" fmla="*/ 131 w 459"/>
                <a:gd name="T5" fmla="*/ 0 h 728"/>
                <a:gd name="T6" fmla="*/ 131 w 459"/>
                <a:gd name="T7" fmla="*/ 596 h 728"/>
                <a:gd name="T8" fmla="*/ 459 w 459"/>
                <a:gd name="T9" fmla="*/ 596 h 728"/>
                <a:gd name="T10" fmla="*/ 459 w 459"/>
                <a:gd name="T11" fmla="*/ 728 h 728"/>
                <a:gd name="T12" fmla="*/ 0 w 459"/>
                <a:gd name="T13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728">
                  <a:moveTo>
                    <a:pt x="0" y="728"/>
                  </a:moveTo>
                  <a:lnTo>
                    <a:pt x="0" y="0"/>
                  </a:lnTo>
                  <a:lnTo>
                    <a:pt x="131" y="0"/>
                  </a:lnTo>
                  <a:lnTo>
                    <a:pt x="131" y="596"/>
                  </a:lnTo>
                  <a:lnTo>
                    <a:pt x="459" y="596"/>
                  </a:lnTo>
                  <a:lnTo>
                    <a:pt x="459" y="728"/>
                  </a:lnTo>
                  <a:lnTo>
                    <a:pt x="0" y="7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9" name="Freeform 24"/>
            <p:cNvSpPr>
              <a:spLocks noEditPoints="1"/>
            </p:cNvSpPr>
            <p:nvPr userDrawn="1"/>
          </p:nvSpPr>
          <p:spPr bwMode="auto">
            <a:xfrm>
              <a:off x="18837276" y="4705350"/>
              <a:ext cx="277813" cy="1227138"/>
            </a:xfrm>
            <a:custGeom>
              <a:avLst/>
              <a:gdLst>
                <a:gd name="T0" fmla="*/ 4 w 8"/>
                <a:gd name="T1" fmla="*/ 0 h 35"/>
                <a:gd name="T2" fmla="*/ 8 w 8"/>
                <a:gd name="T3" fmla="*/ 4 h 35"/>
                <a:gd name="T4" fmla="*/ 4 w 8"/>
                <a:gd name="T5" fmla="*/ 8 h 35"/>
                <a:gd name="T6" fmla="*/ 0 w 8"/>
                <a:gd name="T7" fmla="*/ 4 h 35"/>
                <a:gd name="T8" fmla="*/ 4 w 8"/>
                <a:gd name="T9" fmla="*/ 0 h 35"/>
                <a:gd name="T10" fmla="*/ 1 w 8"/>
                <a:gd name="T11" fmla="*/ 35 h 35"/>
                <a:gd name="T12" fmla="*/ 1 w 8"/>
                <a:gd name="T13" fmla="*/ 12 h 35"/>
                <a:gd name="T14" fmla="*/ 7 w 8"/>
                <a:gd name="T15" fmla="*/ 12 h 35"/>
                <a:gd name="T16" fmla="*/ 7 w 8"/>
                <a:gd name="T17" fmla="*/ 35 h 35"/>
                <a:gd name="T18" fmla="*/ 1 w 8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5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0" name="Freeform 25"/>
            <p:cNvSpPr>
              <a:spLocks/>
            </p:cNvSpPr>
            <p:nvPr userDrawn="1"/>
          </p:nvSpPr>
          <p:spPr bwMode="auto">
            <a:xfrm>
              <a:off x="19254788" y="4741863"/>
              <a:ext cx="520700" cy="1190625"/>
            </a:xfrm>
            <a:custGeom>
              <a:avLst/>
              <a:gdLst>
                <a:gd name="T0" fmla="*/ 10 w 15"/>
                <a:gd name="T1" fmla="*/ 8 h 34"/>
                <a:gd name="T2" fmla="*/ 10 w 15"/>
                <a:gd name="T3" fmla="*/ 11 h 34"/>
                <a:gd name="T4" fmla="*/ 15 w 15"/>
                <a:gd name="T5" fmla="*/ 11 h 34"/>
                <a:gd name="T6" fmla="*/ 15 w 15"/>
                <a:gd name="T7" fmla="*/ 16 h 34"/>
                <a:gd name="T8" fmla="*/ 10 w 15"/>
                <a:gd name="T9" fmla="*/ 16 h 34"/>
                <a:gd name="T10" fmla="*/ 10 w 15"/>
                <a:gd name="T11" fmla="*/ 34 h 34"/>
                <a:gd name="T12" fmla="*/ 4 w 15"/>
                <a:gd name="T13" fmla="*/ 34 h 34"/>
                <a:gd name="T14" fmla="*/ 4 w 15"/>
                <a:gd name="T15" fmla="*/ 16 h 34"/>
                <a:gd name="T16" fmla="*/ 0 w 15"/>
                <a:gd name="T17" fmla="*/ 16 h 34"/>
                <a:gd name="T18" fmla="*/ 0 w 15"/>
                <a:gd name="T19" fmla="*/ 11 h 34"/>
                <a:gd name="T20" fmla="*/ 4 w 15"/>
                <a:gd name="T21" fmla="*/ 11 h 34"/>
                <a:gd name="T22" fmla="*/ 4 w 15"/>
                <a:gd name="T23" fmla="*/ 8 h 34"/>
                <a:gd name="T24" fmla="*/ 12 w 15"/>
                <a:gd name="T25" fmla="*/ 0 h 34"/>
                <a:gd name="T26" fmla="*/ 15 w 15"/>
                <a:gd name="T27" fmla="*/ 0 h 34"/>
                <a:gd name="T28" fmla="*/ 15 w 15"/>
                <a:gd name="T29" fmla="*/ 5 h 34"/>
                <a:gd name="T30" fmla="*/ 13 w 15"/>
                <a:gd name="T31" fmla="*/ 5 h 34"/>
                <a:gd name="T32" fmla="*/ 10 w 15"/>
                <a:gd name="T3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10" y="8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3"/>
                    <a:pt x="7" y="0"/>
                    <a:pt x="12" y="0"/>
                  </a:cubicBezTo>
                  <a:cubicBezTo>
                    <a:pt x="13" y="0"/>
                    <a:pt x="15" y="0"/>
                    <a:pt x="15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2" y="5"/>
                    <a:pt x="10" y="6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1" name="Freeform 26"/>
            <p:cNvSpPr>
              <a:spLocks noEditPoints="1"/>
            </p:cNvSpPr>
            <p:nvPr userDrawn="1"/>
          </p:nvSpPr>
          <p:spPr bwMode="auto">
            <a:xfrm>
              <a:off x="19845338" y="5091113"/>
              <a:ext cx="763588" cy="841375"/>
            </a:xfrm>
            <a:custGeom>
              <a:avLst/>
              <a:gdLst>
                <a:gd name="T0" fmla="*/ 22 w 22"/>
                <a:gd name="T1" fmla="*/ 17 h 24"/>
                <a:gd name="T2" fmla="*/ 12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6 h 24"/>
                <a:gd name="T18" fmla="*/ 22 w 22"/>
                <a:gd name="T19" fmla="*/ 17 h 24"/>
                <a:gd name="T20" fmla="*/ 16 w 22"/>
                <a:gd name="T21" fmla="*/ 10 h 24"/>
                <a:gd name="T22" fmla="*/ 11 w 22"/>
                <a:gd name="T23" fmla="*/ 5 h 24"/>
                <a:gd name="T24" fmla="*/ 6 w 22"/>
                <a:gd name="T25" fmla="*/ 10 h 24"/>
                <a:gd name="T26" fmla="*/ 16 w 22"/>
                <a:gd name="T2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2" y="5"/>
                    <a:pt x="22" y="12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8" y="19"/>
                    <a:pt x="12" y="19"/>
                  </a:cubicBezTo>
                  <a:cubicBezTo>
                    <a:pt x="14" y="19"/>
                    <a:pt x="16" y="18"/>
                    <a:pt x="17" y="16"/>
                  </a:cubicBezTo>
                  <a:lnTo>
                    <a:pt x="22" y="17"/>
                  </a:lnTo>
                  <a:close/>
                  <a:moveTo>
                    <a:pt x="16" y="10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2" name="Oval 27"/>
            <p:cNvSpPr>
              <a:spLocks noChangeArrowheads="1"/>
            </p:cNvSpPr>
            <p:nvPr userDrawn="1"/>
          </p:nvSpPr>
          <p:spPr bwMode="auto">
            <a:xfrm>
              <a:off x="20748626" y="5653088"/>
              <a:ext cx="312738" cy="279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3" name="Freeform 28"/>
            <p:cNvSpPr>
              <a:spLocks/>
            </p:cNvSpPr>
            <p:nvPr userDrawn="1"/>
          </p:nvSpPr>
          <p:spPr bwMode="auto">
            <a:xfrm>
              <a:off x="21409026" y="4776788"/>
              <a:ext cx="382588" cy="349250"/>
            </a:xfrm>
            <a:custGeom>
              <a:avLst/>
              <a:gdLst>
                <a:gd name="T0" fmla="*/ 0 w 241"/>
                <a:gd name="T1" fmla="*/ 220 h 220"/>
                <a:gd name="T2" fmla="*/ 0 w 241"/>
                <a:gd name="T3" fmla="*/ 0 h 220"/>
                <a:gd name="T4" fmla="*/ 44 w 241"/>
                <a:gd name="T5" fmla="*/ 0 h 220"/>
                <a:gd name="T6" fmla="*/ 109 w 241"/>
                <a:gd name="T7" fmla="*/ 154 h 220"/>
                <a:gd name="T8" fmla="*/ 175 w 241"/>
                <a:gd name="T9" fmla="*/ 0 h 220"/>
                <a:gd name="T10" fmla="*/ 241 w 241"/>
                <a:gd name="T11" fmla="*/ 0 h 220"/>
                <a:gd name="T12" fmla="*/ 241 w 241"/>
                <a:gd name="T13" fmla="*/ 220 h 220"/>
                <a:gd name="T14" fmla="*/ 197 w 241"/>
                <a:gd name="T15" fmla="*/ 220 h 220"/>
                <a:gd name="T16" fmla="*/ 197 w 241"/>
                <a:gd name="T17" fmla="*/ 66 h 220"/>
                <a:gd name="T18" fmla="*/ 131 w 241"/>
                <a:gd name="T19" fmla="*/ 220 h 220"/>
                <a:gd name="T20" fmla="*/ 109 w 241"/>
                <a:gd name="T21" fmla="*/ 220 h 220"/>
                <a:gd name="T22" fmla="*/ 44 w 241"/>
                <a:gd name="T23" fmla="*/ 66 h 220"/>
                <a:gd name="T24" fmla="*/ 44 w 241"/>
                <a:gd name="T25" fmla="*/ 220 h 220"/>
                <a:gd name="T26" fmla="*/ 0 w 241"/>
                <a:gd name="T2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220">
                  <a:moveTo>
                    <a:pt x="0" y="220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109" y="154"/>
                  </a:lnTo>
                  <a:lnTo>
                    <a:pt x="175" y="0"/>
                  </a:lnTo>
                  <a:lnTo>
                    <a:pt x="241" y="0"/>
                  </a:lnTo>
                  <a:lnTo>
                    <a:pt x="241" y="220"/>
                  </a:lnTo>
                  <a:lnTo>
                    <a:pt x="197" y="220"/>
                  </a:lnTo>
                  <a:lnTo>
                    <a:pt x="197" y="66"/>
                  </a:lnTo>
                  <a:lnTo>
                    <a:pt x="131" y="220"/>
                  </a:lnTo>
                  <a:lnTo>
                    <a:pt x="109" y="220"/>
                  </a:lnTo>
                  <a:lnTo>
                    <a:pt x="44" y="66"/>
                  </a:lnTo>
                  <a:lnTo>
                    <a:pt x="44" y="220"/>
                  </a:lnTo>
                  <a:lnTo>
                    <a:pt x="0" y="2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5" name="Freeform 29"/>
            <p:cNvSpPr>
              <a:spLocks/>
            </p:cNvSpPr>
            <p:nvPr userDrawn="1"/>
          </p:nvSpPr>
          <p:spPr bwMode="auto">
            <a:xfrm>
              <a:off x="21061363" y="4776788"/>
              <a:ext cx="277813" cy="349250"/>
            </a:xfrm>
            <a:custGeom>
              <a:avLst/>
              <a:gdLst>
                <a:gd name="T0" fmla="*/ 0 w 175"/>
                <a:gd name="T1" fmla="*/ 0 h 220"/>
                <a:gd name="T2" fmla="*/ 175 w 175"/>
                <a:gd name="T3" fmla="*/ 0 h 220"/>
                <a:gd name="T4" fmla="*/ 175 w 175"/>
                <a:gd name="T5" fmla="*/ 44 h 220"/>
                <a:gd name="T6" fmla="*/ 110 w 175"/>
                <a:gd name="T7" fmla="*/ 44 h 220"/>
                <a:gd name="T8" fmla="*/ 110 w 175"/>
                <a:gd name="T9" fmla="*/ 220 h 220"/>
                <a:gd name="T10" fmla="*/ 66 w 175"/>
                <a:gd name="T11" fmla="*/ 220 h 220"/>
                <a:gd name="T12" fmla="*/ 66 w 175"/>
                <a:gd name="T13" fmla="*/ 44 h 220"/>
                <a:gd name="T14" fmla="*/ 0 w 175"/>
                <a:gd name="T15" fmla="*/ 44 h 220"/>
                <a:gd name="T16" fmla="*/ 0 w 175"/>
                <a:gd name="T1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220">
                  <a:moveTo>
                    <a:pt x="0" y="0"/>
                  </a:moveTo>
                  <a:lnTo>
                    <a:pt x="175" y="0"/>
                  </a:lnTo>
                  <a:lnTo>
                    <a:pt x="175" y="44"/>
                  </a:lnTo>
                  <a:lnTo>
                    <a:pt x="110" y="44"/>
                  </a:lnTo>
                  <a:lnTo>
                    <a:pt x="110" y="220"/>
                  </a:lnTo>
                  <a:lnTo>
                    <a:pt x="66" y="220"/>
                  </a:lnTo>
                  <a:lnTo>
                    <a:pt x="66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</p:grpSp>
    </p:spTree>
    <p:extLst>
      <p:ext uri="{BB962C8B-B14F-4D97-AF65-F5344CB8AC3E}">
        <p14:creationId xmlns:p14="http://schemas.microsoft.com/office/powerpoint/2010/main" val="270403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5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8F7BBD-7951-4581-A372-FAD323248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42"/>
            <a:ext cx="7772400" cy="10040517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3885730" y="0"/>
            <a:ext cx="3889462" cy="10059667"/>
            <a:chOff x="6095262" y="0"/>
            <a:chExt cx="6101116" cy="6858864"/>
          </a:xfrm>
        </p:grpSpPr>
        <p:sp>
          <p:nvSpPr>
            <p:cNvPr id="23" name="Freeform 22"/>
            <p:cNvSpPr/>
            <p:nvPr userDrawn="1"/>
          </p:nvSpPr>
          <p:spPr>
            <a:xfrm>
              <a:off x="6105525" y="0"/>
              <a:ext cx="6082158" cy="6858000"/>
            </a:xfrm>
            <a:custGeom>
              <a:avLst/>
              <a:gdLst>
                <a:gd name="connsiteX0" fmla="*/ 6096000 w 6096000"/>
                <a:gd name="connsiteY0" fmla="*/ 0 h 6867525"/>
                <a:gd name="connsiteX1" fmla="*/ 0 w 6096000"/>
                <a:gd name="connsiteY1" fmla="*/ 9525 h 6867525"/>
                <a:gd name="connsiteX2" fmla="*/ 3362325 w 6096000"/>
                <a:gd name="connsiteY2" fmla="*/ 6867525 h 6867525"/>
                <a:gd name="connsiteX3" fmla="*/ 6096000 w 6096000"/>
                <a:gd name="connsiteY3" fmla="*/ 6858000 h 6867525"/>
                <a:gd name="connsiteX4" fmla="*/ 6096000 w 6096000"/>
                <a:gd name="connsiteY4" fmla="*/ 0 h 68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6867525">
                  <a:moveTo>
                    <a:pt x="6096000" y="0"/>
                  </a:moveTo>
                  <a:lnTo>
                    <a:pt x="0" y="9525"/>
                  </a:lnTo>
                  <a:lnTo>
                    <a:pt x="3362325" y="6867525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24" name="Freeform 23"/>
            <p:cNvSpPr/>
            <p:nvPr userDrawn="1"/>
          </p:nvSpPr>
          <p:spPr>
            <a:xfrm flipH="1">
              <a:off x="6099048" y="0"/>
              <a:ext cx="6096736" cy="4569416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2623 w 3395129"/>
                <a:gd name="connsiteY0" fmla="*/ 652 h 3446751"/>
                <a:gd name="connsiteX1" fmla="*/ 0 w 3395129"/>
                <a:gd name="connsiteY1" fmla="*/ 3446751 h 3446751"/>
                <a:gd name="connsiteX2" fmla="*/ 3395129 w 3395129"/>
                <a:gd name="connsiteY2" fmla="*/ 0 h 3446751"/>
                <a:gd name="connsiteX3" fmla="*/ 2623 w 3395129"/>
                <a:gd name="connsiteY3" fmla="*/ 652 h 344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3446751">
                  <a:moveTo>
                    <a:pt x="2623" y="652"/>
                  </a:moveTo>
                  <a:cubicBezTo>
                    <a:pt x="1749" y="1149352"/>
                    <a:pt x="874" y="2298051"/>
                    <a:pt x="0" y="3446751"/>
                  </a:cubicBezTo>
                  <a:lnTo>
                    <a:pt x="3395129" y="0"/>
                  </a:lnTo>
                  <a:lnTo>
                    <a:pt x="2623" y="65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3"/>
                </a:gs>
              </a:gsLst>
              <a:lin ang="12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40" dirty="0"/>
            </a:p>
          </p:txBody>
        </p:sp>
        <p:sp>
          <p:nvSpPr>
            <p:cNvPr id="25" name="Freeform 24"/>
            <p:cNvSpPr/>
            <p:nvPr userDrawn="1"/>
          </p:nvSpPr>
          <p:spPr>
            <a:xfrm flipH="1">
              <a:off x="9451181" y="4569416"/>
              <a:ext cx="2745197" cy="2289448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1529836 w 1529836"/>
                <a:gd name="connsiteY0" fmla="*/ 1726951 h 1726951"/>
                <a:gd name="connsiteX1" fmla="*/ 4894 w 1529836"/>
                <a:gd name="connsiteY1" fmla="*/ 0 h 1726951"/>
                <a:gd name="connsiteX2" fmla="*/ 0 w 1529836"/>
                <a:gd name="connsiteY2" fmla="*/ 1719114 h 1726951"/>
                <a:gd name="connsiteX3" fmla="*/ 1529836 w 1529836"/>
                <a:gd name="connsiteY3" fmla="*/ 1726951 h 1726951"/>
                <a:gd name="connsiteX0" fmla="*/ 1524956 w 1524956"/>
                <a:gd name="connsiteY0" fmla="*/ 1726951 h 1726951"/>
                <a:gd name="connsiteX1" fmla="*/ 14 w 1524956"/>
                <a:gd name="connsiteY1" fmla="*/ 0 h 1726951"/>
                <a:gd name="connsiteX2" fmla="*/ 139661 w 1524956"/>
                <a:gd name="connsiteY2" fmla="*/ 1496385 h 1726951"/>
                <a:gd name="connsiteX3" fmla="*/ 1524956 w 1524956"/>
                <a:gd name="connsiteY3" fmla="*/ 1726951 h 1726951"/>
                <a:gd name="connsiteX0" fmla="*/ 1525273 w 1525273"/>
                <a:gd name="connsiteY0" fmla="*/ 1726951 h 1726951"/>
                <a:gd name="connsiteX1" fmla="*/ 331 w 1525273"/>
                <a:gd name="connsiteY1" fmla="*/ 0 h 1726951"/>
                <a:gd name="connsiteX2" fmla="*/ 2068 w 1525273"/>
                <a:gd name="connsiteY2" fmla="*/ 1726299 h 1726951"/>
                <a:gd name="connsiteX3" fmla="*/ 1525273 w 1525273"/>
                <a:gd name="connsiteY3" fmla="*/ 1726951 h 172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5273" h="1726951">
                  <a:moveTo>
                    <a:pt x="1525273" y="1726951"/>
                  </a:moveTo>
                  <a:lnTo>
                    <a:pt x="331" y="0"/>
                  </a:lnTo>
                  <a:cubicBezTo>
                    <a:pt x="-1300" y="573038"/>
                    <a:pt x="3699" y="1153261"/>
                    <a:pt x="2068" y="1726299"/>
                  </a:cubicBezTo>
                  <a:lnTo>
                    <a:pt x="1525273" y="1726951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0">
                  <a:schemeClr val="accent3"/>
                </a:gs>
              </a:gsLst>
              <a:lin ang="13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40" dirty="0"/>
            </a:p>
          </p:txBody>
        </p:sp>
        <p:sp>
          <p:nvSpPr>
            <p:cNvPr id="26" name="Freeform 25"/>
            <p:cNvSpPr/>
            <p:nvPr userDrawn="1"/>
          </p:nvSpPr>
          <p:spPr>
            <a:xfrm flipH="1">
              <a:off x="6095262" y="0"/>
              <a:ext cx="6100521" cy="6858864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5173702">
                  <a:moveTo>
                    <a:pt x="1524942" y="5173702"/>
                  </a:moveTo>
                  <a:lnTo>
                    <a:pt x="0" y="3446751"/>
                  </a:lnTo>
                  <a:lnTo>
                    <a:pt x="3395129" y="0"/>
                  </a:lnTo>
                  <a:lnTo>
                    <a:pt x="1524942" y="517370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4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4186" y="2428493"/>
            <a:ext cx="7311429" cy="2925108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1056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44830" y="5713172"/>
            <a:ext cx="2623185" cy="704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107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242889" y="563270"/>
            <a:ext cx="1519971" cy="633600"/>
            <a:chOff x="3024188" y="2847975"/>
            <a:chExt cx="18767426" cy="3400426"/>
          </a:xfrm>
        </p:grpSpPr>
        <p:sp>
          <p:nvSpPr>
            <p:cNvPr id="13" name="Freeform 5"/>
            <p:cNvSpPr>
              <a:spLocks noEditPoints="1"/>
            </p:cNvSpPr>
            <p:nvPr userDrawn="1"/>
          </p:nvSpPr>
          <p:spPr bwMode="auto">
            <a:xfrm>
              <a:off x="3024188" y="2847975"/>
              <a:ext cx="5908675" cy="3155950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9871076" y="2952750"/>
              <a:ext cx="868363" cy="1192213"/>
            </a:xfrm>
            <a:custGeom>
              <a:avLst/>
              <a:gdLst>
                <a:gd name="T0" fmla="*/ 19 w 25"/>
                <a:gd name="T1" fmla="*/ 10 h 34"/>
                <a:gd name="T2" fmla="*/ 13 w 25"/>
                <a:gd name="T3" fmla="*/ 5 h 34"/>
                <a:gd name="T4" fmla="*/ 8 w 25"/>
                <a:gd name="T5" fmla="*/ 9 h 34"/>
                <a:gd name="T6" fmla="*/ 11 w 25"/>
                <a:gd name="T7" fmla="*/ 13 h 34"/>
                <a:gd name="T8" fmla="*/ 16 w 25"/>
                <a:gd name="T9" fmla="*/ 14 h 34"/>
                <a:gd name="T10" fmla="*/ 25 w 25"/>
                <a:gd name="T11" fmla="*/ 24 h 34"/>
                <a:gd name="T12" fmla="*/ 13 w 25"/>
                <a:gd name="T13" fmla="*/ 34 h 34"/>
                <a:gd name="T14" fmla="*/ 0 w 25"/>
                <a:gd name="T15" fmla="*/ 24 h 34"/>
                <a:gd name="T16" fmla="*/ 6 w 25"/>
                <a:gd name="T17" fmla="*/ 22 h 34"/>
                <a:gd name="T18" fmla="*/ 13 w 25"/>
                <a:gd name="T19" fmla="*/ 28 h 34"/>
                <a:gd name="T20" fmla="*/ 19 w 25"/>
                <a:gd name="T21" fmla="*/ 24 h 34"/>
                <a:gd name="T22" fmla="*/ 15 w 25"/>
                <a:gd name="T23" fmla="*/ 20 h 34"/>
                <a:gd name="T24" fmla="*/ 10 w 25"/>
                <a:gd name="T25" fmla="*/ 19 h 34"/>
                <a:gd name="T26" fmla="*/ 1 w 25"/>
                <a:gd name="T27" fmla="*/ 10 h 34"/>
                <a:gd name="T28" fmla="*/ 13 w 25"/>
                <a:gd name="T29" fmla="*/ 0 h 34"/>
                <a:gd name="T30" fmla="*/ 25 w 25"/>
                <a:gd name="T31" fmla="*/ 8 h 34"/>
                <a:gd name="T32" fmla="*/ 19 w 25"/>
                <a:gd name="T33" fmla="*/ 1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4">
                  <a:moveTo>
                    <a:pt x="19" y="10"/>
                  </a:moveTo>
                  <a:cubicBezTo>
                    <a:pt x="19" y="8"/>
                    <a:pt x="17" y="5"/>
                    <a:pt x="13" y="5"/>
                  </a:cubicBezTo>
                  <a:cubicBezTo>
                    <a:pt x="10" y="5"/>
                    <a:pt x="8" y="7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15"/>
                    <a:pt x="25" y="19"/>
                    <a:pt x="25" y="24"/>
                  </a:cubicBezTo>
                  <a:cubicBezTo>
                    <a:pt x="25" y="29"/>
                    <a:pt x="21" y="34"/>
                    <a:pt x="13" y="34"/>
                  </a:cubicBezTo>
                  <a:cubicBezTo>
                    <a:pt x="4" y="34"/>
                    <a:pt x="1" y="28"/>
                    <a:pt x="0" y="24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9" y="28"/>
                    <a:pt x="13" y="28"/>
                  </a:cubicBezTo>
                  <a:cubicBezTo>
                    <a:pt x="17" y="28"/>
                    <a:pt x="19" y="27"/>
                    <a:pt x="19" y="24"/>
                  </a:cubicBezTo>
                  <a:cubicBezTo>
                    <a:pt x="19" y="22"/>
                    <a:pt x="17" y="21"/>
                    <a:pt x="15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5" y="18"/>
                    <a:pt x="1" y="15"/>
                    <a:pt x="1" y="10"/>
                  </a:cubicBezTo>
                  <a:cubicBezTo>
                    <a:pt x="1" y="4"/>
                    <a:pt x="7" y="0"/>
                    <a:pt x="13" y="0"/>
                  </a:cubicBezTo>
                  <a:cubicBezTo>
                    <a:pt x="21" y="0"/>
                    <a:pt x="24" y="4"/>
                    <a:pt x="25" y="8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10844213" y="3303588"/>
              <a:ext cx="798513" cy="841375"/>
            </a:xfrm>
            <a:custGeom>
              <a:avLst/>
              <a:gdLst>
                <a:gd name="T0" fmla="*/ 6 w 23"/>
                <a:gd name="T1" fmla="*/ 12 h 24"/>
                <a:gd name="T2" fmla="*/ 12 w 23"/>
                <a:gd name="T3" fmla="*/ 18 h 24"/>
                <a:gd name="T4" fmla="*/ 17 w 23"/>
                <a:gd name="T5" fmla="*/ 15 h 24"/>
                <a:gd name="T6" fmla="*/ 23 w 23"/>
                <a:gd name="T7" fmla="*/ 16 h 24"/>
                <a:gd name="T8" fmla="*/ 12 w 23"/>
                <a:gd name="T9" fmla="*/ 24 h 24"/>
                <a:gd name="T10" fmla="*/ 0 w 23"/>
                <a:gd name="T11" fmla="*/ 12 h 24"/>
                <a:gd name="T12" fmla="*/ 12 w 23"/>
                <a:gd name="T13" fmla="*/ 0 h 24"/>
                <a:gd name="T14" fmla="*/ 23 w 23"/>
                <a:gd name="T15" fmla="*/ 7 h 24"/>
                <a:gd name="T16" fmla="*/ 17 w 23"/>
                <a:gd name="T17" fmla="*/ 9 h 24"/>
                <a:gd name="T18" fmla="*/ 12 w 23"/>
                <a:gd name="T19" fmla="*/ 5 h 24"/>
                <a:gd name="T20" fmla="*/ 6 w 23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4">
                  <a:moveTo>
                    <a:pt x="6" y="12"/>
                  </a:moveTo>
                  <a:cubicBezTo>
                    <a:pt x="6" y="16"/>
                    <a:pt x="9" y="18"/>
                    <a:pt x="12" y="18"/>
                  </a:cubicBezTo>
                  <a:cubicBezTo>
                    <a:pt x="15" y="18"/>
                    <a:pt x="17" y="16"/>
                    <a:pt x="17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2" y="20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2" y="4"/>
                    <a:pt x="23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7"/>
                    <a:pt x="15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auto">
            <a:xfrm>
              <a:off x="11747501" y="2917825"/>
              <a:ext cx="277813" cy="1192213"/>
            </a:xfrm>
            <a:custGeom>
              <a:avLst/>
              <a:gdLst>
                <a:gd name="T0" fmla="*/ 4 w 8"/>
                <a:gd name="T1" fmla="*/ 0 h 34"/>
                <a:gd name="T2" fmla="*/ 8 w 8"/>
                <a:gd name="T3" fmla="*/ 4 h 34"/>
                <a:gd name="T4" fmla="*/ 4 w 8"/>
                <a:gd name="T5" fmla="*/ 8 h 34"/>
                <a:gd name="T6" fmla="*/ 0 w 8"/>
                <a:gd name="T7" fmla="*/ 4 h 34"/>
                <a:gd name="T8" fmla="*/ 4 w 8"/>
                <a:gd name="T9" fmla="*/ 0 h 34"/>
                <a:gd name="T10" fmla="*/ 1 w 8"/>
                <a:gd name="T11" fmla="*/ 34 h 34"/>
                <a:gd name="T12" fmla="*/ 1 w 8"/>
                <a:gd name="T13" fmla="*/ 11 h 34"/>
                <a:gd name="T14" fmla="*/ 7 w 8"/>
                <a:gd name="T15" fmla="*/ 11 h 34"/>
                <a:gd name="T16" fmla="*/ 7 w 8"/>
                <a:gd name="T17" fmla="*/ 34 h 34"/>
                <a:gd name="T18" fmla="*/ 1 w 8"/>
                <a:gd name="T1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4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34"/>
                    <a:pt x="7" y="34"/>
                    <a:pt x="7" y="34"/>
                  </a:cubicBezTo>
                  <a:lnTo>
                    <a:pt x="1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12165013" y="3303588"/>
              <a:ext cx="763588" cy="841375"/>
            </a:xfrm>
            <a:custGeom>
              <a:avLst/>
              <a:gdLst>
                <a:gd name="T0" fmla="*/ 22 w 22"/>
                <a:gd name="T1" fmla="*/ 17 h 24"/>
                <a:gd name="T2" fmla="*/ 12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5 h 24"/>
                <a:gd name="T18" fmla="*/ 22 w 22"/>
                <a:gd name="T19" fmla="*/ 17 h 24"/>
                <a:gd name="T20" fmla="*/ 16 w 22"/>
                <a:gd name="T21" fmla="*/ 9 h 24"/>
                <a:gd name="T22" fmla="*/ 11 w 22"/>
                <a:gd name="T23" fmla="*/ 5 h 24"/>
                <a:gd name="T24" fmla="*/ 6 w 22"/>
                <a:gd name="T25" fmla="*/ 9 h 24"/>
                <a:gd name="T26" fmla="*/ 16 w 22"/>
                <a:gd name="T2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2" y="4"/>
                    <a:pt x="22" y="12"/>
                  </a:cubicBezTo>
                  <a:cubicBezTo>
                    <a:pt x="22" y="12"/>
                    <a:pt x="22" y="13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6" y="17"/>
                    <a:pt x="17" y="15"/>
                  </a:cubicBezTo>
                  <a:lnTo>
                    <a:pt x="22" y="17"/>
                  </a:lnTo>
                  <a:close/>
                  <a:moveTo>
                    <a:pt x="16" y="9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7"/>
                    <a:pt x="6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13103226" y="3303588"/>
              <a:ext cx="730250" cy="806450"/>
            </a:xfrm>
            <a:custGeom>
              <a:avLst/>
              <a:gdLst>
                <a:gd name="T0" fmla="*/ 6 w 21"/>
                <a:gd name="T1" fmla="*/ 23 h 23"/>
                <a:gd name="T2" fmla="*/ 0 w 21"/>
                <a:gd name="T3" fmla="*/ 23 h 23"/>
                <a:gd name="T4" fmla="*/ 0 w 21"/>
                <a:gd name="T5" fmla="*/ 0 h 23"/>
                <a:gd name="T6" fmla="*/ 6 w 21"/>
                <a:gd name="T7" fmla="*/ 0 h 23"/>
                <a:gd name="T8" fmla="*/ 6 w 21"/>
                <a:gd name="T9" fmla="*/ 3 h 23"/>
                <a:gd name="T10" fmla="*/ 13 w 21"/>
                <a:gd name="T11" fmla="*/ 0 h 23"/>
                <a:gd name="T12" fmla="*/ 21 w 21"/>
                <a:gd name="T13" fmla="*/ 9 h 23"/>
                <a:gd name="T14" fmla="*/ 21 w 21"/>
                <a:gd name="T15" fmla="*/ 23 h 23"/>
                <a:gd name="T16" fmla="*/ 15 w 21"/>
                <a:gd name="T17" fmla="*/ 23 h 23"/>
                <a:gd name="T18" fmla="*/ 15 w 21"/>
                <a:gd name="T19" fmla="*/ 10 h 23"/>
                <a:gd name="T20" fmla="*/ 10 w 21"/>
                <a:gd name="T21" fmla="*/ 5 h 23"/>
                <a:gd name="T22" fmla="*/ 6 w 21"/>
                <a:gd name="T23" fmla="*/ 10 h 23"/>
                <a:gd name="T24" fmla="*/ 6 w 21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3">
                  <a:moveTo>
                    <a:pt x="6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8" y="0"/>
                    <a:pt x="21" y="4"/>
                    <a:pt x="21" y="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7"/>
                    <a:pt x="13" y="5"/>
                    <a:pt x="10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6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9" name="Freeform 11"/>
            <p:cNvSpPr>
              <a:spLocks/>
            </p:cNvSpPr>
            <p:nvPr userDrawn="1"/>
          </p:nvSpPr>
          <p:spPr bwMode="auto">
            <a:xfrm>
              <a:off x="13971588" y="3303588"/>
              <a:ext cx="800100" cy="841375"/>
            </a:xfrm>
            <a:custGeom>
              <a:avLst/>
              <a:gdLst>
                <a:gd name="T0" fmla="*/ 6 w 23"/>
                <a:gd name="T1" fmla="*/ 12 h 24"/>
                <a:gd name="T2" fmla="*/ 12 w 23"/>
                <a:gd name="T3" fmla="*/ 18 h 24"/>
                <a:gd name="T4" fmla="*/ 17 w 23"/>
                <a:gd name="T5" fmla="*/ 15 h 24"/>
                <a:gd name="T6" fmla="*/ 23 w 23"/>
                <a:gd name="T7" fmla="*/ 16 h 24"/>
                <a:gd name="T8" fmla="*/ 12 w 23"/>
                <a:gd name="T9" fmla="*/ 24 h 24"/>
                <a:gd name="T10" fmla="*/ 0 w 23"/>
                <a:gd name="T11" fmla="*/ 12 h 24"/>
                <a:gd name="T12" fmla="*/ 12 w 23"/>
                <a:gd name="T13" fmla="*/ 0 h 24"/>
                <a:gd name="T14" fmla="*/ 22 w 23"/>
                <a:gd name="T15" fmla="*/ 7 h 24"/>
                <a:gd name="T16" fmla="*/ 17 w 23"/>
                <a:gd name="T17" fmla="*/ 9 h 24"/>
                <a:gd name="T18" fmla="*/ 12 w 23"/>
                <a:gd name="T19" fmla="*/ 5 h 24"/>
                <a:gd name="T20" fmla="*/ 6 w 23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4">
                  <a:moveTo>
                    <a:pt x="6" y="12"/>
                  </a:moveTo>
                  <a:cubicBezTo>
                    <a:pt x="6" y="16"/>
                    <a:pt x="9" y="18"/>
                    <a:pt x="12" y="18"/>
                  </a:cubicBezTo>
                  <a:cubicBezTo>
                    <a:pt x="15" y="18"/>
                    <a:pt x="17" y="16"/>
                    <a:pt x="17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1" y="20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1" y="4"/>
                    <a:pt x="22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7"/>
                    <a:pt x="15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0" name="Freeform 12"/>
            <p:cNvSpPr>
              <a:spLocks noEditPoints="1"/>
            </p:cNvSpPr>
            <p:nvPr userDrawn="1"/>
          </p:nvSpPr>
          <p:spPr bwMode="auto">
            <a:xfrm>
              <a:off x="14839951" y="3303588"/>
              <a:ext cx="800100" cy="841375"/>
            </a:xfrm>
            <a:custGeom>
              <a:avLst/>
              <a:gdLst>
                <a:gd name="T0" fmla="*/ 22 w 23"/>
                <a:gd name="T1" fmla="*/ 17 h 24"/>
                <a:gd name="T2" fmla="*/ 12 w 23"/>
                <a:gd name="T3" fmla="*/ 24 h 24"/>
                <a:gd name="T4" fmla="*/ 0 w 23"/>
                <a:gd name="T5" fmla="*/ 12 h 24"/>
                <a:gd name="T6" fmla="*/ 11 w 23"/>
                <a:gd name="T7" fmla="*/ 0 h 24"/>
                <a:gd name="T8" fmla="*/ 23 w 23"/>
                <a:gd name="T9" fmla="*/ 12 h 24"/>
                <a:gd name="T10" fmla="*/ 23 w 23"/>
                <a:gd name="T11" fmla="*/ 14 h 24"/>
                <a:gd name="T12" fmla="*/ 6 w 23"/>
                <a:gd name="T13" fmla="*/ 14 h 24"/>
                <a:gd name="T14" fmla="*/ 12 w 23"/>
                <a:gd name="T15" fmla="*/ 19 h 24"/>
                <a:gd name="T16" fmla="*/ 17 w 23"/>
                <a:gd name="T17" fmla="*/ 15 h 24"/>
                <a:gd name="T18" fmla="*/ 22 w 23"/>
                <a:gd name="T19" fmla="*/ 17 h 24"/>
                <a:gd name="T20" fmla="*/ 16 w 23"/>
                <a:gd name="T21" fmla="*/ 9 h 24"/>
                <a:gd name="T22" fmla="*/ 11 w 23"/>
                <a:gd name="T23" fmla="*/ 5 h 24"/>
                <a:gd name="T24" fmla="*/ 6 w 23"/>
                <a:gd name="T25" fmla="*/ 9 h 24"/>
                <a:gd name="T26" fmla="*/ 16 w 23"/>
                <a:gd name="T2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6" y="24"/>
                    <a:pt x="0" y="20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3" y="4"/>
                    <a:pt x="23" y="12"/>
                  </a:cubicBezTo>
                  <a:cubicBezTo>
                    <a:pt x="23" y="12"/>
                    <a:pt x="23" y="13"/>
                    <a:pt x="23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6" y="17"/>
                    <a:pt x="17" y="15"/>
                  </a:cubicBezTo>
                  <a:lnTo>
                    <a:pt x="22" y="17"/>
                  </a:lnTo>
                  <a:close/>
                  <a:moveTo>
                    <a:pt x="16" y="9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7"/>
                    <a:pt x="6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1" name="Oval 13"/>
            <p:cNvSpPr>
              <a:spLocks noChangeArrowheads="1"/>
            </p:cNvSpPr>
            <p:nvPr userDrawn="1"/>
          </p:nvSpPr>
          <p:spPr bwMode="auto">
            <a:xfrm>
              <a:off x="15744826" y="3829050"/>
              <a:ext cx="312738" cy="3159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7" name="Freeform 14"/>
            <p:cNvSpPr>
              <a:spLocks noEditPoints="1"/>
            </p:cNvSpPr>
            <p:nvPr userDrawn="1"/>
          </p:nvSpPr>
          <p:spPr bwMode="auto">
            <a:xfrm>
              <a:off x="9836151" y="4776788"/>
              <a:ext cx="1146175" cy="1155700"/>
            </a:xfrm>
            <a:custGeom>
              <a:avLst/>
              <a:gdLst>
                <a:gd name="T0" fmla="*/ 503 w 722"/>
                <a:gd name="T1" fmla="*/ 552 h 728"/>
                <a:gd name="T2" fmla="*/ 219 w 722"/>
                <a:gd name="T3" fmla="*/ 552 h 728"/>
                <a:gd name="T4" fmla="*/ 153 w 722"/>
                <a:gd name="T5" fmla="*/ 728 h 728"/>
                <a:gd name="T6" fmla="*/ 0 w 722"/>
                <a:gd name="T7" fmla="*/ 728 h 728"/>
                <a:gd name="T8" fmla="*/ 285 w 722"/>
                <a:gd name="T9" fmla="*/ 0 h 728"/>
                <a:gd name="T10" fmla="*/ 438 w 722"/>
                <a:gd name="T11" fmla="*/ 0 h 728"/>
                <a:gd name="T12" fmla="*/ 722 w 722"/>
                <a:gd name="T13" fmla="*/ 728 h 728"/>
                <a:gd name="T14" fmla="*/ 569 w 722"/>
                <a:gd name="T15" fmla="*/ 728 h 728"/>
                <a:gd name="T16" fmla="*/ 503 w 722"/>
                <a:gd name="T17" fmla="*/ 552 h 728"/>
                <a:gd name="T18" fmla="*/ 263 w 722"/>
                <a:gd name="T19" fmla="*/ 419 h 728"/>
                <a:gd name="T20" fmla="*/ 460 w 722"/>
                <a:gd name="T21" fmla="*/ 419 h 728"/>
                <a:gd name="T22" fmla="*/ 350 w 722"/>
                <a:gd name="T23" fmla="*/ 154 h 728"/>
                <a:gd name="T24" fmla="*/ 263 w 722"/>
                <a:gd name="T25" fmla="*/ 41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2" h="728">
                  <a:moveTo>
                    <a:pt x="503" y="552"/>
                  </a:moveTo>
                  <a:lnTo>
                    <a:pt x="219" y="552"/>
                  </a:lnTo>
                  <a:lnTo>
                    <a:pt x="153" y="728"/>
                  </a:lnTo>
                  <a:lnTo>
                    <a:pt x="0" y="728"/>
                  </a:lnTo>
                  <a:lnTo>
                    <a:pt x="285" y="0"/>
                  </a:lnTo>
                  <a:lnTo>
                    <a:pt x="438" y="0"/>
                  </a:lnTo>
                  <a:lnTo>
                    <a:pt x="722" y="728"/>
                  </a:lnTo>
                  <a:lnTo>
                    <a:pt x="569" y="728"/>
                  </a:lnTo>
                  <a:lnTo>
                    <a:pt x="503" y="552"/>
                  </a:lnTo>
                  <a:close/>
                  <a:moveTo>
                    <a:pt x="263" y="419"/>
                  </a:moveTo>
                  <a:lnTo>
                    <a:pt x="460" y="419"/>
                  </a:lnTo>
                  <a:lnTo>
                    <a:pt x="350" y="154"/>
                  </a:lnTo>
                  <a:lnTo>
                    <a:pt x="263" y="4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8" name="Freeform 15"/>
            <p:cNvSpPr>
              <a:spLocks noEditPoints="1"/>
            </p:cNvSpPr>
            <p:nvPr userDrawn="1"/>
          </p:nvSpPr>
          <p:spPr bwMode="auto">
            <a:xfrm>
              <a:off x="11087101" y="5091113"/>
              <a:ext cx="833438" cy="11572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1 h 33"/>
                <a:gd name="T4" fmla="*/ 6 w 24"/>
                <a:gd name="T5" fmla="*/ 1 h 33"/>
                <a:gd name="T6" fmla="*/ 6 w 24"/>
                <a:gd name="T7" fmla="*/ 4 h 33"/>
                <a:gd name="T8" fmla="*/ 13 w 24"/>
                <a:gd name="T9" fmla="*/ 0 h 33"/>
                <a:gd name="T10" fmla="*/ 24 w 24"/>
                <a:gd name="T11" fmla="*/ 12 h 33"/>
                <a:gd name="T12" fmla="*/ 13 w 24"/>
                <a:gd name="T13" fmla="*/ 24 h 33"/>
                <a:gd name="T14" fmla="*/ 7 w 24"/>
                <a:gd name="T15" fmla="*/ 22 h 33"/>
                <a:gd name="T16" fmla="*/ 7 w 24"/>
                <a:gd name="T17" fmla="*/ 33 h 33"/>
                <a:gd name="T18" fmla="*/ 0 w 24"/>
                <a:gd name="T19" fmla="*/ 33 h 33"/>
                <a:gd name="T20" fmla="*/ 12 w 24"/>
                <a:gd name="T21" fmla="*/ 6 h 33"/>
                <a:gd name="T22" fmla="*/ 6 w 24"/>
                <a:gd name="T23" fmla="*/ 12 h 33"/>
                <a:gd name="T24" fmla="*/ 12 w 24"/>
                <a:gd name="T25" fmla="*/ 19 h 33"/>
                <a:gd name="T26" fmla="*/ 18 w 24"/>
                <a:gd name="T27" fmla="*/ 12 h 33"/>
                <a:gd name="T28" fmla="*/ 12 w 24"/>
                <a:gd name="T2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20" y="0"/>
                    <a:pt x="24" y="5"/>
                    <a:pt x="24" y="12"/>
                  </a:cubicBezTo>
                  <a:cubicBezTo>
                    <a:pt x="24" y="19"/>
                    <a:pt x="20" y="24"/>
                    <a:pt x="13" y="24"/>
                  </a:cubicBezTo>
                  <a:cubicBezTo>
                    <a:pt x="10" y="24"/>
                    <a:pt x="8" y="23"/>
                    <a:pt x="7" y="22"/>
                  </a:cubicBezTo>
                  <a:cubicBezTo>
                    <a:pt x="7" y="33"/>
                    <a:pt x="7" y="33"/>
                    <a:pt x="7" y="33"/>
                  </a:cubicBezTo>
                  <a:lnTo>
                    <a:pt x="0" y="33"/>
                  </a:lnTo>
                  <a:close/>
                  <a:moveTo>
                    <a:pt x="12" y="6"/>
                  </a:moveTo>
                  <a:cubicBezTo>
                    <a:pt x="9" y="6"/>
                    <a:pt x="6" y="8"/>
                    <a:pt x="6" y="12"/>
                  </a:cubicBezTo>
                  <a:cubicBezTo>
                    <a:pt x="6" y="16"/>
                    <a:pt x="9" y="19"/>
                    <a:pt x="12" y="19"/>
                  </a:cubicBezTo>
                  <a:cubicBezTo>
                    <a:pt x="15" y="19"/>
                    <a:pt x="18" y="16"/>
                    <a:pt x="18" y="12"/>
                  </a:cubicBezTo>
                  <a:cubicBezTo>
                    <a:pt x="18" y="8"/>
                    <a:pt x="15" y="6"/>
                    <a:pt x="1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9" name="Freeform 16"/>
            <p:cNvSpPr>
              <a:spLocks noEditPoints="1"/>
            </p:cNvSpPr>
            <p:nvPr userDrawn="1"/>
          </p:nvSpPr>
          <p:spPr bwMode="auto">
            <a:xfrm>
              <a:off x="12060238" y="5091113"/>
              <a:ext cx="833438" cy="11572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1 h 33"/>
                <a:gd name="T4" fmla="*/ 6 w 24"/>
                <a:gd name="T5" fmla="*/ 1 h 33"/>
                <a:gd name="T6" fmla="*/ 6 w 24"/>
                <a:gd name="T7" fmla="*/ 4 h 33"/>
                <a:gd name="T8" fmla="*/ 13 w 24"/>
                <a:gd name="T9" fmla="*/ 0 h 33"/>
                <a:gd name="T10" fmla="*/ 24 w 24"/>
                <a:gd name="T11" fmla="*/ 12 h 33"/>
                <a:gd name="T12" fmla="*/ 13 w 24"/>
                <a:gd name="T13" fmla="*/ 24 h 33"/>
                <a:gd name="T14" fmla="*/ 6 w 24"/>
                <a:gd name="T15" fmla="*/ 22 h 33"/>
                <a:gd name="T16" fmla="*/ 6 w 24"/>
                <a:gd name="T17" fmla="*/ 33 h 33"/>
                <a:gd name="T18" fmla="*/ 0 w 24"/>
                <a:gd name="T19" fmla="*/ 33 h 33"/>
                <a:gd name="T20" fmla="*/ 12 w 24"/>
                <a:gd name="T21" fmla="*/ 6 h 33"/>
                <a:gd name="T22" fmla="*/ 6 w 24"/>
                <a:gd name="T23" fmla="*/ 12 h 33"/>
                <a:gd name="T24" fmla="*/ 12 w 24"/>
                <a:gd name="T25" fmla="*/ 19 h 33"/>
                <a:gd name="T26" fmla="*/ 18 w 24"/>
                <a:gd name="T27" fmla="*/ 12 h 33"/>
                <a:gd name="T28" fmla="*/ 12 w 24"/>
                <a:gd name="T2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20" y="0"/>
                    <a:pt x="24" y="5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ubicBezTo>
                    <a:pt x="10" y="24"/>
                    <a:pt x="7" y="23"/>
                    <a:pt x="6" y="22"/>
                  </a:cubicBezTo>
                  <a:cubicBezTo>
                    <a:pt x="6" y="33"/>
                    <a:pt x="6" y="33"/>
                    <a:pt x="6" y="33"/>
                  </a:cubicBezTo>
                  <a:lnTo>
                    <a:pt x="0" y="33"/>
                  </a:lnTo>
                  <a:close/>
                  <a:moveTo>
                    <a:pt x="12" y="6"/>
                  </a:moveTo>
                  <a:cubicBezTo>
                    <a:pt x="9" y="6"/>
                    <a:pt x="6" y="8"/>
                    <a:pt x="6" y="12"/>
                  </a:cubicBezTo>
                  <a:cubicBezTo>
                    <a:pt x="6" y="16"/>
                    <a:pt x="9" y="19"/>
                    <a:pt x="12" y="19"/>
                  </a:cubicBezTo>
                  <a:cubicBezTo>
                    <a:pt x="15" y="19"/>
                    <a:pt x="18" y="16"/>
                    <a:pt x="18" y="12"/>
                  </a:cubicBezTo>
                  <a:cubicBezTo>
                    <a:pt x="18" y="8"/>
                    <a:pt x="15" y="6"/>
                    <a:pt x="1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0" name="Rectangle 17"/>
            <p:cNvSpPr>
              <a:spLocks noChangeArrowheads="1"/>
            </p:cNvSpPr>
            <p:nvPr userDrawn="1"/>
          </p:nvSpPr>
          <p:spPr bwMode="auto">
            <a:xfrm>
              <a:off x="13033376" y="4741863"/>
              <a:ext cx="207963" cy="11906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1" name="Freeform 18"/>
            <p:cNvSpPr>
              <a:spLocks noEditPoints="1"/>
            </p:cNvSpPr>
            <p:nvPr userDrawn="1"/>
          </p:nvSpPr>
          <p:spPr bwMode="auto">
            <a:xfrm>
              <a:off x="13450888" y="4705350"/>
              <a:ext cx="242888" cy="1227138"/>
            </a:xfrm>
            <a:custGeom>
              <a:avLst/>
              <a:gdLst>
                <a:gd name="T0" fmla="*/ 4 w 7"/>
                <a:gd name="T1" fmla="*/ 0 h 35"/>
                <a:gd name="T2" fmla="*/ 7 w 7"/>
                <a:gd name="T3" fmla="*/ 4 h 35"/>
                <a:gd name="T4" fmla="*/ 4 w 7"/>
                <a:gd name="T5" fmla="*/ 8 h 35"/>
                <a:gd name="T6" fmla="*/ 0 w 7"/>
                <a:gd name="T7" fmla="*/ 4 h 35"/>
                <a:gd name="T8" fmla="*/ 4 w 7"/>
                <a:gd name="T9" fmla="*/ 0 h 35"/>
                <a:gd name="T10" fmla="*/ 1 w 7"/>
                <a:gd name="T11" fmla="*/ 35 h 35"/>
                <a:gd name="T12" fmla="*/ 1 w 7"/>
                <a:gd name="T13" fmla="*/ 12 h 35"/>
                <a:gd name="T14" fmla="*/ 7 w 7"/>
                <a:gd name="T15" fmla="*/ 12 h 35"/>
                <a:gd name="T16" fmla="*/ 7 w 7"/>
                <a:gd name="T17" fmla="*/ 35 h 35"/>
                <a:gd name="T18" fmla="*/ 1 w 7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5">
                  <a:moveTo>
                    <a:pt x="4" y="0"/>
                  </a:moveTo>
                  <a:cubicBezTo>
                    <a:pt x="6" y="0"/>
                    <a:pt x="7" y="2"/>
                    <a:pt x="7" y="4"/>
                  </a:cubicBezTo>
                  <a:cubicBezTo>
                    <a:pt x="7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5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2" name="Freeform 19"/>
            <p:cNvSpPr>
              <a:spLocks noEditPoints="1"/>
            </p:cNvSpPr>
            <p:nvPr userDrawn="1"/>
          </p:nvSpPr>
          <p:spPr bwMode="auto">
            <a:xfrm>
              <a:off x="13866813" y="5091113"/>
              <a:ext cx="765175" cy="841375"/>
            </a:xfrm>
            <a:custGeom>
              <a:avLst/>
              <a:gdLst>
                <a:gd name="T0" fmla="*/ 22 w 22"/>
                <a:gd name="T1" fmla="*/ 17 h 24"/>
                <a:gd name="T2" fmla="*/ 11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6 h 24"/>
                <a:gd name="T18" fmla="*/ 22 w 22"/>
                <a:gd name="T19" fmla="*/ 17 h 24"/>
                <a:gd name="T20" fmla="*/ 16 w 22"/>
                <a:gd name="T21" fmla="*/ 10 h 24"/>
                <a:gd name="T22" fmla="*/ 11 w 22"/>
                <a:gd name="T23" fmla="*/ 5 h 24"/>
                <a:gd name="T24" fmla="*/ 6 w 22"/>
                <a:gd name="T25" fmla="*/ 10 h 24"/>
                <a:gd name="T26" fmla="*/ 16 w 22"/>
                <a:gd name="T2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1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2" y="5"/>
                    <a:pt x="22" y="12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8" y="19"/>
                    <a:pt x="12" y="19"/>
                  </a:cubicBezTo>
                  <a:cubicBezTo>
                    <a:pt x="14" y="19"/>
                    <a:pt x="16" y="18"/>
                    <a:pt x="17" y="16"/>
                  </a:cubicBezTo>
                  <a:lnTo>
                    <a:pt x="22" y="17"/>
                  </a:lnTo>
                  <a:close/>
                  <a:moveTo>
                    <a:pt x="16" y="10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3" name="Freeform 20"/>
            <p:cNvSpPr>
              <a:spLocks noEditPoints="1"/>
            </p:cNvSpPr>
            <p:nvPr userDrawn="1"/>
          </p:nvSpPr>
          <p:spPr bwMode="auto">
            <a:xfrm>
              <a:off x="14736763" y="4741863"/>
              <a:ext cx="833438" cy="1190625"/>
            </a:xfrm>
            <a:custGeom>
              <a:avLst/>
              <a:gdLst>
                <a:gd name="T0" fmla="*/ 24 w 24"/>
                <a:gd name="T1" fmla="*/ 30 h 34"/>
                <a:gd name="T2" fmla="*/ 24 w 24"/>
                <a:gd name="T3" fmla="*/ 34 h 34"/>
                <a:gd name="T4" fmla="*/ 18 w 24"/>
                <a:gd name="T5" fmla="*/ 34 h 34"/>
                <a:gd name="T6" fmla="*/ 18 w 24"/>
                <a:gd name="T7" fmla="*/ 31 h 34"/>
                <a:gd name="T8" fmla="*/ 12 w 24"/>
                <a:gd name="T9" fmla="*/ 34 h 34"/>
                <a:gd name="T10" fmla="*/ 0 w 24"/>
                <a:gd name="T11" fmla="*/ 22 h 34"/>
                <a:gd name="T12" fmla="*/ 11 w 24"/>
                <a:gd name="T13" fmla="*/ 10 h 34"/>
                <a:gd name="T14" fmla="*/ 18 w 24"/>
                <a:gd name="T15" fmla="*/ 13 h 34"/>
                <a:gd name="T16" fmla="*/ 18 w 24"/>
                <a:gd name="T17" fmla="*/ 0 h 34"/>
                <a:gd name="T18" fmla="*/ 24 w 24"/>
                <a:gd name="T19" fmla="*/ 0 h 34"/>
                <a:gd name="T20" fmla="*/ 24 w 24"/>
                <a:gd name="T21" fmla="*/ 30 h 34"/>
                <a:gd name="T22" fmla="*/ 12 w 24"/>
                <a:gd name="T23" fmla="*/ 29 h 34"/>
                <a:gd name="T24" fmla="*/ 18 w 24"/>
                <a:gd name="T25" fmla="*/ 22 h 34"/>
                <a:gd name="T26" fmla="*/ 12 w 24"/>
                <a:gd name="T27" fmla="*/ 16 h 34"/>
                <a:gd name="T28" fmla="*/ 7 w 24"/>
                <a:gd name="T29" fmla="*/ 22 h 34"/>
                <a:gd name="T30" fmla="*/ 12 w 24"/>
                <a:gd name="T31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34">
                  <a:moveTo>
                    <a:pt x="24" y="30"/>
                  </a:moveTo>
                  <a:cubicBezTo>
                    <a:pt x="24" y="31"/>
                    <a:pt x="24" y="33"/>
                    <a:pt x="24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3"/>
                    <a:pt x="18" y="32"/>
                    <a:pt x="18" y="31"/>
                  </a:cubicBezTo>
                  <a:cubicBezTo>
                    <a:pt x="17" y="33"/>
                    <a:pt x="15" y="34"/>
                    <a:pt x="12" y="34"/>
                  </a:cubicBezTo>
                  <a:cubicBezTo>
                    <a:pt x="5" y="34"/>
                    <a:pt x="0" y="29"/>
                    <a:pt x="0" y="22"/>
                  </a:cubicBezTo>
                  <a:cubicBezTo>
                    <a:pt x="0" y="15"/>
                    <a:pt x="5" y="10"/>
                    <a:pt x="11" y="10"/>
                  </a:cubicBezTo>
                  <a:cubicBezTo>
                    <a:pt x="15" y="10"/>
                    <a:pt x="17" y="12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4" y="30"/>
                  </a:lnTo>
                  <a:close/>
                  <a:moveTo>
                    <a:pt x="12" y="29"/>
                  </a:moveTo>
                  <a:cubicBezTo>
                    <a:pt x="15" y="29"/>
                    <a:pt x="18" y="26"/>
                    <a:pt x="18" y="22"/>
                  </a:cubicBezTo>
                  <a:cubicBezTo>
                    <a:pt x="18" y="18"/>
                    <a:pt x="15" y="16"/>
                    <a:pt x="12" y="16"/>
                  </a:cubicBezTo>
                  <a:cubicBezTo>
                    <a:pt x="9" y="16"/>
                    <a:pt x="7" y="18"/>
                    <a:pt x="7" y="22"/>
                  </a:cubicBezTo>
                  <a:cubicBezTo>
                    <a:pt x="7" y="26"/>
                    <a:pt x="9" y="29"/>
                    <a:pt x="12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5" name="Freeform 21"/>
            <p:cNvSpPr>
              <a:spLocks/>
            </p:cNvSpPr>
            <p:nvPr userDrawn="1"/>
          </p:nvSpPr>
          <p:spPr bwMode="auto">
            <a:xfrm>
              <a:off x="16057563" y="4881563"/>
              <a:ext cx="520700" cy="1050925"/>
            </a:xfrm>
            <a:custGeom>
              <a:avLst/>
              <a:gdLst>
                <a:gd name="T0" fmla="*/ 10 w 15"/>
                <a:gd name="T1" fmla="*/ 7 h 30"/>
                <a:gd name="T2" fmla="*/ 15 w 15"/>
                <a:gd name="T3" fmla="*/ 7 h 30"/>
                <a:gd name="T4" fmla="*/ 15 w 15"/>
                <a:gd name="T5" fmla="*/ 12 h 30"/>
                <a:gd name="T6" fmla="*/ 10 w 15"/>
                <a:gd name="T7" fmla="*/ 12 h 30"/>
                <a:gd name="T8" fmla="*/ 10 w 15"/>
                <a:gd name="T9" fmla="*/ 22 h 30"/>
                <a:gd name="T10" fmla="*/ 13 w 15"/>
                <a:gd name="T11" fmla="*/ 25 h 30"/>
                <a:gd name="T12" fmla="*/ 15 w 15"/>
                <a:gd name="T13" fmla="*/ 24 h 30"/>
                <a:gd name="T14" fmla="*/ 15 w 15"/>
                <a:gd name="T15" fmla="*/ 30 h 30"/>
                <a:gd name="T16" fmla="*/ 11 w 15"/>
                <a:gd name="T17" fmla="*/ 30 h 30"/>
                <a:gd name="T18" fmla="*/ 4 w 15"/>
                <a:gd name="T19" fmla="*/ 23 h 30"/>
                <a:gd name="T20" fmla="*/ 4 w 15"/>
                <a:gd name="T21" fmla="*/ 12 h 30"/>
                <a:gd name="T22" fmla="*/ 0 w 15"/>
                <a:gd name="T23" fmla="*/ 12 h 30"/>
                <a:gd name="T24" fmla="*/ 0 w 15"/>
                <a:gd name="T25" fmla="*/ 7 h 30"/>
                <a:gd name="T26" fmla="*/ 1 w 15"/>
                <a:gd name="T27" fmla="*/ 7 h 30"/>
                <a:gd name="T28" fmla="*/ 5 w 15"/>
                <a:gd name="T29" fmla="*/ 3 h 30"/>
                <a:gd name="T30" fmla="*/ 5 w 15"/>
                <a:gd name="T31" fmla="*/ 0 h 30"/>
                <a:gd name="T32" fmla="*/ 10 w 15"/>
                <a:gd name="T33" fmla="*/ 0 h 30"/>
                <a:gd name="T34" fmla="*/ 10 w 15"/>
                <a:gd name="T35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0">
                  <a:moveTo>
                    <a:pt x="10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4"/>
                    <a:pt x="11" y="25"/>
                    <a:pt x="13" y="25"/>
                  </a:cubicBezTo>
                  <a:cubicBezTo>
                    <a:pt x="14" y="25"/>
                    <a:pt x="15" y="24"/>
                    <a:pt x="15" y="24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30"/>
                    <a:pt x="13" y="30"/>
                    <a:pt x="11" y="30"/>
                  </a:cubicBezTo>
                  <a:cubicBezTo>
                    <a:pt x="7" y="30"/>
                    <a:pt x="4" y="27"/>
                    <a:pt x="4" y="2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7"/>
                    <a:pt x="5" y="5"/>
                    <a:pt x="5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1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6" name="Freeform 22"/>
            <p:cNvSpPr>
              <a:spLocks noEditPoints="1"/>
            </p:cNvSpPr>
            <p:nvPr userDrawn="1"/>
          </p:nvSpPr>
          <p:spPr bwMode="auto">
            <a:xfrm>
              <a:off x="16683038" y="5091113"/>
              <a:ext cx="833438" cy="841375"/>
            </a:xfrm>
            <a:custGeom>
              <a:avLst/>
              <a:gdLst>
                <a:gd name="T0" fmla="*/ 24 w 24"/>
                <a:gd name="T1" fmla="*/ 12 h 24"/>
                <a:gd name="T2" fmla="*/ 12 w 24"/>
                <a:gd name="T3" fmla="*/ 24 h 24"/>
                <a:gd name="T4" fmla="*/ 0 w 24"/>
                <a:gd name="T5" fmla="*/ 12 h 24"/>
                <a:gd name="T6" fmla="*/ 12 w 24"/>
                <a:gd name="T7" fmla="*/ 0 h 24"/>
                <a:gd name="T8" fmla="*/ 24 w 24"/>
                <a:gd name="T9" fmla="*/ 12 h 24"/>
                <a:gd name="T10" fmla="*/ 18 w 24"/>
                <a:gd name="T11" fmla="*/ 12 h 24"/>
                <a:gd name="T12" fmla="*/ 12 w 24"/>
                <a:gd name="T13" fmla="*/ 6 h 24"/>
                <a:gd name="T14" fmla="*/ 6 w 24"/>
                <a:gd name="T15" fmla="*/ 12 h 24"/>
                <a:gd name="T16" fmla="*/ 12 w 24"/>
                <a:gd name="T17" fmla="*/ 19 h 24"/>
                <a:gd name="T18" fmla="*/ 18 w 24"/>
                <a:gd name="T1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cubicBezTo>
                    <a:pt x="24" y="19"/>
                    <a:pt x="19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lose/>
                  <a:moveTo>
                    <a:pt x="18" y="12"/>
                  </a:moveTo>
                  <a:cubicBezTo>
                    <a:pt x="18" y="8"/>
                    <a:pt x="15" y="6"/>
                    <a:pt x="12" y="6"/>
                  </a:cubicBezTo>
                  <a:cubicBezTo>
                    <a:pt x="9" y="6"/>
                    <a:pt x="6" y="8"/>
                    <a:pt x="6" y="12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8" y="17"/>
                    <a:pt x="18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7" name="Freeform 23"/>
            <p:cNvSpPr>
              <a:spLocks/>
            </p:cNvSpPr>
            <p:nvPr userDrawn="1"/>
          </p:nvSpPr>
          <p:spPr bwMode="auto">
            <a:xfrm>
              <a:off x="18003838" y="4776788"/>
              <a:ext cx="728663" cy="1155700"/>
            </a:xfrm>
            <a:custGeom>
              <a:avLst/>
              <a:gdLst>
                <a:gd name="T0" fmla="*/ 0 w 459"/>
                <a:gd name="T1" fmla="*/ 728 h 728"/>
                <a:gd name="T2" fmla="*/ 0 w 459"/>
                <a:gd name="T3" fmla="*/ 0 h 728"/>
                <a:gd name="T4" fmla="*/ 131 w 459"/>
                <a:gd name="T5" fmla="*/ 0 h 728"/>
                <a:gd name="T6" fmla="*/ 131 w 459"/>
                <a:gd name="T7" fmla="*/ 596 h 728"/>
                <a:gd name="T8" fmla="*/ 459 w 459"/>
                <a:gd name="T9" fmla="*/ 596 h 728"/>
                <a:gd name="T10" fmla="*/ 459 w 459"/>
                <a:gd name="T11" fmla="*/ 728 h 728"/>
                <a:gd name="T12" fmla="*/ 0 w 459"/>
                <a:gd name="T13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728">
                  <a:moveTo>
                    <a:pt x="0" y="728"/>
                  </a:moveTo>
                  <a:lnTo>
                    <a:pt x="0" y="0"/>
                  </a:lnTo>
                  <a:lnTo>
                    <a:pt x="131" y="0"/>
                  </a:lnTo>
                  <a:lnTo>
                    <a:pt x="131" y="596"/>
                  </a:lnTo>
                  <a:lnTo>
                    <a:pt x="459" y="596"/>
                  </a:lnTo>
                  <a:lnTo>
                    <a:pt x="459" y="728"/>
                  </a:lnTo>
                  <a:lnTo>
                    <a:pt x="0" y="7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8" name="Freeform 24"/>
            <p:cNvSpPr>
              <a:spLocks noEditPoints="1"/>
            </p:cNvSpPr>
            <p:nvPr userDrawn="1"/>
          </p:nvSpPr>
          <p:spPr bwMode="auto">
            <a:xfrm>
              <a:off x="18837276" y="4705350"/>
              <a:ext cx="277813" cy="1227138"/>
            </a:xfrm>
            <a:custGeom>
              <a:avLst/>
              <a:gdLst>
                <a:gd name="T0" fmla="*/ 4 w 8"/>
                <a:gd name="T1" fmla="*/ 0 h 35"/>
                <a:gd name="T2" fmla="*/ 8 w 8"/>
                <a:gd name="T3" fmla="*/ 4 h 35"/>
                <a:gd name="T4" fmla="*/ 4 w 8"/>
                <a:gd name="T5" fmla="*/ 8 h 35"/>
                <a:gd name="T6" fmla="*/ 0 w 8"/>
                <a:gd name="T7" fmla="*/ 4 h 35"/>
                <a:gd name="T8" fmla="*/ 4 w 8"/>
                <a:gd name="T9" fmla="*/ 0 h 35"/>
                <a:gd name="T10" fmla="*/ 1 w 8"/>
                <a:gd name="T11" fmla="*/ 35 h 35"/>
                <a:gd name="T12" fmla="*/ 1 w 8"/>
                <a:gd name="T13" fmla="*/ 12 h 35"/>
                <a:gd name="T14" fmla="*/ 7 w 8"/>
                <a:gd name="T15" fmla="*/ 12 h 35"/>
                <a:gd name="T16" fmla="*/ 7 w 8"/>
                <a:gd name="T17" fmla="*/ 35 h 35"/>
                <a:gd name="T18" fmla="*/ 1 w 8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5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9" name="Freeform 25"/>
            <p:cNvSpPr>
              <a:spLocks/>
            </p:cNvSpPr>
            <p:nvPr userDrawn="1"/>
          </p:nvSpPr>
          <p:spPr bwMode="auto">
            <a:xfrm>
              <a:off x="19254788" y="4741863"/>
              <a:ext cx="520700" cy="1190625"/>
            </a:xfrm>
            <a:custGeom>
              <a:avLst/>
              <a:gdLst>
                <a:gd name="T0" fmla="*/ 10 w 15"/>
                <a:gd name="T1" fmla="*/ 8 h 34"/>
                <a:gd name="T2" fmla="*/ 10 w 15"/>
                <a:gd name="T3" fmla="*/ 11 h 34"/>
                <a:gd name="T4" fmla="*/ 15 w 15"/>
                <a:gd name="T5" fmla="*/ 11 h 34"/>
                <a:gd name="T6" fmla="*/ 15 w 15"/>
                <a:gd name="T7" fmla="*/ 16 h 34"/>
                <a:gd name="T8" fmla="*/ 10 w 15"/>
                <a:gd name="T9" fmla="*/ 16 h 34"/>
                <a:gd name="T10" fmla="*/ 10 w 15"/>
                <a:gd name="T11" fmla="*/ 34 h 34"/>
                <a:gd name="T12" fmla="*/ 4 w 15"/>
                <a:gd name="T13" fmla="*/ 34 h 34"/>
                <a:gd name="T14" fmla="*/ 4 w 15"/>
                <a:gd name="T15" fmla="*/ 16 h 34"/>
                <a:gd name="T16" fmla="*/ 0 w 15"/>
                <a:gd name="T17" fmla="*/ 16 h 34"/>
                <a:gd name="T18" fmla="*/ 0 w 15"/>
                <a:gd name="T19" fmla="*/ 11 h 34"/>
                <a:gd name="T20" fmla="*/ 4 w 15"/>
                <a:gd name="T21" fmla="*/ 11 h 34"/>
                <a:gd name="T22" fmla="*/ 4 w 15"/>
                <a:gd name="T23" fmla="*/ 8 h 34"/>
                <a:gd name="T24" fmla="*/ 12 w 15"/>
                <a:gd name="T25" fmla="*/ 0 h 34"/>
                <a:gd name="T26" fmla="*/ 15 w 15"/>
                <a:gd name="T27" fmla="*/ 0 h 34"/>
                <a:gd name="T28" fmla="*/ 15 w 15"/>
                <a:gd name="T29" fmla="*/ 5 h 34"/>
                <a:gd name="T30" fmla="*/ 13 w 15"/>
                <a:gd name="T31" fmla="*/ 5 h 34"/>
                <a:gd name="T32" fmla="*/ 10 w 15"/>
                <a:gd name="T3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10" y="8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3"/>
                    <a:pt x="7" y="0"/>
                    <a:pt x="12" y="0"/>
                  </a:cubicBezTo>
                  <a:cubicBezTo>
                    <a:pt x="13" y="0"/>
                    <a:pt x="15" y="0"/>
                    <a:pt x="15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2" y="5"/>
                    <a:pt x="10" y="6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40" name="Freeform 26"/>
            <p:cNvSpPr>
              <a:spLocks noEditPoints="1"/>
            </p:cNvSpPr>
            <p:nvPr userDrawn="1"/>
          </p:nvSpPr>
          <p:spPr bwMode="auto">
            <a:xfrm>
              <a:off x="19845338" y="5091113"/>
              <a:ext cx="763588" cy="841375"/>
            </a:xfrm>
            <a:custGeom>
              <a:avLst/>
              <a:gdLst>
                <a:gd name="T0" fmla="*/ 22 w 22"/>
                <a:gd name="T1" fmla="*/ 17 h 24"/>
                <a:gd name="T2" fmla="*/ 12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6 h 24"/>
                <a:gd name="T18" fmla="*/ 22 w 22"/>
                <a:gd name="T19" fmla="*/ 17 h 24"/>
                <a:gd name="T20" fmla="*/ 16 w 22"/>
                <a:gd name="T21" fmla="*/ 10 h 24"/>
                <a:gd name="T22" fmla="*/ 11 w 22"/>
                <a:gd name="T23" fmla="*/ 5 h 24"/>
                <a:gd name="T24" fmla="*/ 6 w 22"/>
                <a:gd name="T25" fmla="*/ 10 h 24"/>
                <a:gd name="T26" fmla="*/ 16 w 22"/>
                <a:gd name="T2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2" y="5"/>
                    <a:pt x="22" y="12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8" y="19"/>
                    <a:pt x="12" y="19"/>
                  </a:cubicBezTo>
                  <a:cubicBezTo>
                    <a:pt x="14" y="19"/>
                    <a:pt x="16" y="18"/>
                    <a:pt x="17" y="16"/>
                  </a:cubicBezTo>
                  <a:lnTo>
                    <a:pt x="22" y="17"/>
                  </a:lnTo>
                  <a:close/>
                  <a:moveTo>
                    <a:pt x="16" y="10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41" name="Oval 27"/>
            <p:cNvSpPr>
              <a:spLocks noChangeArrowheads="1"/>
            </p:cNvSpPr>
            <p:nvPr userDrawn="1"/>
          </p:nvSpPr>
          <p:spPr bwMode="auto">
            <a:xfrm>
              <a:off x="20748626" y="5653088"/>
              <a:ext cx="312738" cy="279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42" name="Freeform 28"/>
            <p:cNvSpPr>
              <a:spLocks/>
            </p:cNvSpPr>
            <p:nvPr userDrawn="1"/>
          </p:nvSpPr>
          <p:spPr bwMode="auto">
            <a:xfrm>
              <a:off x="21409026" y="4776788"/>
              <a:ext cx="382588" cy="349250"/>
            </a:xfrm>
            <a:custGeom>
              <a:avLst/>
              <a:gdLst>
                <a:gd name="T0" fmla="*/ 0 w 241"/>
                <a:gd name="T1" fmla="*/ 220 h 220"/>
                <a:gd name="T2" fmla="*/ 0 w 241"/>
                <a:gd name="T3" fmla="*/ 0 h 220"/>
                <a:gd name="T4" fmla="*/ 44 w 241"/>
                <a:gd name="T5" fmla="*/ 0 h 220"/>
                <a:gd name="T6" fmla="*/ 109 w 241"/>
                <a:gd name="T7" fmla="*/ 154 h 220"/>
                <a:gd name="T8" fmla="*/ 175 w 241"/>
                <a:gd name="T9" fmla="*/ 0 h 220"/>
                <a:gd name="T10" fmla="*/ 241 w 241"/>
                <a:gd name="T11" fmla="*/ 0 h 220"/>
                <a:gd name="T12" fmla="*/ 241 w 241"/>
                <a:gd name="T13" fmla="*/ 220 h 220"/>
                <a:gd name="T14" fmla="*/ 197 w 241"/>
                <a:gd name="T15" fmla="*/ 220 h 220"/>
                <a:gd name="T16" fmla="*/ 197 w 241"/>
                <a:gd name="T17" fmla="*/ 66 h 220"/>
                <a:gd name="T18" fmla="*/ 131 w 241"/>
                <a:gd name="T19" fmla="*/ 220 h 220"/>
                <a:gd name="T20" fmla="*/ 109 w 241"/>
                <a:gd name="T21" fmla="*/ 220 h 220"/>
                <a:gd name="T22" fmla="*/ 44 w 241"/>
                <a:gd name="T23" fmla="*/ 66 h 220"/>
                <a:gd name="T24" fmla="*/ 44 w 241"/>
                <a:gd name="T25" fmla="*/ 220 h 220"/>
                <a:gd name="T26" fmla="*/ 0 w 241"/>
                <a:gd name="T2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220">
                  <a:moveTo>
                    <a:pt x="0" y="220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109" y="154"/>
                  </a:lnTo>
                  <a:lnTo>
                    <a:pt x="175" y="0"/>
                  </a:lnTo>
                  <a:lnTo>
                    <a:pt x="241" y="0"/>
                  </a:lnTo>
                  <a:lnTo>
                    <a:pt x="241" y="220"/>
                  </a:lnTo>
                  <a:lnTo>
                    <a:pt x="197" y="220"/>
                  </a:lnTo>
                  <a:lnTo>
                    <a:pt x="197" y="66"/>
                  </a:lnTo>
                  <a:lnTo>
                    <a:pt x="131" y="220"/>
                  </a:lnTo>
                  <a:lnTo>
                    <a:pt x="109" y="220"/>
                  </a:lnTo>
                  <a:lnTo>
                    <a:pt x="44" y="66"/>
                  </a:lnTo>
                  <a:lnTo>
                    <a:pt x="44" y="220"/>
                  </a:lnTo>
                  <a:lnTo>
                    <a:pt x="0" y="2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44" name="Freeform 29"/>
            <p:cNvSpPr>
              <a:spLocks/>
            </p:cNvSpPr>
            <p:nvPr userDrawn="1"/>
          </p:nvSpPr>
          <p:spPr bwMode="auto">
            <a:xfrm>
              <a:off x="21061363" y="4776788"/>
              <a:ext cx="277813" cy="349250"/>
            </a:xfrm>
            <a:custGeom>
              <a:avLst/>
              <a:gdLst>
                <a:gd name="T0" fmla="*/ 0 w 175"/>
                <a:gd name="T1" fmla="*/ 0 h 220"/>
                <a:gd name="T2" fmla="*/ 175 w 175"/>
                <a:gd name="T3" fmla="*/ 0 h 220"/>
                <a:gd name="T4" fmla="*/ 175 w 175"/>
                <a:gd name="T5" fmla="*/ 44 h 220"/>
                <a:gd name="T6" fmla="*/ 110 w 175"/>
                <a:gd name="T7" fmla="*/ 44 h 220"/>
                <a:gd name="T8" fmla="*/ 110 w 175"/>
                <a:gd name="T9" fmla="*/ 220 h 220"/>
                <a:gd name="T10" fmla="*/ 66 w 175"/>
                <a:gd name="T11" fmla="*/ 220 h 220"/>
                <a:gd name="T12" fmla="*/ 66 w 175"/>
                <a:gd name="T13" fmla="*/ 44 h 220"/>
                <a:gd name="T14" fmla="*/ 0 w 175"/>
                <a:gd name="T15" fmla="*/ 44 h 220"/>
                <a:gd name="T16" fmla="*/ 0 w 175"/>
                <a:gd name="T1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220">
                  <a:moveTo>
                    <a:pt x="0" y="0"/>
                  </a:moveTo>
                  <a:lnTo>
                    <a:pt x="175" y="0"/>
                  </a:lnTo>
                  <a:lnTo>
                    <a:pt x="175" y="44"/>
                  </a:lnTo>
                  <a:lnTo>
                    <a:pt x="110" y="44"/>
                  </a:lnTo>
                  <a:lnTo>
                    <a:pt x="110" y="220"/>
                  </a:lnTo>
                  <a:lnTo>
                    <a:pt x="66" y="220"/>
                  </a:lnTo>
                  <a:lnTo>
                    <a:pt x="66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</p:grpSp>
    </p:spTree>
    <p:extLst>
      <p:ext uri="{BB962C8B-B14F-4D97-AF65-F5344CB8AC3E}">
        <p14:creationId xmlns:p14="http://schemas.microsoft.com/office/powerpoint/2010/main" val="145345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 REVERSED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DD3B5-49BD-4E57-B297-A48105FD8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42"/>
            <a:ext cx="7772400" cy="10040517"/>
          </a:xfrm>
          <a:prstGeom prst="rect">
            <a:avLst/>
          </a:prstGeom>
        </p:spPr>
      </p:pic>
      <p:sp>
        <p:nvSpPr>
          <p:cNvPr id="19" name="Freeform 18"/>
          <p:cNvSpPr/>
          <p:nvPr userDrawn="1"/>
        </p:nvSpPr>
        <p:spPr>
          <a:xfrm flipH="1" flipV="1">
            <a:off x="-11832" y="0"/>
            <a:ext cx="7770457" cy="10058400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3119359 w 9194731"/>
              <a:gd name="connsiteY0" fmla="*/ 5147756 h 5147756"/>
              <a:gd name="connsiteX1" fmla="*/ 0 w 9194731"/>
              <a:gd name="connsiteY1" fmla="*/ 0 h 5147756"/>
              <a:gd name="connsiteX2" fmla="*/ 9194731 w 9194731"/>
              <a:gd name="connsiteY2" fmla="*/ 1742507 h 5147756"/>
              <a:gd name="connsiteX3" fmla="*/ 3119359 w 9194731"/>
              <a:gd name="connsiteY3" fmla="*/ 5147756 h 5147756"/>
              <a:gd name="connsiteX0" fmla="*/ 3151267 w 9226639"/>
              <a:gd name="connsiteY0" fmla="*/ 5163714 h 5163714"/>
              <a:gd name="connsiteX1" fmla="*/ 0 w 9226639"/>
              <a:gd name="connsiteY1" fmla="*/ 0 h 5163714"/>
              <a:gd name="connsiteX2" fmla="*/ 9226639 w 9226639"/>
              <a:gd name="connsiteY2" fmla="*/ 1758465 h 5163714"/>
              <a:gd name="connsiteX3" fmla="*/ 3151267 w 9226639"/>
              <a:gd name="connsiteY3" fmla="*/ 5163714 h 5163714"/>
              <a:gd name="connsiteX0" fmla="*/ 3151267 w 9198054"/>
              <a:gd name="connsiteY0" fmla="*/ 5163714 h 5163714"/>
              <a:gd name="connsiteX1" fmla="*/ 0 w 9198054"/>
              <a:gd name="connsiteY1" fmla="*/ 0 h 5163714"/>
              <a:gd name="connsiteX2" fmla="*/ 9198054 w 9198054"/>
              <a:gd name="connsiteY2" fmla="*/ 1901426 h 5163714"/>
              <a:gd name="connsiteX3" fmla="*/ 3151267 w 9198054"/>
              <a:gd name="connsiteY3" fmla="*/ 5163714 h 5163714"/>
              <a:gd name="connsiteX0" fmla="*/ 3208437 w 9198054"/>
              <a:gd name="connsiteY0" fmla="*/ 5163714 h 5163714"/>
              <a:gd name="connsiteX1" fmla="*/ 0 w 9198054"/>
              <a:gd name="connsiteY1" fmla="*/ 0 h 5163714"/>
              <a:gd name="connsiteX2" fmla="*/ 9198054 w 9198054"/>
              <a:gd name="connsiteY2" fmla="*/ 1901426 h 5163714"/>
              <a:gd name="connsiteX3" fmla="*/ 3208437 w 9198054"/>
              <a:gd name="connsiteY3" fmla="*/ 5163714 h 5163714"/>
              <a:gd name="connsiteX0" fmla="*/ 3160796 w 9198054"/>
              <a:gd name="connsiteY0" fmla="*/ 5154183 h 5154183"/>
              <a:gd name="connsiteX1" fmla="*/ 0 w 9198054"/>
              <a:gd name="connsiteY1" fmla="*/ 0 h 5154183"/>
              <a:gd name="connsiteX2" fmla="*/ 9198054 w 9198054"/>
              <a:gd name="connsiteY2" fmla="*/ 1901426 h 5154183"/>
              <a:gd name="connsiteX3" fmla="*/ 3160796 w 9198054"/>
              <a:gd name="connsiteY3" fmla="*/ 5154183 h 5154183"/>
              <a:gd name="connsiteX0" fmla="*/ 316079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910957 h 5154183"/>
              <a:gd name="connsiteX3" fmla="*/ 3160796 w 9178997"/>
              <a:gd name="connsiteY3" fmla="*/ 5154183 h 5154183"/>
              <a:gd name="connsiteX0" fmla="*/ 304811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910957 h 5154183"/>
              <a:gd name="connsiteX3" fmla="*/ 3048116 w 9178997"/>
              <a:gd name="connsiteY3" fmla="*/ 5154183 h 5154183"/>
              <a:gd name="connsiteX0" fmla="*/ 3048116 w 9178997"/>
              <a:gd name="connsiteY0" fmla="*/ 5154183 h 5154183"/>
              <a:gd name="connsiteX1" fmla="*/ 0 w 9178997"/>
              <a:gd name="connsiteY1" fmla="*/ 0 h 5154183"/>
              <a:gd name="connsiteX2" fmla="*/ 9178997 w 9178997"/>
              <a:gd name="connsiteY2" fmla="*/ 1698542 h 5154183"/>
              <a:gd name="connsiteX3" fmla="*/ 3048116 w 9178997"/>
              <a:gd name="connsiteY3" fmla="*/ 5154183 h 5154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78997" h="5154183">
                <a:moveTo>
                  <a:pt x="3048116" y="5154183"/>
                </a:moveTo>
                <a:lnTo>
                  <a:pt x="0" y="0"/>
                </a:lnTo>
                <a:lnTo>
                  <a:pt x="9178997" y="1698542"/>
                </a:lnTo>
                <a:lnTo>
                  <a:pt x="3048116" y="5154183"/>
                </a:lnTo>
                <a:close/>
              </a:path>
            </a:pathLst>
          </a:custGeom>
          <a:gradFill flip="none" rotWithShape="1">
            <a:gsLst>
              <a:gs pos="61000">
                <a:schemeClr val="accent2"/>
              </a:gs>
              <a:gs pos="31000">
                <a:schemeClr val="accent3"/>
              </a:gs>
              <a:gs pos="100000">
                <a:schemeClr val="accent1"/>
              </a:gs>
            </a:gsLst>
            <a:lin ang="12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4831" y="3347864"/>
            <a:ext cx="6070164" cy="1541637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1056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One-line title</a:t>
            </a:r>
            <a:endParaRPr lang="en-GB" dirty="0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44830" y="5252520"/>
            <a:ext cx="2836371" cy="704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107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8" name="Group 7"/>
          <p:cNvGrpSpPr/>
          <p:nvPr userDrawn="1"/>
        </p:nvGrpSpPr>
        <p:grpSpPr>
          <a:xfrm>
            <a:off x="242889" y="563270"/>
            <a:ext cx="1519971" cy="633600"/>
            <a:chOff x="381000" y="384048"/>
            <a:chExt cx="2384269" cy="432000"/>
          </a:xfrm>
        </p:grpSpPr>
        <p:grpSp>
          <p:nvGrpSpPr>
            <p:cNvPr id="9" name="Group 8"/>
            <p:cNvGrpSpPr>
              <a:grpSpLocks noChangeAspect="1"/>
            </p:cNvGrpSpPr>
            <p:nvPr userDrawn="1"/>
          </p:nvGrpSpPr>
          <p:grpSpPr>
            <a:xfrm>
              <a:off x="1246412" y="392922"/>
              <a:ext cx="1518857" cy="423126"/>
              <a:chOff x="9836151" y="2917825"/>
              <a:chExt cx="11955463" cy="3330576"/>
            </a:xfrm>
            <a:solidFill>
              <a:schemeClr val="bg1"/>
            </a:solidFill>
          </p:grpSpPr>
          <p:sp>
            <p:nvSpPr>
              <p:cNvPr id="11" name="Freeform 6"/>
              <p:cNvSpPr>
                <a:spLocks/>
              </p:cNvSpPr>
              <p:nvPr userDrawn="1"/>
            </p:nvSpPr>
            <p:spPr bwMode="auto">
              <a:xfrm>
                <a:off x="9871076" y="2952750"/>
                <a:ext cx="868363" cy="1192213"/>
              </a:xfrm>
              <a:custGeom>
                <a:avLst/>
                <a:gdLst>
                  <a:gd name="T0" fmla="*/ 19 w 25"/>
                  <a:gd name="T1" fmla="*/ 10 h 34"/>
                  <a:gd name="T2" fmla="*/ 13 w 25"/>
                  <a:gd name="T3" fmla="*/ 5 h 34"/>
                  <a:gd name="T4" fmla="*/ 8 w 25"/>
                  <a:gd name="T5" fmla="*/ 9 h 34"/>
                  <a:gd name="T6" fmla="*/ 11 w 25"/>
                  <a:gd name="T7" fmla="*/ 13 h 34"/>
                  <a:gd name="T8" fmla="*/ 16 w 25"/>
                  <a:gd name="T9" fmla="*/ 14 h 34"/>
                  <a:gd name="T10" fmla="*/ 25 w 25"/>
                  <a:gd name="T11" fmla="*/ 24 h 34"/>
                  <a:gd name="T12" fmla="*/ 13 w 25"/>
                  <a:gd name="T13" fmla="*/ 34 h 34"/>
                  <a:gd name="T14" fmla="*/ 0 w 25"/>
                  <a:gd name="T15" fmla="*/ 24 h 34"/>
                  <a:gd name="T16" fmla="*/ 6 w 25"/>
                  <a:gd name="T17" fmla="*/ 22 h 34"/>
                  <a:gd name="T18" fmla="*/ 13 w 25"/>
                  <a:gd name="T19" fmla="*/ 28 h 34"/>
                  <a:gd name="T20" fmla="*/ 19 w 25"/>
                  <a:gd name="T21" fmla="*/ 24 h 34"/>
                  <a:gd name="T22" fmla="*/ 15 w 25"/>
                  <a:gd name="T23" fmla="*/ 20 h 34"/>
                  <a:gd name="T24" fmla="*/ 10 w 25"/>
                  <a:gd name="T25" fmla="*/ 19 h 34"/>
                  <a:gd name="T26" fmla="*/ 1 w 25"/>
                  <a:gd name="T27" fmla="*/ 10 h 34"/>
                  <a:gd name="T28" fmla="*/ 13 w 25"/>
                  <a:gd name="T29" fmla="*/ 0 h 34"/>
                  <a:gd name="T30" fmla="*/ 25 w 25"/>
                  <a:gd name="T31" fmla="*/ 8 h 34"/>
                  <a:gd name="T32" fmla="*/ 19 w 25"/>
                  <a:gd name="T33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4">
                    <a:moveTo>
                      <a:pt x="19" y="10"/>
                    </a:moveTo>
                    <a:cubicBezTo>
                      <a:pt x="19" y="8"/>
                      <a:pt x="17" y="5"/>
                      <a:pt x="13" y="5"/>
                    </a:cubicBezTo>
                    <a:cubicBezTo>
                      <a:pt x="10" y="5"/>
                      <a:pt x="8" y="7"/>
                      <a:pt x="8" y="9"/>
                    </a:cubicBezTo>
                    <a:cubicBezTo>
                      <a:pt x="8" y="11"/>
                      <a:pt x="9" y="13"/>
                      <a:pt x="11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2" y="15"/>
                      <a:pt x="25" y="19"/>
                      <a:pt x="25" y="24"/>
                    </a:cubicBezTo>
                    <a:cubicBezTo>
                      <a:pt x="25" y="29"/>
                      <a:pt x="21" y="34"/>
                      <a:pt x="13" y="34"/>
                    </a:cubicBezTo>
                    <a:cubicBezTo>
                      <a:pt x="4" y="34"/>
                      <a:pt x="1" y="28"/>
                      <a:pt x="0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5"/>
                      <a:pt x="9" y="28"/>
                      <a:pt x="13" y="28"/>
                    </a:cubicBezTo>
                    <a:cubicBezTo>
                      <a:pt x="17" y="28"/>
                      <a:pt x="19" y="27"/>
                      <a:pt x="19" y="24"/>
                    </a:cubicBezTo>
                    <a:cubicBezTo>
                      <a:pt x="19" y="22"/>
                      <a:pt x="17" y="21"/>
                      <a:pt x="15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8"/>
                      <a:pt x="1" y="15"/>
                      <a:pt x="1" y="10"/>
                    </a:cubicBezTo>
                    <a:cubicBezTo>
                      <a:pt x="1" y="4"/>
                      <a:pt x="7" y="0"/>
                      <a:pt x="13" y="0"/>
                    </a:cubicBezTo>
                    <a:cubicBezTo>
                      <a:pt x="21" y="0"/>
                      <a:pt x="24" y="4"/>
                      <a:pt x="25" y="8"/>
                    </a:cubicBezTo>
                    <a:lnTo>
                      <a:pt x="19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4" name="Freeform 7"/>
              <p:cNvSpPr>
                <a:spLocks/>
              </p:cNvSpPr>
              <p:nvPr userDrawn="1"/>
            </p:nvSpPr>
            <p:spPr bwMode="auto">
              <a:xfrm>
                <a:off x="10844213" y="3303588"/>
                <a:ext cx="798513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3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2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2" y="4"/>
                      <a:pt x="23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6" name="Freeform 8"/>
              <p:cNvSpPr>
                <a:spLocks noEditPoints="1"/>
              </p:cNvSpPr>
              <p:nvPr userDrawn="1"/>
            </p:nvSpPr>
            <p:spPr bwMode="auto">
              <a:xfrm>
                <a:off x="11747501" y="2917825"/>
                <a:ext cx="277813" cy="1192213"/>
              </a:xfrm>
              <a:custGeom>
                <a:avLst/>
                <a:gdLst>
                  <a:gd name="T0" fmla="*/ 4 w 8"/>
                  <a:gd name="T1" fmla="*/ 0 h 34"/>
                  <a:gd name="T2" fmla="*/ 8 w 8"/>
                  <a:gd name="T3" fmla="*/ 4 h 34"/>
                  <a:gd name="T4" fmla="*/ 4 w 8"/>
                  <a:gd name="T5" fmla="*/ 8 h 34"/>
                  <a:gd name="T6" fmla="*/ 0 w 8"/>
                  <a:gd name="T7" fmla="*/ 4 h 34"/>
                  <a:gd name="T8" fmla="*/ 4 w 8"/>
                  <a:gd name="T9" fmla="*/ 0 h 34"/>
                  <a:gd name="T10" fmla="*/ 1 w 8"/>
                  <a:gd name="T11" fmla="*/ 34 h 34"/>
                  <a:gd name="T12" fmla="*/ 1 w 8"/>
                  <a:gd name="T13" fmla="*/ 11 h 34"/>
                  <a:gd name="T14" fmla="*/ 7 w 8"/>
                  <a:gd name="T15" fmla="*/ 11 h 34"/>
                  <a:gd name="T16" fmla="*/ 7 w 8"/>
                  <a:gd name="T17" fmla="*/ 34 h 34"/>
                  <a:gd name="T18" fmla="*/ 1 w 8"/>
                  <a:gd name="T1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4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4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34"/>
                      <a:pt x="7" y="34"/>
                      <a:pt x="7" y="34"/>
                    </a:cubicBezTo>
                    <a:lnTo>
                      <a:pt x="1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7" name="Freeform 9"/>
              <p:cNvSpPr>
                <a:spLocks noEditPoints="1"/>
              </p:cNvSpPr>
              <p:nvPr userDrawn="1"/>
            </p:nvSpPr>
            <p:spPr bwMode="auto">
              <a:xfrm>
                <a:off x="12165013" y="3303588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5 h 24"/>
                  <a:gd name="T18" fmla="*/ 22 w 22"/>
                  <a:gd name="T19" fmla="*/ 17 h 24"/>
                  <a:gd name="T20" fmla="*/ 16 w 22"/>
                  <a:gd name="T21" fmla="*/ 9 h 24"/>
                  <a:gd name="T22" fmla="*/ 11 w 22"/>
                  <a:gd name="T23" fmla="*/ 5 h 24"/>
                  <a:gd name="T24" fmla="*/ 6 w 22"/>
                  <a:gd name="T25" fmla="*/ 9 h 24"/>
                  <a:gd name="T26" fmla="*/ 16 w 22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2" y="4"/>
                      <a:pt x="22" y="12"/>
                    </a:cubicBezTo>
                    <a:cubicBezTo>
                      <a:pt x="22" y="12"/>
                      <a:pt x="22" y="13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8" name="Freeform 10"/>
              <p:cNvSpPr>
                <a:spLocks/>
              </p:cNvSpPr>
              <p:nvPr userDrawn="1"/>
            </p:nvSpPr>
            <p:spPr bwMode="auto">
              <a:xfrm>
                <a:off x="13103226" y="3303588"/>
                <a:ext cx="730250" cy="806450"/>
              </a:xfrm>
              <a:custGeom>
                <a:avLst/>
                <a:gdLst>
                  <a:gd name="T0" fmla="*/ 6 w 21"/>
                  <a:gd name="T1" fmla="*/ 23 h 23"/>
                  <a:gd name="T2" fmla="*/ 0 w 21"/>
                  <a:gd name="T3" fmla="*/ 23 h 23"/>
                  <a:gd name="T4" fmla="*/ 0 w 21"/>
                  <a:gd name="T5" fmla="*/ 0 h 23"/>
                  <a:gd name="T6" fmla="*/ 6 w 21"/>
                  <a:gd name="T7" fmla="*/ 0 h 23"/>
                  <a:gd name="T8" fmla="*/ 6 w 21"/>
                  <a:gd name="T9" fmla="*/ 3 h 23"/>
                  <a:gd name="T10" fmla="*/ 13 w 21"/>
                  <a:gd name="T11" fmla="*/ 0 h 23"/>
                  <a:gd name="T12" fmla="*/ 21 w 21"/>
                  <a:gd name="T13" fmla="*/ 9 h 23"/>
                  <a:gd name="T14" fmla="*/ 21 w 21"/>
                  <a:gd name="T15" fmla="*/ 23 h 23"/>
                  <a:gd name="T16" fmla="*/ 15 w 21"/>
                  <a:gd name="T17" fmla="*/ 23 h 23"/>
                  <a:gd name="T18" fmla="*/ 15 w 21"/>
                  <a:gd name="T19" fmla="*/ 10 h 23"/>
                  <a:gd name="T20" fmla="*/ 10 w 21"/>
                  <a:gd name="T21" fmla="*/ 5 h 23"/>
                  <a:gd name="T22" fmla="*/ 6 w 21"/>
                  <a:gd name="T23" fmla="*/ 10 h 23"/>
                  <a:gd name="T24" fmla="*/ 6 w 21"/>
                  <a:gd name="T2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3">
                    <a:moveTo>
                      <a:pt x="6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8" y="0"/>
                      <a:pt x="21" y="4"/>
                      <a:pt x="21" y="9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7"/>
                      <a:pt x="13" y="5"/>
                      <a:pt x="10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6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0" name="Freeform 11"/>
              <p:cNvSpPr>
                <a:spLocks/>
              </p:cNvSpPr>
              <p:nvPr userDrawn="1"/>
            </p:nvSpPr>
            <p:spPr bwMode="auto">
              <a:xfrm>
                <a:off x="13971588" y="3303588"/>
                <a:ext cx="800100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2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1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1" y="4"/>
                      <a:pt x="22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1" name="Freeform 12"/>
              <p:cNvSpPr>
                <a:spLocks noEditPoints="1"/>
              </p:cNvSpPr>
              <p:nvPr userDrawn="1"/>
            </p:nvSpPr>
            <p:spPr bwMode="auto">
              <a:xfrm>
                <a:off x="14839951" y="3303588"/>
                <a:ext cx="800100" cy="841375"/>
              </a:xfrm>
              <a:custGeom>
                <a:avLst/>
                <a:gdLst>
                  <a:gd name="T0" fmla="*/ 22 w 23"/>
                  <a:gd name="T1" fmla="*/ 17 h 24"/>
                  <a:gd name="T2" fmla="*/ 12 w 23"/>
                  <a:gd name="T3" fmla="*/ 24 h 24"/>
                  <a:gd name="T4" fmla="*/ 0 w 23"/>
                  <a:gd name="T5" fmla="*/ 12 h 24"/>
                  <a:gd name="T6" fmla="*/ 11 w 23"/>
                  <a:gd name="T7" fmla="*/ 0 h 24"/>
                  <a:gd name="T8" fmla="*/ 23 w 23"/>
                  <a:gd name="T9" fmla="*/ 12 h 24"/>
                  <a:gd name="T10" fmla="*/ 23 w 23"/>
                  <a:gd name="T11" fmla="*/ 14 h 24"/>
                  <a:gd name="T12" fmla="*/ 6 w 23"/>
                  <a:gd name="T13" fmla="*/ 14 h 24"/>
                  <a:gd name="T14" fmla="*/ 12 w 23"/>
                  <a:gd name="T15" fmla="*/ 19 h 24"/>
                  <a:gd name="T16" fmla="*/ 17 w 23"/>
                  <a:gd name="T17" fmla="*/ 15 h 24"/>
                  <a:gd name="T18" fmla="*/ 22 w 23"/>
                  <a:gd name="T19" fmla="*/ 17 h 24"/>
                  <a:gd name="T20" fmla="*/ 16 w 23"/>
                  <a:gd name="T21" fmla="*/ 9 h 24"/>
                  <a:gd name="T22" fmla="*/ 11 w 23"/>
                  <a:gd name="T23" fmla="*/ 5 h 24"/>
                  <a:gd name="T24" fmla="*/ 6 w 23"/>
                  <a:gd name="T25" fmla="*/ 9 h 24"/>
                  <a:gd name="T26" fmla="*/ 16 w 23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6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3" y="4"/>
                      <a:pt x="23" y="12"/>
                    </a:cubicBezTo>
                    <a:cubicBezTo>
                      <a:pt x="23" y="12"/>
                      <a:pt x="23" y="13"/>
                      <a:pt x="23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2" name="Oval 13"/>
              <p:cNvSpPr>
                <a:spLocks noChangeArrowheads="1"/>
              </p:cNvSpPr>
              <p:nvPr userDrawn="1"/>
            </p:nvSpPr>
            <p:spPr bwMode="auto">
              <a:xfrm>
                <a:off x="15744826" y="3829050"/>
                <a:ext cx="312738" cy="3159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3" name="Freeform 14"/>
              <p:cNvSpPr>
                <a:spLocks noEditPoints="1"/>
              </p:cNvSpPr>
              <p:nvPr userDrawn="1"/>
            </p:nvSpPr>
            <p:spPr bwMode="auto">
              <a:xfrm>
                <a:off x="9836151" y="4776788"/>
                <a:ext cx="1146175" cy="1155700"/>
              </a:xfrm>
              <a:custGeom>
                <a:avLst/>
                <a:gdLst>
                  <a:gd name="T0" fmla="*/ 503 w 722"/>
                  <a:gd name="T1" fmla="*/ 552 h 728"/>
                  <a:gd name="T2" fmla="*/ 219 w 722"/>
                  <a:gd name="T3" fmla="*/ 552 h 728"/>
                  <a:gd name="T4" fmla="*/ 153 w 722"/>
                  <a:gd name="T5" fmla="*/ 728 h 728"/>
                  <a:gd name="T6" fmla="*/ 0 w 722"/>
                  <a:gd name="T7" fmla="*/ 728 h 728"/>
                  <a:gd name="T8" fmla="*/ 285 w 722"/>
                  <a:gd name="T9" fmla="*/ 0 h 728"/>
                  <a:gd name="T10" fmla="*/ 438 w 722"/>
                  <a:gd name="T11" fmla="*/ 0 h 728"/>
                  <a:gd name="T12" fmla="*/ 722 w 722"/>
                  <a:gd name="T13" fmla="*/ 728 h 728"/>
                  <a:gd name="T14" fmla="*/ 569 w 722"/>
                  <a:gd name="T15" fmla="*/ 728 h 728"/>
                  <a:gd name="T16" fmla="*/ 503 w 722"/>
                  <a:gd name="T17" fmla="*/ 552 h 728"/>
                  <a:gd name="T18" fmla="*/ 263 w 722"/>
                  <a:gd name="T19" fmla="*/ 419 h 728"/>
                  <a:gd name="T20" fmla="*/ 460 w 722"/>
                  <a:gd name="T21" fmla="*/ 419 h 728"/>
                  <a:gd name="T22" fmla="*/ 350 w 722"/>
                  <a:gd name="T23" fmla="*/ 154 h 728"/>
                  <a:gd name="T24" fmla="*/ 263 w 722"/>
                  <a:gd name="T25" fmla="*/ 41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2" h="728">
                    <a:moveTo>
                      <a:pt x="503" y="552"/>
                    </a:moveTo>
                    <a:lnTo>
                      <a:pt x="219" y="552"/>
                    </a:lnTo>
                    <a:lnTo>
                      <a:pt x="153" y="728"/>
                    </a:lnTo>
                    <a:lnTo>
                      <a:pt x="0" y="728"/>
                    </a:lnTo>
                    <a:lnTo>
                      <a:pt x="285" y="0"/>
                    </a:lnTo>
                    <a:lnTo>
                      <a:pt x="438" y="0"/>
                    </a:lnTo>
                    <a:lnTo>
                      <a:pt x="722" y="728"/>
                    </a:lnTo>
                    <a:lnTo>
                      <a:pt x="569" y="728"/>
                    </a:lnTo>
                    <a:lnTo>
                      <a:pt x="503" y="552"/>
                    </a:lnTo>
                    <a:close/>
                    <a:moveTo>
                      <a:pt x="263" y="419"/>
                    </a:moveTo>
                    <a:lnTo>
                      <a:pt x="460" y="419"/>
                    </a:lnTo>
                    <a:lnTo>
                      <a:pt x="350" y="154"/>
                    </a:lnTo>
                    <a:lnTo>
                      <a:pt x="263" y="4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4" name="Freeform 15"/>
              <p:cNvSpPr>
                <a:spLocks noEditPoints="1"/>
              </p:cNvSpPr>
              <p:nvPr userDrawn="1"/>
            </p:nvSpPr>
            <p:spPr bwMode="auto">
              <a:xfrm>
                <a:off x="11087101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7 w 24"/>
                  <a:gd name="T15" fmla="*/ 22 h 33"/>
                  <a:gd name="T16" fmla="*/ 7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20" y="24"/>
                      <a:pt x="13" y="24"/>
                    </a:cubicBezTo>
                    <a:cubicBezTo>
                      <a:pt x="10" y="24"/>
                      <a:pt x="8" y="23"/>
                      <a:pt x="7" y="22"/>
                    </a:cubicBezTo>
                    <a:cubicBezTo>
                      <a:pt x="7" y="33"/>
                      <a:pt x="7" y="33"/>
                      <a:pt x="7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5" name="Freeform 16"/>
              <p:cNvSpPr>
                <a:spLocks noEditPoints="1"/>
              </p:cNvSpPr>
              <p:nvPr userDrawn="1"/>
            </p:nvSpPr>
            <p:spPr bwMode="auto">
              <a:xfrm>
                <a:off x="12060238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6 w 24"/>
                  <a:gd name="T15" fmla="*/ 22 h 33"/>
                  <a:gd name="T16" fmla="*/ 6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3" y="24"/>
                    </a:cubicBezTo>
                    <a:cubicBezTo>
                      <a:pt x="10" y="24"/>
                      <a:pt x="7" y="23"/>
                      <a:pt x="6" y="22"/>
                    </a:cubicBezTo>
                    <a:cubicBezTo>
                      <a:pt x="6" y="33"/>
                      <a:pt x="6" y="33"/>
                      <a:pt x="6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6" name="Rectangle 17"/>
              <p:cNvSpPr>
                <a:spLocks noChangeArrowheads="1"/>
              </p:cNvSpPr>
              <p:nvPr userDrawn="1"/>
            </p:nvSpPr>
            <p:spPr bwMode="auto">
              <a:xfrm>
                <a:off x="13033376" y="4741863"/>
                <a:ext cx="207963" cy="1190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7" name="Freeform 18"/>
              <p:cNvSpPr>
                <a:spLocks noEditPoints="1"/>
              </p:cNvSpPr>
              <p:nvPr userDrawn="1"/>
            </p:nvSpPr>
            <p:spPr bwMode="auto">
              <a:xfrm>
                <a:off x="13450888" y="4705350"/>
                <a:ext cx="242888" cy="1227138"/>
              </a:xfrm>
              <a:custGeom>
                <a:avLst/>
                <a:gdLst>
                  <a:gd name="T0" fmla="*/ 4 w 7"/>
                  <a:gd name="T1" fmla="*/ 0 h 35"/>
                  <a:gd name="T2" fmla="*/ 7 w 7"/>
                  <a:gd name="T3" fmla="*/ 4 h 35"/>
                  <a:gd name="T4" fmla="*/ 4 w 7"/>
                  <a:gd name="T5" fmla="*/ 8 h 35"/>
                  <a:gd name="T6" fmla="*/ 0 w 7"/>
                  <a:gd name="T7" fmla="*/ 4 h 35"/>
                  <a:gd name="T8" fmla="*/ 4 w 7"/>
                  <a:gd name="T9" fmla="*/ 0 h 35"/>
                  <a:gd name="T10" fmla="*/ 1 w 7"/>
                  <a:gd name="T11" fmla="*/ 35 h 35"/>
                  <a:gd name="T12" fmla="*/ 1 w 7"/>
                  <a:gd name="T13" fmla="*/ 12 h 35"/>
                  <a:gd name="T14" fmla="*/ 7 w 7"/>
                  <a:gd name="T15" fmla="*/ 12 h 35"/>
                  <a:gd name="T16" fmla="*/ 7 w 7"/>
                  <a:gd name="T17" fmla="*/ 35 h 35"/>
                  <a:gd name="T18" fmla="*/ 1 w 7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35">
                    <a:moveTo>
                      <a:pt x="4" y="0"/>
                    </a:move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8" name="Freeform 19"/>
              <p:cNvSpPr>
                <a:spLocks noEditPoints="1"/>
              </p:cNvSpPr>
              <p:nvPr userDrawn="1"/>
            </p:nvSpPr>
            <p:spPr bwMode="auto">
              <a:xfrm>
                <a:off x="13866813" y="5091113"/>
                <a:ext cx="765175" cy="841375"/>
              </a:xfrm>
              <a:custGeom>
                <a:avLst/>
                <a:gdLst>
                  <a:gd name="T0" fmla="*/ 22 w 22"/>
                  <a:gd name="T1" fmla="*/ 17 h 24"/>
                  <a:gd name="T2" fmla="*/ 11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1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9" name="Freeform 20"/>
              <p:cNvSpPr>
                <a:spLocks noEditPoints="1"/>
              </p:cNvSpPr>
              <p:nvPr userDrawn="1"/>
            </p:nvSpPr>
            <p:spPr bwMode="auto">
              <a:xfrm>
                <a:off x="14736763" y="4741863"/>
                <a:ext cx="833438" cy="1190625"/>
              </a:xfrm>
              <a:custGeom>
                <a:avLst/>
                <a:gdLst>
                  <a:gd name="T0" fmla="*/ 24 w 24"/>
                  <a:gd name="T1" fmla="*/ 30 h 34"/>
                  <a:gd name="T2" fmla="*/ 24 w 24"/>
                  <a:gd name="T3" fmla="*/ 34 h 34"/>
                  <a:gd name="T4" fmla="*/ 18 w 24"/>
                  <a:gd name="T5" fmla="*/ 34 h 34"/>
                  <a:gd name="T6" fmla="*/ 18 w 24"/>
                  <a:gd name="T7" fmla="*/ 31 h 34"/>
                  <a:gd name="T8" fmla="*/ 12 w 24"/>
                  <a:gd name="T9" fmla="*/ 34 h 34"/>
                  <a:gd name="T10" fmla="*/ 0 w 24"/>
                  <a:gd name="T11" fmla="*/ 22 h 34"/>
                  <a:gd name="T12" fmla="*/ 11 w 24"/>
                  <a:gd name="T13" fmla="*/ 10 h 34"/>
                  <a:gd name="T14" fmla="*/ 18 w 24"/>
                  <a:gd name="T15" fmla="*/ 13 h 34"/>
                  <a:gd name="T16" fmla="*/ 18 w 24"/>
                  <a:gd name="T17" fmla="*/ 0 h 34"/>
                  <a:gd name="T18" fmla="*/ 24 w 24"/>
                  <a:gd name="T19" fmla="*/ 0 h 34"/>
                  <a:gd name="T20" fmla="*/ 24 w 24"/>
                  <a:gd name="T21" fmla="*/ 30 h 34"/>
                  <a:gd name="T22" fmla="*/ 12 w 24"/>
                  <a:gd name="T23" fmla="*/ 29 h 34"/>
                  <a:gd name="T24" fmla="*/ 18 w 24"/>
                  <a:gd name="T25" fmla="*/ 22 h 34"/>
                  <a:gd name="T26" fmla="*/ 12 w 24"/>
                  <a:gd name="T27" fmla="*/ 16 h 34"/>
                  <a:gd name="T28" fmla="*/ 7 w 24"/>
                  <a:gd name="T29" fmla="*/ 22 h 34"/>
                  <a:gd name="T30" fmla="*/ 12 w 24"/>
                  <a:gd name="T31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34">
                    <a:moveTo>
                      <a:pt x="24" y="30"/>
                    </a:moveTo>
                    <a:cubicBezTo>
                      <a:pt x="24" y="31"/>
                      <a:pt x="24" y="33"/>
                      <a:pt x="24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3"/>
                      <a:pt x="18" y="32"/>
                      <a:pt x="18" y="31"/>
                    </a:cubicBezTo>
                    <a:cubicBezTo>
                      <a:pt x="17" y="33"/>
                      <a:pt x="15" y="34"/>
                      <a:pt x="12" y="34"/>
                    </a:cubicBezTo>
                    <a:cubicBezTo>
                      <a:pt x="5" y="34"/>
                      <a:pt x="0" y="29"/>
                      <a:pt x="0" y="22"/>
                    </a:cubicBezTo>
                    <a:cubicBezTo>
                      <a:pt x="0" y="15"/>
                      <a:pt x="5" y="10"/>
                      <a:pt x="11" y="10"/>
                    </a:cubicBezTo>
                    <a:cubicBezTo>
                      <a:pt x="15" y="10"/>
                      <a:pt x="17" y="12"/>
                      <a:pt x="18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24" y="30"/>
                    </a:lnTo>
                    <a:close/>
                    <a:moveTo>
                      <a:pt x="12" y="29"/>
                    </a:moveTo>
                    <a:cubicBezTo>
                      <a:pt x="15" y="29"/>
                      <a:pt x="18" y="26"/>
                      <a:pt x="18" y="22"/>
                    </a:cubicBezTo>
                    <a:cubicBezTo>
                      <a:pt x="18" y="18"/>
                      <a:pt x="15" y="16"/>
                      <a:pt x="12" y="16"/>
                    </a:cubicBezTo>
                    <a:cubicBezTo>
                      <a:pt x="9" y="16"/>
                      <a:pt x="7" y="18"/>
                      <a:pt x="7" y="22"/>
                    </a:cubicBezTo>
                    <a:cubicBezTo>
                      <a:pt x="7" y="26"/>
                      <a:pt x="9" y="29"/>
                      <a:pt x="12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0" name="Freeform 21"/>
              <p:cNvSpPr>
                <a:spLocks/>
              </p:cNvSpPr>
              <p:nvPr userDrawn="1"/>
            </p:nvSpPr>
            <p:spPr bwMode="auto">
              <a:xfrm>
                <a:off x="16057563" y="4881563"/>
                <a:ext cx="520700" cy="1050925"/>
              </a:xfrm>
              <a:custGeom>
                <a:avLst/>
                <a:gdLst>
                  <a:gd name="T0" fmla="*/ 10 w 15"/>
                  <a:gd name="T1" fmla="*/ 7 h 30"/>
                  <a:gd name="T2" fmla="*/ 15 w 15"/>
                  <a:gd name="T3" fmla="*/ 7 h 30"/>
                  <a:gd name="T4" fmla="*/ 15 w 15"/>
                  <a:gd name="T5" fmla="*/ 12 h 30"/>
                  <a:gd name="T6" fmla="*/ 10 w 15"/>
                  <a:gd name="T7" fmla="*/ 12 h 30"/>
                  <a:gd name="T8" fmla="*/ 10 w 15"/>
                  <a:gd name="T9" fmla="*/ 22 h 30"/>
                  <a:gd name="T10" fmla="*/ 13 w 15"/>
                  <a:gd name="T11" fmla="*/ 25 h 30"/>
                  <a:gd name="T12" fmla="*/ 15 w 15"/>
                  <a:gd name="T13" fmla="*/ 24 h 30"/>
                  <a:gd name="T14" fmla="*/ 15 w 15"/>
                  <a:gd name="T15" fmla="*/ 30 h 30"/>
                  <a:gd name="T16" fmla="*/ 11 w 15"/>
                  <a:gd name="T17" fmla="*/ 30 h 30"/>
                  <a:gd name="T18" fmla="*/ 4 w 15"/>
                  <a:gd name="T19" fmla="*/ 23 h 30"/>
                  <a:gd name="T20" fmla="*/ 4 w 15"/>
                  <a:gd name="T21" fmla="*/ 12 h 30"/>
                  <a:gd name="T22" fmla="*/ 0 w 15"/>
                  <a:gd name="T23" fmla="*/ 12 h 30"/>
                  <a:gd name="T24" fmla="*/ 0 w 15"/>
                  <a:gd name="T25" fmla="*/ 7 h 30"/>
                  <a:gd name="T26" fmla="*/ 1 w 15"/>
                  <a:gd name="T27" fmla="*/ 7 h 30"/>
                  <a:gd name="T28" fmla="*/ 5 w 15"/>
                  <a:gd name="T29" fmla="*/ 3 h 30"/>
                  <a:gd name="T30" fmla="*/ 5 w 15"/>
                  <a:gd name="T31" fmla="*/ 0 h 30"/>
                  <a:gd name="T32" fmla="*/ 10 w 15"/>
                  <a:gd name="T33" fmla="*/ 0 h 30"/>
                  <a:gd name="T34" fmla="*/ 10 w 15"/>
                  <a:gd name="T35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30">
                    <a:moveTo>
                      <a:pt x="10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4"/>
                      <a:pt x="11" y="25"/>
                      <a:pt x="13" y="25"/>
                    </a:cubicBezTo>
                    <a:cubicBezTo>
                      <a:pt x="14" y="25"/>
                      <a:pt x="15" y="24"/>
                      <a:pt x="15" y="24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4" y="30"/>
                      <a:pt x="13" y="30"/>
                      <a:pt x="11" y="30"/>
                    </a:cubicBezTo>
                    <a:cubicBezTo>
                      <a:pt x="7" y="30"/>
                      <a:pt x="4" y="27"/>
                      <a:pt x="4" y="2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7"/>
                      <a:pt x="5" y="5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1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1" name="Freeform 22"/>
              <p:cNvSpPr>
                <a:spLocks noEditPoints="1"/>
              </p:cNvSpPr>
              <p:nvPr userDrawn="1"/>
            </p:nvSpPr>
            <p:spPr bwMode="auto">
              <a:xfrm>
                <a:off x="16683038" y="5091113"/>
                <a:ext cx="833438" cy="841375"/>
              </a:xfrm>
              <a:custGeom>
                <a:avLst/>
                <a:gdLst>
                  <a:gd name="T0" fmla="*/ 24 w 24"/>
                  <a:gd name="T1" fmla="*/ 12 h 24"/>
                  <a:gd name="T2" fmla="*/ 12 w 24"/>
                  <a:gd name="T3" fmla="*/ 24 h 24"/>
                  <a:gd name="T4" fmla="*/ 0 w 24"/>
                  <a:gd name="T5" fmla="*/ 12 h 24"/>
                  <a:gd name="T6" fmla="*/ 12 w 24"/>
                  <a:gd name="T7" fmla="*/ 0 h 24"/>
                  <a:gd name="T8" fmla="*/ 24 w 24"/>
                  <a:gd name="T9" fmla="*/ 12 h 24"/>
                  <a:gd name="T10" fmla="*/ 18 w 24"/>
                  <a:gd name="T11" fmla="*/ 12 h 24"/>
                  <a:gd name="T12" fmla="*/ 12 w 24"/>
                  <a:gd name="T13" fmla="*/ 6 h 24"/>
                  <a:gd name="T14" fmla="*/ 6 w 24"/>
                  <a:gd name="T15" fmla="*/ 12 h 24"/>
                  <a:gd name="T16" fmla="*/ 12 w 24"/>
                  <a:gd name="T17" fmla="*/ 19 h 24"/>
                  <a:gd name="T18" fmla="*/ 18 w 24"/>
                  <a:gd name="T1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19"/>
                      <a:pt x="19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  <a:moveTo>
                      <a:pt x="18" y="12"/>
                    </a:moveTo>
                    <a:cubicBezTo>
                      <a:pt x="18" y="8"/>
                      <a:pt x="15" y="6"/>
                      <a:pt x="12" y="6"/>
                    </a:cubicBezTo>
                    <a:cubicBezTo>
                      <a:pt x="9" y="6"/>
                      <a:pt x="6" y="8"/>
                      <a:pt x="6" y="12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8" y="17"/>
                      <a:pt x="1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2" name="Freeform 23"/>
              <p:cNvSpPr>
                <a:spLocks/>
              </p:cNvSpPr>
              <p:nvPr userDrawn="1"/>
            </p:nvSpPr>
            <p:spPr bwMode="auto">
              <a:xfrm>
                <a:off x="18003838" y="4776788"/>
                <a:ext cx="728663" cy="1155700"/>
              </a:xfrm>
              <a:custGeom>
                <a:avLst/>
                <a:gdLst>
                  <a:gd name="T0" fmla="*/ 0 w 459"/>
                  <a:gd name="T1" fmla="*/ 728 h 728"/>
                  <a:gd name="T2" fmla="*/ 0 w 459"/>
                  <a:gd name="T3" fmla="*/ 0 h 728"/>
                  <a:gd name="T4" fmla="*/ 131 w 459"/>
                  <a:gd name="T5" fmla="*/ 0 h 728"/>
                  <a:gd name="T6" fmla="*/ 131 w 459"/>
                  <a:gd name="T7" fmla="*/ 596 h 728"/>
                  <a:gd name="T8" fmla="*/ 459 w 459"/>
                  <a:gd name="T9" fmla="*/ 596 h 728"/>
                  <a:gd name="T10" fmla="*/ 459 w 459"/>
                  <a:gd name="T11" fmla="*/ 728 h 728"/>
                  <a:gd name="T12" fmla="*/ 0 w 459"/>
                  <a:gd name="T13" fmla="*/ 72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9" h="728">
                    <a:moveTo>
                      <a:pt x="0" y="728"/>
                    </a:moveTo>
                    <a:lnTo>
                      <a:pt x="0" y="0"/>
                    </a:lnTo>
                    <a:lnTo>
                      <a:pt x="131" y="0"/>
                    </a:lnTo>
                    <a:lnTo>
                      <a:pt x="131" y="596"/>
                    </a:lnTo>
                    <a:lnTo>
                      <a:pt x="459" y="596"/>
                    </a:lnTo>
                    <a:lnTo>
                      <a:pt x="459" y="728"/>
                    </a:lnTo>
                    <a:lnTo>
                      <a:pt x="0" y="7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3" name="Freeform 24"/>
              <p:cNvSpPr>
                <a:spLocks noEditPoints="1"/>
              </p:cNvSpPr>
              <p:nvPr userDrawn="1"/>
            </p:nvSpPr>
            <p:spPr bwMode="auto">
              <a:xfrm>
                <a:off x="18837276" y="4705350"/>
                <a:ext cx="277813" cy="1227138"/>
              </a:xfrm>
              <a:custGeom>
                <a:avLst/>
                <a:gdLst>
                  <a:gd name="T0" fmla="*/ 4 w 8"/>
                  <a:gd name="T1" fmla="*/ 0 h 35"/>
                  <a:gd name="T2" fmla="*/ 8 w 8"/>
                  <a:gd name="T3" fmla="*/ 4 h 35"/>
                  <a:gd name="T4" fmla="*/ 4 w 8"/>
                  <a:gd name="T5" fmla="*/ 8 h 35"/>
                  <a:gd name="T6" fmla="*/ 0 w 8"/>
                  <a:gd name="T7" fmla="*/ 4 h 35"/>
                  <a:gd name="T8" fmla="*/ 4 w 8"/>
                  <a:gd name="T9" fmla="*/ 0 h 35"/>
                  <a:gd name="T10" fmla="*/ 1 w 8"/>
                  <a:gd name="T11" fmla="*/ 35 h 35"/>
                  <a:gd name="T12" fmla="*/ 1 w 8"/>
                  <a:gd name="T13" fmla="*/ 12 h 35"/>
                  <a:gd name="T14" fmla="*/ 7 w 8"/>
                  <a:gd name="T15" fmla="*/ 12 h 35"/>
                  <a:gd name="T16" fmla="*/ 7 w 8"/>
                  <a:gd name="T17" fmla="*/ 35 h 35"/>
                  <a:gd name="T18" fmla="*/ 1 w 8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5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5" name="Freeform 25"/>
              <p:cNvSpPr>
                <a:spLocks/>
              </p:cNvSpPr>
              <p:nvPr userDrawn="1"/>
            </p:nvSpPr>
            <p:spPr bwMode="auto">
              <a:xfrm>
                <a:off x="19254788" y="4741863"/>
                <a:ext cx="520700" cy="1190625"/>
              </a:xfrm>
              <a:custGeom>
                <a:avLst/>
                <a:gdLst>
                  <a:gd name="T0" fmla="*/ 10 w 15"/>
                  <a:gd name="T1" fmla="*/ 8 h 34"/>
                  <a:gd name="T2" fmla="*/ 10 w 15"/>
                  <a:gd name="T3" fmla="*/ 11 h 34"/>
                  <a:gd name="T4" fmla="*/ 15 w 15"/>
                  <a:gd name="T5" fmla="*/ 11 h 34"/>
                  <a:gd name="T6" fmla="*/ 15 w 15"/>
                  <a:gd name="T7" fmla="*/ 16 h 34"/>
                  <a:gd name="T8" fmla="*/ 10 w 15"/>
                  <a:gd name="T9" fmla="*/ 16 h 34"/>
                  <a:gd name="T10" fmla="*/ 10 w 15"/>
                  <a:gd name="T11" fmla="*/ 34 h 34"/>
                  <a:gd name="T12" fmla="*/ 4 w 15"/>
                  <a:gd name="T13" fmla="*/ 34 h 34"/>
                  <a:gd name="T14" fmla="*/ 4 w 15"/>
                  <a:gd name="T15" fmla="*/ 16 h 34"/>
                  <a:gd name="T16" fmla="*/ 0 w 15"/>
                  <a:gd name="T17" fmla="*/ 16 h 34"/>
                  <a:gd name="T18" fmla="*/ 0 w 15"/>
                  <a:gd name="T19" fmla="*/ 11 h 34"/>
                  <a:gd name="T20" fmla="*/ 4 w 15"/>
                  <a:gd name="T21" fmla="*/ 11 h 34"/>
                  <a:gd name="T22" fmla="*/ 4 w 15"/>
                  <a:gd name="T23" fmla="*/ 8 h 34"/>
                  <a:gd name="T24" fmla="*/ 12 w 15"/>
                  <a:gd name="T25" fmla="*/ 0 h 34"/>
                  <a:gd name="T26" fmla="*/ 15 w 15"/>
                  <a:gd name="T27" fmla="*/ 0 h 34"/>
                  <a:gd name="T28" fmla="*/ 15 w 15"/>
                  <a:gd name="T29" fmla="*/ 5 h 34"/>
                  <a:gd name="T30" fmla="*/ 13 w 15"/>
                  <a:gd name="T31" fmla="*/ 5 h 34"/>
                  <a:gd name="T32" fmla="*/ 10 w 15"/>
                  <a:gd name="T3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34">
                    <a:moveTo>
                      <a:pt x="10" y="8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3"/>
                      <a:pt x="7" y="0"/>
                      <a:pt x="12" y="0"/>
                    </a:cubicBezTo>
                    <a:cubicBezTo>
                      <a:pt x="13" y="0"/>
                      <a:pt x="15" y="0"/>
                      <a:pt x="15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4" y="5"/>
                      <a:pt x="13" y="5"/>
                    </a:cubicBezTo>
                    <a:cubicBezTo>
                      <a:pt x="12" y="5"/>
                      <a:pt x="10" y="6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6" name="Freeform 26"/>
              <p:cNvSpPr>
                <a:spLocks noEditPoints="1"/>
              </p:cNvSpPr>
              <p:nvPr userDrawn="1"/>
            </p:nvSpPr>
            <p:spPr bwMode="auto">
              <a:xfrm>
                <a:off x="19845338" y="5091113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7" name="Oval 27"/>
              <p:cNvSpPr>
                <a:spLocks noChangeArrowheads="1"/>
              </p:cNvSpPr>
              <p:nvPr userDrawn="1"/>
            </p:nvSpPr>
            <p:spPr bwMode="auto">
              <a:xfrm>
                <a:off x="20748626" y="5653088"/>
                <a:ext cx="312738" cy="279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8" name="Freeform 28"/>
              <p:cNvSpPr>
                <a:spLocks/>
              </p:cNvSpPr>
              <p:nvPr userDrawn="1"/>
            </p:nvSpPr>
            <p:spPr bwMode="auto">
              <a:xfrm>
                <a:off x="21409026" y="4776788"/>
                <a:ext cx="382588" cy="349250"/>
              </a:xfrm>
              <a:custGeom>
                <a:avLst/>
                <a:gdLst>
                  <a:gd name="T0" fmla="*/ 0 w 241"/>
                  <a:gd name="T1" fmla="*/ 220 h 220"/>
                  <a:gd name="T2" fmla="*/ 0 w 241"/>
                  <a:gd name="T3" fmla="*/ 0 h 220"/>
                  <a:gd name="T4" fmla="*/ 44 w 241"/>
                  <a:gd name="T5" fmla="*/ 0 h 220"/>
                  <a:gd name="T6" fmla="*/ 109 w 241"/>
                  <a:gd name="T7" fmla="*/ 154 h 220"/>
                  <a:gd name="T8" fmla="*/ 175 w 241"/>
                  <a:gd name="T9" fmla="*/ 0 h 220"/>
                  <a:gd name="T10" fmla="*/ 241 w 241"/>
                  <a:gd name="T11" fmla="*/ 0 h 220"/>
                  <a:gd name="T12" fmla="*/ 241 w 241"/>
                  <a:gd name="T13" fmla="*/ 220 h 220"/>
                  <a:gd name="T14" fmla="*/ 197 w 241"/>
                  <a:gd name="T15" fmla="*/ 220 h 220"/>
                  <a:gd name="T16" fmla="*/ 197 w 241"/>
                  <a:gd name="T17" fmla="*/ 66 h 220"/>
                  <a:gd name="T18" fmla="*/ 131 w 241"/>
                  <a:gd name="T19" fmla="*/ 220 h 220"/>
                  <a:gd name="T20" fmla="*/ 109 w 241"/>
                  <a:gd name="T21" fmla="*/ 220 h 220"/>
                  <a:gd name="T22" fmla="*/ 44 w 241"/>
                  <a:gd name="T23" fmla="*/ 66 h 220"/>
                  <a:gd name="T24" fmla="*/ 44 w 241"/>
                  <a:gd name="T25" fmla="*/ 220 h 220"/>
                  <a:gd name="T26" fmla="*/ 0 w 241"/>
                  <a:gd name="T27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1" h="220">
                    <a:moveTo>
                      <a:pt x="0" y="22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109" y="154"/>
                    </a:lnTo>
                    <a:lnTo>
                      <a:pt x="175" y="0"/>
                    </a:lnTo>
                    <a:lnTo>
                      <a:pt x="241" y="0"/>
                    </a:lnTo>
                    <a:lnTo>
                      <a:pt x="241" y="220"/>
                    </a:lnTo>
                    <a:lnTo>
                      <a:pt x="197" y="220"/>
                    </a:lnTo>
                    <a:lnTo>
                      <a:pt x="197" y="66"/>
                    </a:lnTo>
                    <a:lnTo>
                      <a:pt x="131" y="220"/>
                    </a:lnTo>
                    <a:lnTo>
                      <a:pt x="109" y="220"/>
                    </a:lnTo>
                    <a:lnTo>
                      <a:pt x="44" y="66"/>
                    </a:lnTo>
                    <a:lnTo>
                      <a:pt x="44" y="220"/>
                    </a:lnTo>
                    <a:lnTo>
                      <a:pt x="0" y="2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9" name="Freeform 29"/>
              <p:cNvSpPr>
                <a:spLocks/>
              </p:cNvSpPr>
              <p:nvPr userDrawn="1"/>
            </p:nvSpPr>
            <p:spPr bwMode="auto">
              <a:xfrm>
                <a:off x="21061363" y="4776788"/>
                <a:ext cx="277813" cy="349250"/>
              </a:xfrm>
              <a:custGeom>
                <a:avLst/>
                <a:gdLst>
                  <a:gd name="T0" fmla="*/ 0 w 175"/>
                  <a:gd name="T1" fmla="*/ 0 h 220"/>
                  <a:gd name="T2" fmla="*/ 175 w 175"/>
                  <a:gd name="T3" fmla="*/ 0 h 220"/>
                  <a:gd name="T4" fmla="*/ 175 w 175"/>
                  <a:gd name="T5" fmla="*/ 44 h 220"/>
                  <a:gd name="T6" fmla="*/ 110 w 175"/>
                  <a:gd name="T7" fmla="*/ 44 h 220"/>
                  <a:gd name="T8" fmla="*/ 110 w 175"/>
                  <a:gd name="T9" fmla="*/ 220 h 220"/>
                  <a:gd name="T10" fmla="*/ 66 w 175"/>
                  <a:gd name="T11" fmla="*/ 220 h 220"/>
                  <a:gd name="T12" fmla="*/ 66 w 175"/>
                  <a:gd name="T13" fmla="*/ 44 h 220"/>
                  <a:gd name="T14" fmla="*/ 0 w 175"/>
                  <a:gd name="T15" fmla="*/ 44 h 220"/>
                  <a:gd name="T16" fmla="*/ 0 w 175"/>
                  <a:gd name="T17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5" h="220">
                    <a:moveTo>
                      <a:pt x="0" y="0"/>
                    </a:moveTo>
                    <a:lnTo>
                      <a:pt x="175" y="0"/>
                    </a:lnTo>
                    <a:lnTo>
                      <a:pt x="175" y="44"/>
                    </a:lnTo>
                    <a:lnTo>
                      <a:pt x="110" y="44"/>
                    </a:lnTo>
                    <a:lnTo>
                      <a:pt x="110" y="220"/>
                    </a:lnTo>
                    <a:lnTo>
                      <a:pt x="66" y="220"/>
                    </a:lnTo>
                    <a:lnTo>
                      <a:pt x="66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</p:grpSp>
        <p:sp>
          <p:nvSpPr>
            <p:cNvPr id="10" name="Freeform 5"/>
            <p:cNvSpPr>
              <a:spLocks noEditPoints="1"/>
            </p:cNvSpPr>
            <p:nvPr userDrawn="1"/>
          </p:nvSpPr>
          <p:spPr bwMode="auto">
            <a:xfrm>
              <a:off x="381000" y="384048"/>
              <a:ext cx="750655" cy="400941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</p:grpSp>
    </p:spTree>
    <p:extLst>
      <p:ext uri="{BB962C8B-B14F-4D97-AF65-F5344CB8AC3E}">
        <p14:creationId xmlns:p14="http://schemas.microsoft.com/office/powerpoint/2010/main" val="414152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2 REVERSED line/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D37DA281-45BD-4264-92AA-C1F19FF714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42"/>
            <a:ext cx="7772400" cy="10040517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 flipH="1" flipV="1">
            <a:off x="0" y="0"/>
            <a:ext cx="7770455" cy="10058400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420216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93450"/>
              <a:gd name="connsiteY0" fmla="*/ 5201391 h 5201391"/>
              <a:gd name="connsiteX1" fmla="*/ 4202163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  <a:gd name="connsiteX0" fmla="*/ 0 w 6093450"/>
              <a:gd name="connsiteY0" fmla="*/ 5201391 h 5201391"/>
              <a:gd name="connsiteX1" fmla="*/ 4055721 w 6093450"/>
              <a:gd name="connsiteY1" fmla="*/ 0 h 5201391"/>
              <a:gd name="connsiteX2" fmla="*/ 6093450 w 6093450"/>
              <a:gd name="connsiteY2" fmla="*/ 1739044 h 5201391"/>
              <a:gd name="connsiteX3" fmla="*/ 0 w 6093450"/>
              <a:gd name="connsiteY3" fmla="*/ 5201391 h 5201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3450" h="5201391">
                <a:moveTo>
                  <a:pt x="0" y="5201391"/>
                </a:moveTo>
                <a:lnTo>
                  <a:pt x="4055721" y="0"/>
                </a:lnTo>
                <a:lnTo>
                  <a:pt x="6093450" y="1739044"/>
                </a:lnTo>
                <a:lnTo>
                  <a:pt x="0" y="5201391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5817" y="2423561"/>
            <a:ext cx="7311429" cy="2925108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1056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44830" y="5521012"/>
            <a:ext cx="2623185" cy="704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107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9" name="Group 8"/>
          <p:cNvGrpSpPr/>
          <p:nvPr userDrawn="1"/>
        </p:nvGrpSpPr>
        <p:grpSpPr>
          <a:xfrm>
            <a:off x="242889" y="563270"/>
            <a:ext cx="1519971" cy="633600"/>
            <a:chOff x="381000" y="384048"/>
            <a:chExt cx="2384269" cy="432000"/>
          </a:xfrm>
        </p:grpSpPr>
        <p:grpSp>
          <p:nvGrpSpPr>
            <p:cNvPr id="10" name="Group 9"/>
            <p:cNvGrpSpPr>
              <a:grpSpLocks noChangeAspect="1"/>
            </p:cNvGrpSpPr>
            <p:nvPr userDrawn="1"/>
          </p:nvGrpSpPr>
          <p:grpSpPr>
            <a:xfrm>
              <a:off x="1246412" y="392922"/>
              <a:ext cx="1518857" cy="423126"/>
              <a:chOff x="9836151" y="2917825"/>
              <a:chExt cx="11955463" cy="3330576"/>
            </a:xfrm>
            <a:solidFill>
              <a:schemeClr val="bg1"/>
            </a:solidFill>
          </p:grpSpPr>
          <p:sp>
            <p:nvSpPr>
              <p:cNvPr id="12" name="Freeform 6"/>
              <p:cNvSpPr>
                <a:spLocks/>
              </p:cNvSpPr>
              <p:nvPr userDrawn="1"/>
            </p:nvSpPr>
            <p:spPr bwMode="auto">
              <a:xfrm>
                <a:off x="9871076" y="2952750"/>
                <a:ext cx="868363" cy="1192213"/>
              </a:xfrm>
              <a:custGeom>
                <a:avLst/>
                <a:gdLst>
                  <a:gd name="T0" fmla="*/ 19 w 25"/>
                  <a:gd name="T1" fmla="*/ 10 h 34"/>
                  <a:gd name="T2" fmla="*/ 13 w 25"/>
                  <a:gd name="T3" fmla="*/ 5 h 34"/>
                  <a:gd name="T4" fmla="*/ 8 w 25"/>
                  <a:gd name="T5" fmla="*/ 9 h 34"/>
                  <a:gd name="T6" fmla="*/ 11 w 25"/>
                  <a:gd name="T7" fmla="*/ 13 h 34"/>
                  <a:gd name="T8" fmla="*/ 16 w 25"/>
                  <a:gd name="T9" fmla="*/ 14 h 34"/>
                  <a:gd name="T10" fmla="*/ 25 w 25"/>
                  <a:gd name="T11" fmla="*/ 24 h 34"/>
                  <a:gd name="T12" fmla="*/ 13 w 25"/>
                  <a:gd name="T13" fmla="*/ 34 h 34"/>
                  <a:gd name="T14" fmla="*/ 0 w 25"/>
                  <a:gd name="T15" fmla="*/ 24 h 34"/>
                  <a:gd name="T16" fmla="*/ 6 w 25"/>
                  <a:gd name="T17" fmla="*/ 22 h 34"/>
                  <a:gd name="T18" fmla="*/ 13 w 25"/>
                  <a:gd name="T19" fmla="*/ 28 h 34"/>
                  <a:gd name="T20" fmla="*/ 19 w 25"/>
                  <a:gd name="T21" fmla="*/ 24 h 34"/>
                  <a:gd name="T22" fmla="*/ 15 w 25"/>
                  <a:gd name="T23" fmla="*/ 20 h 34"/>
                  <a:gd name="T24" fmla="*/ 10 w 25"/>
                  <a:gd name="T25" fmla="*/ 19 h 34"/>
                  <a:gd name="T26" fmla="*/ 1 w 25"/>
                  <a:gd name="T27" fmla="*/ 10 h 34"/>
                  <a:gd name="T28" fmla="*/ 13 w 25"/>
                  <a:gd name="T29" fmla="*/ 0 h 34"/>
                  <a:gd name="T30" fmla="*/ 25 w 25"/>
                  <a:gd name="T31" fmla="*/ 8 h 34"/>
                  <a:gd name="T32" fmla="*/ 19 w 25"/>
                  <a:gd name="T33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4">
                    <a:moveTo>
                      <a:pt x="19" y="10"/>
                    </a:moveTo>
                    <a:cubicBezTo>
                      <a:pt x="19" y="8"/>
                      <a:pt x="17" y="5"/>
                      <a:pt x="13" y="5"/>
                    </a:cubicBezTo>
                    <a:cubicBezTo>
                      <a:pt x="10" y="5"/>
                      <a:pt x="8" y="7"/>
                      <a:pt x="8" y="9"/>
                    </a:cubicBezTo>
                    <a:cubicBezTo>
                      <a:pt x="8" y="11"/>
                      <a:pt x="9" y="13"/>
                      <a:pt x="11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2" y="15"/>
                      <a:pt x="25" y="19"/>
                      <a:pt x="25" y="24"/>
                    </a:cubicBezTo>
                    <a:cubicBezTo>
                      <a:pt x="25" y="29"/>
                      <a:pt x="21" y="34"/>
                      <a:pt x="13" y="34"/>
                    </a:cubicBezTo>
                    <a:cubicBezTo>
                      <a:pt x="4" y="34"/>
                      <a:pt x="1" y="28"/>
                      <a:pt x="0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5"/>
                      <a:pt x="9" y="28"/>
                      <a:pt x="13" y="28"/>
                    </a:cubicBezTo>
                    <a:cubicBezTo>
                      <a:pt x="17" y="28"/>
                      <a:pt x="19" y="27"/>
                      <a:pt x="19" y="24"/>
                    </a:cubicBezTo>
                    <a:cubicBezTo>
                      <a:pt x="19" y="22"/>
                      <a:pt x="17" y="21"/>
                      <a:pt x="15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8"/>
                      <a:pt x="1" y="15"/>
                      <a:pt x="1" y="10"/>
                    </a:cubicBezTo>
                    <a:cubicBezTo>
                      <a:pt x="1" y="4"/>
                      <a:pt x="7" y="0"/>
                      <a:pt x="13" y="0"/>
                    </a:cubicBezTo>
                    <a:cubicBezTo>
                      <a:pt x="21" y="0"/>
                      <a:pt x="24" y="4"/>
                      <a:pt x="25" y="8"/>
                    </a:cubicBezTo>
                    <a:lnTo>
                      <a:pt x="19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3" name="Freeform 7"/>
              <p:cNvSpPr>
                <a:spLocks/>
              </p:cNvSpPr>
              <p:nvPr userDrawn="1"/>
            </p:nvSpPr>
            <p:spPr bwMode="auto">
              <a:xfrm>
                <a:off x="10844213" y="3303588"/>
                <a:ext cx="798513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3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2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2" y="4"/>
                      <a:pt x="23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8" name="Freeform 8"/>
              <p:cNvSpPr>
                <a:spLocks noEditPoints="1"/>
              </p:cNvSpPr>
              <p:nvPr userDrawn="1"/>
            </p:nvSpPr>
            <p:spPr bwMode="auto">
              <a:xfrm>
                <a:off x="11747501" y="2917825"/>
                <a:ext cx="277813" cy="1192213"/>
              </a:xfrm>
              <a:custGeom>
                <a:avLst/>
                <a:gdLst>
                  <a:gd name="T0" fmla="*/ 4 w 8"/>
                  <a:gd name="T1" fmla="*/ 0 h 34"/>
                  <a:gd name="T2" fmla="*/ 8 w 8"/>
                  <a:gd name="T3" fmla="*/ 4 h 34"/>
                  <a:gd name="T4" fmla="*/ 4 w 8"/>
                  <a:gd name="T5" fmla="*/ 8 h 34"/>
                  <a:gd name="T6" fmla="*/ 0 w 8"/>
                  <a:gd name="T7" fmla="*/ 4 h 34"/>
                  <a:gd name="T8" fmla="*/ 4 w 8"/>
                  <a:gd name="T9" fmla="*/ 0 h 34"/>
                  <a:gd name="T10" fmla="*/ 1 w 8"/>
                  <a:gd name="T11" fmla="*/ 34 h 34"/>
                  <a:gd name="T12" fmla="*/ 1 w 8"/>
                  <a:gd name="T13" fmla="*/ 11 h 34"/>
                  <a:gd name="T14" fmla="*/ 7 w 8"/>
                  <a:gd name="T15" fmla="*/ 11 h 34"/>
                  <a:gd name="T16" fmla="*/ 7 w 8"/>
                  <a:gd name="T17" fmla="*/ 34 h 34"/>
                  <a:gd name="T18" fmla="*/ 1 w 8"/>
                  <a:gd name="T1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4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4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34"/>
                      <a:pt x="7" y="34"/>
                      <a:pt x="7" y="34"/>
                    </a:cubicBezTo>
                    <a:lnTo>
                      <a:pt x="1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9" name="Freeform 9"/>
              <p:cNvSpPr>
                <a:spLocks noEditPoints="1"/>
              </p:cNvSpPr>
              <p:nvPr userDrawn="1"/>
            </p:nvSpPr>
            <p:spPr bwMode="auto">
              <a:xfrm>
                <a:off x="12165013" y="3303588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5 h 24"/>
                  <a:gd name="T18" fmla="*/ 22 w 22"/>
                  <a:gd name="T19" fmla="*/ 17 h 24"/>
                  <a:gd name="T20" fmla="*/ 16 w 22"/>
                  <a:gd name="T21" fmla="*/ 9 h 24"/>
                  <a:gd name="T22" fmla="*/ 11 w 22"/>
                  <a:gd name="T23" fmla="*/ 5 h 24"/>
                  <a:gd name="T24" fmla="*/ 6 w 22"/>
                  <a:gd name="T25" fmla="*/ 9 h 24"/>
                  <a:gd name="T26" fmla="*/ 16 w 22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2" y="4"/>
                      <a:pt x="22" y="12"/>
                    </a:cubicBezTo>
                    <a:cubicBezTo>
                      <a:pt x="22" y="12"/>
                      <a:pt x="22" y="13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0" name="Freeform 10"/>
              <p:cNvSpPr>
                <a:spLocks/>
              </p:cNvSpPr>
              <p:nvPr userDrawn="1"/>
            </p:nvSpPr>
            <p:spPr bwMode="auto">
              <a:xfrm>
                <a:off x="13103226" y="3303588"/>
                <a:ext cx="730250" cy="806450"/>
              </a:xfrm>
              <a:custGeom>
                <a:avLst/>
                <a:gdLst>
                  <a:gd name="T0" fmla="*/ 6 w 21"/>
                  <a:gd name="T1" fmla="*/ 23 h 23"/>
                  <a:gd name="T2" fmla="*/ 0 w 21"/>
                  <a:gd name="T3" fmla="*/ 23 h 23"/>
                  <a:gd name="T4" fmla="*/ 0 w 21"/>
                  <a:gd name="T5" fmla="*/ 0 h 23"/>
                  <a:gd name="T6" fmla="*/ 6 w 21"/>
                  <a:gd name="T7" fmla="*/ 0 h 23"/>
                  <a:gd name="T8" fmla="*/ 6 w 21"/>
                  <a:gd name="T9" fmla="*/ 3 h 23"/>
                  <a:gd name="T10" fmla="*/ 13 w 21"/>
                  <a:gd name="T11" fmla="*/ 0 h 23"/>
                  <a:gd name="T12" fmla="*/ 21 w 21"/>
                  <a:gd name="T13" fmla="*/ 9 h 23"/>
                  <a:gd name="T14" fmla="*/ 21 w 21"/>
                  <a:gd name="T15" fmla="*/ 23 h 23"/>
                  <a:gd name="T16" fmla="*/ 15 w 21"/>
                  <a:gd name="T17" fmla="*/ 23 h 23"/>
                  <a:gd name="T18" fmla="*/ 15 w 21"/>
                  <a:gd name="T19" fmla="*/ 10 h 23"/>
                  <a:gd name="T20" fmla="*/ 10 w 21"/>
                  <a:gd name="T21" fmla="*/ 5 h 23"/>
                  <a:gd name="T22" fmla="*/ 6 w 21"/>
                  <a:gd name="T23" fmla="*/ 10 h 23"/>
                  <a:gd name="T24" fmla="*/ 6 w 21"/>
                  <a:gd name="T2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3">
                    <a:moveTo>
                      <a:pt x="6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8" y="0"/>
                      <a:pt x="21" y="4"/>
                      <a:pt x="21" y="9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7"/>
                      <a:pt x="13" y="5"/>
                      <a:pt x="10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6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1" name="Freeform 11"/>
              <p:cNvSpPr>
                <a:spLocks/>
              </p:cNvSpPr>
              <p:nvPr userDrawn="1"/>
            </p:nvSpPr>
            <p:spPr bwMode="auto">
              <a:xfrm>
                <a:off x="13971588" y="3303588"/>
                <a:ext cx="800100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2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1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1" y="4"/>
                      <a:pt x="22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2" name="Freeform 12"/>
              <p:cNvSpPr>
                <a:spLocks noEditPoints="1"/>
              </p:cNvSpPr>
              <p:nvPr userDrawn="1"/>
            </p:nvSpPr>
            <p:spPr bwMode="auto">
              <a:xfrm>
                <a:off x="14839951" y="3303588"/>
                <a:ext cx="800100" cy="841375"/>
              </a:xfrm>
              <a:custGeom>
                <a:avLst/>
                <a:gdLst>
                  <a:gd name="T0" fmla="*/ 22 w 23"/>
                  <a:gd name="T1" fmla="*/ 17 h 24"/>
                  <a:gd name="T2" fmla="*/ 12 w 23"/>
                  <a:gd name="T3" fmla="*/ 24 h 24"/>
                  <a:gd name="T4" fmla="*/ 0 w 23"/>
                  <a:gd name="T5" fmla="*/ 12 h 24"/>
                  <a:gd name="T6" fmla="*/ 11 w 23"/>
                  <a:gd name="T7" fmla="*/ 0 h 24"/>
                  <a:gd name="T8" fmla="*/ 23 w 23"/>
                  <a:gd name="T9" fmla="*/ 12 h 24"/>
                  <a:gd name="T10" fmla="*/ 23 w 23"/>
                  <a:gd name="T11" fmla="*/ 14 h 24"/>
                  <a:gd name="T12" fmla="*/ 6 w 23"/>
                  <a:gd name="T13" fmla="*/ 14 h 24"/>
                  <a:gd name="T14" fmla="*/ 12 w 23"/>
                  <a:gd name="T15" fmla="*/ 19 h 24"/>
                  <a:gd name="T16" fmla="*/ 17 w 23"/>
                  <a:gd name="T17" fmla="*/ 15 h 24"/>
                  <a:gd name="T18" fmla="*/ 22 w 23"/>
                  <a:gd name="T19" fmla="*/ 17 h 24"/>
                  <a:gd name="T20" fmla="*/ 16 w 23"/>
                  <a:gd name="T21" fmla="*/ 9 h 24"/>
                  <a:gd name="T22" fmla="*/ 11 w 23"/>
                  <a:gd name="T23" fmla="*/ 5 h 24"/>
                  <a:gd name="T24" fmla="*/ 6 w 23"/>
                  <a:gd name="T25" fmla="*/ 9 h 24"/>
                  <a:gd name="T26" fmla="*/ 16 w 23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6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3" y="4"/>
                      <a:pt x="23" y="12"/>
                    </a:cubicBezTo>
                    <a:cubicBezTo>
                      <a:pt x="23" y="12"/>
                      <a:pt x="23" y="13"/>
                      <a:pt x="23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3" name="Oval 13"/>
              <p:cNvSpPr>
                <a:spLocks noChangeArrowheads="1"/>
              </p:cNvSpPr>
              <p:nvPr userDrawn="1"/>
            </p:nvSpPr>
            <p:spPr bwMode="auto">
              <a:xfrm>
                <a:off x="15744826" y="3829050"/>
                <a:ext cx="312738" cy="3159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4" name="Freeform 14"/>
              <p:cNvSpPr>
                <a:spLocks noEditPoints="1"/>
              </p:cNvSpPr>
              <p:nvPr userDrawn="1"/>
            </p:nvSpPr>
            <p:spPr bwMode="auto">
              <a:xfrm>
                <a:off x="9836151" y="4776788"/>
                <a:ext cx="1146175" cy="1155700"/>
              </a:xfrm>
              <a:custGeom>
                <a:avLst/>
                <a:gdLst>
                  <a:gd name="T0" fmla="*/ 503 w 722"/>
                  <a:gd name="T1" fmla="*/ 552 h 728"/>
                  <a:gd name="T2" fmla="*/ 219 w 722"/>
                  <a:gd name="T3" fmla="*/ 552 h 728"/>
                  <a:gd name="T4" fmla="*/ 153 w 722"/>
                  <a:gd name="T5" fmla="*/ 728 h 728"/>
                  <a:gd name="T6" fmla="*/ 0 w 722"/>
                  <a:gd name="T7" fmla="*/ 728 h 728"/>
                  <a:gd name="T8" fmla="*/ 285 w 722"/>
                  <a:gd name="T9" fmla="*/ 0 h 728"/>
                  <a:gd name="T10" fmla="*/ 438 w 722"/>
                  <a:gd name="T11" fmla="*/ 0 h 728"/>
                  <a:gd name="T12" fmla="*/ 722 w 722"/>
                  <a:gd name="T13" fmla="*/ 728 h 728"/>
                  <a:gd name="T14" fmla="*/ 569 w 722"/>
                  <a:gd name="T15" fmla="*/ 728 h 728"/>
                  <a:gd name="T16" fmla="*/ 503 w 722"/>
                  <a:gd name="T17" fmla="*/ 552 h 728"/>
                  <a:gd name="T18" fmla="*/ 263 w 722"/>
                  <a:gd name="T19" fmla="*/ 419 h 728"/>
                  <a:gd name="T20" fmla="*/ 460 w 722"/>
                  <a:gd name="T21" fmla="*/ 419 h 728"/>
                  <a:gd name="T22" fmla="*/ 350 w 722"/>
                  <a:gd name="T23" fmla="*/ 154 h 728"/>
                  <a:gd name="T24" fmla="*/ 263 w 722"/>
                  <a:gd name="T25" fmla="*/ 41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2" h="728">
                    <a:moveTo>
                      <a:pt x="503" y="552"/>
                    </a:moveTo>
                    <a:lnTo>
                      <a:pt x="219" y="552"/>
                    </a:lnTo>
                    <a:lnTo>
                      <a:pt x="153" y="728"/>
                    </a:lnTo>
                    <a:lnTo>
                      <a:pt x="0" y="728"/>
                    </a:lnTo>
                    <a:lnTo>
                      <a:pt x="285" y="0"/>
                    </a:lnTo>
                    <a:lnTo>
                      <a:pt x="438" y="0"/>
                    </a:lnTo>
                    <a:lnTo>
                      <a:pt x="722" y="728"/>
                    </a:lnTo>
                    <a:lnTo>
                      <a:pt x="569" y="728"/>
                    </a:lnTo>
                    <a:lnTo>
                      <a:pt x="503" y="552"/>
                    </a:lnTo>
                    <a:close/>
                    <a:moveTo>
                      <a:pt x="263" y="419"/>
                    </a:moveTo>
                    <a:lnTo>
                      <a:pt x="460" y="419"/>
                    </a:lnTo>
                    <a:lnTo>
                      <a:pt x="350" y="154"/>
                    </a:lnTo>
                    <a:lnTo>
                      <a:pt x="263" y="4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5" name="Freeform 15"/>
              <p:cNvSpPr>
                <a:spLocks noEditPoints="1"/>
              </p:cNvSpPr>
              <p:nvPr userDrawn="1"/>
            </p:nvSpPr>
            <p:spPr bwMode="auto">
              <a:xfrm>
                <a:off x="11087101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7 w 24"/>
                  <a:gd name="T15" fmla="*/ 22 h 33"/>
                  <a:gd name="T16" fmla="*/ 7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20" y="24"/>
                      <a:pt x="13" y="24"/>
                    </a:cubicBezTo>
                    <a:cubicBezTo>
                      <a:pt x="10" y="24"/>
                      <a:pt x="8" y="23"/>
                      <a:pt x="7" y="22"/>
                    </a:cubicBezTo>
                    <a:cubicBezTo>
                      <a:pt x="7" y="33"/>
                      <a:pt x="7" y="33"/>
                      <a:pt x="7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6" name="Freeform 16"/>
              <p:cNvSpPr>
                <a:spLocks noEditPoints="1"/>
              </p:cNvSpPr>
              <p:nvPr userDrawn="1"/>
            </p:nvSpPr>
            <p:spPr bwMode="auto">
              <a:xfrm>
                <a:off x="12060238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6 w 24"/>
                  <a:gd name="T15" fmla="*/ 22 h 33"/>
                  <a:gd name="T16" fmla="*/ 6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3" y="24"/>
                    </a:cubicBezTo>
                    <a:cubicBezTo>
                      <a:pt x="10" y="24"/>
                      <a:pt x="7" y="23"/>
                      <a:pt x="6" y="22"/>
                    </a:cubicBezTo>
                    <a:cubicBezTo>
                      <a:pt x="6" y="33"/>
                      <a:pt x="6" y="33"/>
                      <a:pt x="6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7" name="Rectangle 17"/>
              <p:cNvSpPr>
                <a:spLocks noChangeArrowheads="1"/>
              </p:cNvSpPr>
              <p:nvPr userDrawn="1"/>
            </p:nvSpPr>
            <p:spPr bwMode="auto">
              <a:xfrm>
                <a:off x="13033376" y="4741863"/>
                <a:ext cx="207963" cy="1190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8" name="Freeform 18"/>
              <p:cNvSpPr>
                <a:spLocks noEditPoints="1"/>
              </p:cNvSpPr>
              <p:nvPr userDrawn="1"/>
            </p:nvSpPr>
            <p:spPr bwMode="auto">
              <a:xfrm>
                <a:off x="13450888" y="4705350"/>
                <a:ext cx="242888" cy="1227138"/>
              </a:xfrm>
              <a:custGeom>
                <a:avLst/>
                <a:gdLst>
                  <a:gd name="T0" fmla="*/ 4 w 7"/>
                  <a:gd name="T1" fmla="*/ 0 h 35"/>
                  <a:gd name="T2" fmla="*/ 7 w 7"/>
                  <a:gd name="T3" fmla="*/ 4 h 35"/>
                  <a:gd name="T4" fmla="*/ 4 w 7"/>
                  <a:gd name="T5" fmla="*/ 8 h 35"/>
                  <a:gd name="T6" fmla="*/ 0 w 7"/>
                  <a:gd name="T7" fmla="*/ 4 h 35"/>
                  <a:gd name="T8" fmla="*/ 4 w 7"/>
                  <a:gd name="T9" fmla="*/ 0 h 35"/>
                  <a:gd name="T10" fmla="*/ 1 w 7"/>
                  <a:gd name="T11" fmla="*/ 35 h 35"/>
                  <a:gd name="T12" fmla="*/ 1 w 7"/>
                  <a:gd name="T13" fmla="*/ 12 h 35"/>
                  <a:gd name="T14" fmla="*/ 7 w 7"/>
                  <a:gd name="T15" fmla="*/ 12 h 35"/>
                  <a:gd name="T16" fmla="*/ 7 w 7"/>
                  <a:gd name="T17" fmla="*/ 35 h 35"/>
                  <a:gd name="T18" fmla="*/ 1 w 7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35">
                    <a:moveTo>
                      <a:pt x="4" y="0"/>
                    </a:move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9" name="Freeform 19"/>
              <p:cNvSpPr>
                <a:spLocks noEditPoints="1"/>
              </p:cNvSpPr>
              <p:nvPr userDrawn="1"/>
            </p:nvSpPr>
            <p:spPr bwMode="auto">
              <a:xfrm>
                <a:off x="13866813" y="5091113"/>
                <a:ext cx="765175" cy="841375"/>
              </a:xfrm>
              <a:custGeom>
                <a:avLst/>
                <a:gdLst>
                  <a:gd name="T0" fmla="*/ 22 w 22"/>
                  <a:gd name="T1" fmla="*/ 17 h 24"/>
                  <a:gd name="T2" fmla="*/ 11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1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0" name="Freeform 20"/>
              <p:cNvSpPr>
                <a:spLocks noEditPoints="1"/>
              </p:cNvSpPr>
              <p:nvPr userDrawn="1"/>
            </p:nvSpPr>
            <p:spPr bwMode="auto">
              <a:xfrm>
                <a:off x="14736763" y="4741863"/>
                <a:ext cx="833438" cy="1190625"/>
              </a:xfrm>
              <a:custGeom>
                <a:avLst/>
                <a:gdLst>
                  <a:gd name="T0" fmla="*/ 24 w 24"/>
                  <a:gd name="T1" fmla="*/ 30 h 34"/>
                  <a:gd name="T2" fmla="*/ 24 w 24"/>
                  <a:gd name="T3" fmla="*/ 34 h 34"/>
                  <a:gd name="T4" fmla="*/ 18 w 24"/>
                  <a:gd name="T5" fmla="*/ 34 h 34"/>
                  <a:gd name="T6" fmla="*/ 18 w 24"/>
                  <a:gd name="T7" fmla="*/ 31 h 34"/>
                  <a:gd name="T8" fmla="*/ 12 w 24"/>
                  <a:gd name="T9" fmla="*/ 34 h 34"/>
                  <a:gd name="T10" fmla="*/ 0 w 24"/>
                  <a:gd name="T11" fmla="*/ 22 h 34"/>
                  <a:gd name="T12" fmla="*/ 11 w 24"/>
                  <a:gd name="T13" fmla="*/ 10 h 34"/>
                  <a:gd name="T14" fmla="*/ 18 w 24"/>
                  <a:gd name="T15" fmla="*/ 13 h 34"/>
                  <a:gd name="T16" fmla="*/ 18 w 24"/>
                  <a:gd name="T17" fmla="*/ 0 h 34"/>
                  <a:gd name="T18" fmla="*/ 24 w 24"/>
                  <a:gd name="T19" fmla="*/ 0 h 34"/>
                  <a:gd name="T20" fmla="*/ 24 w 24"/>
                  <a:gd name="T21" fmla="*/ 30 h 34"/>
                  <a:gd name="T22" fmla="*/ 12 w 24"/>
                  <a:gd name="T23" fmla="*/ 29 h 34"/>
                  <a:gd name="T24" fmla="*/ 18 w 24"/>
                  <a:gd name="T25" fmla="*/ 22 h 34"/>
                  <a:gd name="T26" fmla="*/ 12 w 24"/>
                  <a:gd name="T27" fmla="*/ 16 h 34"/>
                  <a:gd name="T28" fmla="*/ 7 w 24"/>
                  <a:gd name="T29" fmla="*/ 22 h 34"/>
                  <a:gd name="T30" fmla="*/ 12 w 24"/>
                  <a:gd name="T31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34">
                    <a:moveTo>
                      <a:pt x="24" y="30"/>
                    </a:moveTo>
                    <a:cubicBezTo>
                      <a:pt x="24" y="31"/>
                      <a:pt x="24" y="33"/>
                      <a:pt x="24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3"/>
                      <a:pt x="18" y="32"/>
                      <a:pt x="18" y="31"/>
                    </a:cubicBezTo>
                    <a:cubicBezTo>
                      <a:pt x="17" y="33"/>
                      <a:pt x="15" y="34"/>
                      <a:pt x="12" y="34"/>
                    </a:cubicBezTo>
                    <a:cubicBezTo>
                      <a:pt x="5" y="34"/>
                      <a:pt x="0" y="29"/>
                      <a:pt x="0" y="22"/>
                    </a:cubicBezTo>
                    <a:cubicBezTo>
                      <a:pt x="0" y="15"/>
                      <a:pt x="5" y="10"/>
                      <a:pt x="11" y="10"/>
                    </a:cubicBezTo>
                    <a:cubicBezTo>
                      <a:pt x="15" y="10"/>
                      <a:pt x="17" y="12"/>
                      <a:pt x="18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24" y="30"/>
                    </a:lnTo>
                    <a:close/>
                    <a:moveTo>
                      <a:pt x="12" y="29"/>
                    </a:moveTo>
                    <a:cubicBezTo>
                      <a:pt x="15" y="29"/>
                      <a:pt x="18" y="26"/>
                      <a:pt x="18" y="22"/>
                    </a:cubicBezTo>
                    <a:cubicBezTo>
                      <a:pt x="18" y="18"/>
                      <a:pt x="15" y="16"/>
                      <a:pt x="12" y="16"/>
                    </a:cubicBezTo>
                    <a:cubicBezTo>
                      <a:pt x="9" y="16"/>
                      <a:pt x="7" y="18"/>
                      <a:pt x="7" y="22"/>
                    </a:cubicBezTo>
                    <a:cubicBezTo>
                      <a:pt x="7" y="26"/>
                      <a:pt x="9" y="29"/>
                      <a:pt x="12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1" name="Freeform 21"/>
              <p:cNvSpPr>
                <a:spLocks/>
              </p:cNvSpPr>
              <p:nvPr userDrawn="1"/>
            </p:nvSpPr>
            <p:spPr bwMode="auto">
              <a:xfrm>
                <a:off x="16057563" y="4881563"/>
                <a:ext cx="520700" cy="1050925"/>
              </a:xfrm>
              <a:custGeom>
                <a:avLst/>
                <a:gdLst>
                  <a:gd name="T0" fmla="*/ 10 w 15"/>
                  <a:gd name="T1" fmla="*/ 7 h 30"/>
                  <a:gd name="T2" fmla="*/ 15 w 15"/>
                  <a:gd name="T3" fmla="*/ 7 h 30"/>
                  <a:gd name="T4" fmla="*/ 15 w 15"/>
                  <a:gd name="T5" fmla="*/ 12 h 30"/>
                  <a:gd name="T6" fmla="*/ 10 w 15"/>
                  <a:gd name="T7" fmla="*/ 12 h 30"/>
                  <a:gd name="T8" fmla="*/ 10 w 15"/>
                  <a:gd name="T9" fmla="*/ 22 h 30"/>
                  <a:gd name="T10" fmla="*/ 13 w 15"/>
                  <a:gd name="T11" fmla="*/ 25 h 30"/>
                  <a:gd name="T12" fmla="*/ 15 w 15"/>
                  <a:gd name="T13" fmla="*/ 24 h 30"/>
                  <a:gd name="T14" fmla="*/ 15 w 15"/>
                  <a:gd name="T15" fmla="*/ 30 h 30"/>
                  <a:gd name="T16" fmla="*/ 11 w 15"/>
                  <a:gd name="T17" fmla="*/ 30 h 30"/>
                  <a:gd name="T18" fmla="*/ 4 w 15"/>
                  <a:gd name="T19" fmla="*/ 23 h 30"/>
                  <a:gd name="T20" fmla="*/ 4 w 15"/>
                  <a:gd name="T21" fmla="*/ 12 h 30"/>
                  <a:gd name="T22" fmla="*/ 0 w 15"/>
                  <a:gd name="T23" fmla="*/ 12 h 30"/>
                  <a:gd name="T24" fmla="*/ 0 w 15"/>
                  <a:gd name="T25" fmla="*/ 7 h 30"/>
                  <a:gd name="T26" fmla="*/ 1 w 15"/>
                  <a:gd name="T27" fmla="*/ 7 h 30"/>
                  <a:gd name="T28" fmla="*/ 5 w 15"/>
                  <a:gd name="T29" fmla="*/ 3 h 30"/>
                  <a:gd name="T30" fmla="*/ 5 w 15"/>
                  <a:gd name="T31" fmla="*/ 0 h 30"/>
                  <a:gd name="T32" fmla="*/ 10 w 15"/>
                  <a:gd name="T33" fmla="*/ 0 h 30"/>
                  <a:gd name="T34" fmla="*/ 10 w 15"/>
                  <a:gd name="T35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30">
                    <a:moveTo>
                      <a:pt x="10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4"/>
                      <a:pt x="11" y="25"/>
                      <a:pt x="13" y="25"/>
                    </a:cubicBezTo>
                    <a:cubicBezTo>
                      <a:pt x="14" y="25"/>
                      <a:pt x="15" y="24"/>
                      <a:pt x="15" y="24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4" y="30"/>
                      <a:pt x="13" y="30"/>
                      <a:pt x="11" y="30"/>
                    </a:cubicBezTo>
                    <a:cubicBezTo>
                      <a:pt x="7" y="30"/>
                      <a:pt x="4" y="27"/>
                      <a:pt x="4" y="2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7"/>
                      <a:pt x="5" y="5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1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2" name="Freeform 22"/>
              <p:cNvSpPr>
                <a:spLocks noEditPoints="1"/>
              </p:cNvSpPr>
              <p:nvPr userDrawn="1"/>
            </p:nvSpPr>
            <p:spPr bwMode="auto">
              <a:xfrm>
                <a:off x="16683038" y="5091113"/>
                <a:ext cx="833438" cy="841375"/>
              </a:xfrm>
              <a:custGeom>
                <a:avLst/>
                <a:gdLst>
                  <a:gd name="T0" fmla="*/ 24 w 24"/>
                  <a:gd name="T1" fmla="*/ 12 h 24"/>
                  <a:gd name="T2" fmla="*/ 12 w 24"/>
                  <a:gd name="T3" fmla="*/ 24 h 24"/>
                  <a:gd name="T4" fmla="*/ 0 w 24"/>
                  <a:gd name="T5" fmla="*/ 12 h 24"/>
                  <a:gd name="T6" fmla="*/ 12 w 24"/>
                  <a:gd name="T7" fmla="*/ 0 h 24"/>
                  <a:gd name="T8" fmla="*/ 24 w 24"/>
                  <a:gd name="T9" fmla="*/ 12 h 24"/>
                  <a:gd name="T10" fmla="*/ 18 w 24"/>
                  <a:gd name="T11" fmla="*/ 12 h 24"/>
                  <a:gd name="T12" fmla="*/ 12 w 24"/>
                  <a:gd name="T13" fmla="*/ 6 h 24"/>
                  <a:gd name="T14" fmla="*/ 6 w 24"/>
                  <a:gd name="T15" fmla="*/ 12 h 24"/>
                  <a:gd name="T16" fmla="*/ 12 w 24"/>
                  <a:gd name="T17" fmla="*/ 19 h 24"/>
                  <a:gd name="T18" fmla="*/ 18 w 24"/>
                  <a:gd name="T1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19"/>
                      <a:pt x="19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  <a:moveTo>
                      <a:pt x="18" y="12"/>
                    </a:moveTo>
                    <a:cubicBezTo>
                      <a:pt x="18" y="8"/>
                      <a:pt x="15" y="6"/>
                      <a:pt x="12" y="6"/>
                    </a:cubicBezTo>
                    <a:cubicBezTo>
                      <a:pt x="9" y="6"/>
                      <a:pt x="6" y="8"/>
                      <a:pt x="6" y="12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8" y="17"/>
                      <a:pt x="1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3" name="Freeform 23"/>
              <p:cNvSpPr>
                <a:spLocks/>
              </p:cNvSpPr>
              <p:nvPr userDrawn="1"/>
            </p:nvSpPr>
            <p:spPr bwMode="auto">
              <a:xfrm>
                <a:off x="18003838" y="4776788"/>
                <a:ext cx="728663" cy="1155700"/>
              </a:xfrm>
              <a:custGeom>
                <a:avLst/>
                <a:gdLst>
                  <a:gd name="T0" fmla="*/ 0 w 459"/>
                  <a:gd name="T1" fmla="*/ 728 h 728"/>
                  <a:gd name="T2" fmla="*/ 0 w 459"/>
                  <a:gd name="T3" fmla="*/ 0 h 728"/>
                  <a:gd name="T4" fmla="*/ 131 w 459"/>
                  <a:gd name="T5" fmla="*/ 0 h 728"/>
                  <a:gd name="T6" fmla="*/ 131 w 459"/>
                  <a:gd name="T7" fmla="*/ 596 h 728"/>
                  <a:gd name="T8" fmla="*/ 459 w 459"/>
                  <a:gd name="T9" fmla="*/ 596 h 728"/>
                  <a:gd name="T10" fmla="*/ 459 w 459"/>
                  <a:gd name="T11" fmla="*/ 728 h 728"/>
                  <a:gd name="T12" fmla="*/ 0 w 459"/>
                  <a:gd name="T13" fmla="*/ 72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9" h="728">
                    <a:moveTo>
                      <a:pt x="0" y="728"/>
                    </a:moveTo>
                    <a:lnTo>
                      <a:pt x="0" y="0"/>
                    </a:lnTo>
                    <a:lnTo>
                      <a:pt x="131" y="0"/>
                    </a:lnTo>
                    <a:lnTo>
                      <a:pt x="131" y="596"/>
                    </a:lnTo>
                    <a:lnTo>
                      <a:pt x="459" y="596"/>
                    </a:lnTo>
                    <a:lnTo>
                      <a:pt x="459" y="728"/>
                    </a:lnTo>
                    <a:lnTo>
                      <a:pt x="0" y="7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4" name="Freeform 24"/>
              <p:cNvSpPr>
                <a:spLocks noEditPoints="1"/>
              </p:cNvSpPr>
              <p:nvPr userDrawn="1"/>
            </p:nvSpPr>
            <p:spPr bwMode="auto">
              <a:xfrm>
                <a:off x="18837276" y="4705350"/>
                <a:ext cx="277813" cy="1227138"/>
              </a:xfrm>
              <a:custGeom>
                <a:avLst/>
                <a:gdLst>
                  <a:gd name="T0" fmla="*/ 4 w 8"/>
                  <a:gd name="T1" fmla="*/ 0 h 35"/>
                  <a:gd name="T2" fmla="*/ 8 w 8"/>
                  <a:gd name="T3" fmla="*/ 4 h 35"/>
                  <a:gd name="T4" fmla="*/ 4 w 8"/>
                  <a:gd name="T5" fmla="*/ 8 h 35"/>
                  <a:gd name="T6" fmla="*/ 0 w 8"/>
                  <a:gd name="T7" fmla="*/ 4 h 35"/>
                  <a:gd name="T8" fmla="*/ 4 w 8"/>
                  <a:gd name="T9" fmla="*/ 0 h 35"/>
                  <a:gd name="T10" fmla="*/ 1 w 8"/>
                  <a:gd name="T11" fmla="*/ 35 h 35"/>
                  <a:gd name="T12" fmla="*/ 1 w 8"/>
                  <a:gd name="T13" fmla="*/ 12 h 35"/>
                  <a:gd name="T14" fmla="*/ 7 w 8"/>
                  <a:gd name="T15" fmla="*/ 12 h 35"/>
                  <a:gd name="T16" fmla="*/ 7 w 8"/>
                  <a:gd name="T17" fmla="*/ 35 h 35"/>
                  <a:gd name="T18" fmla="*/ 1 w 8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5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5" name="Freeform 25"/>
              <p:cNvSpPr>
                <a:spLocks/>
              </p:cNvSpPr>
              <p:nvPr userDrawn="1"/>
            </p:nvSpPr>
            <p:spPr bwMode="auto">
              <a:xfrm>
                <a:off x="19254788" y="4741863"/>
                <a:ext cx="520700" cy="1190625"/>
              </a:xfrm>
              <a:custGeom>
                <a:avLst/>
                <a:gdLst>
                  <a:gd name="T0" fmla="*/ 10 w 15"/>
                  <a:gd name="T1" fmla="*/ 8 h 34"/>
                  <a:gd name="T2" fmla="*/ 10 w 15"/>
                  <a:gd name="T3" fmla="*/ 11 h 34"/>
                  <a:gd name="T4" fmla="*/ 15 w 15"/>
                  <a:gd name="T5" fmla="*/ 11 h 34"/>
                  <a:gd name="T6" fmla="*/ 15 w 15"/>
                  <a:gd name="T7" fmla="*/ 16 h 34"/>
                  <a:gd name="T8" fmla="*/ 10 w 15"/>
                  <a:gd name="T9" fmla="*/ 16 h 34"/>
                  <a:gd name="T10" fmla="*/ 10 w 15"/>
                  <a:gd name="T11" fmla="*/ 34 h 34"/>
                  <a:gd name="T12" fmla="*/ 4 w 15"/>
                  <a:gd name="T13" fmla="*/ 34 h 34"/>
                  <a:gd name="T14" fmla="*/ 4 w 15"/>
                  <a:gd name="T15" fmla="*/ 16 h 34"/>
                  <a:gd name="T16" fmla="*/ 0 w 15"/>
                  <a:gd name="T17" fmla="*/ 16 h 34"/>
                  <a:gd name="T18" fmla="*/ 0 w 15"/>
                  <a:gd name="T19" fmla="*/ 11 h 34"/>
                  <a:gd name="T20" fmla="*/ 4 w 15"/>
                  <a:gd name="T21" fmla="*/ 11 h 34"/>
                  <a:gd name="T22" fmla="*/ 4 w 15"/>
                  <a:gd name="T23" fmla="*/ 8 h 34"/>
                  <a:gd name="T24" fmla="*/ 12 w 15"/>
                  <a:gd name="T25" fmla="*/ 0 h 34"/>
                  <a:gd name="T26" fmla="*/ 15 w 15"/>
                  <a:gd name="T27" fmla="*/ 0 h 34"/>
                  <a:gd name="T28" fmla="*/ 15 w 15"/>
                  <a:gd name="T29" fmla="*/ 5 h 34"/>
                  <a:gd name="T30" fmla="*/ 13 w 15"/>
                  <a:gd name="T31" fmla="*/ 5 h 34"/>
                  <a:gd name="T32" fmla="*/ 10 w 15"/>
                  <a:gd name="T3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34">
                    <a:moveTo>
                      <a:pt x="10" y="8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3"/>
                      <a:pt x="7" y="0"/>
                      <a:pt x="12" y="0"/>
                    </a:cubicBezTo>
                    <a:cubicBezTo>
                      <a:pt x="13" y="0"/>
                      <a:pt x="15" y="0"/>
                      <a:pt x="15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4" y="5"/>
                      <a:pt x="13" y="5"/>
                    </a:cubicBezTo>
                    <a:cubicBezTo>
                      <a:pt x="12" y="5"/>
                      <a:pt x="10" y="6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6" name="Freeform 26"/>
              <p:cNvSpPr>
                <a:spLocks noEditPoints="1"/>
              </p:cNvSpPr>
              <p:nvPr userDrawn="1"/>
            </p:nvSpPr>
            <p:spPr bwMode="auto">
              <a:xfrm>
                <a:off x="19845338" y="5091113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7" name="Oval 27"/>
              <p:cNvSpPr>
                <a:spLocks noChangeArrowheads="1"/>
              </p:cNvSpPr>
              <p:nvPr userDrawn="1"/>
            </p:nvSpPr>
            <p:spPr bwMode="auto">
              <a:xfrm>
                <a:off x="20748626" y="5653088"/>
                <a:ext cx="312738" cy="279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8" name="Freeform 28"/>
              <p:cNvSpPr>
                <a:spLocks/>
              </p:cNvSpPr>
              <p:nvPr userDrawn="1"/>
            </p:nvSpPr>
            <p:spPr bwMode="auto">
              <a:xfrm>
                <a:off x="21409026" y="4776788"/>
                <a:ext cx="382588" cy="349250"/>
              </a:xfrm>
              <a:custGeom>
                <a:avLst/>
                <a:gdLst>
                  <a:gd name="T0" fmla="*/ 0 w 241"/>
                  <a:gd name="T1" fmla="*/ 220 h 220"/>
                  <a:gd name="T2" fmla="*/ 0 w 241"/>
                  <a:gd name="T3" fmla="*/ 0 h 220"/>
                  <a:gd name="T4" fmla="*/ 44 w 241"/>
                  <a:gd name="T5" fmla="*/ 0 h 220"/>
                  <a:gd name="T6" fmla="*/ 109 w 241"/>
                  <a:gd name="T7" fmla="*/ 154 h 220"/>
                  <a:gd name="T8" fmla="*/ 175 w 241"/>
                  <a:gd name="T9" fmla="*/ 0 h 220"/>
                  <a:gd name="T10" fmla="*/ 241 w 241"/>
                  <a:gd name="T11" fmla="*/ 0 h 220"/>
                  <a:gd name="T12" fmla="*/ 241 w 241"/>
                  <a:gd name="T13" fmla="*/ 220 h 220"/>
                  <a:gd name="T14" fmla="*/ 197 w 241"/>
                  <a:gd name="T15" fmla="*/ 220 h 220"/>
                  <a:gd name="T16" fmla="*/ 197 w 241"/>
                  <a:gd name="T17" fmla="*/ 66 h 220"/>
                  <a:gd name="T18" fmla="*/ 131 w 241"/>
                  <a:gd name="T19" fmla="*/ 220 h 220"/>
                  <a:gd name="T20" fmla="*/ 109 w 241"/>
                  <a:gd name="T21" fmla="*/ 220 h 220"/>
                  <a:gd name="T22" fmla="*/ 44 w 241"/>
                  <a:gd name="T23" fmla="*/ 66 h 220"/>
                  <a:gd name="T24" fmla="*/ 44 w 241"/>
                  <a:gd name="T25" fmla="*/ 220 h 220"/>
                  <a:gd name="T26" fmla="*/ 0 w 241"/>
                  <a:gd name="T27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1" h="220">
                    <a:moveTo>
                      <a:pt x="0" y="22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109" y="154"/>
                    </a:lnTo>
                    <a:lnTo>
                      <a:pt x="175" y="0"/>
                    </a:lnTo>
                    <a:lnTo>
                      <a:pt x="241" y="0"/>
                    </a:lnTo>
                    <a:lnTo>
                      <a:pt x="241" y="220"/>
                    </a:lnTo>
                    <a:lnTo>
                      <a:pt x="197" y="220"/>
                    </a:lnTo>
                    <a:lnTo>
                      <a:pt x="197" y="66"/>
                    </a:lnTo>
                    <a:lnTo>
                      <a:pt x="131" y="220"/>
                    </a:lnTo>
                    <a:lnTo>
                      <a:pt x="109" y="220"/>
                    </a:lnTo>
                    <a:lnTo>
                      <a:pt x="44" y="66"/>
                    </a:lnTo>
                    <a:lnTo>
                      <a:pt x="44" y="220"/>
                    </a:lnTo>
                    <a:lnTo>
                      <a:pt x="0" y="2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9" name="Freeform 29"/>
              <p:cNvSpPr>
                <a:spLocks/>
              </p:cNvSpPr>
              <p:nvPr userDrawn="1"/>
            </p:nvSpPr>
            <p:spPr bwMode="auto">
              <a:xfrm>
                <a:off x="21061363" y="4776788"/>
                <a:ext cx="277813" cy="349250"/>
              </a:xfrm>
              <a:custGeom>
                <a:avLst/>
                <a:gdLst>
                  <a:gd name="T0" fmla="*/ 0 w 175"/>
                  <a:gd name="T1" fmla="*/ 0 h 220"/>
                  <a:gd name="T2" fmla="*/ 175 w 175"/>
                  <a:gd name="T3" fmla="*/ 0 h 220"/>
                  <a:gd name="T4" fmla="*/ 175 w 175"/>
                  <a:gd name="T5" fmla="*/ 44 h 220"/>
                  <a:gd name="T6" fmla="*/ 110 w 175"/>
                  <a:gd name="T7" fmla="*/ 44 h 220"/>
                  <a:gd name="T8" fmla="*/ 110 w 175"/>
                  <a:gd name="T9" fmla="*/ 220 h 220"/>
                  <a:gd name="T10" fmla="*/ 66 w 175"/>
                  <a:gd name="T11" fmla="*/ 220 h 220"/>
                  <a:gd name="T12" fmla="*/ 66 w 175"/>
                  <a:gd name="T13" fmla="*/ 44 h 220"/>
                  <a:gd name="T14" fmla="*/ 0 w 175"/>
                  <a:gd name="T15" fmla="*/ 44 h 220"/>
                  <a:gd name="T16" fmla="*/ 0 w 175"/>
                  <a:gd name="T17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5" h="220">
                    <a:moveTo>
                      <a:pt x="0" y="0"/>
                    </a:moveTo>
                    <a:lnTo>
                      <a:pt x="175" y="0"/>
                    </a:lnTo>
                    <a:lnTo>
                      <a:pt x="175" y="44"/>
                    </a:lnTo>
                    <a:lnTo>
                      <a:pt x="110" y="44"/>
                    </a:lnTo>
                    <a:lnTo>
                      <a:pt x="110" y="220"/>
                    </a:lnTo>
                    <a:lnTo>
                      <a:pt x="66" y="220"/>
                    </a:lnTo>
                    <a:lnTo>
                      <a:pt x="66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</p:grpSp>
        <p:sp>
          <p:nvSpPr>
            <p:cNvPr id="11" name="Freeform 5"/>
            <p:cNvSpPr>
              <a:spLocks noEditPoints="1"/>
            </p:cNvSpPr>
            <p:nvPr userDrawn="1"/>
          </p:nvSpPr>
          <p:spPr bwMode="auto">
            <a:xfrm>
              <a:off x="381000" y="384048"/>
              <a:ext cx="750655" cy="400941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96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3 REVERS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62347A-61B6-456B-BCB6-6444886D55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42"/>
            <a:ext cx="7772400" cy="10040517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 flipH="1" flipV="1">
            <a:off x="1" y="-25548"/>
            <a:ext cx="5183342" cy="10083948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6053933"/>
              <a:gd name="connsiteY0" fmla="*/ 5175181 h 5175181"/>
              <a:gd name="connsiteX1" fmla="*/ 2883458 w 6053933"/>
              <a:gd name="connsiteY1" fmla="*/ 0 h 5175181"/>
              <a:gd name="connsiteX2" fmla="*/ 6053933 w 6053933"/>
              <a:gd name="connsiteY2" fmla="*/ 1755636 h 5175181"/>
              <a:gd name="connsiteX3" fmla="*/ 0 w 6053933"/>
              <a:gd name="connsiteY3" fmla="*/ 5175181 h 5175181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762784 h 5182329"/>
              <a:gd name="connsiteX3" fmla="*/ 0 w 6053933"/>
              <a:gd name="connsiteY3" fmla="*/ 5182329 h 5182329"/>
              <a:gd name="connsiteX0" fmla="*/ 0 w 6025167"/>
              <a:gd name="connsiteY0" fmla="*/ 5182329 h 5182329"/>
              <a:gd name="connsiteX1" fmla="*/ 2869075 w 6025167"/>
              <a:gd name="connsiteY1" fmla="*/ 0 h 5182329"/>
              <a:gd name="connsiteX2" fmla="*/ 6025167 w 6025167"/>
              <a:gd name="connsiteY2" fmla="*/ 1905745 h 5182329"/>
              <a:gd name="connsiteX3" fmla="*/ 0 w 6025167"/>
              <a:gd name="connsiteY3" fmla="*/ 5182329 h 5182329"/>
              <a:gd name="connsiteX0" fmla="*/ 0 w 6053933"/>
              <a:gd name="connsiteY0" fmla="*/ 5182329 h 5182329"/>
              <a:gd name="connsiteX1" fmla="*/ 2869075 w 6053933"/>
              <a:gd name="connsiteY1" fmla="*/ 0 h 5182329"/>
              <a:gd name="connsiteX2" fmla="*/ 6053933 w 6053933"/>
              <a:gd name="connsiteY2" fmla="*/ 1905745 h 5182329"/>
              <a:gd name="connsiteX3" fmla="*/ 0 w 6053933"/>
              <a:gd name="connsiteY3" fmla="*/ 5182329 h 5182329"/>
              <a:gd name="connsiteX0" fmla="*/ 0 w 6063522"/>
              <a:gd name="connsiteY0" fmla="*/ 5191860 h 5191860"/>
              <a:gd name="connsiteX1" fmla="*/ 2878664 w 6063522"/>
              <a:gd name="connsiteY1" fmla="*/ 0 h 5191860"/>
              <a:gd name="connsiteX2" fmla="*/ 6063522 w 6063522"/>
              <a:gd name="connsiteY2" fmla="*/ 1905745 h 5191860"/>
              <a:gd name="connsiteX3" fmla="*/ 0 w 6063522"/>
              <a:gd name="connsiteY3" fmla="*/ 5191860 h 5191860"/>
              <a:gd name="connsiteX0" fmla="*/ 0 w 6073111"/>
              <a:gd name="connsiteY0" fmla="*/ 5191860 h 5191860"/>
              <a:gd name="connsiteX1" fmla="*/ 2878664 w 6073111"/>
              <a:gd name="connsiteY1" fmla="*/ 0 h 5191860"/>
              <a:gd name="connsiteX2" fmla="*/ 6073111 w 6073111"/>
              <a:gd name="connsiteY2" fmla="*/ 1915276 h 5191860"/>
              <a:gd name="connsiteX3" fmla="*/ 0 w 6073111"/>
              <a:gd name="connsiteY3" fmla="*/ 5191860 h 5191860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924807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888253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073111"/>
              <a:gd name="connsiteY0" fmla="*/ 5201391 h 5201391"/>
              <a:gd name="connsiteX1" fmla="*/ 2973730 w 6073111"/>
              <a:gd name="connsiteY1" fmla="*/ 0 h 5201391"/>
              <a:gd name="connsiteX2" fmla="*/ 6073111 w 6073111"/>
              <a:gd name="connsiteY2" fmla="*/ 1739869 h 5201391"/>
              <a:gd name="connsiteX3" fmla="*/ 0 w 6073111"/>
              <a:gd name="connsiteY3" fmla="*/ 5201391 h 5201391"/>
              <a:gd name="connsiteX0" fmla="*/ 0 w 6112562"/>
              <a:gd name="connsiteY0" fmla="*/ 5201391 h 5201391"/>
              <a:gd name="connsiteX1" fmla="*/ 3013181 w 6112562"/>
              <a:gd name="connsiteY1" fmla="*/ 0 h 5201391"/>
              <a:gd name="connsiteX2" fmla="*/ 6112562 w 6112562"/>
              <a:gd name="connsiteY2" fmla="*/ 1739869 h 5201391"/>
              <a:gd name="connsiteX3" fmla="*/ 0 w 6112562"/>
              <a:gd name="connsiteY3" fmla="*/ 5201391 h 5201391"/>
              <a:gd name="connsiteX0" fmla="*/ 0 w 6138863"/>
              <a:gd name="connsiteY0" fmla="*/ 5214602 h 5214602"/>
              <a:gd name="connsiteX1" fmla="*/ 3039482 w 6138863"/>
              <a:gd name="connsiteY1" fmla="*/ 0 h 5214602"/>
              <a:gd name="connsiteX2" fmla="*/ 6138863 w 6138863"/>
              <a:gd name="connsiteY2" fmla="*/ 1739869 h 5214602"/>
              <a:gd name="connsiteX3" fmla="*/ 0 w 6138863"/>
              <a:gd name="connsiteY3" fmla="*/ 5214602 h 521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38863" h="5214602">
                <a:moveTo>
                  <a:pt x="0" y="5214602"/>
                </a:moveTo>
                <a:lnTo>
                  <a:pt x="3039482" y="0"/>
                </a:lnTo>
                <a:lnTo>
                  <a:pt x="6138863" y="1739869"/>
                </a:lnTo>
                <a:lnTo>
                  <a:pt x="0" y="5214602"/>
                </a:lnTo>
                <a:close/>
              </a:path>
            </a:pathLst>
          </a:custGeom>
          <a:gradFill flip="none" rotWithShape="1">
            <a:gsLst>
              <a:gs pos="52000">
                <a:schemeClr val="accent2"/>
              </a:gs>
              <a:gs pos="100000">
                <a:schemeClr val="accent1"/>
              </a:gs>
              <a:gs pos="20000">
                <a:schemeClr val="accent3"/>
              </a:gs>
            </a:gsLst>
            <a:lin ang="7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5817" y="2423561"/>
            <a:ext cx="7311429" cy="2925108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1056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Two line title</a:t>
            </a:r>
            <a:br>
              <a:rPr lang="en-US"/>
            </a:br>
            <a:r>
              <a:rPr lang="en-US"/>
              <a:t>goes here</a:t>
            </a:r>
            <a:endParaRPr lang="en-GB" dirty="0"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44830" y="5713172"/>
            <a:ext cx="2623185" cy="704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107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2889" y="563270"/>
            <a:ext cx="1519971" cy="633600"/>
            <a:chOff x="381000" y="384048"/>
            <a:chExt cx="2384269" cy="432000"/>
          </a:xfrm>
        </p:grpSpPr>
        <p:grpSp>
          <p:nvGrpSpPr>
            <p:cNvPr id="9" name="Group 8"/>
            <p:cNvGrpSpPr>
              <a:grpSpLocks noChangeAspect="1"/>
            </p:cNvGrpSpPr>
            <p:nvPr userDrawn="1"/>
          </p:nvGrpSpPr>
          <p:grpSpPr>
            <a:xfrm>
              <a:off x="1246412" y="392922"/>
              <a:ext cx="1518857" cy="423126"/>
              <a:chOff x="9836151" y="2917825"/>
              <a:chExt cx="11955463" cy="3330576"/>
            </a:xfrm>
            <a:solidFill>
              <a:schemeClr val="bg1"/>
            </a:solidFill>
          </p:grpSpPr>
          <p:sp>
            <p:nvSpPr>
              <p:cNvPr id="11" name="Freeform 6"/>
              <p:cNvSpPr>
                <a:spLocks/>
              </p:cNvSpPr>
              <p:nvPr userDrawn="1"/>
            </p:nvSpPr>
            <p:spPr bwMode="auto">
              <a:xfrm>
                <a:off x="9871076" y="2952750"/>
                <a:ext cx="868363" cy="1192213"/>
              </a:xfrm>
              <a:custGeom>
                <a:avLst/>
                <a:gdLst>
                  <a:gd name="T0" fmla="*/ 19 w 25"/>
                  <a:gd name="T1" fmla="*/ 10 h 34"/>
                  <a:gd name="T2" fmla="*/ 13 w 25"/>
                  <a:gd name="T3" fmla="*/ 5 h 34"/>
                  <a:gd name="T4" fmla="*/ 8 w 25"/>
                  <a:gd name="T5" fmla="*/ 9 h 34"/>
                  <a:gd name="T6" fmla="*/ 11 w 25"/>
                  <a:gd name="T7" fmla="*/ 13 h 34"/>
                  <a:gd name="T8" fmla="*/ 16 w 25"/>
                  <a:gd name="T9" fmla="*/ 14 h 34"/>
                  <a:gd name="T10" fmla="*/ 25 w 25"/>
                  <a:gd name="T11" fmla="*/ 24 h 34"/>
                  <a:gd name="T12" fmla="*/ 13 w 25"/>
                  <a:gd name="T13" fmla="*/ 34 h 34"/>
                  <a:gd name="T14" fmla="*/ 0 w 25"/>
                  <a:gd name="T15" fmla="*/ 24 h 34"/>
                  <a:gd name="T16" fmla="*/ 6 w 25"/>
                  <a:gd name="T17" fmla="*/ 22 h 34"/>
                  <a:gd name="T18" fmla="*/ 13 w 25"/>
                  <a:gd name="T19" fmla="*/ 28 h 34"/>
                  <a:gd name="T20" fmla="*/ 19 w 25"/>
                  <a:gd name="T21" fmla="*/ 24 h 34"/>
                  <a:gd name="T22" fmla="*/ 15 w 25"/>
                  <a:gd name="T23" fmla="*/ 20 h 34"/>
                  <a:gd name="T24" fmla="*/ 10 w 25"/>
                  <a:gd name="T25" fmla="*/ 19 h 34"/>
                  <a:gd name="T26" fmla="*/ 1 w 25"/>
                  <a:gd name="T27" fmla="*/ 10 h 34"/>
                  <a:gd name="T28" fmla="*/ 13 w 25"/>
                  <a:gd name="T29" fmla="*/ 0 h 34"/>
                  <a:gd name="T30" fmla="*/ 25 w 25"/>
                  <a:gd name="T31" fmla="*/ 8 h 34"/>
                  <a:gd name="T32" fmla="*/ 19 w 25"/>
                  <a:gd name="T33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4">
                    <a:moveTo>
                      <a:pt x="19" y="10"/>
                    </a:moveTo>
                    <a:cubicBezTo>
                      <a:pt x="19" y="8"/>
                      <a:pt x="17" y="5"/>
                      <a:pt x="13" y="5"/>
                    </a:cubicBezTo>
                    <a:cubicBezTo>
                      <a:pt x="10" y="5"/>
                      <a:pt x="8" y="7"/>
                      <a:pt x="8" y="9"/>
                    </a:cubicBezTo>
                    <a:cubicBezTo>
                      <a:pt x="8" y="11"/>
                      <a:pt x="9" y="13"/>
                      <a:pt x="11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2" y="15"/>
                      <a:pt x="25" y="19"/>
                      <a:pt x="25" y="24"/>
                    </a:cubicBezTo>
                    <a:cubicBezTo>
                      <a:pt x="25" y="29"/>
                      <a:pt x="21" y="34"/>
                      <a:pt x="13" y="34"/>
                    </a:cubicBezTo>
                    <a:cubicBezTo>
                      <a:pt x="4" y="34"/>
                      <a:pt x="1" y="28"/>
                      <a:pt x="0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5"/>
                      <a:pt x="9" y="28"/>
                      <a:pt x="13" y="28"/>
                    </a:cubicBezTo>
                    <a:cubicBezTo>
                      <a:pt x="17" y="28"/>
                      <a:pt x="19" y="27"/>
                      <a:pt x="19" y="24"/>
                    </a:cubicBezTo>
                    <a:cubicBezTo>
                      <a:pt x="19" y="22"/>
                      <a:pt x="17" y="21"/>
                      <a:pt x="15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8"/>
                      <a:pt x="1" y="15"/>
                      <a:pt x="1" y="10"/>
                    </a:cubicBezTo>
                    <a:cubicBezTo>
                      <a:pt x="1" y="4"/>
                      <a:pt x="7" y="0"/>
                      <a:pt x="13" y="0"/>
                    </a:cubicBezTo>
                    <a:cubicBezTo>
                      <a:pt x="21" y="0"/>
                      <a:pt x="24" y="4"/>
                      <a:pt x="25" y="8"/>
                    </a:cubicBezTo>
                    <a:lnTo>
                      <a:pt x="19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2" name="Freeform 7"/>
              <p:cNvSpPr>
                <a:spLocks/>
              </p:cNvSpPr>
              <p:nvPr userDrawn="1"/>
            </p:nvSpPr>
            <p:spPr bwMode="auto">
              <a:xfrm>
                <a:off x="10844213" y="3303588"/>
                <a:ext cx="798513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3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2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2" y="4"/>
                      <a:pt x="23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5" name="Freeform 8"/>
              <p:cNvSpPr>
                <a:spLocks noEditPoints="1"/>
              </p:cNvSpPr>
              <p:nvPr userDrawn="1"/>
            </p:nvSpPr>
            <p:spPr bwMode="auto">
              <a:xfrm>
                <a:off x="11747501" y="2917825"/>
                <a:ext cx="277813" cy="1192213"/>
              </a:xfrm>
              <a:custGeom>
                <a:avLst/>
                <a:gdLst>
                  <a:gd name="T0" fmla="*/ 4 w 8"/>
                  <a:gd name="T1" fmla="*/ 0 h 34"/>
                  <a:gd name="T2" fmla="*/ 8 w 8"/>
                  <a:gd name="T3" fmla="*/ 4 h 34"/>
                  <a:gd name="T4" fmla="*/ 4 w 8"/>
                  <a:gd name="T5" fmla="*/ 8 h 34"/>
                  <a:gd name="T6" fmla="*/ 0 w 8"/>
                  <a:gd name="T7" fmla="*/ 4 h 34"/>
                  <a:gd name="T8" fmla="*/ 4 w 8"/>
                  <a:gd name="T9" fmla="*/ 0 h 34"/>
                  <a:gd name="T10" fmla="*/ 1 w 8"/>
                  <a:gd name="T11" fmla="*/ 34 h 34"/>
                  <a:gd name="T12" fmla="*/ 1 w 8"/>
                  <a:gd name="T13" fmla="*/ 11 h 34"/>
                  <a:gd name="T14" fmla="*/ 7 w 8"/>
                  <a:gd name="T15" fmla="*/ 11 h 34"/>
                  <a:gd name="T16" fmla="*/ 7 w 8"/>
                  <a:gd name="T17" fmla="*/ 34 h 34"/>
                  <a:gd name="T18" fmla="*/ 1 w 8"/>
                  <a:gd name="T1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4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4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34"/>
                      <a:pt x="7" y="34"/>
                      <a:pt x="7" y="34"/>
                    </a:cubicBezTo>
                    <a:lnTo>
                      <a:pt x="1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6" name="Freeform 9"/>
              <p:cNvSpPr>
                <a:spLocks noEditPoints="1"/>
              </p:cNvSpPr>
              <p:nvPr userDrawn="1"/>
            </p:nvSpPr>
            <p:spPr bwMode="auto">
              <a:xfrm>
                <a:off x="12165013" y="3303588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5 h 24"/>
                  <a:gd name="T18" fmla="*/ 22 w 22"/>
                  <a:gd name="T19" fmla="*/ 17 h 24"/>
                  <a:gd name="T20" fmla="*/ 16 w 22"/>
                  <a:gd name="T21" fmla="*/ 9 h 24"/>
                  <a:gd name="T22" fmla="*/ 11 w 22"/>
                  <a:gd name="T23" fmla="*/ 5 h 24"/>
                  <a:gd name="T24" fmla="*/ 6 w 22"/>
                  <a:gd name="T25" fmla="*/ 9 h 24"/>
                  <a:gd name="T26" fmla="*/ 16 w 22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2" y="4"/>
                      <a:pt x="22" y="12"/>
                    </a:cubicBezTo>
                    <a:cubicBezTo>
                      <a:pt x="22" y="12"/>
                      <a:pt x="22" y="13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7" name="Freeform 10"/>
              <p:cNvSpPr>
                <a:spLocks/>
              </p:cNvSpPr>
              <p:nvPr userDrawn="1"/>
            </p:nvSpPr>
            <p:spPr bwMode="auto">
              <a:xfrm>
                <a:off x="13103226" y="3303588"/>
                <a:ext cx="730250" cy="806450"/>
              </a:xfrm>
              <a:custGeom>
                <a:avLst/>
                <a:gdLst>
                  <a:gd name="T0" fmla="*/ 6 w 21"/>
                  <a:gd name="T1" fmla="*/ 23 h 23"/>
                  <a:gd name="T2" fmla="*/ 0 w 21"/>
                  <a:gd name="T3" fmla="*/ 23 h 23"/>
                  <a:gd name="T4" fmla="*/ 0 w 21"/>
                  <a:gd name="T5" fmla="*/ 0 h 23"/>
                  <a:gd name="T6" fmla="*/ 6 w 21"/>
                  <a:gd name="T7" fmla="*/ 0 h 23"/>
                  <a:gd name="T8" fmla="*/ 6 w 21"/>
                  <a:gd name="T9" fmla="*/ 3 h 23"/>
                  <a:gd name="T10" fmla="*/ 13 w 21"/>
                  <a:gd name="T11" fmla="*/ 0 h 23"/>
                  <a:gd name="T12" fmla="*/ 21 w 21"/>
                  <a:gd name="T13" fmla="*/ 9 h 23"/>
                  <a:gd name="T14" fmla="*/ 21 w 21"/>
                  <a:gd name="T15" fmla="*/ 23 h 23"/>
                  <a:gd name="T16" fmla="*/ 15 w 21"/>
                  <a:gd name="T17" fmla="*/ 23 h 23"/>
                  <a:gd name="T18" fmla="*/ 15 w 21"/>
                  <a:gd name="T19" fmla="*/ 10 h 23"/>
                  <a:gd name="T20" fmla="*/ 10 w 21"/>
                  <a:gd name="T21" fmla="*/ 5 h 23"/>
                  <a:gd name="T22" fmla="*/ 6 w 21"/>
                  <a:gd name="T23" fmla="*/ 10 h 23"/>
                  <a:gd name="T24" fmla="*/ 6 w 21"/>
                  <a:gd name="T2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3">
                    <a:moveTo>
                      <a:pt x="6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8" y="0"/>
                      <a:pt x="21" y="4"/>
                      <a:pt x="21" y="9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7"/>
                      <a:pt x="13" y="5"/>
                      <a:pt x="10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6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8" name="Freeform 11"/>
              <p:cNvSpPr>
                <a:spLocks/>
              </p:cNvSpPr>
              <p:nvPr userDrawn="1"/>
            </p:nvSpPr>
            <p:spPr bwMode="auto">
              <a:xfrm>
                <a:off x="13971588" y="3303588"/>
                <a:ext cx="800100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2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1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1" y="4"/>
                      <a:pt x="22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9" name="Freeform 12"/>
              <p:cNvSpPr>
                <a:spLocks noEditPoints="1"/>
              </p:cNvSpPr>
              <p:nvPr userDrawn="1"/>
            </p:nvSpPr>
            <p:spPr bwMode="auto">
              <a:xfrm>
                <a:off x="14839951" y="3303588"/>
                <a:ext cx="800100" cy="841375"/>
              </a:xfrm>
              <a:custGeom>
                <a:avLst/>
                <a:gdLst>
                  <a:gd name="T0" fmla="*/ 22 w 23"/>
                  <a:gd name="T1" fmla="*/ 17 h 24"/>
                  <a:gd name="T2" fmla="*/ 12 w 23"/>
                  <a:gd name="T3" fmla="*/ 24 h 24"/>
                  <a:gd name="T4" fmla="*/ 0 w 23"/>
                  <a:gd name="T5" fmla="*/ 12 h 24"/>
                  <a:gd name="T6" fmla="*/ 11 w 23"/>
                  <a:gd name="T7" fmla="*/ 0 h 24"/>
                  <a:gd name="T8" fmla="*/ 23 w 23"/>
                  <a:gd name="T9" fmla="*/ 12 h 24"/>
                  <a:gd name="T10" fmla="*/ 23 w 23"/>
                  <a:gd name="T11" fmla="*/ 14 h 24"/>
                  <a:gd name="T12" fmla="*/ 6 w 23"/>
                  <a:gd name="T13" fmla="*/ 14 h 24"/>
                  <a:gd name="T14" fmla="*/ 12 w 23"/>
                  <a:gd name="T15" fmla="*/ 19 h 24"/>
                  <a:gd name="T16" fmla="*/ 17 w 23"/>
                  <a:gd name="T17" fmla="*/ 15 h 24"/>
                  <a:gd name="T18" fmla="*/ 22 w 23"/>
                  <a:gd name="T19" fmla="*/ 17 h 24"/>
                  <a:gd name="T20" fmla="*/ 16 w 23"/>
                  <a:gd name="T21" fmla="*/ 9 h 24"/>
                  <a:gd name="T22" fmla="*/ 11 w 23"/>
                  <a:gd name="T23" fmla="*/ 5 h 24"/>
                  <a:gd name="T24" fmla="*/ 6 w 23"/>
                  <a:gd name="T25" fmla="*/ 9 h 24"/>
                  <a:gd name="T26" fmla="*/ 16 w 23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6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3" y="4"/>
                      <a:pt x="23" y="12"/>
                    </a:cubicBezTo>
                    <a:cubicBezTo>
                      <a:pt x="23" y="12"/>
                      <a:pt x="23" y="13"/>
                      <a:pt x="23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 userDrawn="1"/>
            </p:nvSpPr>
            <p:spPr bwMode="auto">
              <a:xfrm>
                <a:off x="15744826" y="3829050"/>
                <a:ext cx="312738" cy="3159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1" name="Freeform 14"/>
              <p:cNvSpPr>
                <a:spLocks noEditPoints="1"/>
              </p:cNvSpPr>
              <p:nvPr userDrawn="1"/>
            </p:nvSpPr>
            <p:spPr bwMode="auto">
              <a:xfrm>
                <a:off x="9836151" y="4776788"/>
                <a:ext cx="1146175" cy="1155700"/>
              </a:xfrm>
              <a:custGeom>
                <a:avLst/>
                <a:gdLst>
                  <a:gd name="T0" fmla="*/ 503 w 722"/>
                  <a:gd name="T1" fmla="*/ 552 h 728"/>
                  <a:gd name="T2" fmla="*/ 219 w 722"/>
                  <a:gd name="T3" fmla="*/ 552 h 728"/>
                  <a:gd name="T4" fmla="*/ 153 w 722"/>
                  <a:gd name="T5" fmla="*/ 728 h 728"/>
                  <a:gd name="T6" fmla="*/ 0 w 722"/>
                  <a:gd name="T7" fmla="*/ 728 h 728"/>
                  <a:gd name="T8" fmla="*/ 285 w 722"/>
                  <a:gd name="T9" fmla="*/ 0 h 728"/>
                  <a:gd name="T10" fmla="*/ 438 w 722"/>
                  <a:gd name="T11" fmla="*/ 0 h 728"/>
                  <a:gd name="T12" fmla="*/ 722 w 722"/>
                  <a:gd name="T13" fmla="*/ 728 h 728"/>
                  <a:gd name="T14" fmla="*/ 569 w 722"/>
                  <a:gd name="T15" fmla="*/ 728 h 728"/>
                  <a:gd name="T16" fmla="*/ 503 w 722"/>
                  <a:gd name="T17" fmla="*/ 552 h 728"/>
                  <a:gd name="T18" fmla="*/ 263 w 722"/>
                  <a:gd name="T19" fmla="*/ 419 h 728"/>
                  <a:gd name="T20" fmla="*/ 460 w 722"/>
                  <a:gd name="T21" fmla="*/ 419 h 728"/>
                  <a:gd name="T22" fmla="*/ 350 w 722"/>
                  <a:gd name="T23" fmla="*/ 154 h 728"/>
                  <a:gd name="T24" fmla="*/ 263 w 722"/>
                  <a:gd name="T25" fmla="*/ 41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2" h="728">
                    <a:moveTo>
                      <a:pt x="503" y="552"/>
                    </a:moveTo>
                    <a:lnTo>
                      <a:pt x="219" y="552"/>
                    </a:lnTo>
                    <a:lnTo>
                      <a:pt x="153" y="728"/>
                    </a:lnTo>
                    <a:lnTo>
                      <a:pt x="0" y="728"/>
                    </a:lnTo>
                    <a:lnTo>
                      <a:pt x="285" y="0"/>
                    </a:lnTo>
                    <a:lnTo>
                      <a:pt x="438" y="0"/>
                    </a:lnTo>
                    <a:lnTo>
                      <a:pt x="722" y="728"/>
                    </a:lnTo>
                    <a:lnTo>
                      <a:pt x="569" y="728"/>
                    </a:lnTo>
                    <a:lnTo>
                      <a:pt x="503" y="552"/>
                    </a:lnTo>
                    <a:close/>
                    <a:moveTo>
                      <a:pt x="263" y="419"/>
                    </a:moveTo>
                    <a:lnTo>
                      <a:pt x="460" y="419"/>
                    </a:lnTo>
                    <a:lnTo>
                      <a:pt x="350" y="154"/>
                    </a:lnTo>
                    <a:lnTo>
                      <a:pt x="263" y="4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3" name="Freeform 15"/>
              <p:cNvSpPr>
                <a:spLocks noEditPoints="1"/>
              </p:cNvSpPr>
              <p:nvPr userDrawn="1"/>
            </p:nvSpPr>
            <p:spPr bwMode="auto">
              <a:xfrm>
                <a:off x="11087101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7 w 24"/>
                  <a:gd name="T15" fmla="*/ 22 h 33"/>
                  <a:gd name="T16" fmla="*/ 7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20" y="24"/>
                      <a:pt x="13" y="24"/>
                    </a:cubicBezTo>
                    <a:cubicBezTo>
                      <a:pt x="10" y="24"/>
                      <a:pt x="8" y="23"/>
                      <a:pt x="7" y="22"/>
                    </a:cubicBezTo>
                    <a:cubicBezTo>
                      <a:pt x="7" y="33"/>
                      <a:pt x="7" y="33"/>
                      <a:pt x="7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4" name="Freeform 16"/>
              <p:cNvSpPr>
                <a:spLocks noEditPoints="1"/>
              </p:cNvSpPr>
              <p:nvPr userDrawn="1"/>
            </p:nvSpPr>
            <p:spPr bwMode="auto">
              <a:xfrm>
                <a:off x="12060238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6 w 24"/>
                  <a:gd name="T15" fmla="*/ 22 h 33"/>
                  <a:gd name="T16" fmla="*/ 6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3" y="24"/>
                    </a:cubicBezTo>
                    <a:cubicBezTo>
                      <a:pt x="10" y="24"/>
                      <a:pt x="7" y="23"/>
                      <a:pt x="6" y="22"/>
                    </a:cubicBezTo>
                    <a:cubicBezTo>
                      <a:pt x="6" y="33"/>
                      <a:pt x="6" y="33"/>
                      <a:pt x="6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5" name="Rectangle 17"/>
              <p:cNvSpPr>
                <a:spLocks noChangeArrowheads="1"/>
              </p:cNvSpPr>
              <p:nvPr userDrawn="1"/>
            </p:nvSpPr>
            <p:spPr bwMode="auto">
              <a:xfrm>
                <a:off x="13033376" y="4741863"/>
                <a:ext cx="207963" cy="1190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6" name="Freeform 18"/>
              <p:cNvSpPr>
                <a:spLocks noEditPoints="1"/>
              </p:cNvSpPr>
              <p:nvPr userDrawn="1"/>
            </p:nvSpPr>
            <p:spPr bwMode="auto">
              <a:xfrm>
                <a:off x="13450888" y="4705350"/>
                <a:ext cx="242888" cy="1227138"/>
              </a:xfrm>
              <a:custGeom>
                <a:avLst/>
                <a:gdLst>
                  <a:gd name="T0" fmla="*/ 4 w 7"/>
                  <a:gd name="T1" fmla="*/ 0 h 35"/>
                  <a:gd name="T2" fmla="*/ 7 w 7"/>
                  <a:gd name="T3" fmla="*/ 4 h 35"/>
                  <a:gd name="T4" fmla="*/ 4 w 7"/>
                  <a:gd name="T5" fmla="*/ 8 h 35"/>
                  <a:gd name="T6" fmla="*/ 0 w 7"/>
                  <a:gd name="T7" fmla="*/ 4 h 35"/>
                  <a:gd name="T8" fmla="*/ 4 w 7"/>
                  <a:gd name="T9" fmla="*/ 0 h 35"/>
                  <a:gd name="T10" fmla="*/ 1 w 7"/>
                  <a:gd name="T11" fmla="*/ 35 h 35"/>
                  <a:gd name="T12" fmla="*/ 1 w 7"/>
                  <a:gd name="T13" fmla="*/ 12 h 35"/>
                  <a:gd name="T14" fmla="*/ 7 w 7"/>
                  <a:gd name="T15" fmla="*/ 12 h 35"/>
                  <a:gd name="T16" fmla="*/ 7 w 7"/>
                  <a:gd name="T17" fmla="*/ 35 h 35"/>
                  <a:gd name="T18" fmla="*/ 1 w 7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35">
                    <a:moveTo>
                      <a:pt x="4" y="0"/>
                    </a:move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7" name="Freeform 19"/>
              <p:cNvSpPr>
                <a:spLocks noEditPoints="1"/>
              </p:cNvSpPr>
              <p:nvPr userDrawn="1"/>
            </p:nvSpPr>
            <p:spPr bwMode="auto">
              <a:xfrm>
                <a:off x="13866813" y="5091113"/>
                <a:ext cx="765175" cy="841375"/>
              </a:xfrm>
              <a:custGeom>
                <a:avLst/>
                <a:gdLst>
                  <a:gd name="T0" fmla="*/ 22 w 22"/>
                  <a:gd name="T1" fmla="*/ 17 h 24"/>
                  <a:gd name="T2" fmla="*/ 11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1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8" name="Freeform 20"/>
              <p:cNvSpPr>
                <a:spLocks noEditPoints="1"/>
              </p:cNvSpPr>
              <p:nvPr userDrawn="1"/>
            </p:nvSpPr>
            <p:spPr bwMode="auto">
              <a:xfrm>
                <a:off x="14736763" y="4741863"/>
                <a:ext cx="833438" cy="1190625"/>
              </a:xfrm>
              <a:custGeom>
                <a:avLst/>
                <a:gdLst>
                  <a:gd name="T0" fmla="*/ 24 w 24"/>
                  <a:gd name="T1" fmla="*/ 30 h 34"/>
                  <a:gd name="T2" fmla="*/ 24 w 24"/>
                  <a:gd name="T3" fmla="*/ 34 h 34"/>
                  <a:gd name="T4" fmla="*/ 18 w 24"/>
                  <a:gd name="T5" fmla="*/ 34 h 34"/>
                  <a:gd name="T6" fmla="*/ 18 w 24"/>
                  <a:gd name="T7" fmla="*/ 31 h 34"/>
                  <a:gd name="T8" fmla="*/ 12 w 24"/>
                  <a:gd name="T9" fmla="*/ 34 h 34"/>
                  <a:gd name="T10" fmla="*/ 0 w 24"/>
                  <a:gd name="T11" fmla="*/ 22 h 34"/>
                  <a:gd name="T12" fmla="*/ 11 w 24"/>
                  <a:gd name="T13" fmla="*/ 10 h 34"/>
                  <a:gd name="T14" fmla="*/ 18 w 24"/>
                  <a:gd name="T15" fmla="*/ 13 h 34"/>
                  <a:gd name="T16" fmla="*/ 18 w 24"/>
                  <a:gd name="T17" fmla="*/ 0 h 34"/>
                  <a:gd name="T18" fmla="*/ 24 w 24"/>
                  <a:gd name="T19" fmla="*/ 0 h 34"/>
                  <a:gd name="T20" fmla="*/ 24 w 24"/>
                  <a:gd name="T21" fmla="*/ 30 h 34"/>
                  <a:gd name="T22" fmla="*/ 12 w 24"/>
                  <a:gd name="T23" fmla="*/ 29 h 34"/>
                  <a:gd name="T24" fmla="*/ 18 w 24"/>
                  <a:gd name="T25" fmla="*/ 22 h 34"/>
                  <a:gd name="T26" fmla="*/ 12 w 24"/>
                  <a:gd name="T27" fmla="*/ 16 h 34"/>
                  <a:gd name="T28" fmla="*/ 7 w 24"/>
                  <a:gd name="T29" fmla="*/ 22 h 34"/>
                  <a:gd name="T30" fmla="*/ 12 w 24"/>
                  <a:gd name="T31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34">
                    <a:moveTo>
                      <a:pt x="24" y="30"/>
                    </a:moveTo>
                    <a:cubicBezTo>
                      <a:pt x="24" y="31"/>
                      <a:pt x="24" y="33"/>
                      <a:pt x="24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3"/>
                      <a:pt x="18" y="32"/>
                      <a:pt x="18" y="31"/>
                    </a:cubicBezTo>
                    <a:cubicBezTo>
                      <a:pt x="17" y="33"/>
                      <a:pt x="15" y="34"/>
                      <a:pt x="12" y="34"/>
                    </a:cubicBezTo>
                    <a:cubicBezTo>
                      <a:pt x="5" y="34"/>
                      <a:pt x="0" y="29"/>
                      <a:pt x="0" y="22"/>
                    </a:cubicBezTo>
                    <a:cubicBezTo>
                      <a:pt x="0" y="15"/>
                      <a:pt x="5" y="10"/>
                      <a:pt x="11" y="10"/>
                    </a:cubicBezTo>
                    <a:cubicBezTo>
                      <a:pt x="15" y="10"/>
                      <a:pt x="17" y="12"/>
                      <a:pt x="18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24" y="30"/>
                    </a:lnTo>
                    <a:close/>
                    <a:moveTo>
                      <a:pt x="12" y="29"/>
                    </a:moveTo>
                    <a:cubicBezTo>
                      <a:pt x="15" y="29"/>
                      <a:pt x="18" y="26"/>
                      <a:pt x="18" y="22"/>
                    </a:cubicBezTo>
                    <a:cubicBezTo>
                      <a:pt x="18" y="18"/>
                      <a:pt x="15" y="16"/>
                      <a:pt x="12" y="16"/>
                    </a:cubicBezTo>
                    <a:cubicBezTo>
                      <a:pt x="9" y="16"/>
                      <a:pt x="7" y="18"/>
                      <a:pt x="7" y="22"/>
                    </a:cubicBezTo>
                    <a:cubicBezTo>
                      <a:pt x="7" y="26"/>
                      <a:pt x="9" y="29"/>
                      <a:pt x="12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9" name="Freeform 21"/>
              <p:cNvSpPr>
                <a:spLocks/>
              </p:cNvSpPr>
              <p:nvPr userDrawn="1"/>
            </p:nvSpPr>
            <p:spPr bwMode="auto">
              <a:xfrm>
                <a:off x="16057563" y="4881563"/>
                <a:ext cx="520700" cy="1050925"/>
              </a:xfrm>
              <a:custGeom>
                <a:avLst/>
                <a:gdLst>
                  <a:gd name="T0" fmla="*/ 10 w 15"/>
                  <a:gd name="T1" fmla="*/ 7 h 30"/>
                  <a:gd name="T2" fmla="*/ 15 w 15"/>
                  <a:gd name="T3" fmla="*/ 7 h 30"/>
                  <a:gd name="T4" fmla="*/ 15 w 15"/>
                  <a:gd name="T5" fmla="*/ 12 h 30"/>
                  <a:gd name="T6" fmla="*/ 10 w 15"/>
                  <a:gd name="T7" fmla="*/ 12 h 30"/>
                  <a:gd name="T8" fmla="*/ 10 w 15"/>
                  <a:gd name="T9" fmla="*/ 22 h 30"/>
                  <a:gd name="T10" fmla="*/ 13 w 15"/>
                  <a:gd name="T11" fmla="*/ 25 h 30"/>
                  <a:gd name="T12" fmla="*/ 15 w 15"/>
                  <a:gd name="T13" fmla="*/ 24 h 30"/>
                  <a:gd name="T14" fmla="*/ 15 w 15"/>
                  <a:gd name="T15" fmla="*/ 30 h 30"/>
                  <a:gd name="T16" fmla="*/ 11 w 15"/>
                  <a:gd name="T17" fmla="*/ 30 h 30"/>
                  <a:gd name="T18" fmla="*/ 4 w 15"/>
                  <a:gd name="T19" fmla="*/ 23 h 30"/>
                  <a:gd name="T20" fmla="*/ 4 w 15"/>
                  <a:gd name="T21" fmla="*/ 12 h 30"/>
                  <a:gd name="T22" fmla="*/ 0 w 15"/>
                  <a:gd name="T23" fmla="*/ 12 h 30"/>
                  <a:gd name="T24" fmla="*/ 0 w 15"/>
                  <a:gd name="T25" fmla="*/ 7 h 30"/>
                  <a:gd name="T26" fmla="*/ 1 w 15"/>
                  <a:gd name="T27" fmla="*/ 7 h 30"/>
                  <a:gd name="T28" fmla="*/ 5 w 15"/>
                  <a:gd name="T29" fmla="*/ 3 h 30"/>
                  <a:gd name="T30" fmla="*/ 5 w 15"/>
                  <a:gd name="T31" fmla="*/ 0 h 30"/>
                  <a:gd name="T32" fmla="*/ 10 w 15"/>
                  <a:gd name="T33" fmla="*/ 0 h 30"/>
                  <a:gd name="T34" fmla="*/ 10 w 15"/>
                  <a:gd name="T35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30">
                    <a:moveTo>
                      <a:pt x="10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4"/>
                      <a:pt x="11" y="25"/>
                      <a:pt x="13" y="25"/>
                    </a:cubicBezTo>
                    <a:cubicBezTo>
                      <a:pt x="14" y="25"/>
                      <a:pt x="15" y="24"/>
                      <a:pt x="15" y="24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4" y="30"/>
                      <a:pt x="13" y="30"/>
                      <a:pt x="11" y="30"/>
                    </a:cubicBezTo>
                    <a:cubicBezTo>
                      <a:pt x="7" y="30"/>
                      <a:pt x="4" y="27"/>
                      <a:pt x="4" y="2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7"/>
                      <a:pt x="5" y="5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1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0" name="Freeform 22"/>
              <p:cNvSpPr>
                <a:spLocks noEditPoints="1"/>
              </p:cNvSpPr>
              <p:nvPr userDrawn="1"/>
            </p:nvSpPr>
            <p:spPr bwMode="auto">
              <a:xfrm>
                <a:off x="16683038" y="5091113"/>
                <a:ext cx="833438" cy="841375"/>
              </a:xfrm>
              <a:custGeom>
                <a:avLst/>
                <a:gdLst>
                  <a:gd name="T0" fmla="*/ 24 w 24"/>
                  <a:gd name="T1" fmla="*/ 12 h 24"/>
                  <a:gd name="T2" fmla="*/ 12 w 24"/>
                  <a:gd name="T3" fmla="*/ 24 h 24"/>
                  <a:gd name="T4" fmla="*/ 0 w 24"/>
                  <a:gd name="T5" fmla="*/ 12 h 24"/>
                  <a:gd name="T6" fmla="*/ 12 w 24"/>
                  <a:gd name="T7" fmla="*/ 0 h 24"/>
                  <a:gd name="T8" fmla="*/ 24 w 24"/>
                  <a:gd name="T9" fmla="*/ 12 h 24"/>
                  <a:gd name="T10" fmla="*/ 18 w 24"/>
                  <a:gd name="T11" fmla="*/ 12 h 24"/>
                  <a:gd name="T12" fmla="*/ 12 w 24"/>
                  <a:gd name="T13" fmla="*/ 6 h 24"/>
                  <a:gd name="T14" fmla="*/ 6 w 24"/>
                  <a:gd name="T15" fmla="*/ 12 h 24"/>
                  <a:gd name="T16" fmla="*/ 12 w 24"/>
                  <a:gd name="T17" fmla="*/ 19 h 24"/>
                  <a:gd name="T18" fmla="*/ 18 w 24"/>
                  <a:gd name="T1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19"/>
                      <a:pt x="19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  <a:moveTo>
                      <a:pt x="18" y="12"/>
                    </a:moveTo>
                    <a:cubicBezTo>
                      <a:pt x="18" y="8"/>
                      <a:pt x="15" y="6"/>
                      <a:pt x="12" y="6"/>
                    </a:cubicBezTo>
                    <a:cubicBezTo>
                      <a:pt x="9" y="6"/>
                      <a:pt x="6" y="8"/>
                      <a:pt x="6" y="12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8" y="17"/>
                      <a:pt x="1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1" name="Freeform 23"/>
              <p:cNvSpPr>
                <a:spLocks/>
              </p:cNvSpPr>
              <p:nvPr userDrawn="1"/>
            </p:nvSpPr>
            <p:spPr bwMode="auto">
              <a:xfrm>
                <a:off x="18003838" y="4776788"/>
                <a:ext cx="728663" cy="1155700"/>
              </a:xfrm>
              <a:custGeom>
                <a:avLst/>
                <a:gdLst>
                  <a:gd name="T0" fmla="*/ 0 w 459"/>
                  <a:gd name="T1" fmla="*/ 728 h 728"/>
                  <a:gd name="T2" fmla="*/ 0 w 459"/>
                  <a:gd name="T3" fmla="*/ 0 h 728"/>
                  <a:gd name="T4" fmla="*/ 131 w 459"/>
                  <a:gd name="T5" fmla="*/ 0 h 728"/>
                  <a:gd name="T6" fmla="*/ 131 w 459"/>
                  <a:gd name="T7" fmla="*/ 596 h 728"/>
                  <a:gd name="T8" fmla="*/ 459 w 459"/>
                  <a:gd name="T9" fmla="*/ 596 h 728"/>
                  <a:gd name="T10" fmla="*/ 459 w 459"/>
                  <a:gd name="T11" fmla="*/ 728 h 728"/>
                  <a:gd name="T12" fmla="*/ 0 w 459"/>
                  <a:gd name="T13" fmla="*/ 72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9" h="728">
                    <a:moveTo>
                      <a:pt x="0" y="728"/>
                    </a:moveTo>
                    <a:lnTo>
                      <a:pt x="0" y="0"/>
                    </a:lnTo>
                    <a:lnTo>
                      <a:pt x="131" y="0"/>
                    </a:lnTo>
                    <a:lnTo>
                      <a:pt x="131" y="596"/>
                    </a:lnTo>
                    <a:lnTo>
                      <a:pt x="459" y="596"/>
                    </a:lnTo>
                    <a:lnTo>
                      <a:pt x="459" y="728"/>
                    </a:lnTo>
                    <a:lnTo>
                      <a:pt x="0" y="7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2" name="Freeform 24"/>
              <p:cNvSpPr>
                <a:spLocks noEditPoints="1"/>
              </p:cNvSpPr>
              <p:nvPr userDrawn="1"/>
            </p:nvSpPr>
            <p:spPr bwMode="auto">
              <a:xfrm>
                <a:off x="18837276" y="4705350"/>
                <a:ext cx="277813" cy="1227138"/>
              </a:xfrm>
              <a:custGeom>
                <a:avLst/>
                <a:gdLst>
                  <a:gd name="T0" fmla="*/ 4 w 8"/>
                  <a:gd name="T1" fmla="*/ 0 h 35"/>
                  <a:gd name="T2" fmla="*/ 8 w 8"/>
                  <a:gd name="T3" fmla="*/ 4 h 35"/>
                  <a:gd name="T4" fmla="*/ 4 w 8"/>
                  <a:gd name="T5" fmla="*/ 8 h 35"/>
                  <a:gd name="T6" fmla="*/ 0 w 8"/>
                  <a:gd name="T7" fmla="*/ 4 h 35"/>
                  <a:gd name="T8" fmla="*/ 4 w 8"/>
                  <a:gd name="T9" fmla="*/ 0 h 35"/>
                  <a:gd name="T10" fmla="*/ 1 w 8"/>
                  <a:gd name="T11" fmla="*/ 35 h 35"/>
                  <a:gd name="T12" fmla="*/ 1 w 8"/>
                  <a:gd name="T13" fmla="*/ 12 h 35"/>
                  <a:gd name="T14" fmla="*/ 7 w 8"/>
                  <a:gd name="T15" fmla="*/ 12 h 35"/>
                  <a:gd name="T16" fmla="*/ 7 w 8"/>
                  <a:gd name="T17" fmla="*/ 35 h 35"/>
                  <a:gd name="T18" fmla="*/ 1 w 8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5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3" name="Freeform 25"/>
              <p:cNvSpPr>
                <a:spLocks/>
              </p:cNvSpPr>
              <p:nvPr userDrawn="1"/>
            </p:nvSpPr>
            <p:spPr bwMode="auto">
              <a:xfrm>
                <a:off x="19254788" y="4741863"/>
                <a:ext cx="520700" cy="1190625"/>
              </a:xfrm>
              <a:custGeom>
                <a:avLst/>
                <a:gdLst>
                  <a:gd name="T0" fmla="*/ 10 w 15"/>
                  <a:gd name="T1" fmla="*/ 8 h 34"/>
                  <a:gd name="T2" fmla="*/ 10 w 15"/>
                  <a:gd name="T3" fmla="*/ 11 h 34"/>
                  <a:gd name="T4" fmla="*/ 15 w 15"/>
                  <a:gd name="T5" fmla="*/ 11 h 34"/>
                  <a:gd name="T6" fmla="*/ 15 w 15"/>
                  <a:gd name="T7" fmla="*/ 16 h 34"/>
                  <a:gd name="T8" fmla="*/ 10 w 15"/>
                  <a:gd name="T9" fmla="*/ 16 h 34"/>
                  <a:gd name="T10" fmla="*/ 10 w 15"/>
                  <a:gd name="T11" fmla="*/ 34 h 34"/>
                  <a:gd name="T12" fmla="*/ 4 w 15"/>
                  <a:gd name="T13" fmla="*/ 34 h 34"/>
                  <a:gd name="T14" fmla="*/ 4 w 15"/>
                  <a:gd name="T15" fmla="*/ 16 h 34"/>
                  <a:gd name="T16" fmla="*/ 0 w 15"/>
                  <a:gd name="T17" fmla="*/ 16 h 34"/>
                  <a:gd name="T18" fmla="*/ 0 w 15"/>
                  <a:gd name="T19" fmla="*/ 11 h 34"/>
                  <a:gd name="T20" fmla="*/ 4 w 15"/>
                  <a:gd name="T21" fmla="*/ 11 h 34"/>
                  <a:gd name="T22" fmla="*/ 4 w 15"/>
                  <a:gd name="T23" fmla="*/ 8 h 34"/>
                  <a:gd name="T24" fmla="*/ 12 w 15"/>
                  <a:gd name="T25" fmla="*/ 0 h 34"/>
                  <a:gd name="T26" fmla="*/ 15 w 15"/>
                  <a:gd name="T27" fmla="*/ 0 h 34"/>
                  <a:gd name="T28" fmla="*/ 15 w 15"/>
                  <a:gd name="T29" fmla="*/ 5 h 34"/>
                  <a:gd name="T30" fmla="*/ 13 w 15"/>
                  <a:gd name="T31" fmla="*/ 5 h 34"/>
                  <a:gd name="T32" fmla="*/ 10 w 15"/>
                  <a:gd name="T3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34">
                    <a:moveTo>
                      <a:pt x="10" y="8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3"/>
                      <a:pt x="7" y="0"/>
                      <a:pt x="12" y="0"/>
                    </a:cubicBezTo>
                    <a:cubicBezTo>
                      <a:pt x="13" y="0"/>
                      <a:pt x="15" y="0"/>
                      <a:pt x="15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4" y="5"/>
                      <a:pt x="13" y="5"/>
                    </a:cubicBezTo>
                    <a:cubicBezTo>
                      <a:pt x="12" y="5"/>
                      <a:pt x="10" y="6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4" name="Freeform 26"/>
              <p:cNvSpPr>
                <a:spLocks noEditPoints="1"/>
              </p:cNvSpPr>
              <p:nvPr userDrawn="1"/>
            </p:nvSpPr>
            <p:spPr bwMode="auto">
              <a:xfrm>
                <a:off x="19845338" y="5091113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5" name="Oval 27"/>
              <p:cNvSpPr>
                <a:spLocks noChangeArrowheads="1"/>
              </p:cNvSpPr>
              <p:nvPr userDrawn="1"/>
            </p:nvSpPr>
            <p:spPr bwMode="auto">
              <a:xfrm>
                <a:off x="20748626" y="5653088"/>
                <a:ext cx="312738" cy="279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6" name="Freeform 28"/>
              <p:cNvSpPr>
                <a:spLocks/>
              </p:cNvSpPr>
              <p:nvPr userDrawn="1"/>
            </p:nvSpPr>
            <p:spPr bwMode="auto">
              <a:xfrm>
                <a:off x="21409026" y="4776788"/>
                <a:ext cx="382588" cy="349250"/>
              </a:xfrm>
              <a:custGeom>
                <a:avLst/>
                <a:gdLst>
                  <a:gd name="T0" fmla="*/ 0 w 241"/>
                  <a:gd name="T1" fmla="*/ 220 h 220"/>
                  <a:gd name="T2" fmla="*/ 0 w 241"/>
                  <a:gd name="T3" fmla="*/ 0 h 220"/>
                  <a:gd name="T4" fmla="*/ 44 w 241"/>
                  <a:gd name="T5" fmla="*/ 0 h 220"/>
                  <a:gd name="T6" fmla="*/ 109 w 241"/>
                  <a:gd name="T7" fmla="*/ 154 h 220"/>
                  <a:gd name="T8" fmla="*/ 175 w 241"/>
                  <a:gd name="T9" fmla="*/ 0 h 220"/>
                  <a:gd name="T10" fmla="*/ 241 w 241"/>
                  <a:gd name="T11" fmla="*/ 0 h 220"/>
                  <a:gd name="T12" fmla="*/ 241 w 241"/>
                  <a:gd name="T13" fmla="*/ 220 h 220"/>
                  <a:gd name="T14" fmla="*/ 197 w 241"/>
                  <a:gd name="T15" fmla="*/ 220 h 220"/>
                  <a:gd name="T16" fmla="*/ 197 w 241"/>
                  <a:gd name="T17" fmla="*/ 66 h 220"/>
                  <a:gd name="T18" fmla="*/ 131 w 241"/>
                  <a:gd name="T19" fmla="*/ 220 h 220"/>
                  <a:gd name="T20" fmla="*/ 109 w 241"/>
                  <a:gd name="T21" fmla="*/ 220 h 220"/>
                  <a:gd name="T22" fmla="*/ 44 w 241"/>
                  <a:gd name="T23" fmla="*/ 66 h 220"/>
                  <a:gd name="T24" fmla="*/ 44 w 241"/>
                  <a:gd name="T25" fmla="*/ 220 h 220"/>
                  <a:gd name="T26" fmla="*/ 0 w 241"/>
                  <a:gd name="T27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1" h="220">
                    <a:moveTo>
                      <a:pt x="0" y="22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109" y="154"/>
                    </a:lnTo>
                    <a:lnTo>
                      <a:pt x="175" y="0"/>
                    </a:lnTo>
                    <a:lnTo>
                      <a:pt x="241" y="0"/>
                    </a:lnTo>
                    <a:lnTo>
                      <a:pt x="241" y="220"/>
                    </a:lnTo>
                    <a:lnTo>
                      <a:pt x="197" y="220"/>
                    </a:lnTo>
                    <a:lnTo>
                      <a:pt x="197" y="66"/>
                    </a:lnTo>
                    <a:lnTo>
                      <a:pt x="131" y="220"/>
                    </a:lnTo>
                    <a:lnTo>
                      <a:pt x="109" y="220"/>
                    </a:lnTo>
                    <a:lnTo>
                      <a:pt x="44" y="66"/>
                    </a:lnTo>
                    <a:lnTo>
                      <a:pt x="44" y="220"/>
                    </a:lnTo>
                    <a:lnTo>
                      <a:pt x="0" y="2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7" name="Freeform 29"/>
              <p:cNvSpPr>
                <a:spLocks/>
              </p:cNvSpPr>
              <p:nvPr userDrawn="1"/>
            </p:nvSpPr>
            <p:spPr bwMode="auto">
              <a:xfrm>
                <a:off x="21061363" y="4776788"/>
                <a:ext cx="277813" cy="349250"/>
              </a:xfrm>
              <a:custGeom>
                <a:avLst/>
                <a:gdLst>
                  <a:gd name="T0" fmla="*/ 0 w 175"/>
                  <a:gd name="T1" fmla="*/ 0 h 220"/>
                  <a:gd name="T2" fmla="*/ 175 w 175"/>
                  <a:gd name="T3" fmla="*/ 0 h 220"/>
                  <a:gd name="T4" fmla="*/ 175 w 175"/>
                  <a:gd name="T5" fmla="*/ 44 h 220"/>
                  <a:gd name="T6" fmla="*/ 110 w 175"/>
                  <a:gd name="T7" fmla="*/ 44 h 220"/>
                  <a:gd name="T8" fmla="*/ 110 w 175"/>
                  <a:gd name="T9" fmla="*/ 220 h 220"/>
                  <a:gd name="T10" fmla="*/ 66 w 175"/>
                  <a:gd name="T11" fmla="*/ 220 h 220"/>
                  <a:gd name="T12" fmla="*/ 66 w 175"/>
                  <a:gd name="T13" fmla="*/ 44 h 220"/>
                  <a:gd name="T14" fmla="*/ 0 w 175"/>
                  <a:gd name="T15" fmla="*/ 44 h 220"/>
                  <a:gd name="T16" fmla="*/ 0 w 175"/>
                  <a:gd name="T17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5" h="220">
                    <a:moveTo>
                      <a:pt x="0" y="0"/>
                    </a:moveTo>
                    <a:lnTo>
                      <a:pt x="175" y="0"/>
                    </a:lnTo>
                    <a:lnTo>
                      <a:pt x="175" y="44"/>
                    </a:lnTo>
                    <a:lnTo>
                      <a:pt x="110" y="44"/>
                    </a:lnTo>
                    <a:lnTo>
                      <a:pt x="110" y="220"/>
                    </a:lnTo>
                    <a:lnTo>
                      <a:pt x="66" y="220"/>
                    </a:lnTo>
                    <a:lnTo>
                      <a:pt x="66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</p:grpSp>
        <p:sp>
          <p:nvSpPr>
            <p:cNvPr id="10" name="Freeform 5"/>
            <p:cNvSpPr>
              <a:spLocks noEditPoints="1"/>
            </p:cNvSpPr>
            <p:nvPr userDrawn="1"/>
          </p:nvSpPr>
          <p:spPr bwMode="auto">
            <a:xfrm>
              <a:off x="381000" y="384048"/>
              <a:ext cx="750655" cy="400941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</p:grpSp>
    </p:spTree>
    <p:extLst>
      <p:ext uri="{BB962C8B-B14F-4D97-AF65-F5344CB8AC3E}">
        <p14:creationId xmlns:p14="http://schemas.microsoft.com/office/powerpoint/2010/main" val="31993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4 REVERS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FAC13C-97D4-4E56-A737-9501774A69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42"/>
            <a:ext cx="7772400" cy="10040517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 flipH="1" flipV="1">
            <a:off x="-5552" y="-12774"/>
            <a:ext cx="5186870" cy="10083944"/>
          </a:xfrm>
          <a:custGeom>
            <a:avLst/>
            <a:gdLst>
              <a:gd name="connsiteX0" fmla="*/ 0 w 9162535"/>
              <a:gd name="connsiteY0" fmla="*/ 5146589 h 5146589"/>
              <a:gd name="connsiteX1" fmla="*/ 5999206 w 9162535"/>
              <a:gd name="connsiteY1" fmla="*/ 0 h 5146589"/>
              <a:gd name="connsiteX2" fmla="*/ 9162535 w 9162535"/>
              <a:gd name="connsiteY2" fmla="*/ 3342502 h 5146589"/>
              <a:gd name="connsiteX3" fmla="*/ 0 w 9162535"/>
              <a:gd name="connsiteY3" fmla="*/ 5146589 h 5146589"/>
              <a:gd name="connsiteX0" fmla="*/ 0 w 6061080"/>
              <a:gd name="connsiteY0" fmla="*/ 5160885 h 5160885"/>
              <a:gd name="connsiteX1" fmla="*/ 2897751 w 6061080"/>
              <a:gd name="connsiteY1" fmla="*/ 0 h 5160885"/>
              <a:gd name="connsiteX2" fmla="*/ 6061080 w 6061080"/>
              <a:gd name="connsiteY2" fmla="*/ 3342502 h 5160885"/>
              <a:gd name="connsiteX3" fmla="*/ 0 w 6061080"/>
              <a:gd name="connsiteY3" fmla="*/ 5160885 h 5160885"/>
              <a:gd name="connsiteX0" fmla="*/ 0 w 6075372"/>
              <a:gd name="connsiteY0" fmla="*/ 5160885 h 5160885"/>
              <a:gd name="connsiteX1" fmla="*/ 2897751 w 6075372"/>
              <a:gd name="connsiteY1" fmla="*/ 0 h 5160885"/>
              <a:gd name="connsiteX2" fmla="*/ 6075372 w 6075372"/>
              <a:gd name="connsiteY2" fmla="*/ 1755636 h 5160885"/>
              <a:gd name="connsiteX3" fmla="*/ 0 w 6075372"/>
              <a:gd name="connsiteY3" fmla="*/ 5160885 h 5160885"/>
              <a:gd name="connsiteX0" fmla="*/ 3119359 w 9194731"/>
              <a:gd name="connsiteY0" fmla="*/ 5203773 h 5203773"/>
              <a:gd name="connsiteX1" fmla="*/ 0 w 9194731"/>
              <a:gd name="connsiteY1" fmla="*/ 0 h 5203773"/>
              <a:gd name="connsiteX2" fmla="*/ 9194731 w 9194731"/>
              <a:gd name="connsiteY2" fmla="*/ 1798524 h 5203773"/>
              <a:gd name="connsiteX3" fmla="*/ 3119359 w 9194731"/>
              <a:gd name="connsiteY3" fmla="*/ 5203773 h 5203773"/>
              <a:gd name="connsiteX0" fmla="*/ 0 w 6075372"/>
              <a:gd name="connsiteY0" fmla="*/ 5175181 h 5175181"/>
              <a:gd name="connsiteX1" fmla="*/ 2883458 w 6075372"/>
              <a:gd name="connsiteY1" fmla="*/ 0 h 5175181"/>
              <a:gd name="connsiteX2" fmla="*/ 6075372 w 6075372"/>
              <a:gd name="connsiteY2" fmla="*/ 1769932 h 5175181"/>
              <a:gd name="connsiteX3" fmla="*/ 0 w 6075372"/>
              <a:gd name="connsiteY3" fmla="*/ 5175181 h 5175181"/>
              <a:gd name="connsiteX0" fmla="*/ 0 w 3202595"/>
              <a:gd name="connsiteY0" fmla="*/ 5189477 h 5189477"/>
              <a:gd name="connsiteX1" fmla="*/ 10681 w 3202595"/>
              <a:gd name="connsiteY1" fmla="*/ 0 h 5189477"/>
              <a:gd name="connsiteX2" fmla="*/ 3202595 w 3202595"/>
              <a:gd name="connsiteY2" fmla="*/ 1769932 h 5189477"/>
              <a:gd name="connsiteX3" fmla="*/ 0 w 3202595"/>
              <a:gd name="connsiteY3" fmla="*/ 5189477 h 5189477"/>
              <a:gd name="connsiteX0" fmla="*/ 2962146 w 6164741"/>
              <a:gd name="connsiteY0" fmla="*/ 5403918 h 5403918"/>
              <a:gd name="connsiteX1" fmla="*/ 3 w 6164741"/>
              <a:gd name="connsiteY1" fmla="*/ 0 h 5403918"/>
              <a:gd name="connsiteX2" fmla="*/ 6164741 w 6164741"/>
              <a:gd name="connsiteY2" fmla="*/ 1984373 h 5403918"/>
              <a:gd name="connsiteX3" fmla="*/ 2962146 w 6164741"/>
              <a:gd name="connsiteY3" fmla="*/ 5403918 h 5403918"/>
              <a:gd name="connsiteX0" fmla="*/ 2962143 w 6164738"/>
              <a:gd name="connsiteY0" fmla="*/ 5403918 h 5403918"/>
              <a:gd name="connsiteX1" fmla="*/ 0 w 6164738"/>
              <a:gd name="connsiteY1" fmla="*/ 0 h 5403918"/>
              <a:gd name="connsiteX2" fmla="*/ 6164738 w 6164738"/>
              <a:gd name="connsiteY2" fmla="*/ 1984373 h 5403918"/>
              <a:gd name="connsiteX3" fmla="*/ 2962143 w 6164738"/>
              <a:gd name="connsiteY3" fmla="*/ 5403918 h 5403918"/>
              <a:gd name="connsiteX0" fmla="*/ 2962143 w 6164738"/>
              <a:gd name="connsiteY0" fmla="*/ 5403918 h 5403918"/>
              <a:gd name="connsiteX1" fmla="*/ 0 w 6164738"/>
              <a:gd name="connsiteY1" fmla="*/ 0 h 5403918"/>
              <a:gd name="connsiteX2" fmla="*/ 6164738 w 6164738"/>
              <a:gd name="connsiteY2" fmla="*/ 1984373 h 5403918"/>
              <a:gd name="connsiteX3" fmla="*/ 2962143 w 6164738"/>
              <a:gd name="connsiteY3" fmla="*/ 5403918 h 5403918"/>
              <a:gd name="connsiteX0" fmla="*/ 2819219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1769932 h 5189477"/>
              <a:gd name="connsiteX3" fmla="*/ 2819219 w 6021814"/>
              <a:gd name="connsiteY3" fmla="*/ 5189477 h 5189477"/>
              <a:gd name="connsiteX0" fmla="*/ 2819219 w 6007522"/>
              <a:gd name="connsiteY0" fmla="*/ 5189477 h 5189477"/>
              <a:gd name="connsiteX1" fmla="*/ 0 w 6007522"/>
              <a:gd name="connsiteY1" fmla="*/ 0 h 5189477"/>
              <a:gd name="connsiteX2" fmla="*/ 6007522 w 6007522"/>
              <a:gd name="connsiteY2" fmla="*/ 3299613 h 5189477"/>
              <a:gd name="connsiteX3" fmla="*/ 2819219 w 6007522"/>
              <a:gd name="connsiteY3" fmla="*/ 5189477 h 5189477"/>
              <a:gd name="connsiteX0" fmla="*/ 2819219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19219 w 6021814"/>
              <a:gd name="connsiteY3" fmla="*/ 5189477 h 5189477"/>
              <a:gd name="connsiteX0" fmla="*/ 2862096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62096 w 6021814"/>
              <a:gd name="connsiteY3" fmla="*/ 5189477 h 5189477"/>
              <a:gd name="connsiteX0" fmla="*/ 2862096 w 6021814"/>
              <a:gd name="connsiteY0" fmla="*/ 5189477 h 5189477"/>
              <a:gd name="connsiteX1" fmla="*/ 0 w 6021814"/>
              <a:gd name="connsiteY1" fmla="*/ 0 h 5189477"/>
              <a:gd name="connsiteX2" fmla="*/ 6021814 w 6021814"/>
              <a:gd name="connsiteY2" fmla="*/ 3385390 h 5189477"/>
              <a:gd name="connsiteX3" fmla="*/ 2862096 w 6021814"/>
              <a:gd name="connsiteY3" fmla="*/ 5189477 h 5189477"/>
              <a:gd name="connsiteX0" fmla="*/ 2862096 w 5993229"/>
              <a:gd name="connsiteY0" fmla="*/ 5189477 h 5189477"/>
              <a:gd name="connsiteX1" fmla="*/ 0 w 5993229"/>
              <a:gd name="connsiteY1" fmla="*/ 0 h 5189477"/>
              <a:gd name="connsiteX2" fmla="*/ 5993229 w 5993229"/>
              <a:gd name="connsiteY2" fmla="*/ 3394921 h 5189477"/>
              <a:gd name="connsiteX3" fmla="*/ 2862096 w 5993229"/>
              <a:gd name="connsiteY3" fmla="*/ 5189477 h 5189477"/>
              <a:gd name="connsiteX0" fmla="*/ 2940500 w 5993229"/>
              <a:gd name="connsiteY0" fmla="*/ 5196067 h 5196067"/>
              <a:gd name="connsiteX1" fmla="*/ 0 w 5993229"/>
              <a:gd name="connsiteY1" fmla="*/ 0 h 5196067"/>
              <a:gd name="connsiteX2" fmla="*/ 5993229 w 5993229"/>
              <a:gd name="connsiteY2" fmla="*/ 3394921 h 5196067"/>
              <a:gd name="connsiteX3" fmla="*/ 2940500 w 5993229"/>
              <a:gd name="connsiteY3" fmla="*/ 5196067 h 5196067"/>
              <a:gd name="connsiteX0" fmla="*/ 2940500 w 5999763"/>
              <a:gd name="connsiteY0" fmla="*/ 5196067 h 5196067"/>
              <a:gd name="connsiteX1" fmla="*/ 0 w 5999763"/>
              <a:gd name="connsiteY1" fmla="*/ 0 h 5196067"/>
              <a:gd name="connsiteX2" fmla="*/ 5999763 w 5999763"/>
              <a:gd name="connsiteY2" fmla="*/ 3467409 h 5196067"/>
              <a:gd name="connsiteX3" fmla="*/ 2940500 w 5999763"/>
              <a:gd name="connsiteY3" fmla="*/ 5196067 h 5196067"/>
              <a:gd name="connsiteX0" fmla="*/ 3045039 w 6104302"/>
              <a:gd name="connsiteY0" fmla="*/ 5202656 h 5202656"/>
              <a:gd name="connsiteX1" fmla="*/ 0 w 6104302"/>
              <a:gd name="connsiteY1" fmla="*/ 0 h 5202656"/>
              <a:gd name="connsiteX2" fmla="*/ 6104302 w 6104302"/>
              <a:gd name="connsiteY2" fmla="*/ 3473998 h 5202656"/>
              <a:gd name="connsiteX3" fmla="*/ 3045039 w 6104302"/>
              <a:gd name="connsiteY3" fmla="*/ 5202656 h 520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4302" h="5202656">
                <a:moveTo>
                  <a:pt x="3045039" y="5202656"/>
                </a:moveTo>
                <a:cubicBezTo>
                  <a:pt x="3034307" y="5174064"/>
                  <a:pt x="10732" y="42888"/>
                  <a:pt x="0" y="0"/>
                </a:cubicBezTo>
                <a:lnTo>
                  <a:pt x="6104302" y="3473998"/>
                </a:lnTo>
                <a:lnTo>
                  <a:pt x="3045039" y="5202656"/>
                </a:lnTo>
                <a:close/>
              </a:path>
            </a:pathLst>
          </a:custGeom>
          <a:gradFill flip="none" rotWithShape="1">
            <a:gsLst>
              <a:gs pos="22000">
                <a:schemeClr val="accent3"/>
              </a:gs>
              <a:gs pos="51000">
                <a:schemeClr val="accent2"/>
              </a:gs>
              <a:gs pos="98374">
                <a:schemeClr val="accent1"/>
              </a:gs>
            </a:gsLst>
            <a:lin ang="13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4186" y="2428493"/>
            <a:ext cx="7311429" cy="2925108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1056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44830" y="5713172"/>
            <a:ext cx="2623185" cy="704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107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7" name="Group 6"/>
          <p:cNvGrpSpPr/>
          <p:nvPr userDrawn="1"/>
        </p:nvGrpSpPr>
        <p:grpSpPr>
          <a:xfrm>
            <a:off x="242889" y="563270"/>
            <a:ext cx="1519971" cy="633600"/>
            <a:chOff x="381000" y="384048"/>
            <a:chExt cx="2384269" cy="432000"/>
          </a:xfrm>
        </p:grpSpPr>
        <p:grpSp>
          <p:nvGrpSpPr>
            <p:cNvPr id="8" name="Group 7"/>
            <p:cNvGrpSpPr>
              <a:grpSpLocks noChangeAspect="1"/>
            </p:cNvGrpSpPr>
            <p:nvPr userDrawn="1"/>
          </p:nvGrpSpPr>
          <p:grpSpPr>
            <a:xfrm>
              <a:off x="1246412" y="392922"/>
              <a:ext cx="1518857" cy="423126"/>
              <a:chOff x="9836151" y="2917825"/>
              <a:chExt cx="11955463" cy="3330576"/>
            </a:xfrm>
            <a:solidFill>
              <a:schemeClr val="bg1"/>
            </a:solidFill>
          </p:grpSpPr>
          <p:sp>
            <p:nvSpPr>
              <p:cNvPr id="11" name="Freeform 6"/>
              <p:cNvSpPr>
                <a:spLocks/>
              </p:cNvSpPr>
              <p:nvPr userDrawn="1"/>
            </p:nvSpPr>
            <p:spPr bwMode="auto">
              <a:xfrm>
                <a:off x="9871076" y="2952750"/>
                <a:ext cx="868363" cy="1192213"/>
              </a:xfrm>
              <a:custGeom>
                <a:avLst/>
                <a:gdLst>
                  <a:gd name="T0" fmla="*/ 19 w 25"/>
                  <a:gd name="T1" fmla="*/ 10 h 34"/>
                  <a:gd name="T2" fmla="*/ 13 w 25"/>
                  <a:gd name="T3" fmla="*/ 5 h 34"/>
                  <a:gd name="T4" fmla="*/ 8 w 25"/>
                  <a:gd name="T5" fmla="*/ 9 h 34"/>
                  <a:gd name="T6" fmla="*/ 11 w 25"/>
                  <a:gd name="T7" fmla="*/ 13 h 34"/>
                  <a:gd name="T8" fmla="*/ 16 w 25"/>
                  <a:gd name="T9" fmla="*/ 14 h 34"/>
                  <a:gd name="T10" fmla="*/ 25 w 25"/>
                  <a:gd name="T11" fmla="*/ 24 h 34"/>
                  <a:gd name="T12" fmla="*/ 13 w 25"/>
                  <a:gd name="T13" fmla="*/ 34 h 34"/>
                  <a:gd name="T14" fmla="*/ 0 w 25"/>
                  <a:gd name="T15" fmla="*/ 24 h 34"/>
                  <a:gd name="T16" fmla="*/ 6 w 25"/>
                  <a:gd name="T17" fmla="*/ 22 h 34"/>
                  <a:gd name="T18" fmla="*/ 13 w 25"/>
                  <a:gd name="T19" fmla="*/ 28 h 34"/>
                  <a:gd name="T20" fmla="*/ 19 w 25"/>
                  <a:gd name="T21" fmla="*/ 24 h 34"/>
                  <a:gd name="T22" fmla="*/ 15 w 25"/>
                  <a:gd name="T23" fmla="*/ 20 h 34"/>
                  <a:gd name="T24" fmla="*/ 10 w 25"/>
                  <a:gd name="T25" fmla="*/ 19 h 34"/>
                  <a:gd name="T26" fmla="*/ 1 w 25"/>
                  <a:gd name="T27" fmla="*/ 10 h 34"/>
                  <a:gd name="T28" fmla="*/ 13 w 25"/>
                  <a:gd name="T29" fmla="*/ 0 h 34"/>
                  <a:gd name="T30" fmla="*/ 25 w 25"/>
                  <a:gd name="T31" fmla="*/ 8 h 34"/>
                  <a:gd name="T32" fmla="*/ 19 w 25"/>
                  <a:gd name="T33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4">
                    <a:moveTo>
                      <a:pt x="19" y="10"/>
                    </a:moveTo>
                    <a:cubicBezTo>
                      <a:pt x="19" y="8"/>
                      <a:pt x="17" y="5"/>
                      <a:pt x="13" y="5"/>
                    </a:cubicBezTo>
                    <a:cubicBezTo>
                      <a:pt x="10" y="5"/>
                      <a:pt x="8" y="7"/>
                      <a:pt x="8" y="9"/>
                    </a:cubicBezTo>
                    <a:cubicBezTo>
                      <a:pt x="8" y="11"/>
                      <a:pt x="9" y="13"/>
                      <a:pt x="11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2" y="15"/>
                      <a:pt x="25" y="19"/>
                      <a:pt x="25" y="24"/>
                    </a:cubicBezTo>
                    <a:cubicBezTo>
                      <a:pt x="25" y="29"/>
                      <a:pt x="21" y="34"/>
                      <a:pt x="13" y="34"/>
                    </a:cubicBezTo>
                    <a:cubicBezTo>
                      <a:pt x="4" y="34"/>
                      <a:pt x="1" y="28"/>
                      <a:pt x="0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5"/>
                      <a:pt x="9" y="28"/>
                      <a:pt x="13" y="28"/>
                    </a:cubicBezTo>
                    <a:cubicBezTo>
                      <a:pt x="17" y="28"/>
                      <a:pt x="19" y="27"/>
                      <a:pt x="19" y="24"/>
                    </a:cubicBezTo>
                    <a:cubicBezTo>
                      <a:pt x="19" y="22"/>
                      <a:pt x="17" y="21"/>
                      <a:pt x="15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8"/>
                      <a:pt x="1" y="15"/>
                      <a:pt x="1" y="10"/>
                    </a:cubicBezTo>
                    <a:cubicBezTo>
                      <a:pt x="1" y="4"/>
                      <a:pt x="7" y="0"/>
                      <a:pt x="13" y="0"/>
                    </a:cubicBezTo>
                    <a:cubicBezTo>
                      <a:pt x="21" y="0"/>
                      <a:pt x="24" y="4"/>
                      <a:pt x="25" y="8"/>
                    </a:cubicBezTo>
                    <a:lnTo>
                      <a:pt x="19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2" name="Freeform 7"/>
              <p:cNvSpPr>
                <a:spLocks/>
              </p:cNvSpPr>
              <p:nvPr userDrawn="1"/>
            </p:nvSpPr>
            <p:spPr bwMode="auto">
              <a:xfrm>
                <a:off x="10844213" y="3303588"/>
                <a:ext cx="798513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3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2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2" y="4"/>
                      <a:pt x="23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3" name="Freeform 8"/>
              <p:cNvSpPr>
                <a:spLocks noEditPoints="1"/>
              </p:cNvSpPr>
              <p:nvPr userDrawn="1"/>
            </p:nvSpPr>
            <p:spPr bwMode="auto">
              <a:xfrm>
                <a:off x="11747501" y="2917825"/>
                <a:ext cx="277813" cy="1192213"/>
              </a:xfrm>
              <a:custGeom>
                <a:avLst/>
                <a:gdLst>
                  <a:gd name="T0" fmla="*/ 4 w 8"/>
                  <a:gd name="T1" fmla="*/ 0 h 34"/>
                  <a:gd name="T2" fmla="*/ 8 w 8"/>
                  <a:gd name="T3" fmla="*/ 4 h 34"/>
                  <a:gd name="T4" fmla="*/ 4 w 8"/>
                  <a:gd name="T5" fmla="*/ 8 h 34"/>
                  <a:gd name="T6" fmla="*/ 0 w 8"/>
                  <a:gd name="T7" fmla="*/ 4 h 34"/>
                  <a:gd name="T8" fmla="*/ 4 w 8"/>
                  <a:gd name="T9" fmla="*/ 0 h 34"/>
                  <a:gd name="T10" fmla="*/ 1 w 8"/>
                  <a:gd name="T11" fmla="*/ 34 h 34"/>
                  <a:gd name="T12" fmla="*/ 1 w 8"/>
                  <a:gd name="T13" fmla="*/ 11 h 34"/>
                  <a:gd name="T14" fmla="*/ 7 w 8"/>
                  <a:gd name="T15" fmla="*/ 11 h 34"/>
                  <a:gd name="T16" fmla="*/ 7 w 8"/>
                  <a:gd name="T17" fmla="*/ 34 h 34"/>
                  <a:gd name="T18" fmla="*/ 1 w 8"/>
                  <a:gd name="T1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4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4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34"/>
                      <a:pt x="7" y="34"/>
                      <a:pt x="7" y="34"/>
                    </a:cubicBezTo>
                    <a:lnTo>
                      <a:pt x="1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6" name="Freeform 9"/>
              <p:cNvSpPr>
                <a:spLocks noEditPoints="1"/>
              </p:cNvSpPr>
              <p:nvPr userDrawn="1"/>
            </p:nvSpPr>
            <p:spPr bwMode="auto">
              <a:xfrm>
                <a:off x="12165013" y="3303588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5 h 24"/>
                  <a:gd name="T18" fmla="*/ 22 w 22"/>
                  <a:gd name="T19" fmla="*/ 17 h 24"/>
                  <a:gd name="T20" fmla="*/ 16 w 22"/>
                  <a:gd name="T21" fmla="*/ 9 h 24"/>
                  <a:gd name="T22" fmla="*/ 11 w 22"/>
                  <a:gd name="T23" fmla="*/ 5 h 24"/>
                  <a:gd name="T24" fmla="*/ 6 w 22"/>
                  <a:gd name="T25" fmla="*/ 9 h 24"/>
                  <a:gd name="T26" fmla="*/ 16 w 22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2" y="4"/>
                      <a:pt x="22" y="12"/>
                    </a:cubicBezTo>
                    <a:cubicBezTo>
                      <a:pt x="22" y="12"/>
                      <a:pt x="22" y="13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7" name="Freeform 10"/>
              <p:cNvSpPr>
                <a:spLocks/>
              </p:cNvSpPr>
              <p:nvPr userDrawn="1"/>
            </p:nvSpPr>
            <p:spPr bwMode="auto">
              <a:xfrm>
                <a:off x="13103226" y="3303588"/>
                <a:ext cx="730250" cy="806450"/>
              </a:xfrm>
              <a:custGeom>
                <a:avLst/>
                <a:gdLst>
                  <a:gd name="T0" fmla="*/ 6 w 21"/>
                  <a:gd name="T1" fmla="*/ 23 h 23"/>
                  <a:gd name="T2" fmla="*/ 0 w 21"/>
                  <a:gd name="T3" fmla="*/ 23 h 23"/>
                  <a:gd name="T4" fmla="*/ 0 w 21"/>
                  <a:gd name="T5" fmla="*/ 0 h 23"/>
                  <a:gd name="T6" fmla="*/ 6 w 21"/>
                  <a:gd name="T7" fmla="*/ 0 h 23"/>
                  <a:gd name="T8" fmla="*/ 6 w 21"/>
                  <a:gd name="T9" fmla="*/ 3 h 23"/>
                  <a:gd name="T10" fmla="*/ 13 w 21"/>
                  <a:gd name="T11" fmla="*/ 0 h 23"/>
                  <a:gd name="T12" fmla="*/ 21 w 21"/>
                  <a:gd name="T13" fmla="*/ 9 h 23"/>
                  <a:gd name="T14" fmla="*/ 21 w 21"/>
                  <a:gd name="T15" fmla="*/ 23 h 23"/>
                  <a:gd name="T16" fmla="*/ 15 w 21"/>
                  <a:gd name="T17" fmla="*/ 23 h 23"/>
                  <a:gd name="T18" fmla="*/ 15 w 21"/>
                  <a:gd name="T19" fmla="*/ 10 h 23"/>
                  <a:gd name="T20" fmla="*/ 10 w 21"/>
                  <a:gd name="T21" fmla="*/ 5 h 23"/>
                  <a:gd name="T22" fmla="*/ 6 w 21"/>
                  <a:gd name="T23" fmla="*/ 10 h 23"/>
                  <a:gd name="T24" fmla="*/ 6 w 21"/>
                  <a:gd name="T2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3">
                    <a:moveTo>
                      <a:pt x="6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8" y="0"/>
                      <a:pt x="21" y="4"/>
                      <a:pt x="21" y="9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7"/>
                      <a:pt x="13" y="5"/>
                      <a:pt x="10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6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8" name="Freeform 11"/>
              <p:cNvSpPr>
                <a:spLocks/>
              </p:cNvSpPr>
              <p:nvPr userDrawn="1"/>
            </p:nvSpPr>
            <p:spPr bwMode="auto">
              <a:xfrm>
                <a:off x="13971588" y="3303588"/>
                <a:ext cx="800100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2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1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1" y="4"/>
                      <a:pt x="22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9" name="Freeform 12"/>
              <p:cNvSpPr>
                <a:spLocks noEditPoints="1"/>
              </p:cNvSpPr>
              <p:nvPr userDrawn="1"/>
            </p:nvSpPr>
            <p:spPr bwMode="auto">
              <a:xfrm>
                <a:off x="14839951" y="3303588"/>
                <a:ext cx="800100" cy="841375"/>
              </a:xfrm>
              <a:custGeom>
                <a:avLst/>
                <a:gdLst>
                  <a:gd name="T0" fmla="*/ 22 w 23"/>
                  <a:gd name="T1" fmla="*/ 17 h 24"/>
                  <a:gd name="T2" fmla="*/ 12 w 23"/>
                  <a:gd name="T3" fmla="*/ 24 h 24"/>
                  <a:gd name="T4" fmla="*/ 0 w 23"/>
                  <a:gd name="T5" fmla="*/ 12 h 24"/>
                  <a:gd name="T6" fmla="*/ 11 w 23"/>
                  <a:gd name="T7" fmla="*/ 0 h 24"/>
                  <a:gd name="T8" fmla="*/ 23 w 23"/>
                  <a:gd name="T9" fmla="*/ 12 h 24"/>
                  <a:gd name="T10" fmla="*/ 23 w 23"/>
                  <a:gd name="T11" fmla="*/ 14 h 24"/>
                  <a:gd name="T12" fmla="*/ 6 w 23"/>
                  <a:gd name="T13" fmla="*/ 14 h 24"/>
                  <a:gd name="T14" fmla="*/ 12 w 23"/>
                  <a:gd name="T15" fmla="*/ 19 h 24"/>
                  <a:gd name="T16" fmla="*/ 17 w 23"/>
                  <a:gd name="T17" fmla="*/ 15 h 24"/>
                  <a:gd name="T18" fmla="*/ 22 w 23"/>
                  <a:gd name="T19" fmla="*/ 17 h 24"/>
                  <a:gd name="T20" fmla="*/ 16 w 23"/>
                  <a:gd name="T21" fmla="*/ 9 h 24"/>
                  <a:gd name="T22" fmla="*/ 11 w 23"/>
                  <a:gd name="T23" fmla="*/ 5 h 24"/>
                  <a:gd name="T24" fmla="*/ 6 w 23"/>
                  <a:gd name="T25" fmla="*/ 9 h 24"/>
                  <a:gd name="T26" fmla="*/ 16 w 23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6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3" y="4"/>
                      <a:pt x="23" y="12"/>
                    </a:cubicBezTo>
                    <a:cubicBezTo>
                      <a:pt x="23" y="12"/>
                      <a:pt x="23" y="13"/>
                      <a:pt x="23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0" name="Oval 13"/>
              <p:cNvSpPr>
                <a:spLocks noChangeArrowheads="1"/>
              </p:cNvSpPr>
              <p:nvPr userDrawn="1"/>
            </p:nvSpPr>
            <p:spPr bwMode="auto">
              <a:xfrm>
                <a:off x="15744826" y="3829050"/>
                <a:ext cx="312738" cy="3159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1" name="Freeform 14"/>
              <p:cNvSpPr>
                <a:spLocks noEditPoints="1"/>
              </p:cNvSpPr>
              <p:nvPr userDrawn="1"/>
            </p:nvSpPr>
            <p:spPr bwMode="auto">
              <a:xfrm>
                <a:off x="9836151" y="4776788"/>
                <a:ext cx="1146175" cy="1155700"/>
              </a:xfrm>
              <a:custGeom>
                <a:avLst/>
                <a:gdLst>
                  <a:gd name="T0" fmla="*/ 503 w 722"/>
                  <a:gd name="T1" fmla="*/ 552 h 728"/>
                  <a:gd name="T2" fmla="*/ 219 w 722"/>
                  <a:gd name="T3" fmla="*/ 552 h 728"/>
                  <a:gd name="T4" fmla="*/ 153 w 722"/>
                  <a:gd name="T5" fmla="*/ 728 h 728"/>
                  <a:gd name="T6" fmla="*/ 0 w 722"/>
                  <a:gd name="T7" fmla="*/ 728 h 728"/>
                  <a:gd name="T8" fmla="*/ 285 w 722"/>
                  <a:gd name="T9" fmla="*/ 0 h 728"/>
                  <a:gd name="T10" fmla="*/ 438 w 722"/>
                  <a:gd name="T11" fmla="*/ 0 h 728"/>
                  <a:gd name="T12" fmla="*/ 722 w 722"/>
                  <a:gd name="T13" fmla="*/ 728 h 728"/>
                  <a:gd name="T14" fmla="*/ 569 w 722"/>
                  <a:gd name="T15" fmla="*/ 728 h 728"/>
                  <a:gd name="T16" fmla="*/ 503 w 722"/>
                  <a:gd name="T17" fmla="*/ 552 h 728"/>
                  <a:gd name="T18" fmla="*/ 263 w 722"/>
                  <a:gd name="T19" fmla="*/ 419 h 728"/>
                  <a:gd name="T20" fmla="*/ 460 w 722"/>
                  <a:gd name="T21" fmla="*/ 419 h 728"/>
                  <a:gd name="T22" fmla="*/ 350 w 722"/>
                  <a:gd name="T23" fmla="*/ 154 h 728"/>
                  <a:gd name="T24" fmla="*/ 263 w 722"/>
                  <a:gd name="T25" fmla="*/ 41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2" h="728">
                    <a:moveTo>
                      <a:pt x="503" y="552"/>
                    </a:moveTo>
                    <a:lnTo>
                      <a:pt x="219" y="552"/>
                    </a:lnTo>
                    <a:lnTo>
                      <a:pt x="153" y="728"/>
                    </a:lnTo>
                    <a:lnTo>
                      <a:pt x="0" y="728"/>
                    </a:lnTo>
                    <a:lnTo>
                      <a:pt x="285" y="0"/>
                    </a:lnTo>
                    <a:lnTo>
                      <a:pt x="438" y="0"/>
                    </a:lnTo>
                    <a:lnTo>
                      <a:pt x="722" y="728"/>
                    </a:lnTo>
                    <a:lnTo>
                      <a:pt x="569" y="728"/>
                    </a:lnTo>
                    <a:lnTo>
                      <a:pt x="503" y="552"/>
                    </a:lnTo>
                    <a:close/>
                    <a:moveTo>
                      <a:pt x="263" y="419"/>
                    </a:moveTo>
                    <a:lnTo>
                      <a:pt x="460" y="419"/>
                    </a:lnTo>
                    <a:lnTo>
                      <a:pt x="350" y="154"/>
                    </a:lnTo>
                    <a:lnTo>
                      <a:pt x="263" y="4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2" name="Freeform 15"/>
              <p:cNvSpPr>
                <a:spLocks noEditPoints="1"/>
              </p:cNvSpPr>
              <p:nvPr userDrawn="1"/>
            </p:nvSpPr>
            <p:spPr bwMode="auto">
              <a:xfrm>
                <a:off x="11087101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7 w 24"/>
                  <a:gd name="T15" fmla="*/ 22 h 33"/>
                  <a:gd name="T16" fmla="*/ 7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20" y="24"/>
                      <a:pt x="13" y="24"/>
                    </a:cubicBezTo>
                    <a:cubicBezTo>
                      <a:pt x="10" y="24"/>
                      <a:pt x="8" y="23"/>
                      <a:pt x="7" y="22"/>
                    </a:cubicBezTo>
                    <a:cubicBezTo>
                      <a:pt x="7" y="33"/>
                      <a:pt x="7" y="33"/>
                      <a:pt x="7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3" name="Freeform 16"/>
              <p:cNvSpPr>
                <a:spLocks noEditPoints="1"/>
              </p:cNvSpPr>
              <p:nvPr userDrawn="1"/>
            </p:nvSpPr>
            <p:spPr bwMode="auto">
              <a:xfrm>
                <a:off x="12060238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6 w 24"/>
                  <a:gd name="T15" fmla="*/ 22 h 33"/>
                  <a:gd name="T16" fmla="*/ 6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3" y="24"/>
                    </a:cubicBezTo>
                    <a:cubicBezTo>
                      <a:pt x="10" y="24"/>
                      <a:pt x="7" y="23"/>
                      <a:pt x="6" y="22"/>
                    </a:cubicBezTo>
                    <a:cubicBezTo>
                      <a:pt x="6" y="33"/>
                      <a:pt x="6" y="33"/>
                      <a:pt x="6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4" name="Rectangle 17"/>
              <p:cNvSpPr>
                <a:spLocks noChangeArrowheads="1"/>
              </p:cNvSpPr>
              <p:nvPr userDrawn="1"/>
            </p:nvSpPr>
            <p:spPr bwMode="auto">
              <a:xfrm>
                <a:off x="13033376" y="4741863"/>
                <a:ext cx="207963" cy="1190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5" name="Freeform 18"/>
              <p:cNvSpPr>
                <a:spLocks noEditPoints="1"/>
              </p:cNvSpPr>
              <p:nvPr userDrawn="1"/>
            </p:nvSpPr>
            <p:spPr bwMode="auto">
              <a:xfrm>
                <a:off x="13450888" y="4705350"/>
                <a:ext cx="242888" cy="1227138"/>
              </a:xfrm>
              <a:custGeom>
                <a:avLst/>
                <a:gdLst>
                  <a:gd name="T0" fmla="*/ 4 w 7"/>
                  <a:gd name="T1" fmla="*/ 0 h 35"/>
                  <a:gd name="T2" fmla="*/ 7 w 7"/>
                  <a:gd name="T3" fmla="*/ 4 h 35"/>
                  <a:gd name="T4" fmla="*/ 4 w 7"/>
                  <a:gd name="T5" fmla="*/ 8 h 35"/>
                  <a:gd name="T6" fmla="*/ 0 w 7"/>
                  <a:gd name="T7" fmla="*/ 4 h 35"/>
                  <a:gd name="T8" fmla="*/ 4 w 7"/>
                  <a:gd name="T9" fmla="*/ 0 h 35"/>
                  <a:gd name="T10" fmla="*/ 1 w 7"/>
                  <a:gd name="T11" fmla="*/ 35 h 35"/>
                  <a:gd name="T12" fmla="*/ 1 w 7"/>
                  <a:gd name="T13" fmla="*/ 12 h 35"/>
                  <a:gd name="T14" fmla="*/ 7 w 7"/>
                  <a:gd name="T15" fmla="*/ 12 h 35"/>
                  <a:gd name="T16" fmla="*/ 7 w 7"/>
                  <a:gd name="T17" fmla="*/ 35 h 35"/>
                  <a:gd name="T18" fmla="*/ 1 w 7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35">
                    <a:moveTo>
                      <a:pt x="4" y="0"/>
                    </a:move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6" name="Freeform 19"/>
              <p:cNvSpPr>
                <a:spLocks noEditPoints="1"/>
              </p:cNvSpPr>
              <p:nvPr userDrawn="1"/>
            </p:nvSpPr>
            <p:spPr bwMode="auto">
              <a:xfrm>
                <a:off x="13866813" y="5091113"/>
                <a:ext cx="765175" cy="841375"/>
              </a:xfrm>
              <a:custGeom>
                <a:avLst/>
                <a:gdLst>
                  <a:gd name="T0" fmla="*/ 22 w 22"/>
                  <a:gd name="T1" fmla="*/ 17 h 24"/>
                  <a:gd name="T2" fmla="*/ 11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1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7" name="Freeform 20"/>
              <p:cNvSpPr>
                <a:spLocks noEditPoints="1"/>
              </p:cNvSpPr>
              <p:nvPr userDrawn="1"/>
            </p:nvSpPr>
            <p:spPr bwMode="auto">
              <a:xfrm>
                <a:off x="14736763" y="4741863"/>
                <a:ext cx="833438" cy="1190625"/>
              </a:xfrm>
              <a:custGeom>
                <a:avLst/>
                <a:gdLst>
                  <a:gd name="T0" fmla="*/ 24 w 24"/>
                  <a:gd name="T1" fmla="*/ 30 h 34"/>
                  <a:gd name="T2" fmla="*/ 24 w 24"/>
                  <a:gd name="T3" fmla="*/ 34 h 34"/>
                  <a:gd name="T4" fmla="*/ 18 w 24"/>
                  <a:gd name="T5" fmla="*/ 34 h 34"/>
                  <a:gd name="T6" fmla="*/ 18 w 24"/>
                  <a:gd name="T7" fmla="*/ 31 h 34"/>
                  <a:gd name="T8" fmla="*/ 12 w 24"/>
                  <a:gd name="T9" fmla="*/ 34 h 34"/>
                  <a:gd name="T10" fmla="*/ 0 w 24"/>
                  <a:gd name="T11" fmla="*/ 22 h 34"/>
                  <a:gd name="T12" fmla="*/ 11 w 24"/>
                  <a:gd name="T13" fmla="*/ 10 h 34"/>
                  <a:gd name="T14" fmla="*/ 18 w 24"/>
                  <a:gd name="T15" fmla="*/ 13 h 34"/>
                  <a:gd name="T16" fmla="*/ 18 w 24"/>
                  <a:gd name="T17" fmla="*/ 0 h 34"/>
                  <a:gd name="T18" fmla="*/ 24 w 24"/>
                  <a:gd name="T19" fmla="*/ 0 h 34"/>
                  <a:gd name="T20" fmla="*/ 24 w 24"/>
                  <a:gd name="T21" fmla="*/ 30 h 34"/>
                  <a:gd name="T22" fmla="*/ 12 w 24"/>
                  <a:gd name="T23" fmla="*/ 29 h 34"/>
                  <a:gd name="T24" fmla="*/ 18 w 24"/>
                  <a:gd name="T25" fmla="*/ 22 h 34"/>
                  <a:gd name="T26" fmla="*/ 12 w 24"/>
                  <a:gd name="T27" fmla="*/ 16 h 34"/>
                  <a:gd name="T28" fmla="*/ 7 w 24"/>
                  <a:gd name="T29" fmla="*/ 22 h 34"/>
                  <a:gd name="T30" fmla="*/ 12 w 24"/>
                  <a:gd name="T31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34">
                    <a:moveTo>
                      <a:pt x="24" y="30"/>
                    </a:moveTo>
                    <a:cubicBezTo>
                      <a:pt x="24" y="31"/>
                      <a:pt x="24" y="33"/>
                      <a:pt x="24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3"/>
                      <a:pt x="18" y="32"/>
                      <a:pt x="18" y="31"/>
                    </a:cubicBezTo>
                    <a:cubicBezTo>
                      <a:pt x="17" y="33"/>
                      <a:pt x="15" y="34"/>
                      <a:pt x="12" y="34"/>
                    </a:cubicBezTo>
                    <a:cubicBezTo>
                      <a:pt x="5" y="34"/>
                      <a:pt x="0" y="29"/>
                      <a:pt x="0" y="22"/>
                    </a:cubicBezTo>
                    <a:cubicBezTo>
                      <a:pt x="0" y="15"/>
                      <a:pt x="5" y="10"/>
                      <a:pt x="11" y="10"/>
                    </a:cubicBezTo>
                    <a:cubicBezTo>
                      <a:pt x="15" y="10"/>
                      <a:pt x="17" y="12"/>
                      <a:pt x="18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24" y="30"/>
                    </a:lnTo>
                    <a:close/>
                    <a:moveTo>
                      <a:pt x="12" y="29"/>
                    </a:moveTo>
                    <a:cubicBezTo>
                      <a:pt x="15" y="29"/>
                      <a:pt x="18" y="26"/>
                      <a:pt x="18" y="22"/>
                    </a:cubicBezTo>
                    <a:cubicBezTo>
                      <a:pt x="18" y="18"/>
                      <a:pt x="15" y="16"/>
                      <a:pt x="12" y="16"/>
                    </a:cubicBezTo>
                    <a:cubicBezTo>
                      <a:pt x="9" y="16"/>
                      <a:pt x="7" y="18"/>
                      <a:pt x="7" y="22"/>
                    </a:cubicBezTo>
                    <a:cubicBezTo>
                      <a:pt x="7" y="26"/>
                      <a:pt x="9" y="29"/>
                      <a:pt x="12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8" name="Freeform 21"/>
              <p:cNvSpPr>
                <a:spLocks/>
              </p:cNvSpPr>
              <p:nvPr userDrawn="1"/>
            </p:nvSpPr>
            <p:spPr bwMode="auto">
              <a:xfrm>
                <a:off x="16057563" y="4881563"/>
                <a:ext cx="520700" cy="1050925"/>
              </a:xfrm>
              <a:custGeom>
                <a:avLst/>
                <a:gdLst>
                  <a:gd name="T0" fmla="*/ 10 w 15"/>
                  <a:gd name="T1" fmla="*/ 7 h 30"/>
                  <a:gd name="T2" fmla="*/ 15 w 15"/>
                  <a:gd name="T3" fmla="*/ 7 h 30"/>
                  <a:gd name="T4" fmla="*/ 15 w 15"/>
                  <a:gd name="T5" fmla="*/ 12 h 30"/>
                  <a:gd name="T6" fmla="*/ 10 w 15"/>
                  <a:gd name="T7" fmla="*/ 12 h 30"/>
                  <a:gd name="T8" fmla="*/ 10 w 15"/>
                  <a:gd name="T9" fmla="*/ 22 h 30"/>
                  <a:gd name="T10" fmla="*/ 13 w 15"/>
                  <a:gd name="T11" fmla="*/ 25 h 30"/>
                  <a:gd name="T12" fmla="*/ 15 w 15"/>
                  <a:gd name="T13" fmla="*/ 24 h 30"/>
                  <a:gd name="T14" fmla="*/ 15 w 15"/>
                  <a:gd name="T15" fmla="*/ 30 h 30"/>
                  <a:gd name="T16" fmla="*/ 11 w 15"/>
                  <a:gd name="T17" fmla="*/ 30 h 30"/>
                  <a:gd name="T18" fmla="*/ 4 w 15"/>
                  <a:gd name="T19" fmla="*/ 23 h 30"/>
                  <a:gd name="T20" fmla="*/ 4 w 15"/>
                  <a:gd name="T21" fmla="*/ 12 h 30"/>
                  <a:gd name="T22" fmla="*/ 0 w 15"/>
                  <a:gd name="T23" fmla="*/ 12 h 30"/>
                  <a:gd name="T24" fmla="*/ 0 w 15"/>
                  <a:gd name="T25" fmla="*/ 7 h 30"/>
                  <a:gd name="T26" fmla="*/ 1 w 15"/>
                  <a:gd name="T27" fmla="*/ 7 h 30"/>
                  <a:gd name="T28" fmla="*/ 5 w 15"/>
                  <a:gd name="T29" fmla="*/ 3 h 30"/>
                  <a:gd name="T30" fmla="*/ 5 w 15"/>
                  <a:gd name="T31" fmla="*/ 0 h 30"/>
                  <a:gd name="T32" fmla="*/ 10 w 15"/>
                  <a:gd name="T33" fmla="*/ 0 h 30"/>
                  <a:gd name="T34" fmla="*/ 10 w 15"/>
                  <a:gd name="T35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30">
                    <a:moveTo>
                      <a:pt x="10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4"/>
                      <a:pt x="11" y="25"/>
                      <a:pt x="13" y="25"/>
                    </a:cubicBezTo>
                    <a:cubicBezTo>
                      <a:pt x="14" y="25"/>
                      <a:pt x="15" y="24"/>
                      <a:pt x="15" y="24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4" y="30"/>
                      <a:pt x="13" y="30"/>
                      <a:pt x="11" y="30"/>
                    </a:cubicBezTo>
                    <a:cubicBezTo>
                      <a:pt x="7" y="30"/>
                      <a:pt x="4" y="27"/>
                      <a:pt x="4" y="2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7"/>
                      <a:pt x="5" y="5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1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9" name="Freeform 22"/>
              <p:cNvSpPr>
                <a:spLocks noEditPoints="1"/>
              </p:cNvSpPr>
              <p:nvPr userDrawn="1"/>
            </p:nvSpPr>
            <p:spPr bwMode="auto">
              <a:xfrm>
                <a:off x="16683038" y="5091113"/>
                <a:ext cx="833438" cy="841375"/>
              </a:xfrm>
              <a:custGeom>
                <a:avLst/>
                <a:gdLst>
                  <a:gd name="T0" fmla="*/ 24 w 24"/>
                  <a:gd name="T1" fmla="*/ 12 h 24"/>
                  <a:gd name="T2" fmla="*/ 12 w 24"/>
                  <a:gd name="T3" fmla="*/ 24 h 24"/>
                  <a:gd name="T4" fmla="*/ 0 w 24"/>
                  <a:gd name="T5" fmla="*/ 12 h 24"/>
                  <a:gd name="T6" fmla="*/ 12 w 24"/>
                  <a:gd name="T7" fmla="*/ 0 h 24"/>
                  <a:gd name="T8" fmla="*/ 24 w 24"/>
                  <a:gd name="T9" fmla="*/ 12 h 24"/>
                  <a:gd name="T10" fmla="*/ 18 w 24"/>
                  <a:gd name="T11" fmla="*/ 12 h 24"/>
                  <a:gd name="T12" fmla="*/ 12 w 24"/>
                  <a:gd name="T13" fmla="*/ 6 h 24"/>
                  <a:gd name="T14" fmla="*/ 6 w 24"/>
                  <a:gd name="T15" fmla="*/ 12 h 24"/>
                  <a:gd name="T16" fmla="*/ 12 w 24"/>
                  <a:gd name="T17" fmla="*/ 19 h 24"/>
                  <a:gd name="T18" fmla="*/ 18 w 24"/>
                  <a:gd name="T1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19"/>
                      <a:pt x="19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  <a:moveTo>
                      <a:pt x="18" y="12"/>
                    </a:moveTo>
                    <a:cubicBezTo>
                      <a:pt x="18" y="8"/>
                      <a:pt x="15" y="6"/>
                      <a:pt x="12" y="6"/>
                    </a:cubicBezTo>
                    <a:cubicBezTo>
                      <a:pt x="9" y="6"/>
                      <a:pt x="6" y="8"/>
                      <a:pt x="6" y="12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8" y="17"/>
                      <a:pt x="1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0" name="Freeform 23"/>
              <p:cNvSpPr>
                <a:spLocks/>
              </p:cNvSpPr>
              <p:nvPr userDrawn="1"/>
            </p:nvSpPr>
            <p:spPr bwMode="auto">
              <a:xfrm>
                <a:off x="18003838" y="4776788"/>
                <a:ext cx="728663" cy="1155700"/>
              </a:xfrm>
              <a:custGeom>
                <a:avLst/>
                <a:gdLst>
                  <a:gd name="T0" fmla="*/ 0 w 459"/>
                  <a:gd name="T1" fmla="*/ 728 h 728"/>
                  <a:gd name="T2" fmla="*/ 0 w 459"/>
                  <a:gd name="T3" fmla="*/ 0 h 728"/>
                  <a:gd name="T4" fmla="*/ 131 w 459"/>
                  <a:gd name="T5" fmla="*/ 0 h 728"/>
                  <a:gd name="T6" fmla="*/ 131 w 459"/>
                  <a:gd name="T7" fmla="*/ 596 h 728"/>
                  <a:gd name="T8" fmla="*/ 459 w 459"/>
                  <a:gd name="T9" fmla="*/ 596 h 728"/>
                  <a:gd name="T10" fmla="*/ 459 w 459"/>
                  <a:gd name="T11" fmla="*/ 728 h 728"/>
                  <a:gd name="T12" fmla="*/ 0 w 459"/>
                  <a:gd name="T13" fmla="*/ 72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9" h="728">
                    <a:moveTo>
                      <a:pt x="0" y="728"/>
                    </a:moveTo>
                    <a:lnTo>
                      <a:pt x="0" y="0"/>
                    </a:lnTo>
                    <a:lnTo>
                      <a:pt x="131" y="0"/>
                    </a:lnTo>
                    <a:lnTo>
                      <a:pt x="131" y="596"/>
                    </a:lnTo>
                    <a:lnTo>
                      <a:pt x="459" y="596"/>
                    </a:lnTo>
                    <a:lnTo>
                      <a:pt x="459" y="728"/>
                    </a:lnTo>
                    <a:lnTo>
                      <a:pt x="0" y="7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1" name="Freeform 24"/>
              <p:cNvSpPr>
                <a:spLocks noEditPoints="1"/>
              </p:cNvSpPr>
              <p:nvPr userDrawn="1"/>
            </p:nvSpPr>
            <p:spPr bwMode="auto">
              <a:xfrm>
                <a:off x="18837276" y="4705350"/>
                <a:ext cx="277813" cy="1227138"/>
              </a:xfrm>
              <a:custGeom>
                <a:avLst/>
                <a:gdLst>
                  <a:gd name="T0" fmla="*/ 4 w 8"/>
                  <a:gd name="T1" fmla="*/ 0 h 35"/>
                  <a:gd name="T2" fmla="*/ 8 w 8"/>
                  <a:gd name="T3" fmla="*/ 4 h 35"/>
                  <a:gd name="T4" fmla="*/ 4 w 8"/>
                  <a:gd name="T5" fmla="*/ 8 h 35"/>
                  <a:gd name="T6" fmla="*/ 0 w 8"/>
                  <a:gd name="T7" fmla="*/ 4 h 35"/>
                  <a:gd name="T8" fmla="*/ 4 w 8"/>
                  <a:gd name="T9" fmla="*/ 0 h 35"/>
                  <a:gd name="T10" fmla="*/ 1 w 8"/>
                  <a:gd name="T11" fmla="*/ 35 h 35"/>
                  <a:gd name="T12" fmla="*/ 1 w 8"/>
                  <a:gd name="T13" fmla="*/ 12 h 35"/>
                  <a:gd name="T14" fmla="*/ 7 w 8"/>
                  <a:gd name="T15" fmla="*/ 12 h 35"/>
                  <a:gd name="T16" fmla="*/ 7 w 8"/>
                  <a:gd name="T17" fmla="*/ 35 h 35"/>
                  <a:gd name="T18" fmla="*/ 1 w 8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5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2" name="Freeform 25"/>
              <p:cNvSpPr>
                <a:spLocks/>
              </p:cNvSpPr>
              <p:nvPr userDrawn="1"/>
            </p:nvSpPr>
            <p:spPr bwMode="auto">
              <a:xfrm>
                <a:off x="19254788" y="4741863"/>
                <a:ext cx="520700" cy="1190625"/>
              </a:xfrm>
              <a:custGeom>
                <a:avLst/>
                <a:gdLst>
                  <a:gd name="T0" fmla="*/ 10 w 15"/>
                  <a:gd name="T1" fmla="*/ 8 h 34"/>
                  <a:gd name="T2" fmla="*/ 10 w 15"/>
                  <a:gd name="T3" fmla="*/ 11 h 34"/>
                  <a:gd name="T4" fmla="*/ 15 w 15"/>
                  <a:gd name="T5" fmla="*/ 11 h 34"/>
                  <a:gd name="T6" fmla="*/ 15 w 15"/>
                  <a:gd name="T7" fmla="*/ 16 h 34"/>
                  <a:gd name="T8" fmla="*/ 10 w 15"/>
                  <a:gd name="T9" fmla="*/ 16 h 34"/>
                  <a:gd name="T10" fmla="*/ 10 w 15"/>
                  <a:gd name="T11" fmla="*/ 34 h 34"/>
                  <a:gd name="T12" fmla="*/ 4 w 15"/>
                  <a:gd name="T13" fmla="*/ 34 h 34"/>
                  <a:gd name="T14" fmla="*/ 4 w 15"/>
                  <a:gd name="T15" fmla="*/ 16 h 34"/>
                  <a:gd name="T16" fmla="*/ 0 w 15"/>
                  <a:gd name="T17" fmla="*/ 16 h 34"/>
                  <a:gd name="T18" fmla="*/ 0 w 15"/>
                  <a:gd name="T19" fmla="*/ 11 h 34"/>
                  <a:gd name="T20" fmla="*/ 4 w 15"/>
                  <a:gd name="T21" fmla="*/ 11 h 34"/>
                  <a:gd name="T22" fmla="*/ 4 w 15"/>
                  <a:gd name="T23" fmla="*/ 8 h 34"/>
                  <a:gd name="T24" fmla="*/ 12 w 15"/>
                  <a:gd name="T25" fmla="*/ 0 h 34"/>
                  <a:gd name="T26" fmla="*/ 15 w 15"/>
                  <a:gd name="T27" fmla="*/ 0 h 34"/>
                  <a:gd name="T28" fmla="*/ 15 w 15"/>
                  <a:gd name="T29" fmla="*/ 5 h 34"/>
                  <a:gd name="T30" fmla="*/ 13 w 15"/>
                  <a:gd name="T31" fmla="*/ 5 h 34"/>
                  <a:gd name="T32" fmla="*/ 10 w 15"/>
                  <a:gd name="T3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34">
                    <a:moveTo>
                      <a:pt x="10" y="8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3"/>
                      <a:pt x="7" y="0"/>
                      <a:pt x="12" y="0"/>
                    </a:cubicBezTo>
                    <a:cubicBezTo>
                      <a:pt x="13" y="0"/>
                      <a:pt x="15" y="0"/>
                      <a:pt x="15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4" y="5"/>
                      <a:pt x="13" y="5"/>
                    </a:cubicBezTo>
                    <a:cubicBezTo>
                      <a:pt x="12" y="5"/>
                      <a:pt x="10" y="6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3" name="Freeform 26"/>
              <p:cNvSpPr>
                <a:spLocks noEditPoints="1"/>
              </p:cNvSpPr>
              <p:nvPr userDrawn="1"/>
            </p:nvSpPr>
            <p:spPr bwMode="auto">
              <a:xfrm>
                <a:off x="19845338" y="5091113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4" name="Oval 27"/>
              <p:cNvSpPr>
                <a:spLocks noChangeArrowheads="1"/>
              </p:cNvSpPr>
              <p:nvPr userDrawn="1"/>
            </p:nvSpPr>
            <p:spPr bwMode="auto">
              <a:xfrm>
                <a:off x="20748626" y="5653088"/>
                <a:ext cx="312738" cy="279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5" name="Freeform 28"/>
              <p:cNvSpPr>
                <a:spLocks/>
              </p:cNvSpPr>
              <p:nvPr userDrawn="1"/>
            </p:nvSpPr>
            <p:spPr bwMode="auto">
              <a:xfrm>
                <a:off x="21409026" y="4776788"/>
                <a:ext cx="382588" cy="349250"/>
              </a:xfrm>
              <a:custGeom>
                <a:avLst/>
                <a:gdLst>
                  <a:gd name="T0" fmla="*/ 0 w 241"/>
                  <a:gd name="T1" fmla="*/ 220 h 220"/>
                  <a:gd name="T2" fmla="*/ 0 w 241"/>
                  <a:gd name="T3" fmla="*/ 0 h 220"/>
                  <a:gd name="T4" fmla="*/ 44 w 241"/>
                  <a:gd name="T5" fmla="*/ 0 h 220"/>
                  <a:gd name="T6" fmla="*/ 109 w 241"/>
                  <a:gd name="T7" fmla="*/ 154 h 220"/>
                  <a:gd name="T8" fmla="*/ 175 w 241"/>
                  <a:gd name="T9" fmla="*/ 0 h 220"/>
                  <a:gd name="T10" fmla="*/ 241 w 241"/>
                  <a:gd name="T11" fmla="*/ 0 h 220"/>
                  <a:gd name="T12" fmla="*/ 241 w 241"/>
                  <a:gd name="T13" fmla="*/ 220 h 220"/>
                  <a:gd name="T14" fmla="*/ 197 w 241"/>
                  <a:gd name="T15" fmla="*/ 220 h 220"/>
                  <a:gd name="T16" fmla="*/ 197 w 241"/>
                  <a:gd name="T17" fmla="*/ 66 h 220"/>
                  <a:gd name="T18" fmla="*/ 131 w 241"/>
                  <a:gd name="T19" fmla="*/ 220 h 220"/>
                  <a:gd name="T20" fmla="*/ 109 w 241"/>
                  <a:gd name="T21" fmla="*/ 220 h 220"/>
                  <a:gd name="T22" fmla="*/ 44 w 241"/>
                  <a:gd name="T23" fmla="*/ 66 h 220"/>
                  <a:gd name="T24" fmla="*/ 44 w 241"/>
                  <a:gd name="T25" fmla="*/ 220 h 220"/>
                  <a:gd name="T26" fmla="*/ 0 w 241"/>
                  <a:gd name="T27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1" h="220">
                    <a:moveTo>
                      <a:pt x="0" y="22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109" y="154"/>
                    </a:lnTo>
                    <a:lnTo>
                      <a:pt x="175" y="0"/>
                    </a:lnTo>
                    <a:lnTo>
                      <a:pt x="241" y="0"/>
                    </a:lnTo>
                    <a:lnTo>
                      <a:pt x="241" y="220"/>
                    </a:lnTo>
                    <a:lnTo>
                      <a:pt x="197" y="220"/>
                    </a:lnTo>
                    <a:lnTo>
                      <a:pt x="197" y="66"/>
                    </a:lnTo>
                    <a:lnTo>
                      <a:pt x="131" y="220"/>
                    </a:lnTo>
                    <a:lnTo>
                      <a:pt x="109" y="220"/>
                    </a:lnTo>
                    <a:lnTo>
                      <a:pt x="44" y="66"/>
                    </a:lnTo>
                    <a:lnTo>
                      <a:pt x="44" y="220"/>
                    </a:lnTo>
                    <a:lnTo>
                      <a:pt x="0" y="2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6" name="Freeform 29"/>
              <p:cNvSpPr>
                <a:spLocks/>
              </p:cNvSpPr>
              <p:nvPr userDrawn="1"/>
            </p:nvSpPr>
            <p:spPr bwMode="auto">
              <a:xfrm>
                <a:off x="21061363" y="4776788"/>
                <a:ext cx="277813" cy="349250"/>
              </a:xfrm>
              <a:custGeom>
                <a:avLst/>
                <a:gdLst>
                  <a:gd name="T0" fmla="*/ 0 w 175"/>
                  <a:gd name="T1" fmla="*/ 0 h 220"/>
                  <a:gd name="T2" fmla="*/ 175 w 175"/>
                  <a:gd name="T3" fmla="*/ 0 h 220"/>
                  <a:gd name="T4" fmla="*/ 175 w 175"/>
                  <a:gd name="T5" fmla="*/ 44 h 220"/>
                  <a:gd name="T6" fmla="*/ 110 w 175"/>
                  <a:gd name="T7" fmla="*/ 44 h 220"/>
                  <a:gd name="T8" fmla="*/ 110 w 175"/>
                  <a:gd name="T9" fmla="*/ 220 h 220"/>
                  <a:gd name="T10" fmla="*/ 66 w 175"/>
                  <a:gd name="T11" fmla="*/ 220 h 220"/>
                  <a:gd name="T12" fmla="*/ 66 w 175"/>
                  <a:gd name="T13" fmla="*/ 44 h 220"/>
                  <a:gd name="T14" fmla="*/ 0 w 175"/>
                  <a:gd name="T15" fmla="*/ 44 h 220"/>
                  <a:gd name="T16" fmla="*/ 0 w 175"/>
                  <a:gd name="T17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5" h="220">
                    <a:moveTo>
                      <a:pt x="0" y="0"/>
                    </a:moveTo>
                    <a:lnTo>
                      <a:pt x="175" y="0"/>
                    </a:lnTo>
                    <a:lnTo>
                      <a:pt x="175" y="44"/>
                    </a:lnTo>
                    <a:lnTo>
                      <a:pt x="110" y="44"/>
                    </a:lnTo>
                    <a:lnTo>
                      <a:pt x="110" y="220"/>
                    </a:lnTo>
                    <a:lnTo>
                      <a:pt x="66" y="220"/>
                    </a:lnTo>
                    <a:lnTo>
                      <a:pt x="66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</p:grpSp>
        <p:sp>
          <p:nvSpPr>
            <p:cNvPr id="9" name="Freeform 5"/>
            <p:cNvSpPr>
              <a:spLocks noEditPoints="1"/>
            </p:cNvSpPr>
            <p:nvPr userDrawn="1"/>
          </p:nvSpPr>
          <p:spPr bwMode="auto">
            <a:xfrm>
              <a:off x="381000" y="384048"/>
              <a:ext cx="750655" cy="400941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</p:grpSp>
    </p:spTree>
    <p:extLst>
      <p:ext uri="{BB962C8B-B14F-4D97-AF65-F5344CB8AC3E}">
        <p14:creationId xmlns:p14="http://schemas.microsoft.com/office/powerpoint/2010/main" val="301657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5 REVERS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A33D2F-79F8-48A4-B442-5E38F9CD5C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42"/>
            <a:ext cx="7772400" cy="10040517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3885730" y="0"/>
            <a:ext cx="3889462" cy="10059667"/>
            <a:chOff x="6095262" y="0"/>
            <a:chExt cx="6101116" cy="6858864"/>
          </a:xfrm>
        </p:grpSpPr>
        <p:sp>
          <p:nvSpPr>
            <p:cNvPr id="23" name="Freeform 22"/>
            <p:cNvSpPr/>
            <p:nvPr userDrawn="1"/>
          </p:nvSpPr>
          <p:spPr>
            <a:xfrm>
              <a:off x="6105525" y="0"/>
              <a:ext cx="6082158" cy="6858000"/>
            </a:xfrm>
            <a:custGeom>
              <a:avLst/>
              <a:gdLst>
                <a:gd name="connsiteX0" fmla="*/ 6096000 w 6096000"/>
                <a:gd name="connsiteY0" fmla="*/ 0 h 6867525"/>
                <a:gd name="connsiteX1" fmla="*/ 0 w 6096000"/>
                <a:gd name="connsiteY1" fmla="*/ 9525 h 6867525"/>
                <a:gd name="connsiteX2" fmla="*/ 3362325 w 6096000"/>
                <a:gd name="connsiteY2" fmla="*/ 6867525 h 6867525"/>
                <a:gd name="connsiteX3" fmla="*/ 6096000 w 6096000"/>
                <a:gd name="connsiteY3" fmla="*/ 6858000 h 6867525"/>
                <a:gd name="connsiteX4" fmla="*/ 6096000 w 6096000"/>
                <a:gd name="connsiteY4" fmla="*/ 0 h 68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6000" h="6867525">
                  <a:moveTo>
                    <a:pt x="6096000" y="0"/>
                  </a:moveTo>
                  <a:lnTo>
                    <a:pt x="0" y="9525"/>
                  </a:lnTo>
                  <a:lnTo>
                    <a:pt x="3362325" y="6867525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24" name="Freeform 23"/>
            <p:cNvSpPr/>
            <p:nvPr userDrawn="1"/>
          </p:nvSpPr>
          <p:spPr>
            <a:xfrm flipH="1">
              <a:off x="6099048" y="0"/>
              <a:ext cx="6096736" cy="4569416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2623 w 3395129"/>
                <a:gd name="connsiteY0" fmla="*/ 652 h 3446751"/>
                <a:gd name="connsiteX1" fmla="*/ 0 w 3395129"/>
                <a:gd name="connsiteY1" fmla="*/ 3446751 h 3446751"/>
                <a:gd name="connsiteX2" fmla="*/ 3395129 w 3395129"/>
                <a:gd name="connsiteY2" fmla="*/ 0 h 3446751"/>
                <a:gd name="connsiteX3" fmla="*/ 2623 w 3395129"/>
                <a:gd name="connsiteY3" fmla="*/ 652 h 344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3446751">
                  <a:moveTo>
                    <a:pt x="2623" y="652"/>
                  </a:moveTo>
                  <a:cubicBezTo>
                    <a:pt x="1749" y="1149352"/>
                    <a:pt x="874" y="2298051"/>
                    <a:pt x="0" y="3446751"/>
                  </a:cubicBezTo>
                  <a:lnTo>
                    <a:pt x="3395129" y="0"/>
                  </a:lnTo>
                  <a:lnTo>
                    <a:pt x="2623" y="65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3"/>
                </a:gs>
              </a:gsLst>
              <a:lin ang="120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40" dirty="0"/>
            </a:p>
          </p:txBody>
        </p:sp>
        <p:sp>
          <p:nvSpPr>
            <p:cNvPr id="25" name="Freeform 24"/>
            <p:cNvSpPr/>
            <p:nvPr userDrawn="1"/>
          </p:nvSpPr>
          <p:spPr>
            <a:xfrm flipH="1">
              <a:off x="9451181" y="4569416"/>
              <a:ext cx="2745197" cy="2289448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  <a:gd name="connsiteX0" fmla="*/ 1529836 w 1529836"/>
                <a:gd name="connsiteY0" fmla="*/ 1726951 h 1726951"/>
                <a:gd name="connsiteX1" fmla="*/ 4894 w 1529836"/>
                <a:gd name="connsiteY1" fmla="*/ 0 h 1726951"/>
                <a:gd name="connsiteX2" fmla="*/ 0 w 1529836"/>
                <a:gd name="connsiteY2" fmla="*/ 1719114 h 1726951"/>
                <a:gd name="connsiteX3" fmla="*/ 1529836 w 1529836"/>
                <a:gd name="connsiteY3" fmla="*/ 1726951 h 1726951"/>
                <a:gd name="connsiteX0" fmla="*/ 1524956 w 1524956"/>
                <a:gd name="connsiteY0" fmla="*/ 1726951 h 1726951"/>
                <a:gd name="connsiteX1" fmla="*/ 14 w 1524956"/>
                <a:gd name="connsiteY1" fmla="*/ 0 h 1726951"/>
                <a:gd name="connsiteX2" fmla="*/ 139661 w 1524956"/>
                <a:gd name="connsiteY2" fmla="*/ 1496385 h 1726951"/>
                <a:gd name="connsiteX3" fmla="*/ 1524956 w 1524956"/>
                <a:gd name="connsiteY3" fmla="*/ 1726951 h 1726951"/>
                <a:gd name="connsiteX0" fmla="*/ 1525273 w 1525273"/>
                <a:gd name="connsiteY0" fmla="*/ 1726951 h 1726951"/>
                <a:gd name="connsiteX1" fmla="*/ 331 w 1525273"/>
                <a:gd name="connsiteY1" fmla="*/ 0 h 1726951"/>
                <a:gd name="connsiteX2" fmla="*/ 2068 w 1525273"/>
                <a:gd name="connsiteY2" fmla="*/ 1726299 h 1726951"/>
                <a:gd name="connsiteX3" fmla="*/ 1525273 w 1525273"/>
                <a:gd name="connsiteY3" fmla="*/ 1726951 h 172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5273" h="1726951">
                  <a:moveTo>
                    <a:pt x="1525273" y="1726951"/>
                  </a:moveTo>
                  <a:lnTo>
                    <a:pt x="331" y="0"/>
                  </a:lnTo>
                  <a:cubicBezTo>
                    <a:pt x="-1300" y="573038"/>
                    <a:pt x="3699" y="1153261"/>
                    <a:pt x="2068" y="1726299"/>
                  </a:cubicBezTo>
                  <a:lnTo>
                    <a:pt x="1525273" y="1726951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0">
                  <a:schemeClr val="accent3"/>
                </a:gs>
              </a:gsLst>
              <a:lin ang="13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40" dirty="0"/>
            </a:p>
          </p:txBody>
        </p:sp>
        <p:sp>
          <p:nvSpPr>
            <p:cNvPr id="26" name="Freeform 25"/>
            <p:cNvSpPr/>
            <p:nvPr userDrawn="1"/>
          </p:nvSpPr>
          <p:spPr>
            <a:xfrm flipH="1">
              <a:off x="6095262" y="0"/>
              <a:ext cx="6100521" cy="6858864"/>
            </a:xfrm>
            <a:custGeom>
              <a:avLst/>
              <a:gdLst>
                <a:gd name="connsiteX0" fmla="*/ 0 w 9162535"/>
                <a:gd name="connsiteY0" fmla="*/ 5146589 h 5146589"/>
                <a:gd name="connsiteX1" fmla="*/ 5999206 w 9162535"/>
                <a:gd name="connsiteY1" fmla="*/ 0 h 5146589"/>
                <a:gd name="connsiteX2" fmla="*/ 9162535 w 9162535"/>
                <a:gd name="connsiteY2" fmla="*/ 3342502 h 5146589"/>
                <a:gd name="connsiteX3" fmla="*/ 0 w 9162535"/>
                <a:gd name="connsiteY3" fmla="*/ 5146589 h 5146589"/>
                <a:gd name="connsiteX0" fmla="*/ 0 w 6061080"/>
                <a:gd name="connsiteY0" fmla="*/ 5160885 h 5160885"/>
                <a:gd name="connsiteX1" fmla="*/ 2897751 w 6061080"/>
                <a:gd name="connsiteY1" fmla="*/ 0 h 5160885"/>
                <a:gd name="connsiteX2" fmla="*/ 6061080 w 6061080"/>
                <a:gd name="connsiteY2" fmla="*/ 3342502 h 5160885"/>
                <a:gd name="connsiteX3" fmla="*/ 0 w 6061080"/>
                <a:gd name="connsiteY3" fmla="*/ 5160885 h 5160885"/>
                <a:gd name="connsiteX0" fmla="*/ 0 w 6075372"/>
                <a:gd name="connsiteY0" fmla="*/ 5160885 h 5160885"/>
                <a:gd name="connsiteX1" fmla="*/ 2897751 w 6075372"/>
                <a:gd name="connsiteY1" fmla="*/ 0 h 5160885"/>
                <a:gd name="connsiteX2" fmla="*/ 6075372 w 6075372"/>
                <a:gd name="connsiteY2" fmla="*/ 1755636 h 5160885"/>
                <a:gd name="connsiteX3" fmla="*/ 0 w 6075372"/>
                <a:gd name="connsiteY3" fmla="*/ 5160885 h 5160885"/>
                <a:gd name="connsiteX0" fmla="*/ 3119359 w 9194731"/>
                <a:gd name="connsiteY0" fmla="*/ 5203773 h 5203773"/>
                <a:gd name="connsiteX1" fmla="*/ 0 w 9194731"/>
                <a:gd name="connsiteY1" fmla="*/ 0 h 5203773"/>
                <a:gd name="connsiteX2" fmla="*/ 9194731 w 9194731"/>
                <a:gd name="connsiteY2" fmla="*/ 1798524 h 5203773"/>
                <a:gd name="connsiteX3" fmla="*/ 3119359 w 9194731"/>
                <a:gd name="connsiteY3" fmla="*/ 5203773 h 5203773"/>
                <a:gd name="connsiteX0" fmla="*/ 3119359 w 9194731"/>
                <a:gd name="connsiteY0" fmla="*/ 5147756 h 5147756"/>
                <a:gd name="connsiteX1" fmla="*/ 0 w 9194731"/>
                <a:gd name="connsiteY1" fmla="*/ 0 h 5147756"/>
                <a:gd name="connsiteX2" fmla="*/ 9194731 w 9194731"/>
                <a:gd name="connsiteY2" fmla="*/ 1742507 h 5147756"/>
                <a:gd name="connsiteX3" fmla="*/ 3119359 w 9194731"/>
                <a:gd name="connsiteY3" fmla="*/ 5147756 h 5147756"/>
                <a:gd name="connsiteX0" fmla="*/ 3151267 w 9226639"/>
                <a:gd name="connsiteY0" fmla="*/ 5163714 h 5163714"/>
                <a:gd name="connsiteX1" fmla="*/ 0 w 9226639"/>
                <a:gd name="connsiteY1" fmla="*/ 0 h 5163714"/>
                <a:gd name="connsiteX2" fmla="*/ 9226639 w 9226639"/>
                <a:gd name="connsiteY2" fmla="*/ 1758465 h 5163714"/>
                <a:gd name="connsiteX3" fmla="*/ 3151267 w 9226639"/>
                <a:gd name="connsiteY3" fmla="*/ 5163714 h 5163714"/>
                <a:gd name="connsiteX0" fmla="*/ 315126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151267 w 9198054"/>
                <a:gd name="connsiteY3" fmla="*/ 5163714 h 5163714"/>
                <a:gd name="connsiteX0" fmla="*/ 3208437 w 9198054"/>
                <a:gd name="connsiteY0" fmla="*/ 5163714 h 5163714"/>
                <a:gd name="connsiteX1" fmla="*/ 0 w 9198054"/>
                <a:gd name="connsiteY1" fmla="*/ 0 h 5163714"/>
                <a:gd name="connsiteX2" fmla="*/ 9198054 w 9198054"/>
                <a:gd name="connsiteY2" fmla="*/ 1901426 h 5163714"/>
                <a:gd name="connsiteX3" fmla="*/ 3208437 w 9198054"/>
                <a:gd name="connsiteY3" fmla="*/ 5163714 h 5163714"/>
                <a:gd name="connsiteX0" fmla="*/ 3160796 w 9198054"/>
                <a:gd name="connsiteY0" fmla="*/ 5154183 h 5154183"/>
                <a:gd name="connsiteX1" fmla="*/ 0 w 9198054"/>
                <a:gd name="connsiteY1" fmla="*/ 0 h 5154183"/>
                <a:gd name="connsiteX2" fmla="*/ 9198054 w 9198054"/>
                <a:gd name="connsiteY2" fmla="*/ 1901426 h 5154183"/>
                <a:gd name="connsiteX3" fmla="*/ 3160796 w 9198054"/>
                <a:gd name="connsiteY3" fmla="*/ 5154183 h 5154183"/>
                <a:gd name="connsiteX0" fmla="*/ 316079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16079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910957 h 5154183"/>
                <a:gd name="connsiteX3" fmla="*/ 3048116 w 9178997"/>
                <a:gd name="connsiteY3" fmla="*/ 5154183 h 5154183"/>
                <a:gd name="connsiteX0" fmla="*/ 3048116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3048116 w 9178997"/>
                <a:gd name="connsiteY3" fmla="*/ 5154183 h 5154183"/>
                <a:gd name="connsiteX0" fmla="*/ 1498773 w 9178997"/>
                <a:gd name="connsiteY0" fmla="*/ 5154183 h 5154183"/>
                <a:gd name="connsiteX1" fmla="*/ 0 w 9178997"/>
                <a:gd name="connsiteY1" fmla="*/ 0 h 5154183"/>
                <a:gd name="connsiteX2" fmla="*/ 9178997 w 9178997"/>
                <a:gd name="connsiteY2" fmla="*/ 1698542 h 5154183"/>
                <a:gd name="connsiteX3" fmla="*/ 1498773 w 9178997"/>
                <a:gd name="connsiteY3" fmla="*/ 5154183 h 5154183"/>
                <a:gd name="connsiteX0" fmla="*/ 1498773 w 3368960"/>
                <a:gd name="connsiteY0" fmla="*/ 5173702 h 5173702"/>
                <a:gd name="connsiteX1" fmla="*/ 0 w 3368960"/>
                <a:gd name="connsiteY1" fmla="*/ 19519 h 5173702"/>
                <a:gd name="connsiteX2" fmla="*/ 3368960 w 3368960"/>
                <a:gd name="connsiteY2" fmla="*/ 0 h 5173702"/>
                <a:gd name="connsiteX3" fmla="*/ 1498773 w 3368960"/>
                <a:gd name="connsiteY3" fmla="*/ 5173702 h 5173702"/>
                <a:gd name="connsiteX0" fmla="*/ 1513119 w 3383306"/>
                <a:gd name="connsiteY0" fmla="*/ 5173702 h 5173702"/>
                <a:gd name="connsiteX1" fmla="*/ 0 w 3383306"/>
                <a:gd name="connsiteY1" fmla="*/ 1730421 h 5173702"/>
                <a:gd name="connsiteX2" fmla="*/ 3383306 w 3383306"/>
                <a:gd name="connsiteY2" fmla="*/ 0 h 5173702"/>
                <a:gd name="connsiteX3" fmla="*/ 1513119 w 3383306"/>
                <a:gd name="connsiteY3" fmla="*/ 5173702 h 5173702"/>
                <a:gd name="connsiteX0" fmla="*/ 1524942 w 3395129"/>
                <a:gd name="connsiteY0" fmla="*/ 5173702 h 5173702"/>
                <a:gd name="connsiteX1" fmla="*/ 0 w 3395129"/>
                <a:gd name="connsiteY1" fmla="*/ 3446751 h 5173702"/>
                <a:gd name="connsiteX2" fmla="*/ 3395129 w 3395129"/>
                <a:gd name="connsiteY2" fmla="*/ 0 h 5173702"/>
                <a:gd name="connsiteX3" fmla="*/ 1524942 w 3395129"/>
                <a:gd name="connsiteY3" fmla="*/ 5173702 h 5173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5129" h="5173702">
                  <a:moveTo>
                    <a:pt x="1524942" y="5173702"/>
                  </a:moveTo>
                  <a:lnTo>
                    <a:pt x="0" y="3446751"/>
                  </a:lnTo>
                  <a:lnTo>
                    <a:pt x="3395129" y="0"/>
                  </a:lnTo>
                  <a:lnTo>
                    <a:pt x="1524942" y="5173702"/>
                  </a:lnTo>
                  <a:close/>
                </a:path>
              </a:pathLst>
            </a:custGeom>
            <a:gradFill flip="none" rotWithShape="1">
              <a:gsLst>
                <a:gs pos="1000">
                  <a:schemeClr val="accent2"/>
                </a:gs>
                <a:gs pos="100000">
                  <a:schemeClr val="accent3"/>
                </a:gs>
              </a:gsLst>
              <a:lin ang="162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4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4186" y="2428493"/>
            <a:ext cx="7311429" cy="2925108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1056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44830" y="5713172"/>
            <a:ext cx="2623185" cy="704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107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42889" y="563270"/>
            <a:ext cx="1519971" cy="633600"/>
            <a:chOff x="381000" y="384048"/>
            <a:chExt cx="2384269" cy="432000"/>
          </a:xfrm>
        </p:grpSpPr>
        <p:grpSp>
          <p:nvGrpSpPr>
            <p:cNvPr id="12" name="Group 11"/>
            <p:cNvGrpSpPr>
              <a:grpSpLocks noChangeAspect="1"/>
            </p:cNvGrpSpPr>
            <p:nvPr userDrawn="1"/>
          </p:nvGrpSpPr>
          <p:grpSpPr>
            <a:xfrm>
              <a:off x="1246412" y="392922"/>
              <a:ext cx="1518857" cy="423126"/>
              <a:chOff x="9836151" y="2917825"/>
              <a:chExt cx="11955463" cy="3330576"/>
            </a:xfrm>
            <a:solidFill>
              <a:schemeClr val="bg1"/>
            </a:solidFill>
          </p:grpSpPr>
          <p:sp>
            <p:nvSpPr>
              <p:cNvPr id="16" name="Freeform 6"/>
              <p:cNvSpPr>
                <a:spLocks/>
              </p:cNvSpPr>
              <p:nvPr userDrawn="1"/>
            </p:nvSpPr>
            <p:spPr bwMode="auto">
              <a:xfrm>
                <a:off x="9871076" y="2952750"/>
                <a:ext cx="868363" cy="1192213"/>
              </a:xfrm>
              <a:custGeom>
                <a:avLst/>
                <a:gdLst>
                  <a:gd name="T0" fmla="*/ 19 w 25"/>
                  <a:gd name="T1" fmla="*/ 10 h 34"/>
                  <a:gd name="T2" fmla="*/ 13 w 25"/>
                  <a:gd name="T3" fmla="*/ 5 h 34"/>
                  <a:gd name="T4" fmla="*/ 8 w 25"/>
                  <a:gd name="T5" fmla="*/ 9 h 34"/>
                  <a:gd name="T6" fmla="*/ 11 w 25"/>
                  <a:gd name="T7" fmla="*/ 13 h 34"/>
                  <a:gd name="T8" fmla="*/ 16 w 25"/>
                  <a:gd name="T9" fmla="*/ 14 h 34"/>
                  <a:gd name="T10" fmla="*/ 25 w 25"/>
                  <a:gd name="T11" fmla="*/ 24 h 34"/>
                  <a:gd name="T12" fmla="*/ 13 w 25"/>
                  <a:gd name="T13" fmla="*/ 34 h 34"/>
                  <a:gd name="T14" fmla="*/ 0 w 25"/>
                  <a:gd name="T15" fmla="*/ 24 h 34"/>
                  <a:gd name="T16" fmla="*/ 6 w 25"/>
                  <a:gd name="T17" fmla="*/ 22 h 34"/>
                  <a:gd name="T18" fmla="*/ 13 w 25"/>
                  <a:gd name="T19" fmla="*/ 28 h 34"/>
                  <a:gd name="T20" fmla="*/ 19 w 25"/>
                  <a:gd name="T21" fmla="*/ 24 h 34"/>
                  <a:gd name="T22" fmla="*/ 15 w 25"/>
                  <a:gd name="T23" fmla="*/ 20 h 34"/>
                  <a:gd name="T24" fmla="*/ 10 w 25"/>
                  <a:gd name="T25" fmla="*/ 19 h 34"/>
                  <a:gd name="T26" fmla="*/ 1 w 25"/>
                  <a:gd name="T27" fmla="*/ 10 h 34"/>
                  <a:gd name="T28" fmla="*/ 13 w 25"/>
                  <a:gd name="T29" fmla="*/ 0 h 34"/>
                  <a:gd name="T30" fmla="*/ 25 w 25"/>
                  <a:gd name="T31" fmla="*/ 8 h 34"/>
                  <a:gd name="T32" fmla="*/ 19 w 25"/>
                  <a:gd name="T33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4">
                    <a:moveTo>
                      <a:pt x="19" y="10"/>
                    </a:moveTo>
                    <a:cubicBezTo>
                      <a:pt x="19" y="8"/>
                      <a:pt x="17" y="5"/>
                      <a:pt x="13" y="5"/>
                    </a:cubicBezTo>
                    <a:cubicBezTo>
                      <a:pt x="10" y="5"/>
                      <a:pt x="8" y="7"/>
                      <a:pt x="8" y="9"/>
                    </a:cubicBezTo>
                    <a:cubicBezTo>
                      <a:pt x="8" y="11"/>
                      <a:pt x="9" y="13"/>
                      <a:pt x="11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2" y="15"/>
                      <a:pt x="25" y="19"/>
                      <a:pt x="25" y="24"/>
                    </a:cubicBezTo>
                    <a:cubicBezTo>
                      <a:pt x="25" y="29"/>
                      <a:pt x="21" y="34"/>
                      <a:pt x="13" y="34"/>
                    </a:cubicBezTo>
                    <a:cubicBezTo>
                      <a:pt x="4" y="34"/>
                      <a:pt x="1" y="28"/>
                      <a:pt x="0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5"/>
                      <a:pt x="9" y="28"/>
                      <a:pt x="13" y="28"/>
                    </a:cubicBezTo>
                    <a:cubicBezTo>
                      <a:pt x="17" y="28"/>
                      <a:pt x="19" y="27"/>
                      <a:pt x="19" y="24"/>
                    </a:cubicBezTo>
                    <a:cubicBezTo>
                      <a:pt x="19" y="22"/>
                      <a:pt x="17" y="21"/>
                      <a:pt x="15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8"/>
                      <a:pt x="1" y="15"/>
                      <a:pt x="1" y="10"/>
                    </a:cubicBezTo>
                    <a:cubicBezTo>
                      <a:pt x="1" y="4"/>
                      <a:pt x="7" y="0"/>
                      <a:pt x="13" y="0"/>
                    </a:cubicBezTo>
                    <a:cubicBezTo>
                      <a:pt x="21" y="0"/>
                      <a:pt x="24" y="4"/>
                      <a:pt x="25" y="8"/>
                    </a:cubicBezTo>
                    <a:lnTo>
                      <a:pt x="19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7" name="Freeform 7"/>
              <p:cNvSpPr>
                <a:spLocks/>
              </p:cNvSpPr>
              <p:nvPr userDrawn="1"/>
            </p:nvSpPr>
            <p:spPr bwMode="auto">
              <a:xfrm>
                <a:off x="10844213" y="3303588"/>
                <a:ext cx="798513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3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2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2" y="4"/>
                      <a:pt x="23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8" name="Freeform 8"/>
              <p:cNvSpPr>
                <a:spLocks noEditPoints="1"/>
              </p:cNvSpPr>
              <p:nvPr userDrawn="1"/>
            </p:nvSpPr>
            <p:spPr bwMode="auto">
              <a:xfrm>
                <a:off x="11747501" y="2917825"/>
                <a:ext cx="277813" cy="1192213"/>
              </a:xfrm>
              <a:custGeom>
                <a:avLst/>
                <a:gdLst>
                  <a:gd name="T0" fmla="*/ 4 w 8"/>
                  <a:gd name="T1" fmla="*/ 0 h 34"/>
                  <a:gd name="T2" fmla="*/ 8 w 8"/>
                  <a:gd name="T3" fmla="*/ 4 h 34"/>
                  <a:gd name="T4" fmla="*/ 4 w 8"/>
                  <a:gd name="T5" fmla="*/ 8 h 34"/>
                  <a:gd name="T6" fmla="*/ 0 w 8"/>
                  <a:gd name="T7" fmla="*/ 4 h 34"/>
                  <a:gd name="T8" fmla="*/ 4 w 8"/>
                  <a:gd name="T9" fmla="*/ 0 h 34"/>
                  <a:gd name="T10" fmla="*/ 1 w 8"/>
                  <a:gd name="T11" fmla="*/ 34 h 34"/>
                  <a:gd name="T12" fmla="*/ 1 w 8"/>
                  <a:gd name="T13" fmla="*/ 11 h 34"/>
                  <a:gd name="T14" fmla="*/ 7 w 8"/>
                  <a:gd name="T15" fmla="*/ 11 h 34"/>
                  <a:gd name="T16" fmla="*/ 7 w 8"/>
                  <a:gd name="T17" fmla="*/ 34 h 34"/>
                  <a:gd name="T18" fmla="*/ 1 w 8"/>
                  <a:gd name="T1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4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4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34"/>
                      <a:pt x="7" y="34"/>
                      <a:pt x="7" y="34"/>
                    </a:cubicBezTo>
                    <a:lnTo>
                      <a:pt x="1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9" name="Freeform 9"/>
              <p:cNvSpPr>
                <a:spLocks noEditPoints="1"/>
              </p:cNvSpPr>
              <p:nvPr userDrawn="1"/>
            </p:nvSpPr>
            <p:spPr bwMode="auto">
              <a:xfrm>
                <a:off x="12165013" y="3303588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5 h 24"/>
                  <a:gd name="T18" fmla="*/ 22 w 22"/>
                  <a:gd name="T19" fmla="*/ 17 h 24"/>
                  <a:gd name="T20" fmla="*/ 16 w 22"/>
                  <a:gd name="T21" fmla="*/ 9 h 24"/>
                  <a:gd name="T22" fmla="*/ 11 w 22"/>
                  <a:gd name="T23" fmla="*/ 5 h 24"/>
                  <a:gd name="T24" fmla="*/ 6 w 22"/>
                  <a:gd name="T25" fmla="*/ 9 h 24"/>
                  <a:gd name="T26" fmla="*/ 16 w 22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2" y="4"/>
                      <a:pt x="22" y="12"/>
                    </a:cubicBezTo>
                    <a:cubicBezTo>
                      <a:pt x="22" y="12"/>
                      <a:pt x="22" y="13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0" name="Freeform 10"/>
              <p:cNvSpPr>
                <a:spLocks/>
              </p:cNvSpPr>
              <p:nvPr userDrawn="1"/>
            </p:nvSpPr>
            <p:spPr bwMode="auto">
              <a:xfrm>
                <a:off x="13103226" y="3303588"/>
                <a:ext cx="730250" cy="806450"/>
              </a:xfrm>
              <a:custGeom>
                <a:avLst/>
                <a:gdLst>
                  <a:gd name="T0" fmla="*/ 6 w 21"/>
                  <a:gd name="T1" fmla="*/ 23 h 23"/>
                  <a:gd name="T2" fmla="*/ 0 w 21"/>
                  <a:gd name="T3" fmla="*/ 23 h 23"/>
                  <a:gd name="T4" fmla="*/ 0 w 21"/>
                  <a:gd name="T5" fmla="*/ 0 h 23"/>
                  <a:gd name="T6" fmla="*/ 6 w 21"/>
                  <a:gd name="T7" fmla="*/ 0 h 23"/>
                  <a:gd name="T8" fmla="*/ 6 w 21"/>
                  <a:gd name="T9" fmla="*/ 3 h 23"/>
                  <a:gd name="T10" fmla="*/ 13 w 21"/>
                  <a:gd name="T11" fmla="*/ 0 h 23"/>
                  <a:gd name="T12" fmla="*/ 21 w 21"/>
                  <a:gd name="T13" fmla="*/ 9 h 23"/>
                  <a:gd name="T14" fmla="*/ 21 w 21"/>
                  <a:gd name="T15" fmla="*/ 23 h 23"/>
                  <a:gd name="T16" fmla="*/ 15 w 21"/>
                  <a:gd name="T17" fmla="*/ 23 h 23"/>
                  <a:gd name="T18" fmla="*/ 15 w 21"/>
                  <a:gd name="T19" fmla="*/ 10 h 23"/>
                  <a:gd name="T20" fmla="*/ 10 w 21"/>
                  <a:gd name="T21" fmla="*/ 5 h 23"/>
                  <a:gd name="T22" fmla="*/ 6 w 21"/>
                  <a:gd name="T23" fmla="*/ 10 h 23"/>
                  <a:gd name="T24" fmla="*/ 6 w 21"/>
                  <a:gd name="T2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3">
                    <a:moveTo>
                      <a:pt x="6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8" y="0"/>
                      <a:pt x="21" y="4"/>
                      <a:pt x="21" y="9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7"/>
                      <a:pt x="13" y="5"/>
                      <a:pt x="10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6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1" name="Freeform 11"/>
              <p:cNvSpPr>
                <a:spLocks/>
              </p:cNvSpPr>
              <p:nvPr userDrawn="1"/>
            </p:nvSpPr>
            <p:spPr bwMode="auto">
              <a:xfrm>
                <a:off x="13971588" y="3303588"/>
                <a:ext cx="800100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2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1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1" y="4"/>
                      <a:pt x="22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7" name="Freeform 12"/>
              <p:cNvSpPr>
                <a:spLocks noEditPoints="1"/>
              </p:cNvSpPr>
              <p:nvPr userDrawn="1"/>
            </p:nvSpPr>
            <p:spPr bwMode="auto">
              <a:xfrm>
                <a:off x="14839951" y="3303588"/>
                <a:ext cx="800100" cy="841375"/>
              </a:xfrm>
              <a:custGeom>
                <a:avLst/>
                <a:gdLst>
                  <a:gd name="T0" fmla="*/ 22 w 23"/>
                  <a:gd name="T1" fmla="*/ 17 h 24"/>
                  <a:gd name="T2" fmla="*/ 12 w 23"/>
                  <a:gd name="T3" fmla="*/ 24 h 24"/>
                  <a:gd name="T4" fmla="*/ 0 w 23"/>
                  <a:gd name="T5" fmla="*/ 12 h 24"/>
                  <a:gd name="T6" fmla="*/ 11 w 23"/>
                  <a:gd name="T7" fmla="*/ 0 h 24"/>
                  <a:gd name="T8" fmla="*/ 23 w 23"/>
                  <a:gd name="T9" fmla="*/ 12 h 24"/>
                  <a:gd name="T10" fmla="*/ 23 w 23"/>
                  <a:gd name="T11" fmla="*/ 14 h 24"/>
                  <a:gd name="T12" fmla="*/ 6 w 23"/>
                  <a:gd name="T13" fmla="*/ 14 h 24"/>
                  <a:gd name="T14" fmla="*/ 12 w 23"/>
                  <a:gd name="T15" fmla="*/ 19 h 24"/>
                  <a:gd name="T16" fmla="*/ 17 w 23"/>
                  <a:gd name="T17" fmla="*/ 15 h 24"/>
                  <a:gd name="T18" fmla="*/ 22 w 23"/>
                  <a:gd name="T19" fmla="*/ 17 h 24"/>
                  <a:gd name="T20" fmla="*/ 16 w 23"/>
                  <a:gd name="T21" fmla="*/ 9 h 24"/>
                  <a:gd name="T22" fmla="*/ 11 w 23"/>
                  <a:gd name="T23" fmla="*/ 5 h 24"/>
                  <a:gd name="T24" fmla="*/ 6 w 23"/>
                  <a:gd name="T25" fmla="*/ 9 h 24"/>
                  <a:gd name="T26" fmla="*/ 16 w 23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6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3" y="4"/>
                      <a:pt x="23" y="12"/>
                    </a:cubicBezTo>
                    <a:cubicBezTo>
                      <a:pt x="23" y="12"/>
                      <a:pt x="23" y="13"/>
                      <a:pt x="23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8" name="Oval 13"/>
              <p:cNvSpPr>
                <a:spLocks noChangeArrowheads="1"/>
              </p:cNvSpPr>
              <p:nvPr userDrawn="1"/>
            </p:nvSpPr>
            <p:spPr bwMode="auto">
              <a:xfrm>
                <a:off x="15744826" y="3829050"/>
                <a:ext cx="312738" cy="3159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9" name="Freeform 14"/>
              <p:cNvSpPr>
                <a:spLocks noEditPoints="1"/>
              </p:cNvSpPr>
              <p:nvPr userDrawn="1"/>
            </p:nvSpPr>
            <p:spPr bwMode="auto">
              <a:xfrm>
                <a:off x="9836151" y="4776788"/>
                <a:ext cx="1146175" cy="1155700"/>
              </a:xfrm>
              <a:custGeom>
                <a:avLst/>
                <a:gdLst>
                  <a:gd name="T0" fmla="*/ 503 w 722"/>
                  <a:gd name="T1" fmla="*/ 552 h 728"/>
                  <a:gd name="T2" fmla="*/ 219 w 722"/>
                  <a:gd name="T3" fmla="*/ 552 h 728"/>
                  <a:gd name="T4" fmla="*/ 153 w 722"/>
                  <a:gd name="T5" fmla="*/ 728 h 728"/>
                  <a:gd name="T6" fmla="*/ 0 w 722"/>
                  <a:gd name="T7" fmla="*/ 728 h 728"/>
                  <a:gd name="T8" fmla="*/ 285 w 722"/>
                  <a:gd name="T9" fmla="*/ 0 h 728"/>
                  <a:gd name="T10" fmla="*/ 438 w 722"/>
                  <a:gd name="T11" fmla="*/ 0 h 728"/>
                  <a:gd name="T12" fmla="*/ 722 w 722"/>
                  <a:gd name="T13" fmla="*/ 728 h 728"/>
                  <a:gd name="T14" fmla="*/ 569 w 722"/>
                  <a:gd name="T15" fmla="*/ 728 h 728"/>
                  <a:gd name="T16" fmla="*/ 503 w 722"/>
                  <a:gd name="T17" fmla="*/ 552 h 728"/>
                  <a:gd name="T18" fmla="*/ 263 w 722"/>
                  <a:gd name="T19" fmla="*/ 419 h 728"/>
                  <a:gd name="T20" fmla="*/ 460 w 722"/>
                  <a:gd name="T21" fmla="*/ 419 h 728"/>
                  <a:gd name="T22" fmla="*/ 350 w 722"/>
                  <a:gd name="T23" fmla="*/ 154 h 728"/>
                  <a:gd name="T24" fmla="*/ 263 w 722"/>
                  <a:gd name="T25" fmla="*/ 41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2" h="728">
                    <a:moveTo>
                      <a:pt x="503" y="552"/>
                    </a:moveTo>
                    <a:lnTo>
                      <a:pt x="219" y="552"/>
                    </a:lnTo>
                    <a:lnTo>
                      <a:pt x="153" y="728"/>
                    </a:lnTo>
                    <a:lnTo>
                      <a:pt x="0" y="728"/>
                    </a:lnTo>
                    <a:lnTo>
                      <a:pt x="285" y="0"/>
                    </a:lnTo>
                    <a:lnTo>
                      <a:pt x="438" y="0"/>
                    </a:lnTo>
                    <a:lnTo>
                      <a:pt x="722" y="728"/>
                    </a:lnTo>
                    <a:lnTo>
                      <a:pt x="569" y="728"/>
                    </a:lnTo>
                    <a:lnTo>
                      <a:pt x="503" y="552"/>
                    </a:lnTo>
                    <a:close/>
                    <a:moveTo>
                      <a:pt x="263" y="419"/>
                    </a:moveTo>
                    <a:lnTo>
                      <a:pt x="460" y="419"/>
                    </a:lnTo>
                    <a:lnTo>
                      <a:pt x="350" y="154"/>
                    </a:lnTo>
                    <a:lnTo>
                      <a:pt x="263" y="4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0" name="Freeform 15"/>
              <p:cNvSpPr>
                <a:spLocks noEditPoints="1"/>
              </p:cNvSpPr>
              <p:nvPr userDrawn="1"/>
            </p:nvSpPr>
            <p:spPr bwMode="auto">
              <a:xfrm>
                <a:off x="11087101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7 w 24"/>
                  <a:gd name="T15" fmla="*/ 22 h 33"/>
                  <a:gd name="T16" fmla="*/ 7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20" y="24"/>
                      <a:pt x="13" y="24"/>
                    </a:cubicBezTo>
                    <a:cubicBezTo>
                      <a:pt x="10" y="24"/>
                      <a:pt x="8" y="23"/>
                      <a:pt x="7" y="22"/>
                    </a:cubicBezTo>
                    <a:cubicBezTo>
                      <a:pt x="7" y="33"/>
                      <a:pt x="7" y="33"/>
                      <a:pt x="7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1" name="Freeform 16"/>
              <p:cNvSpPr>
                <a:spLocks noEditPoints="1"/>
              </p:cNvSpPr>
              <p:nvPr userDrawn="1"/>
            </p:nvSpPr>
            <p:spPr bwMode="auto">
              <a:xfrm>
                <a:off x="12060238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6 w 24"/>
                  <a:gd name="T15" fmla="*/ 22 h 33"/>
                  <a:gd name="T16" fmla="*/ 6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3" y="24"/>
                    </a:cubicBezTo>
                    <a:cubicBezTo>
                      <a:pt x="10" y="24"/>
                      <a:pt x="7" y="23"/>
                      <a:pt x="6" y="22"/>
                    </a:cubicBezTo>
                    <a:cubicBezTo>
                      <a:pt x="6" y="33"/>
                      <a:pt x="6" y="33"/>
                      <a:pt x="6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2" name="Rectangle 17"/>
              <p:cNvSpPr>
                <a:spLocks noChangeArrowheads="1"/>
              </p:cNvSpPr>
              <p:nvPr userDrawn="1"/>
            </p:nvSpPr>
            <p:spPr bwMode="auto">
              <a:xfrm>
                <a:off x="13033376" y="4741863"/>
                <a:ext cx="207963" cy="1190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3" name="Freeform 18"/>
              <p:cNvSpPr>
                <a:spLocks noEditPoints="1"/>
              </p:cNvSpPr>
              <p:nvPr userDrawn="1"/>
            </p:nvSpPr>
            <p:spPr bwMode="auto">
              <a:xfrm>
                <a:off x="13450888" y="4705350"/>
                <a:ext cx="242888" cy="1227138"/>
              </a:xfrm>
              <a:custGeom>
                <a:avLst/>
                <a:gdLst>
                  <a:gd name="T0" fmla="*/ 4 w 7"/>
                  <a:gd name="T1" fmla="*/ 0 h 35"/>
                  <a:gd name="T2" fmla="*/ 7 w 7"/>
                  <a:gd name="T3" fmla="*/ 4 h 35"/>
                  <a:gd name="T4" fmla="*/ 4 w 7"/>
                  <a:gd name="T5" fmla="*/ 8 h 35"/>
                  <a:gd name="T6" fmla="*/ 0 w 7"/>
                  <a:gd name="T7" fmla="*/ 4 h 35"/>
                  <a:gd name="T8" fmla="*/ 4 w 7"/>
                  <a:gd name="T9" fmla="*/ 0 h 35"/>
                  <a:gd name="T10" fmla="*/ 1 w 7"/>
                  <a:gd name="T11" fmla="*/ 35 h 35"/>
                  <a:gd name="T12" fmla="*/ 1 w 7"/>
                  <a:gd name="T13" fmla="*/ 12 h 35"/>
                  <a:gd name="T14" fmla="*/ 7 w 7"/>
                  <a:gd name="T15" fmla="*/ 12 h 35"/>
                  <a:gd name="T16" fmla="*/ 7 w 7"/>
                  <a:gd name="T17" fmla="*/ 35 h 35"/>
                  <a:gd name="T18" fmla="*/ 1 w 7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35">
                    <a:moveTo>
                      <a:pt x="4" y="0"/>
                    </a:move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4" name="Freeform 19"/>
              <p:cNvSpPr>
                <a:spLocks noEditPoints="1"/>
              </p:cNvSpPr>
              <p:nvPr userDrawn="1"/>
            </p:nvSpPr>
            <p:spPr bwMode="auto">
              <a:xfrm>
                <a:off x="13866813" y="5091113"/>
                <a:ext cx="765175" cy="841375"/>
              </a:xfrm>
              <a:custGeom>
                <a:avLst/>
                <a:gdLst>
                  <a:gd name="T0" fmla="*/ 22 w 22"/>
                  <a:gd name="T1" fmla="*/ 17 h 24"/>
                  <a:gd name="T2" fmla="*/ 11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1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5" name="Freeform 20"/>
              <p:cNvSpPr>
                <a:spLocks noEditPoints="1"/>
              </p:cNvSpPr>
              <p:nvPr userDrawn="1"/>
            </p:nvSpPr>
            <p:spPr bwMode="auto">
              <a:xfrm>
                <a:off x="14736763" y="4741863"/>
                <a:ext cx="833438" cy="1190625"/>
              </a:xfrm>
              <a:custGeom>
                <a:avLst/>
                <a:gdLst>
                  <a:gd name="T0" fmla="*/ 24 w 24"/>
                  <a:gd name="T1" fmla="*/ 30 h 34"/>
                  <a:gd name="T2" fmla="*/ 24 w 24"/>
                  <a:gd name="T3" fmla="*/ 34 h 34"/>
                  <a:gd name="T4" fmla="*/ 18 w 24"/>
                  <a:gd name="T5" fmla="*/ 34 h 34"/>
                  <a:gd name="T6" fmla="*/ 18 w 24"/>
                  <a:gd name="T7" fmla="*/ 31 h 34"/>
                  <a:gd name="T8" fmla="*/ 12 w 24"/>
                  <a:gd name="T9" fmla="*/ 34 h 34"/>
                  <a:gd name="T10" fmla="*/ 0 w 24"/>
                  <a:gd name="T11" fmla="*/ 22 h 34"/>
                  <a:gd name="T12" fmla="*/ 11 w 24"/>
                  <a:gd name="T13" fmla="*/ 10 h 34"/>
                  <a:gd name="T14" fmla="*/ 18 w 24"/>
                  <a:gd name="T15" fmla="*/ 13 h 34"/>
                  <a:gd name="T16" fmla="*/ 18 w 24"/>
                  <a:gd name="T17" fmla="*/ 0 h 34"/>
                  <a:gd name="T18" fmla="*/ 24 w 24"/>
                  <a:gd name="T19" fmla="*/ 0 h 34"/>
                  <a:gd name="T20" fmla="*/ 24 w 24"/>
                  <a:gd name="T21" fmla="*/ 30 h 34"/>
                  <a:gd name="T22" fmla="*/ 12 w 24"/>
                  <a:gd name="T23" fmla="*/ 29 h 34"/>
                  <a:gd name="T24" fmla="*/ 18 w 24"/>
                  <a:gd name="T25" fmla="*/ 22 h 34"/>
                  <a:gd name="T26" fmla="*/ 12 w 24"/>
                  <a:gd name="T27" fmla="*/ 16 h 34"/>
                  <a:gd name="T28" fmla="*/ 7 w 24"/>
                  <a:gd name="T29" fmla="*/ 22 h 34"/>
                  <a:gd name="T30" fmla="*/ 12 w 24"/>
                  <a:gd name="T31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34">
                    <a:moveTo>
                      <a:pt x="24" y="30"/>
                    </a:moveTo>
                    <a:cubicBezTo>
                      <a:pt x="24" y="31"/>
                      <a:pt x="24" y="33"/>
                      <a:pt x="24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3"/>
                      <a:pt x="18" y="32"/>
                      <a:pt x="18" y="31"/>
                    </a:cubicBezTo>
                    <a:cubicBezTo>
                      <a:pt x="17" y="33"/>
                      <a:pt x="15" y="34"/>
                      <a:pt x="12" y="34"/>
                    </a:cubicBezTo>
                    <a:cubicBezTo>
                      <a:pt x="5" y="34"/>
                      <a:pt x="0" y="29"/>
                      <a:pt x="0" y="22"/>
                    </a:cubicBezTo>
                    <a:cubicBezTo>
                      <a:pt x="0" y="15"/>
                      <a:pt x="5" y="10"/>
                      <a:pt x="11" y="10"/>
                    </a:cubicBezTo>
                    <a:cubicBezTo>
                      <a:pt x="15" y="10"/>
                      <a:pt x="17" y="12"/>
                      <a:pt x="18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24" y="30"/>
                    </a:lnTo>
                    <a:close/>
                    <a:moveTo>
                      <a:pt x="12" y="29"/>
                    </a:moveTo>
                    <a:cubicBezTo>
                      <a:pt x="15" y="29"/>
                      <a:pt x="18" y="26"/>
                      <a:pt x="18" y="22"/>
                    </a:cubicBezTo>
                    <a:cubicBezTo>
                      <a:pt x="18" y="18"/>
                      <a:pt x="15" y="16"/>
                      <a:pt x="12" y="16"/>
                    </a:cubicBezTo>
                    <a:cubicBezTo>
                      <a:pt x="9" y="16"/>
                      <a:pt x="7" y="18"/>
                      <a:pt x="7" y="22"/>
                    </a:cubicBezTo>
                    <a:cubicBezTo>
                      <a:pt x="7" y="26"/>
                      <a:pt x="9" y="29"/>
                      <a:pt x="12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6" name="Freeform 21"/>
              <p:cNvSpPr>
                <a:spLocks/>
              </p:cNvSpPr>
              <p:nvPr userDrawn="1"/>
            </p:nvSpPr>
            <p:spPr bwMode="auto">
              <a:xfrm>
                <a:off x="16057563" y="4881563"/>
                <a:ext cx="520700" cy="1050925"/>
              </a:xfrm>
              <a:custGeom>
                <a:avLst/>
                <a:gdLst>
                  <a:gd name="T0" fmla="*/ 10 w 15"/>
                  <a:gd name="T1" fmla="*/ 7 h 30"/>
                  <a:gd name="T2" fmla="*/ 15 w 15"/>
                  <a:gd name="T3" fmla="*/ 7 h 30"/>
                  <a:gd name="T4" fmla="*/ 15 w 15"/>
                  <a:gd name="T5" fmla="*/ 12 h 30"/>
                  <a:gd name="T6" fmla="*/ 10 w 15"/>
                  <a:gd name="T7" fmla="*/ 12 h 30"/>
                  <a:gd name="T8" fmla="*/ 10 w 15"/>
                  <a:gd name="T9" fmla="*/ 22 h 30"/>
                  <a:gd name="T10" fmla="*/ 13 w 15"/>
                  <a:gd name="T11" fmla="*/ 25 h 30"/>
                  <a:gd name="T12" fmla="*/ 15 w 15"/>
                  <a:gd name="T13" fmla="*/ 24 h 30"/>
                  <a:gd name="T14" fmla="*/ 15 w 15"/>
                  <a:gd name="T15" fmla="*/ 30 h 30"/>
                  <a:gd name="T16" fmla="*/ 11 w 15"/>
                  <a:gd name="T17" fmla="*/ 30 h 30"/>
                  <a:gd name="T18" fmla="*/ 4 w 15"/>
                  <a:gd name="T19" fmla="*/ 23 h 30"/>
                  <a:gd name="T20" fmla="*/ 4 w 15"/>
                  <a:gd name="T21" fmla="*/ 12 h 30"/>
                  <a:gd name="T22" fmla="*/ 0 w 15"/>
                  <a:gd name="T23" fmla="*/ 12 h 30"/>
                  <a:gd name="T24" fmla="*/ 0 w 15"/>
                  <a:gd name="T25" fmla="*/ 7 h 30"/>
                  <a:gd name="T26" fmla="*/ 1 w 15"/>
                  <a:gd name="T27" fmla="*/ 7 h 30"/>
                  <a:gd name="T28" fmla="*/ 5 w 15"/>
                  <a:gd name="T29" fmla="*/ 3 h 30"/>
                  <a:gd name="T30" fmla="*/ 5 w 15"/>
                  <a:gd name="T31" fmla="*/ 0 h 30"/>
                  <a:gd name="T32" fmla="*/ 10 w 15"/>
                  <a:gd name="T33" fmla="*/ 0 h 30"/>
                  <a:gd name="T34" fmla="*/ 10 w 15"/>
                  <a:gd name="T35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30">
                    <a:moveTo>
                      <a:pt x="10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4"/>
                      <a:pt x="11" y="25"/>
                      <a:pt x="13" y="25"/>
                    </a:cubicBezTo>
                    <a:cubicBezTo>
                      <a:pt x="14" y="25"/>
                      <a:pt x="15" y="24"/>
                      <a:pt x="15" y="24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4" y="30"/>
                      <a:pt x="13" y="30"/>
                      <a:pt x="11" y="30"/>
                    </a:cubicBezTo>
                    <a:cubicBezTo>
                      <a:pt x="7" y="30"/>
                      <a:pt x="4" y="27"/>
                      <a:pt x="4" y="2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7"/>
                      <a:pt x="5" y="5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1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7" name="Freeform 22"/>
              <p:cNvSpPr>
                <a:spLocks noEditPoints="1"/>
              </p:cNvSpPr>
              <p:nvPr userDrawn="1"/>
            </p:nvSpPr>
            <p:spPr bwMode="auto">
              <a:xfrm>
                <a:off x="16683038" y="5091113"/>
                <a:ext cx="833438" cy="841375"/>
              </a:xfrm>
              <a:custGeom>
                <a:avLst/>
                <a:gdLst>
                  <a:gd name="T0" fmla="*/ 24 w 24"/>
                  <a:gd name="T1" fmla="*/ 12 h 24"/>
                  <a:gd name="T2" fmla="*/ 12 w 24"/>
                  <a:gd name="T3" fmla="*/ 24 h 24"/>
                  <a:gd name="T4" fmla="*/ 0 w 24"/>
                  <a:gd name="T5" fmla="*/ 12 h 24"/>
                  <a:gd name="T6" fmla="*/ 12 w 24"/>
                  <a:gd name="T7" fmla="*/ 0 h 24"/>
                  <a:gd name="T8" fmla="*/ 24 w 24"/>
                  <a:gd name="T9" fmla="*/ 12 h 24"/>
                  <a:gd name="T10" fmla="*/ 18 w 24"/>
                  <a:gd name="T11" fmla="*/ 12 h 24"/>
                  <a:gd name="T12" fmla="*/ 12 w 24"/>
                  <a:gd name="T13" fmla="*/ 6 h 24"/>
                  <a:gd name="T14" fmla="*/ 6 w 24"/>
                  <a:gd name="T15" fmla="*/ 12 h 24"/>
                  <a:gd name="T16" fmla="*/ 12 w 24"/>
                  <a:gd name="T17" fmla="*/ 19 h 24"/>
                  <a:gd name="T18" fmla="*/ 18 w 24"/>
                  <a:gd name="T1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19"/>
                      <a:pt x="19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  <a:moveTo>
                      <a:pt x="18" y="12"/>
                    </a:moveTo>
                    <a:cubicBezTo>
                      <a:pt x="18" y="8"/>
                      <a:pt x="15" y="6"/>
                      <a:pt x="12" y="6"/>
                    </a:cubicBezTo>
                    <a:cubicBezTo>
                      <a:pt x="9" y="6"/>
                      <a:pt x="6" y="8"/>
                      <a:pt x="6" y="12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8" y="17"/>
                      <a:pt x="1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8" name="Freeform 23"/>
              <p:cNvSpPr>
                <a:spLocks/>
              </p:cNvSpPr>
              <p:nvPr userDrawn="1"/>
            </p:nvSpPr>
            <p:spPr bwMode="auto">
              <a:xfrm>
                <a:off x="18003838" y="4776788"/>
                <a:ext cx="728663" cy="1155700"/>
              </a:xfrm>
              <a:custGeom>
                <a:avLst/>
                <a:gdLst>
                  <a:gd name="T0" fmla="*/ 0 w 459"/>
                  <a:gd name="T1" fmla="*/ 728 h 728"/>
                  <a:gd name="T2" fmla="*/ 0 w 459"/>
                  <a:gd name="T3" fmla="*/ 0 h 728"/>
                  <a:gd name="T4" fmla="*/ 131 w 459"/>
                  <a:gd name="T5" fmla="*/ 0 h 728"/>
                  <a:gd name="T6" fmla="*/ 131 w 459"/>
                  <a:gd name="T7" fmla="*/ 596 h 728"/>
                  <a:gd name="T8" fmla="*/ 459 w 459"/>
                  <a:gd name="T9" fmla="*/ 596 h 728"/>
                  <a:gd name="T10" fmla="*/ 459 w 459"/>
                  <a:gd name="T11" fmla="*/ 728 h 728"/>
                  <a:gd name="T12" fmla="*/ 0 w 459"/>
                  <a:gd name="T13" fmla="*/ 72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9" h="728">
                    <a:moveTo>
                      <a:pt x="0" y="728"/>
                    </a:moveTo>
                    <a:lnTo>
                      <a:pt x="0" y="0"/>
                    </a:lnTo>
                    <a:lnTo>
                      <a:pt x="131" y="0"/>
                    </a:lnTo>
                    <a:lnTo>
                      <a:pt x="131" y="596"/>
                    </a:lnTo>
                    <a:lnTo>
                      <a:pt x="459" y="596"/>
                    </a:lnTo>
                    <a:lnTo>
                      <a:pt x="459" y="728"/>
                    </a:lnTo>
                    <a:lnTo>
                      <a:pt x="0" y="7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9" name="Freeform 24"/>
              <p:cNvSpPr>
                <a:spLocks noEditPoints="1"/>
              </p:cNvSpPr>
              <p:nvPr userDrawn="1"/>
            </p:nvSpPr>
            <p:spPr bwMode="auto">
              <a:xfrm>
                <a:off x="18837276" y="4705350"/>
                <a:ext cx="277813" cy="1227138"/>
              </a:xfrm>
              <a:custGeom>
                <a:avLst/>
                <a:gdLst>
                  <a:gd name="T0" fmla="*/ 4 w 8"/>
                  <a:gd name="T1" fmla="*/ 0 h 35"/>
                  <a:gd name="T2" fmla="*/ 8 w 8"/>
                  <a:gd name="T3" fmla="*/ 4 h 35"/>
                  <a:gd name="T4" fmla="*/ 4 w 8"/>
                  <a:gd name="T5" fmla="*/ 8 h 35"/>
                  <a:gd name="T6" fmla="*/ 0 w 8"/>
                  <a:gd name="T7" fmla="*/ 4 h 35"/>
                  <a:gd name="T8" fmla="*/ 4 w 8"/>
                  <a:gd name="T9" fmla="*/ 0 h 35"/>
                  <a:gd name="T10" fmla="*/ 1 w 8"/>
                  <a:gd name="T11" fmla="*/ 35 h 35"/>
                  <a:gd name="T12" fmla="*/ 1 w 8"/>
                  <a:gd name="T13" fmla="*/ 12 h 35"/>
                  <a:gd name="T14" fmla="*/ 7 w 8"/>
                  <a:gd name="T15" fmla="*/ 12 h 35"/>
                  <a:gd name="T16" fmla="*/ 7 w 8"/>
                  <a:gd name="T17" fmla="*/ 35 h 35"/>
                  <a:gd name="T18" fmla="*/ 1 w 8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5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0" name="Freeform 25"/>
              <p:cNvSpPr>
                <a:spLocks/>
              </p:cNvSpPr>
              <p:nvPr userDrawn="1"/>
            </p:nvSpPr>
            <p:spPr bwMode="auto">
              <a:xfrm>
                <a:off x="19254788" y="4741863"/>
                <a:ext cx="520700" cy="1190625"/>
              </a:xfrm>
              <a:custGeom>
                <a:avLst/>
                <a:gdLst>
                  <a:gd name="T0" fmla="*/ 10 w 15"/>
                  <a:gd name="T1" fmla="*/ 8 h 34"/>
                  <a:gd name="T2" fmla="*/ 10 w 15"/>
                  <a:gd name="T3" fmla="*/ 11 h 34"/>
                  <a:gd name="T4" fmla="*/ 15 w 15"/>
                  <a:gd name="T5" fmla="*/ 11 h 34"/>
                  <a:gd name="T6" fmla="*/ 15 w 15"/>
                  <a:gd name="T7" fmla="*/ 16 h 34"/>
                  <a:gd name="T8" fmla="*/ 10 w 15"/>
                  <a:gd name="T9" fmla="*/ 16 h 34"/>
                  <a:gd name="T10" fmla="*/ 10 w 15"/>
                  <a:gd name="T11" fmla="*/ 34 h 34"/>
                  <a:gd name="T12" fmla="*/ 4 w 15"/>
                  <a:gd name="T13" fmla="*/ 34 h 34"/>
                  <a:gd name="T14" fmla="*/ 4 w 15"/>
                  <a:gd name="T15" fmla="*/ 16 h 34"/>
                  <a:gd name="T16" fmla="*/ 0 w 15"/>
                  <a:gd name="T17" fmla="*/ 16 h 34"/>
                  <a:gd name="T18" fmla="*/ 0 w 15"/>
                  <a:gd name="T19" fmla="*/ 11 h 34"/>
                  <a:gd name="T20" fmla="*/ 4 w 15"/>
                  <a:gd name="T21" fmla="*/ 11 h 34"/>
                  <a:gd name="T22" fmla="*/ 4 w 15"/>
                  <a:gd name="T23" fmla="*/ 8 h 34"/>
                  <a:gd name="T24" fmla="*/ 12 w 15"/>
                  <a:gd name="T25" fmla="*/ 0 h 34"/>
                  <a:gd name="T26" fmla="*/ 15 w 15"/>
                  <a:gd name="T27" fmla="*/ 0 h 34"/>
                  <a:gd name="T28" fmla="*/ 15 w 15"/>
                  <a:gd name="T29" fmla="*/ 5 h 34"/>
                  <a:gd name="T30" fmla="*/ 13 w 15"/>
                  <a:gd name="T31" fmla="*/ 5 h 34"/>
                  <a:gd name="T32" fmla="*/ 10 w 15"/>
                  <a:gd name="T3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34">
                    <a:moveTo>
                      <a:pt x="10" y="8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3"/>
                      <a:pt x="7" y="0"/>
                      <a:pt x="12" y="0"/>
                    </a:cubicBezTo>
                    <a:cubicBezTo>
                      <a:pt x="13" y="0"/>
                      <a:pt x="15" y="0"/>
                      <a:pt x="15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4" y="5"/>
                      <a:pt x="13" y="5"/>
                    </a:cubicBezTo>
                    <a:cubicBezTo>
                      <a:pt x="12" y="5"/>
                      <a:pt x="10" y="6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1" name="Freeform 26"/>
              <p:cNvSpPr>
                <a:spLocks noEditPoints="1"/>
              </p:cNvSpPr>
              <p:nvPr userDrawn="1"/>
            </p:nvSpPr>
            <p:spPr bwMode="auto">
              <a:xfrm>
                <a:off x="19845338" y="5091113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2" name="Oval 27"/>
              <p:cNvSpPr>
                <a:spLocks noChangeArrowheads="1"/>
              </p:cNvSpPr>
              <p:nvPr userDrawn="1"/>
            </p:nvSpPr>
            <p:spPr bwMode="auto">
              <a:xfrm>
                <a:off x="20748626" y="5653088"/>
                <a:ext cx="312738" cy="279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4" name="Freeform 28"/>
              <p:cNvSpPr>
                <a:spLocks/>
              </p:cNvSpPr>
              <p:nvPr userDrawn="1"/>
            </p:nvSpPr>
            <p:spPr bwMode="auto">
              <a:xfrm>
                <a:off x="21409026" y="4776788"/>
                <a:ext cx="382588" cy="349250"/>
              </a:xfrm>
              <a:custGeom>
                <a:avLst/>
                <a:gdLst>
                  <a:gd name="T0" fmla="*/ 0 w 241"/>
                  <a:gd name="T1" fmla="*/ 220 h 220"/>
                  <a:gd name="T2" fmla="*/ 0 w 241"/>
                  <a:gd name="T3" fmla="*/ 0 h 220"/>
                  <a:gd name="T4" fmla="*/ 44 w 241"/>
                  <a:gd name="T5" fmla="*/ 0 h 220"/>
                  <a:gd name="T6" fmla="*/ 109 w 241"/>
                  <a:gd name="T7" fmla="*/ 154 h 220"/>
                  <a:gd name="T8" fmla="*/ 175 w 241"/>
                  <a:gd name="T9" fmla="*/ 0 h 220"/>
                  <a:gd name="T10" fmla="*/ 241 w 241"/>
                  <a:gd name="T11" fmla="*/ 0 h 220"/>
                  <a:gd name="T12" fmla="*/ 241 w 241"/>
                  <a:gd name="T13" fmla="*/ 220 h 220"/>
                  <a:gd name="T14" fmla="*/ 197 w 241"/>
                  <a:gd name="T15" fmla="*/ 220 h 220"/>
                  <a:gd name="T16" fmla="*/ 197 w 241"/>
                  <a:gd name="T17" fmla="*/ 66 h 220"/>
                  <a:gd name="T18" fmla="*/ 131 w 241"/>
                  <a:gd name="T19" fmla="*/ 220 h 220"/>
                  <a:gd name="T20" fmla="*/ 109 w 241"/>
                  <a:gd name="T21" fmla="*/ 220 h 220"/>
                  <a:gd name="T22" fmla="*/ 44 w 241"/>
                  <a:gd name="T23" fmla="*/ 66 h 220"/>
                  <a:gd name="T24" fmla="*/ 44 w 241"/>
                  <a:gd name="T25" fmla="*/ 220 h 220"/>
                  <a:gd name="T26" fmla="*/ 0 w 241"/>
                  <a:gd name="T27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1" h="220">
                    <a:moveTo>
                      <a:pt x="0" y="22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109" y="154"/>
                    </a:lnTo>
                    <a:lnTo>
                      <a:pt x="175" y="0"/>
                    </a:lnTo>
                    <a:lnTo>
                      <a:pt x="241" y="0"/>
                    </a:lnTo>
                    <a:lnTo>
                      <a:pt x="241" y="220"/>
                    </a:lnTo>
                    <a:lnTo>
                      <a:pt x="197" y="220"/>
                    </a:lnTo>
                    <a:lnTo>
                      <a:pt x="197" y="66"/>
                    </a:lnTo>
                    <a:lnTo>
                      <a:pt x="131" y="220"/>
                    </a:lnTo>
                    <a:lnTo>
                      <a:pt x="109" y="220"/>
                    </a:lnTo>
                    <a:lnTo>
                      <a:pt x="44" y="66"/>
                    </a:lnTo>
                    <a:lnTo>
                      <a:pt x="44" y="220"/>
                    </a:lnTo>
                    <a:lnTo>
                      <a:pt x="0" y="2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5" name="Freeform 29"/>
              <p:cNvSpPr>
                <a:spLocks/>
              </p:cNvSpPr>
              <p:nvPr userDrawn="1"/>
            </p:nvSpPr>
            <p:spPr bwMode="auto">
              <a:xfrm>
                <a:off x="21061363" y="4776788"/>
                <a:ext cx="277813" cy="349250"/>
              </a:xfrm>
              <a:custGeom>
                <a:avLst/>
                <a:gdLst>
                  <a:gd name="T0" fmla="*/ 0 w 175"/>
                  <a:gd name="T1" fmla="*/ 0 h 220"/>
                  <a:gd name="T2" fmla="*/ 175 w 175"/>
                  <a:gd name="T3" fmla="*/ 0 h 220"/>
                  <a:gd name="T4" fmla="*/ 175 w 175"/>
                  <a:gd name="T5" fmla="*/ 44 h 220"/>
                  <a:gd name="T6" fmla="*/ 110 w 175"/>
                  <a:gd name="T7" fmla="*/ 44 h 220"/>
                  <a:gd name="T8" fmla="*/ 110 w 175"/>
                  <a:gd name="T9" fmla="*/ 220 h 220"/>
                  <a:gd name="T10" fmla="*/ 66 w 175"/>
                  <a:gd name="T11" fmla="*/ 220 h 220"/>
                  <a:gd name="T12" fmla="*/ 66 w 175"/>
                  <a:gd name="T13" fmla="*/ 44 h 220"/>
                  <a:gd name="T14" fmla="*/ 0 w 175"/>
                  <a:gd name="T15" fmla="*/ 44 h 220"/>
                  <a:gd name="T16" fmla="*/ 0 w 175"/>
                  <a:gd name="T17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5" h="220">
                    <a:moveTo>
                      <a:pt x="0" y="0"/>
                    </a:moveTo>
                    <a:lnTo>
                      <a:pt x="175" y="0"/>
                    </a:lnTo>
                    <a:lnTo>
                      <a:pt x="175" y="44"/>
                    </a:lnTo>
                    <a:lnTo>
                      <a:pt x="110" y="44"/>
                    </a:lnTo>
                    <a:lnTo>
                      <a:pt x="110" y="220"/>
                    </a:lnTo>
                    <a:lnTo>
                      <a:pt x="66" y="220"/>
                    </a:lnTo>
                    <a:lnTo>
                      <a:pt x="66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</p:grpSp>
        <p:sp>
          <p:nvSpPr>
            <p:cNvPr id="13" name="Freeform 5"/>
            <p:cNvSpPr>
              <a:spLocks noEditPoints="1"/>
            </p:cNvSpPr>
            <p:nvPr userDrawn="1"/>
          </p:nvSpPr>
          <p:spPr bwMode="auto">
            <a:xfrm>
              <a:off x="381000" y="384048"/>
              <a:ext cx="750655" cy="400941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</p:grpSp>
    </p:spTree>
    <p:extLst>
      <p:ext uri="{BB962C8B-B14F-4D97-AF65-F5344CB8AC3E}">
        <p14:creationId xmlns:p14="http://schemas.microsoft.com/office/powerpoint/2010/main" val="351991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5 REVERS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0EA2B7B-E16A-41D4-A353-D8E2DCC1A1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42"/>
            <a:ext cx="7772400" cy="10040517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42889" y="563270"/>
            <a:ext cx="1519971" cy="633600"/>
            <a:chOff x="381000" y="384048"/>
            <a:chExt cx="2384269" cy="432000"/>
          </a:xfrm>
        </p:grpSpPr>
        <p:grpSp>
          <p:nvGrpSpPr>
            <p:cNvPr id="12" name="Group 11"/>
            <p:cNvGrpSpPr>
              <a:grpSpLocks noChangeAspect="1"/>
            </p:cNvGrpSpPr>
            <p:nvPr userDrawn="1"/>
          </p:nvGrpSpPr>
          <p:grpSpPr>
            <a:xfrm>
              <a:off x="1246412" y="392922"/>
              <a:ext cx="1518857" cy="423126"/>
              <a:chOff x="9836151" y="2917825"/>
              <a:chExt cx="11955463" cy="3330576"/>
            </a:xfrm>
            <a:solidFill>
              <a:schemeClr val="bg1"/>
            </a:solidFill>
          </p:grpSpPr>
          <p:sp>
            <p:nvSpPr>
              <p:cNvPr id="16" name="Freeform 6"/>
              <p:cNvSpPr>
                <a:spLocks/>
              </p:cNvSpPr>
              <p:nvPr userDrawn="1"/>
            </p:nvSpPr>
            <p:spPr bwMode="auto">
              <a:xfrm>
                <a:off x="9871076" y="2952750"/>
                <a:ext cx="868363" cy="1192213"/>
              </a:xfrm>
              <a:custGeom>
                <a:avLst/>
                <a:gdLst>
                  <a:gd name="T0" fmla="*/ 19 w 25"/>
                  <a:gd name="T1" fmla="*/ 10 h 34"/>
                  <a:gd name="T2" fmla="*/ 13 w 25"/>
                  <a:gd name="T3" fmla="*/ 5 h 34"/>
                  <a:gd name="T4" fmla="*/ 8 w 25"/>
                  <a:gd name="T5" fmla="*/ 9 h 34"/>
                  <a:gd name="T6" fmla="*/ 11 w 25"/>
                  <a:gd name="T7" fmla="*/ 13 h 34"/>
                  <a:gd name="T8" fmla="*/ 16 w 25"/>
                  <a:gd name="T9" fmla="*/ 14 h 34"/>
                  <a:gd name="T10" fmla="*/ 25 w 25"/>
                  <a:gd name="T11" fmla="*/ 24 h 34"/>
                  <a:gd name="T12" fmla="*/ 13 w 25"/>
                  <a:gd name="T13" fmla="*/ 34 h 34"/>
                  <a:gd name="T14" fmla="*/ 0 w 25"/>
                  <a:gd name="T15" fmla="*/ 24 h 34"/>
                  <a:gd name="T16" fmla="*/ 6 w 25"/>
                  <a:gd name="T17" fmla="*/ 22 h 34"/>
                  <a:gd name="T18" fmla="*/ 13 w 25"/>
                  <a:gd name="T19" fmla="*/ 28 h 34"/>
                  <a:gd name="T20" fmla="*/ 19 w 25"/>
                  <a:gd name="T21" fmla="*/ 24 h 34"/>
                  <a:gd name="T22" fmla="*/ 15 w 25"/>
                  <a:gd name="T23" fmla="*/ 20 h 34"/>
                  <a:gd name="T24" fmla="*/ 10 w 25"/>
                  <a:gd name="T25" fmla="*/ 19 h 34"/>
                  <a:gd name="T26" fmla="*/ 1 w 25"/>
                  <a:gd name="T27" fmla="*/ 10 h 34"/>
                  <a:gd name="T28" fmla="*/ 13 w 25"/>
                  <a:gd name="T29" fmla="*/ 0 h 34"/>
                  <a:gd name="T30" fmla="*/ 25 w 25"/>
                  <a:gd name="T31" fmla="*/ 8 h 34"/>
                  <a:gd name="T32" fmla="*/ 19 w 25"/>
                  <a:gd name="T33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4">
                    <a:moveTo>
                      <a:pt x="19" y="10"/>
                    </a:moveTo>
                    <a:cubicBezTo>
                      <a:pt x="19" y="8"/>
                      <a:pt x="17" y="5"/>
                      <a:pt x="13" y="5"/>
                    </a:cubicBezTo>
                    <a:cubicBezTo>
                      <a:pt x="10" y="5"/>
                      <a:pt x="8" y="7"/>
                      <a:pt x="8" y="9"/>
                    </a:cubicBezTo>
                    <a:cubicBezTo>
                      <a:pt x="8" y="11"/>
                      <a:pt x="9" y="13"/>
                      <a:pt x="11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2" y="15"/>
                      <a:pt x="25" y="19"/>
                      <a:pt x="25" y="24"/>
                    </a:cubicBezTo>
                    <a:cubicBezTo>
                      <a:pt x="25" y="29"/>
                      <a:pt x="21" y="34"/>
                      <a:pt x="13" y="34"/>
                    </a:cubicBezTo>
                    <a:cubicBezTo>
                      <a:pt x="4" y="34"/>
                      <a:pt x="1" y="28"/>
                      <a:pt x="0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5"/>
                      <a:pt x="9" y="28"/>
                      <a:pt x="13" y="28"/>
                    </a:cubicBezTo>
                    <a:cubicBezTo>
                      <a:pt x="17" y="28"/>
                      <a:pt x="19" y="27"/>
                      <a:pt x="19" y="24"/>
                    </a:cubicBezTo>
                    <a:cubicBezTo>
                      <a:pt x="19" y="22"/>
                      <a:pt x="17" y="21"/>
                      <a:pt x="15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8"/>
                      <a:pt x="1" y="15"/>
                      <a:pt x="1" y="10"/>
                    </a:cubicBezTo>
                    <a:cubicBezTo>
                      <a:pt x="1" y="4"/>
                      <a:pt x="7" y="0"/>
                      <a:pt x="13" y="0"/>
                    </a:cubicBezTo>
                    <a:cubicBezTo>
                      <a:pt x="21" y="0"/>
                      <a:pt x="24" y="4"/>
                      <a:pt x="25" y="8"/>
                    </a:cubicBezTo>
                    <a:lnTo>
                      <a:pt x="19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7" name="Freeform 7"/>
              <p:cNvSpPr>
                <a:spLocks/>
              </p:cNvSpPr>
              <p:nvPr userDrawn="1"/>
            </p:nvSpPr>
            <p:spPr bwMode="auto">
              <a:xfrm>
                <a:off x="10844213" y="3303588"/>
                <a:ext cx="798513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3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2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2" y="4"/>
                      <a:pt x="23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8" name="Freeform 8"/>
              <p:cNvSpPr>
                <a:spLocks noEditPoints="1"/>
              </p:cNvSpPr>
              <p:nvPr userDrawn="1"/>
            </p:nvSpPr>
            <p:spPr bwMode="auto">
              <a:xfrm>
                <a:off x="11747501" y="2917825"/>
                <a:ext cx="277813" cy="1192213"/>
              </a:xfrm>
              <a:custGeom>
                <a:avLst/>
                <a:gdLst>
                  <a:gd name="T0" fmla="*/ 4 w 8"/>
                  <a:gd name="T1" fmla="*/ 0 h 34"/>
                  <a:gd name="T2" fmla="*/ 8 w 8"/>
                  <a:gd name="T3" fmla="*/ 4 h 34"/>
                  <a:gd name="T4" fmla="*/ 4 w 8"/>
                  <a:gd name="T5" fmla="*/ 8 h 34"/>
                  <a:gd name="T6" fmla="*/ 0 w 8"/>
                  <a:gd name="T7" fmla="*/ 4 h 34"/>
                  <a:gd name="T8" fmla="*/ 4 w 8"/>
                  <a:gd name="T9" fmla="*/ 0 h 34"/>
                  <a:gd name="T10" fmla="*/ 1 w 8"/>
                  <a:gd name="T11" fmla="*/ 34 h 34"/>
                  <a:gd name="T12" fmla="*/ 1 w 8"/>
                  <a:gd name="T13" fmla="*/ 11 h 34"/>
                  <a:gd name="T14" fmla="*/ 7 w 8"/>
                  <a:gd name="T15" fmla="*/ 11 h 34"/>
                  <a:gd name="T16" fmla="*/ 7 w 8"/>
                  <a:gd name="T17" fmla="*/ 34 h 34"/>
                  <a:gd name="T18" fmla="*/ 1 w 8"/>
                  <a:gd name="T1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4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4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34"/>
                      <a:pt x="7" y="34"/>
                      <a:pt x="7" y="34"/>
                    </a:cubicBezTo>
                    <a:lnTo>
                      <a:pt x="1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9" name="Freeform 9"/>
              <p:cNvSpPr>
                <a:spLocks noEditPoints="1"/>
              </p:cNvSpPr>
              <p:nvPr userDrawn="1"/>
            </p:nvSpPr>
            <p:spPr bwMode="auto">
              <a:xfrm>
                <a:off x="12165013" y="3303588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5 h 24"/>
                  <a:gd name="T18" fmla="*/ 22 w 22"/>
                  <a:gd name="T19" fmla="*/ 17 h 24"/>
                  <a:gd name="T20" fmla="*/ 16 w 22"/>
                  <a:gd name="T21" fmla="*/ 9 h 24"/>
                  <a:gd name="T22" fmla="*/ 11 w 22"/>
                  <a:gd name="T23" fmla="*/ 5 h 24"/>
                  <a:gd name="T24" fmla="*/ 6 w 22"/>
                  <a:gd name="T25" fmla="*/ 9 h 24"/>
                  <a:gd name="T26" fmla="*/ 16 w 22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2" y="4"/>
                      <a:pt x="22" y="12"/>
                    </a:cubicBezTo>
                    <a:cubicBezTo>
                      <a:pt x="22" y="12"/>
                      <a:pt x="22" y="13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0" name="Freeform 10"/>
              <p:cNvSpPr>
                <a:spLocks/>
              </p:cNvSpPr>
              <p:nvPr userDrawn="1"/>
            </p:nvSpPr>
            <p:spPr bwMode="auto">
              <a:xfrm>
                <a:off x="13103226" y="3303588"/>
                <a:ext cx="730250" cy="806450"/>
              </a:xfrm>
              <a:custGeom>
                <a:avLst/>
                <a:gdLst>
                  <a:gd name="T0" fmla="*/ 6 w 21"/>
                  <a:gd name="T1" fmla="*/ 23 h 23"/>
                  <a:gd name="T2" fmla="*/ 0 w 21"/>
                  <a:gd name="T3" fmla="*/ 23 h 23"/>
                  <a:gd name="T4" fmla="*/ 0 w 21"/>
                  <a:gd name="T5" fmla="*/ 0 h 23"/>
                  <a:gd name="T6" fmla="*/ 6 w 21"/>
                  <a:gd name="T7" fmla="*/ 0 h 23"/>
                  <a:gd name="T8" fmla="*/ 6 w 21"/>
                  <a:gd name="T9" fmla="*/ 3 h 23"/>
                  <a:gd name="T10" fmla="*/ 13 w 21"/>
                  <a:gd name="T11" fmla="*/ 0 h 23"/>
                  <a:gd name="T12" fmla="*/ 21 w 21"/>
                  <a:gd name="T13" fmla="*/ 9 h 23"/>
                  <a:gd name="T14" fmla="*/ 21 w 21"/>
                  <a:gd name="T15" fmla="*/ 23 h 23"/>
                  <a:gd name="T16" fmla="*/ 15 w 21"/>
                  <a:gd name="T17" fmla="*/ 23 h 23"/>
                  <a:gd name="T18" fmla="*/ 15 w 21"/>
                  <a:gd name="T19" fmla="*/ 10 h 23"/>
                  <a:gd name="T20" fmla="*/ 10 w 21"/>
                  <a:gd name="T21" fmla="*/ 5 h 23"/>
                  <a:gd name="T22" fmla="*/ 6 w 21"/>
                  <a:gd name="T23" fmla="*/ 10 h 23"/>
                  <a:gd name="T24" fmla="*/ 6 w 21"/>
                  <a:gd name="T2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3">
                    <a:moveTo>
                      <a:pt x="6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8" y="0"/>
                      <a:pt x="21" y="4"/>
                      <a:pt x="21" y="9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7"/>
                      <a:pt x="13" y="5"/>
                      <a:pt x="10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6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1" name="Freeform 11"/>
              <p:cNvSpPr>
                <a:spLocks/>
              </p:cNvSpPr>
              <p:nvPr userDrawn="1"/>
            </p:nvSpPr>
            <p:spPr bwMode="auto">
              <a:xfrm>
                <a:off x="13971588" y="3303588"/>
                <a:ext cx="800100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2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1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1" y="4"/>
                      <a:pt x="22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7" name="Freeform 12"/>
              <p:cNvSpPr>
                <a:spLocks noEditPoints="1"/>
              </p:cNvSpPr>
              <p:nvPr userDrawn="1"/>
            </p:nvSpPr>
            <p:spPr bwMode="auto">
              <a:xfrm>
                <a:off x="14839951" y="3303588"/>
                <a:ext cx="800100" cy="841375"/>
              </a:xfrm>
              <a:custGeom>
                <a:avLst/>
                <a:gdLst>
                  <a:gd name="T0" fmla="*/ 22 w 23"/>
                  <a:gd name="T1" fmla="*/ 17 h 24"/>
                  <a:gd name="T2" fmla="*/ 12 w 23"/>
                  <a:gd name="T3" fmla="*/ 24 h 24"/>
                  <a:gd name="T4" fmla="*/ 0 w 23"/>
                  <a:gd name="T5" fmla="*/ 12 h 24"/>
                  <a:gd name="T6" fmla="*/ 11 w 23"/>
                  <a:gd name="T7" fmla="*/ 0 h 24"/>
                  <a:gd name="T8" fmla="*/ 23 w 23"/>
                  <a:gd name="T9" fmla="*/ 12 h 24"/>
                  <a:gd name="T10" fmla="*/ 23 w 23"/>
                  <a:gd name="T11" fmla="*/ 14 h 24"/>
                  <a:gd name="T12" fmla="*/ 6 w 23"/>
                  <a:gd name="T13" fmla="*/ 14 h 24"/>
                  <a:gd name="T14" fmla="*/ 12 w 23"/>
                  <a:gd name="T15" fmla="*/ 19 h 24"/>
                  <a:gd name="T16" fmla="*/ 17 w 23"/>
                  <a:gd name="T17" fmla="*/ 15 h 24"/>
                  <a:gd name="T18" fmla="*/ 22 w 23"/>
                  <a:gd name="T19" fmla="*/ 17 h 24"/>
                  <a:gd name="T20" fmla="*/ 16 w 23"/>
                  <a:gd name="T21" fmla="*/ 9 h 24"/>
                  <a:gd name="T22" fmla="*/ 11 w 23"/>
                  <a:gd name="T23" fmla="*/ 5 h 24"/>
                  <a:gd name="T24" fmla="*/ 6 w 23"/>
                  <a:gd name="T25" fmla="*/ 9 h 24"/>
                  <a:gd name="T26" fmla="*/ 16 w 23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6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3" y="4"/>
                      <a:pt x="23" y="12"/>
                    </a:cubicBezTo>
                    <a:cubicBezTo>
                      <a:pt x="23" y="12"/>
                      <a:pt x="23" y="13"/>
                      <a:pt x="23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8" name="Oval 13"/>
              <p:cNvSpPr>
                <a:spLocks noChangeArrowheads="1"/>
              </p:cNvSpPr>
              <p:nvPr userDrawn="1"/>
            </p:nvSpPr>
            <p:spPr bwMode="auto">
              <a:xfrm>
                <a:off x="15744826" y="3829050"/>
                <a:ext cx="312738" cy="3159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9" name="Freeform 14"/>
              <p:cNvSpPr>
                <a:spLocks noEditPoints="1"/>
              </p:cNvSpPr>
              <p:nvPr userDrawn="1"/>
            </p:nvSpPr>
            <p:spPr bwMode="auto">
              <a:xfrm>
                <a:off x="9836151" y="4776788"/>
                <a:ext cx="1146175" cy="1155700"/>
              </a:xfrm>
              <a:custGeom>
                <a:avLst/>
                <a:gdLst>
                  <a:gd name="T0" fmla="*/ 503 w 722"/>
                  <a:gd name="T1" fmla="*/ 552 h 728"/>
                  <a:gd name="T2" fmla="*/ 219 w 722"/>
                  <a:gd name="T3" fmla="*/ 552 h 728"/>
                  <a:gd name="T4" fmla="*/ 153 w 722"/>
                  <a:gd name="T5" fmla="*/ 728 h 728"/>
                  <a:gd name="T6" fmla="*/ 0 w 722"/>
                  <a:gd name="T7" fmla="*/ 728 h 728"/>
                  <a:gd name="T8" fmla="*/ 285 w 722"/>
                  <a:gd name="T9" fmla="*/ 0 h 728"/>
                  <a:gd name="T10" fmla="*/ 438 w 722"/>
                  <a:gd name="T11" fmla="*/ 0 h 728"/>
                  <a:gd name="T12" fmla="*/ 722 w 722"/>
                  <a:gd name="T13" fmla="*/ 728 h 728"/>
                  <a:gd name="T14" fmla="*/ 569 w 722"/>
                  <a:gd name="T15" fmla="*/ 728 h 728"/>
                  <a:gd name="T16" fmla="*/ 503 w 722"/>
                  <a:gd name="T17" fmla="*/ 552 h 728"/>
                  <a:gd name="T18" fmla="*/ 263 w 722"/>
                  <a:gd name="T19" fmla="*/ 419 h 728"/>
                  <a:gd name="T20" fmla="*/ 460 w 722"/>
                  <a:gd name="T21" fmla="*/ 419 h 728"/>
                  <a:gd name="T22" fmla="*/ 350 w 722"/>
                  <a:gd name="T23" fmla="*/ 154 h 728"/>
                  <a:gd name="T24" fmla="*/ 263 w 722"/>
                  <a:gd name="T25" fmla="*/ 41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2" h="728">
                    <a:moveTo>
                      <a:pt x="503" y="552"/>
                    </a:moveTo>
                    <a:lnTo>
                      <a:pt x="219" y="552"/>
                    </a:lnTo>
                    <a:lnTo>
                      <a:pt x="153" y="728"/>
                    </a:lnTo>
                    <a:lnTo>
                      <a:pt x="0" y="728"/>
                    </a:lnTo>
                    <a:lnTo>
                      <a:pt x="285" y="0"/>
                    </a:lnTo>
                    <a:lnTo>
                      <a:pt x="438" y="0"/>
                    </a:lnTo>
                    <a:lnTo>
                      <a:pt x="722" y="728"/>
                    </a:lnTo>
                    <a:lnTo>
                      <a:pt x="569" y="728"/>
                    </a:lnTo>
                    <a:lnTo>
                      <a:pt x="503" y="552"/>
                    </a:lnTo>
                    <a:close/>
                    <a:moveTo>
                      <a:pt x="263" y="419"/>
                    </a:moveTo>
                    <a:lnTo>
                      <a:pt x="460" y="419"/>
                    </a:lnTo>
                    <a:lnTo>
                      <a:pt x="350" y="154"/>
                    </a:lnTo>
                    <a:lnTo>
                      <a:pt x="263" y="4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0" name="Freeform 15"/>
              <p:cNvSpPr>
                <a:spLocks noEditPoints="1"/>
              </p:cNvSpPr>
              <p:nvPr userDrawn="1"/>
            </p:nvSpPr>
            <p:spPr bwMode="auto">
              <a:xfrm>
                <a:off x="11087101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7 w 24"/>
                  <a:gd name="T15" fmla="*/ 22 h 33"/>
                  <a:gd name="T16" fmla="*/ 7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20" y="24"/>
                      <a:pt x="13" y="24"/>
                    </a:cubicBezTo>
                    <a:cubicBezTo>
                      <a:pt x="10" y="24"/>
                      <a:pt x="8" y="23"/>
                      <a:pt x="7" y="22"/>
                    </a:cubicBezTo>
                    <a:cubicBezTo>
                      <a:pt x="7" y="33"/>
                      <a:pt x="7" y="33"/>
                      <a:pt x="7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1" name="Freeform 16"/>
              <p:cNvSpPr>
                <a:spLocks noEditPoints="1"/>
              </p:cNvSpPr>
              <p:nvPr userDrawn="1"/>
            </p:nvSpPr>
            <p:spPr bwMode="auto">
              <a:xfrm>
                <a:off x="12060238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6 w 24"/>
                  <a:gd name="T15" fmla="*/ 22 h 33"/>
                  <a:gd name="T16" fmla="*/ 6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3" y="24"/>
                    </a:cubicBezTo>
                    <a:cubicBezTo>
                      <a:pt x="10" y="24"/>
                      <a:pt x="7" y="23"/>
                      <a:pt x="6" y="22"/>
                    </a:cubicBezTo>
                    <a:cubicBezTo>
                      <a:pt x="6" y="33"/>
                      <a:pt x="6" y="33"/>
                      <a:pt x="6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2" name="Rectangle 17"/>
              <p:cNvSpPr>
                <a:spLocks noChangeArrowheads="1"/>
              </p:cNvSpPr>
              <p:nvPr userDrawn="1"/>
            </p:nvSpPr>
            <p:spPr bwMode="auto">
              <a:xfrm>
                <a:off x="13033376" y="4741863"/>
                <a:ext cx="207963" cy="1190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3" name="Freeform 18"/>
              <p:cNvSpPr>
                <a:spLocks noEditPoints="1"/>
              </p:cNvSpPr>
              <p:nvPr userDrawn="1"/>
            </p:nvSpPr>
            <p:spPr bwMode="auto">
              <a:xfrm>
                <a:off x="13450888" y="4705350"/>
                <a:ext cx="242888" cy="1227138"/>
              </a:xfrm>
              <a:custGeom>
                <a:avLst/>
                <a:gdLst>
                  <a:gd name="T0" fmla="*/ 4 w 7"/>
                  <a:gd name="T1" fmla="*/ 0 h 35"/>
                  <a:gd name="T2" fmla="*/ 7 w 7"/>
                  <a:gd name="T3" fmla="*/ 4 h 35"/>
                  <a:gd name="T4" fmla="*/ 4 w 7"/>
                  <a:gd name="T5" fmla="*/ 8 h 35"/>
                  <a:gd name="T6" fmla="*/ 0 w 7"/>
                  <a:gd name="T7" fmla="*/ 4 h 35"/>
                  <a:gd name="T8" fmla="*/ 4 w 7"/>
                  <a:gd name="T9" fmla="*/ 0 h 35"/>
                  <a:gd name="T10" fmla="*/ 1 w 7"/>
                  <a:gd name="T11" fmla="*/ 35 h 35"/>
                  <a:gd name="T12" fmla="*/ 1 w 7"/>
                  <a:gd name="T13" fmla="*/ 12 h 35"/>
                  <a:gd name="T14" fmla="*/ 7 w 7"/>
                  <a:gd name="T15" fmla="*/ 12 h 35"/>
                  <a:gd name="T16" fmla="*/ 7 w 7"/>
                  <a:gd name="T17" fmla="*/ 35 h 35"/>
                  <a:gd name="T18" fmla="*/ 1 w 7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35">
                    <a:moveTo>
                      <a:pt x="4" y="0"/>
                    </a:move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4" name="Freeform 19"/>
              <p:cNvSpPr>
                <a:spLocks noEditPoints="1"/>
              </p:cNvSpPr>
              <p:nvPr userDrawn="1"/>
            </p:nvSpPr>
            <p:spPr bwMode="auto">
              <a:xfrm>
                <a:off x="13866813" y="5091113"/>
                <a:ext cx="765175" cy="841375"/>
              </a:xfrm>
              <a:custGeom>
                <a:avLst/>
                <a:gdLst>
                  <a:gd name="T0" fmla="*/ 22 w 22"/>
                  <a:gd name="T1" fmla="*/ 17 h 24"/>
                  <a:gd name="T2" fmla="*/ 11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1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5" name="Freeform 20"/>
              <p:cNvSpPr>
                <a:spLocks noEditPoints="1"/>
              </p:cNvSpPr>
              <p:nvPr userDrawn="1"/>
            </p:nvSpPr>
            <p:spPr bwMode="auto">
              <a:xfrm>
                <a:off x="14736763" y="4741863"/>
                <a:ext cx="833438" cy="1190625"/>
              </a:xfrm>
              <a:custGeom>
                <a:avLst/>
                <a:gdLst>
                  <a:gd name="T0" fmla="*/ 24 w 24"/>
                  <a:gd name="T1" fmla="*/ 30 h 34"/>
                  <a:gd name="T2" fmla="*/ 24 w 24"/>
                  <a:gd name="T3" fmla="*/ 34 h 34"/>
                  <a:gd name="T4" fmla="*/ 18 w 24"/>
                  <a:gd name="T5" fmla="*/ 34 h 34"/>
                  <a:gd name="T6" fmla="*/ 18 w 24"/>
                  <a:gd name="T7" fmla="*/ 31 h 34"/>
                  <a:gd name="T8" fmla="*/ 12 w 24"/>
                  <a:gd name="T9" fmla="*/ 34 h 34"/>
                  <a:gd name="T10" fmla="*/ 0 w 24"/>
                  <a:gd name="T11" fmla="*/ 22 h 34"/>
                  <a:gd name="T12" fmla="*/ 11 w 24"/>
                  <a:gd name="T13" fmla="*/ 10 h 34"/>
                  <a:gd name="T14" fmla="*/ 18 w 24"/>
                  <a:gd name="T15" fmla="*/ 13 h 34"/>
                  <a:gd name="T16" fmla="*/ 18 w 24"/>
                  <a:gd name="T17" fmla="*/ 0 h 34"/>
                  <a:gd name="T18" fmla="*/ 24 w 24"/>
                  <a:gd name="T19" fmla="*/ 0 h 34"/>
                  <a:gd name="T20" fmla="*/ 24 w 24"/>
                  <a:gd name="T21" fmla="*/ 30 h 34"/>
                  <a:gd name="T22" fmla="*/ 12 w 24"/>
                  <a:gd name="T23" fmla="*/ 29 h 34"/>
                  <a:gd name="T24" fmla="*/ 18 w 24"/>
                  <a:gd name="T25" fmla="*/ 22 h 34"/>
                  <a:gd name="T26" fmla="*/ 12 w 24"/>
                  <a:gd name="T27" fmla="*/ 16 h 34"/>
                  <a:gd name="T28" fmla="*/ 7 w 24"/>
                  <a:gd name="T29" fmla="*/ 22 h 34"/>
                  <a:gd name="T30" fmla="*/ 12 w 24"/>
                  <a:gd name="T31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34">
                    <a:moveTo>
                      <a:pt x="24" y="30"/>
                    </a:moveTo>
                    <a:cubicBezTo>
                      <a:pt x="24" y="31"/>
                      <a:pt x="24" y="33"/>
                      <a:pt x="24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3"/>
                      <a:pt x="18" y="32"/>
                      <a:pt x="18" y="31"/>
                    </a:cubicBezTo>
                    <a:cubicBezTo>
                      <a:pt x="17" y="33"/>
                      <a:pt x="15" y="34"/>
                      <a:pt x="12" y="34"/>
                    </a:cubicBezTo>
                    <a:cubicBezTo>
                      <a:pt x="5" y="34"/>
                      <a:pt x="0" y="29"/>
                      <a:pt x="0" y="22"/>
                    </a:cubicBezTo>
                    <a:cubicBezTo>
                      <a:pt x="0" y="15"/>
                      <a:pt x="5" y="10"/>
                      <a:pt x="11" y="10"/>
                    </a:cubicBezTo>
                    <a:cubicBezTo>
                      <a:pt x="15" y="10"/>
                      <a:pt x="17" y="12"/>
                      <a:pt x="18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24" y="30"/>
                    </a:lnTo>
                    <a:close/>
                    <a:moveTo>
                      <a:pt x="12" y="29"/>
                    </a:moveTo>
                    <a:cubicBezTo>
                      <a:pt x="15" y="29"/>
                      <a:pt x="18" y="26"/>
                      <a:pt x="18" y="22"/>
                    </a:cubicBezTo>
                    <a:cubicBezTo>
                      <a:pt x="18" y="18"/>
                      <a:pt x="15" y="16"/>
                      <a:pt x="12" y="16"/>
                    </a:cubicBezTo>
                    <a:cubicBezTo>
                      <a:pt x="9" y="16"/>
                      <a:pt x="7" y="18"/>
                      <a:pt x="7" y="22"/>
                    </a:cubicBezTo>
                    <a:cubicBezTo>
                      <a:pt x="7" y="26"/>
                      <a:pt x="9" y="29"/>
                      <a:pt x="12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6" name="Freeform 21"/>
              <p:cNvSpPr>
                <a:spLocks/>
              </p:cNvSpPr>
              <p:nvPr userDrawn="1"/>
            </p:nvSpPr>
            <p:spPr bwMode="auto">
              <a:xfrm>
                <a:off x="16057563" y="4881563"/>
                <a:ext cx="520700" cy="1050925"/>
              </a:xfrm>
              <a:custGeom>
                <a:avLst/>
                <a:gdLst>
                  <a:gd name="T0" fmla="*/ 10 w 15"/>
                  <a:gd name="T1" fmla="*/ 7 h 30"/>
                  <a:gd name="T2" fmla="*/ 15 w 15"/>
                  <a:gd name="T3" fmla="*/ 7 h 30"/>
                  <a:gd name="T4" fmla="*/ 15 w 15"/>
                  <a:gd name="T5" fmla="*/ 12 h 30"/>
                  <a:gd name="T6" fmla="*/ 10 w 15"/>
                  <a:gd name="T7" fmla="*/ 12 h 30"/>
                  <a:gd name="T8" fmla="*/ 10 w 15"/>
                  <a:gd name="T9" fmla="*/ 22 h 30"/>
                  <a:gd name="T10" fmla="*/ 13 w 15"/>
                  <a:gd name="T11" fmla="*/ 25 h 30"/>
                  <a:gd name="T12" fmla="*/ 15 w 15"/>
                  <a:gd name="T13" fmla="*/ 24 h 30"/>
                  <a:gd name="T14" fmla="*/ 15 w 15"/>
                  <a:gd name="T15" fmla="*/ 30 h 30"/>
                  <a:gd name="T16" fmla="*/ 11 w 15"/>
                  <a:gd name="T17" fmla="*/ 30 h 30"/>
                  <a:gd name="T18" fmla="*/ 4 w 15"/>
                  <a:gd name="T19" fmla="*/ 23 h 30"/>
                  <a:gd name="T20" fmla="*/ 4 w 15"/>
                  <a:gd name="T21" fmla="*/ 12 h 30"/>
                  <a:gd name="T22" fmla="*/ 0 w 15"/>
                  <a:gd name="T23" fmla="*/ 12 h 30"/>
                  <a:gd name="T24" fmla="*/ 0 w 15"/>
                  <a:gd name="T25" fmla="*/ 7 h 30"/>
                  <a:gd name="T26" fmla="*/ 1 w 15"/>
                  <a:gd name="T27" fmla="*/ 7 h 30"/>
                  <a:gd name="T28" fmla="*/ 5 w 15"/>
                  <a:gd name="T29" fmla="*/ 3 h 30"/>
                  <a:gd name="T30" fmla="*/ 5 w 15"/>
                  <a:gd name="T31" fmla="*/ 0 h 30"/>
                  <a:gd name="T32" fmla="*/ 10 w 15"/>
                  <a:gd name="T33" fmla="*/ 0 h 30"/>
                  <a:gd name="T34" fmla="*/ 10 w 15"/>
                  <a:gd name="T35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30">
                    <a:moveTo>
                      <a:pt x="10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4"/>
                      <a:pt x="11" y="25"/>
                      <a:pt x="13" y="25"/>
                    </a:cubicBezTo>
                    <a:cubicBezTo>
                      <a:pt x="14" y="25"/>
                      <a:pt x="15" y="24"/>
                      <a:pt x="15" y="24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4" y="30"/>
                      <a:pt x="13" y="30"/>
                      <a:pt x="11" y="30"/>
                    </a:cubicBezTo>
                    <a:cubicBezTo>
                      <a:pt x="7" y="30"/>
                      <a:pt x="4" y="27"/>
                      <a:pt x="4" y="2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7"/>
                      <a:pt x="5" y="5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1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7" name="Freeform 22"/>
              <p:cNvSpPr>
                <a:spLocks noEditPoints="1"/>
              </p:cNvSpPr>
              <p:nvPr userDrawn="1"/>
            </p:nvSpPr>
            <p:spPr bwMode="auto">
              <a:xfrm>
                <a:off x="16683038" y="5091113"/>
                <a:ext cx="833438" cy="841375"/>
              </a:xfrm>
              <a:custGeom>
                <a:avLst/>
                <a:gdLst>
                  <a:gd name="T0" fmla="*/ 24 w 24"/>
                  <a:gd name="T1" fmla="*/ 12 h 24"/>
                  <a:gd name="T2" fmla="*/ 12 w 24"/>
                  <a:gd name="T3" fmla="*/ 24 h 24"/>
                  <a:gd name="T4" fmla="*/ 0 w 24"/>
                  <a:gd name="T5" fmla="*/ 12 h 24"/>
                  <a:gd name="T6" fmla="*/ 12 w 24"/>
                  <a:gd name="T7" fmla="*/ 0 h 24"/>
                  <a:gd name="T8" fmla="*/ 24 w 24"/>
                  <a:gd name="T9" fmla="*/ 12 h 24"/>
                  <a:gd name="T10" fmla="*/ 18 w 24"/>
                  <a:gd name="T11" fmla="*/ 12 h 24"/>
                  <a:gd name="T12" fmla="*/ 12 w 24"/>
                  <a:gd name="T13" fmla="*/ 6 h 24"/>
                  <a:gd name="T14" fmla="*/ 6 w 24"/>
                  <a:gd name="T15" fmla="*/ 12 h 24"/>
                  <a:gd name="T16" fmla="*/ 12 w 24"/>
                  <a:gd name="T17" fmla="*/ 19 h 24"/>
                  <a:gd name="T18" fmla="*/ 18 w 24"/>
                  <a:gd name="T1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19"/>
                      <a:pt x="19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  <a:moveTo>
                      <a:pt x="18" y="12"/>
                    </a:moveTo>
                    <a:cubicBezTo>
                      <a:pt x="18" y="8"/>
                      <a:pt x="15" y="6"/>
                      <a:pt x="12" y="6"/>
                    </a:cubicBezTo>
                    <a:cubicBezTo>
                      <a:pt x="9" y="6"/>
                      <a:pt x="6" y="8"/>
                      <a:pt x="6" y="12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8" y="17"/>
                      <a:pt x="1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8" name="Freeform 23"/>
              <p:cNvSpPr>
                <a:spLocks/>
              </p:cNvSpPr>
              <p:nvPr userDrawn="1"/>
            </p:nvSpPr>
            <p:spPr bwMode="auto">
              <a:xfrm>
                <a:off x="18003838" y="4776788"/>
                <a:ext cx="728663" cy="1155700"/>
              </a:xfrm>
              <a:custGeom>
                <a:avLst/>
                <a:gdLst>
                  <a:gd name="T0" fmla="*/ 0 w 459"/>
                  <a:gd name="T1" fmla="*/ 728 h 728"/>
                  <a:gd name="T2" fmla="*/ 0 w 459"/>
                  <a:gd name="T3" fmla="*/ 0 h 728"/>
                  <a:gd name="T4" fmla="*/ 131 w 459"/>
                  <a:gd name="T5" fmla="*/ 0 h 728"/>
                  <a:gd name="T6" fmla="*/ 131 w 459"/>
                  <a:gd name="T7" fmla="*/ 596 h 728"/>
                  <a:gd name="T8" fmla="*/ 459 w 459"/>
                  <a:gd name="T9" fmla="*/ 596 h 728"/>
                  <a:gd name="T10" fmla="*/ 459 w 459"/>
                  <a:gd name="T11" fmla="*/ 728 h 728"/>
                  <a:gd name="T12" fmla="*/ 0 w 459"/>
                  <a:gd name="T13" fmla="*/ 72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9" h="728">
                    <a:moveTo>
                      <a:pt x="0" y="728"/>
                    </a:moveTo>
                    <a:lnTo>
                      <a:pt x="0" y="0"/>
                    </a:lnTo>
                    <a:lnTo>
                      <a:pt x="131" y="0"/>
                    </a:lnTo>
                    <a:lnTo>
                      <a:pt x="131" y="596"/>
                    </a:lnTo>
                    <a:lnTo>
                      <a:pt x="459" y="596"/>
                    </a:lnTo>
                    <a:lnTo>
                      <a:pt x="459" y="728"/>
                    </a:lnTo>
                    <a:lnTo>
                      <a:pt x="0" y="7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9" name="Freeform 24"/>
              <p:cNvSpPr>
                <a:spLocks noEditPoints="1"/>
              </p:cNvSpPr>
              <p:nvPr userDrawn="1"/>
            </p:nvSpPr>
            <p:spPr bwMode="auto">
              <a:xfrm>
                <a:off x="18837276" y="4705350"/>
                <a:ext cx="277813" cy="1227138"/>
              </a:xfrm>
              <a:custGeom>
                <a:avLst/>
                <a:gdLst>
                  <a:gd name="T0" fmla="*/ 4 w 8"/>
                  <a:gd name="T1" fmla="*/ 0 h 35"/>
                  <a:gd name="T2" fmla="*/ 8 w 8"/>
                  <a:gd name="T3" fmla="*/ 4 h 35"/>
                  <a:gd name="T4" fmla="*/ 4 w 8"/>
                  <a:gd name="T5" fmla="*/ 8 h 35"/>
                  <a:gd name="T6" fmla="*/ 0 w 8"/>
                  <a:gd name="T7" fmla="*/ 4 h 35"/>
                  <a:gd name="T8" fmla="*/ 4 w 8"/>
                  <a:gd name="T9" fmla="*/ 0 h 35"/>
                  <a:gd name="T10" fmla="*/ 1 w 8"/>
                  <a:gd name="T11" fmla="*/ 35 h 35"/>
                  <a:gd name="T12" fmla="*/ 1 w 8"/>
                  <a:gd name="T13" fmla="*/ 12 h 35"/>
                  <a:gd name="T14" fmla="*/ 7 w 8"/>
                  <a:gd name="T15" fmla="*/ 12 h 35"/>
                  <a:gd name="T16" fmla="*/ 7 w 8"/>
                  <a:gd name="T17" fmla="*/ 35 h 35"/>
                  <a:gd name="T18" fmla="*/ 1 w 8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5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0" name="Freeform 25"/>
              <p:cNvSpPr>
                <a:spLocks/>
              </p:cNvSpPr>
              <p:nvPr userDrawn="1"/>
            </p:nvSpPr>
            <p:spPr bwMode="auto">
              <a:xfrm>
                <a:off x="19254788" y="4741863"/>
                <a:ext cx="520700" cy="1190625"/>
              </a:xfrm>
              <a:custGeom>
                <a:avLst/>
                <a:gdLst>
                  <a:gd name="T0" fmla="*/ 10 w 15"/>
                  <a:gd name="T1" fmla="*/ 8 h 34"/>
                  <a:gd name="T2" fmla="*/ 10 w 15"/>
                  <a:gd name="T3" fmla="*/ 11 h 34"/>
                  <a:gd name="T4" fmla="*/ 15 w 15"/>
                  <a:gd name="T5" fmla="*/ 11 h 34"/>
                  <a:gd name="T6" fmla="*/ 15 w 15"/>
                  <a:gd name="T7" fmla="*/ 16 h 34"/>
                  <a:gd name="T8" fmla="*/ 10 w 15"/>
                  <a:gd name="T9" fmla="*/ 16 h 34"/>
                  <a:gd name="T10" fmla="*/ 10 w 15"/>
                  <a:gd name="T11" fmla="*/ 34 h 34"/>
                  <a:gd name="T12" fmla="*/ 4 w 15"/>
                  <a:gd name="T13" fmla="*/ 34 h 34"/>
                  <a:gd name="T14" fmla="*/ 4 w 15"/>
                  <a:gd name="T15" fmla="*/ 16 h 34"/>
                  <a:gd name="T16" fmla="*/ 0 w 15"/>
                  <a:gd name="T17" fmla="*/ 16 h 34"/>
                  <a:gd name="T18" fmla="*/ 0 w 15"/>
                  <a:gd name="T19" fmla="*/ 11 h 34"/>
                  <a:gd name="T20" fmla="*/ 4 w 15"/>
                  <a:gd name="T21" fmla="*/ 11 h 34"/>
                  <a:gd name="T22" fmla="*/ 4 w 15"/>
                  <a:gd name="T23" fmla="*/ 8 h 34"/>
                  <a:gd name="T24" fmla="*/ 12 w 15"/>
                  <a:gd name="T25" fmla="*/ 0 h 34"/>
                  <a:gd name="T26" fmla="*/ 15 w 15"/>
                  <a:gd name="T27" fmla="*/ 0 h 34"/>
                  <a:gd name="T28" fmla="*/ 15 w 15"/>
                  <a:gd name="T29" fmla="*/ 5 h 34"/>
                  <a:gd name="T30" fmla="*/ 13 w 15"/>
                  <a:gd name="T31" fmla="*/ 5 h 34"/>
                  <a:gd name="T32" fmla="*/ 10 w 15"/>
                  <a:gd name="T3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34">
                    <a:moveTo>
                      <a:pt x="10" y="8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3"/>
                      <a:pt x="7" y="0"/>
                      <a:pt x="12" y="0"/>
                    </a:cubicBezTo>
                    <a:cubicBezTo>
                      <a:pt x="13" y="0"/>
                      <a:pt x="15" y="0"/>
                      <a:pt x="15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4" y="5"/>
                      <a:pt x="13" y="5"/>
                    </a:cubicBezTo>
                    <a:cubicBezTo>
                      <a:pt x="12" y="5"/>
                      <a:pt x="10" y="6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1" name="Freeform 26"/>
              <p:cNvSpPr>
                <a:spLocks noEditPoints="1"/>
              </p:cNvSpPr>
              <p:nvPr userDrawn="1"/>
            </p:nvSpPr>
            <p:spPr bwMode="auto">
              <a:xfrm>
                <a:off x="19845338" y="5091113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2" name="Oval 27"/>
              <p:cNvSpPr>
                <a:spLocks noChangeArrowheads="1"/>
              </p:cNvSpPr>
              <p:nvPr userDrawn="1"/>
            </p:nvSpPr>
            <p:spPr bwMode="auto">
              <a:xfrm>
                <a:off x="20748626" y="5653088"/>
                <a:ext cx="312738" cy="279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4" name="Freeform 28"/>
              <p:cNvSpPr>
                <a:spLocks/>
              </p:cNvSpPr>
              <p:nvPr userDrawn="1"/>
            </p:nvSpPr>
            <p:spPr bwMode="auto">
              <a:xfrm>
                <a:off x="21409026" y="4776788"/>
                <a:ext cx="382588" cy="349250"/>
              </a:xfrm>
              <a:custGeom>
                <a:avLst/>
                <a:gdLst>
                  <a:gd name="T0" fmla="*/ 0 w 241"/>
                  <a:gd name="T1" fmla="*/ 220 h 220"/>
                  <a:gd name="T2" fmla="*/ 0 w 241"/>
                  <a:gd name="T3" fmla="*/ 0 h 220"/>
                  <a:gd name="T4" fmla="*/ 44 w 241"/>
                  <a:gd name="T5" fmla="*/ 0 h 220"/>
                  <a:gd name="T6" fmla="*/ 109 w 241"/>
                  <a:gd name="T7" fmla="*/ 154 h 220"/>
                  <a:gd name="T8" fmla="*/ 175 w 241"/>
                  <a:gd name="T9" fmla="*/ 0 h 220"/>
                  <a:gd name="T10" fmla="*/ 241 w 241"/>
                  <a:gd name="T11" fmla="*/ 0 h 220"/>
                  <a:gd name="T12" fmla="*/ 241 w 241"/>
                  <a:gd name="T13" fmla="*/ 220 h 220"/>
                  <a:gd name="T14" fmla="*/ 197 w 241"/>
                  <a:gd name="T15" fmla="*/ 220 h 220"/>
                  <a:gd name="T16" fmla="*/ 197 w 241"/>
                  <a:gd name="T17" fmla="*/ 66 h 220"/>
                  <a:gd name="T18" fmla="*/ 131 w 241"/>
                  <a:gd name="T19" fmla="*/ 220 h 220"/>
                  <a:gd name="T20" fmla="*/ 109 w 241"/>
                  <a:gd name="T21" fmla="*/ 220 h 220"/>
                  <a:gd name="T22" fmla="*/ 44 w 241"/>
                  <a:gd name="T23" fmla="*/ 66 h 220"/>
                  <a:gd name="T24" fmla="*/ 44 w 241"/>
                  <a:gd name="T25" fmla="*/ 220 h 220"/>
                  <a:gd name="T26" fmla="*/ 0 w 241"/>
                  <a:gd name="T27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1" h="220">
                    <a:moveTo>
                      <a:pt x="0" y="22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109" y="154"/>
                    </a:lnTo>
                    <a:lnTo>
                      <a:pt x="175" y="0"/>
                    </a:lnTo>
                    <a:lnTo>
                      <a:pt x="241" y="0"/>
                    </a:lnTo>
                    <a:lnTo>
                      <a:pt x="241" y="220"/>
                    </a:lnTo>
                    <a:lnTo>
                      <a:pt x="197" y="220"/>
                    </a:lnTo>
                    <a:lnTo>
                      <a:pt x="197" y="66"/>
                    </a:lnTo>
                    <a:lnTo>
                      <a:pt x="131" y="220"/>
                    </a:lnTo>
                    <a:lnTo>
                      <a:pt x="109" y="220"/>
                    </a:lnTo>
                    <a:lnTo>
                      <a:pt x="44" y="66"/>
                    </a:lnTo>
                    <a:lnTo>
                      <a:pt x="44" y="220"/>
                    </a:lnTo>
                    <a:lnTo>
                      <a:pt x="0" y="2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5" name="Freeform 29"/>
              <p:cNvSpPr>
                <a:spLocks/>
              </p:cNvSpPr>
              <p:nvPr userDrawn="1"/>
            </p:nvSpPr>
            <p:spPr bwMode="auto">
              <a:xfrm>
                <a:off x="21061363" y="4776788"/>
                <a:ext cx="277813" cy="349250"/>
              </a:xfrm>
              <a:custGeom>
                <a:avLst/>
                <a:gdLst>
                  <a:gd name="T0" fmla="*/ 0 w 175"/>
                  <a:gd name="T1" fmla="*/ 0 h 220"/>
                  <a:gd name="T2" fmla="*/ 175 w 175"/>
                  <a:gd name="T3" fmla="*/ 0 h 220"/>
                  <a:gd name="T4" fmla="*/ 175 w 175"/>
                  <a:gd name="T5" fmla="*/ 44 h 220"/>
                  <a:gd name="T6" fmla="*/ 110 w 175"/>
                  <a:gd name="T7" fmla="*/ 44 h 220"/>
                  <a:gd name="T8" fmla="*/ 110 w 175"/>
                  <a:gd name="T9" fmla="*/ 220 h 220"/>
                  <a:gd name="T10" fmla="*/ 66 w 175"/>
                  <a:gd name="T11" fmla="*/ 220 h 220"/>
                  <a:gd name="T12" fmla="*/ 66 w 175"/>
                  <a:gd name="T13" fmla="*/ 44 h 220"/>
                  <a:gd name="T14" fmla="*/ 0 w 175"/>
                  <a:gd name="T15" fmla="*/ 44 h 220"/>
                  <a:gd name="T16" fmla="*/ 0 w 175"/>
                  <a:gd name="T17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5" h="220">
                    <a:moveTo>
                      <a:pt x="0" y="0"/>
                    </a:moveTo>
                    <a:lnTo>
                      <a:pt x="175" y="0"/>
                    </a:lnTo>
                    <a:lnTo>
                      <a:pt x="175" y="44"/>
                    </a:lnTo>
                    <a:lnTo>
                      <a:pt x="110" y="44"/>
                    </a:lnTo>
                    <a:lnTo>
                      <a:pt x="110" y="220"/>
                    </a:lnTo>
                    <a:lnTo>
                      <a:pt x="66" y="220"/>
                    </a:lnTo>
                    <a:lnTo>
                      <a:pt x="66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</p:grpSp>
        <p:sp>
          <p:nvSpPr>
            <p:cNvPr id="13" name="Freeform 5"/>
            <p:cNvSpPr>
              <a:spLocks noEditPoints="1"/>
            </p:cNvSpPr>
            <p:nvPr userDrawn="1"/>
          </p:nvSpPr>
          <p:spPr bwMode="auto">
            <a:xfrm>
              <a:off x="381000" y="384048"/>
              <a:ext cx="750655" cy="400941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</p:grpSp>
      <p:sp>
        <p:nvSpPr>
          <p:cNvPr id="46" name="Triangle 1">
            <a:extLst>
              <a:ext uri="{FF2B5EF4-FFF2-40B4-BE49-F238E27FC236}">
                <a16:creationId xmlns:a16="http://schemas.microsoft.com/office/drawing/2014/main" id="{E398D872-4587-514E-ADAF-03FA743D0AFC}"/>
              </a:ext>
            </a:extLst>
          </p:cNvPr>
          <p:cNvSpPr/>
          <p:nvPr userDrawn="1"/>
        </p:nvSpPr>
        <p:spPr>
          <a:xfrm>
            <a:off x="21913" y="30597"/>
            <a:ext cx="7733743" cy="10005367"/>
          </a:xfrm>
          <a:custGeom>
            <a:avLst/>
            <a:gdLst>
              <a:gd name="connsiteX0" fmla="*/ 0 w 3806687"/>
              <a:gd name="connsiteY0" fmla="*/ 4855312 h 4855312"/>
              <a:gd name="connsiteX1" fmla="*/ 1903344 w 3806687"/>
              <a:gd name="connsiteY1" fmla="*/ 0 h 4855312"/>
              <a:gd name="connsiteX2" fmla="*/ 3806687 w 3806687"/>
              <a:gd name="connsiteY2" fmla="*/ 4855312 h 4855312"/>
              <a:gd name="connsiteX3" fmla="*/ 0 w 3806687"/>
              <a:gd name="connsiteY3" fmla="*/ 4855312 h 4855312"/>
              <a:gd name="connsiteX0" fmla="*/ 0 w 4089953"/>
              <a:gd name="connsiteY0" fmla="*/ 6147399 h 6147399"/>
              <a:gd name="connsiteX1" fmla="*/ 4089953 w 4089953"/>
              <a:gd name="connsiteY1" fmla="*/ 0 h 6147399"/>
              <a:gd name="connsiteX2" fmla="*/ 3806687 w 4089953"/>
              <a:gd name="connsiteY2" fmla="*/ 6147399 h 6147399"/>
              <a:gd name="connsiteX3" fmla="*/ 0 w 4089953"/>
              <a:gd name="connsiteY3" fmla="*/ 6147399 h 6147399"/>
              <a:gd name="connsiteX0" fmla="*/ 0 w 8169965"/>
              <a:gd name="connsiteY0" fmla="*/ 6147399 h 6872956"/>
              <a:gd name="connsiteX1" fmla="*/ 4089953 w 8169965"/>
              <a:gd name="connsiteY1" fmla="*/ 0 h 6872956"/>
              <a:gd name="connsiteX2" fmla="*/ 8169965 w 8169965"/>
              <a:gd name="connsiteY2" fmla="*/ 6872956 h 6872956"/>
              <a:gd name="connsiteX3" fmla="*/ 0 w 8169965"/>
              <a:gd name="connsiteY3" fmla="*/ 6147399 h 6872956"/>
              <a:gd name="connsiteX0" fmla="*/ 0 w 12205252"/>
              <a:gd name="connsiteY0" fmla="*/ 4626712 h 6872956"/>
              <a:gd name="connsiteX1" fmla="*/ 8125240 w 12205252"/>
              <a:gd name="connsiteY1" fmla="*/ 0 h 6872956"/>
              <a:gd name="connsiteX2" fmla="*/ 12205252 w 12205252"/>
              <a:gd name="connsiteY2" fmla="*/ 6872956 h 6872956"/>
              <a:gd name="connsiteX3" fmla="*/ 0 w 12205252"/>
              <a:gd name="connsiteY3" fmla="*/ 4626712 h 6872956"/>
              <a:gd name="connsiteX0" fmla="*/ 0 w 12194861"/>
              <a:gd name="connsiteY0" fmla="*/ 4626712 h 6841715"/>
              <a:gd name="connsiteX1" fmla="*/ 8125240 w 12194861"/>
              <a:gd name="connsiteY1" fmla="*/ 0 h 6841715"/>
              <a:gd name="connsiteX2" fmla="*/ 12194861 w 12194861"/>
              <a:gd name="connsiteY2" fmla="*/ 6841715 h 6841715"/>
              <a:gd name="connsiteX3" fmla="*/ 0 w 12194861"/>
              <a:gd name="connsiteY3" fmla="*/ 4626712 h 6841715"/>
              <a:gd name="connsiteX0" fmla="*/ 0 w 12191686"/>
              <a:gd name="connsiteY0" fmla="*/ 4626712 h 6867170"/>
              <a:gd name="connsiteX1" fmla="*/ 8125240 w 12191686"/>
              <a:gd name="connsiteY1" fmla="*/ 0 h 6867170"/>
              <a:gd name="connsiteX2" fmla="*/ 12191686 w 12191686"/>
              <a:gd name="connsiteY2" fmla="*/ 6867170 h 6867170"/>
              <a:gd name="connsiteX3" fmla="*/ 0 w 12191686"/>
              <a:gd name="connsiteY3" fmla="*/ 4626712 h 6867170"/>
              <a:gd name="connsiteX0" fmla="*/ 0 w 12188511"/>
              <a:gd name="connsiteY0" fmla="*/ 4626712 h 6857624"/>
              <a:gd name="connsiteX1" fmla="*/ 8125240 w 12188511"/>
              <a:gd name="connsiteY1" fmla="*/ 0 h 6857624"/>
              <a:gd name="connsiteX2" fmla="*/ 12188511 w 12188511"/>
              <a:gd name="connsiteY2" fmla="*/ 6857624 h 6857624"/>
              <a:gd name="connsiteX3" fmla="*/ 0 w 12188511"/>
              <a:gd name="connsiteY3" fmla="*/ 4626712 h 6857624"/>
              <a:gd name="connsiteX0" fmla="*/ 0 w 12178986"/>
              <a:gd name="connsiteY0" fmla="*/ 4626712 h 6857624"/>
              <a:gd name="connsiteX1" fmla="*/ 8125240 w 12178986"/>
              <a:gd name="connsiteY1" fmla="*/ 0 h 6857624"/>
              <a:gd name="connsiteX2" fmla="*/ 12178986 w 12178986"/>
              <a:gd name="connsiteY2" fmla="*/ 6857624 h 6857624"/>
              <a:gd name="connsiteX3" fmla="*/ 0 w 12178986"/>
              <a:gd name="connsiteY3" fmla="*/ 4626712 h 6857624"/>
              <a:gd name="connsiteX0" fmla="*/ 0 w 12163111"/>
              <a:gd name="connsiteY0" fmla="*/ 4626713 h 6857624"/>
              <a:gd name="connsiteX1" fmla="*/ 8109365 w 12163111"/>
              <a:gd name="connsiteY1" fmla="*/ 0 h 6857624"/>
              <a:gd name="connsiteX2" fmla="*/ 12163111 w 12163111"/>
              <a:gd name="connsiteY2" fmla="*/ 6857624 h 6857624"/>
              <a:gd name="connsiteX3" fmla="*/ 0 w 12163111"/>
              <a:gd name="connsiteY3" fmla="*/ 4626713 h 6857624"/>
              <a:gd name="connsiteX0" fmla="*/ 0 w 12150411"/>
              <a:gd name="connsiteY0" fmla="*/ 4629896 h 6857624"/>
              <a:gd name="connsiteX1" fmla="*/ 8096665 w 12150411"/>
              <a:gd name="connsiteY1" fmla="*/ 0 h 6857624"/>
              <a:gd name="connsiteX2" fmla="*/ 12150411 w 12150411"/>
              <a:gd name="connsiteY2" fmla="*/ 6857624 h 6857624"/>
              <a:gd name="connsiteX3" fmla="*/ 0 w 12150411"/>
              <a:gd name="connsiteY3" fmla="*/ 4629896 h 6857624"/>
              <a:gd name="connsiteX0" fmla="*/ 0 w 12131361"/>
              <a:gd name="connsiteY0" fmla="*/ 4629897 h 6857624"/>
              <a:gd name="connsiteX1" fmla="*/ 8077615 w 12131361"/>
              <a:gd name="connsiteY1" fmla="*/ 0 h 6857624"/>
              <a:gd name="connsiteX2" fmla="*/ 12131361 w 12131361"/>
              <a:gd name="connsiteY2" fmla="*/ 6857624 h 6857624"/>
              <a:gd name="connsiteX3" fmla="*/ 0 w 12131361"/>
              <a:gd name="connsiteY3" fmla="*/ 4629897 h 6857624"/>
              <a:gd name="connsiteX0" fmla="*/ 0 w 12131361"/>
              <a:gd name="connsiteY0" fmla="*/ 4608991 h 6836718"/>
              <a:gd name="connsiteX1" fmla="*/ 8074138 w 12131361"/>
              <a:gd name="connsiteY1" fmla="*/ 0 h 6836718"/>
              <a:gd name="connsiteX2" fmla="*/ 12131361 w 12131361"/>
              <a:gd name="connsiteY2" fmla="*/ 6836718 h 6836718"/>
              <a:gd name="connsiteX3" fmla="*/ 0 w 12131361"/>
              <a:gd name="connsiteY3" fmla="*/ 4608991 h 683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31361" h="6836718">
                <a:moveTo>
                  <a:pt x="0" y="4608991"/>
                </a:moveTo>
                <a:lnTo>
                  <a:pt x="8074138" y="0"/>
                </a:lnTo>
                <a:lnTo>
                  <a:pt x="12131361" y="6836718"/>
                </a:lnTo>
                <a:lnTo>
                  <a:pt x="0" y="4608991"/>
                </a:lnTo>
                <a:close/>
              </a:path>
            </a:pathLst>
          </a:cu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44830" y="5713172"/>
            <a:ext cx="2623185" cy="704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107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4186" y="2428493"/>
            <a:ext cx="7311429" cy="2925108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1056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697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5 REVERS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D0D2FA82-BCA9-44DB-8EC6-D59D75A3B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42"/>
            <a:ext cx="7772400" cy="10040517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42889" y="563270"/>
            <a:ext cx="1519971" cy="633600"/>
            <a:chOff x="381000" y="384048"/>
            <a:chExt cx="2384269" cy="432000"/>
          </a:xfrm>
        </p:grpSpPr>
        <p:grpSp>
          <p:nvGrpSpPr>
            <p:cNvPr id="12" name="Group 11"/>
            <p:cNvGrpSpPr>
              <a:grpSpLocks noChangeAspect="1"/>
            </p:cNvGrpSpPr>
            <p:nvPr userDrawn="1"/>
          </p:nvGrpSpPr>
          <p:grpSpPr>
            <a:xfrm>
              <a:off x="1246412" y="392922"/>
              <a:ext cx="1518857" cy="423126"/>
              <a:chOff x="9836151" y="2917825"/>
              <a:chExt cx="11955463" cy="3330576"/>
            </a:xfrm>
            <a:solidFill>
              <a:schemeClr val="bg1"/>
            </a:solidFill>
          </p:grpSpPr>
          <p:sp>
            <p:nvSpPr>
              <p:cNvPr id="16" name="Freeform 6"/>
              <p:cNvSpPr>
                <a:spLocks/>
              </p:cNvSpPr>
              <p:nvPr userDrawn="1"/>
            </p:nvSpPr>
            <p:spPr bwMode="auto">
              <a:xfrm>
                <a:off x="9871076" y="2952750"/>
                <a:ext cx="868363" cy="1192213"/>
              </a:xfrm>
              <a:custGeom>
                <a:avLst/>
                <a:gdLst>
                  <a:gd name="T0" fmla="*/ 19 w 25"/>
                  <a:gd name="T1" fmla="*/ 10 h 34"/>
                  <a:gd name="T2" fmla="*/ 13 w 25"/>
                  <a:gd name="T3" fmla="*/ 5 h 34"/>
                  <a:gd name="T4" fmla="*/ 8 w 25"/>
                  <a:gd name="T5" fmla="*/ 9 h 34"/>
                  <a:gd name="T6" fmla="*/ 11 w 25"/>
                  <a:gd name="T7" fmla="*/ 13 h 34"/>
                  <a:gd name="T8" fmla="*/ 16 w 25"/>
                  <a:gd name="T9" fmla="*/ 14 h 34"/>
                  <a:gd name="T10" fmla="*/ 25 w 25"/>
                  <a:gd name="T11" fmla="*/ 24 h 34"/>
                  <a:gd name="T12" fmla="*/ 13 w 25"/>
                  <a:gd name="T13" fmla="*/ 34 h 34"/>
                  <a:gd name="T14" fmla="*/ 0 w 25"/>
                  <a:gd name="T15" fmla="*/ 24 h 34"/>
                  <a:gd name="T16" fmla="*/ 6 w 25"/>
                  <a:gd name="T17" fmla="*/ 22 h 34"/>
                  <a:gd name="T18" fmla="*/ 13 w 25"/>
                  <a:gd name="T19" fmla="*/ 28 h 34"/>
                  <a:gd name="T20" fmla="*/ 19 w 25"/>
                  <a:gd name="T21" fmla="*/ 24 h 34"/>
                  <a:gd name="T22" fmla="*/ 15 w 25"/>
                  <a:gd name="T23" fmla="*/ 20 h 34"/>
                  <a:gd name="T24" fmla="*/ 10 w 25"/>
                  <a:gd name="T25" fmla="*/ 19 h 34"/>
                  <a:gd name="T26" fmla="*/ 1 w 25"/>
                  <a:gd name="T27" fmla="*/ 10 h 34"/>
                  <a:gd name="T28" fmla="*/ 13 w 25"/>
                  <a:gd name="T29" fmla="*/ 0 h 34"/>
                  <a:gd name="T30" fmla="*/ 25 w 25"/>
                  <a:gd name="T31" fmla="*/ 8 h 34"/>
                  <a:gd name="T32" fmla="*/ 19 w 25"/>
                  <a:gd name="T33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4">
                    <a:moveTo>
                      <a:pt x="19" y="10"/>
                    </a:moveTo>
                    <a:cubicBezTo>
                      <a:pt x="19" y="8"/>
                      <a:pt x="17" y="5"/>
                      <a:pt x="13" y="5"/>
                    </a:cubicBezTo>
                    <a:cubicBezTo>
                      <a:pt x="10" y="5"/>
                      <a:pt x="8" y="7"/>
                      <a:pt x="8" y="9"/>
                    </a:cubicBezTo>
                    <a:cubicBezTo>
                      <a:pt x="8" y="11"/>
                      <a:pt x="9" y="13"/>
                      <a:pt x="11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2" y="15"/>
                      <a:pt x="25" y="19"/>
                      <a:pt x="25" y="24"/>
                    </a:cubicBezTo>
                    <a:cubicBezTo>
                      <a:pt x="25" y="29"/>
                      <a:pt x="21" y="34"/>
                      <a:pt x="13" y="34"/>
                    </a:cubicBezTo>
                    <a:cubicBezTo>
                      <a:pt x="4" y="34"/>
                      <a:pt x="1" y="28"/>
                      <a:pt x="0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5"/>
                      <a:pt x="9" y="28"/>
                      <a:pt x="13" y="28"/>
                    </a:cubicBezTo>
                    <a:cubicBezTo>
                      <a:pt x="17" y="28"/>
                      <a:pt x="19" y="27"/>
                      <a:pt x="19" y="24"/>
                    </a:cubicBezTo>
                    <a:cubicBezTo>
                      <a:pt x="19" y="22"/>
                      <a:pt x="17" y="21"/>
                      <a:pt x="15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8"/>
                      <a:pt x="1" y="15"/>
                      <a:pt x="1" y="10"/>
                    </a:cubicBezTo>
                    <a:cubicBezTo>
                      <a:pt x="1" y="4"/>
                      <a:pt x="7" y="0"/>
                      <a:pt x="13" y="0"/>
                    </a:cubicBezTo>
                    <a:cubicBezTo>
                      <a:pt x="21" y="0"/>
                      <a:pt x="24" y="4"/>
                      <a:pt x="25" y="8"/>
                    </a:cubicBezTo>
                    <a:lnTo>
                      <a:pt x="19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7" name="Freeform 7"/>
              <p:cNvSpPr>
                <a:spLocks/>
              </p:cNvSpPr>
              <p:nvPr userDrawn="1"/>
            </p:nvSpPr>
            <p:spPr bwMode="auto">
              <a:xfrm>
                <a:off x="10844213" y="3303588"/>
                <a:ext cx="798513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3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2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2" y="4"/>
                      <a:pt x="23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8" name="Freeform 8"/>
              <p:cNvSpPr>
                <a:spLocks noEditPoints="1"/>
              </p:cNvSpPr>
              <p:nvPr userDrawn="1"/>
            </p:nvSpPr>
            <p:spPr bwMode="auto">
              <a:xfrm>
                <a:off x="11747501" y="2917825"/>
                <a:ext cx="277813" cy="1192213"/>
              </a:xfrm>
              <a:custGeom>
                <a:avLst/>
                <a:gdLst>
                  <a:gd name="T0" fmla="*/ 4 w 8"/>
                  <a:gd name="T1" fmla="*/ 0 h 34"/>
                  <a:gd name="T2" fmla="*/ 8 w 8"/>
                  <a:gd name="T3" fmla="*/ 4 h 34"/>
                  <a:gd name="T4" fmla="*/ 4 w 8"/>
                  <a:gd name="T5" fmla="*/ 8 h 34"/>
                  <a:gd name="T6" fmla="*/ 0 w 8"/>
                  <a:gd name="T7" fmla="*/ 4 h 34"/>
                  <a:gd name="T8" fmla="*/ 4 w 8"/>
                  <a:gd name="T9" fmla="*/ 0 h 34"/>
                  <a:gd name="T10" fmla="*/ 1 w 8"/>
                  <a:gd name="T11" fmla="*/ 34 h 34"/>
                  <a:gd name="T12" fmla="*/ 1 w 8"/>
                  <a:gd name="T13" fmla="*/ 11 h 34"/>
                  <a:gd name="T14" fmla="*/ 7 w 8"/>
                  <a:gd name="T15" fmla="*/ 11 h 34"/>
                  <a:gd name="T16" fmla="*/ 7 w 8"/>
                  <a:gd name="T17" fmla="*/ 34 h 34"/>
                  <a:gd name="T18" fmla="*/ 1 w 8"/>
                  <a:gd name="T1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4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4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34"/>
                      <a:pt x="7" y="34"/>
                      <a:pt x="7" y="34"/>
                    </a:cubicBezTo>
                    <a:lnTo>
                      <a:pt x="1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9" name="Freeform 9"/>
              <p:cNvSpPr>
                <a:spLocks noEditPoints="1"/>
              </p:cNvSpPr>
              <p:nvPr userDrawn="1"/>
            </p:nvSpPr>
            <p:spPr bwMode="auto">
              <a:xfrm>
                <a:off x="12165013" y="3303588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5 h 24"/>
                  <a:gd name="T18" fmla="*/ 22 w 22"/>
                  <a:gd name="T19" fmla="*/ 17 h 24"/>
                  <a:gd name="T20" fmla="*/ 16 w 22"/>
                  <a:gd name="T21" fmla="*/ 9 h 24"/>
                  <a:gd name="T22" fmla="*/ 11 w 22"/>
                  <a:gd name="T23" fmla="*/ 5 h 24"/>
                  <a:gd name="T24" fmla="*/ 6 w 22"/>
                  <a:gd name="T25" fmla="*/ 9 h 24"/>
                  <a:gd name="T26" fmla="*/ 16 w 22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2" y="4"/>
                      <a:pt x="22" y="12"/>
                    </a:cubicBezTo>
                    <a:cubicBezTo>
                      <a:pt x="22" y="12"/>
                      <a:pt x="22" y="13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0" name="Freeform 10"/>
              <p:cNvSpPr>
                <a:spLocks/>
              </p:cNvSpPr>
              <p:nvPr userDrawn="1"/>
            </p:nvSpPr>
            <p:spPr bwMode="auto">
              <a:xfrm>
                <a:off x="13103226" y="3303588"/>
                <a:ext cx="730250" cy="806450"/>
              </a:xfrm>
              <a:custGeom>
                <a:avLst/>
                <a:gdLst>
                  <a:gd name="T0" fmla="*/ 6 w 21"/>
                  <a:gd name="T1" fmla="*/ 23 h 23"/>
                  <a:gd name="T2" fmla="*/ 0 w 21"/>
                  <a:gd name="T3" fmla="*/ 23 h 23"/>
                  <a:gd name="T4" fmla="*/ 0 w 21"/>
                  <a:gd name="T5" fmla="*/ 0 h 23"/>
                  <a:gd name="T6" fmla="*/ 6 w 21"/>
                  <a:gd name="T7" fmla="*/ 0 h 23"/>
                  <a:gd name="T8" fmla="*/ 6 w 21"/>
                  <a:gd name="T9" fmla="*/ 3 h 23"/>
                  <a:gd name="T10" fmla="*/ 13 w 21"/>
                  <a:gd name="T11" fmla="*/ 0 h 23"/>
                  <a:gd name="T12" fmla="*/ 21 w 21"/>
                  <a:gd name="T13" fmla="*/ 9 h 23"/>
                  <a:gd name="T14" fmla="*/ 21 w 21"/>
                  <a:gd name="T15" fmla="*/ 23 h 23"/>
                  <a:gd name="T16" fmla="*/ 15 w 21"/>
                  <a:gd name="T17" fmla="*/ 23 h 23"/>
                  <a:gd name="T18" fmla="*/ 15 w 21"/>
                  <a:gd name="T19" fmla="*/ 10 h 23"/>
                  <a:gd name="T20" fmla="*/ 10 w 21"/>
                  <a:gd name="T21" fmla="*/ 5 h 23"/>
                  <a:gd name="T22" fmla="*/ 6 w 21"/>
                  <a:gd name="T23" fmla="*/ 10 h 23"/>
                  <a:gd name="T24" fmla="*/ 6 w 21"/>
                  <a:gd name="T2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3">
                    <a:moveTo>
                      <a:pt x="6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8" y="0"/>
                      <a:pt x="21" y="4"/>
                      <a:pt x="21" y="9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7"/>
                      <a:pt x="13" y="5"/>
                      <a:pt x="10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6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1" name="Freeform 11"/>
              <p:cNvSpPr>
                <a:spLocks/>
              </p:cNvSpPr>
              <p:nvPr userDrawn="1"/>
            </p:nvSpPr>
            <p:spPr bwMode="auto">
              <a:xfrm>
                <a:off x="13971588" y="3303588"/>
                <a:ext cx="800100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2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1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1" y="4"/>
                      <a:pt x="22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7" name="Freeform 12"/>
              <p:cNvSpPr>
                <a:spLocks noEditPoints="1"/>
              </p:cNvSpPr>
              <p:nvPr userDrawn="1"/>
            </p:nvSpPr>
            <p:spPr bwMode="auto">
              <a:xfrm>
                <a:off x="14839951" y="3303588"/>
                <a:ext cx="800100" cy="841375"/>
              </a:xfrm>
              <a:custGeom>
                <a:avLst/>
                <a:gdLst>
                  <a:gd name="T0" fmla="*/ 22 w 23"/>
                  <a:gd name="T1" fmla="*/ 17 h 24"/>
                  <a:gd name="T2" fmla="*/ 12 w 23"/>
                  <a:gd name="T3" fmla="*/ 24 h 24"/>
                  <a:gd name="T4" fmla="*/ 0 w 23"/>
                  <a:gd name="T5" fmla="*/ 12 h 24"/>
                  <a:gd name="T6" fmla="*/ 11 w 23"/>
                  <a:gd name="T7" fmla="*/ 0 h 24"/>
                  <a:gd name="T8" fmla="*/ 23 w 23"/>
                  <a:gd name="T9" fmla="*/ 12 h 24"/>
                  <a:gd name="T10" fmla="*/ 23 w 23"/>
                  <a:gd name="T11" fmla="*/ 14 h 24"/>
                  <a:gd name="T12" fmla="*/ 6 w 23"/>
                  <a:gd name="T13" fmla="*/ 14 h 24"/>
                  <a:gd name="T14" fmla="*/ 12 w 23"/>
                  <a:gd name="T15" fmla="*/ 19 h 24"/>
                  <a:gd name="T16" fmla="*/ 17 w 23"/>
                  <a:gd name="T17" fmla="*/ 15 h 24"/>
                  <a:gd name="T18" fmla="*/ 22 w 23"/>
                  <a:gd name="T19" fmla="*/ 17 h 24"/>
                  <a:gd name="T20" fmla="*/ 16 w 23"/>
                  <a:gd name="T21" fmla="*/ 9 h 24"/>
                  <a:gd name="T22" fmla="*/ 11 w 23"/>
                  <a:gd name="T23" fmla="*/ 5 h 24"/>
                  <a:gd name="T24" fmla="*/ 6 w 23"/>
                  <a:gd name="T25" fmla="*/ 9 h 24"/>
                  <a:gd name="T26" fmla="*/ 16 w 23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6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3" y="4"/>
                      <a:pt x="23" y="12"/>
                    </a:cubicBezTo>
                    <a:cubicBezTo>
                      <a:pt x="23" y="12"/>
                      <a:pt x="23" y="13"/>
                      <a:pt x="23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8" name="Oval 13"/>
              <p:cNvSpPr>
                <a:spLocks noChangeArrowheads="1"/>
              </p:cNvSpPr>
              <p:nvPr userDrawn="1"/>
            </p:nvSpPr>
            <p:spPr bwMode="auto">
              <a:xfrm>
                <a:off x="15744826" y="3829050"/>
                <a:ext cx="312738" cy="3159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9" name="Freeform 14"/>
              <p:cNvSpPr>
                <a:spLocks noEditPoints="1"/>
              </p:cNvSpPr>
              <p:nvPr userDrawn="1"/>
            </p:nvSpPr>
            <p:spPr bwMode="auto">
              <a:xfrm>
                <a:off x="9836151" y="4776788"/>
                <a:ext cx="1146175" cy="1155700"/>
              </a:xfrm>
              <a:custGeom>
                <a:avLst/>
                <a:gdLst>
                  <a:gd name="T0" fmla="*/ 503 w 722"/>
                  <a:gd name="T1" fmla="*/ 552 h 728"/>
                  <a:gd name="T2" fmla="*/ 219 w 722"/>
                  <a:gd name="T3" fmla="*/ 552 h 728"/>
                  <a:gd name="T4" fmla="*/ 153 w 722"/>
                  <a:gd name="T5" fmla="*/ 728 h 728"/>
                  <a:gd name="T6" fmla="*/ 0 w 722"/>
                  <a:gd name="T7" fmla="*/ 728 h 728"/>
                  <a:gd name="T8" fmla="*/ 285 w 722"/>
                  <a:gd name="T9" fmla="*/ 0 h 728"/>
                  <a:gd name="T10" fmla="*/ 438 w 722"/>
                  <a:gd name="T11" fmla="*/ 0 h 728"/>
                  <a:gd name="T12" fmla="*/ 722 w 722"/>
                  <a:gd name="T13" fmla="*/ 728 h 728"/>
                  <a:gd name="T14" fmla="*/ 569 w 722"/>
                  <a:gd name="T15" fmla="*/ 728 h 728"/>
                  <a:gd name="T16" fmla="*/ 503 w 722"/>
                  <a:gd name="T17" fmla="*/ 552 h 728"/>
                  <a:gd name="T18" fmla="*/ 263 w 722"/>
                  <a:gd name="T19" fmla="*/ 419 h 728"/>
                  <a:gd name="T20" fmla="*/ 460 w 722"/>
                  <a:gd name="T21" fmla="*/ 419 h 728"/>
                  <a:gd name="T22" fmla="*/ 350 w 722"/>
                  <a:gd name="T23" fmla="*/ 154 h 728"/>
                  <a:gd name="T24" fmla="*/ 263 w 722"/>
                  <a:gd name="T25" fmla="*/ 41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2" h="728">
                    <a:moveTo>
                      <a:pt x="503" y="552"/>
                    </a:moveTo>
                    <a:lnTo>
                      <a:pt x="219" y="552"/>
                    </a:lnTo>
                    <a:lnTo>
                      <a:pt x="153" y="728"/>
                    </a:lnTo>
                    <a:lnTo>
                      <a:pt x="0" y="728"/>
                    </a:lnTo>
                    <a:lnTo>
                      <a:pt x="285" y="0"/>
                    </a:lnTo>
                    <a:lnTo>
                      <a:pt x="438" y="0"/>
                    </a:lnTo>
                    <a:lnTo>
                      <a:pt x="722" y="728"/>
                    </a:lnTo>
                    <a:lnTo>
                      <a:pt x="569" y="728"/>
                    </a:lnTo>
                    <a:lnTo>
                      <a:pt x="503" y="552"/>
                    </a:lnTo>
                    <a:close/>
                    <a:moveTo>
                      <a:pt x="263" y="419"/>
                    </a:moveTo>
                    <a:lnTo>
                      <a:pt x="460" y="419"/>
                    </a:lnTo>
                    <a:lnTo>
                      <a:pt x="350" y="154"/>
                    </a:lnTo>
                    <a:lnTo>
                      <a:pt x="263" y="4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0" name="Freeform 15"/>
              <p:cNvSpPr>
                <a:spLocks noEditPoints="1"/>
              </p:cNvSpPr>
              <p:nvPr userDrawn="1"/>
            </p:nvSpPr>
            <p:spPr bwMode="auto">
              <a:xfrm>
                <a:off x="11087101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7 w 24"/>
                  <a:gd name="T15" fmla="*/ 22 h 33"/>
                  <a:gd name="T16" fmla="*/ 7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20" y="24"/>
                      <a:pt x="13" y="24"/>
                    </a:cubicBezTo>
                    <a:cubicBezTo>
                      <a:pt x="10" y="24"/>
                      <a:pt x="8" y="23"/>
                      <a:pt x="7" y="22"/>
                    </a:cubicBezTo>
                    <a:cubicBezTo>
                      <a:pt x="7" y="33"/>
                      <a:pt x="7" y="33"/>
                      <a:pt x="7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1" name="Freeform 16"/>
              <p:cNvSpPr>
                <a:spLocks noEditPoints="1"/>
              </p:cNvSpPr>
              <p:nvPr userDrawn="1"/>
            </p:nvSpPr>
            <p:spPr bwMode="auto">
              <a:xfrm>
                <a:off x="12060238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6 w 24"/>
                  <a:gd name="T15" fmla="*/ 22 h 33"/>
                  <a:gd name="T16" fmla="*/ 6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3" y="24"/>
                    </a:cubicBezTo>
                    <a:cubicBezTo>
                      <a:pt x="10" y="24"/>
                      <a:pt x="7" y="23"/>
                      <a:pt x="6" y="22"/>
                    </a:cubicBezTo>
                    <a:cubicBezTo>
                      <a:pt x="6" y="33"/>
                      <a:pt x="6" y="33"/>
                      <a:pt x="6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2" name="Rectangle 17"/>
              <p:cNvSpPr>
                <a:spLocks noChangeArrowheads="1"/>
              </p:cNvSpPr>
              <p:nvPr userDrawn="1"/>
            </p:nvSpPr>
            <p:spPr bwMode="auto">
              <a:xfrm>
                <a:off x="13033376" y="4741863"/>
                <a:ext cx="207963" cy="1190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3" name="Freeform 18"/>
              <p:cNvSpPr>
                <a:spLocks noEditPoints="1"/>
              </p:cNvSpPr>
              <p:nvPr userDrawn="1"/>
            </p:nvSpPr>
            <p:spPr bwMode="auto">
              <a:xfrm>
                <a:off x="13450888" y="4705350"/>
                <a:ext cx="242888" cy="1227138"/>
              </a:xfrm>
              <a:custGeom>
                <a:avLst/>
                <a:gdLst>
                  <a:gd name="T0" fmla="*/ 4 w 7"/>
                  <a:gd name="T1" fmla="*/ 0 h 35"/>
                  <a:gd name="T2" fmla="*/ 7 w 7"/>
                  <a:gd name="T3" fmla="*/ 4 h 35"/>
                  <a:gd name="T4" fmla="*/ 4 w 7"/>
                  <a:gd name="T5" fmla="*/ 8 h 35"/>
                  <a:gd name="T6" fmla="*/ 0 w 7"/>
                  <a:gd name="T7" fmla="*/ 4 h 35"/>
                  <a:gd name="T8" fmla="*/ 4 w 7"/>
                  <a:gd name="T9" fmla="*/ 0 h 35"/>
                  <a:gd name="T10" fmla="*/ 1 w 7"/>
                  <a:gd name="T11" fmla="*/ 35 h 35"/>
                  <a:gd name="T12" fmla="*/ 1 w 7"/>
                  <a:gd name="T13" fmla="*/ 12 h 35"/>
                  <a:gd name="T14" fmla="*/ 7 w 7"/>
                  <a:gd name="T15" fmla="*/ 12 h 35"/>
                  <a:gd name="T16" fmla="*/ 7 w 7"/>
                  <a:gd name="T17" fmla="*/ 35 h 35"/>
                  <a:gd name="T18" fmla="*/ 1 w 7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35">
                    <a:moveTo>
                      <a:pt x="4" y="0"/>
                    </a:move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4" name="Freeform 19"/>
              <p:cNvSpPr>
                <a:spLocks noEditPoints="1"/>
              </p:cNvSpPr>
              <p:nvPr userDrawn="1"/>
            </p:nvSpPr>
            <p:spPr bwMode="auto">
              <a:xfrm>
                <a:off x="13866813" y="5091113"/>
                <a:ext cx="765175" cy="841375"/>
              </a:xfrm>
              <a:custGeom>
                <a:avLst/>
                <a:gdLst>
                  <a:gd name="T0" fmla="*/ 22 w 22"/>
                  <a:gd name="T1" fmla="*/ 17 h 24"/>
                  <a:gd name="T2" fmla="*/ 11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1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5" name="Freeform 20"/>
              <p:cNvSpPr>
                <a:spLocks noEditPoints="1"/>
              </p:cNvSpPr>
              <p:nvPr userDrawn="1"/>
            </p:nvSpPr>
            <p:spPr bwMode="auto">
              <a:xfrm>
                <a:off x="14736763" y="4741863"/>
                <a:ext cx="833438" cy="1190625"/>
              </a:xfrm>
              <a:custGeom>
                <a:avLst/>
                <a:gdLst>
                  <a:gd name="T0" fmla="*/ 24 w 24"/>
                  <a:gd name="T1" fmla="*/ 30 h 34"/>
                  <a:gd name="T2" fmla="*/ 24 w 24"/>
                  <a:gd name="T3" fmla="*/ 34 h 34"/>
                  <a:gd name="T4" fmla="*/ 18 w 24"/>
                  <a:gd name="T5" fmla="*/ 34 h 34"/>
                  <a:gd name="T6" fmla="*/ 18 w 24"/>
                  <a:gd name="T7" fmla="*/ 31 h 34"/>
                  <a:gd name="T8" fmla="*/ 12 w 24"/>
                  <a:gd name="T9" fmla="*/ 34 h 34"/>
                  <a:gd name="T10" fmla="*/ 0 w 24"/>
                  <a:gd name="T11" fmla="*/ 22 h 34"/>
                  <a:gd name="T12" fmla="*/ 11 w 24"/>
                  <a:gd name="T13" fmla="*/ 10 h 34"/>
                  <a:gd name="T14" fmla="*/ 18 w 24"/>
                  <a:gd name="T15" fmla="*/ 13 h 34"/>
                  <a:gd name="T16" fmla="*/ 18 w 24"/>
                  <a:gd name="T17" fmla="*/ 0 h 34"/>
                  <a:gd name="T18" fmla="*/ 24 w 24"/>
                  <a:gd name="T19" fmla="*/ 0 h 34"/>
                  <a:gd name="T20" fmla="*/ 24 w 24"/>
                  <a:gd name="T21" fmla="*/ 30 h 34"/>
                  <a:gd name="T22" fmla="*/ 12 w 24"/>
                  <a:gd name="T23" fmla="*/ 29 h 34"/>
                  <a:gd name="T24" fmla="*/ 18 w 24"/>
                  <a:gd name="T25" fmla="*/ 22 h 34"/>
                  <a:gd name="T26" fmla="*/ 12 w 24"/>
                  <a:gd name="T27" fmla="*/ 16 h 34"/>
                  <a:gd name="T28" fmla="*/ 7 w 24"/>
                  <a:gd name="T29" fmla="*/ 22 h 34"/>
                  <a:gd name="T30" fmla="*/ 12 w 24"/>
                  <a:gd name="T31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34">
                    <a:moveTo>
                      <a:pt x="24" y="30"/>
                    </a:moveTo>
                    <a:cubicBezTo>
                      <a:pt x="24" y="31"/>
                      <a:pt x="24" y="33"/>
                      <a:pt x="24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3"/>
                      <a:pt x="18" y="32"/>
                      <a:pt x="18" y="31"/>
                    </a:cubicBezTo>
                    <a:cubicBezTo>
                      <a:pt x="17" y="33"/>
                      <a:pt x="15" y="34"/>
                      <a:pt x="12" y="34"/>
                    </a:cubicBezTo>
                    <a:cubicBezTo>
                      <a:pt x="5" y="34"/>
                      <a:pt x="0" y="29"/>
                      <a:pt x="0" y="22"/>
                    </a:cubicBezTo>
                    <a:cubicBezTo>
                      <a:pt x="0" y="15"/>
                      <a:pt x="5" y="10"/>
                      <a:pt x="11" y="10"/>
                    </a:cubicBezTo>
                    <a:cubicBezTo>
                      <a:pt x="15" y="10"/>
                      <a:pt x="17" y="12"/>
                      <a:pt x="18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24" y="30"/>
                    </a:lnTo>
                    <a:close/>
                    <a:moveTo>
                      <a:pt x="12" y="29"/>
                    </a:moveTo>
                    <a:cubicBezTo>
                      <a:pt x="15" y="29"/>
                      <a:pt x="18" y="26"/>
                      <a:pt x="18" y="22"/>
                    </a:cubicBezTo>
                    <a:cubicBezTo>
                      <a:pt x="18" y="18"/>
                      <a:pt x="15" y="16"/>
                      <a:pt x="12" y="16"/>
                    </a:cubicBezTo>
                    <a:cubicBezTo>
                      <a:pt x="9" y="16"/>
                      <a:pt x="7" y="18"/>
                      <a:pt x="7" y="22"/>
                    </a:cubicBezTo>
                    <a:cubicBezTo>
                      <a:pt x="7" y="26"/>
                      <a:pt x="9" y="29"/>
                      <a:pt x="12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6" name="Freeform 21"/>
              <p:cNvSpPr>
                <a:spLocks/>
              </p:cNvSpPr>
              <p:nvPr userDrawn="1"/>
            </p:nvSpPr>
            <p:spPr bwMode="auto">
              <a:xfrm>
                <a:off x="16057563" y="4881563"/>
                <a:ext cx="520700" cy="1050925"/>
              </a:xfrm>
              <a:custGeom>
                <a:avLst/>
                <a:gdLst>
                  <a:gd name="T0" fmla="*/ 10 w 15"/>
                  <a:gd name="T1" fmla="*/ 7 h 30"/>
                  <a:gd name="T2" fmla="*/ 15 w 15"/>
                  <a:gd name="T3" fmla="*/ 7 h 30"/>
                  <a:gd name="T4" fmla="*/ 15 w 15"/>
                  <a:gd name="T5" fmla="*/ 12 h 30"/>
                  <a:gd name="T6" fmla="*/ 10 w 15"/>
                  <a:gd name="T7" fmla="*/ 12 h 30"/>
                  <a:gd name="T8" fmla="*/ 10 w 15"/>
                  <a:gd name="T9" fmla="*/ 22 h 30"/>
                  <a:gd name="T10" fmla="*/ 13 w 15"/>
                  <a:gd name="T11" fmla="*/ 25 h 30"/>
                  <a:gd name="T12" fmla="*/ 15 w 15"/>
                  <a:gd name="T13" fmla="*/ 24 h 30"/>
                  <a:gd name="T14" fmla="*/ 15 w 15"/>
                  <a:gd name="T15" fmla="*/ 30 h 30"/>
                  <a:gd name="T16" fmla="*/ 11 w 15"/>
                  <a:gd name="T17" fmla="*/ 30 h 30"/>
                  <a:gd name="T18" fmla="*/ 4 w 15"/>
                  <a:gd name="T19" fmla="*/ 23 h 30"/>
                  <a:gd name="T20" fmla="*/ 4 w 15"/>
                  <a:gd name="T21" fmla="*/ 12 h 30"/>
                  <a:gd name="T22" fmla="*/ 0 w 15"/>
                  <a:gd name="T23" fmla="*/ 12 h 30"/>
                  <a:gd name="T24" fmla="*/ 0 w 15"/>
                  <a:gd name="T25" fmla="*/ 7 h 30"/>
                  <a:gd name="T26" fmla="*/ 1 w 15"/>
                  <a:gd name="T27" fmla="*/ 7 h 30"/>
                  <a:gd name="T28" fmla="*/ 5 w 15"/>
                  <a:gd name="T29" fmla="*/ 3 h 30"/>
                  <a:gd name="T30" fmla="*/ 5 w 15"/>
                  <a:gd name="T31" fmla="*/ 0 h 30"/>
                  <a:gd name="T32" fmla="*/ 10 w 15"/>
                  <a:gd name="T33" fmla="*/ 0 h 30"/>
                  <a:gd name="T34" fmla="*/ 10 w 15"/>
                  <a:gd name="T35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30">
                    <a:moveTo>
                      <a:pt x="10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4"/>
                      <a:pt x="11" y="25"/>
                      <a:pt x="13" y="25"/>
                    </a:cubicBezTo>
                    <a:cubicBezTo>
                      <a:pt x="14" y="25"/>
                      <a:pt x="15" y="24"/>
                      <a:pt x="15" y="24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4" y="30"/>
                      <a:pt x="13" y="30"/>
                      <a:pt x="11" y="30"/>
                    </a:cubicBezTo>
                    <a:cubicBezTo>
                      <a:pt x="7" y="30"/>
                      <a:pt x="4" y="27"/>
                      <a:pt x="4" y="2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7"/>
                      <a:pt x="5" y="5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1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7" name="Freeform 22"/>
              <p:cNvSpPr>
                <a:spLocks noEditPoints="1"/>
              </p:cNvSpPr>
              <p:nvPr userDrawn="1"/>
            </p:nvSpPr>
            <p:spPr bwMode="auto">
              <a:xfrm>
                <a:off x="16683038" y="5091113"/>
                <a:ext cx="833438" cy="841375"/>
              </a:xfrm>
              <a:custGeom>
                <a:avLst/>
                <a:gdLst>
                  <a:gd name="T0" fmla="*/ 24 w 24"/>
                  <a:gd name="T1" fmla="*/ 12 h 24"/>
                  <a:gd name="T2" fmla="*/ 12 w 24"/>
                  <a:gd name="T3" fmla="*/ 24 h 24"/>
                  <a:gd name="T4" fmla="*/ 0 w 24"/>
                  <a:gd name="T5" fmla="*/ 12 h 24"/>
                  <a:gd name="T6" fmla="*/ 12 w 24"/>
                  <a:gd name="T7" fmla="*/ 0 h 24"/>
                  <a:gd name="T8" fmla="*/ 24 w 24"/>
                  <a:gd name="T9" fmla="*/ 12 h 24"/>
                  <a:gd name="T10" fmla="*/ 18 w 24"/>
                  <a:gd name="T11" fmla="*/ 12 h 24"/>
                  <a:gd name="T12" fmla="*/ 12 w 24"/>
                  <a:gd name="T13" fmla="*/ 6 h 24"/>
                  <a:gd name="T14" fmla="*/ 6 w 24"/>
                  <a:gd name="T15" fmla="*/ 12 h 24"/>
                  <a:gd name="T16" fmla="*/ 12 w 24"/>
                  <a:gd name="T17" fmla="*/ 19 h 24"/>
                  <a:gd name="T18" fmla="*/ 18 w 24"/>
                  <a:gd name="T1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19"/>
                      <a:pt x="19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  <a:moveTo>
                      <a:pt x="18" y="12"/>
                    </a:moveTo>
                    <a:cubicBezTo>
                      <a:pt x="18" y="8"/>
                      <a:pt x="15" y="6"/>
                      <a:pt x="12" y="6"/>
                    </a:cubicBezTo>
                    <a:cubicBezTo>
                      <a:pt x="9" y="6"/>
                      <a:pt x="6" y="8"/>
                      <a:pt x="6" y="12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8" y="17"/>
                      <a:pt x="1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8" name="Freeform 23"/>
              <p:cNvSpPr>
                <a:spLocks/>
              </p:cNvSpPr>
              <p:nvPr userDrawn="1"/>
            </p:nvSpPr>
            <p:spPr bwMode="auto">
              <a:xfrm>
                <a:off x="18003838" y="4776788"/>
                <a:ext cx="728663" cy="1155700"/>
              </a:xfrm>
              <a:custGeom>
                <a:avLst/>
                <a:gdLst>
                  <a:gd name="T0" fmla="*/ 0 w 459"/>
                  <a:gd name="T1" fmla="*/ 728 h 728"/>
                  <a:gd name="T2" fmla="*/ 0 w 459"/>
                  <a:gd name="T3" fmla="*/ 0 h 728"/>
                  <a:gd name="T4" fmla="*/ 131 w 459"/>
                  <a:gd name="T5" fmla="*/ 0 h 728"/>
                  <a:gd name="T6" fmla="*/ 131 w 459"/>
                  <a:gd name="T7" fmla="*/ 596 h 728"/>
                  <a:gd name="T8" fmla="*/ 459 w 459"/>
                  <a:gd name="T9" fmla="*/ 596 h 728"/>
                  <a:gd name="T10" fmla="*/ 459 w 459"/>
                  <a:gd name="T11" fmla="*/ 728 h 728"/>
                  <a:gd name="T12" fmla="*/ 0 w 459"/>
                  <a:gd name="T13" fmla="*/ 72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9" h="728">
                    <a:moveTo>
                      <a:pt x="0" y="728"/>
                    </a:moveTo>
                    <a:lnTo>
                      <a:pt x="0" y="0"/>
                    </a:lnTo>
                    <a:lnTo>
                      <a:pt x="131" y="0"/>
                    </a:lnTo>
                    <a:lnTo>
                      <a:pt x="131" y="596"/>
                    </a:lnTo>
                    <a:lnTo>
                      <a:pt x="459" y="596"/>
                    </a:lnTo>
                    <a:lnTo>
                      <a:pt x="459" y="728"/>
                    </a:lnTo>
                    <a:lnTo>
                      <a:pt x="0" y="7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9" name="Freeform 24"/>
              <p:cNvSpPr>
                <a:spLocks noEditPoints="1"/>
              </p:cNvSpPr>
              <p:nvPr userDrawn="1"/>
            </p:nvSpPr>
            <p:spPr bwMode="auto">
              <a:xfrm>
                <a:off x="18837276" y="4705350"/>
                <a:ext cx="277813" cy="1227138"/>
              </a:xfrm>
              <a:custGeom>
                <a:avLst/>
                <a:gdLst>
                  <a:gd name="T0" fmla="*/ 4 w 8"/>
                  <a:gd name="T1" fmla="*/ 0 h 35"/>
                  <a:gd name="T2" fmla="*/ 8 w 8"/>
                  <a:gd name="T3" fmla="*/ 4 h 35"/>
                  <a:gd name="T4" fmla="*/ 4 w 8"/>
                  <a:gd name="T5" fmla="*/ 8 h 35"/>
                  <a:gd name="T6" fmla="*/ 0 w 8"/>
                  <a:gd name="T7" fmla="*/ 4 h 35"/>
                  <a:gd name="T8" fmla="*/ 4 w 8"/>
                  <a:gd name="T9" fmla="*/ 0 h 35"/>
                  <a:gd name="T10" fmla="*/ 1 w 8"/>
                  <a:gd name="T11" fmla="*/ 35 h 35"/>
                  <a:gd name="T12" fmla="*/ 1 w 8"/>
                  <a:gd name="T13" fmla="*/ 12 h 35"/>
                  <a:gd name="T14" fmla="*/ 7 w 8"/>
                  <a:gd name="T15" fmla="*/ 12 h 35"/>
                  <a:gd name="T16" fmla="*/ 7 w 8"/>
                  <a:gd name="T17" fmla="*/ 35 h 35"/>
                  <a:gd name="T18" fmla="*/ 1 w 8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5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0" name="Freeform 25"/>
              <p:cNvSpPr>
                <a:spLocks/>
              </p:cNvSpPr>
              <p:nvPr userDrawn="1"/>
            </p:nvSpPr>
            <p:spPr bwMode="auto">
              <a:xfrm>
                <a:off x="19254788" y="4741863"/>
                <a:ext cx="520700" cy="1190625"/>
              </a:xfrm>
              <a:custGeom>
                <a:avLst/>
                <a:gdLst>
                  <a:gd name="T0" fmla="*/ 10 w 15"/>
                  <a:gd name="T1" fmla="*/ 8 h 34"/>
                  <a:gd name="T2" fmla="*/ 10 w 15"/>
                  <a:gd name="T3" fmla="*/ 11 h 34"/>
                  <a:gd name="T4" fmla="*/ 15 w 15"/>
                  <a:gd name="T5" fmla="*/ 11 h 34"/>
                  <a:gd name="T6" fmla="*/ 15 w 15"/>
                  <a:gd name="T7" fmla="*/ 16 h 34"/>
                  <a:gd name="T8" fmla="*/ 10 w 15"/>
                  <a:gd name="T9" fmla="*/ 16 h 34"/>
                  <a:gd name="T10" fmla="*/ 10 w 15"/>
                  <a:gd name="T11" fmla="*/ 34 h 34"/>
                  <a:gd name="T12" fmla="*/ 4 w 15"/>
                  <a:gd name="T13" fmla="*/ 34 h 34"/>
                  <a:gd name="T14" fmla="*/ 4 w 15"/>
                  <a:gd name="T15" fmla="*/ 16 h 34"/>
                  <a:gd name="T16" fmla="*/ 0 w 15"/>
                  <a:gd name="T17" fmla="*/ 16 h 34"/>
                  <a:gd name="T18" fmla="*/ 0 w 15"/>
                  <a:gd name="T19" fmla="*/ 11 h 34"/>
                  <a:gd name="T20" fmla="*/ 4 w 15"/>
                  <a:gd name="T21" fmla="*/ 11 h 34"/>
                  <a:gd name="T22" fmla="*/ 4 w 15"/>
                  <a:gd name="T23" fmla="*/ 8 h 34"/>
                  <a:gd name="T24" fmla="*/ 12 w 15"/>
                  <a:gd name="T25" fmla="*/ 0 h 34"/>
                  <a:gd name="T26" fmla="*/ 15 w 15"/>
                  <a:gd name="T27" fmla="*/ 0 h 34"/>
                  <a:gd name="T28" fmla="*/ 15 w 15"/>
                  <a:gd name="T29" fmla="*/ 5 h 34"/>
                  <a:gd name="T30" fmla="*/ 13 w 15"/>
                  <a:gd name="T31" fmla="*/ 5 h 34"/>
                  <a:gd name="T32" fmla="*/ 10 w 15"/>
                  <a:gd name="T3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34">
                    <a:moveTo>
                      <a:pt x="10" y="8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3"/>
                      <a:pt x="7" y="0"/>
                      <a:pt x="12" y="0"/>
                    </a:cubicBezTo>
                    <a:cubicBezTo>
                      <a:pt x="13" y="0"/>
                      <a:pt x="15" y="0"/>
                      <a:pt x="15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4" y="5"/>
                      <a:pt x="13" y="5"/>
                    </a:cubicBezTo>
                    <a:cubicBezTo>
                      <a:pt x="12" y="5"/>
                      <a:pt x="10" y="6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1" name="Freeform 26"/>
              <p:cNvSpPr>
                <a:spLocks noEditPoints="1"/>
              </p:cNvSpPr>
              <p:nvPr userDrawn="1"/>
            </p:nvSpPr>
            <p:spPr bwMode="auto">
              <a:xfrm>
                <a:off x="19845338" y="5091113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2" name="Oval 27"/>
              <p:cNvSpPr>
                <a:spLocks noChangeArrowheads="1"/>
              </p:cNvSpPr>
              <p:nvPr userDrawn="1"/>
            </p:nvSpPr>
            <p:spPr bwMode="auto">
              <a:xfrm>
                <a:off x="20748626" y="5653088"/>
                <a:ext cx="312738" cy="279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4" name="Freeform 28"/>
              <p:cNvSpPr>
                <a:spLocks/>
              </p:cNvSpPr>
              <p:nvPr userDrawn="1"/>
            </p:nvSpPr>
            <p:spPr bwMode="auto">
              <a:xfrm>
                <a:off x="21409026" y="4776788"/>
                <a:ext cx="382588" cy="349250"/>
              </a:xfrm>
              <a:custGeom>
                <a:avLst/>
                <a:gdLst>
                  <a:gd name="T0" fmla="*/ 0 w 241"/>
                  <a:gd name="T1" fmla="*/ 220 h 220"/>
                  <a:gd name="T2" fmla="*/ 0 w 241"/>
                  <a:gd name="T3" fmla="*/ 0 h 220"/>
                  <a:gd name="T4" fmla="*/ 44 w 241"/>
                  <a:gd name="T5" fmla="*/ 0 h 220"/>
                  <a:gd name="T6" fmla="*/ 109 w 241"/>
                  <a:gd name="T7" fmla="*/ 154 h 220"/>
                  <a:gd name="T8" fmla="*/ 175 w 241"/>
                  <a:gd name="T9" fmla="*/ 0 h 220"/>
                  <a:gd name="T10" fmla="*/ 241 w 241"/>
                  <a:gd name="T11" fmla="*/ 0 h 220"/>
                  <a:gd name="T12" fmla="*/ 241 w 241"/>
                  <a:gd name="T13" fmla="*/ 220 h 220"/>
                  <a:gd name="T14" fmla="*/ 197 w 241"/>
                  <a:gd name="T15" fmla="*/ 220 h 220"/>
                  <a:gd name="T16" fmla="*/ 197 w 241"/>
                  <a:gd name="T17" fmla="*/ 66 h 220"/>
                  <a:gd name="T18" fmla="*/ 131 w 241"/>
                  <a:gd name="T19" fmla="*/ 220 h 220"/>
                  <a:gd name="T20" fmla="*/ 109 w 241"/>
                  <a:gd name="T21" fmla="*/ 220 h 220"/>
                  <a:gd name="T22" fmla="*/ 44 w 241"/>
                  <a:gd name="T23" fmla="*/ 66 h 220"/>
                  <a:gd name="T24" fmla="*/ 44 w 241"/>
                  <a:gd name="T25" fmla="*/ 220 h 220"/>
                  <a:gd name="T26" fmla="*/ 0 w 241"/>
                  <a:gd name="T27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1" h="220">
                    <a:moveTo>
                      <a:pt x="0" y="22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109" y="154"/>
                    </a:lnTo>
                    <a:lnTo>
                      <a:pt x="175" y="0"/>
                    </a:lnTo>
                    <a:lnTo>
                      <a:pt x="241" y="0"/>
                    </a:lnTo>
                    <a:lnTo>
                      <a:pt x="241" y="220"/>
                    </a:lnTo>
                    <a:lnTo>
                      <a:pt x="197" y="220"/>
                    </a:lnTo>
                    <a:lnTo>
                      <a:pt x="197" y="66"/>
                    </a:lnTo>
                    <a:lnTo>
                      <a:pt x="131" y="220"/>
                    </a:lnTo>
                    <a:lnTo>
                      <a:pt x="109" y="220"/>
                    </a:lnTo>
                    <a:lnTo>
                      <a:pt x="44" y="66"/>
                    </a:lnTo>
                    <a:lnTo>
                      <a:pt x="44" y="220"/>
                    </a:lnTo>
                    <a:lnTo>
                      <a:pt x="0" y="2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5" name="Freeform 29"/>
              <p:cNvSpPr>
                <a:spLocks/>
              </p:cNvSpPr>
              <p:nvPr userDrawn="1"/>
            </p:nvSpPr>
            <p:spPr bwMode="auto">
              <a:xfrm>
                <a:off x="21061363" y="4776788"/>
                <a:ext cx="277813" cy="349250"/>
              </a:xfrm>
              <a:custGeom>
                <a:avLst/>
                <a:gdLst>
                  <a:gd name="T0" fmla="*/ 0 w 175"/>
                  <a:gd name="T1" fmla="*/ 0 h 220"/>
                  <a:gd name="T2" fmla="*/ 175 w 175"/>
                  <a:gd name="T3" fmla="*/ 0 h 220"/>
                  <a:gd name="T4" fmla="*/ 175 w 175"/>
                  <a:gd name="T5" fmla="*/ 44 h 220"/>
                  <a:gd name="T6" fmla="*/ 110 w 175"/>
                  <a:gd name="T7" fmla="*/ 44 h 220"/>
                  <a:gd name="T8" fmla="*/ 110 w 175"/>
                  <a:gd name="T9" fmla="*/ 220 h 220"/>
                  <a:gd name="T10" fmla="*/ 66 w 175"/>
                  <a:gd name="T11" fmla="*/ 220 h 220"/>
                  <a:gd name="T12" fmla="*/ 66 w 175"/>
                  <a:gd name="T13" fmla="*/ 44 h 220"/>
                  <a:gd name="T14" fmla="*/ 0 w 175"/>
                  <a:gd name="T15" fmla="*/ 44 h 220"/>
                  <a:gd name="T16" fmla="*/ 0 w 175"/>
                  <a:gd name="T17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5" h="220">
                    <a:moveTo>
                      <a:pt x="0" y="0"/>
                    </a:moveTo>
                    <a:lnTo>
                      <a:pt x="175" y="0"/>
                    </a:lnTo>
                    <a:lnTo>
                      <a:pt x="175" y="44"/>
                    </a:lnTo>
                    <a:lnTo>
                      <a:pt x="110" y="44"/>
                    </a:lnTo>
                    <a:lnTo>
                      <a:pt x="110" y="220"/>
                    </a:lnTo>
                    <a:lnTo>
                      <a:pt x="66" y="220"/>
                    </a:lnTo>
                    <a:lnTo>
                      <a:pt x="66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</p:grpSp>
        <p:sp>
          <p:nvSpPr>
            <p:cNvPr id="13" name="Freeform 5"/>
            <p:cNvSpPr>
              <a:spLocks noEditPoints="1"/>
            </p:cNvSpPr>
            <p:nvPr userDrawn="1"/>
          </p:nvSpPr>
          <p:spPr bwMode="auto">
            <a:xfrm>
              <a:off x="381000" y="384048"/>
              <a:ext cx="750655" cy="400941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</p:grpSp>
      <p:sp>
        <p:nvSpPr>
          <p:cNvPr id="46" name="Triangle 1">
            <a:extLst>
              <a:ext uri="{FF2B5EF4-FFF2-40B4-BE49-F238E27FC236}">
                <a16:creationId xmlns:a16="http://schemas.microsoft.com/office/drawing/2014/main" id="{E398D872-4587-514E-ADAF-03FA743D0AFC}"/>
              </a:ext>
            </a:extLst>
          </p:cNvPr>
          <p:cNvSpPr/>
          <p:nvPr userDrawn="1"/>
        </p:nvSpPr>
        <p:spPr>
          <a:xfrm>
            <a:off x="21913" y="30597"/>
            <a:ext cx="7733743" cy="10005367"/>
          </a:xfrm>
          <a:custGeom>
            <a:avLst/>
            <a:gdLst>
              <a:gd name="connsiteX0" fmla="*/ 0 w 3806687"/>
              <a:gd name="connsiteY0" fmla="*/ 4855312 h 4855312"/>
              <a:gd name="connsiteX1" fmla="*/ 1903344 w 3806687"/>
              <a:gd name="connsiteY1" fmla="*/ 0 h 4855312"/>
              <a:gd name="connsiteX2" fmla="*/ 3806687 w 3806687"/>
              <a:gd name="connsiteY2" fmla="*/ 4855312 h 4855312"/>
              <a:gd name="connsiteX3" fmla="*/ 0 w 3806687"/>
              <a:gd name="connsiteY3" fmla="*/ 4855312 h 4855312"/>
              <a:gd name="connsiteX0" fmla="*/ 0 w 4089953"/>
              <a:gd name="connsiteY0" fmla="*/ 6147399 h 6147399"/>
              <a:gd name="connsiteX1" fmla="*/ 4089953 w 4089953"/>
              <a:gd name="connsiteY1" fmla="*/ 0 h 6147399"/>
              <a:gd name="connsiteX2" fmla="*/ 3806687 w 4089953"/>
              <a:gd name="connsiteY2" fmla="*/ 6147399 h 6147399"/>
              <a:gd name="connsiteX3" fmla="*/ 0 w 4089953"/>
              <a:gd name="connsiteY3" fmla="*/ 6147399 h 6147399"/>
              <a:gd name="connsiteX0" fmla="*/ 0 w 8169965"/>
              <a:gd name="connsiteY0" fmla="*/ 6147399 h 6872956"/>
              <a:gd name="connsiteX1" fmla="*/ 4089953 w 8169965"/>
              <a:gd name="connsiteY1" fmla="*/ 0 h 6872956"/>
              <a:gd name="connsiteX2" fmla="*/ 8169965 w 8169965"/>
              <a:gd name="connsiteY2" fmla="*/ 6872956 h 6872956"/>
              <a:gd name="connsiteX3" fmla="*/ 0 w 8169965"/>
              <a:gd name="connsiteY3" fmla="*/ 6147399 h 6872956"/>
              <a:gd name="connsiteX0" fmla="*/ 0 w 12205252"/>
              <a:gd name="connsiteY0" fmla="*/ 4626712 h 6872956"/>
              <a:gd name="connsiteX1" fmla="*/ 8125240 w 12205252"/>
              <a:gd name="connsiteY1" fmla="*/ 0 h 6872956"/>
              <a:gd name="connsiteX2" fmla="*/ 12205252 w 12205252"/>
              <a:gd name="connsiteY2" fmla="*/ 6872956 h 6872956"/>
              <a:gd name="connsiteX3" fmla="*/ 0 w 12205252"/>
              <a:gd name="connsiteY3" fmla="*/ 4626712 h 6872956"/>
              <a:gd name="connsiteX0" fmla="*/ 0 w 12194861"/>
              <a:gd name="connsiteY0" fmla="*/ 4626712 h 6841715"/>
              <a:gd name="connsiteX1" fmla="*/ 8125240 w 12194861"/>
              <a:gd name="connsiteY1" fmla="*/ 0 h 6841715"/>
              <a:gd name="connsiteX2" fmla="*/ 12194861 w 12194861"/>
              <a:gd name="connsiteY2" fmla="*/ 6841715 h 6841715"/>
              <a:gd name="connsiteX3" fmla="*/ 0 w 12194861"/>
              <a:gd name="connsiteY3" fmla="*/ 4626712 h 6841715"/>
              <a:gd name="connsiteX0" fmla="*/ 0 w 12191686"/>
              <a:gd name="connsiteY0" fmla="*/ 4626712 h 6867170"/>
              <a:gd name="connsiteX1" fmla="*/ 8125240 w 12191686"/>
              <a:gd name="connsiteY1" fmla="*/ 0 h 6867170"/>
              <a:gd name="connsiteX2" fmla="*/ 12191686 w 12191686"/>
              <a:gd name="connsiteY2" fmla="*/ 6867170 h 6867170"/>
              <a:gd name="connsiteX3" fmla="*/ 0 w 12191686"/>
              <a:gd name="connsiteY3" fmla="*/ 4626712 h 6867170"/>
              <a:gd name="connsiteX0" fmla="*/ 0 w 12188511"/>
              <a:gd name="connsiteY0" fmla="*/ 4626712 h 6857624"/>
              <a:gd name="connsiteX1" fmla="*/ 8125240 w 12188511"/>
              <a:gd name="connsiteY1" fmla="*/ 0 h 6857624"/>
              <a:gd name="connsiteX2" fmla="*/ 12188511 w 12188511"/>
              <a:gd name="connsiteY2" fmla="*/ 6857624 h 6857624"/>
              <a:gd name="connsiteX3" fmla="*/ 0 w 12188511"/>
              <a:gd name="connsiteY3" fmla="*/ 4626712 h 6857624"/>
              <a:gd name="connsiteX0" fmla="*/ 0 w 12178986"/>
              <a:gd name="connsiteY0" fmla="*/ 4626712 h 6857624"/>
              <a:gd name="connsiteX1" fmla="*/ 8125240 w 12178986"/>
              <a:gd name="connsiteY1" fmla="*/ 0 h 6857624"/>
              <a:gd name="connsiteX2" fmla="*/ 12178986 w 12178986"/>
              <a:gd name="connsiteY2" fmla="*/ 6857624 h 6857624"/>
              <a:gd name="connsiteX3" fmla="*/ 0 w 12178986"/>
              <a:gd name="connsiteY3" fmla="*/ 4626712 h 6857624"/>
              <a:gd name="connsiteX0" fmla="*/ 0 w 12163111"/>
              <a:gd name="connsiteY0" fmla="*/ 4626713 h 6857624"/>
              <a:gd name="connsiteX1" fmla="*/ 8109365 w 12163111"/>
              <a:gd name="connsiteY1" fmla="*/ 0 h 6857624"/>
              <a:gd name="connsiteX2" fmla="*/ 12163111 w 12163111"/>
              <a:gd name="connsiteY2" fmla="*/ 6857624 h 6857624"/>
              <a:gd name="connsiteX3" fmla="*/ 0 w 12163111"/>
              <a:gd name="connsiteY3" fmla="*/ 4626713 h 6857624"/>
              <a:gd name="connsiteX0" fmla="*/ 0 w 12150411"/>
              <a:gd name="connsiteY0" fmla="*/ 4629896 h 6857624"/>
              <a:gd name="connsiteX1" fmla="*/ 8096665 w 12150411"/>
              <a:gd name="connsiteY1" fmla="*/ 0 h 6857624"/>
              <a:gd name="connsiteX2" fmla="*/ 12150411 w 12150411"/>
              <a:gd name="connsiteY2" fmla="*/ 6857624 h 6857624"/>
              <a:gd name="connsiteX3" fmla="*/ 0 w 12150411"/>
              <a:gd name="connsiteY3" fmla="*/ 4629896 h 6857624"/>
              <a:gd name="connsiteX0" fmla="*/ 0 w 12131361"/>
              <a:gd name="connsiteY0" fmla="*/ 4629897 h 6857624"/>
              <a:gd name="connsiteX1" fmla="*/ 8077615 w 12131361"/>
              <a:gd name="connsiteY1" fmla="*/ 0 h 6857624"/>
              <a:gd name="connsiteX2" fmla="*/ 12131361 w 12131361"/>
              <a:gd name="connsiteY2" fmla="*/ 6857624 h 6857624"/>
              <a:gd name="connsiteX3" fmla="*/ 0 w 12131361"/>
              <a:gd name="connsiteY3" fmla="*/ 4629897 h 6857624"/>
              <a:gd name="connsiteX0" fmla="*/ 0 w 12131361"/>
              <a:gd name="connsiteY0" fmla="*/ 4608991 h 6836718"/>
              <a:gd name="connsiteX1" fmla="*/ 8074138 w 12131361"/>
              <a:gd name="connsiteY1" fmla="*/ 0 h 6836718"/>
              <a:gd name="connsiteX2" fmla="*/ 12131361 w 12131361"/>
              <a:gd name="connsiteY2" fmla="*/ 6836718 h 6836718"/>
              <a:gd name="connsiteX3" fmla="*/ 0 w 12131361"/>
              <a:gd name="connsiteY3" fmla="*/ 4608991 h 683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31361" h="6836718">
                <a:moveTo>
                  <a:pt x="0" y="4608991"/>
                </a:moveTo>
                <a:lnTo>
                  <a:pt x="8074138" y="0"/>
                </a:lnTo>
                <a:lnTo>
                  <a:pt x="12131361" y="6836718"/>
                </a:lnTo>
                <a:lnTo>
                  <a:pt x="0" y="4608991"/>
                </a:lnTo>
                <a:close/>
              </a:path>
            </a:pathLst>
          </a:custGeom>
          <a:noFill/>
          <a:ln w="127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44830" y="5713172"/>
            <a:ext cx="2623185" cy="704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107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4186" y="2428493"/>
            <a:ext cx="7311429" cy="2925108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1056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83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_5 REVERSED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90506E7F-501D-4E00-B17D-E3B501AD1F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42"/>
            <a:ext cx="7772400" cy="10040517"/>
          </a:xfrm>
          <a:prstGeom prst="rect">
            <a:avLst/>
          </a:prstGeom>
        </p:spPr>
      </p:pic>
      <p:grpSp>
        <p:nvGrpSpPr>
          <p:cNvPr id="11" name="Group 10"/>
          <p:cNvGrpSpPr/>
          <p:nvPr userDrawn="1"/>
        </p:nvGrpSpPr>
        <p:grpSpPr>
          <a:xfrm>
            <a:off x="242889" y="563270"/>
            <a:ext cx="1519971" cy="633600"/>
            <a:chOff x="381000" y="384048"/>
            <a:chExt cx="2384269" cy="432000"/>
          </a:xfrm>
        </p:grpSpPr>
        <p:grpSp>
          <p:nvGrpSpPr>
            <p:cNvPr id="12" name="Group 11"/>
            <p:cNvGrpSpPr>
              <a:grpSpLocks noChangeAspect="1"/>
            </p:cNvGrpSpPr>
            <p:nvPr userDrawn="1"/>
          </p:nvGrpSpPr>
          <p:grpSpPr>
            <a:xfrm>
              <a:off x="1246412" y="392922"/>
              <a:ext cx="1518857" cy="423126"/>
              <a:chOff x="9836151" y="2917825"/>
              <a:chExt cx="11955463" cy="3330576"/>
            </a:xfrm>
            <a:solidFill>
              <a:schemeClr val="bg1"/>
            </a:solidFill>
          </p:grpSpPr>
          <p:sp>
            <p:nvSpPr>
              <p:cNvPr id="16" name="Freeform 6"/>
              <p:cNvSpPr>
                <a:spLocks/>
              </p:cNvSpPr>
              <p:nvPr userDrawn="1"/>
            </p:nvSpPr>
            <p:spPr bwMode="auto">
              <a:xfrm>
                <a:off x="9871076" y="2952750"/>
                <a:ext cx="868363" cy="1192213"/>
              </a:xfrm>
              <a:custGeom>
                <a:avLst/>
                <a:gdLst>
                  <a:gd name="T0" fmla="*/ 19 w 25"/>
                  <a:gd name="T1" fmla="*/ 10 h 34"/>
                  <a:gd name="T2" fmla="*/ 13 w 25"/>
                  <a:gd name="T3" fmla="*/ 5 h 34"/>
                  <a:gd name="T4" fmla="*/ 8 w 25"/>
                  <a:gd name="T5" fmla="*/ 9 h 34"/>
                  <a:gd name="T6" fmla="*/ 11 w 25"/>
                  <a:gd name="T7" fmla="*/ 13 h 34"/>
                  <a:gd name="T8" fmla="*/ 16 w 25"/>
                  <a:gd name="T9" fmla="*/ 14 h 34"/>
                  <a:gd name="T10" fmla="*/ 25 w 25"/>
                  <a:gd name="T11" fmla="*/ 24 h 34"/>
                  <a:gd name="T12" fmla="*/ 13 w 25"/>
                  <a:gd name="T13" fmla="*/ 34 h 34"/>
                  <a:gd name="T14" fmla="*/ 0 w 25"/>
                  <a:gd name="T15" fmla="*/ 24 h 34"/>
                  <a:gd name="T16" fmla="*/ 6 w 25"/>
                  <a:gd name="T17" fmla="*/ 22 h 34"/>
                  <a:gd name="T18" fmla="*/ 13 w 25"/>
                  <a:gd name="T19" fmla="*/ 28 h 34"/>
                  <a:gd name="T20" fmla="*/ 19 w 25"/>
                  <a:gd name="T21" fmla="*/ 24 h 34"/>
                  <a:gd name="T22" fmla="*/ 15 w 25"/>
                  <a:gd name="T23" fmla="*/ 20 h 34"/>
                  <a:gd name="T24" fmla="*/ 10 w 25"/>
                  <a:gd name="T25" fmla="*/ 19 h 34"/>
                  <a:gd name="T26" fmla="*/ 1 w 25"/>
                  <a:gd name="T27" fmla="*/ 10 h 34"/>
                  <a:gd name="T28" fmla="*/ 13 w 25"/>
                  <a:gd name="T29" fmla="*/ 0 h 34"/>
                  <a:gd name="T30" fmla="*/ 25 w 25"/>
                  <a:gd name="T31" fmla="*/ 8 h 34"/>
                  <a:gd name="T32" fmla="*/ 19 w 25"/>
                  <a:gd name="T33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4">
                    <a:moveTo>
                      <a:pt x="19" y="10"/>
                    </a:moveTo>
                    <a:cubicBezTo>
                      <a:pt x="19" y="8"/>
                      <a:pt x="17" y="5"/>
                      <a:pt x="13" y="5"/>
                    </a:cubicBezTo>
                    <a:cubicBezTo>
                      <a:pt x="10" y="5"/>
                      <a:pt x="8" y="7"/>
                      <a:pt x="8" y="9"/>
                    </a:cubicBezTo>
                    <a:cubicBezTo>
                      <a:pt x="8" y="11"/>
                      <a:pt x="9" y="13"/>
                      <a:pt x="11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2" y="15"/>
                      <a:pt x="25" y="19"/>
                      <a:pt x="25" y="24"/>
                    </a:cubicBezTo>
                    <a:cubicBezTo>
                      <a:pt x="25" y="29"/>
                      <a:pt x="21" y="34"/>
                      <a:pt x="13" y="34"/>
                    </a:cubicBezTo>
                    <a:cubicBezTo>
                      <a:pt x="4" y="34"/>
                      <a:pt x="1" y="28"/>
                      <a:pt x="0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5"/>
                      <a:pt x="9" y="28"/>
                      <a:pt x="13" y="28"/>
                    </a:cubicBezTo>
                    <a:cubicBezTo>
                      <a:pt x="17" y="28"/>
                      <a:pt x="19" y="27"/>
                      <a:pt x="19" y="24"/>
                    </a:cubicBezTo>
                    <a:cubicBezTo>
                      <a:pt x="19" y="22"/>
                      <a:pt x="17" y="21"/>
                      <a:pt x="15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8"/>
                      <a:pt x="1" y="15"/>
                      <a:pt x="1" y="10"/>
                    </a:cubicBezTo>
                    <a:cubicBezTo>
                      <a:pt x="1" y="4"/>
                      <a:pt x="7" y="0"/>
                      <a:pt x="13" y="0"/>
                    </a:cubicBezTo>
                    <a:cubicBezTo>
                      <a:pt x="21" y="0"/>
                      <a:pt x="24" y="4"/>
                      <a:pt x="25" y="8"/>
                    </a:cubicBezTo>
                    <a:lnTo>
                      <a:pt x="19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7" name="Freeform 7"/>
              <p:cNvSpPr>
                <a:spLocks/>
              </p:cNvSpPr>
              <p:nvPr userDrawn="1"/>
            </p:nvSpPr>
            <p:spPr bwMode="auto">
              <a:xfrm>
                <a:off x="10844213" y="3303588"/>
                <a:ext cx="798513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3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2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2" y="4"/>
                      <a:pt x="23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8" name="Freeform 8"/>
              <p:cNvSpPr>
                <a:spLocks noEditPoints="1"/>
              </p:cNvSpPr>
              <p:nvPr userDrawn="1"/>
            </p:nvSpPr>
            <p:spPr bwMode="auto">
              <a:xfrm>
                <a:off x="11747501" y="2917825"/>
                <a:ext cx="277813" cy="1192213"/>
              </a:xfrm>
              <a:custGeom>
                <a:avLst/>
                <a:gdLst>
                  <a:gd name="T0" fmla="*/ 4 w 8"/>
                  <a:gd name="T1" fmla="*/ 0 h 34"/>
                  <a:gd name="T2" fmla="*/ 8 w 8"/>
                  <a:gd name="T3" fmla="*/ 4 h 34"/>
                  <a:gd name="T4" fmla="*/ 4 w 8"/>
                  <a:gd name="T5" fmla="*/ 8 h 34"/>
                  <a:gd name="T6" fmla="*/ 0 w 8"/>
                  <a:gd name="T7" fmla="*/ 4 h 34"/>
                  <a:gd name="T8" fmla="*/ 4 w 8"/>
                  <a:gd name="T9" fmla="*/ 0 h 34"/>
                  <a:gd name="T10" fmla="*/ 1 w 8"/>
                  <a:gd name="T11" fmla="*/ 34 h 34"/>
                  <a:gd name="T12" fmla="*/ 1 w 8"/>
                  <a:gd name="T13" fmla="*/ 11 h 34"/>
                  <a:gd name="T14" fmla="*/ 7 w 8"/>
                  <a:gd name="T15" fmla="*/ 11 h 34"/>
                  <a:gd name="T16" fmla="*/ 7 w 8"/>
                  <a:gd name="T17" fmla="*/ 34 h 34"/>
                  <a:gd name="T18" fmla="*/ 1 w 8"/>
                  <a:gd name="T1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4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4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34"/>
                      <a:pt x="7" y="34"/>
                      <a:pt x="7" y="34"/>
                    </a:cubicBezTo>
                    <a:lnTo>
                      <a:pt x="1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9" name="Freeform 9"/>
              <p:cNvSpPr>
                <a:spLocks noEditPoints="1"/>
              </p:cNvSpPr>
              <p:nvPr userDrawn="1"/>
            </p:nvSpPr>
            <p:spPr bwMode="auto">
              <a:xfrm>
                <a:off x="12165013" y="3303588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5 h 24"/>
                  <a:gd name="T18" fmla="*/ 22 w 22"/>
                  <a:gd name="T19" fmla="*/ 17 h 24"/>
                  <a:gd name="T20" fmla="*/ 16 w 22"/>
                  <a:gd name="T21" fmla="*/ 9 h 24"/>
                  <a:gd name="T22" fmla="*/ 11 w 22"/>
                  <a:gd name="T23" fmla="*/ 5 h 24"/>
                  <a:gd name="T24" fmla="*/ 6 w 22"/>
                  <a:gd name="T25" fmla="*/ 9 h 24"/>
                  <a:gd name="T26" fmla="*/ 16 w 22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2" y="4"/>
                      <a:pt x="22" y="12"/>
                    </a:cubicBezTo>
                    <a:cubicBezTo>
                      <a:pt x="22" y="12"/>
                      <a:pt x="22" y="13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0" name="Freeform 10"/>
              <p:cNvSpPr>
                <a:spLocks/>
              </p:cNvSpPr>
              <p:nvPr userDrawn="1"/>
            </p:nvSpPr>
            <p:spPr bwMode="auto">
              <a:xfrm>
                <a:off x="13103226" y="3303588"/>
                <a:ext cx="730250" cy="806450"/>
              </a:xfrm>
              <a:custGeom>
                <a:avLst/>
                <a:gdLst>
                  <a:gd name="T0" fmla="*/ 6 w 21"/>
                  <a:gd name="T1" fmla="*/ 23 h 23"/>
                  <a:gd name="T2" fmla="*/ 0 w 21"/>
                  <a:gd name="T3" fmla="*/ 23 h 23"/>
                  <a:gd name="T4" fmla="*/ 0 w 21"/>
                  <a:gd name="T5" fmla="*/ 0 h 23"/>
                  <a:gd name="T6" fmla="*/ 6 w 21"/>
                  <a:gd name="T7" fmla="*/ 0 h 23"/>
                  <a:gd name="T8" fmla="*/ 6 w 21"/>
                  <a:gd name="T9" fmla="*/ 3 h 23"/>
                  <a:gd name="T10" fmla="*/ 13 w 21"/>
                  <a:gd name="T11" fmla="*/ 0 h 23"/>
                  <a:gd name="T12" fmla="*/ 21 w 21"/>
                  <a:gd name="T13" fmla="*/ 9 h 23"/>
                  <a:gd name="T14" fmla="*/ 21 w 21"/>
                  <a:gd name="T15" fmla="*/ 23 h 23"/>
                  <a:gd name="T16" fmla="*/ 15 w 21"/>
                  <a:gd name="T17" fmla="*/ 23 h 23"/>
                  <a:gd name="T18" fmla="*/ 15 w 21"/>
                  <a:gd name="T19" fmla="*/ 10 h 23"/>
                  <a:gd name="T20" fmla="*/ 10 w 21"/>
                  <a:gd name="T21" fmla="*/ 5 h 23"/>
                  <a:gd name="T22" fmla="*/ 6 w 21"/>
                  <a:gd name="T23" fmla="*/ 10 h 23"/>
                  <a:gd name="T24" fmla="*/ 6 w 21"/>
                  <a:gd name="T2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3">
                    <a:moveTo>
                      <a:pt x="6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8" y="0"/>
                      <a:pt x="21" y="4"/>
                      <a:pt x="21" y="9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7"/>
                      <a:pt x="13" y="5"/>
                      <a:pt x="10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6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1" name="Freeform 11"/>
              <p:cNvSpPr>
                <a:spLocks/>
              </p:cNvSpPr>
              <p:nvPr userDrawn="1"/>
            </p:nvSpPr>
            <p:spPr bwMode="auto">
              <a:xfrm>
                <a:off x="13971588" y="3303588"/>
                <a:ext cx="800100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2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1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1" y="4"/>
                      <a:pt x="22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7" name="Freeform 12"/>
              <p:cNvSpPr>
                <a:spLocks noEditPoints="1"/>
              </p:cNvSpPr>
              <p:nvPr userDrawn="1"/>
            </p:nvSpPr>
            <p:spPr bwMode="auto">
              <a:xfrm>
                <a:off x="14839951" y="3303588"/>
                <a:ext cx="800100" cy="841375"/>
              </a:xfrm>
              <a:custGeom>
                <a:avLst/>
                <a:gdLst>
                  <a:gd name="T0" fmla="*/ 22 w 23"/>
                  <a:gd name="T1" fmla="*/ 17 h 24"/>
                  <a:gd name="T2" fmla="*/ 12 w 23"/>
                  <a:gd name="T3" fmla="*/ 24 h 24"/>
                  <a:gd name="T4" fmla="*/ 0 w 23"/>
                  <a:gd name="T5" fmla="*/ 12 h 24"/>
                  <a:gd name="T6" fmla="*/ 11 w 23"/>
                  <a:gd name="T7" fmla="*/ 0 h 24"/>
                  <a:gd name="T8" fmla="*/ 23 w 23"/>
                  <a:gd name="T9" fmla="*/ 12 h 24"/>
                  <a:gd name="T10" fmla="*/ 23 w 23"/>
                  <a:gd name="T11" fmla="*/ 14 h 24"/>
                  <a:gd name="T12" fmla="*/ 6 w 23"/>
                  <a:gd name="T13" fmla="*/ 14 h 24"/>
                  <a:gd name="T14" fmla="*/ 12 w 23"/>
                  <a:gd name="T15" fmla="*/ 19 h 24"/>
                  <a:gd name="T16" fmla="*/ 17 w 23"/>
                  <a:gd name="T17" fmla="*/ 15 h 24"/>
                  <a:gd name="T18" fmla="*/ 22 w 23"/>
                  <a:gd name="T19" fmla="*/ 17 h 24"/>
                  <a:gd name="T20" fmla="*/ 16 w 23"/>
                  <a:gd name="T21" fmla="*/ 9 h 24"/>
                  <a:gd name="T22" fmla="*/ 11 w 23"/>
                  <a:gd name="T23" fmla="*/ 5 h 24"/>
                  <a:gd name="T24" fmla="*/ 6 w 23"/>
                  <a:gd name="T25" fmla="*/ 9 h 24"/>
                  <a:gd name="T26" fmla="*/ 16 w 23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6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3" y="4"/>
                      <a:pt x="23" y="12"/>
                    </a:cubicBezTo>
                    <a:cubicBezTo>
                      <a:pt x="23" y="12"/>
                      <a:pt x="23" y="13"/>
                      <a:pt x="23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8" name="Oval 13"/>
              <p:cNvSpPr>
                <a:spLocks noChangeArrowheads="1"/>
              </p:cNvSpPr>
              <p:nvPr userDrawn="1"/>
            </p:nvSpPr>
            <p:spPr bwMode="auto">
              <a:xfrm>
                <a:off x="15744826" y="3829050"/>
                <a:ext cx="312738" cy="3159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9" name="Freeform 14"/>
              <p:cNvSpPr>
                <a:spLocks noEditPoints="1"/>
              </p:cNvSpPr>
              <p:nvPr userDrawn="1"/>
            </p:nvSpPr>
            <p:spPr bwMode="auto">
              <a:xfrm>
                <a:off x="9836151" y="4776788"/>
                <a:ext cx="1146175" cy="1155700"/>
              </a:xfrm>
              <a:custGeom>
                <a:avLst/>
                <a:gdLst>
                  <a:gd name="T0" fmla="*/ 503 w 722"/>
                  <a:gd name="T1" fmla="*/ 552 h 728"/>
                  <a:gd name="T2" fmla="*/ 219 w 722"/>
                  <a:gd name="T3" fmla="*/ 552 h 728"/>
                  <a:gd name="T4" fmla="*/ 153 w 722"/>
                  <a:gd name="T5" fmla="*/ 728 h 728"/>
                  <a:gd name="T6" fmla="*/ 0 w 722"/>
                  <a:gd name="T7" fmla="*/ 728 h 728"/>
                  <a:gd name="T8" fmla="*/ 285 w 722"/>
                  <a:gd name="T9" fmla="*/ 0 h 728"/>
                  <a:gd name="T10" fmla="*/ 438 w 722"/>
                  <a:gd name="T11" fmla="*/ 0 h 728"/>
                  <a:gd name="T12" fmla="*/ 722 w 722"/>
                  <a:gd name="T13" fmla="*/ 728 h 728"/>
                  <a:gd name="T14" fmla="*/ 569 w 722"/>
                  <a:gd name="T15" fmla="*/ 728 h 728"/>
                  <a:gd name="T16" fmla="*/ 503 w 722"/>
                  <a:gd name="T17" fmla="*/ 552 h 728"/>
                  <a:gd name="T18" fmla="*/ 263 w 722"/>
                  <a:gd name="T19" fmla="*/ 419 h 728"/>
                  <a:gd name="T20" fmla="*/ 460 w 722"/>
                  <a:gd name="T21" fmla="*/ 419 h 728"/>
                  <a:gd name="T22" fmla="*/ 350 w 722"/>
                  <a:gd name="T23" fmla="*/ 154 h 728"/>
                  <a:gd name="T24" fmla="*/ 263 w 722"/>
                  <a:gd name="T25" fmla="*/ 41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2" h="728">
                    <a:moveTo>
                      <a:pt x="503" y="552"/>
                    </a:moveTo>
                    <a:lnTo>
                      <a:pt x="219" y="552"/>
                    </a:lnTo>
                    <a:lnTo>
                      <a:pt x="153" y="728"/>
                    </a:lnTo>
                    <a:lnTo>
                      <a:pt x="0" y="728"/>
                    </a:lnTo>
                    <a:lnTo>
                      <a:pt x="285" y="0"/>
                    </a:lnTo>
                    <a:lnTo>
                      <a:pt x="438" y="0"/>
                    </a:lnTo>
                    <a:lnTo>
                      <a:pt x="722" y="728"/>
                    </a:lnTo>
                    <a:lnTo>
                      <a:pt x="569" y="728"/>
                    </a:lnTo>
                    <a:lnTo>
                      <a:pt x="503" y="552"/>
                    </a:lnTo>
                    <a:close/>
                    <a:moveTo>
                      <a:pt x="263" y="419"/>
                    </a:moveTo>
                    <a:lnTo>
                      <a:pt x="460" y="419"/>
                    </a:lnTo>
                    <a:lnTo>
                      <a:pt x="350" y="154"/>
                    </a:lnTo>
                    <a:lnTo>
                      <a:pt x="263" y="4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0" name="Freeform 15"/>
              <p:cNvSpPr>
                <a:spLocks noEditPoints="1"/>
              </p:cNvSpPr>
              <p:nvPr userDrawn="1"/>
            </p:nvSpPr>
            <p:spPr bwMode="auto">
              <a:xfrm>
                <a:off x="11087101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7 w 24"/>
                  <a:gd name="T15" fmla="*/ 22 h 33"/>
                  <a:gd name="T16" fmla="*/ 7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20" y="24"/>
                      <a:pt x="13" y="24"/>
                    </a:cubicBezTo>
                    <a:cubicBezTo>
                      <a:pt x="10" y="24"/>
                      <a:pt x="8" y="23"/>
                      <a:pt x="7" y="22"/>
                    </a:cubicBezTo>
                    <a:cubicBezTo>
                      <a:pt x="7" y="33"/>
                      <a:pt x="7" y="33"/>
                      <a:pt x="7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1" name="Freeform 16"/>
              <p:cNvSpPr>
                <a:spLocks noEditPoints="1"/>
              </p:cNvSpPr>
              <p:nvPr userDrawn="1"/>
            </p:nvSpPr>
            <p:spPr bwMode="auto">
              <a:xfrm>
                <a:off x="12060238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6 w 24"/>
                  <a:gd name="T15" fmla="*/ 22 h 33"/>
                  <a:gd name="T16" fmla="*/ 6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3" y="24"/>
                    </a:cubicBezTo>
                    <a:cubicBezTo>
                      <a:pt x="10" y="24"/>
                      <a:pt x="7" y="23"/>
                      <a:pt x="6" y="22"/>
                    </a:cubicBezTo>
                    <a:cubicBezTo>
                      <a:pt x="6" y="33"/>
                      <a:pt x="6" y="33"/>
                      <a:pt x="6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2" name="Rectangle 17"/>
              <p:cNvSpPr>
                <a:spLocks noChangeArrowheads="1"/>
              </p:cNvSpPr>
              <p:nvPr userDrawn="1"/>
            </p:nvSpPr>
            <p:spPr bwMode="auto">
              <a:xfrm>
                <a:off x="13033376" y="4741863"/>
                <a:ext cx="207963" cy="1190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3" name="Freeform 18"/>
              <p:cNvSpPr>
                <a:spLocks noEditPoints="1"/>
              </p:cNvSpPr>
              <p:nvPr userDrawn="1"/>
            </p:nvSpPr>
            <p:spPr bwMode="auto">
              <a:xfrm>
                <a:off x="13450888" y="4705350"/>
                <a:ext cx="242888" cy="1227138"/>
              </a:xfrm>
              <a:custGeom>
                <a:avLst/>
                <a:gdLst>
                  <a:gd name="T0" fmla="*/ 4 w 7"/>
                  <a:gd name="T1" fmla="*/ 0 h 35"/>
                  <a:gd name="T2" fmla="*/ 7 w 7"/>
                  <a:gd name="T3" fmla="*/ 4 h 35"/>
                  <a:gd name="T4" fmla="*/ 4 w 7"/>
                  <a:gd name="T5" fmla="*/ 8 h 35"/>
                  <a:gd name="T6" fmla="*/ 0 w 7"/>
                  <a:gd name="T7" fmla="*/ 4 h 35"/>
                  <a:gd name="T8" fmla="*/ 4 w 7"/>
                  <a:gd name="T9" fmla="*/ 0 h 35"/>
                  <a:gd name="T10" fmla="*/ 1 w 7"/>
                  <a:gd name="T11" fmla="*/ 35 h 35"/>
                  <a:gd name="T12" fmla="*/ 1 w 7"/>
                  <a:gd name="T13" fmla="*/ 12 h 35"/>
                  <a:gd name="T14" fmla="*/ 7 w 7"/>
                  <a:gd name="T15" fmla="*/ 12 h 35"/>
                  <a:gd name="T16" fmla="*/ 7 w 7"/>
                  <a:gd name="T17" fmla="*/ 35 h 35"/>
                  <a:gd name="T18" fmla="*/ 1 w 7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35">
                    <a:moveTo>
                      <a:pt x="4" y="0"/>
                    </a:move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4" name="Freeform 19"/>
              <p:cNvSpPr>
                <a:spLocks noEditPoints="1"/>
              </p:cNvSpPr>
              <p:nvPr userDrawn="1"/>
            </p:nvSpPr>
            <p:spPr bwMode="auto">
              <a:xfrm>
                <a:off x="13866813" y="5091113"/>
                <a:ext cx="765175" cy="841375"/>
              </a:xfrm>
              <a:custGeom>
                <a:avLst/>
                <a:gdLst>
                  <a:gd name="T0" fmla="*/ 22 w 22"/>
                  <a:gd name="T1" fmla="*/ 17 h 24"/>
                  <a:gd name="T2" fmla="*/ 11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1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5" name="Freeform 20"/>
              <p:cNvSpPr>
                <a:spLocks noEditPoints="1"/>
              </p:cNvSpPr>
              <p:nvPr userDrawn="1"/>
            </p:nvSpPr>
            <p:spPr bwMode="auto">
              <a:xfrm>
                <a:off x="14736763" y="4741863"/>
                <a:ext cx="833438" cy="1190625"/>
              </a:xfrm>
              <a:custGeom>
                <a:avLst/>
                <a:gdLst>
                  <a:gd name="T0" fmla="*/ 24 w 24"/>
                  <a:gd name="T1" fmla="*/ 30 h 34"/>
                  <a:gd name="T2" fmla="*/ 24 w 24"/>
                  <a:gd name="T3" fmla="*/ 34 h 34"/>
                  <a:gd name="T4" fmla="*/ 18 w 24"/>
                  <a:gd name="T5" fmla="*/ 34 h 34"/>
                  <a:gd name="T6" fmla="*/ 18 w 24"/>
                  <a:gd name="T7" fmla="*/ 31 h 34"/>
                  <a:gd name="T8" fmla="*/ 12 w 24"/>
                  <a:gd name="T9" fmla="*/ 34 h 34"/>
                  <a:gd name="T10" fmla="*/ 0 w 24"/>
                  <a:gd name="T11" fmla="*/ 22 h 34"/>
                  <a:gd name="T12" fmla="*/ 11 w 24"/>
                  <a:gd name="T13" fmla="*/ 10 h 34"/>
                  <a:gd name="T14" fmla="*/ 18 w 24"/>
                  <a:gd name="T15" fmla="*/ 13 h 34"/>
                  <a:gd name="T16" fmla="*/ 18 w 24"/>
                  <a:gd name="T17" fmla="*/ 0 h 34"/>
                  <a:gd name="T18" fmla="*/ 24 w 24"/>
                  <a:gd name="T19" fmla="*/ 0 h 34"/>
                  <a:gd name="T20" fmla="*/ 24 w 24"/>
                  <a:gd name="T21" fmla="*/ 30 h 34"/>
                  <a:gd name="T22" fmla="*/ 12 w 24"/>
                  <a:gd name="T23" fmla="*/ 29 h 34"/>
                  <a:gd name="T24" fmla="*/ 18 w 24"/>
                  <a:gd name="T25" fmla="*/ 22 h 34"/>
                  <a:gd name="T26" fmla="*/ 12 w 24"/>
                  <a:gd name="T27" fmla="*/ 16 h 34"/>
                  <a:gd name="T28" fmla="*/ 7 w 24"/>
                  <a:gd name="T29" fmla="*/ 22 h 34"/>
                  <a:gd name="T30" fmla="*/ 12 w 24"/>
                  <a:gd name="T31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34">
                    <a:moveTo>
                      <a:pt x="24" y="30"/>
                    </a:moveTo>
                    <a:cubicBezTo>
                      <a:pt x="24" y="31"/>
                      <a:pt x="24" y="33"/>
                      <a:pt x="24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3"/>
                      <a:pt x="18" y="32"/>
                      <a:pt x="18" y="31"/>
                    </a:cubicBezTo>
                    <a:cubicBezTo>
                      <a:pt x="17" y="33"/>
                      <a:pt x="15" y="34"/>
                      <a:pt x="12" y="34"/>
                    </a:cubicBezTo>
                    <a:cubicBezTo>
                      <a:pt x="5" y="34"/>
                      <a:pt x="0" y="29"/>
                      <a:pt x="0" y="22"/>
                    </a:cubicBezTo>
                    <a:cubicBezTo>
                      <a:pt x="0" y="15"/>
                      <a:pt x="5" y="10"/>
                      <a:pt x="11" y="10"/>
                    </a:cubicBezTo>
                    <a:cubicBezTo>
                      <a:pt x="15" y="10"/>
                      <a:pt x="17" y="12"/>
                      <a:pt x="18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24" y="30"/>
                    </a:lnTo>
                    <a:close/>
                    <a:moveTo>
                      <a:pt x="12" y="29"/>
                    </a:moveTo>
                    <a:cubicBezTo>
                      <a:pt x="15" y="29"/>
                      <a:pt x="18" y="26"/>
                      <a:pt x="18" y="22"/>
                    </a:cubicBezTo>
                    <a:cubicBezTo>
                      <a:pt x="18" y="18"/>
                      <a:pt x="15" y="16"/>
                      <a:pt x="12" y="16"/>
                    </a:cubicBezTo>
                    <a:cubicBezTo>
                      <a:pt x="9" y="16"/>
                      <a:pt x="7" y="18"/>
                      <a:pt x="7" y="22"/>
                    </a:cubicBezTo>
                    <a:cubicBezTo>
                      <a:pt x="7" y="26"/>
                      <a:pt x="9" y="29"/>
                      <a:pt x="12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6" name="Freeform 21"/>
              <p:cNvSpPr>
                <a:spLocks/>
              </p:cNvSpPr>
              <p:nvPr userDrawn="1"/>
            </p:nvSpPr>
            <p:spPr bwMode="auto">
              <a:xfrm>
                <a:off x="16057563" y="4881563"/>
                <a:ext cx="520700" cy="1050925"/>
              </a:xfrm>
              <a:custGeom>
                <a:avLst/>
                <a:gdLst>
                  <a:gd name="T0" fmla="*/ 10 w 15"/>
                  <a:gd name="T1" fmla="*/ 7 h 30"/>
                  <a:gd name="T2" fmla="*/ 15 w 15"/>
                  <a:gd name="T3" fmla="*/ 7 h 30"/>
                  <a:gd name="T4" fmla="*/ 15 w 15"/>
                  <a:gd name="T5" fmla="*/ 12 h 30"/>
                  <a:gd name="T6" fmla="*/ 10 w 15"/>
                  <a:gd name="T7" fmla="*/ 12 h 30"/>
                  <a:gd name="T8" fmla="*/ 10 w 15"/>
                  <a:gd name="T9" fmla="*/ 22 h 30"/>
                  <a:gd name="T10" fmla="*/ 13 w 15"/>
                  <a:gd name="T11" fmla="*/ 25 h 30"/>
                  <a:gd name="T12" fmla="*/ 15 w 15"/>
                  <a:gd name="T13" fmla="*/ 24 h 30"/>
                  <a:gd name="T14" fmla="*/ 15 w 15"/>
                  <a:gd name="T15" fmla="*/ 30 h 30"/>
                  <a:gd name="T16" fmla="*/ 11 w 15"/>
                  <a:gd name="T17" fmla="*/ 30 h 30"/>
                  <a:gd name="T18" fmla="*/ 4 w 15"/>
                  <a:gd name="T19" fmla="*/ 23 h 30"/>
                  <a:gd name="T20" fmla="*/ 4 w 15"/>
                  <a:gd name="T21" fmla="*/ 12 h 30"/>
                  <a:gd name="T22" fmla="*/ 0 w 15"/>
                  <a:gd name="T23" fmla="*/ 12 h 30"/>
                  <a:gd name="T24" fmla="*/ 0 w 15"/>
                  <a:gd name="T25" fmla="*/ 7 h 30"/>
                  <a:gd name="T26" fmla="*/ 1 w 15"/>
                  <a:gd name="T27" fmla="*/ 7 h 30"/>
                  <a:gd name="T28" fmla="*/ 5 w 15"/>
                  <a:gd name="T29" fmla="*/ 3 h 30"/>
                  <a:gd name="T30" fmla="*/ 5 w 15"/>
                  <a:gd name="T31" fmla="*/ 0 h 30"/>
                  <a:gd name="T32" fmla="*/ 10 w 15"/>
                  <a:gd name="T33" fmla="*/ 0 h 30"/>
                  <a:gd name="T34" fmla="*/ 10 w 15"/>
                  <a:gd name="T35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30">
                    <a:moveTo>
                      <a:pt x="10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4"/>
                      <a:pt x="11" y="25"/>
                      <a:pt x="13" y="25"/>
                    </a:cubicBezTo>
                    <a:cubicBezTo>
                      <a:pt x="14" y="25"/>
                      <a:pt x="15" y="24"/>
                      <a:pt x="15" y="24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4" y="30"/>
                      <a:pt x="13" y="30"/>
                      <a:pt x="11" y="30"/>
                    </a:cubicBezTo>
                    <a:cubicBezTo>
                      <a:pt x="7" y="30"/>
                      <a:pt x="4" y="27"/>
                      <a:pt x="4" y="2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7"/>
                      <a:pt x="5" y="5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1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7" name="Freeform 22"/>
              <p:cNvSpPr>
                <a:spLocks noEditPoints="1"/>
              </p:cNvSpPr>
              <p:nvPr userDrawn="1"/>
            </p:nvSpPr>
            <p:spPr bwMode="auto">
              <a:xfrm>
                <a:off x="16683038" y="5091113"/>
                <a:ext cx="833438" cy="841375"/>
              </a:xfrm>
              <a:custGeom>
                <a:avLst/>
                <a:gdLst>
                  <a:gd name="T0" fmla="*/ 24 w 24"/>
                  <a:gd name="T1" fmla="*/ 12 h 24"/>
                  <a:gd name="T2" fmla="*/ 12 w 24"/>
                  <a:gd name="T3" fmla="*/ 24 h 24"/>
                  <a:gd name="T4" fmla="*/ 0 w 24"/>
                  <a:gd name="T5" fmla="*/ 12 h 24"/>
                  <a:gd name="T6" fmla="*/ 12 w 24"/>
                  <a:gd name="T7" fmla="*/ 0 h 24"/>
                  <a:gd name="T8" fmla="*/ 24 w 24"/>
                  <a:gd name="T9" fmla="*/ 12 h 24"/>
                  <a:gd name="T10" fmla="*/ 18 w 24"/>
                  <a:gd name="T11" fmla="*/ 12 h 24"/>
                  <a:gd name="T12" fmla="*/ 12 w 24"/>
                  <a:gd name="T13" fmla="*/ 6 h 24"/>
                  <a:gd name="T14" fmla="*/ 6 w 24"/>
                  <a:gd name="T15" fmla="*/ 12 h 24"/>
                  <a:gd name="T16" fmla="*/ 12 w 24"/>
                  <a:gd name="T17" fmla="*/ 19 h 24"/>
                  <a:gd name="T18" fmla="*/ 18 w 24"/>
                  <a:gd name="T1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19"/>
                      <a:pt x="19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  <a:moveTo>
                      <a:pt x="18" y="12"/>
                    </a:moveTo>
                    <a:cubicBezTo>
                      <a:pt x="18" y="8"/>
                      <a:pt x="15" y="6"/>
                      <a:pt x="12" y="6"/>
                    </a:cubicBezTo>
                    <a:cubicBezTo>
                      <a:pt x="9" y="6"/>
                      <a:pt x="6" y="8"/>
                      <a:pt x="6" y="12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8" y="17"/>
                      <a:pt x="1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8" name="Freeform 23"/>
              <p:cNvSpPr>
                <a:spLocks/>
              </p:cNvSpPr>
              <p:nvPr userDrawn="1"/>
            </p:nvSpPr>
            <p:spPr bwMode="auto">
              <a:xfrm>
                <a:off x="18003838" y="4776788"/>
                <a:ext cx="728663" cy="1155700"/>
              </a:xfrm>
              <a:custGeom>
                <a:avLst/>
                <a:gdLst>
                  <a:gd name="T0" fmla="*/ 0 w 459"/>
                  <a:gd name="T1" fmla="*/ 728 h 728"/>
                  <a:gd name="T2" fmla="*/ 0 w 459"/>
                  <a:gd name="T3" fmla="*/ 0 h 728"/>
                  <a:gd name="T4" fmla="*/ 131 w 459"/>
                  <a:gd name="T5" fmla="*/ 0 h 728"/>
                  <a:gd name="T6" fmla="*/ 131 w 459"/>
                  <a:gd name="T7" fmla="*/ 596 h 728"/>
                  <a:gd name="T8" fmla="*/ 459 w 459"/>
                  <a:gd name="T9" fmla="*/ 596 h 728"/>
                  <a:gd name="T10" fmla="*/ 459 w 459"/>
                  <a:gd name="T11" fmla="*/ 728 h 728"/>
                  <a:gd name="T12" fmla="*/ 0 w 459"/>
                  <a:gd name="T13" fmla="*/ 72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9" h="728">
                    <a:moveTo>
                      <a:pt x="0" y="728"/>
                    </a:moveTo>
                    <a:lnTo>
                      <a:pt x="0" y="0"/>
                    </a:lnTo>
                    <a:lnTo>
                      <a:pt x="131" y="0"/>
                    </a:lnTo>
                    <a:lnTo>
                      <a:pt x="131" y="596"/>
                    </a:lnTo>
                    <a:lnTo>
                      <a:pt x="459" y="596"/>
                    </a:lnTo>
                    <a:lnTo>
                      <a:pt x="459" y="728"/>
                    </a:lnTo>
                    <a:lnTo>
                      <a:pt x="0" y="7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9" name="Freeform 24"/>
              <p:cNvSpPr>
                <a:spLocks noEditPoints="1"/>
              </p:cNvSpPr>
              <p:nvPr userDrawn="1"/>
            </p:nvSpPr>
            <p:spPr bwMode="auto">
              <a:xfrm>
                <a:off x="18837276" y="4705350"/>
                <a:ext cx="277813" cy="1227138"/>
              </a:xfrm>
              <a:custGeom>
                <a:avLst/>
                <a:gdLst>
                  <a:gd name="T0" fmla="*/ 4 w 8"/>
                  <a:gd name="T1" fmla="*/ 0 h 35"/>
                  <a:gd name="T2" fmla="*/ 8 w 8"/>
                  <a:gd name="T3" fmla="*/ 4 h 35"/>
                  <a:gd name="T4" fmla="*/ 4 w 8"/>
                  <a:gd name="T5" fmla="*/ 8 h 35"/>
                  <a:gd name="T6" fmla="*/ 0 w 8"/>
                  <a:gd name="T7" fmla="*/ 4 h 35"/>
                  <a:gd name="T8" fmla="*/ 4 w 8"/>
                  <a:gd name="T9" fmla="*/ 0 h 35"/>
                  <a:gd name="T10" fmla="*/ 1 w 8"/>
                  <a:gd name="T11" fmla="*/ 35 h 35"/>
                  <a:gd name="T12" fmla="*/ 1 w 8"/>
                  <a:gd name="T13" fmla="*/ 12 h 35"/>
                  <a:gd name="T14" fmla="*/ 7 w 8"/>
                  <a:gd name="T15" fmla="*/ 12 h 35"/>
                  <a:gd name="T16" fmla="*/ 7 w 8"/>
                  <a:gd name="T17" fmla="*/ 35 h 35"/>
                  <a:gd name="T18" fmla="*/ 1 w 8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5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0" name="Freeform 25"/>
              <p:cNvSpPr>
                <a:spLocks/>
              </p:cNvSpPr>
              <p:nvPr userDrawn="1"/>
            </p:nvSpPr>
            <p:spPr bwMode="auto">
              <a:xfrm>
                <a:off x="19254788" y="4741863"/>
                <a:ext cx="520700" cy="1190625"/>
              </a:xfrm>
              <a:custGeom>
                <a:avLst/>
                <a:gdLst>
                  <a:gd name="T0" fmla="*/ 10 w 15"/>
                  <a:gd name="T1" fmla="*/ 8 h 34"/>
                  <a:gd name="T2" fmla="*/ 10 w 15"/>
                  <a:gd name="T3" fmla="*/ 11 h 34"/>
                  <a:gd name="T4" fmla="*/ 15 w 15"/>
                  <a:gd name="T5" fmla="*/ 11 h 34"/>
                  <a:gd name="T6" fmla="*/ 15 w 15"/>
                  <a:gd name="T7" fmla="*/ 16 h 34"/>
                  <a:gd name="T8" fmla="*/ 10 w 15"/>
                  <a:gd name="T9" fmla="*/ 16 h 34"/>
                  <a:gd name="T10" fmla="*/ 10 w 15"/>
                  <a:gd name="T11" fmla="*/ 34 h 34"/>
                  <a:gd name="T12" fmla="*/ 4 w 15"/>
                  <a:gd name="T13" fmla="*/ 34 h 34"/>
                  <a:gd name="T14" fmla="*/ 4 w 15"/>
                  <a:gd name="T15" fmla="*/ 16 h 34"/>
                  <a:gd name="T16" fmla="*/ 0 w 15"/>
                  <a:gd name="T17" fmla="*/ 16 h 34"/>
                  <a:gd name="T18" fmla="*/ 0 w 15"/>
                  <a:gd name="T19" fmla="*/ 11 h 34"/>
                  <a:gd name="T20" fmla="*/ 4 w 15"/>
                  <a:gd name="T21" fmla="*/ 11 h 34"/>
                  <a:gd name="T22" fmla="*/ 4 w 15"/>
                  <a:gd name="T23" fmla="*/ 8 h 34"/>
                  <a:gd name="T24" fmla="*/ 12 w 15"/>
                  <a:gd name="T25" fmla="*/ 0 h 34"/>
                  <a:gd name="T26" fmla="*/ 15 w 15"/>
                  <a:gd name="T27" fmla="*/ 0 h 34"/>
                  <a:gd name="T28" fmla="*/ 15 w 15"/>
                  <a:gd name="T29" fmla="*/ 5 h 34"/>
                  <a:gd name="T30" fmla="*/ 13 w 15"/>
                  <a:gd name="T31" fmla="*/ 5 h 34"/>
                  <a:gd name="T32" fmla="*/ 10 w 15"/>
                  <a:gd name="T3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34">
                    <a:moveTo>
                      <a:pt x="10" y="8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3"/>
                      <a:pt x="7" y="0"/>
                      <a:pt x="12" y="0"/>
                    </a:cubicBezTo>
                    <a:cubicBezTo>
                      <a:pt x="13" y="0"/>
                      <a:pt x="15" y="0"/>
                      <a:pt x="15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4" y="5"/>
                      <a:pt x="13" y="5"/>
                    </a:cubicBezTo>
                    <a:cubicBezTo>
                      <a:pt x="12" y="5"/>
                      <a:pt x="10" y="6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1" name="Freeform 26"/>
              <p:cNvSpPr>
                <a:spLocks noEditPoints="1"/>
              </p:cNvSpPr>
              <p:nvPr userDrawn="1"/>
            </p:nvSpPr>
            <p:spPr bwMode="auto">
              <a:xfrm>
                <a:off x="19845338" y="5091113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2" name="Oval 27"/>
              <p:cNvSpPr>
                <a:spLocks noChangeArrowheads="1"/>
              </p:cNvSpPr>
              <p:nvPr userDrawn="1"/>
            </p:nvSpPr>
            <p:spPr bwMode="auto">
              <a:xfrm>
                <a:off x="20748626" y="5653088"/>
                <a:ext cx="312738" cy="279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4" name="Freeform 28"/>
              <p:cNvSpPr>
                <a:spLocks/>
              </p:cNvSpPr>
              <p:nvPr userDrawn="1"/>
            </p:nvSpPr>
            <p:spPr bwMode="auto">
              <a:xfrm>
                <a:off x="21409026" y="4776788"/>
                <a:ext cx="382588" cy="349250"/>
              </a:xfrm>
              <a:custGeom>
                <a:avLst/>
                <a:gdLst>
                  <a:gd name="T0" fmla="*/ 0 w 241"/>
                  <a:gd name="T1" fmla="*/ 220 h 220"/>
                  <a:gd name="T2" fmla="*/ 0 w 241"/>
                  <a:gd name="T3" fmla="*/ 0 h 220"/>
                  <a:gd name="T4" fmla="*/ 44 w 241"/>
                  <a:gd name="T5" fmla="*/ 0 h 220"/>
                  <a:gd name="T6" fmla="*/ 109 w 241"/>
                  <a:gd name="T7" fmla="*/ 154 h 220"/>
                  <a:gd name="T8" fmla="*/ 175 w 241"/>
                  <a:gd name="T9" fmla="*/ 0 h 220"/>
                  <a:gd name="T10" fmla="*/ 241 w 241"/>
                  <a:gd name="T11" fmla="*/ 0 h 220"/>
                  <a:gd name="T12" fmla="*/ 241 w 241"/>
                  <a:gd name="T13" fmla="*/ 220 h 220"/>
                  <a:gd name="T14" fmla="*/ 197 w 241"/>
                  <a:gd name="T15" fmla="*/ 220 h 220"/>
                  <a:gd name="T16" fmla="*/ 197 w 241"/>
                  <a:gd name="T17" fmla="*/ 66 h 220"/>
                  <a:gd name="T18" fmla="*/ 131 w 241"/>
                  <a:gd name="T19" fmla="*/ 220 h 220"/>
                  <a:gd name="T20" fmla="*/ 109 w 241"/>
                  <a:gd name="T21" fmla="*/ 220 h 220"/>
                  <a:gd name="T22" fmla="*/ 44 w 241"/>
                  <a:gd name="T23" fmla="*/ 66 h 220"/>
                  <a:gd name="T24" fmla="*/ 44 w 241"/>
                  <a:gd name="T25" fmla="*/ 220 h 220"/>
                  <a:gd name="T26" fmla="*/ 0 w 241"/>
                  <a:gd name="T27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1" h="220">
                    <a:moveTo>
                      <a:pt x="0" y="22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109" y="154"/>
                    </a:lnTo>
                    <a:lnTo>
                      <a:pt x="175" y="0"/>
                    </a:lnTo>
                    <a:lnTo>
                      <a:pt x="241" y="0"/>
                    </a:lnTo>
                    <a:lnTo>
                      <a:pt x="241" y="220"/>
                    </a:lnTo>
                    <a:lnTo>
                      <a:pt x="197" y="220"/>
                    </a:lnTo>
                    <a:lnTo>
                      <a:pt x="197" y="66"/>
                    </a:lnTo>
                    <a:lnTo>
                      <a:pt x="131" y="220"/>
                    </a:lnTo>
                    <a:lnTo>
                      <a:pt x="109" y="220"/>
                    </a:lnTo>
                    <a:lnTo>
                      <a:pt x="44" y="66"/>
                    </a:lnTo>
                    <a:lnTo>
                      <a:pt x="44" y="220"/>
                    </a:lnTo>
                    <a:lnTo>
                      <a:pt x="0" y="2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5" name="Freeform 29"/>
              <p:cNvSpPr>
                <a:spLocks/>
              </p:cNvSpPr>
              <p:nvPr userDrawn="1"/>
            </p:nvSpPr>
            <p:spPr bwMode="auto">
              <a:xfrm>
                <a:off x="21061363" y="4776788"/>
                <a:ext cx="277813" cy="349250"/>
              </a:xfrm>
              <a:custGeom>
                <a:avLst/>
                <a:gdLst>
                  <a:gd name="T0" fmla="*/ 0 w 175"/>
                  <a:gd name="T1" fmla="*/ 0 h 220"/>
                  <a:gd name="T2" fmla="*/ 175 w 175"/>
                  <a:gd name="T3" fmla="*/ 0 h 220"/>
                  <a:gd name="T4" fmla="*/ 175 w 175"/>
                  <a:gd name="T5" fmla="*/ 44 h 220"/>
                  <a:gd name="T6" fmla="*/ 110 w 175"/>
                  <a:gd name="T7" fmla="*/ 44 h 220"/>
                  <a:gd name="T8" fmla="*/ 110 w 175"/>
                  <a:gd name="T9" fmla="*/ 220 h 220"/>
                  <a:gd name="T10" fmla="*/ 66 w 175"/>
                  <a:gd name="T11" fmla="*/ 220 h 220"/>
                  <a:gd name="T12" fmla="*/ 66 w 175"/>
                  <a:gd name="T13" fmla="*/ 44 h 220"/>
                  <a:gd name="T14" fmla="*/ 0 w 175"/>
                  <a:gd name="T15" fmla="*/ 44 h 220"/>
                  <a:gd name="T16" fmla="*/ 0 w 175"/>
                  <a:gd name="T17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5" h="220">
                    <a:moveTo>
                      <a:pt x="0" y="0"/>
                    </a:moveTo>
                    <a:lnTo>
                      <a:pt x="175" y="0"/>
                    </a:lnTo>
                    <a:lnTo>
                      <a:pt x="175" y="44"/>
                    </a:lnTo>
                    <a:lnTo>
                      <a:pt x="110" y="44"/>
                    </a:lnTo>
                    <a:lnTo>
                      <a:pt x="110" y="220"/>
                    </a:lnTo>
                    <a:lnTo>
                      <a:pt x="66" y="220"/>
                    </a:lnTo>
                    <a:lnTo>
                      <a:pt x="66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</p:grpSp>
        <p:sp>
          <p:nvSpPr>
            <p:cNvPr id="13" name="Freeform 5"/>
            <p:cNvSpPr>
              <a:spLocks noEditPoints="1"/>
            </p:cNvSpPr>
            <p:nvPr userDrawn="1"/>
          </p:nvSpPr>
          <p:spPr bwMode="auto">
            <a:xfrm>
              <a:off x="381000" y="384048"/>
              <a:ext cx="750655" cy="400941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</p:grpSp>
      <p:sp>
        <p:nvSpPr>
          <p:cNvPr id="46" name="Triangle 1">
            <a:extLst>
              <a:ext uri="{FF2B5EF4-FFF2-40B4-BE49-F238E27FC236}">
                <a16:creationId xmlns:a16="http://schemas.microsoft.com/office/drawing/2014/main" id="{E398D872-4587-514E-ADAF-03FA743D0AFC}"/>
              </a:ext>
            </a:extLst>
          </p:cNvPr>
          <p:cNvSpPr/>
          <p:nvPr userDrawn="1"/>
        </p:nvSpPr>
        <p:spPr>
          <a:xfrm>
            <a:off x="21913" y="30597"/>
            <a:ext cx="7733743" cy="10005367"/>
          </a:xfrm>
          <a:custGeom>
            <a:avLst/>
            <a:gdLst>
              <a:gd name="connsiteX0" fmla="*/ 0 w 3806687"/>
              <a:gd name="connsiteY0" fmla="*/ 4855312 h 4855312"/>
              <a:gd name="connsiteX1" fmla="*/ 1903344 w 3806687"/>
              <a:gd name="connsiteY1" fmla="*/ 0 h 4855312"/>
              <a:gd name="connsiteX2" fmla="*/ 3806687 w 3806687"/>
              <a:gd name="connsiteY2" fmla="*/ 4855312 h 4855312"/>
              <a:gd name="connsiteX3" fmla="*/ 0 w 3806687"/>
              <a:gd name="connsiteY3" fmla="*/ 4855312 h 4855312"/>
              <a:gd name="connsiteX0" fmla="*/ 0 w 4089953"/>
              <a:gd name="connsiteY0" fmla="*/ 6147399 h 6147399"/>
              <a:gd name="connsiteX1" fmla="*/ 4089953 w 4089953"/>
              <a:gd name="connsiteY1" fmla="*/ 0 h 6147399"/>
              <a:gd name="connsiteX2" fmla="*/ 3806687 w 4089953"/>
              <a:gd name="connsiteY2" fmla="*/ 6147399 h 6147399"/>
              <a:gd name="connsiteX3" fmla="*/ 0 w 4089953"/>
              <a:gd name="connsiteY3" fmla="*/ 6147399 h 6147399"/>
              <a:gd name="connsiteX0" fmla="*/ 0 w 8169965"/>
              <a:gd name="connsiteY0" fmla="*/ 6147399 h 6872956"/>
              <a:gd name="connsiteX1" fmla="*/ 4089953 w 8169965"/>
              <a:gd name="connsiteY1" fmla="*/ 0 h 6872956"/>
              <a:gd name="connsiteX2" fmla="*/ 8169965 w 8169965"/>
              <a:gd name="connsiteY2" fmla="*/ 6872956 h 6872956"/>
              <a:gd name="connsiteX3" fmla="*/ 0 w 8169965"/>
              <a:gd name="connsiteY3" fmla="*/ 6147399 h 6872956"/>
              <a:gd name="connsiteX0" fmla="*/ 0 w 12205252"/>
              <a:gd name="connsiteY0" fmla="*/ 4626712 h 6872956"/>
              <a:gd name="connsiteX1" fmla="*/ 8125240 w 12205252"/>
              <a:gd name="connsiteY1" fmla="*/ 0 h 6872956"/>
              <a:gd name="connsiteX2" fmla="*/ 12205252 w 12205252"/>
              <a:gd name="connsiteY2" fmla="*/ 6872956 h 6872956"/>
              <a:gd name="connsiteX3" fmla="*/ 0 w 12205252"/>
              <a:gd name="connsiteY3" fmla="*/ 4626712 h 6872956"/>
              <a:gd name="connsiteX0" fmla="*/ 0 w 12194861"/>
              <a:gd name="connsiteY0" fmla="*/ 4626712 h 6841715"/>
              <a:gd name="connsiteX1" fmla="*/ 8125240 w 12194861"/>
              <a:gd name="connsiteY1" fmla="*/ 0 h 6841715"/>
              <a:gd name="connsiteX2" fmla="*/ 12194861 w 12194861"/>
              <a:gd name="connsiteY2" fmla="*/ 6841715 h 6841715"/>
              <a:gd name="connsiteX3" fmla="*/ 0 w 12194861"/>
              <a:gd name="connsiteY3" fmla="*/ 4626712 h 6841715"/>
              <a:gd name="connsiteX0" fmla="*/ 0 w 12191686"/>
              <a:gd name="connsiteY0" fmla="*/ 4626712 h 6867170"/>
              <a:gd name="connsiteX1" fmla="*/ 8125240 w 12191686"/>
              <a:gd name="connsiteY1" fmla="*/ 0 h 6867170"/>
              <a:gd name="connsiteX2" fmla="*/ 12191686 w 12191686"/>
              <a:gd name="connsiteY2" fmla="*/ 6867170 h 6867170"/>
              <a:gd name="connsiteX3" fmla="*/ 0 w 12191686"/>
              <a:gd name="connsiteY3" fmla="*/ 4626712 h 6867170"/>
              <a:gd name="connsiteX0" fmla="*/ 0 w 12188511"/>
              <a:gd name="connsiteY0" fmla="*/ 4626712 h 6857624"/>
              <a:gd name="connsiteX1" fmla="*/ 8125240 w 12188511"/>
              <a:gd name="connsiteY1" fmla="*/ 0 h 6857624"/>
              <a:gd name="connsiteX2" fmla="*/ 12188511 w 12188511"/>
              <a:gd name="connsiteY2" fmla="*/ 6857624 h 6857624"/>
              <a:gd name="connsiteX3" fmla="*/ 0 w 12188511"/>
              <a:gd name="connsiteY3" fmla="*/ 4626712 h 6857624"/>
              <a:gd name="connsiteX0" fmla="*/ 0 w 12178986"/>
              <a:gd name="connsiteY0" fmla="*/ 4626712 h 6857624"/>
              <a:gd name="connsiteX1" fmla="*/ 8125240 w 12178986"/>
              <a:gd name="connsiteY1" fmla="*/ 0 h 6857624"/>
              <a:gd name="connsiteX2" fmla="*/ 12178986 w 12178986"/>
              <a:gd name="connsiteY2" fmla="*/ 6857624 h 6857624"/>
              <a:gd name="connsiteX3" fmla="*/ 0 w 12178986"/>
              <a:gd name="connsiteY3" fmla="*/ 4626712 h 6857624"/>
              <a:gd name="connsiteX0" fmla="*/ 0 w 12163111"/>
              <a:gd name="connsiteY0" fmla="*/ 4626713 h 6857624"/>
              <a:gd name="connsiteX1" fmla="*/ 8109365 w 12163111"/>
              <a:gd name="connsiteY1" fmla="*/ 0 h 6857624"/>
              <a:gd name="connsiteX2" fmla="*/ 12163111 w 12163111"/>
              <a:gd name="connsiteY2" fmla="*/ 6857624 h 6857624"/>
              <a:gd name="connsiteX3" fmla="*/ 0 w 12163111"/>
              <a:gd name="connsiteY3" fmla="*/ 4626713 h 6857624"/>
              <a:gd name="connsiteX0" fmla="*/ 0 w 12150411"/>
              <a:gd name="connsiteY0" fmla="*/ 4629896 h 6857624"/>
              <a:gd name="connsiteX1" fmla="*/ 8096665 w 12150411"/>
              <a:gd name="connsiteY1" fmla="*/ 0 h 6857624"/>
              <a:gd name="connsiteX2" fmla="*/ 12150411 w 12150411"/>
              <a:gd name="connsiteY2" fmla="*/ 6857624 h 6857624"/>
              <a:gd name="connsiteX3" fmla="*/ 0 w 12150411"/>
              <a:gd name="connsiteY3" fmla="*/ 4629896 h 6857624"/>
              <a:gd name="connsiteX0" fmla="*/ 0 w 12131361"/>
              <a:gd name="connsiteY0" fmla="*/ 4629897 h 6857624"/>
              <a:gd name="connsiteX1" fmla="*/ 8077615 w 12131361"/>
              <a:gd name="connsiteY1" fmla="*/ 0 h 6857624"/>
              <a:gd name="connsiteX2" fmla="*/ 12131361 w 12131361"/>
              <a:gd name="connsiteY2" fmla="*/ 6857624 h 6857624"/>
              <a:gd name="connsiteX3" fmla="*/ 0 w 12131361"/>
              <a:gd name="connsiteY3" fmla="*/ 4629897 h 6857624"/>
              <a:gd name="connsiteX0" fmla="*/ 0 w 12131361"/>
              <a:gd name="connsiteY0" fmla="*/ 4608991 h 6836718"/>
              <a:gd name="connsiteX1" fmla="*/ 8074138 w 12131361"/>
              <a:gd name="connsiteY1" fmla="*/ 0 h 6836718"/>
              <a:gd name="connsiteX2" fmla="*/ 12131361 w 12131361"/>
              <a:gd name="connsiteY2" fmla="*/ 6836718 h 6836718"/>
              <a:gd name="connsiteX3" fmla="*/ 0 w 12131361"/>
              <a:gd name="connsiteY3" fmla="*/ 4608991 h 683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31361" h="6836718">
                <a:moveTo>
                  <a:pt x="0" y="4608991"/>
                </a:moveTo>
                <a:lnTo>
                  <a:pt x="8074138" y="0"/>
                </a:lnTo>
                <a:lnTo>
                  <a:pt x="12131361" y="6836718"/>
                </a:lnTo>
                <a:lnTo>
                  <a:pt x="0" y="4608991"/>
                </a:lnTo>
                <a:close/>
              </a:path>
            </a:pathLst>
          </a:custGeom>
          <a:noFill/>
          <a:ln w="12700">
            <a:gradFill>
              <a:gsLst>
                <a:gs pos="0">
                  <a:schemeClr val="accent1"/>
                </a:gs>
                <a:gs pos="99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44830" y="5713172"/>
            <a:ext cx="2623185" cy="704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107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4186" y="2428493"/>
            <a:ext cx="7311429" cy="2925108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1056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823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1875" y="556474"/>
            <a:ext cx="7283589" cy="6705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241874" y="1899922"/>
            <a:ext cx="7286625" cy="7264400"/>
          </a:xfrm>
        </p:spPr>
        <p:txBody>
          <a:bodyPr/>
          <a:lstStyle>
            <a:lvl1pPr marL="0" marR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 sz="2934"/>
            </a:lvl1pPr>
            <a:lvl2pPr marL="267763" marR="0" indent="-267763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2pPr>
            <a:lvl3pPr marL="461016" marR="0" indent="-19325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3pPr>
            <a:lvl4pPr marL="693852" marR="0" indent="-169971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4pPr>
            <a:lvl5pPr marL="942987" marR="0" indent="-15134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5pPr>
          </a:lstStyle>
          <a:p>
            <a:pPr marL="0" marR="0" lvl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7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42889" y="1233830"/>
            <a:ext cx="7286625" cy="536448"/>
          </a:xfrm>
        </p:spPr>
        <p:txBody>
          <a:bodyPr/>
          <a:lstStyle>
            <a:lvl1pPr>
              <a:defRPr sz="352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2D8C6-B021-44AB-991D-D27E3330593E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9F5DEA1-F45C-49D2-B1E2-C4E09DE25DC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13DB14-D770-4457-A7FB-3A8BF2CCF49C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4" name="Footer Placeholder 3">
              <a:extLst>
                <a:ext uri="{FF2B5EF4-FFF2-40B4-BE49-F238E27FC236}">
                  <a16:creationId xmlns:a16="http://schemas.microsoft.com/office/drawing/2014/main" id="{8EC958F0-41CC-415D-88AA-89E3AECC28A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5" name="TextBox 25">
              <a:extLst>
                <a:ext uri="{FF2B5EF4-FFF2-40B4-BE49-F238E27FC236}">
                  <a16:creationId xmlns:a16="http://schemas.microsoft.com/office/drawing/2014/main" id="{92DB555B-1636-4883-B142-7A70C8720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7" name="Rectangle 26">
              <a:extLst>
                <a:ext uri="{FF2B5EF4-FFF2-40B4-BE49-F238E27FC236}">
                  <a16:creationId xmlns:a16="http://schemas.microsoft.com/office/drawing/2014/main" id="{EFE29A9D-69DC-4014-92B2-BF3B4CEAE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2C16C4E2-D24A-4BE8-BA35-9E5F743908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4" name="Footer Placeholder 3">
              <a:extLst>
                <a:ext uri="{FF2B5EF4-FFF2-40B4-BE49-F238E27FC236}">
                  <a16:creationId xmlns:a16="http://schemas.microsoft.com/office/drawing/2014/main" id="{687CA877-7465-498D-A094-11C5790112E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71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Image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9">
            <a:extLst>
              <a:ext uri="{FF2B5EF4-FFF2-40B4-BE49-F238E27FC236}">
                <a16:creationId xmlns:a16="http://schemas.microsoft.com/office/drawing/2014/main" id="{88B13BD0-CE12-DD4B-A861-5939A7C11A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5847" y="0"/>
            <a:ext cx="7788247" cy="10058400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4186" y="2428494"/>
            <a:ext cx="6362360" cy="2374639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10560" b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Two line title</a:t>
            </a:r>
            <a:br>
              <a:rPr lang="en-US" dirty="0"/>
            </a:br>
            <a:r>
              <a:rPr lang="en-US" dirty="0"/>
              <a:t>goes here</a:t>
            </a:r>
            <a:endParaRPr lang="en-GB" dirty="0"/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44830" y="5713172"/>
            <a:ext cx="2623185" cy="704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107">
                <a:solidFill>
                  <a:schemeClr val="bg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42889" y="563270"/>
            <a:ext cx="1519971" cy="633600"/>
            <a:chOff x="381000" y="384048"/>
            <a:chExt cx="2384269" cy="432000"/>
          </a:xfrm>
        </p:grpSpPr>
        <p:grpSp>
          <p:nvGrpSpPr>
            <p:cNvPr id="12" name="Group 11"/>
            <p:cNvGrpSpPr>
              <a:grpSpLocks noChangeAspect="1"/>
            </p:cNvGrpSpPr>
            <p:nvPr userDrawn="1"/>
          </p:nvGrpSpPr>
          <p:grpSpPr>
            <a:xfrm>
              <a:off x="1246412" y="392922"/>
              <a:ext cx="1518857" cy="423126"/>
              <a:chOff x="9836151" y="2917825"/>
              <a:chExt cx="11955463" cy="3330576"/>
            </a:xfrm>
            <a:solidFill>
              <a:schemeClr val="bg1"/>
            </a:solidFill>
          </p:grpSpPr>
          <p:sp>
            <p:nvSpPr>
              <p:cNvPr id="16" name="Freeform 6"/>
              <p:cNvSpPr>
                <a:spLocks/>
              </p:cNvSpPr>
              <p:nvPr userDrawn="1"/>
            </p:nvSpPr>
            <p:spPr bwMode="auto">
              <a:xfrm>
                <a:off x="9871076" y="2952750"/>
                <a:ext cx="868363" cy="1192213"/>
              </a:xfrm>
              <a:custGeom>
                <a:avLst/>
                <a:gdLst>
                  <a:gd name="T0" fmla="*/ 19 w 25"/>
                  <a:gd name="T1" fmla="*/ 10 h 34"/>
                  <a:gd name="T2" fmla="*/ 13 w 25"/>
                  <a:gd name="T3" fmla="*/ 5 h 34"/>
                  <a:gd name="T4" fmla="*/ 8 w 25"/>
                  <a:gd name="T5" fmla="*/ 9 h 34"/>
                  <a:gd name="T6" fmla="*/ 11 w 25"/>
                  <a:gd name="T7" fmla="*/ 13 h 34"/>
                  <a:gd name="T8" fmla="*/ 16 w 25"/>
                  <a:gd name="T9" fmla="*/ 14 h 34"/>
                  <a:gd name="T10" fmla="*/ 25 w 25"/>
                  <a:gd name="T11" fmla="*/ 24 h 34"/>
                  <a:gd name="T12" fmla="*/ 13 w 25"/>
                  <a:gd name="T13" fmla="*/ 34 h 34"/>
                  <a:gd name="T14" fmla="*/ 0 w 25"/>
                  <a:gd name="T15" fmla="*/ 24 h 34"/>
                  <a:gd name="T16" fmla="*/ 6 w 25"/>
                  <a:gd name="T17" fmla="*/ 22 h 34"/>
                  <a:gd name="T18" fmla="*/ 13 w 25"/>
                  <a:gd name="T19" fmla="*/ 28 h 34"/>
                  <a:gd name="T20" fmla="*/ 19 w 25"/>
                  <a:gd name="T21" fmla="*/ 24 h 34"/>
                  <a:gd name="T22" fmla="*/ 15 w 25"/>
                  <a:gd name="T23" fmla="*/ 20 h 34"/>
                  <a:gd name="T24" fmla="*/ 10 w 25"/>
                  <a:gd name="T25" fmla="*/ 19 h 34"/>
                  <a:gd name="T26" fmla="*/ 1 w 25"/>
                  <a:gd name="T27" fmla="*/ 10 h 34"/>
                  <a:gd name="T28" fmla="*/ 13 w 25"/>
                  <a:gd name="T29" fmla="*/ 0 h 34"/>
                  <a:gd name="T30" fmla="*/ 25 w 25"/>
                  <a:gd name="T31" fmla="*/ 8 h 34"/>
                  <a:gd name="T32" fmla="*/ 19 w 25"/>
                  <a:gd name="T33" fmla="*/ 1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" h="34">
                    <a:moveTo>
                      <a:pt x="19" y="10"/>
                    </a:moveTo>
                    <a:cubicBezTo>
                      <a:pt x="19" y="8"/>
                      <a:pt x="17" y="5"/>
                      <a:pt x="13" y="5"/>
                    </a:cubicBezTo>
                    <a:cubicBezTo>
                      <a:pt x="10" y="5"/>
                      <a:pt x="8" y="7"/>
                      <a:pt x="8" y="9"/>
                    </a:cubicBezTo>
                    <a:cubicBezTo>
                      <a:pt x="8" y="11"/>
                      <a:pt x="9" y="13"/>
                      <a:pt x="11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22" y="15"/>
                      <a:pt x="25" y="19"/>
                      <a:pt x="25" y="24"/>
                    </a:cubicBezTo>
                    <a:cubicBezTo>
                      <a:pt x="25" y="29"/>
                      <a:pt x="21" y="34"/>
                      <a:pt x="13" y="34"/>
                    </a:cubicBezTo>
                    <a:cubicBezTo>
                      <a:pt x="4" y="34"/>
                      <a:pt x="1" y="28"/>
                      <a:pt x="0" y="2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5"/>
                      <a:pt x="9" y="28"/>
                      <a:pt x="13" y="28"/>
                    </a:cubicBezTo>
                    <a:cubicBezTo>
                      <a:pt x="17" y="28"/>
                      <a:pt x="19" y="27"/>
                      <a:pt x="19" y="24"/>
                    </a:cubicBezTo>
                    <a:cubicBezTo>
                      <a:pt x="19" y="22"/>
                      <a:pt x="17" y="21"/>
                      <a:pt x="15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5" y="18"/>
                      <a:pt x="1" y="15"/>
                      <a:pt x="1" y="10"/>
                    </a:cubicBezTo>
                    <a:cubicBezTo>
                      <a:pt x="1" y="4"/>
                      <a:pt x="7" y="0"/>
                      <a:pt x="13" y="0"/>
                    </a:cubicBezTo>
                    <a:cubicBezTo>
                      <a:pt x="21" y="0"/>
                      <a:pt x="24" y="4"/>
                      <a:pt x="25" y="8"/>
                    </a:cubicBezTo>
                    <a:lnTo>
                      <a:pt x="19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7" name="Freeform 7"/>
              <p:cNvSpPr>
                <a:spLocks/>
              </p:cNvSpPr>
              <p:nvPr userDrawn="1"/>
            </p:nvSpPr>
            <p:spPr bwMode="auto">
              <a:xfrm>
                <a:off x="10844213" y="3303588"/>
                <a:ext cx="798513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3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2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2" y="4"/>
                      <a:pt x="23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8" name="Freeform 8"/>
              <p:cNvSpPr>
                <a:spLocks noEditPoints="1"/>
              </p:cNvSpPr>
              <p:nvPr userDrawn="1"/>
            </p:nvSpPr>
            <p:spPr bwMode="auto">
              <a:xfrm>
                <a:off x="11747501" y="2917825"/>
                <a:ext cx="277813" cy="1192213"/>
              </a:xfrm>
              <a:custGeom>
                <a:avLst/>
                <a:gdLst>
                  <a:gd name="T0" fmla="*/ 4 w 8"/>
                  <a:gd name="T1" fmla="*/ 0 h 34"/>
                  <a:gd name="T2" fmla="*/ 8 w 8"/>
                  <a:gd name="T3" fmla="*/ 4 h 34"/>
                  <a:gd name="T4" fmla="*/ 4 w 8"/>
                  <a:gd name="T5" fmla="*/ 8 h 34"/>
                  <a:gd name="T6" fmla="*/ 0 w 8"/>
                  <a:gd name="T7" fmla="*/ 4 h 34"/>
                  <a:gd name="T8" fmla="*/ 4 w 8"/>
                  <a:gd name="T9" fmla="*/ 0 h 34"/>
                  <a:gd name="T10" fmla="*/ 1 w 8"/>
                  <a:gd name="T11" fmla="*/ 34 h 34"/>
                  <a:gd name="T12" fmla="*/ 1 w 8"/>
                  <a:gd name="T13" fmla="*/ 11 h 34"/>
                  <a:gd name="T14" fmla="*/ 7 w 8"/>
                  <a:gd name="T15" fmla="*/ 11 h 34"/>
                  <a:gd name="T16" fmla="*/ 7 w 8"/>
                  <a:gd name="T17" fmla="*/ 34 h 34"/>
                  <a:gd name="T18" fmla="*/ 1 w 8"/>
                  <a:gd name="T1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4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4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34"/>
                      <a:pt x="7" y="34"/>
                      <a:pt x="7" y="34"/>
                    </a:cubicBezTo>
                    <a:lnTo>
                      <a:pt x="1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19" name="Freeform 9"/>
              <p:cNvSpPr>
                <a:spLocks noEditPoints="1"/>
              </p:cNvSpPr>
              <p:nvPr userDrawn="1"/>
            </p:nvSpPr>
            <p:spPr bwMode="auto">
              <a:xfrm>
                <a:off x="12165013" y="3303588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5 h 24"/>
                  <a:gd name="T18" fmla="*/ 22 w 22"/>
                  <a:gd name="T19" fmla="*/ 17 h 24"/>
                  <a:gd name="T20" fmla="*/ 16 w 22"/>
                  <a:gd name="T21" fmla="*/ 9 h 24"/>
                  <a:gd name="T22" fmla="*/ 11 w 22"/>
                  <a:gd name="T23" fmla="*/ 5 h 24"/>
                  <a:gd name="T24" fmla="*/ 6 w 22"/>
                  <a:gd name="T25" fmla="*/ 9 h 24"/>
                  <a:gd name="T26" fmla="*/ 16 w 22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2" y="4"/>
                      <a:pt x="22" y="12"/>
                    </a:cubicBezTo>
                    <a:cubicBezTo>
                      <a:pt x="22" y="12"/>
                      <a:pt x="22" y="13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0" name="Freeform 10"/>
              <p:cNvSpPr>
                <a:spLocks/>
              </p:cNvSpPr>
              <p:nvPr userDrawn="1"/>
            </p:nvSpPr>
            <p:spPr bwMode="auto">
              <a:xfrm>
                <a:off x="13103226" y="3303588"/>
                <a:ext cx="730250" cy="806450"/>
              </a:xfrm>
              <a:custGeom>
                <a:avLst/>
                <a:gdLst>
                  <a:gd name="T0" fmla="*/ 6 w 21"/>
                  <a:gd name="T1" fmla="*/ 23 h 23"/>
                  <a:gd name="T2" fmla="*/ 0 w 21"/>
                  <a:gd name="T3" fmla="*/ 23 h 23"/>
                  <a:gd name="T4" fmla="*/ 0 w 21"/>
                  <a:gd name="T5" fmla="*/ 0 h 23"/>
                  <a:gd name="T6" fmla="*/ 6 w 21"/>
                  <a:gd name="T7" fmla="*/ 0 h 23"/>
                  <a:gd name="T8" fmla="*/ 6 w 21"/>
                  <a:gd name="T9" fmla="*/ 3 h 23"/>
                  <a:gd name="T10" fmla="*/ 13 w 21"/>
                  <a:gd name="T11" fmla="*/ 0 h 23"/>
                  <a:gd name="T12" fmla="*/ 21 w 21"/>
                  <a:gd name="T13" fmla="*/ 9 h 23"/>
                  <a:gd name="T14" fmla="*/ 21 w 21"/>
                  <a:gd name="T15" fmla="*/ 23 h 23"/>
                  <a:gd name="T16" fmla="*/ 15 w 21"/>
                  <a:gd name="T17" fmla="*/ 23 h 23"/>
                  <a:gd name="T18" fmla="*/ 15 w 21"/>
                  <a:gd name="T19" fmla="*/ 10 h 23"/>
                  <a:gd name="T20" fmla="*/ 10 w 21"/>
                  <a:gd name="T21" fmla="*/ 5 h 23"/>
                  <a:gd name="T22" fmla="*/ 6 w 21"/>
                  <a:gd name="T23" fmla="*/ 10 h 23"/>
                  <a:gd name="T24" fmla="*/ 6 w 21"/>
                  <a:gd name="T25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1" h="23">
                    <a:moveTo>
                      <a:pt x="6" y="23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10" y="0"/>
                      <a:pt x="13" y="0"/>
                    </a:cubicBezTo>
                    <a:cubicBezTo>
                      <a:pt x="18" y="0"/>
                      <a:pt x="21" y="4"/>
                      <a:pt x="21" y="9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7"/>
                      <a:pt x="13" y="5"/>
                      <a:pt x="10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6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1" name="Freeform 11"/>
              <p:cNvSpPr>
                <a:spLocks/>
              </p:cNvSpPr>
              <p:nvPr userDrawn="1"/>
            </p:nvSpPr>
            <p:spPr bwMode="auto">
              <a:xfrm>
                <a:off x="13971588" y="3303588"/>
                <a:ext cx="800100" cy="841375"/>
              </a:xfrm>
              <a:custGeom>
                <a:avLst/>
                <a:gdLst>
                  <a:gd name="T0" fmla="*/ 6 w 23"/>
                  <a:gd name="T1" fmla="*/ 12 h 24"/>
                  <a:gd name="T2" fmla="*/ 12 w 23"/>
                  <a:gd name="T3" fmla="*/ 18 h 24"/>
                  <a:gd name="T4" fmla="*/ 17 w 23"/>
                  <a:gd name="T5" fmla="*/ 15 h 24"/>
                  <a:gd name="T6" fmla="*/ 23 w 23"/>
                  <a:gd name="T7" fmla="*/ 16 h 24"/>
                  <a:gd name="T8" fmla="*/ 12 w 23"/>
                  <a:gd name="T9" fmla="*/ 24 h 24"/>
                  <a:gd name="T10" fmla="*/ 0 w 23"/>
                  <a:gd name="T11" fmla="*/ 12 h 24"/>
                  <a:gd name="T12" fmla="*/ 12 w 23"/>
                  <a:gd name="T13" fmla="*/ 0 h 24"/>
                  <a:gd name="T14" fmla="*/ 22 w 23"/>
                  <a:gd name="T15" fmla="*/ 7 h 24"/>
                  <a:gd name="T16" fmla="*/ 17 w 23"/>
                  <a:gd name="T17" fmla="*/ 9 h 24"/>
                  <a:gd name="T18" fmla="*/ 12 w 23"/>
                  <a:gd name="T19" fmla="*/ 5 h 24"/>
                  <a:gd name="T20" fmla="*/ 6 w 23"/>
                  <a:gd name="T21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3" h="24">
                    <a:moveTo>
                      <a:pt x="6" y="12"/>
                    </a:moveTo>
                    <a:cubicBezTo>
                      <a:pt x="6" y="16"/>
                      <a:pt x="9" y="18"/>
                      <a:pt x="12" y="18"/>
                    </a:cubicBezTo>
                    <a:cubicBezTo>
                      <a:pt x="15" y="18"/>
                      <a:pt x="17" y="16"/>
                      <a:pt x="17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1" y="20"/>
                      <a:pt x="18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8" y="0"/>
                      <a:pt x="21" y="4"/>
                      <a:pt x="22" y="7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7"/>
                      <a:pt x="15" y="5"/>
                      <a:pt x="12" y="5"/>
                    </a:cubicBezTo>
                    <a:cubicBezTo>
                      <a:pt x="9" y="5"/>
                      <a:pt x="6" y="8"/>
                      <a:pt x="6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7" name="Freeform 12"/>
              <p:cNvSpPr>
                <a:spLocks noEditPoints="1"/>
              </p:cNvSpPr>
              <p:nvPr userDrawn="1"/>
            </p:nvSpPr>
            <p:spPr bwMode="auto">
              <a:xfrm>
                <a:off x="14839951" y="3303588"/>
                <a:ext cx="800100" cy="841375"/>
              </a:xfrm>
              <a:custGeom>
                <a:avLst/>
                <a:gdLst>
                  <a:gd name="T0" fmla="*/ 22 w 23"/>
                  <a:gd name="T1" fmla="*/ 17 h 24"/>
                  <a:gd name="T2" fmla="*/ 12 w 23"/>
                  <a:gd name="T3" fmla="*/ 24 h 24"/>
                  <a:gd name="T4" fmla="*/ 0 w 23"/>
                  <a:gd name="T5" fmla="*/ 12 h 24"/>
                  <a:gd name="T6" fmla="*/ 11 w 23"/>
                  <a:gd name="T7" fmla="*/ 0 h 24"/>
                  <a:gd name="T8" fmla="*/ 23 w 23"/>
                  <a:gd name="T9" fmla="*/ 12 h 24"/>
                  <a:gd name="T10" fmla="*/ 23 w 23"/>
                  <a:gd name="T11" fmla="*/ 14 h 24"/>
                  <a:gd name="T12" fmla="*/ 6 w 23"/>
                  <a:gd name="T13" fmla="*/ 14 h 24"/>
                  <a:gd name="T14" fmla="*/ 12 w 23"/>
                  <a:gd name="T15" fmla="*/ 19 h 24"/>
                  <a:gd name="T16" fmla="*/ 17 w 23"/>
                  <a:gd name="T17" fmla="*/ 15 h 24"/>
                  <a:gd name="T18" fmla="*/ 22 w 23"/>
                  <a:gd name="T19" fmla="*/ 17 h 24"/>
                  <a:gd name="T20" fmla="*/ 16 w 23"/>
                  <a:gd name="T21" fmla="*/ 9 h 24"/>
                  <a:gd name="T22" fmla="*/ 11 w 23"/>
                  <a:gd name="T23" fmla="*/ 5 h 24"/>
                  <a:gd name="T24" fmla="*/ 6 w 23"/>
                  <a:gd name="T25" fmla="*/ 9 h 24"/>
                  <a:gd name="T26" fmla="*/ 16 w 23"/>
                  <a:gd name="T27" fmla="*/ 9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6" y="24"/>
                      <a:pt x="0" y="20"/>
                      <a:pt x="0" y="12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8" y="0"/>
                      <a:pt x="23" y="4"/>
                      <a:pt x="23" y="12"/>
                    </a:cubicBezTo>
                    <a:cubicBezTo>
                      <a:pt x="23" y="12"/>
                      <a:pt x="23" y="13"/>
                      <a:pt x="23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6" y="17"/>
                      <a:pt x="17" y="15"/>
                    </a:cubicBezTo>
                    <a:lnTo>
                      <a:pt x="22" y="17"/>
                    </a:lnTo>
                    <a:close/>
                    <a:moveTo>
                      <a:pt x="16" y="9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7"/>
                      <a:pt x="6" y="9"/>
                    </a:cubicBezTo>
                    <a:lnTo>
                      <a:pt x="16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8" name="Oval 13"/>
              <p:cNvSpPr>
                <a:spLocks noChangeArrowheads="1"/>
              </p:cNvSpPr>
              <p:nvPr userDrawn="1"/>
            </p:nvSpPr>
            <p:spPr bwMode="auto">
              <a:xfrm>
                <a:off x="15744826" y="3829050"/>
                <a:ext cx="312738" cy="31591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29" name="Freeform 14"/>
              <p:cNvSpPr>
                <a:spLocks noEditPoints="1"/>
              </p:cNvSpPr>
              <p:nvPr userDrawn="1"/>
            </p:nvSpPr>
            <p:spPr bwMode="auto">
              <a:xfrm>
                <a:off x="9836151" y="4776788"/>
                <a:ext cx="1146175" cy="1155700"/>
              </a:xfrm>
              <a:custGeom>
                <a:avLst/>
                <a:gdLst>
                  <a:gd name="T0" fmla="*/ 503 w 722"/>
                  <a:gd name="T1" fmla="*/ 552 h 728"/>
                  <a:gd name="T2" fmla="*/ 219 w 722"/>
                  <a:gd name="T3" fmla="*/ 552 h 728"/>
                  <a:gd name="T4" fmla="*/ 153 w 722"/>
                  <a:gd name="T5" fmla="*/ 728 h 728"/>
                  <a:gd name="T6" fmla="*/ 0 w 722"/>
                  <a:gd name="T7" fmla="*/ 728 h 728"/>
                  <a:gd name="T8" fmla="*/ 285 w 722"/>
                  <a:gd name="T9" fmla="*/ 0 h 728"/>
                  <a:gd name="T10" fmla="*/ 438 w 722"/>
                  <a:gd name="T11" fmla="*/ 0 h 728"/>
                  <a:gd name="T12" fmla="*/ 722 w 722"/>
                  <a:gd name="T13" fmla="*/ 728 h 728"/>
                  <a:gd name="T14" fmla="*/ 569 w 722"/>
                  <a:gd name="T15" fmla="*/ 728 h 728"/>
                  <a:gd name="T16" fmla="*/ 503 w 722"/>
                  <a:gd name="T17" fmla="*/ 552 h 728"/>
                  <a:gd name="T18" fmla="*/ 263 w 722"/>
                  <a:gd name="T19" fmla="*/ 419 h 728"/>
                  <a:gd name="T20" fmla="*/ 460 w 722"/>
                  <a:gd name="T21" fmla="*/ 419 h 728"/>
                  <a:gd name="T22" fmla="*/ 350 w 722"/>
                  <a:gd name="T23" fmla="*/ 154 h 728"/>
                  <a:gd name="T24" fmla="*/ 263 w 722"/>
                  <a:gd name="T25" fmla="*/ 419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22" h="728">
                    <a:moveTo>
                      <a:pt x="503" y="552"/>
                    </a:moveTo>
                    <a:lnTo>
                      <a:pt x="219" y="552"/>
                    </a:lnTo>
                    <a:lnTo>
                      <a:pt x="153" y="728"/>
                    </a:lnTo>
                    <a:lnTo>
                      <a:pt x="0" y="728"/>
                    </a:lnTo>
                    <a:lnTo>
                      <a:pt x="285" y="0"/>
                    </a:lnTo>
                    <a:lnTo>
                      <a:pt x="438" y="0"/>
                    </a:lnTo>
                    <a:lnTo>
                      <a:pt x="722" y="728"/>
                    </a:lnTo>
                    <a:lnTo>
                      <a:pt x="569" y="728"/>
                    </a:lnTo>
                    <a:lnTo>
                      <a:pt x="503" y="552"/>
                    </a:lnTo>
                    <a:close/>
                    <a:moveTo>
                      <a:pt x="263" y="419"/>
                    </a:moveTo>
                    <a:lnTo>
                      <a:pt x="460" y="419"/>
                    </a:lnTo>
                    <a:lnTo>
                      <a:pt x="350" y="154"/>
                    </a:lnTo>
                    <a:lnTo>
                      <a:pt x="263" y="4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0" name="Freeform 15"/>
              <p:cNvSpPr>
                <a:spLocks noEditPoints="1"/>
              </p:cNvSpPr>
              <p:nvPr userDrawn="1"/>
            </p:nvSpPr>
            <p:spPr bwMode="auto">
              <a:xfrm>
                <a:off x="11087101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7 w 24"/>
                  <a:gd name="T15" fmla="*/ 22 h 33"/>
                  <a:gd name="T16" fmla="*/ 7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20" y="24"/>
                      <a:pt x="13" y="24"/>
                    </a:cubicBezTo>
                    <a:cubicBezTo>
                      <a:pt x="10" y="24"/>
                      <a:pt x="8" y="23"/>
                      <a:pt x="7" y="22"/>
                    </a:cubicBezTo>
                    <a:cubicBezTo>
                      <a:pt x="7" y="33"/>
                      <a:pt x="7" y="33"/>
                      <a:pt x="7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1" name="Freeform 16"/>
              <p:cNvSpPr>
                <a:spLocks noEditPoints="1"/>
              </p:cNvSpPr>
              <p:nvPr userDrawn="1"/>
            </p:nvSpPr>
            <p:spPr bwMode="auto">
              <a:xfrm>
                <a:off x="12060238" y="5091113"/>
                <a:ext cx="833438" cy="1157288"/>
              </a:xfrm>
              <a:custGeom>
                <a:avLst/>
                <a:gdLst>
                  <a:gd name="T0" fmla="*/ 0 w 24"/>
                  <a:gd name="T1" fmla="*/ 33 h 33"/>
                  <a:gd name="T2" fmla="*/ 0 w 24"/>
                  <a:gd name="T3" fmla="*/ 1 h 33"/>
                  <a:gd name="T4" fmla="*/ 6 w 24"/>
                  <a:gd name="T5" fmla="*/ 1 h 33"/>
                  <a:gd name="T6" fmla="*/ 6 w 24"/>
                  <a:gd name="T7" fmla="*/ 4 h 33"/>
                  <a:gd name="T8" fmla="*/ 13 w 24"/>
                  <a:gd name="T9" fmla="*/ 0 h 33"/>
                  <a:gd name="T10" fmla="*/ 24 w 24"/>
                  <a:gd name="T11" fmla="*/ 12 h 33"/>
                  <a:gd name="T12" fmla="*/ 13 w 24"/>
                  <a:gd name="T13" fmla="*/ 24 h 33"/>
                  <a:gd name="T14" fmla="*/ 6 w 24"/>
                  <a:gd name="T15" fmla="*/ 22 h 33"/>
                  <a:gd name="T16" fmla="*/ 6 w 24"/>
                  <a:gd name="T17" fmla="*/ 33 h 33"/>
                  <a:gd name="T18" fmla="*/ 0 w 24"/>
                  <a:gd name="T19" fmla="*/ 33 h 33"/>
                  <a:gd name="T20" fmla="*/ 12 w 24"/>
                  <a:gd name="T21" fmla="*/ 6 h 33"/>
                  <a:gd name="T22" fmla="*/ 6 w 24"/>
                  <a:gd name="T23" fmla="*/ 12 h 33"/>
                  <a:gd name="T24" fmla="*/ 12 w 24"/>
                  <a:gd name="T25" fmla="*/ 19 h 33"/>
                  <a:gd name="T26" fmla="*/ 18 w 24"/>
                  <a:gd name="T27" fmla="*/ 12 h 33"/>
                  <a:gd name="T28" fmla="*/ 12 w 24"/>
                  <a:gd name="T29" fmla="*/ 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3">
                    <a:moveTo>
                      <a:pt x="0" y="33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2"/>
                      <a:pt x="10" y="0"/>
                      <a:pt x="13" y="0"/>
                    </a:cubicBezTo>
                    <a:cubicBezTo>
                      <a:pt x="20" y="0"/>
                      <a:pt x="24" y="5"/>
                      <a:pt x="24" y="12"/>
                    </a:cubicBezTo>
                    <a:cubicBezTo>
                      <a:pt x="24" y="19"/>
                      <a:pt x="19" y="24"/>
                      <a:pt x="13" y="24"/>
                    </a:cubicBezTo>
                    <a:cubicBezTo>
                      <a:pt x="10" y="24"/>
                      <a:pt x="7" y="23"/>
                      <a:pt x="6" y="22"/>
                    </a:cubicBezTo>
                    <a:cubicBezTo>
                      <a:pt x="6" y="33"/>
                      <a:pt x="6" y="33"/>
                      <a:pt x="6" y="33"/>
                    </a:cubicBezTo>
                    <a:lnTo>
                      <a:pt x="0" y="33"/>
                    </a:lnTo>
                    <a:close/>
                    <a:moveTo>
                      <a:pt x="12" y="6"/>
                    </a:moveTo>
                    <a:cubicBezTo>
                      <a:pt x="9" y="6"/>
                      <a:pt x="6" y="8"/>
                      <a:pt x="6" y="12"/>
                    </a:cubicBezTo>
                    <a:cubicBezTo>
                      <a:pt x="6" y="16"/>
                      <a:pt x="9" y="19"/>
                      <a:pt x="12" y="19"/>
                    </a:cubicBezTo>
                    <a:cubicBezTo>
                      <a:pt x="15" y="19"/>
                      <a:pt x="18" y="16"/>
                      <a:pt x="18" y="12"/>
                    </a:cubicBezTo>
                    <a:cubicBezTo>
                      <a:pt x="18" y="8"/>
                      <a:pt x="15" y="6"/>
                      <a:pt x="12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2" name="Rectangle 17"/>
              <p:cNvSpPr>
                <a:spLocks noChangeArrowheads="1"/>
              </p:cNvSpPr>
              <p:nvPr userDrawn="1"/>
            </p:nvSpPr>
            <p:spPr bwMode="auto">
              <a:xfrm>
                <a:off x="13033376" y="4741863"/>
                <a:ext cx="207963" cy="11906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3" name="Freeform 18"/>
              <p:cNvSpPr>
                <a:spLocks noEditPoints="1"/>
              </p:cNvSpPr>
              <p:nvPr userDrawn="1"/>
            </p:nvSpPr>
            <p:spPr bwMode="auto">
              <a:xfrm>
                <a:off x="13450888" y="4705350"/>
                <a:ext cx="242888" cy="1227138"/>
              </a:xfrm>
              <a:custGeom>
                <a:avLst/>
                <a:gdLst>
                  <a:gd name="T0" fmla="*/ 4 w 7"/>
                  <a:gd name="T1" fmla="*/ 0 h 35"/>
                  <a:gd name="T2" fmla="*/ 7 w 7"/>
                  <a:gd name="T3" fmla="*/ 4 h 35"/>
                  <a:gd name="T4" fmla="*/ 4 w 7"/>
                  <a:gd name="T5" fmla="*/ 8 h 35"/>
                  <a:gd name="T6" fmla="*/ 0 w 7"/>
                  <a:gd name="T7" fmla="*/ 4 h 35"/>
                  <a:gd name="T8" fmla="*/ 4 w 7"/>
                  <a:gd name="T9" fmla="*/ 0 h 35"/>
                  <a:gd name="T10" fmla="*/ 1 w 7"/>
                  <a:gd name="T11" fmla="*/ 35 h 35"/>
                  <a:gd name="T12" fmla="*/ 1 w 7"/>
                  <a:gd name="T13" fmla="*/ 12 h 35"/>
                  <a:gd name="T14" fmla="*/ 7 w 7"/>
                  <a:gd name="T15" fmla="*/ 12 h 35"/>
                  <a:gd name="T16" fmla="*/ 7 w 7"/>
                  <a:gd name="T17" fmla="*/ 35 h 35"/>
                  <a:gd name="T18" fmla="*/ 1 w 7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35">
                    <a:moveTo>
                      <a:pt x="4" y="0"/>
                    </a:move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4" name="Freeform 19"/>
              <p:cNvSpPr>
                <a:spLocks noEditPoints="1"/>
              </p:cNvSpPr>
              <p:nvPr userDrawn="1"/>
            </p:nvSpPr>
            <p:spPr bwMode="auto">
              <a:xfrm>
                <a:off x="13866813" y="5091113"/>
                <a:ext cx="765175" cy="841375"/>
              </a:xfrm>
              <a:custGeom>
                <a:avLst/>
                <a:gdLst>
                  <a:gd name="T0" fmla="*/ 22 w 22"/>
                  <a:gd name="T1" fmla="*/ 17 h 24"/>
                  <a:gd name="T2" fmla="*/ 11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1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5" name="Freeform 20"/>
              <p:cNvSpPr>
                <a:spLocks noEditPoints="1"/>
              </p:cNvSpPr>
              <p:nvPr userDrawn="1"/>
            </p:nvSpPr>
            <p:spPr bwMode="auto">
              <a:xfrm>
                <a:off x="14736763" y="4741863"/>
                <a:ext cx="833438" cy="1190625"/>
              </a:xfrm>
              <a:custGeom>
                <a:avLst/>
                <a:gdLst>
                  <a:gd name="T0" fmla="*/ 24 w 24"/>
                  <a:gd name="T1" fmla="*/ 30 h 34"/>
                  <a:gd name="T2" fmla="*/ 24 w 24"/>
                  <a:gd name="T3" fmla="*/ 34 h 34"/>
                  <a:gd name="T4" fmla="*/ 18 w 24"/>
                  <a:gd name="T5" fmla="*/ 34 h 34"/>
                  <a:gd name="T6" fmla="*/ 18 w 24"/>
                  <a:gd name="T7" fmla="*/ 31 h 34"/>
                  <a:gd name="T8" fmla="*/ 12 w 24"/>
                  <a:gd name="T9" fmla="*/ 34 h 34"/>
                  <a:gd name="T10" fmla="*/ 0 w 24"/>
                  <a:gd name="T11" fmla="*/ 22 h 34"/>
                  <a:gd name="T12" fmla="*/ 11 w 24"/>
                  <a:gd name="T13" fmla="*/ 10 h 34"/>
                  <a:gd name="T14" fmla="*/ 18 w 24"/>
                  <a:gd name="T15" fmla="*/ 13 h 34"/>
                  <a:gd name="T16" fmla="*/ 18 w 24"/>
                  <a:gd name="T17" fmla="*/ 0 h 34"/>
                  <a:gd name="T18" fmla="*/ 24 w 24"/>
                  <a:gd name="T19" fmla="*/ 0 h 34"/>
                  <a:gd name="T20" fmla="*/ 24 w 24"/>
                  <a:gd name="T21" fmla="*/ 30 h 34"/>
                  <a:gd name="T22" fmla="*/ 12 w 24"/>
                  <a:gd name="T23" fmla="*/ 29 h 34"/>
                  <a:gd name="T24" fmla="*/ 18 w 24"/>
                  <a:gd name="T25" fmla="*/ 22 h 34"/>
                  <a:gd name="T26" fmla="*/ 12 w 24"/>
                  <a:gd name="T27" fmla="*/ 16 h 34"/>
                  <a:gd name="T28" fmla="*/ 7 w 24"/>
                  <a:gd name="T29" fmla="*/ 22 h 34"/>
                  <a:gd name="T30" fmla="*/ 12 w 24"/>
                  <a:gd name="T31" fmla="*/ 2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4" h="34">
                    <a:moveTo>
                      <a:pt x="24" y="30"/>
                    </a:moveTo>
                    <a:cubicBezTo>
                      <a:pt x="24" y="31"/>
                      <a:pt x="24" y="33"/>
                      <a:pt x="24" y="34"/>
                    </a:cubicBezTo>
                    <a:cubicBezTo>
                      <a:pt x="18" y="34"/>
                      <a:pt x="18" y="34"/>
                      <a:pt x="18" y="34"/>
                    </a:cubicBezTo>
                    <a:cubicBezTo>
                      <a:pt x="18" y="33"/>
                      <a:pt x="18" y="32"/>
                      <a:pt x="18" y="31"/>
                    </a:cubicBezTo>
                    <a:cubicBezTo>
                      <a:pt x="17" y="33"/>
                      <a:pt x="15" y="34"/>
                      <a:pt x="12" y="34"/>
                    </a:cubicBezTo>
                    <a:cubicBezTo>
                      <a:pt x="5" y="34"/>
                      <a:pt x="0" y="29"/>
                      <a:pt x="0" y="22"/>
                    </a:cubicBezTo>
                    <a:cubicBezTo>
                      <a:pt x="0" y="15"/>
                      <a:pt x="5" y="10"/>
                      <a:pt x="11" y="10"/>
                    </a:cubicBezTo>
                    <a:cubicBezTo>
                      <a:pt x="15" y="10"/>
                      <a:pt x="17" y="12"/>
                      <a:pt x="18" y="1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4" y="0"/>
                      <a:pt x="24" y="0"/>
                      <a:pt x="24" y="0"/>
                    </a:cubicBezTo>
                    <a:lnTo>
                      <a:pt x="24" y="30"/>
                    </a:lnTo>
                    <a:close/>
                    <a:moveTo>
                      <a:pt x="12" y="29"/>
                    </a:moveTo>
                    <a:cubicBezTo>
                      <a:pt x="15" y="29"/>
                      <a:pt x="18" y="26"/>
                      <a:pt x="18" y="22"/>
                    </a:cubicBezTo>
                    <a:cubicBezTo>
                      <a:pt x="18" y="18"/>
                      <a:pt x="15" y="16"/>
                      <a:pt x="12" y="16"/>
                    </a:cubicBezTo>
                    <a:cubicBezTo>
                      <a:pt x="9" y="16"/>
                      <a:pt x="7" y="18"/>
                      <a:pt x="7" y="22"/>
                    </a:cubicBezTo>
                    <a:cubicBezTo>
                      <a:pt x="7" y="26"/>
                      <a:pt x="9" y="29"/>
                      <a:pt x="12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6" name="Freeform 21"/>
              <p:cNvSpPr>
                <a:spLocks/>
              </p:cNvSpPr>
              <p:nvPr userDrawn="1"/>
            </p:nvSpPr>
            <p:spPr bwMode="auto">
              <a:xfrm>
                <a:off x="16057563" y="4881563"/>
                <a:ext cx="520700" cy="1050925"/>
              </a:xfrm>
              <a:custGeom>
                <a:avLst/>
                <a:gdLst>
                  <a:gd name="T0" fmla="*/ 10 w 15"/>
                  <a:gd name="T1" fmla="*/ 7 h 30"/>
                  <a:gd name="T2" fmla="*/ 15 w 15"/>
                  <a:gd name="T3" fmla="*/ 7 h 30"/>
                  <a:gd name="T4" fmla="*/ 15 w 15"/>
                  <a:gd name="T5" fmla="*/ 12 h 30"/>
                  <a:gd name="T6" fmla="*/ 10 w 15"/>
                  <a:gd name="T7" fmla="*/ 12 h 30"/>
                  <a:gd name="T8" fmla="*/ 10 w 15"/>
                  <a:gd name="T9" fmla="*/ 22 h 30"/>
                  <a:gd name="T10" fmla="*/ 13 w 15"/>
                  <a:gd name="T11" fmla="*/ 25 h 30"/>
                  <a:gd name="T12" fmla="*/ 15 w 15"/>
                  <a:gd name="T13" fmla="*/ 24 h 30"/>
                  <a:gd name="T14" fmla="*/ 15 w 15"/>
                  <a:gd name="T15" fmla="*/ 30 h 30"/>
                  <a:gd name="T16" fmla="*/ 11 w 15"/>
                  <a:gd name="T17" fmla="*/ 30 h 30"/>
                  <a:gd name="T18" fmla="*/ 4 w 15"/>
                  <a:gd name="T19" fmla="*/ 23 h 30"/>
                  <a:gd name="T20" fmla="*/ 4 w 15"/>
                  <a:gd name="T21" fmla="*/ 12 h 30"/>
                  <a:gd name="T22" fmla="*/ 0 w 15"/>
                  <a:gd name="T23" fmla="*/ 12 h 30"/>
                  <a:gd name="T24" fmla="*/ 0 w 15"/>
                  <a:gd name="T25" fmla="*/ 7 h 30"/>
                  <a:gd name="T26" fmla="*/ 1 w 15"/>
                  <a:gd name="T27" fmla="*/ 7 h 30"/>
                  <a:gd name="T28" fmla="*/ 5 w 15"/>
                  <a:gd name="T29" fmla="*/ 3 h 30"/>
                  <a:gd name="T30" fmla="*/ 5 w 15"/>
                  <a:gd name="T31" fmla="*/ 0 h 30"/>
                  <a:gd name="T32" fmla="*/ 10 w 15"/>
                  <a:gd name="T33" fmla="*/ 0 h 30"/>
                  <a:gd name="T34" fmla="*/ 10 w 15"/>
                  <a:gd name="T35" fmla="*/ 7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30">
                    <a:moveTo>
                      <a:pt x="10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4"/>
                      <a:pt x="11" y="25"/>
                      <a:pt x="13" y="25"/>
                    </a:cubicBezTo>
                    <a:cubicBezTo>
                      <a:pt x="14" y="25"/>
                      <a:pt x="15" y="24"/>
                      <a:pt x="15" y="24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4" y="30"/>
                      <a:pt x="13" y="30"/>
                      <a:pt x="11" y="30"/>
                    </a:cubicBezTo>
                    <a:cubicBezTo>
                      <a:pt x="7" y="30"/>
                      <a:pt x="4" y="27"/>
                      <a:pt x="4" y="23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4" y="7"/>
                      <a:pt x="5" y="5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1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7" name="Freeform 22"/>
              <p:cNvSpPr>
                <a:spLocks noEditPoints="1"/>
              </p:cNvSpPr>
              <p:nvPr userDrawn="1"/>
            </p:nvSpPr>
            <p:spPr bwMode="auto">
              <a:xfrm>
                <a:off x="16683038" y="5091113"/>
                <a:ext cx="833438" cy="841375"/>
              </a:xfrm>
              <a:custGeom>
                <a:avLst/>
                <a:gdLst>
                  <a:gd name="T0" fmla="*/ 24 w 24"/>
                  <a:gd name="T1" fmla="*/ 12 h 24"/>
                  <a:gd name="T2" fmla="*/ 12 w 24"/>
                  <a:gd name="T3" fmla="*/ 24 h 24"/>
                  <a:gd name="T4" fmla="*/ 0 w 24"/>
                  <a:gd name="T5" fmla="*/ 12 h 24"/>
                  <a:gd name="T6" fmla="*/ 12 w 24"/>
                  <a:gd name="T7" fmla="*/ 0 h 24"/>
                  <a:gd name="T8" fmla="*/ 24 w 24"/>
                  <a:gd name="T9" fmla="*/ 12 h 24"/>
                  <a:gd name="T10" fmla="*/ 18 w 24"/>
                  <a:gd name="T11" fmla="*/ 12 h 24"/>
                  <a:gd name="T12" fmla="*/ 12 w 24"/>
                  <a:gd name="T13" fmla="*/ 6 h 24"/>
                  <a:gd name="T14" fmla="*/ 6 w 24"/>
                  <a:gd name="T15" fmla="*/ 12 h 24"/>
                  <a:gd name="T16" fmla="*/ 12 w 24"/>
                  <a:gd name="T17" fmla="*/ 19 h 24"/>
                  <a:gd name="T18" fmla="*/ 18 w 24"/>
                  <a:gd name="T19" fmla="*/ 1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24">
                    <a:moveTo>
                      <a:pt x="24" y="12"/>
                    </a:moveTo>
                    <a:cubicBezTo>
                      <a:pt x="24" y="19"/>
                      <a:pt x="19" y="24"/>
                      <a:pt x="12" y="24"/>
                    </a:cubicBezTo>
                    <a:cubicBezTo>
                      <a:pt x="5" y="24"/>
                      <a:pt x="0" y="19"/>
                      <a:pt x="0" y="12"/>
                    </a:cubicBezTo>
                    <a:cubicBezTo>
                      <a:pt x="0" y="5"/>
                      <a:pt x="5" y="0"/>
                      <a:pt x="12" y="0"/>
                    </a:cubicBezTo>
                    <a:cubicBezTo>
                      <a:pt x="19" y="0"/>
                      <a:pt x="24" y="5"/>
                      <a:pt x="24" y="12"/>
                    </a:cubicBezTo>
                    <a:close/>
                    <a:moveTo>
                      <a:pt x="18" y="12"/>
                    </a:moveTo>
                    <a:cubicBezTo>
                      <a:pt x="18" y="8"/>
                      <a:pt x="15" y="6"/>
                      <a:pt x="12" y="6"/>
                    </a:cubicBezTo>
                    <a:cubicBezTo>
                      <a:pt x="9" y="6"/>
                      <a:pt x="6" y="8"/>
                      <a:pt x="6" y="12"/>
                    </a:cubicBezTo>
                    <a:cubicBezTo>
                      <a:pt x="6" y="17"/>
                      <a:pt x="9" y="19"/>
                      <a:pt x="12" y="19"/>
                    </a:cubicBezTo>
                    <a:cubicBezTo>
                      <a:pt x="15" y="19"/>
                      <a:pt x="18" y="17"/>
                      <a:pt x="1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8" name="Freeform 23"/>
              <p:cNvSpPr>
                <a:spLocks/>
              </p:cNvSpPr>
              <p:nvPr userDrawn="1"/>
            </p:nvSpPr>
            <p:spPr bwMode="auto">
              <a:xfrm>
                <a:off x="18003838" y="4776788"/>
                <a:ext cx="728663" cy="1155700"/>
              </a:xfrm>
              <a:custGeom>
                <a:avLst/>
                <a:gdLst>
                  <a:gd name="T0" fmla="*/ 0 w 459"/>
                  <a:gd name="T1" fmla="*/ 728 h 728"/>
                  <a:gd name="T2" fmla="*/ 0 w 459"/>
                  <a:gd name="T3" fmla="*/ 0 h 728"/>
                  <a:gd name="T4" fmla="*/ 131 w 459"/>
                  <a:gd name="T5" fmla="*/ 0 h 728"/>
                  <a:gd name="T6" fmla="*/ 131 w 459"/>
                  <a:gd name="T7" fmla="*/ 596 h 728"/>
                  <a:gd name="T8" fmla="*/ 459 w 459"/>
                  <a:gd name="T9" fmla="*/ 596 h 728"/>
                  <a:gd name="T10" fmla="*/ 459 w 459"/>
                  <a:gd name="T11" fmla="*/ 728 h 728"/>
                  <a:gd name="T12" fmla="*/ 0 w 459"/>
                  <a:gd name="T13" fmla="*/ 728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9" h="728">
                    <a:moveTo>
                      <a:pt x="0" y="728"/>
                    </a:moveTo>
                    <a:lnTo>
                      <a:pt x="0" y="0"/>
                    </a:lnTo>
                    <a:lnTo>
                      <a:pt x="131" y="0"/>
                    </a:lnTo>
                    <a:lnTo>
                      <a:pt x="131" y="596"/>
                    </a:lnTo>
                    <a:lnTo>
                      <a:pt x="459" y="596"/>
                    </a:lnTo>
                    <a:lnTo>
                      <a:pt x="459" y="728"/>
                    </a:lnTo>
                    <a:lnTo>
                      <a:pt x="0" y="7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39" name="Freeform 24"/>
              <p:cNvSpPr>
                <a:spLocks noEditPoints="1"/>
              </p:cNvSpPr>
              <p:nvPr userDrawn="1"/>
            </p:nvSpPr>
            <p:spPr bwMode="auto">
              <a:xfrm>
                <a:off x="18837276" y="4705350"/>
                <a:ext cx="277813" cy="1227138"/>
              </a:xfrm>
              <a:custGeom>
                <a:avLst/>
                <a:gdLst>
                  <a:gd name="T0" fmla="*/ 4 w 8"/>
                  <a:gd name="T1" fmla="*/ 0 h 35"/>
                  <a:gd name="T2" fmla="*/ 8 w 8"/>
                  <a:gd name="T3" fmla="*/ 4 h 35"/>
                  <a:gd name="T4" fmla="*/ 4 w 8"/>
                  <a:gd name="T5" fmla="*/ 8 h 35"/>
                  <a:gd name="T6" fmla="*/ 0 w 8"/>
                  <a:gd name="T7" fmla="*/ 4 h 35"/>
                  <a:gd name="T8" fmla="*/ 4 w 8"/>
                  <a:gd name="T9" fmla="*/ 0 h 35"/>
                  <a:gd name="T10" fmla="*/ 1 w 8"/>
                  <a:gd name="T11" fmla="*/ 35 h 35"/>
                  <a:gd name="T12" fmla="*/ 1 w 8"/>
                  <a:gd name="T13" fmla="*/ 12 h 35"/>
                  <a:gd name="T14" fmla="*/ 7 w 8"/>
                  <a:gd name="T15" fmla="*/ 12 h 35"/>
                  <a:gd name="T16" fmla="*/ 7 w 8"/>
                  <a:gd name="T17" fmla="*/ 35 h 35"/>
                  <a:gd name="T18" fmla="*/ 1 w 8"/>
                  <a:gd name="T1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" h="35">
                    <a:moveTo>
                      <a:pt x="4" y="0"/>
                    </a:moveTo>
                    <a:cubicBezTo>
                      <a:pt x="6" y="0"/>
                      <a:pt x="8" y="2"/>
                      <a:pt x="8" y="4"/>
                    </a:cubicBez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lose/>
                    <a:moveTo>
                      <a:pt x="1" y="35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35"/>
                      <a:pt x="7" y="35"/>
                      <a:pt x="7" y="35"/>
                    </a:cubicBezTo>
                    <a:lnTo>
                      <a:pt x="1" y="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0" name="Freeform 25"/>
              <p:cNvSpPr>
                <a:spLocks/>
              </p:cNvSpPr>
              <p:nvPr userDrawn="1"/>
            </p:nvSpPr>
            <p:spPr bwMode="auto">
              <a:xfrm>
                <a:off x="19254788" y="4741863"/>
                <a:ext cx="520700" cy="1190625"/>
              </a:xfrm>
              <a:custGeom>
                <a:avLst/>
                <a:gdLst>
                  <a:gd name="T0" fmla="*/ 10 w 15"/>
                  <a:gd name="T1" fmla="*/ 8 h 34"/>
                  <a:gd name="T2" fmla="*/ 10 w 15"/>
                  <a:gd name="T3" fmla="*/ 11 h 34"/>
                  <a:gd name="T4" fmla="*/ 15 w 15"/>
                  <a:gd name="T5" fmla="*/ 11 h 34"/>
                  <a:gd name="T6" fmla="*/ 15 w 15"/>
                  <a:gd name="T7" fmla="*/ 16 h 34"/>
                  <a:gd name="T8" fmla="*/ 10 w 15"/>
                  <a:gd name="T9" fmla="*/ 16 h 34"/>
                  <a:gd name="T10" fmla="*/ 10 w 15"/>
                  <a:gd name="T11" fmla="*/ 34 h 34"/>
                  <a:gd name="T12" fmla="*/ 4 w 15"/>
                  <a:gd name="T13" fmla="*/ 34 h 34"/>
                  <a:gd name="T14" fmla="*/ 4 w 15"/>
                  <a:gd name="T15" fmla="*/ 16 h 34"/>
                  <a:gd name="T16" fmla="*/ 0 w 15"/>
                  <a:gd name="T17" fmla="*/ 16 h 34"/>
                  <a:gd name="T18" fmla="*/ 0 w 15"/>
                  <a:gd name="T19" fmla="*/ 11 h 34"/>
                  <a:gd name="T20" fmla="*/ 4 w 15"/>
                  <a:gd name="T21" fmla="*/ 11 h 34"/>
                  <a:gd name="T22" fmla="*/ 4 w 15"/>
                  <a:gd name="T23" fmla="*/ 8 h 34"/>
                  <a:gd name="T24" fmla="*/ 12 w 15"/>
                  <a:gd name="T25" fmla="*/ 0 h 34"/>
                  <a:gd name="T26" fmla="*/ 15 w 15"/>
                  <a:gd name="T27" fmla="*/ 0 h 34"/>
                  <a:gd name="T28" fmla="*/ 15 w 15"/>
                  <a:gd name="T29" fmla="*/ 5 h 34"/>
                  <a:gd name="T30" fmla="*/ 13 w 15"/>
                  <a:gd name="T31" fmla="*/ 5 h 34"/>
                  <a:gd name="T32" fmla="*/ 10 w 15"/>
                  <a:gd name="T33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34">
                    <a:moveTo>
                      <a:pt x="10" y="8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3"/>
                      <a:pt x="7" y="0"/>
                      <a:pt x="12" y="0"/>
                    </a:cubicBezTo>
                    <a:cubicBezTo>
                      <a:pt x="13" y="0"/>
                      <a:pt x="15" y="0"/>
                      <a:pt x="15" y="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4" y="5"/>
                      <a:pt x="13" y="5"/>
                    </a:cubicBezTo>
                    <a:cubicBezTo>
                      <a:pt x="12" y="5"/>
                      <a:pt x="10" y="6"/>
                      <a:pt x="1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1" name="Freeform 26"/>
              <p:cNvSpPr>
                <a:spLocks noEditPoints="1"/>
              </p:cNvSpPr>
              <p:nvPr userDrawn="1"/>
            </p:nvSpPr>
            <p:spPr bwMode="auto">
              <a:xfrm>
                <a:off x="19845338" y="5091113"/>
                <a:ext cx="763588" cy="841375"/>
              </a:xfrm>
              <a:custGeom>
                <a:avLst/>
                <a:gdLst>
                  <a:gd name="T0" fmla="*/ 22 w 22"/>
                  <a:gd name="T1" fmla="*/ 17 h 24"/>
                  <a:gd name="T2" fmla="*/ 12 w 22"/>
                  <a:gd name="T3" fmla="*/ 24 h 24"/>
                  <a:gd name="T4" fmla="*/ 0 w 22"/>
                  <a:gd name="T5" fmla="*/ 12 h 24"/>
                  <a:gd name="T6" fmla="*/ 11 w 22"/>
                  <a:gd name="T7" fmla="*/ 0 h 24"/>
                  <a:gd name="T8" fmla="*/ 22 w 22"/>
                  <a:gd name="T9" fmla="*/ 12 h 24"/>
                  <a:gd name="T10" fmla="*/ 22 w 22"/>
                  <a:gd name="T11" fmla="*/ 14 h 24"/>
                  <a:gd name="T12" fmla="*/ 6 w 22"/>
                  <a:gd name="T13" fmla="*/ 14 h 24"/>
                  <a:gd name="T14" fmla="*/ 12 w 22"/>
                  <a:gd name="T15" fmla="*/ 19 h 24"/>
                  <a:gd name="T16" fmla="*/ 17 w 22"/>
                  <a:gd name="T17" fmla="*/ 16 h 24"/>
                  <a:gd name="T18" fmla="*/ 22 w 22"/>
                  <a:gd name="T19" fmla="*/ 17 h 24"/>
                  <a:gd name="T20" fmla="*/ 16 w 22"/>
                  <a:gd name="T21" fmla="*/ 10 h 24"/>
                  <a:gd name="T22" fmla="*/ 11 w 22"/>
                  <a:gd name="T23" fmla="*/ 5 h 24"/>
                  <a:gd name="T24" fmla="*/ 6 w 22"/>
                  <a:gd name="T25" fmla="*/ 10 h 24"/>
                  <a:gd name="T26" fmla="*/ 16 w 22"/>
                  <a:gd name="T27" fmla="*/ 1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" h="24">
                    <a:moveTo>
                      <a:pt x="22" y="17"/>
                    </a:moveTo>
                    <a:cubicBezTo>
                      <a:pt x="21" y="21"/>
                      <a:pt x="17" y="24"/>
                      <a:pt x="12" y="24"/>
                    </a:cubicBezTo>
                    <a:cubicBezTo>
                      <a:pt x="5" y="24"/>
                      <a:pt x="0" y="20"/>
                      <a:pt x="0" y="12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8" y="0"/>
                      <a:pt x="22" y="5"/>
                      <a:pt x="22" y="12"/>
                    </a:cubicBezTo>
                    <a:cubicBezTo>
                      <a:pt x="22" y="13"/>
                      <a:pt x="22" y="14"/>
                      <a:pt x="22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7"/>
                      <a:pt x="8" y="19"/>
                      <a:pt x="12" y="19"/>
                    </a:cubicBezTo>
                    <a:cubicBezTo>
                      <a:pt x="14" y="19"/>
                      <a:pt x="16" y="18"/>
                      <a:pt x="17" y="16"/>
                    </a:cubicBezTo>
                    <a:lnTo>
                      <a:pt x="22" y="17"/>
                    </a:lnTo>
                    <a:close/>
                    <a:moveTo>
                      <a:pt x="16" y="10"/>
                    </a:moveTo>
                    <a:cubicBezTo>
                      <a:pt x="16" y="7"/>
                      <a:pt x="15" y="5"/>
                      <a:pt x="11" y="5"/>
                    </a:cubicBezTo>
                    <a:cubicBezTo>
                      <a:pt x="8" y="5"/>
                      <a:pt x="6" y="8"/>
                      <a:pt x="6" y="10"/>
                    </a:cubicBezTo>
                    <a:lnTo>
                      <a:pt x="1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2" name="Oval 27"/>
              <p:cNvSpPr>
                <a:spLocks noChangeArrowheads="1"/>
              </p:cNvSpPr>
              <p:nvPr userDrawn="1"/>
            </p:nvSpPr>
            <p:spPr bwMode="auto">
              <a:xfrm>
                <a:off x="20748626" y="5653088"/>
                <a:ext cx="312738" cy="27940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4" name="Freeform 28"/>
              <p:cNvSpPr>
                <a:spLocks/>
              </p:cNvSpPr>
              <p:nvPr userDrawn="1"/>
            </p:nvSpPr>
            <p:spPr bwMode="auto">
              <a:xfrm>
                <a:off x="21409026" y="4776788"/>
                <a:ext cx="382588" cy="349250"/>
              </a:xfrm>
              <a:custGeom>
                <a:avLst/>
                <a:gdLst>
                  <a:gd name="T0" fmla="*/ 0 w 241"/>
                  <a:gd name="T1" fmla="*/ 220 h 220"/>
                  <a:gd name="T2" fmla="*/ 0 w 241"/>
                  <a:gd name="T3" fmla="*/ 0 h 220"/>
                  <a:gd name="T4" fmla="*/ 44 w 241"/>
                  <a:gd name="T5" fmla="*/ 0 h 220"/>
                  <a:gd name="T6" fmla="*/ 109 w 241"/>
                  <a:gd name="T7" fmla="*/ 154 h 220"/>
                  <a:gd name="T8" fmla="*/ 175 w 241"/>
                  <a:gd name="T9" fmla="*/ 0 h 220"/>
                  <a:gd name="T10" fmla="*/ 241 w 241"/>
                  <a:gd name="T11" fmla="*/ 0 h 220"/>
                  <a:gd name="T12" fmla="*/ 241 w 241"/>
                  <a:gd name="T13" fmla="*/ 220 h 220"/>
                  <a:gd name="T14" fmla="*/ 197 w 241"/>
                  <a:gd name="T15" fmla="*/ 220 h 220"/>
                  <a:gd name="T16" fmla="*/ 197 w 241"/>
                  <a:gd name="T17" fmla="*/ 66 h 220"/>
                  <a:gd name="T18" fmla="*/ 131 w 241"/>
                  <a:gd name="T19" fmla="*/ 220 h 220"/>
                  <a:gd name="T20" fmla="*/ 109 w 241"/>
                  <a:gd name="T21" fmla="*/ 220 h 220"/>
                  <a:gd name="T22" fmla="*/ 44 w 241"/>
                  <a:gd name="T23" fmla="*/ 66 h 220"/>
                  <a:gd name="T24" fmla="*/ 44 w 241"/>
                  <a:gd name="T25" fmla="*/ 220 h 220"/>
                  <a:gd name="T26" fmla="*/ 0 w 241"/>
                  <a:gd name="T27" fmla="*/ 22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1" h="220">
                    <a:moveTo>
                      <a:pt x="0" y="220"/>
                    </a:moveTo>
                    <a:lnTo>
                      <a:pt x="0" y="0"/>
                    </a:lnTo>
                    <a:lnTo>
                      <a:pt x="44" y="0"/>
                    </a:lnTo>
                    <a:lnTo>
                      <a:pt x="109" y="154"/>
                    </a:lnTo>
                    <a:lnTo>
                      <a:pt x="175" y="0"/>
                    </a:lnTo>
                    <a:lnTo>
                      <a:pt x="241" y="0"/>
                    </a:lnTo>
                    <a:lnTo>
                      <a:pt x="241" y="220"/>
                    </a:lnTo>
                    <a:lnTo>
                      <a:pt x="197" y="220"/>
                    </a:lnTo>
                    <a:lnTo>
                      <a:pt x="197" y="66"/>
                    </a:lnTo>
                    <a:lnTo>
                      <a:pt x="131" y="220"/>
                    </a:lnTo>
                    <a:lnTo>
                      <a:pt x="109" y="220"/>
                    </a:lnTo>
                    <a:lnTo>
                      <a:pt x="44" y="66"/>
                    </a:lnTo>
                    <a:lnTo>
                      <a:pt x="44" y="220"/>
                    </a:lnTo>
                    <a:lnTo>
                      <a:pt x="0" y="2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  <p:sp>
            <p:nvSpPr>
              <p:cNvPr id="45" name="Freeform 29"/>
              <p:cNvSpPr>
                <a:spLocks/>
              </p:cNvSpPr>
              <p:nvPr userDrawn="1"/>
            </p:nvSpPr>
            <p:spPr bwMode="auto">
              <a:xfrm>
                <a:off x="21061363" y="4776788"/>
                <a:ext cx="277813" cy="349250"/>
              </a:xfrm>
              <a:custGeom>
                <a:avLst/>
                <a:gdLst>
                  <a:gd name="T0" fmla="*/ 0 w 175"/>
                  <a:gd name="T1" fmla="*/ 0 h 220"/>
                  <a:gd name="T2" fmla="*/ 175 w 175"/>
                  <a:gd name="T3" fmla="*/ 0 h 220"/>
                  <a:gd name="T4" fmla="*/ 175 w 175"/>
                  <a:gd name="T5" fmla="*/ 44 h 220"/>
                  <a:gd name="T6" fmla="*/ 110 w 175"/>
                  <a:gd name="T7" fmla="*/ 44 h 220"/>
                  <a:gd name="T8" fmla="*/ 110 w 175"/>
                  <a:gd name="T9" fmla="*/ 220 h 220"/>
                  <a:gd name="T10" fmla="*/ 66 w 175"/>
                  <a:gd name="T11" fmla="*/ 220 h 220"/>
                  <a:gd name="T12" fmla="*/ 66 w 175"/>
                  <a:gd name="T13" fmla="*/ 44 h 220"/>
                  <a:gd name="T14" fmla="*/ 0 w 175"/>
                  <a:gd name="T15" fmla="*/ 44 h 220"/>
                  <a:gd name="T16" fmla="*/ 0 w 175"/>
                  <a:gd name="T17" fmla="*/ 0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5" h="220">
                    <a:moveTo>
                      <a:pt x="0" y="0"/>
                    </a:moveTo>
                    <a:lnTo>
                      <a:pt x="175" y="0"/>
                    </a:lnTo>
                    <a:lnTo>
                      <a:pt x="175" y="44"/>
                    </a:lnTo>
                    <a:lnTo>
                      <a:pt x="110" y="44"/>
                    </a:lnTo>
                    <a:lnTo>
                      <a:pt x="110" y="220"/>
                    </a:lnTo>
                    <a:lnTo>
                      <a:pt x="66" y="220"/>
                    </a:lnTo>
                    <a:lnTo>
                      <a:pt x="66" y="44"/>
                    </a:lnTo>
                    <a:lnTo>
                      <a:pt x="0" y="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640" dirty="0"/>
              </a:p>
            </p:txBody>
          </p:sp>
        </p:grpSp>
        <p:sp>
          <p:nvSpPr>
            <p:cNvPr id="13" name="Freeform 5"/>
            <p:cNvSpPr>
              <a:spLocks noEditPoints="1"/>
            </p:cNvSpPr>
            <p:nvPr userDrawn="1"/>
          </p:nvSpPr>
          <p:spPr bwMode="auto">
            <a:xfrm>
              <a:off x="381000" y="384048"/>
              <a:ext cx="750655" cy="400941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</p:grpSp>
    </p:spTree>
    <p:extLst>
      <p:ext uri="{BB962C8B-B14F-4D97-AF65-F5344CB8AC3E}">
        <p14:creationId xmlns:p14="http://schemas.microsoft.com/office/powerpoint/2010/main" val="226992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Full_Image_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9A0DF094-60F5-5747-B4D0-70DA429FAE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7788247" cy="10058400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4833" y="3352800"/>
            <a:ext cx="3641369" cy="1234690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1056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 dirty="0"/>
              <a:t>One-line title</a:t>
            </a:r>
            <a:endParaRPr lang="en-GB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44830" y="5713172"/>
            <a:ext cx="2623185" cy="704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107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242889" y="563270"/>
            <a:ext cx="1519971" cy="633600"/>
            <a:chOff x="3024188" y="2847975"/>
            <a:chExt cx="18767426" cy="3400426"/>
          </a:xfrm>
        </p:grpSpPr>
        <p:sp>
          <p:nvSpPr>
            <p:cNvPr id="9" name="Freeform 5"/>
            <p:cNvSpPr>
              <a:spLocks noEditPoints="1"/>
            </p:cNvSpPr>
            <p:nvPr userDrawn="1"/>
          </p:nvSpPr>
          <p:spPr bwMode="auto">
            <a:xfrm>
              <a:off x="3024188" y="2847975"/>
              <a:ext cx="5908675" cy="3155950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9871076" y="2952750"/>
              <a:ext cx="868363" cy="1192213"/>
            </a:xfrm>
            <a:custGeom>
              <a:avLst/>
              <a:gdLst>
                <a:gd name="T0" fmla="*/ 19 w 25"/>
                <a:gd name="T1" fmla="*/ 10 h 34"/>
                <a:gd name="T2" fmla="*/ 13 w 25"/>
                <a:gd name="T3" fmla="*/ 5 h 34"/>
                <a:gd name="T4" fmla="*/ 8 w 25"/>
                <a:gd name="T5" fmla="*/ 9 h 34"/>
                <a:gd name="T6" fmla="*/ 11 w 25"/>
                <a:gd name="T7" fmla="*/ 13 h 34"/>
                <a:gd name="T8" fmla="*/ 16 w 25"/>
                <a:gd name="T9" fmla="*/ 14 h 34"/>
                <a:gd name="T10" fmla="*/ 25 w 25"/>
                <a:gd name="T11" fmla="*/ 24 h 34"/>
                <a:gd name="T12" fmla="*/ 13 w 25"/>
                <a:gd name="T13" fmla="*/ 34 h 34"/>
                <a:gd name="T14" fmla="*/ 0 w 25"/>
                <a:gd name="T15" fmla="*/ 24 h 34"/>
                <a:gd name="T16" fmla="*/ 6 w 25"/>
                <a:gd name="T17" fmla="*/ 22 h 34"/>
                <a:gd name="T18" fmla="*/ 13 w 25"/>
                <a:gd name="T19" fmla="*/ 28 h 34"/>
                <a:gd name="T20" fmla="*/ 19 w 25"/>
                <a:gd name="T21" fmla="*/ 24 h 34"/>
                <a:gd name="T22" fmla="*/ 15 w 25"/>
                <a:gd name="T23" fmla="*/ 20 h 34"/>
                <a:gd name="T24" fmla="*/ 10 w 25"/>
                <a:gd name="T25" fmla="*/ 19 h 34"/>
                <a:gd name="T26" fmla="*/ 1 w 25"/>
                <a:gd name="T27" fmla="*/ 10 h 34"/>
                <a:gd name="T28" fmla="*/ 13 w 25"/>
                <a:gd name="T29" fmla="*/ 0 h 34"/>
                <a:gd name="T30" fmla="*/ 25 w 25"/>
                <a:gd name="T31" fmla="*/ 8 h 34"/>
                <a:gd name="T32" fmla="*/ 19 w 25"/>
                <a:gd name="T33" fmla="*/ 1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4">
                  <a:moveTo>
                    <a:pt x="19" y="10"/>
                  </a:moveTo>
                  <a:cubicBezTo>
                    <a:pt x="19" y="8"/>
                    <a:pt x="17" y="5"/>
                    <a:pt x="13" y="5"/>
                  </a:cubicBezTo>
                  <a:cubicBezTo>
                    <a:pt x="10" y="5"/>
                    <a:pt x="8" y="7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15"/>
                    <a:pt x="25" y="19"/>
                    <a:pt x="25" y="24"/>
                  </a:cubicBezTo>
                  <a:cubicBezTo>
                    <a:pt x="25" y="29"/>
                    <a:pt x="21" y="34"/>
                    <a:pt x="13" y="34"/>
                  </a:cubicBezTo>
                  <a:cubicBezTo>
                    <a:pt x="4" y="34"/>
                    <a:pt x="1" y="28"/>
                    <a:pt x="0" y="24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9" y="28"/>
                    <a:pt x="13" y="28"/>
                  </a:cubicBezTo>
                  <a:cubicBezTo>
                    <a:pt x="17" y="28"/>
                    <a:pt x="19" y="27"/>
                    <a:pt x="19" y="24"/>
                  </a:cubicBezTo>
                  <a:cubicBezTo>
                    <a:pt x="19" y="22"/>
                    <a:pt x="17" y="21"/>
                    <a:pt x="15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5" y="18"/>
                    <a:pt x="1" y="15"/>
                    <a:pt x="1" y="10"/>
                  </a:cubicBezTo>
                  <a:cubicBezTo>
                    <a:pt x="1" y="4"/>
                    <a:pt x="7" y="0"/>
                    <a:pt x="13" y="0"/>
                  </a:cubicBezTo>
                  <a:cubicBezTo>
                    <a:pt x="21" y="0"/>
                    <a:pt x="24" y="4"/>
                    <a:pt x="25" y="8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2" name="Freeform 7"/>
            <p:cNvSpPr>
              <a:spLocks/>
            </p:cNvSpPr>
            <p:nvPr userDrawn="1"/>
          </p:nvSpPr>
          <p:spPr bwMode="auto">
            <a:xfrm>
              <a:off x="10844213" y="3303588"/>
              <a:ext cx="798513" cy="841375"/>
            </a:xfrm>
            <a:custGeom>
              <a:avLst/>
              <a:gdLst>
                <a:gd name="T0" fmla="*/ 6 w 23"/>
                <a:gd name="T1" fmla="*/ 12 h 24"/>
                <a:gd name="T2" fmla="*/ 12 w 23"/>
                <a:gd name="T3" fmla="*/ 18 h 24"/>
                <a:gd name="T4" fmla="*/ 17 w 23"/>
                <a:gd name="T5" fmla="*/ 15 h 24"/>
                <a:gd name="T6" fmla="*/ 23 w 23"/>
                <a:gd name="T7" fmla="*/ 16 h 24"/>
                <a:gd name="T8" fmla="*/ 12 w 23"/>
                <a:gd name="T9" fmla="*/ 24 h 24"/>
                <a:gd name="T10" fmla="*/ 0 w 23"/>
                <a:gd name="T11" fmla="*/ 12 h 24"/>
                <a:gd name="T12" fmla="*/ 12 w 23"/>
                <a:gd name="T13" fmla="*/ 0 h 24"/>
                <a:gd name="T14" fmla="*/ 23 w 23"/>
                <a:gd name="T15" fmla="*/ 7 h 24"/>
                <a:gd name="T16" fmla="*/ 17 w 23"/>
                <a:gd name="T17" fmla="*/ 9 h 24"/>
                <a:gd name="T18" fmla="*/ 12 w 23"/>
                <a:gd name="T19" fmla="*/ 5 h 24"/>
                <a:gd name="T20" fmla="*/ 6 w 23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4">
                  <a:moveTo>
                    <a:pt x="6" y="12"/>
                  </a:moveTo>
                  <a:cubicBezTo>
                    <a:pt x="6" y="16"/>
                    <a:pt x="9" y="18"/>
                    <a:pt x="12" y="18"/>
                  </a:cubicBezTo>
                  <a:cubicBezTo>
                    <a:pt x="15" y="18"/>
                    <a:pt x="17" y="16"/>
                    <a:pt x="17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2" y="20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2" y="4"/>
                    <a:pt x="23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7"/>
                    <a:pt x="15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3" name="Freeform 8"/>
            <p:cNvSpPr>
              <a:spLocks noEditPoints="1"/>
            </p:cNvSpPr>
            <p:nvPr userDrawn="1"/>
          </p:nvSpPr>
          <p:spPr bwMode="auto">
            <a:xfrm>
              <a:off x="11747501" y="2917825"/>
              <a:ext cx="277813" cy="1192213"/>
            </a:xfrm>
            <a:custGeom>
              <a:avLst/>
              <a:gdLst>
                <a:gd name="T0" fmla="*/ 4 w 8"/>
                <a:gd name="T1" fmla="*/ 0 h 34"/>
                <a:gd name="T2" fmla="*/ 8 w 8"/>
                <a:gd name="T3" fmla="*/ 4 h 34"/>
                <a:gd name="T4" fmla="*/ 4 w 8"/>
                <a:gd name="T5" fmla="*/ 8 h 34"/>
                <a:gd name="T6" fmla="*/ 0 w 8"/>
                <a:gd name="T7" fmla="*/ 4 h 34"/>
                <a:gd name="T8" fmla="*/ 4 w 8"/>
                <a:gd name="T9" fmla="*/ 0 h 34"/>
                <a:gd name="T10" fmla="*/ 1 w 8"/>
                <a:gd name="T11" fmla="*/ 34 h 34"/>
                <a:gd name="T12" fmla="*/ 1 w 8"/>
                <a:gd name="T13" fmla="*/ 11 h 34"/>
                <a:gd name="T14" fmla="*/ 7 w 8"/>
                <a:gd name="T15" fmla="*/ 11 h 34"/>
                <a:gd name="T16" fmla="*/ 7 w 8"/>
                <a:gd name="T17" fmla="*/ 34 h 34"/>
                <a:gd name="T18" fmla="*/ 1 w 8"/>
                <a:gd name="T1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4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34"/>
                    <a:pt x="7" y="34"/>
                    <a:pt x="7" y="34"/>
                  </a:cubicBezTo>
                  <a:lnTo>
                    <a:pt x="1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12165013" y="3303588"/>
              <a:ext cx="763588" cy="841375"/>
            </a:xfrm>
            <a:custGeom>
              <a:avLst/>
              <a:gdLst>
                <a:gd name="T0" fmla="*/ 22 w 22"/>
                <a:gd name="T1" fmla="*/ 17 h 24"/>
                <a:gd name="T2" fmla="*/ 12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5 h 24"/>
                <a:gd name="T18" fmla="*/ 22 w 22"/>
                <a:gd name="T19" fmla="*/ 17 h 24"/>
                <a:gd name="T20" fmla="*/ 16 w 22"/>
                <a:gd name="T21" fmla="*/ 9 h 24"/>
                <a:gd name="T22" fmla="*/ 11 w 22"/>
                <a:gd name="T23" fmla="*/ 5 h 24"/>
                <a:gd name="T24" fmla="*/ 6 w 22"/>
                <a:gd name="T25" fmla="*/ 9 h 24"/>
                <a:gd name="T26" fmla="*/ 16 w 22"/>
                <a:gd name="T2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2" y="4"/>
                    <a:pt x="22" y="12"/>
                  </a:cubicBezTo>
                  <a:cubicBezTo>
                    <a:pt x="22" y="12"/>
                    <a:pt x="22" y="13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6" y="17"/>
                    <a:pt x="17" y="15"/>
                  </a:cubicBezTo>
                  <a:lnTo>
                    <a:pt x="22" y="17"/>
                  </a:lnTo>
                  <a:close/>
                  <a:moveTo>
                    <a:pt x="16" y="9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7"/>
                    <a:pt x="6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13103226" y="3303588"/>
              <a:ext cx="730250" cy="806450"/>
            </a:xfrm>
            <a:custGeom>
              <a:avLst/>
              <a:gdLst>
                <a:gd name="T0" fmla="*/ 6 w 21"/>
                <a:gd name="T1" fmla="*/ 23 h 23"/>
                <a:gd name="T2" fmla="*/ 0 w 21"/>
                <a:gd name="T3" fmla="*/ 23 h 23"/>
                <a:gd name="T4" fmla="*/ 0 w 21"/>
                <a:gd name="T5" fmla="*/ 0 h 23"/>
                <a:gd name="T6" fmla="*/ 6 w 21"/>
                <a:gd name="T7" fmla="*/ 0 h 23"/>
                <a:gd name="T8" fmla="*/ 6 w 21"/>
                <a:gd name="T9" fmla="*/ 3 h 23"/>
                <a:gd name="T10" fmla="*/ 13 w 21"/>
                <a:gd name="T11" fmla="*/ 0 h 23"/>
                <a:gd name="T12" fmla="*/ 21 w 21"/>
                <a:gd name="T13" fmla="*/ 9 h 23"/>
                <a:gd name="T14" fmla="*/ 21 w 21"/>
                <a:gd name="T15" fmla="*/ 23 h 23"/>
                <a:gd name="T16" fmla="*/ 15 w 21"/>
                <a:gd name="T17" fmla="*/ 23 h 23"/>
                <a:gd name="T18" fmla="*/ 15 w 21"/>
                <a:gd name="T19" fmla="*/ 10 h 23"/>
                <a:gd name="T20" fmla="*/ 10 w 21"/>
                <a:gd name="T21" fmla="*/ 5 h 23"/>
                <a:gd name="T22" fmla="*/ 6 w 21"/>
                <a:gd name="T23" fmla="*/ 10 h 23"/>
                <a:gd name="T24" fmla="*/ 6 w 21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3">
                  <a:moveTo>
                    <a:pt x="6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8" y="0"/>
                    <a:pt x="21" y="4"/>
                    <a:pt x="21" y="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7"/>
                    <a:pt x="13" y="5"/>
                    <a:pt x="10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6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6" name="Freeform 11"/>
            <p:cNvSpPr>
              <a:spLocks/>
            </p:cNvSpPr>
            <p:nvPr userDrawn="1"/>
          </p:nvSpPr>
          <p:spPr bwMode="auto">
            <a:xfrm>
              <a:off x="13971588" y="3303588"/>
              <a:ext cx="800100" cy="841375"/>
            </a:xfrm>
            <a:custGeom>
              <a:avLst/>
              <a:gdLst>
                <a:gd name="T0" fmla="*/ 6 w 23"/>
                <a:gd name="T1" fmla="*/ 12 h 24"/>
                <a:gd name="T2" fmla="*/ 12 w 23"/>
                <a:gd name="T3" fmla="*/ 18 h 24"/>
                <a:gd name="T4" fmla="*/ 17 w 23"/>
                <a:gd name="T5" fmla="*/ 15 h 24"/>
                <a:gd name="T6" fmla="*/ 23 w 23"/>
                <a:gd name="T7" fmla="*/ 16 h 24"/>
                <a:gd name="T8" fmla="*/ 12 w 23"/>
                <a:gd name="T9" fmla="*/ 24 h 24"/>
                <a:gd name="T10" fmla="*/ 0 w 23"/>
                <a:gd name="T11" fmla="*/ 12 h 24"/>
                <a:gd name="T12" fmla="*/ 12 w 23"/>
                <a:gd name="T13" fmla="*/ 0 h 24"/>
                <a:gd name="T14" fmla="*/ 22 w 23"/>
                <a:gd name="T15" fmla="*/ 7 h 24"/>
                <a:gd name="T16" fmla="*/ 17 w 23"/>
                <a:gd name="T17" fmla="*/ 9 h 24"/>
                <a:gd name="T18" fmla="*/ 12 w 23"/>
                <a:gd name="T19" fmla="*/ 5 h 24"/>
                <a:gd name="T20" fmla="*/ 6 w 23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4">
                  <a:moveTo>
                    <a:pt x="6" y="12"/>
                  </a:moveTo>
                  <a:cubicBezTo>
                    <a:pt x="6" y="16"/>
                    <a:pt x="9" y="18"/>
                    <a:pt x="12" y="18"/>
                  </a:cubicBezTo>
                  <a:cubicBezTo>
                    <a:pt x="15" y="18"/>
                    <a:pt x="17" y="16"/>
                    <a:pt x="17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1" y="20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1" y="4"/>
                    <a:pt x="22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7"/>
                    <a:pt x="15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7" name="Freeform 12"/>
            <p:cNvSpPr>
              <a:spLocks noEditPoints="1"/>
            </p:cNvSpPr>
            <p:nvPr userDrawn="1"/>
          </p:nvSpPr>
          <p:spPr bwMode="auto">
            <a:xfrm>
              <a:off x="14839951" y="3303588"/>
              <a:ext cx="800100" cy="841375"/>
            </a:xfrm>
            <a:custGeom>
              <a:avLst/>
              <a:gdLst>
                <a:gd name="T0" fmla="*/ 22 w 23"/>
                <a:gd name="T1" fmla="*/ 17 h 24"/>
                <a:gd name="T2" fmla="*/ 12 w 23"/>
                <a:gd name="T3" fmla="*/ 24 h 24"/>
                <a:gd name="T4" fmla="*/ 0 w 23"/>
                <a:gd name="T5" fmla="*/ 12 h 24"/>
                <a:gd name="T6" fmla="*/ 11 w 23"/>
                <a:gd name="T7" fmla="*/ 0 h 24"/>
                <a:gd name="T8" fmla="*/ 23 w 23"/>
                <a:gd name="T9" fmla="*/ 12 h 24"/>
                <a:gd name="T10" fmla="*/ 23 w 23"/>
                <a:gd name="T11" fmla="*/ 14 h 24"/>
                <a:gd name="T12" fmla="*/ 6 w 23"/>
                <a:gd name="T13" fmla="*/ 14 h 24"/>
                <a:gd name="T14" fmla="*/ 12 w 23"/>
                <a:gd name="T15" fmla="*/ 19 h 24"/>
                <a:gd name="T16" fmla="*/ 17 w 23"/>
                <a:gd name="T17" fmla="*/ 15 h 24"/>
                <a:gd name="T18" fmla="*/ 22 w 23"/>
                <a:gd name="T19" fmla="*/ 17 h 24"/>
                <a:gd name="T20" fmla="*/ 16 w 23"/>
                <a:gd name="T21" fmla="*/ 9 h 24"/>
                <a:gd name="T22" fmla="*/ 11 w 23"/>
                <a:gd name="T23" fmla="*/ 5 h 24"/>
                <a:gd name="T24" fmla="*/ 6 w 23"/>
                <a:gd name="T25" fmla="*/ 9 h 24"/>
                <a:gd name="T26" fmla="*/ 16 w 23"/>
                <a:gd name="T2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6" y="24"/>
                    <a:pt x="0" y="20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3" y="4"/>
                    <a:pt x="23" y="12"/>
                  </a:cubicBezTo>
                  <a:cubicBezTo>
                    <a:pt x="23" y="12"/>
                    <a:pt x="23" y="13"/>
                    <a:pt x="23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6" y="17"/>
                    <a:pt x="17" y="15"/>
                  </a:cubicBezTo>
                  <a:lnTo>
                    <a:pt x="22" y="17"/>
                  </a:lnTo>
                  <a:close/>
                  <a:moveTo>
                    <a:pt x="16" y="9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7"/>
                    <a:pt x="6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8" name="Oval 13"/>
            <p:cNvSpPr>
              <a:spLocks noChangeArrowheads="1"/>
            </p:cNvSpPr>
            <p:nvPr userDrawn="1"/>
          </p:nvSpPr>
          <p:spPr bwMode="auto">
            <a:xfrm>
              <a:off x="15744826" y="3829050"/>
              <a:ext cx="312738" cy="3159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9" name="Freeform 14"/>
            <p:cNvSpPr>
              <a:spLocks noEditPoints="1"/>
            </p:cNvSpPr>
            <p:nvPr userDrawn="1"/>
          </p:nvSpPr>
          <p:spPr bwMode="auto">
            <a:xfrm>
              <a:off x="9836151" y="4776788"/>
              <a:ext cx="1146175" cy="1155700"/>
            </a:xfrm>
            <a:custGeom>
              <a:avLst/>
              <a:gdLst>
                <a:gd name="T0" fmla="*/ 503 w 722"/>
                <a:gd name="T1" fmla="*/ 552 h 728"/>
                <a:gd name="T2" fmla="*/ 219 w 722"/>
                <a:gd name="T3" fmla="*/ 552 h 728"/>
                <a:gd name="T4" fmla="*/ 153 w 722"/>
                <a:gd name="T5" fmla="*/ 728 h 728"/>
                <a:gd name="T6" fmla="*/ 0 w 722"/>
                <a:gd name="T7" fmla="*/ 728 h 728"/>
                <a:gd name="T8" fmla="*/ 285 w 722"/>
                <a:gd name="T9" fmla="*/ 0 h 728"/>
                <a:gd name="T10" fmla="*/ 438 w 722"/>
                <a:gd name="T11" fmla="*/ 0 h 728"/>
                <a:gd name="T12" fmla="*/ 722 w 722"/>
                <a:gd name="T13" fmla="*/ 728 h 728"/>
                <a:gd name="T14" fmla="*/ 569 w 722"/>
                <a:gd name="T15" fmla="*/ 728 h 728"/>
                <a:gd name="T16" fmla="*/ 503 w 722"/>
                <a:gd name="T17" fmla="*/ 552 h 728"/>
                <a:gd name="T18" fmla="*/ 263 w 722"/>
                <a:gd name="T19" fmla="*/ 419 h 728"/>
                <a:gd name="T20" fmla="*/ 460 w 722"/>
                <a:gd name="T21" fmla="*/ 419 h 728"/>
                <a:gd name="T22" fmla="*/ 350 w 722"/>
                <a:gd name="T23" fmla="*/ 154 h 728"/>
                <a:gd name="T24" fmla="*/ 263 w 722"/>
                <a:gd name="T25" fmla="*/ 41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2" h="728">
                  <a:moveTo>
                    <a:pt x="503" y="552"/>
                  </a:moveTo>
                  <a:lnTo>
                    <a:pt x="219" y="552"/>
                  </a:lnTo>
                  <a:lnTo>
                    <a:pt x="153" y="728"/>
                  </a:lnTo>
                  <a:lnTo>
                    <a:pt x="0" y="728"/>
                  </a:lnTo>
                  <a:lnTo>
                    <a:pt x="285" y="0"/>
                  </a:lnTo>
                  <a:lnTo>
                    <a:pt x="438" y="0"/>
                  </a:lnTo>
                  <a:lnTo>
                    <a:pt x="722" y="728"/>
                  </a:lnTo>
                  <a:lnTo>
                    <a:pt x="569" y="728"/>
                  </a:lnTo>
                  <a:lnTo>
                    <a:pt x="503" y="552"/>
                  </a:lnTo>
                  <a:close/>
                  <a:moveTo>
                    <a:pt x="263" y="419"/>
                  </a:moveTo>
                  <a:lnTo>
                    <a:pt x="460" y="419"/>
                  </a:lnTo>
                  <a:lnTo>
                    <a:pt x="350" y="154"/>
                  </a:lnTo>
                  <a:lnTo>
                    <a:pt x="263" y="4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0" name="Freeform 15"/>
            <p:cNvSpPr>
              <a:spLocks noEditPoints="1"/>
            </p:cNvSpPr>
            <p:nvPr userDrawn="1"/>
          </p:nvSpPr>
          <p:spPr bwMode="auto">
            <a:xfrm>
              <a:off x="11087101" y="5091113"/>
              <a:ext cx="833438" cy="11572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1 h 33"/>
                <a:gd name="T4" fmla="*/ 6 w 24"/>
                <a:gd name="T5" fmla="*/ 1 h 33"/>
                <a:gd name="T6" fmla="*/ 6 w 24"/>
                <a:gd name="T7" fmla="*/ 4 h 33"/>
                <a:gd name="T8" fmla="*/ 13 w 24"/>
                <a:gd name="T9" fmla="*/ 0 h 33"/>
                <a:gd name="T10" fmla="*/ 24 w 24"/>
                <a:gd name="T11" fmla="*/ 12 h 33"/>
                <a:gd name="T12" fmla="*/ 13 w 24"/>
                <a:gd name="T13" fmla="*/ 24 h 33"/>
                <a:gd name="T14" fmla="*/ 7 w 24"/>
                <a:gd name="T15" fmla="*/ 22 h 33"/>
                <a:gd name="T16" fmla="*/ 7 w 24"/>
                <a:gd name="T17" fmla="*/ 33 h 33"/>
                <a:gd name="T18" fmla="*/ 0 w 24"/>
                <a:gd name="T19" fmla="*/ 33 h 33"/>
                <a:gd name="T20" fmla="*/ 12 w 24"/>
                <a:gd name="T21" fmla="*/ 6 h 33"/>
                <a:gd name="T22" fmla="*/ 6 w 24"/>
                <a:gd name="T23" fmla="*/ 12 h 33"/>
                <a:gd name="T24" fmla="*/ 12 w 24"/>
                <a:gd name="T25" fmla="*/ 19 h 33"/>
                <a:gd name="T26" fmla="*/ 18 w 24"/>
                <a:gd name="T27" fmla="*/ 12 h 33"/>
                <a:gd name="T28" fmla="*/ 12 w 24"/>
                <a:gd name="T2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20" y="0"/>
                    <a:pt x="24" y="5"/>
                    <a:pt x="24" y="12"/>
                  </a:cubicBezTo>
                  <a:cubicBezTo>
                    <a:pt x="24" y="19"/>
                    <a:pt x="20" y="24"/>
                    <a:pt x="13" y="24"/>
                  </a:cubicBezTo>
                  <a:cubicBezTo>
                    <a:pt x="10" y="24"/>
                    <a:pt x="8" y="23"/>
                    <a:pt x="7" y="22"/>
                  </a:cubicBezTo>
                  <a:cubicBezTo>
                    <a:pt x="7" y="33"/>
                    <a:pt x="7" y="33"/>
                    <a:pt x="7" y="33"/>
                  </a:cubicBezTo>
                  <a:lnTo>
                    <a:pt x="0" y="33"/>
                  </a:lnTo>
                  <a:close/>
                  <a:moveTo>
                    <a:pt x="12" y="6"/>
                  </a:moveTo>
                  <a:cubicBezTo>
                    <a:pt x="9" y="6"/>
                    <a:pt x="6" y="8"/>
                    <a:pt x="6" y="12"/>
                  </a:cubicBezTo>
                  <a:cubicBezTo>
                    <a:pt x="6" y="16"/>
                    <a:pt x="9" y="19"/>
                    <a:pt x="12" y="19"/>
                  </a:cubicBezTo>
                  <a:cubicBezTo>
                    <a:pt x="15" y="19"/>
                    <a:pt x="18" y="16"/>
                    <a:pt x="18" y="12"/>
                  </a:cubicBezTo>
                  <a:cubicBezTo>
                    <a:pt x="18" y="8"/>
                    <a:pt x="15" y="6"/>
                    <a:pt x="1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1" name="Freeform 16"/>
            <p:cNvSpPr>
              <a:spLocks noEditPoints="1"/>
            </p:cNvSpPr>
            <p:nvPr userDrawn="1"/>
          </p:nvSpPr>
          <p:spPr bwMode="auto">
            <a:xfrm>
              <a:off x="12060238" y="5091113"/>
              <a:ext cx="833438" cy="11572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1 h 33"/>
                <a:gd name="T4" fmla="*/ 6 w 24"/>
                <a:gd name="T5" fmla="*/ 1 h 33"/>
                <a:gd name="T6" fmla="*/ 6 w 24"/>
                <a:gd name="T7" fmla="*/ 4 h 33"/>
                <a:gd name="T8" fmla="*/ 13 w 24"/>
                <a:gd name="T9" fmla="*/ 0 h 33"/>
                <a:gd name="T10" fmla="*/ 24 w 24"/>
                <a:gd name="T11" fmla="*/ 12 h 33"/>
                <a:gd name="T12" fmla="*/ 13 w 24"/>
                <a:gd name="T13" fmla="*/ 24 h 33"/>
                <a:gd name="T14" fmla="*/ 6 w 24"/>
                <a:gd name="T15" fmla="*/ 22 h 33"/>
                <a:gd name="T16" fmla="*/ 6 w 24"/>
                <a:gd name="T17" fmla="*/ 33 h 33"/>
                <a:gd name="T18" fmla="*/ 0 w 24"/>
                <a:gd name="T19" fmla="*/ 33 h 33"/>
                <a:gd name="T20" fmla="*/ 12 w 24"/>
                <a:gd name="T21" fmla="*/ 6 h 33"/>
                <a:gd name="T22" fmla="*/ 6 w 24"/>
                <a:gd name="T23" fmla="*/ 12 h 33"/>
                <a:gd name="T24" fmla="*/ 12 w 24"/>
                <a:gd name="T25" fmla="*/ 19 h 33"/>
                <a:gd name="T26" fmla="*/ 18 w 24"/>
                <a:gd name="T27" fmla="*/ 12 h 33"/>
                <a:gd name="T28" fmla="*/ 12 w 24"/>
                <a:gd name="T2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20" y="0"/>
                    <a:pt x="24" y="5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ubicBezTo>
                    <a:pt x="10" y="24"/>
                    <a:pt x="7" y="23"/>
                    <a:pt x="6" y="22"/>
                  </a:cubicBezTo>
                  <a:cubicBezTo>
                    <a:pt x="6" y="33"/>
                    <a:pt x="6" y="33"/>
                    <a:pt x="6" y="33"/>
                  </a:cubicBezTo>
                  <a:lnTo>
                    <a:pt x="0" y="33"/>
                  </a:lnTo>
                  <a:close/>
                  <a:moveTo>
                    <a:pt x="12" y="6"/>
                  </a:moveTo>
                  <a:cubicBezTo>
                    <a:pt x="9" y="6"/>
                    <a:pt x="6" y="8"/>
                    <a:pt x="6" y="12"/>
                  </a:cubicBezTo>
                  <a:cubicBezTo>
                    <a:pt x="6" y="16"/>
                    <a:pt x="9" y="19"/>
                    <a:pt x="12" y="19"/>
                  </a:cubicBezTo>
                  <a:cubicBezTo>
                    <a:pt x="15" y="19"/>
                    <a:pt x="18" y="16"/>
                    <a:pt x="18" y="12"/>
                  </a:cubicBezTo>
                  <a:cubicBezTo>
                    <a:pt x="18" y="8"/>
                    <a:pt x="15" y="6"/>
                    <a:pt x="1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2" name="Rectangle 17"/>
            <p:cNvSpPr>
              <a:spLocks noChangeArrowheads="1"/>
            </p:cNvSpPr>
            <p:nvPr userDrawn="1"/>
          </p:nvSpPr>
          <p:spPr bwMode="auto">
            <a:xfrm>
              <a:off x="13033376" y="4741863"/>
              <a:ext cx="207963" cy="11906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4" name="Freeform 18"/>
            <p:cNvSpPr>
              <a:spLocks noEditPoints="1"/>
            </p:cNvSpPr>
            <p:nvPr userDrawn="1"/>
          </p:nvSpPr>
          <p:spPr bwMode="auto">
            <a:xfrm>
              <a:off x="13450888" y="4705350"/>
              <a:ext cx="242888" cy="1227138"/>
            </a:xfrm>
            <a:custGeom>
              <a:avLst/>
              <a:gdLst>
                <a:gd name="T0" fmla="*/ 4 w 7"/>
                <a:gd name="T1" fmla="*/ 0 h 35"/>
                <a:gd name="T2" fmla="*/ 7 w 7"/>
                <a:gd name="T3" fmla="*/ 4 h 35"/>
                <a:gd name="T4" fmla="*/ 4 w 7"/>
                <a:gd name="T5" fmla="*/ 8 h 35"/>
                <a:gd name="T6" fmla="*/ 0 w 7"/>
                <a:gd name="T7" fmla="*/ 4 h 35"/>
                <a:gd name="T8" fmla="*/ 4 w 7"/>
                <a:gd name="T9" fmla="*/ 0 h 35"/>
                <a:gd name="T10" fmla="*/ 1 w 7"/>
                <a:gd name="T11" fmla="*/ 35 h 35"/>
                <a:gd name="T12" fmla="*/ 1 w 7"/>
                <a:gd name="T13" fmla="*/ 12 h 35"/>
                <a:gd name="T14" fmla="*/ 7 w 7"/>
                <a:gd name="T15" fmla="*/ 12 h 35"/>
                <a:gd name="T16" fmla="*/ 7 w 7"/>
                <a:gd name="T17" fmla="*/ 35 h 35"/>
                <a:gd name="T18" fmla="*/ 1 w 7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5">
                  <a:moveTo>
                    <a:pt x="4" y="0"/>
                  </a:moveTo>
                  <a:cubicBezTo>
                    <a:pt x="6" y="0"/>
                    <a:pt x="7" y="2"/>
                    <a:pt x="7" y="4"/>
                  </a:cubicBezTo>
                  <a:cubicBezTo>
                    <a:pt x="7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5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5" name="Freeform 19"/>
            <p:cNvSpPr>
              <a:spLocks noEditPoints="1"/>
            </p:cNvSpPr>
            <p:nvPr userDrawn="1"/>
          </p:nvSpPr>
          <p:spPr bwMode="auto">
            <a:xfrm>
              <a:off x="13866813" y="5091113"/>
              <a:ext cx="765175" cy="841375"/>
            </a:xfrm>
            <a:custGeom>
              <a:avLst/>
              <a:gdLst>
                <a:gd name="T0" fmla="*/ 22 w 22"/>
                <a:gd name="T1" fmla="*/ 17 h 24"/>
                <a:gd name="T2" fmla="*/ 11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6 h 24"/>
                <a:gd name="T18" fmla="*/ 22 w 22"/>
                <a:gd name="T19" fmla="*/ 17 h 24"/>
                <a:gd name="T20" fmla="*/ 16 w 22"/>
                <a:gd name="T21" fmla="*/ 10 h 24"/>
                <a:gd name="T22" fmla="*/ 11 w 22"/>
                <a:gd name="T23" fmla="*/ 5 h 24"/>
                <a:gd name="T24" fmla="*/ 6 w 22"/>
                <a:gd name="T25" fmla="*/ 10 h 24"/>
                <a:gd name="T26" fmla="*/ 16 w 22"/>
                <a:gd name="T2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1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2" y="5"/>
                    <a:pt x="22" y="12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8" y="19"/>
                    <a:pt x="12" y="19"/>
                  </a:cubicBezTo>
                  <a:cubicBezTo>
                    <a:pt x="14" y="19"/>
                    <a:pt x="16" y="18"/>
                    <a:pt x="17" y="16"/>
                  </a:cubicBezTo>
                  <a:lnTo>
                    <a:pt x="22" y="17"/>
                  </a:lnTo>
                  <a:close/>
                  <a:moveTo>
                    <a:pt x="16" y="10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6" name="Freeform 20"/>
            <p:cNvSpPr>
              <a:spLocks noEditPoints="1"/>
            </p:cNvSpPr>
            <p:nvPr userDrawn="1"/>
          </p:nvSpPr>
          <p:spPr bwMode="auto">
            <a:xfrm>
              <a:off x="14736763" y="4741863"/>
              <a:ext cx="833438" cy="1190625"/>
            </a:xfrm>
            <a:custGeom>
              <a:avLst/>
              <a:gdLst>
                <a:gd name="T0" fmla="*/ 24 w 24"/>
                <a:gd name="T1" fmla="*/ 30 h 34"/>
                <a:gd name="T2" fmla="*/ 24 w 24"/>
                <a:gd name="T3" fmla="*/ 34 h 34"/>
                <a:gd name="T4" fmla="*/ 18 w 24"/>
                <a:gd name="T5" fmla="*/ 34 h 34"/>
                <a:gd name="T6" fmla="*/ 18 w 24"/>
                <a:gd name="T7" fmla="*/ 31 h 34"/>
                <a:gd name="T8" fmla="*/ 12 w 24"/>
                <a:gd name="T9" fmla="*/ 34 h 34"/>
                <a:gd name="T10" fmla="*/ 0 w 24"/>
                <a:gd name="T11" fmla="*/ 22 h 34"/>
                <a:gd name="T12" fmla="*/ 11 w 24"/>
                <a:gd name="T13" fmla="*/ 10 h 34"/>
                <a:gd name="T14" fmla="*/ 18 w 24"/>
                <a:gd name="T15" fmla="*/ 13 h 34"/>
                <a:gd name="T16" fmla="*/ 18 w 24"/>
                <a:gd name="T17" fmla="*/ 0 h 34"/>
                <a:gd name="T18" fmla="*/ 24 w 24"/>
                <a:gd name="T19" fmla="*/ 0 h 34"/>
                <a:gd name="T20" fmla="*/ 24 w 24"/>
                <a:gd name="T21" fmla="*/ 30 h 34"/>
                <a:gd name="T22" fmla="*/ 12 w 24"/>
                <a:gd name="T23" fmla="*/ 29 h 34"/>
                <a:gd name="T24" fmla="*/ 18 w 24"/>
                <a:gd name="T25" fmla="*/ 22 h 34"/>
                <a:gd name="T26" fmla="*/ 12 w 24"/>
                <a:gd name="T27" fmla="*/ 16 h 34"/>
                <a:gd name="T28" fmla="*/ 7 w 24"/>
                <a:gd name="T29" fmla="*/ 22 h 34"/>
                <a:gd name="T30" fmla="*/ 12 w 24"/>
                <a:gd name="T31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34">
                  <a:moveTo>
                    <a:pt x="24" y="30"/>
                  </a:moveTo>
                  <a:cubicBezTo>
                    <a:pt x="24" y="31"/>
                    <a:pt x="24" y="33"/>
                    <a:pt x="24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3"/>
                    <a:pt x="18" y="32"/>
                    <a:pt x="18" y="31"/>
                  </a:cubicBezTo>
                  <a:cubicBezTo>
                    <a:pt x="17" y="33"/>
                    <a:pt x="15" y="34"/>
                    <a:pt x="12" y="34"/>
                  </a:cubicBezTo>
                  <a:cubicBezTo>
                    <a:pt x="5" y="34"/>
                    <a:pt x="0" y="29"/>
                    <a:pt x="0" y="22"/>
                  </a:cubicBezTo>
                  <a:cubicBezTo>
                    <a:pt x="0" y="15"/>
                    <a:pt x="5" y="10"/>
                    <a:pt x="11" y="10"/>
                  </a:cubicBezTo>
                  <a:cubicBezTo>
                    <a:pt x="15" y="10"/>
                    <a:pt x="17" y="12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4" y="30"/>
                  </a:lnTo>
                  <a:close/>
                  <a:moveTo>
                    <a:pt x="12" y="29"/>
                  </a:moveTo>
                  <a:cubicBezTo>
                    <a:pt x="15" y="29"/>
                    <a:pt x="18" y="26"/>
                    <a:pt x="18" y="22"/>
                  </a:cubicBezTo>
                  <a:cubicBezTo>
                    <a:pt x="18" y="18"/>
                    <a:pt x="15" y="16"/>
                    <a:pt x="12" y="16"/>
                  </a:cubicBezTo>
                  <a:cubicBezTo>
                    <a:pt x="9" y="16"/>
                    <a:pt x="7" y="18"/>
                    <a:pt x="7" y="22"/>
                  </a:cubicBezTo>
                  <a:cubicBezTo>
                    <a:pt x="7" y="26"/>
                    <a:pt x="9" y="29"/>
                    <a:pt x="12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7" name="Freeform 21"/>
            <p:cNvSpPr>
              <a:spLocks/>
            </p:cNvSpPr>
            <p:nvPr userDrawn="1"/>
          </p:nvSpPr>
          <p:spPr bwMode="auto">
            <a:xfrm>
              <a:off x="16057563" y="4881563"/>
              <a:ext cx="520700" cy="1050925"/>
            </a:xfrm>
            <a:custGeom>
              <a:avLst/>
              <a:gdLst>
                <a:gd name="T0" fmla="*/ 10 w 15"/>
                <a:gd name="T1" fmla="*/ 7 h 30"/>
                <a:gd name="T2" fmla="*/ 15 w 15"/>
                <a:gd name="T3" fmla="*/ 7 h 30"/>
                <a:gd name="T4" fmla="*/ 15 w 15"/>
                <a:gd name="T5" fmla="*/ 12 h 30"/>
                <a:gd name="T6" fmla="*/ 10 w 15"/>
                <a:gd name="T7" fmla="*/ 12 h 30"/>
                <a:gd name="T8" fmla="*/ 10 w 15"/>
                <a:gd name="T9" fmla="*/ 22 h 30"/>
                <a:gd name="T10" fmla="*/ 13 w 15"/>
                <a:gd name="T11" fmla="*/ 25 h 30"/>
                <a:gd name="T12" fmla="*/ 15 w 15"/>
                <a:gd name="T13" fmla="*/ 24 h 30"/>
                <a:gd name="T14" fmla="*/ 15 w 15"/>
                <a:gd name="T15" fmla="*/ 30 h 30"/>
                <a:gd name="T16" fmla="*/ 11 w 15"/>
                <a:gd name="T17" fmla="*/ 30 h 30"/>
                <a:gd name="T18" fmla="*/ 4 w 15"/>
                <a:gd name="T19" fmla="*/ 23 h 30"/>
                <a:gd name="T20" fmla="*/ 4 w 15"/>
                <a:gd name="T21" fmla="*/ 12 h 30"/>
                <a:gd name="T22" fmla="*/ 0 w 15"/>
                <a:gd name="T23" fmla="*/ 12 h 30"/>
                <a:gd name="T24" fmla="*/ 0 w 15"/>
                <a:gd name="T25" fmla="*/ 7 h 30"/>
                <a:gd name="T26" fmla="*/ 1 w 15"/>
                <a:gd name="T27" fmla="*/ 7 h 30"/>
                <a:gd name="T28" fmla="*/ 5 w 15"/>
                <a:gd name="T29" fmla="*/ 3 h 30"/>
                <a:gd name="T30" fmla="*/ 5 w 15"/>
                <a:gd name="T31" fmla="*/ 0 h 30"/>
                <a:gd name="T32" fmla="*/ 10 w 15"/>
                <a:gd name="T33" fmla="*/ 0 h 30"/>
                <a:gd name="T34" fmla="*/ 10 w 15"/>
                <a:gd name="T35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0">
                  <a:moveTo>
                    <a:pt x="10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4"/>
                    <a:pt x="11" y="25"/>
                    <a:pt x="13" y="25"/>
                  </a:cubicBezTo>
                  <a:cubicBezTo>
                    <a:pt x="14" y="25"/>
                    <a:pt x="15" y="24"/>
                    <a:pt x="15" y="24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30"/>
                    <a:pt x="13" y="30"/>
                    <a:pt x="11" y="30"/>
                  </a:cubicBezTo>
                  <a:cubicBezTo>
                    <a:pt x="7" y="30"/>
                    <a:pt x="4" y="27"/>
                    <a:pt x="4" y="2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7"/>
                    <a:pt x="5" y="5"/>
                    <a:pt x="5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1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8" name="Freeform 22"/>
            <p:cNvSpPr>
              <a:spLocks noEditPoints="1"/>
            </p:cNvSpPr>
            <p:nvPr userDrawn="1"/>
          </p:nvSpPr>
          <p:spPr bwMode="auto">
            <a:xfrm>
              <a:off x="16683038" y="5091113"/>
              <a:ext cx="833438" cy="841375"/>
            </a:xfrm>
            <a:custGeom>
              <a:avLst/>
              <a:gdLst>
                <a:gd name="T0" fmla="*/ 24 w 24"/>
                <a:gd name="T1" fmla="*/ 12 h 24"/>
                <a:gd name="T2" fmla="*/ 12 w 24"/>
                <a:gd name="T3" fmla="*/ 24 h 24"/>
                <a:gd name="T4" fmla="*/ 0 w 24"/>
                <a:gd name="T5" fmla="*/ 12 h 24"/>
                <a:gd name="T6" fmla="*/ 12 w 24"/>
                <a:gd name="T7" fmla="*/ 0 h 24"/>
                <a:gd name="T8" fmla="*/ 24 w 24"/>
                <a:gd name="T9" fmla="*/ 12 h 24"/>
                <a:gd name="T10" fmla="*/ 18 w 24"/>
                <a:gd name="T11" fmla="*/ 12 h 24"/>
                <a:gd name="T12" fmla="*/ 12 w 24"/>
                <a:gd name="T13" fmla="*/ 6 h 24"/>
                <a:gd name="T14" fmla="*/ 6 w 24"/>
                <a:gd name="T15" fmla="*/ 12 h 24"/>
                <a:gd name="T16" fmla="*/ 12 w 24"/>
                <a:gd name="T17" fmla="*/ 19 h 24"/>
                <a:gd name="T18" fmla="*/ 18 w 24"/>
                <a:gd name="T1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cubicBezTo>
                    <a:pt x="24" y="19"/>
                    <a:pt x="19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lose/>
                  <a:moveTo>
                    <a:pt x="18" y="12"/>
                  </a:moveTo>
                  <a:cubicBezTo>
                    <a:pt x="18" y="8"/>
                    <a:pt x="15" y="6"/>
                    <a:pt x="12" y="6"/>
                  </a:cubicBezTo>
                  <a:cubicBezTo>
                    <a:pt x="9" y="6"/>
                    <a:pt x="6" y="8"/>
                    <a:pt x="6" y="12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8" y="17"/>
                    <a:pt x="18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9" name="Freeform 23"/>
            <p:cNvSpPr>
              <a:spLocks/>
            </p:cNvSpPr>
            <p:nvPr userDrawn="1"/>
          </p:nvSpPr>
          <p:spPr bwMode="auto">
            <a:xfrm>
              <a:off x="18003838" y="4776788"/>
              <a:ext cx="728663" cy="1155700"/>
            </a:xfrm>
            <a:custGeom>
              <a:avLst/>
              <a:gdLst>
                <a:gd name="T0" fmla="*/ 0 w 459"/>
                <a:gd name="T1" fmla="*/ 728 h 728"/>
                <a:gd name="T2" fmla="*/ 0 w 459"/>
                <a:gd name="T3" fmla="*/ 0 h 728"/>
                <a:gd name="T4" fmla="*/ 131 w 459"/>
                <a:gd name="T5" fmla="*/ 0 h 728"/>
                <a:gd name="T6" fmla="*/ 131 w 459"/>
                <a:gd name="T7" fmla="*/ 596 h 728"/>
                <a:gd name="T8" fmla="*/ 459 w 459"/>
                <a:gd name="T9" fmla="*/ 596 h 728"/>
                <a:gd name="T10" fmla="*/ 459 w 459"/>
                <a:gd name="T11" fmla="*/ 728 h 728"/>
                <a:gd name="T12" fmla="*/ 0 w 459"/>
                <a:gd name="T13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728">
                  <a:moveTo>
                    <a:pt x="0" y="728"/>
                  </a:moveTo>
                  <a:lnTo>
                    <a:pt x="0" y="0"/>
                  </a:lnTo>
                  <a:lnTo>
                    <a:pt x="131" y="0"/>
                  </a:lnTo>
                  <a:lnTo>
                    <a:pt x="131" y="596"/>
                  </a:lnTo>
                  <a:lnTo>
                    <a:pt x="459" y="596"/>
                  </a:lnTo>
                  <a:lnTo>
                    <a:pt x="459" y="728"/>
                  </a:lnTo>
                  <a:lnTo>
                    <a:pt x="0" y="7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0" name="Freeform 24"/>
            <p:cNvSpPr>
              <a:spLocks noEditPoints="1"/>
            </p:cNvSpPr>
            <p:nvPr userDrawn="1"/>
          </p:nvSpPr>
          <p:spPr bwMode="auto">
            <a:xfrm>
              <a:off x="18837276" y="4705350"/>
              <a:ext cx="277813" cy="1227138"/>
            </a:xfrm>
            <a:custGeom>
              <a:avLst/>
              <a:gdLst>
                <a:gd name="T0" fmla="*/ 4 w 8"/>
                <a:gd name="T1" fmla="*/ 0 h 35"/>
                <a:gd name="T2" fmla="*/ 8 w 8"/>
                <a:gd name="T3" fmla="*/ 4 h 35"/>
                <a:gd name="T4" fmla="*/ 4 w 8"/>
                <a:gd name="T5" fmla="*/ 8 h 35"/>
                <a:gd name="T6" fmla="*/ 0 w 8"/>
                <a:gd name="T7" fmla="*/ 4 h 35"/>
                <a:gd name="T8" fmla="*/ 4 w 8"/>
                <a:gd name="T9" fmla="*/ 0 h 35"/>
                <a:gd name="T10" fmla="*/ 1 w 8"/>
                <a:gd name="T11" fmla="*/ 35 h 35"/>
                <a:gd name="T12" fmla="*/ 1 w 8"/>
                <a:gd name="T13" fmla="*/ 12 h 35"/>
                <a:gd name="T14" fmla="*/ 7 w 8"/>
                <a:gd name="T15" fmla="*/ 12 h 35"/>
                <a:gd name="T16" fmla="*/ 7 w 8"/>
                <a:gd name="T17" fmla="*/ 35 h 35"/>
                <a:gd name="T18" fmla="*/ 1 w 8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5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1" name="Freeform 25"/>
            <p:cNvSpPr>
              <a:spLocks/>
            </p:cNvSpPr>
            <p:nvPr userDrawn="1"/>
          </p:nvSpPr>
          <p:spPr bwMode="auto">
            <a:xfrm>
              <a:off x="19254788" y="4741863"/>
              <a:ext cx="520700" cy="1190625"/>
            </a:xfrm>
            <a:custGeom>
              <a:avLst/>
              <a:gdLst>
                <a:gd name="T0" fmla="*/ 10 w 15"/>
                <a:gd name="T1" fmla="*/ 8 h 34"/>
                <a:gd name="T2" fmla="*/ 10 w 15"/>
                <a:gd name="T3" fmla="*/ 11 h 34"/>
                <a:gd name="T4" fmla="*/ 15 w 15"/>
                <a:gd name="T5" fmla="*/ 11 h 34"/>
                <a:gd name="T6" fmla="*/ 15 w 15"/>
                <a:gd name="T7" fmla="*/ 16 h 34"/>
                <a:gd name="T8" fmla="*/ 10 w 15"/>
                <a:gd name="T9" fmla="*/ 16 h 34"/>
                <a:gd name="T10" fmla="*/ 10 w 15"/>
                <a:gd name="T11" fmla="*/ 34 h 34"/>
                <a:gd name="T12" fmla="*/ 4 w 15"/>
                <a:gd name="T13" fmla="*/ 34 h 34"/>
                <a:gd name="T14" fmla="*/ 4 w 15"/>
                <a:gd name="T15" fmla="*/ 16 h 34"/>
                <a:gd name="T16" fmla="*/ 0 w 15"/>
                <a:gd name="T17" fmla="*/ 16 h 34"/>
                <a:gd name="T18" fmla="*/ 0 w 15"/>
                <a:gd name="T19" fmla="*/ 11 h 34"/>
                <a:gd name="T20" fmla="*/ 4 w 15"/>
                <a:gd name="T21" fmla="*/ 11 h 34"/>
                <a:gd name="T22" fmla="*/ 4 w 15"/>
                <a:gd name="T23" fmla="*/ 8 h 34"/>
                <a:gd name="T24" fmla="*/ 12 w 15"/>
                <a:gd name="T25" fmla="*/ 0 h 34"/>
                <a:gd name="T26" fmla="*/ 15 w 15"/>
                <a:gd name="T27" fmla="*/ 0 h 34"/>
                <a:gd name="T28" fmla="*/ 15 w 15"/>
                <a:gd name="T29" fmla="*/ 5 h 34"/>
                <a:gd name="T30" fmla="*/ 13 w 15"/>
                <a:gd name="T31" fmla="*/ 5 h 34"/>
                <a:gd name="T32" fmla="*/ 10 w 15"/>
                <a:gd name="T3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10" y="8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3"/>
                    <a:pt x="7" y="0"/>
                    <a:pt x="12" y="0"/>
                  </a:cubicBezTo>
                  <a:cubicBezTo>
                    <a:pt x="13" y="0"/>
                    <a:pt x="15" y="0"/>
                    <a:pt x="15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2" y="5"/>
                    <a:pt x="10" y="6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2" name="Freeform 26"/>
            <p:cNvSpPr>
              <a:spLocks noEditPoints="1"/>
            </p:cNvSpPr>
            <p:nvPr userDrawn="1"/>
          </p:nvSpPr>
          <p:spPr bwMode="auto">
            <a:xfrm>
              <a:off x="19845338" y="5091113"/>
              <a:ext cx="763588" cy="841375"/>
            </a:xfrm>
            <a:custGeom>
              <a:avLst/>
              <a:gdLst>
                <a:gd name="T0" fmla="*/ 22 w 22"/>
                <a:gd name="T1" fmla="*/ 17 h 24"/>
                <a:gd name="T2" fmla="*/ 12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6 h 24"/>
                <a:gd name="T18" fmla="*/ 22 w 22"/>
                <a:gd name="T19" fmla="*/ 17 h 24"/>
                <a:gd name="T20" fmla="*/ 16 w 22"/>
                <a:gd name="T21" fmla="*/ 10 h 24"/>
                <a:gd name="T22" fmla="*/ 11 w 22"/>
                <a:gd name="T23" fmla="*/ 5 h 24"/>
                <a:gd name="T24" fmla="*/ 6 w 22"/>
                <a:gd name="T25" fmla="*/ 10 h 24"/>
                <a:gd name="T26" fmla="*/ 16 w 22"/>
                <a:gd name="T2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2" y="5"/>
                    <a:pt x="22" y="12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8" y="19"/>
                    <a:pt x="12" y="19"/>
                  </a:cubicBezTo>
                  <a:cubicBezTo>
                    <a:pt x="14" y="19"/>
                    <a:pt x="16" y="18"/>
                    <a:pt x="17" y="16"/>
                  </a:cubicBezTo>
                  <a:lnTo>
                    <a:pt x="22" y="17"/>
                  </a:lnTo>
                  <a:close/>
                  <a:moveTo>
                    <a:pt x="16" y="10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4" name="Oval 27"/>
            <p:cNvSpPr>
              <a:spLocks noChangeArrowheads="1"/>
            </p:cNvSpPr>
            <p:nvPr userDrawn="1"/>
          </p:nvSpPr>
          <p:spPr bwMode="auto">
            <a:xfrm>
              <a:off x="20748626" y="5653088"/>
              <a:ext cx="312738" cy="279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5" name="Freeform 28"/>
            <p:cNvSpPr>
              <a:spLocks/>
            </p:cNvSpPr>
            <p:nvPr userDrawn="1"/>
          </p:nvSpPr>
          <p:spPr bwMode="auto">
            <a:xfrm>
              <a:off x="21409026" y="4776788"/>
              <a:ext cx="382588" cy="349250"/>
            </a:xfrm>
            <a:custGeom>
              <a:avLst/>
              <a:gdLst>
                <a:gd name="T0" fmla="*/ 0 w 241"/>
                <a:gd name="T1" fmla="*/ 220 h 220"/>
                <a:gd name="T2" fmla="*/ 0 w 241"/>
                <a:gd name="T3" fmla="*/ 0 h 220"/>
                <a:gd name="T4" fmla="*/ 44 w 241"/>
                <a:gd name="T5" fmla="*/ 0 h 220"/>
                <a:gd name="T6" fmla="*/ 109 w 241"/>
                <a:gd name="T7" fmla="*/ 154 h 220"/>
                <a:gd name="T8" fmla="*/ 175 w 241"/>
                <a:gd name="T9" fmla="*/ 0 h 220"/>
                <a:gd name="T10" fmla="*/ 241 w 241"/>
                <a:gd name="T11" fmla="*/ 0 h 220"/>
                <a:gd name="T12" fmla="*/ 241 w 241"/>
                <a:gd name="T13" fmla="*/ 220 h 220"/>
                <a:gd name="T14" fmla="*/ 197 w 241"/>
                <a:gd name="T15" fmla="*/ 220 h 220"/>
                <a:gd name="T16" fmla="*/ 197 w 241"/>
                <a:gd name="T17" fmla="*/ 66 h 220"/>
                <a:gd name="T18" fmla="*/ 131 w 241"/>
                <a:gd name="T19" fmla="*/ 220 h 220"/>
                <a:gd name="T20" fmla="*/ 109 w 241"/>
                <a:gd name="T21" fmla="*/ 220 h 220"/>
                <a:gd name="T22" fmla="*/ 44 w 241"/>
                <a:gd name="T23" fmla="*/ 66 h 220"/>
                <a:gd name="T24" fmla="*/ 44 w 241"/>
                <a:gd name="T25" fmla="*/ 220 h 220"/>
                <a:gd name="T26" fmla="*/ 0 w 241"/>
                <a:gd name="T2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220">
                  <a:moveTo>
                    <a:pt x="0" y="220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109" y="154"/>
                  </a:lnTo>
                  <a:lnTo>
                    <a:pt x="175" y="0"/>
                  </a:lnTo>
                  <a:lnTo>
                    <a:pt x="241" y="0"/>
                  </a:lnTo>
                  <a:lnTo>
                    <a:pt x="241" y="220"/>
                  </a:lnTo>
                  <a:lnTo>
                    <a:pt x="197" y="220"/>
                  </a:lnTo>
                  <a:lnTo>
                    <a:pt x="197" y="66"/>
                  </a:lnTo>
                  <a:lnTo>
                    <a:pt x="131" y="220"/>
                  </a:lnTo>
                  <a:lnTo>
                    <a:pt x="109" y="220"/>
                  </a:lnTo>
                  <a:lnTo>
                    <a:pt x="44" y="66"/>
                  </a:lnTo>
                  <a:lnTo>
                    <a:pt x="44" y="220"/>
                  </a:lnTo>
                  <a:lnTo>
                    <a:pt x="0" y="2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6" name="Freeform 29"/>
            <p:cNvSpPr>
              <a:spLocks/>
            </p:cNvSpPr>
            <p:nvPr userDrawn="1"/>
          </p:nvSpPr>
          <p:spPr bwMode="auto">
            <a:xfrm>
              <a:off x="21061363" y="4776788"/>
              <a:ext cx="277813" cy="349250"/>
            </a:xfrm>
            <a:custGeom>
              <a:avLst/>
              <a:gdLst>
                <a:gd name="T0" fmla="*/ 0 w 175"/>
                <a:gd name="T1" fmla="*/ 0 h 220"/>
                <a:gd name="T2" fmla="*/ 175 w 175"/>
                <a:gd name="T3" fmla="*/ 0 h 220"/>
                <a:gd name="T4" fmla="*/ 175 w 175"/>
                <a:gd name="T5" fmla="*/ 44 h 220"/>
                <a:gd name="T6" fmla="*/ 110 w 175"/>
                <a:gd name="T7" fmla="*/ 44 h 220"/>
                <a:gd name="T8" fmla="*/ 110 w 175"/>
                <a:gd name="T9" fmla="*/ 220 h 220"/>
                <a:gd name="T10" fmla="*/ 66 w 175"/>
                <a:gd name="T11" fmla="*/ 220 h 220"/>
                <a:gd name="T12" fmla="*/ 66 w 175"/>
                <a:gd name="T13" fmla="*/ 44 h 220"/>
                <a:gd name="T14" fmla="*/ 0 w 175"/>
                <a:gd name="T15" fmla="*/ 44 h 220"/>
                <a:gd name="T16" fmla="*/ 0 w 175"/>
                <a:gd name="T1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220">
                  <a:moveTo>
                    <a:pt x="0" y="0"/>
                  </a:moveTo>
                  <a:lnTo>
                    <a:pt x="175" y="0"/>
                  </a:lnTo>
                  <a:lnTo>
                    <a:pt x="175" y="44"/>
                  </a:lnTo>
                  <a:lnTo>
                    <a:pt x="110" y="44"/>
                  </a:lnTo>
                  <a:lnTo>
                    <a:pt x="110" y="220"/>
                  </a:lnTo>
                  <a:lnTo>
                    <a:pt x="66" y="220"/>
                  </a:lnTo>
                  <a:lnTo>
                    <a:pt x="66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</p:grpSp>
    </p:spTree>
    <p:extLst>
      <p:ext uri="{BB962C8B-B14F-4D97-AF65-F5344CB8AC3E}">
        <p14:creationId xmlns:p14="http://schemas.microsoft.com/office/powerpoint/2010/main" val="137837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1 line_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44831" y="3352800"/>
            <a:ext cx="6070164" cy="1541637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1056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One-line title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44831" y="6244687"/>
            <a:ext cx="1260991" cy="7046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107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  <p:grpSp>
        <p:nvGrpSpPr>
          <p:cNvPr id="5" name="Group 4"/>
          <p:cNvGrpSpPr>
            <a:grpSpLocks noChangeAspect="1"/>
          </p:cNvGrpSpPr>
          <p:nvPr userDrawn="1"/>
        </p:nvGrpSpPr>
        <p:grpSpPr>
          <a:xfrm>
            <a:off x="242889" y="563270"/>
            <a:ext cx="1519971" cy="633600"/>
            <a:chOff x="3024188" y="2847975"/>
            <a:chExt cx="18767426" cy="3400426"/>
          </a:xfrm>
        </p:grpSpPr>
        <p:sp>
          <p:nvSpPr>
            <p:cNvPr id="7" name="Freeform 5"/>
            <p:cNvSpPr>
              <a:spLocks noEditPoints="1"/>
            </p:cNvSpPr>
            <p:nvPr userDrawn="1"/>
          </p:nvSpPr>
          <p:spPr bwMode="auto">
            <a:xfrm>
              <a:off x="3024188" y="2847975"/>
              <a:ext cx="5908675" cy="3155950"/>
            </a:xfrm>
            <a:custGeom>
              <a:avLst/>
              <a:gdLst>
                <a:gd name="T0" fmla="*/ 134 w 170"/>
                <a:gd name="T1" fmla="*/ 3 h 90"/>
                <a:gd name="T2" fmla="*/ 122 w 170"/>
                <a:gd name="T3" fmla="*/ 52 h 90"/>
                <a:gd name="T4" fmla="*/ 109 w 170"/>
                <a:gd name="T5" fmla="*/ 3 h 90"/>
                <a:gd name="T6" fmla="*/ 74 w 170"/>
                <a:gd name="T7" fmla="*/ 3 h 90"/>
                <a:gd name="T8" fmla="*/ 74 w 170"/>
                <a:gd name="T9" fmla="*/ 21 h 90"/>
                <a:gd name="T10" fmla="*/ 40 w 170"/>
                <a:gd name="T11" fmla="*/ 1 h 90"/>
                <a:gd name="T12" fmla="*/ 4 w 170"/>
                <a:gd name="T13" fmla="*/ 31 h 90"/>
                <a:gd name="T14" fmla="*/ 28 w 170"/>
                <a:gd name="T15" fmla="*/ 31 h 90"/>
                <a:gd name="T16" fmla="*/ 39 w 170"/>
                <a:gd name="T17" fmla="*/ 20 h 90"/>
                <a:gd name="T18" fmla="*/ 50 w 170"/>
                <a:gd name="T19" fmla="*/ 28 h 90"/>
                <a:gd name="T20" fmla="*/ 39 w 170"/>
                <a:gd name="T21" fmla="*/ 35 h 90"/>
                <a:gd name="T22" fmla="*/ 31 w 170"/>
                <a:gd name="T23" fmla="*/ 35 h 90"/>
                <a:gd name="T24" fmla="*/ 31 w 170"/>
                <a:gd name="T25" fmla="*/ 51 h 90"/>
                <a:gd name="T26" fmla="*/ 38 w 170"/>
                <a:gd name="T27" fmla="*/ 51 h 90"/>
                <a:gd name="T28" fmla="*/ 48 w 170"/>
                <a:gd name="T29" fmla="*/ 60 h 90"/>
                <a:gd name="T30" fmla="*/ 38 w 170"/>
                <a:gd name="T31" fmla="*/ 70 h 90"/>
                <a:gd name="T32" fmla="*/ 25 w 170"/>
                <a:gd name="T33" fmla="*/ 54 h 90"/>
                <a:gd name="T34" fmla="*/ 1 w 170"/>
                <a:gd name="T35" fmla="*/ 54 h 90"/>
                <a:gd name="T36" fmla="*/ 38 w 170"/>
                <a:gd name="T37" fmla="*/ 90 h 90"/>
                <a:gd name="T38" fmla="*/ 74 w 170"/>
                <a:gd name="T39" fmla="*/ 71 h 90"/>
                <a:gd name="T40" fmla="*/ 74 w 170"/>
                <a:gd name="T41" fmla="*/ 88 h 90"/>
                <a:gd name="T42" fmla="*/ 98 w 170"/>
                <a:gd name="T43" fmla="*/ 88 h 90"/>
                <a:gd name="T44" fmla="*/ 98 w 170"/>
                <a:gd name="T45" fmla="*/ 34 h 90"/>
                <a:gd name="T46" fmla="*/ 111 w 170"/>
                <a:gd name="T47" fmla="*/ 88 h 90"/>
                <a:gd name="T48" fmla="*/ 132 w 170"/>
                <a:gd name="T49" fmla="*/ 88 h 90"/>
                <a:gd name="T50" fmla="*/ 146 w 170"/>
                <a:gd name="T51" fmla="*/ 34 h 90"/>
                <a:gd name="T52" fmla="*/ 146 w 170"/>
                <a:gd name="T53" fmla="*/ 88 h 90"/>
                <a:gd name="T54" fmla="*/ 170 w 170"/>
                <a:gd name="T55" fmla="*/ 88 h 90"/>
                <a:gd name="T56" fmla="*/ 170 w 170"/>
                <a:gd name="T57" fmla="*/ 3 h 90"/>
                <a:gd name="T58" fmla="*/ 134 w 170"/>
                <a:gd name="T59" fmla="*/ 3 h 90"/>
                <a:gd name="T60" fmla="*/ 74 w 170"/>
                <a:gd name="T61" fmla="*/ 52 h 90"/>
                <a:gd name="T62" fmla="*/ 64 w 170"/>
                <a:gd name="T63" fmla="*/ 42 h 90"/>
                <a:gd name="T64" fmla="*/ 74 w 170"/>
                <a:gd name="T65" fmla="*/ 31 h 90"/>
                <a:gd name="T66" fmla="*/ 74 w 170"/>
                <a:gd name="T67" fmla="*/ 5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70" h="90">
                  <a:moveTo>
                    <a:pt x="134" y="3"/>
                  </a:moveTo>
                  <a:cubicBezTo>
                    <a:pt x="122" y="52"/>
                    <a:pt x="122" y="52"/>
                    <a:pt x="122" y="52"/>
                  </a:cubicBezTo>
                  <a:cubicBezTo>
                    <a:pt x="109" y="3"/>
                    <a:pt x="109" y="3"/>
                    <a:pt x="109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4" y="21"/>
                    <a:pt x="74" y="21"/>
                    <a:pt x="74" y="21"/>
                  </a:cubicBezTo>
                  <a:cubicBezTo>
                    <a:pt x="69" y="5"/>
                    <a:pt x="54" y="1"/>
                    <a:pt x="40" y="1"/>
                  </a:cubicBezTo>
                  <a:cubicBezTo>
                    <a:pt x="23" y="0"/>
                    <a:pt x="5" y="8"/>
                    <a:pt x="4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8" y="24"/>
                    <a:pt x="33" y="20"/>
                    <a:pt x="39" y="20"/>
                  </a:cubicBezTo>
                  <a:cubicBezTo>
                    <a:pt x="46" y="20"/>
                    <a:pt x="50" y="23"/>
                    <a:pt x="50" y="28"/>
                  </a:cubicBezTo>
                  <a:cubicBezTo>
                    <a:pt x="49" y="32"/>
                    <a:pt x="47" y="35"/>
                    <a:pt x="39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42" y="51"/>
                    <a:pt x="48" y="54"/>
                    <a:pt x="48" y="60"/>
                  </a:cubicBezTo>
                  <a:cubicBezTo>
                    <a:pt x="49" y="67"/>
                    <a:pt x="44" y="70"/>
                    <a:pt x="38" y="70"/>
                  </a:cubicBezTo>
                  <a:cubicBezTo>
                    <a:pt x="27" y="69"/>
                    <a:pt x="25" y="61"/>
                    <a:pt x="25" y="54"/>
                  </a:cubicBezTo>
                  <a:cubicBezTo>
                    <a:pt x="1" y="54"/>
                    <a:pt x="1" y="54"/>
                    <a:pt x="1" y="54"/>
                  </a:cubicBezTo>
                  <a:cubicBezTo>
                    <a:pt x="1" y="59"/>
                    <a:pt x="0" y="90"/>
                    <a:pt x="38" y="90"/>
                  </a:cubicBezTo>
                  <a:cubicBezTo>
                    <a:pt x="57" y="90"/>
                    <a:pt x="70" y="82"/>
                    <a:pt x="74" y="71"/>
                  </a:cubicBezTo>
                  <a:cubicBezTo>
                    <a:pt x="74" y="88"/>
                    <a:pt x="74" y="88"/>
                    <a:pt x="74" y="88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111" y="88"/>
                    <a:pt x="111" y="88"/>
                    <a:pt x="111" y="88"/>
                  </a:cubicBezTo>
                  <a:cubicBezTo>
                    <a:pt x="132" y="88"/>
                    <a:pt x="132" y="88"/>
                    <a:pt x="132" y="88"/>
                  </a:cubicBezTo>
                  <a:cubicBezTo>
                    <a:pt x="146" y="34"/>
                    <a:pt x="146" y="34"/>
                    <a:pt x="146" y="34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70" y="88"/>
                    <a:pt x="170" y="88"/>
                    <a:pt x="170" y="88"/>
                  </a:cubicBezTo>
                  <a:cubicBezTo>
                    <a:pt x="170" y="3"/>
                    <a:pt x="170" y="3"/>
                    <a:pt x="170" y="3"/>
                  </a:cubicBezTo>
                  <a:lnTo>
                    <a:pt x="134" y="3"/>
                  </a:lnTo>
                  <a:close/>
                  <a:moveTo>
                    <a:pt x="74" y="52"/>
                  </a:moveTo>
                  <a:cubicBezTo>
                    <a:pt x="71" y="46"/>
                    <a:pt x="66" y="43"/>
                    <a:pt x="64" y="42"/>
                  </a:cubicBezTo>
                  <a:cubicBezTo>
                    <a:pt x="69" y="40"/>
                    <a:pt x="72" y="37"/>
                    <a:pt x="74" y="31"/>
                  </a:cubicBezTo>
                  <a:lnTo>
                    <a:pt x="74" y="5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9871076" y="2952750"/>
              <a:ext cx="868363" cy="1192213"/>
            </a:xfrm>
            <a:custGeom>
              <a:avLst/>
              <a:gdLst>
                <a:gd name="T0" fmla="*/ 19 w 25"/>
                <a:gd name="T1" fmla="*/ 10 h 34"/>
                <a:gd name="T2" fmla="*/ 13 w 25"/>
                <a:gd name="T3" fmla="*/ 5 h 34"/>
                <a:gd name="T4" fmla="*/ 8 w 25"/>
                <a:gd name="T5" fmla="*/ 9 h 34"/>
                <a:gd name="T6" fmla="*/ 11 w 25"/>
                <a:gd name="T7" fmla="*/ 13 h 34"/>
                <a:gd name="T8" fmla="*/ 16 w 25"/>
                <a:gd name="T9" fmla="*/ 14 h 34"/>
                <a:gd name="T10" fmla="*/ 25 w 25"/>
                <a:gd name="T11" fmla="*/ 24 h 34"/>
                <a:gd name="T12" fmla="*/ 13 w 25"/>
                <a:gd name="T13" fmla="*/ 34 h 34"/>
                <a:gd name="T14" fmla="*/ 0 w 25"/>
                <a:gd name="T15" fmla="*/ 24 h 34"/>
                <a:gd name="T16" fmla="*/ 6 w 25"/>
                <a:gd name="T17" fmla="*/ 22 h 34"/>
                <a:gd name="T18" fmla="*/ 13 w 25"/>
                <a:gd name="T19" fmla="*/ 28 h 34"/>
                <a:gd name="T20" fmla="*/ 19 w 25"/>
                <a:gd name="T21" fmla="*/ 24 h 34"/>
                <a:gd name="T22" fmla="*/ 15 w 25"/>
                <a:gd name="T23" fmla="*/ 20 h 34"/>
                <a:gd name="T24" fmla="*/ 10 w 25"/>
                <a:gd name="T25" fmla="*/ 19 h 34"/>
                <a:gd name="T26" fmla="*/ 1 w 25"/>
                <a:gd name="T27" fmla="*/ 10 h 34"/>
                <a:gd name="T28" fmla="*/ 13 w 25"/>
                <a:gd name="T29" fmla="*/ 0 h 34"/>
                <a:gd name="T30" fmla="*/ 25 w 25"/>
                <a:gd name="T31" fmla="*/ 8 h 34"/>
                <a:gd name="T32" fmla="*/ 19 w 25"/>
                <a:gd name="T33" fmla="*/ 1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34">
                  <a:moveTo>
                    <a:pt x="19" y="10"/>
                  </a:moveTo>
                  <a:cubicBezTo>
                    <a:pt x="19" y="8"/>
                    <a:pt x="17" y="5"/>
                    <a:pt x="13" y="5"/>
                  </a:cubicBezTo>
                  <a:cubicBezTo>
                    <a:pt x="10" y="5"/>
                    <a:pt x="8" y="7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22" y="15"/>
                    <a:pt x="25" y="19"/>
                    <a:pt x="25" y="24"/>
                  </a:cubicBezTo>
                  <a:cubicBezTo>
                    <a:pt x="25" y="29"/>
                    <a:pt x="21" y="34"/>
                    <a:pt x="13" y="34"/>
                  </a:cubicBezTo>
                  <a:cubicBezTo>
                    <a:pt x="4" y="34"/>
                    <a:pt x="1" y="28"/>
                    <a:pt x="0" y="24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25"/>
                    <a:pt x="9" y="28"/>
                    <a:pt x="13" y="28"/>
                  </a:cubicBezTo>
                  <a:cubicBezTo>
                    <a:pt x="17" y="28"/>
                    <a:pt x="19" y="27"/>
                    <a:pt x="19" y="24"/>
                  </a:cubicBezTo>
                  <a:cubicBezTo>
                    <a:pt x="19" y="22"/>
                    <a:pt x="17" y="21"/>
                    <a:pt x="15" y="20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5" y="18"/>
                    <a:pt x="1" y="15"/>
                    <a:pt x="1" y="10"/>
                  </a:cubicBezTo>
                  <a:cubicBezTo>
                    <a:pt x="1" y="4"/>
                    <a:pt x="7" y="0"/>
                    <a:pt x="13" y="0"/>
                  </a:cubicBezTo>
                  <a:cubicBezTo>
                    <a:pt x="21" y="0"/>
                    <a:pt x="24" y="4"/>
                    <a:pt x="25" y="8"/>
                  </a:cubicBezTo>
                  <a:lnTo>
                    <a:pt x="19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10844213" y="3303588"/>
              <a:ext cx="798513" cy="841375"/>
            </a:xfrm>
            <a:custGeom>
              <a:avLst/>
              <a:gdLst>
                <a:gd name="T0" fmla="*/ 6 w 23"/>
                <a:gd name="T1" fmla="*/ 12 h 24"/>
                <a:gd name="T2" fmla="*/ 12 w 23"/>
                <a:gd name="T3" fmla="*/ 18 h 24"/>
                <a:gd name="T4" fmla="*/ 17 w 23"/>
                <a:gd name="T5" fmla="*/ 15 h 24"/>
                <a:gd name="T6" fmla="*/ 23 w 23"/>
                <a:gd name="T7" fmla="*/ 16 h 24"/>
                <a:gd name="T8" fmla="*/ 12 w 23"/>
                <a:gd name="T9" fmla="*/ 24 h 24"/>
                <a:gd name="T10" fmla="*/ 0 w 23"/>
                <a:gd name="T11" fmla="*/ 12 h 24"/>
                <a:gd name="T12" fmla="*/ 12 w 23"/>
                <a:gd name="T13" fmla="*/ 0 h 24"/>
                <a:gd name="T14" fmla="*/ 23 w 23"/>
                <a:gd name="T15" fmla="*/ 7 h 24"/>
                <a:gd name="T16" fmla="*/ 17 w 23"/>
                <a:gd name="T17" fmla="*/ 9 h 24"/>
                <a:gd name="T18" fmla="*/ 12 w 23"/>
                <a:gd name="T19" fmla="*/ 5 h 24"/>
                <a:gd name="T20" fmla="*/ 6 w 23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4">
                  <a:moveTo>
                    <a:pt x="6" y="12"/>
                  </a:moveTo>
                  <a:cubicBezTo>
                    <a:pt x="6" y="16"/>
                    <a:pt x="9" y="18"/>
                    <a:pt x="12" y="18"/>
                  </a:cubicBezTo>
                  <a:cubicBezTo>
                    <a:pt x="15" y="18"/>
                    <a:pt x="17" y="16"/>
                    <a:pt x="17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2" y="20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2" y="4"/>
                    <a:pt x="23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7"/>
                    <a:pt x="15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11747501" y="2917825"/>
              <a:ext cx="277813" cy="1192213"/>
            </a:xfrm>
            <a:custGeom>
              <a:avLst/>
              <a:gdLst>
                <a:gd name="T0" fmla="*/ 4 w 8"/>
                <a:gd name="T1" fmla="*/ 0 h 34"/>
                <a:gd name="T2" fmla="*/ 8 w 8"/>
                <a:gd name="T3" fmla="*/ 4 h 34"/>
                <a:gd name="T4" fmla="*/ 4 w 8"/>
                <a:gd name="T5" fmla="*/ 8 h 34"/>
                <a:gd name="T6" fmla="*/ 0 w 8"/>
                <a:gd name="T7" fmla="*/ 4 h 34"/>
                <a:gd name="T8" fmla="*/ 4 w 8"/>
                <a:gd name="T9" fmla="*/ 0 h 34"/>
                <a:gd name="T10" fmla="*/ 1 w 8"/>
                <a:gd name="T11" fmla="*/ 34 h 34"/>
                <a:gd name="T12" fmla="*/ 1 w 8"/>
                <a:gd name="T13" fmla="*/ 11 h 34"/>
                <a:gd name="T14" fmla="*/ 7 w 8"/>
                <a:gd name="T15" fmla="*/ 11 h 34"/>
                <a:gd name="T16" fmla="*/ 7 w 8"/>
                <a:gd name="T17" fmla="*/ 34 h 34"/>
                <a:gd name="T18" fmla="*/ 1 w 8"/>
                <a:gd name="T1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4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4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34"/>
                    <a:pt x="7" y="34"/>
                    <a:pt x="7" y="34"/>
                  </a:cubicBezTo>
                  <a:lnTo>
                    <a:pt x="1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2" name="Freeform 9"/>
            <p:cNvSpPr>
              <a:spLocks noEditPoints="1"/>
            </p:cNvSpPr>
            <p:nvPr userDrawn="1"/>
          </p:nvSpPr>
          <p:spPr bwMode="auto">
            <a:xfrm>
              <a:off x="12165013" y="3303588"/>
              <a:ext cx="763588" cy="841375"/>
            </a:xfrm>
            <a:custGeom>
              <a:avLst/>
              <a:gdLst>
                <a:gd name="T0" fmla="*/ 22 w 22"/>
                <a:gd name="T1" fmla="*/ 17 h 24"/>
                <a:gd name="T2" fmla="*/ 12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5 h 24"/>
                <a:gd name="T18" fmla="*/ 22 w 22"/>
                <a:gd name="T19" fmla="*/ 17 h 24"/>
                <a:gd name="T20" fmla="*/ 16 w 22"/>
                <a:gd name="T21" fmla="*/ 9 h 24"/>
                <a:gd name="T22" fmla="*/ 11 w 22"/>
                <a:gd name="T23" fmla="*/ 5 h 24"/>
                <a:gd name="T24" fmla="*/ 6 w 22"/>
                <a:gd name="T25" fmla="*/ 9 h 24"/>
                <a:gd name="T26" fmla="*/ 16 w 22"/>
                <a:gd name="T2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2" y="4"/>
                    <a:pt x="22" y="12"/>
                  </a:cubicBezTo>
                  <a:cubicBezTo>
                    <a:pt x="22" y="12"/>
                    <a:pt x="22" y="13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6" y="17"/>
                    <a:pt x="17" y="15"/>
                  </a:cubicBezTo>
                  <a:lnTo>
                    <a:pt x="22" y="17"/>
                  </a:lnTo>
                  <a:close/>
                  <a:moveTo>
                    <a:pt x="16" y="9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7"/>
                    <a:pt x="6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3" name="Freeform 10"/>
            <p:cNvSpPr>
              <a:spLocks/>
            </p:cNvSpPr>
            <p:nvPr userDrawn="1"/>
          </p:nvSpPr>
          <p:spPr bwMode="auto">
            <a:xfrm>
              <a:off x="13103226" y="3303588"/>
              <a:ext cx="730250" cy="806450"/>
            </a:xfrm>
            <a:custGeom>
              <a:avLst/>
              <a:gdLst>
                <a:gd name="T0" fmla="*/ 6 w 21"/>
                <a:gd name="T1" fmla="*/ 23 h 23"/>
                <a:gd name="T2" fmla="*/ 0 w 21"/>
                <a:gd name="T3" fmla="*/ 23 h 23"/>
                <a:gd name="T4" fmla="*/ 0 w 21"/>
                <a:gd name="T5" fmla="*/ 0 h 23"/>
                <a:gd name="T6" fmla="*/ 6 w 21"/>
                <a:gd name="T7" fmla="*/ 0 h 23"/>
                <a:gd name="T8" fmla="*/ 6 w 21"/>
                <a:gd name="T9" fmla="*/ 3 h 23"/>
                <a:gd name="T10" fmla="*/ 13 w 21"/>
                <a:gd name="T11" fmla="*/ 0 h 23"/>
                <a:gd name="T12" fmla="*/ 21 w 21"/>
                <a:gd name="T13" fmla="*/ 9 h 23"/>
                <a:gd name="T14" fmla="*/ 21 w 21"/>
                <a:gd name="T15" fmla="*/ 23 h 23"/>
                <a:gd name="T16" fmla="*/ 15 w 21"/>
                <a:gd name="T17" fmla="*/ 23 h 23"/>
                <a:gd name="T18" fmla="*/ 15 w 21"/>
                <a:gd name="T19" fmla="*/ 10 h 23"/>
                <a:gd name="T20" fmla="*/ 10 w 21"/>
                <a:gd name="T21" fmla="*/ 5 h 23"/>
                <a:gd name="T22" fmla="*/ 6 w 21"/>
                <a:gd name="T23" fmla="*/ 10 h 23"/>
                <a:gd name="T24" fmla="*/ 6 w 21"/>
                <a:gd name="T25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23">
                  <a:moveTo>
                    <a:pt x="6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1"/>
                    <a:pt x="10" y="0"/>
                    <a:pt x="13" y="0"/>
                  </a:cubicBezTo>
                  <a:cubicBezTo>
                    <a:pt x="18" y="0"/>
                    <a:pt x="21" y="4"/>
                    <a:pt x="21" y="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7"/>
                    <a:pt x="13" y="5"/>
                    <a:pt x="10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6" y="2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13971588" y="3303588"/>
              <a:ext cx="800100" cy="841375"/>
            </a:xfrm>
            <a:custGeom>
              <a:avLst/>
              <a:gdLst>
                <a:gd name="T0" fmla="*/ 6 w 23"/>
                <a:gd name="T1" fmla="*/ 12 h 24"/>
                <a:gd name="T2" fmla="*/ 12 w 23"/>
                <a:gd name="T3" fmla="*/ 18 h 24"/>
                <a:gd name="T4" fmla="*/ 17 w 23"/>
                <a:gd name="T5" fmla="*/ 15 h 24"/>
                <a:gd name="T6" fmla="*/ 23 w 23"/>
                <a:gd name="T7" fmla="*/ 16 h 24"/>
                <a:gd name="T8" fmla="*/ 12 w 23"/>
                <a:gd name="T9" fmla="*/ 24 h 24"/>
                <a:gd name="T10" fmla="*/ 0 w 23"/>
                <a:gd name="T11" fmla="*/ 12 h 24"/>
                <a:gd name="T12" fmla="*/ 12 w 23"/>
                <a:gd name="T13" fmla="*/ 0 h 24"/>
                <a:gd name="T14" fmla="*/ 22 w 23"/>
                <a:gd name="T15" fmla="*/ 7 h 24"/>
                <a:gd name="T16" fmla="*/ 17 w 23"/>
                <a:gd name="T17" fmla="*/ 9 h 24"/>
                <a:gd name="T18" fmla="*/ 12 w 23"/>
                <a:gd name="T19" fmla="*/ 5 h 24"/>
                <a:gd name="T20" fmla="*/ 6 w 23"/>
                <a:gd name="T21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4">
                  <a:moveTo>
                    <a:pt x="6" y="12"/>
                  </a:moveTo>
                  <a:cubicBezTo>
                    <a:pt x="6" y="16"/>
                    <a:pt x="9" y="18"/>
                    <a:pt x="12" y="18"/>
                  </a:cubicBezTo>
                  <a:cubicBezTo>
                    <a:pt x="15" y="18"/>
                    <a:pt x="17" y="16"/>
                    <a:pt x="17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1" y="20"/>
                    <a:pt x="18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1" y="4"/>
                    <a:pt x="22" y="7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6" y="7"/>
                    <a:pt x="15" y="5"/>
                    <a:pt x="12" y="5"/>
                  </a:cubicBezTo>
                  <a:cubicBezTo>
                    <a:pt x="9" y="5"/>
                    <a:pt x="6" y="8"/>
                    <a:pt x="6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14839951" y="3303588"/>
              <a:ext cx="800100" cy="841375"/>
            </a:xfrm>
            <a:custGeom>
              <a:avLst/>
              <a:gdLst>
                <a:gd name="T0" fmla="*/ 22 w 23"/>
                <a:gd name="T1" fmla="*/ 17 h 24"/>
                <a:gd name="T2" fmla="*/ 12 w 23"/>
                <a:gd name="T3" fmla="*/ 24 h 24"/>
                <a:gd name="T4" fmla="*/ 0 w 23"/>
                <a:gd name="T5" fmla="*/ 12 h 24"/>
                <a:gd name="T6" fmla="*/ 11 w 23"/>
                <a:gd name="T7" fmla="*/ 0 h 24"/>
                <a:gd name="T8" fmla="*/ 23 w 23"/>
                <a:gd name="T9" fmla="*/ 12 h 24"/>
                <a:gd name="T10" fmla="*/ 23 w 23"/>
                <a:gd name="T11" fmla="*/ 14 h 24"/>
                <a:gd name="T12" fmla="*/ 6 w 23"/>
                <a:gd name="T13" fmla="*/ 14 h 24"/>
                <a:gd name="T14" fmla="*/ 12 w 23"/>
                <a:gd name="T15" fmla="*/ 19 h 24"/>
                <a:gd name="T16" fmla="*/ 17 w 23"/>
                <a:gd name="T17" fmla="*/ 15 h 24"/>
                <a:gd name="T18" fmla="*/ 22 w 23"/>
                <a:gd name="T19" fmla="*/ 17 h 24"/>
                <a:gd name="T20" fmla="*/ 16 w 23"/>
                <a:gd name="T21" fmla="*/ 9 h 24"/>
                <a:gd name="T22" fmla="*/ 11 w 23"/>
                <a:gd name="T23" fmla="*/ 5 h 24"/>
                <a:gd name="T24" fmla="*/ 6 w 23"/>
                <a:gd name="T25" fmla="*/ 9 h 24"/>
                <a:gd name="T26" fmla="*/ 16 w 23"/>
                <a:gd name="T27" fmla="*/ 9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6" y="24"/>
                    <a:pt x="0" y="20"/>
                    <a:pt x="0" y="12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8" y="0"/>
                    <a:pt x="23" y="4"/>
                    <a:pt x="23" y="12"/>
                  </a:cubicBezTo>
                  <a:cubicBezTo>
                    <a:pt x="23" y="12"/>
                    <a:pt x="23" y="13"/>
                    <a:pt x="23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6" y="17"/>
                    <a:pt x="17" y="15"/>
                  </a:cubicBezTo>
                  <a:lnTo>
                    <a:pt x="22" y="17"/>
                  </a:lnTo>
                  <a:close/>
                  <a:moveTo>
                    <a:pt x="16" y="9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7"/>
                    <a:pt x="6" y="9"/>
                  </a:cubicBezTo>
                  <a:lnTo>
                    <a:pt x="16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6" name="Oval 13"/>
            <p:cNvSpPr>
              <a:spLocks noChangeArrowheads="1"/>
            </p:cNvSpPr>
            <p:nvPr userDrawn="1"/>
          </p:nvSpPr>
          <p:spPr bwMode="auto">
            <a:xfrm>
              <a:off x="15744826" y="3829050"/>
              <a:ext cx="312738" cy="31591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7" name="Freeform 14"/>
            <p:cNvSpPr>
              <a:spLocks noEditPoints="1"/>
            </p:cNvSpPr>
            <p:nvPr userDrawn="1"/>
          </p:nvSpPr>
          <p:spPr bwMode="auto">
            <a:xfrm>
              <a:off x="9836151" y="4776788"/>
              <a:ext cx="1146175" cy="1155700"/>
            </a:xfrm>
            <a:custGeom>
              <a:avLst/>
              <a:gdLst>
                <a:gd name="T0" fmla="*/ 503 w 722"/>
                <a:gd name="T1" fmla="*/ 552 h 728"/>
                <a:gd name="T2" fmla="*/ 219 w 722"/>
                <a:gd name="T3" fmla="*/ 552 h 728"/>
                <a:gd name="T4" fmla="*/ 153 w 722"/>
                <a:gd name="T5" fmla="*/ 728 h 728"/>
                <a:gd name="T6" fmla="*/ 0 w 722"/>
                <a:gd name="T7" fmla="*/ 728 h 728"/>
                <a:gd name="T8" fmla="*/ 285 w 722"/>
                <a:gd name="T9" fmla="*/ 0 h 728"/>
                <a:gd name="T10" fmla="*/ 438 w 722"/>
                <a:gd name="T11" fmla="*/ 0 h 728"/>
                <a:gd name="T12" fmla="*/ 722 w 722"/>
                <a:gd name="T13" fmla="*/ 728 h 728"/>
                <a:gd name="T14" fmla="*/ 569 w 722"/>
                <a:gd name="T15" fmla="*/ 728 h 728"/>
                <a:gd name="T16" fmla="*/ 503 w 722"/>
                <a:gd name="T17" fmla="*/ 552 h 728"/>
                <a:gd name="T18" fmla="*/ 263 w 722"/>
                <a:gd name="T19" fmla="*/ 419 h 728"/>
                <a:gd name="T20" fmla="*/ 460 w 722"/>
                <a:gd name="T21" fmla="*/ 419 h 728"/>
                <a:gd name="T22" fmla="*/ 350 w 722"/>
                <a:gd name="T23" fmla="*/ 154 h 728"/>
                <a:gd name="T24" fmla="*/ 263 w 722"/>
                <a:gd name="T25" fmla="*/ 41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2" h="728">
                  <a:moveTo>
                    <a:pt x="503" y="552"/>
                  </a:moveTo>
                  <a:lnTo>
                    <a:pt x="219" y="552"/>
                  </a:lnTo>
                  <a:lnTo>
                    <a:pt x="153" y="728"/>
                  </a:lnTo>
                  <a:lnTo>
                    <a:pt x="0" y="728"/>
                  </a:lnTo>
                  <a:lnTo>
                    <a:pt x="285" y="0"/>
                  </a:lnTo>
                  <a:lnTo>
                    <a:pt x="438" y="0"/>
                  </a:lnTo>
                  <a:lnTo>
                    <a:pt x="722" y="728"/>
                  </a:lnTo>
                  <a:lnTo>
                    <a:pt x="569" y="728"/>
                  </a:lnTo>
                  <a:lnTo>
                    <a:pt x="503" y="552"/>
                  </a:lnTo>
                  <a:close/>
                  <a:moveTo>
                    <a:pt x="263" y="419"/>
                  </a:moveTo>
                  <a:lnTo>
                    <a:pt x="460" y="419"/>
                  </a:lnTo>
                  <a:lnTo>
                    <a:pt x="350" y="154"/>
                  </a:lnTo>
                  <a:lnTo>
                    <a:pt x="263" y="4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8" name="Freeform 15"/>
            <p:cNvSpPr>
              <a:spLocks noEditPoints="1"/>
            </p:cNvSpPr>
            <p:nvPr userDrawn="1"/>
          </p:nvSpPr>
          <p:spPr bwMode="auto">
            <a:xfrm>
              <a:off x="11087101" y="5091113"/>
              <a:ext cx="833438" cy="11572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1 h 33"/>
                <a:gd name="T4" fmla="*/ 6 w 24"/>
                <a:gd name="T5" fmla="*/ 1 h 33"/>
                <a:gd name="T6" fmla="*/ 6 w 24"/>
                <a:gd name="T7" fmla="*/ 4 h 33"/>
                <a:gd name="T8" fmla="*/ 13 w 24"/>
                <a:gd name="T9" fmla="*/ 0 h 33"/>
                <a:gd name="T10" fmla="*/ 24 w 24"/>
                <a:gd name="T11" fmla="*/ 12 h 33"/>
                <a:gd name="T12" fmla="*/ 13 w 24"/>
                <a:gd name="T13" fmla="*/ 24 h 33"/>
                <a:gd name="T14" fmla="*/ 7 w 24"/>
                <a:gd name="T15" fmla="*/ 22 h 33"/>
                <a:gd name="T16" fmla="*/ 7 w 24"/>
                <a:gd name="T17" fmla="*/ 33 h 33"/>
                <a:gd name="T18" fmla="*/ 0 w 24"/>
                <a:gd name="T19" fmla="*/ 33 h 33"/>
                <a:gd name="T20" fmla="*/ 12 w 24"/>
                <a:gd name="T21" fmla="*/ 6 h 33"/>
                <a:gd name="T22" fmla="*/ 6 w 24"/>
                <a:gd name="T23" fmla="*/ 12 h 33"/>
                <a:gd name="T24" fmla="*/ 12 w 24"/>
                <a:gd name="T25" fmla="*/ 19 h 33"/>
                <a:gd name="T26" fmla="*/ 18 w 24"/>
                <a:gd name="T27" fmla="*/ 12 h 33"/>
                <a:gd name="T28" fmla="*/ 12 w 24"/>
                <a:gd name="T2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20" y="0"/>
                    <a:pt x="24" y="5"/>
                    <a:pt x="24" y="12"/>
                  </a:cubicBezTo>
                  <a:cubicBezTo>
                    <a:pt x="24" y="19"/>
                    <a:pt x="20" y="24"/>
                    <a:pt x="13" y="24"/>
                  </a:cubicBezTo>
                  <a:cubicBezTo>
                    <a:pt x="10" y="24"/>
                    <a:pt x="8" y="23"/>
                    <a:pt x="7" y="22"/>
                  </a:cubicBezTo>
                  <a:cubicBezTo>
                    <a:pt x="7" y="33"/>
                    <a:pt x="7" y="33"/>
                    <a:pt x="7" y="33"/>
                  </a:cubicBezTo>
                  <a:lnTo>
                    <a:pt x="0" y="33"/>
                  </a:lnTo>
                  <a:close/>
                  <a:moveTo>
                    <a:pt x="12" y="6"/>
                  </a:moveTo>
                  <a:cubicBezTo>
                    <a:pt x="9" y="6"/>
                    <a:pt x="6" y="8"/>
                    <a:pt x="6" y="12"/>
                  </a:cubicBezTo>
                  <a:cubicBezTo>
                    <a:pt x="6" y="16"/>
                    <a:pt x="9" y="19"/>
                    <a:pt x="12" y="19"/>
                  </a:cubicBezTo>
                  <a:cubicBezTo>
                    <a:pt x="15" y="19"/>
                    <a:pt x="18" y="16"/>
                    <a:pt x="18" y="12"/>
                  </a:cubicBezTo>
                  <a:cubicBezTo>
                    <a:pt x="18" y="8"/>
                    <a:pt x="15" y="6"/>
                    <a:pt x="1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19" name="Freeform 16"/>
            <p:cNvSpPr>
              <a:spLocks noEditPoints="1"/>
            </p:cNvSpPr>
            <p:nvPr userDrawn="1"/>
          </p:nvSpPr>
          <p:spPr bwMode="auto">
            <a:xfrm>
              <a:off x="12060238" y="5091113"/>
              <a:ext cx="833438" cy="1157288"/>
            </a:xfrm>
            <a:custGeom>
              <a:avLst/>
              <a:gdLst>
                <a:gd name="T0" fmla="*/ 0 w 24"/>
                <a:gd name="T1" fmla="*/ 33 h 33"/>
                <a:gd name="T2" fmla="*/ 0 w 24"/>
                <a:gd name="T3" fmla="*/ 1 h 33"/>
                <a:gd name="T4" fmla="*/ 6 w 24"/>
                <a:gd name="T5" fmla="*/ 1 h 33"/>
                <a:gd name="T6" fmla="*/ 6 w 24"/>
                <a:gd name="T7" fmla="*/ 4 h 33"/>
                <a:gd name="T8" fmla="*/ 13 w 24"/>
                <a:gd name="T9" fmla="*/ 0 h 33"/>
                <a:gd name="T10" fmla="*/ 24 w 24"/>
                <a:gd name="T11" fmla="*/ 12 h 33"/>
                <a:gd name="T12" fmla="*/ 13 w 24"/>
                <a:gd name="T13" fmla="*/ 24 h 33"/>
                <a:gd name="T14" fmla="*/ 6 w 24"/>
                <a:gd name="T15" fmla="*/ 22 h 33"/>
                <a:gd name="T16" fmla="*/ 6 w 24"/>
                <a:gd name="T17" fmla="*/ 33 h 33"/>
                <a:gd name="T18" fmla="*/ 0 w 24"/>
                <a:gd name="T19" fmla="*/ 33 h 33"/>
                <a:gd name="T20" fmla="*/ 12 w 24"/>
                <a:gd name="T21" fmla="*/ 6 h 33"/>
                <a:gd name="T22" fmla="*/ 6 w 24"/>
                <a:gd name="T23" fmla="*/ 12 h 33"/>
                <a:gd name="T24" fmla="*/ 12 w 24"/>
                <a:gd name="T25" fmla="*/ 19 h 33"/>
                <a:gd name="T26" fmla="*/ 18 w 24"/>
                <a:gd name="T27" fmla="*/ 12 h 33"/>
                <a:gd name="T28" fmla="*/ 12 w 24"/>
                <a:gd name="T29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33">
                  <a:moveTo>
                    <a:pt x="0" y="33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2"/>
                    <a:pt x="10" y="0"/>
                    <a:pt x="13" y="0"/>
                  </a:cubicBezTo>
                  <a:cubicBezTo>
                    <a:pt x="20" y="0"/>
                    <a:pt x="24" y="5"/>
                    <a:pt x="24" y="12"/>
                  </a:cubicBezTo>
                  <a:cubicBezTo>
                    <a:pt x="24" y="19"/>
                    <a:pt x="19" y="24"/>
                    <a:pt x="13" y="24"/>
                  </a:cubicBezTo>
                  <a:cubicBezTo>
                    <a:pt x="10" y="24"/>
                    <a:pt x="7" y="23"/>
                    <a:pt x="6" y="22"/>
                  </a:cubicBezTo>
                  <a:cubicBezTo>
                    <a:pt x="6" y="33"/>
                    <a:pt x="6" y="33"/>
                    <a:pt x="6" y="33"/>
                  </a:cubicBezTo>
                  <a:lnTo>
                    <a:pt x="0" y="33"/>
                  </a:lnTo>
                  <a:close/>
                  <a:moveTo>
                    <a:pt x="12" y="6"/>
                  </a:moveTo>
                  <a:cubicBezTo>
                    <a:pt x="9" y="6"/>
                    <a:pt x="6" y="8"/>
                    <a:pt x="6" y="12"/>
                  </a:cubicBezTo>
                  <a:cubicBezTo>
                    <a:pt x="6" y="16"/>
                    <a:pt x="9" y="19"/>
                    <a:pt x="12" y="19"/>
                  </a:cubicBezTo>
                  <a:cubicBezTo>
                    <a:pt x="15" y="19"/>
                    <a:pt x="18" y="16"/>
                    <a:pt x="18" y="12"/>
                  </a:cubicBezTo>
                  <a:cubicBezTo>
                    <a:pt x="18" y="8"/>
                    <a:pt x="15" y="6"/>
                    <a:pt x="12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0" name="Rectangle 17"/>
            <p:cNvSpPr>
              <a:spLocks noChangeArrowheads="1"/>
            </p:cNvSpPr>
            <p:nvPr userDrawn="1"/>
          </p:nvSpPr>
          <p:spPr bwMode="auto">
            <a:xfrm>
              <a:off x="13033376" y="4741863"/>
              <a:ext cx="207963" cy="11906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1" name="Freeform 18"/>
            <p:cNvSpPr>
              <a:spLocks noEditPoints="1"/>
            </p:cNvSpPr>
            <p:nvPr userDrawn="1"/>
          </p:nvSpPr>
          <p:spPr bwMode="auto">
            <a:xfrm>
              <a:off x="13450888" y="4705350"/>
              <a:ext cx="242888" cy="1227138"/>
            </a:xfrm>
            <a:custGeom>
              <a:avLst/>
              <a:gdLst>
                <a:gd name="T0" fmla="*/ 4 w 7"/>
                <a:gd name="T1" fmla="*/ 0 h 35"/>
                <a:gd name="T2" fmla="*/ 7 w 7"/>
                <a:gd name="T3" fmla="*/ 4 h 35"/>
                <a:gd name="T4" fmla="*/ 4 w 7"/>
                <a:gd name="T5" fmla="*/ 8 h 35"/>
                <a:gd name="T6" fmla="*/ 0 w 7"/>
                <a:gd name="T7" fmla="*/ 4 h 35"/>
                <a:gd name="T8" fmla="*/ 4 w 7"/>
                <a:gd name="T9" fmla="*/ 0 h 35"/>
                <a:gd name="T10" fmla="*/ 1 w 7"/>
                <a:gd name="T11" fmla="*/ 35 h 35"/>
                <a:gd name="T12" fmla="*/ 1 w 7"/>
                <a:gd name="T13" fmla="*/ 12 h 35"/>
                <a:gd name="T14" fmla="*/ 7 w 7"/>
                <a:gd name="T15" fmla="*/ 12 h 35"/>
                <a:gd name="T16" fmla="*/ 7 w 7"/>
                <a:gd name="T17" fmla="*/ 35 h 35"/>
                <a:gd name="T18" fmla="*/ 1 w 7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5">
                  <a:moveTo>
                    <a:pt x="4" y="0"/>
                  </a:moveTo>
                  <a:cubicBezTo>
                    <a:pt x="6" y="0"/>
                    <a:pt x="7" y="2"/>
                    <a:pt x="7" y="4"/>
                  </a:cubicBezTo>
                  <a:cubicBezTo>
                    <a:pt x="7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5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2" name="Freeform 19"/>
            <p:cNvSpPr>
              <a:spLocks noEditPoints="1"/>
            </p:cNvSpPr>
            <p:nvPr userDrawn="1"/>
          </p:nvSpPr>
          <p:spPr bwMode="auto">
            <a:xfrm>
              <a:off x="13866813" y="5091113"/>
              <a:ext cx="765175" cy="841375"/>
            </a:xfrm>
            <a:custGeom>
              <a:avLst/>
              <a:gdLst>
                <a:gd name="T0" fmla="*/ 22 w 22"/>
                <a:gd name="T1" fmla="*/ 17 h 24"/>
                <a:gd name="T2" fmla="*/ 11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6 h 24"/>
                <a:gd name="T18" fmla="*/ 22 w 22"/>
                <a:gd name="T19" fmla="*/ 17 h 24"/>
                <a:gd name="T20" fmla="*/ 16 w 22"/>
                <a:gd name="T21" fmla="*/ 10 h 24"/>
                <a:gd name="T22" fmla="*/ 11 w 22"/>
                <a:gd name="T23" fmla="*/ 5 h 24"/>
                <a:gd name="T24" fmla="*/ 6 w 22"/>
                <a:gd name="T25" fmla="*/ 10 h 24"/>
                <a:gd name="T26" fmla="*/ 16 w 22"/>
                <a:gd name="T2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1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2" y="5"/>
                    <a:pt x="22" y="12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8" y="19"/>
                    <a:pt x="12" y="19"/>
                  </a:cubicBezTo>
                  <a:cubicBezTo>
                    <a:pt x="14" y="19"/>
                    <a:pt x="16" y="18"/>
                    <a:pt x="17" y="16"/>
                  </a:cubicBezTo>
                  <a:lnTo>
                    <a:pt x="22" y="17"/>
                  </a:lnTo>
                  <a:close/>
                  <a:moveTo>
                    <a:pt x="16" y="10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3" name="Freeform 20"/>
            <p:cNvSpPr>
              <a:spLocks noEditPoints="1"/>
            </p:cNvSpPr>
            <p:nvPr userDrawn="1"/>
          </p:nvSpPr>
          <p:spPr bwMode="auto">
            <a:xfrm>
              <a:off x="14736763" y="4741863"/>
              <a:ext cx="833438" cy="1190625"/>
            </a:xfrm>
            <a:custGeom>
              <a:avLst/>
              <a:gdLst>
                <a:gd name="T0" fmla="*/ 24 w 24"/>
                <a:gd name="T1" fmla="*/ 30 h 34"/>
                <a:gd name="T2" fmla="*/ 24 w 24"/>
                <a:gd name="T3" fmla="*/ 34 h 34"/>
                <a:gd name="T4" fmla="*/ 18 w 24"/>
                <a:gd name="T5" fmla="*/ 34 h 34"/>
                <a:gd name="T6" fmla="*/ 18 w 24"/>
                <a:gd name="T7" fmla="*/ 31 h 34"/>
                <a:gd name="T8" fmla="*/ 12 w 24"/>
                <a:gd name="T9" fmla="*/ 34 h 34"/>
                <a:gd name="T10" fmla="*/ 0 w 24"/>
                <a:gd name="T11" fmla="*/ 22 h 34"/>
                <a:gd name="T12" fmla="*/ 11 w 24"/>
                <a:gd name="T13" fmla="*/ 10 h 34"/>
                <a:gd name="T14" fmla="*/ 18 w 24"/>
                <a:gd name="T15" fmla="*/ 13 h 34"/>
                <a:gd name="T16" fmla="*/ 18 w 24"/>
                <a:gd name="T17" fmla="*/ 0 h 34"/>
                <a:gd name="T18" fmla="*/ 24 w 24"/>
                <a:gd name="T19" fmla="*/ 0 h 34"/>
                <a:gd name="T20" fmla="*/ 24 w 24"/>
                <a:gd name="T21" fmla="*/ 30 h 34"/>
                <a:gd name="T22" fmla="*/ 12 w 24"/>
                <a:gd name="T23" fmla="*/ 29 h 34"/>
                <a:gd name="T24" fmla="*/ 18 w 24"/>
                <a:gd name="T25" fmla="*/ 22 h 34"/>
                <a:gd name="T26" fmla="*/ 12 w 24"/>
                <a:gd name="T27" fmla="*/ 16 h 34"/>
                <a:gd name="T28" fmla="*/ 7 w 24"/>
                <a:gd name="T29" fmla="*/ 22 h 34"/>
                <a:gd name="T30" fmla="*/ 12 w 24"/>
                <a:gd name="T31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" h="34">
                  <a:moveTo>
                    <a:pt x="24" y="30"/>
                  </a:moveTo>
                  <a:cubicBezTo>
                    <a:pt x="24" y="31"/>
                    <a:pt x="24" y="33"/>
                    <a:pt x="24" y="34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8" y="33"/>
                    <a:pt x="18" y="32"/>
                    <a:pt x="18" y="31"/>
                  </a:cubicBezTo>
                  <a:cubicBezTo>
                    <a:pt x="17" y="33"/>
                    <a:pt x="15" y="34"/>
                    <a:pt x="12" y="34"/>
                  </a:cubicBezTo>
                  <a:cubicBezTo>
                    <a:pt x="5" y="34"/>
                    <a:pt x="0" y="29"/>
                    <a:pt x="0" y="22"/>
                  </a:cubicBezTo>
                  <a:cubicBezTo>
                    <a:pt x="0" y="15"/>
                    <a:pt x="5" y="10"/>
                    <a:pt x="11" y="10"/>
                  </a:cubicBezTo>
                  <a:cubicBezTo>
                    <a:pt x="15" y="10"/>
                    <a:pt x="17" y="12"/>
                    <a:pt x="18" y="1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24" y="0"/>
                    <a:pt x="24" y="0"/>
                    <a:pt x="24" y="0"/>
                  </a:cubicBezTo>
                  <a:lnTo>
                    <a:pt x="24" y="30"/>
                  </a:lnTo>
                  <a:close/>
                  <a:moveTo>
                    <a:pt x="12" y="29"/>
                  </a:moveTo>
                  <a:cubicBezTo>
                    <a:pt x="15" y="29"/>
                    <a:pt x="18" y="26"/>
                    <a:pt x="18" y="22"/>
                  </a:cubicBezTo>
                  <a:cubicBezTo>
                    <a:pt x="18" y="18"/>
                    <a:pt x="15" y="16"/>
                    <a:pt x="12" y="16"/>
                  </a:cubicBezTo>
                  <a:cubicBezTo>
                    <a:pt x="9" y="16"/>
                    <a:pt x="7" y="18"/>
                    <a:pt x="7" y="22"/>
                  </a:cubicBezTo>
                  <a:cubicBezTo>
                    <a:pt x="7" y="26"/>
                    <a:pt x="9" y="29"/>
                    <a:pt x="12" y="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4" name="Freeform 21"/>
            <p:cNvSpPr>
              <a:spLocks/>
            </p:cNvSpPr>
            <p:nvPr userDrawn="1"/>
          </p:nvSpPr>
          <p:spPr bwMode="auto">
            <a:xfrm>
              <a:off x="16057563" y="4881563"/>
              <a:ext cx="520700" cy="1050925"/>
            </a:xfrm>
            <a:custGeom>
              <a:avLst/>
              <a:gdLst>
                <a:gd name="T0" fmla="*/ 10 w 15"/>
                <a:gd name="T1" fmla="*/ 7 h 30"/>
                <a:gd name="T2" fmla="*/ 15 w 15"/>
                <a:gd name="T3" fmla="*/ 7 h 30"/>
                <a:gd name="T4" fmla="*/ 15 w 15"/>
                <a:gd name="T5" fmla="*/ 12 h 30"/>
                <a:gd name="T6" fmla="*/ 10 w 15"/>
                <a:gd name="T7" fmla="*/ 12 h 30"/>
                <a:gd name="T8" fmla="*/ 10 w 15"/>
                <a:gd name="T9" fmla="*/ 22 h 30"/>
                <a:gd name="T10" fmla="*/ 13 w 15"/>
                <a:gd name="T11" fmla="*/ 25 h 30"/>
                <a:gd name="T12" fmla="*/ 15 w 15"/>
                <a:gd name="T13" fmla="*/ 24 h 30"/>
                <a:gd name="T14" fmla="*/ 15 w 15"/>
                <a:gd name="T15" fmla="*/ 30 h 30"/>
                <a:gd name="T16" fmla="*/ 11 w 15"/>
                <a:gd name="T17" fmla="*/ 30 h 30"/>
                <a:gd name="T18" fmla="*/ 4 w 15"/>
                <a:gd name="T19" fmla="*/ 23 h 30"/>
                <a:gd name="T20" fmla="*/ 4 w 15"/>
                <a:gd name="T21" fmla="*/ 12 h 30"/>
                <a:gd name="T22" fmla="*/ 0 w 15"/>
                <a:gd name="T23" fmla="*/ 12 h 30"/>
                <a:gd name="T24" fmla="*/ 0 w 15"/>
                <a:gd name="T25" fmla="*/ 7 h 30"/>
                <a:gd name="T26" fmla="*/ 1 w 15"/>
                <a:gd name="T27" fmla="*/ 7 h 30"/>
                <a:gd name="T28" fmla="*/ 5 w 15"/>
                <a:gd name="T29" fmla="*/ 3 h 30"/>
                <a:gd name="T30" fmla="*/ 5 w 15"/>
                <a:gd name="T31" fmla="*/ 0 h 30"/>
                <a:gd name="T32" fmla="*/ 10 w 15"/>
                <a:gd name="T33" fmla="*/ 0 h 30"/>
                <a:gd name="T34" fmla="*/ 10 w 15"/>
                <a:gd name="T35" fmla="*/ 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" h="30">
                  <a:moveTo>
                    <a:pt x="10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4"/>
                    <a:pt x="11" y="25"/>
                    <a:pt x="13" y="25"/>
                  </a:cubicBezTo>
                  <a:cubicBezTo>
                    <a:pt x="14" y="25"/>
                    <a:pt x="15" y="24"/>
                    <a:pt x="15" y="24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4" y="30"/>
                    <a:pt x="13" y="30"/>
                    <a:pt x="11" y="30"/>
                  </a:cubicBezTo>
                  <a:cubicBezTo>
                    <a:pt x="7" y="30"/>
                    <a:pt x="4" y="27"/>
                    <a:pt x="4" y="2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4" y="7"/>
                    <a:pt x="5" y="5"/>
                    <a:pt x="5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0" y="0"/>
                    <a:pt x="10" y="0"/>
                    <a:pt x="10" y="0"/>
                  </a:cubicBezTo>
                  <a:lnTo>
                    <a:pt x="10" y="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5" name="Freeform 22"/>
            <p:cNvSpPr>
              <a:spLocks noEditPoints="1"/>
            </p:cNvSpPr>
            <p:nvPr userDrawn="1"/>
          </p:nvSpPr>
          <p:spPr bwMode="auto">
            <a:xfrm>
              <a:off x="16683038" y="5091113"/>
              <a:ext cx="833438" cy="841375"/>
            </a:xfrm>
            <a:custGeom>
              <a:avLst/>
              <a:gdLst>
                <a:gd name="T0" fmla="*/ 24 w 24"/>
                <a:gd name="T1" fmla="*/ 12 h 24"/>
                <a:gd name="T2" fmla="*/ 12 w 24"/>
                <a:gd name="T3" fmla="*/ 24 h 24"/>
                <a:gd name="T4" fmla="*/ 0 w 24"/>
                <a:gd name="T5" fmla="*/ 12 h 24"/>
                <a:gd name="T6" fmla="*/ 12 w 24"/>
                <a:gd name="T7" fmla="*/ 0 h 24"/>
                <a:gd name="T8" fmla="*/ 24 w 24"/>
                <a:gd name="T9" fmla="*/ 12 h 24"/>
                <a:gd name="T10" fmla="*/ 18 w 24"/>
                <a:gd name="T11" fmla="*/ 12 h 24"/>
                <a:gd name="T12" fmla="*/ 12 w 24"/>
                <a:gd name="T13" fmla="*/ 6 h 24"/>
                <a:gd name="T14" fmla="*/ 6 w 24"/>
                <a:gd name="T15" fmla="*/ 12 h 24"/>
                <a:gd name="T16" fmla="*/ 12 w 24"/>
                <a:gd name="T17" fmla="*/ 19 h 24"/>
                <a:gd name="T18" fmla="*/ 18 w 24"/>
                <a:gd name="T19" fmla="*/ 1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24">
                  <a:moveTo>
                    <a:pt x="24" y="12"/>
                  </a:moveTo>
                  <a:cubicBezTo>
                    <a:pt x="24" y="19"/>
                    <a:pt x="19" y="24"/>
                    <a:pt x="12" y="24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lose/>
                  <a:moveTo>
                    <a:pt x="18" y="12"/>
                  </a:moveTo>
                  <a:cubicBezTo>
                    <a:pt x="18" y="8"/>
                    <a:pt x="15" y="6"/>
                    <a:pt x="12" y="6"/>
                  </a:cubicBezTo>
                  <a:cubicBezTo>
                    <a:pt x="9" y="6"/>
                    <a:pt x="6" y="8"/>
                    <a:pt x="6" y="12"/>
                  </a:cubicBezTo>
                  <a:cubicBezTo>
                    <a:pt x="6" y="17"/>
                    <a:pt x="9" y="19"/>
                    <a:pt x="12" y="19"/>
                  </a:cubicBezTo>
                  <a:cubicBezTo>
                    <a:pt x="15" y="19"/>
                    <a:pt x="18" y="17"/>
                    <a:pt x="18" y="1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6" name="Freeform 23"/>
            <p:cNvSpPr>
              <a:spLocks/>
            </p:cNvSpPr>
            <p:nvPr userDrawn="1"/>
          </p:nvSpPr>
          <p:spPr bwMode="auto">
            <a:xfrm>
              <a:off x="18003838" y="4776788"/>
              <a:ext cx="728663" cy="1155700"/>
            </a:xfrm>
            <a:custGeom>
              <a:avLst/>
              <a:gdLst>
                <a:gd name="T0" fmla="*/ 0 w 459"/>
                <a:gd name="T1" fmla="*/ 728 h 728"/>
                <a:gd name="T2" fmla="*/ 0 w 459"/>
                <a:gd name="T3" fmla="*/ 0 h 728"/>
                <a:gd name="T4" fmla="*/ 131 w 459"/>
                <a:gd name="T5" fmla="*/ 0 h 728"/>
                <a:gd name="T6" fmla="*/ 131 w 459"/>
                <a:gd name="T7" fmla="*/ 596 h 728"/>
                <a:gd name="T8" fmla="*/ 459 w 459"/>
                <a:gd name="T9" fmla="*/ 596 h 728"/>
                <a:gd name="T10" fmla="*/ 459 w 459"/>
                <a:gd name="T11" fmla="*/ 728 h 728"/>
                <a:gd name="T12" fmla="*/ 0 w 459"/>
                <a:gd name="T13" fmla="*/ 728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728">
                  <a:moveTo>
                    <a:pt x="0" y="728"/>
                  </a:moveTo>
                  <a:lnTo>
                    <a:pt x="0" y="0"/>
                  </a:lnTo>
                  <a:lnTo>
                    <a:pt x="131" y="0"/>
                  </a:lnTo>
                  <a:lnTo>
                    <a:pt x="131" y="596"/>
                  </a:lnTo>
                  <a:lnTo>
                    <a:pt x="459" y="596"/>
                  </a:lnTo>
                  <a:lnTo>
                    <a:pt x="459" y="728"/>
                  </a:lnTo>
                  <a:lnTo>
                    <a:pt x="0" y="72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7" name="Freeform 24"/>
            <p:cNvSpPr>
              <a:spLocks noEditPoints="1"/>
            </p:cNvSpPr>
            <p:nvPr userDrawn="1"/>
          </p:nvSpPr>
          <p:spPr bwMode="auto">
            <a:xfrm>
              <a:off x="18837276" y="4705350"/>
              <a:ext cx="277813" cy="1227138"/>
            </a:xfrm>
            <a:custGeom>
              <a:avLst/>
              <a:gdLst>
                <a:gd name="T0" fmla="*/ 4 w 8"/>
                <a:gd name="T1" fmla="*/ 0 h 35"/>
                <a:gd name="T2" fmla="*/ 8 w 8"/>
                <a:gd name="T3" fmla="*/ 4 h 35"/>
                <a:gd name="T4" fmla="*/ 4 w 8"/>
                <a:gd name="T5" fmla="*/ 8 h 35"/>
                <a:gd name="T6" fmla="*/ 0 w 8"/>
                <a:gd name="T7" fmla="*/ 4 h 35"/>
                <a:gd name="T8" fmla="*/ 4 w 8"/>
                <a:gd name="T9" fmla="*/ 0 h 35"/>
                <a:gd name="T10" fmla="*/ 1 w 8"/>
                <a:gd name="T11" fmla="*/ 35 h 35"/>
                <a:gd name="T12" fmla="*/ 1 w 8"/>
                <a:gd name="T13" fmla="*/ 12 h 35"/>
                <a:gd name="T14" fmla="*/ 7 w 8"/>
                <a:gd name="T15" fmla="*/ 12 h 35"/>
                <a:gd name="T16" fmla="*/ 7 w 8"/>
                <a:gd name="T17" fmla="*/ 35 h 35"/>
                <a:gd name="T18" fmla="*/ 1 w 8"/>
                <a:gd name="T1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35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35"/>
                    <a:pt x="7" y="35"/>
                    <a:pt x="7" y="35"/>
                  </a:cubicBezTo>
                  <a:lnTo>
                    <a:pt x="1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8" name="Freeform 25"/>
            <p:cNvSpPr>
              <a:spLocks/>
            </p:cNvSpPr>
            <p:nvPr userDrawn="1"/>
          </p:nvSpPr>
          <p:spPr bwMode="auto">
            <a:xfrm>
              <a:off x="19254788" y="4741863"/>
              <a:ext cx="520700" cy="1190625"/>
            </a:xfrm>
            <a:custGeom>
              <a:avLst/>
              <a:gdLst>
                <a:gd name="T0" fmla="*/ 10 w 15"/>
                <a:gd name="T1" fmla="*/ 8 h 34"/>
                <a:gd name="T2" fmla="*/ 10 w 15"/>
                <a:gd name="T3" fmla="*/ 11 h 34"/>
                <a:gd name="T4" fmla="*/ 15 w 15"/>
                <a:gd name="T5" fmla="*/ 11 h 34"/>
                <a:gd name="T6" fmla="*/ 15 w 15"/>
                <a:gd name="T7" fmla="*/ 16 h 34"/>
                <a:gd name="T8" fmla="*/ 10 w 15"/>
                <a:gd name="T9" fmla="*/ 16 h 34"/>
                <a:gd name="T10" fmla="*/ 10 w 15"/>
                <a:gd name="T11" fmla="*/ 34 h 34"/>
                <a:gd name="T12" fmla="*/ 4 w 15"/>
                <a:gd name="T13" fmla="*/ 34 h 34"/>
                <a:gd name="T14" fmla="*/ 4 w 15"/>
                <a:gd name="T15" fmla="*/ 16 h 34"/>
                <a:gd name="T16" fmla="*/ 0 w 15"/>
                <a:gd name="T17" fmla="*/ 16 h 34"/>
                <a:gd name="T18" fmla="*/ 0 w 15"/>
                <a:gd name="T19" fmla="*/ 11 h 34"/>
                <a:gd name="T20" fmla="*/ 4 w 15"/>
                <a:gd name="T21" fmla="*/ 11 h 34"/>
                <a:gd name="T22" fmla="*/ 4 w 15"/>
                <a:gd name="T23" fmla="*/ 8 h 34"/>
                <a:gd name="T24" fmla="*/ 12 w 15"/>
                <a:gd name="T25" fmla="*/ 0 h 34"/>
                <a:gd name="T26" fmla="*/ 15 w 15"/>
                <a:gd name="T27" fmla="*/ 0 h 34"/>
                <a:gd name="T28" fmla="*/ 15 w 15"/>
                <a:gd name="T29" fmla="*/ 5 h 34"/>
                <a:gd name="T30" fmla="*/ 13 w 15"/>
                <a:gd name="T31" fmla="*/ 5 h 34"/>
                <a:gd name="T32" fmla="*/ 10 w 15"/>
                <a:gd name="T33" fmla="*/ 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" h="34">
                  <a:moveTo>
                    <a:pt x="10" y="8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3"/>
                    <a:pt x="7" y="0"/>
                    <a:pt x="12" y="0"/>
                  </a:cubicBezTo>
                  <a:cubicBezTo>
                    <a:pt x="13" y="0"/>
                    <a:pt x="15" y="0"/>
                    <a:pt x="15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4" y="5"/>
                    <a:pt x="13" y="5"/>
                  </a:cubicBezTo>
                  <a:cubicBezTo>
                    <a:pt x="12" y="5"/>
                    <a:pt x="10" y="6"/>
                    <a:pt x="10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29" name="Freeform 26"/>
            <p:cNvSpPr>
              <a:spLocks noEditPoints="1"/>
            </p:cNvSpPr>
            <p:nvPr userDrawn="1"/>
          </p:nvSpPr>
          <p:spPr bwMode="auto">
            <a:xfrm>
              <a:off x="19845338" y="5091113"/>
              <a:ext cx="763588" cy="841375"/>
            </a:xfrm>
            <a:custGeom>
              <a:avLst/>
              <a:gdLst>
                <a:gd name="T0" fmla="*/ 22 w 22"/>
                <a:gd name="T1" fmla="*/ 17 h 24"/>
                <a:gd name="T2" fmla="*/ 12 w 22"/>
                <a:gd name="T3" fmla="*/ 24 h 24"/>
                <a:gd name="T4" fmla="*/ 0 w 22"/>
                <a:gd name="T5" fmla="*/ 12 h 24"/>
                <a:gd name="T6" fmla="*/ 11 w 22"/>
                <a:gd name="T7" fmla="*/ 0 h 24"/>
                <a:gd name="T8" fmla="*/ 22 w 22"/>
                <a:gd name="T9" fmla="*/ 12 h 24"/>
                <a:gd name="T10" fmla="*/ 22 w 22"/>
                <a:gd name="T11" fmla="*/ 14 h 24"/>
                <a:gd name="T12" fmla="*/ 6 w 22"/>
                <a:gd name="T13" fmla="*/ 14 h 24"/>
                <a:gd name="T14" fmla="*/ 12 w 22"/>
                <a:gd name="T15" fmla="*/ 19 h 24"/>
                <a:gd name="T16" fmla="*/ 17 w 22"/>
                <a:gd name="T17" fmla="*/ 16 h 24"/>
                <a:gd name="T18" fmla="*/ 22 w 22"/>
                <a:gd name="T19" fmla="*/ 17 h 24"/>
                <a:gd name="T20" fmla="*/ 16 w 22"/>
                <a:gd name="T21" fmla="*/ 10 h 24"/>
                <a:gd name="T22" fmla="*/ 11 w 22"/>
                <a:gd name="T23" fmla="*/ 5 h 24"/>
                <a:gd name="T24" fmla="*/ 6 w 22"/>
                <a:gd name="T25" fmla="*/ 10 h 24"/>
                <a:gd name="T26" fmla="*/ 16 w 22"/>
                <a:gd name="T27" fmla="*/ 1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22" y="17"/>
                  </a:moveTo>
                  <a:cubicBezTo>
                    <a:pt x="21" y="21"/>
                    <a:pt x="17" y="24"/>
                    <a:pt x="12" y="24"/>
                  </a:cubicBezTo>
                  <a:cubicBezTo>
                    <a:pt x="5" y="24"/>
                    <a:pt x="0" y="20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8" y="0"/>
                    <a:pt x="22" y="5"/>
                    <a:pt x="22" y="12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7"/>
                    <a:pt x="8" y="19"/>
                    <a:pt x="12" y="19"/>
                  </a:cubicBezTo>
                  <a:cubicBezTo>
                    <a:pt x="14" y="19"/>
                    <a:pt x="16" y="18"/>
                    <a:pt x="17" y="16"/>
                  </a:cubicBezTo>
                  <a:lnTo>
                    <a:pt x="22" y="17"/>
                  </a:lnTo>
                  <a:close/>
                  <a:moveTo>
                    <a:pt x="16" y="10"/>
                  </a:moveTo>
                  <a:cubicBezTo>
                    <a:pt x="16" y="7"/>
                    <a:pt x="15" y="5"/>
                    <a:pt x="11" y="5"/>
                  </a:cubicBezTo>
                  <a:cubicBezTo>
                    <a:pt x="8" y="5"/>
                    <a:pt x="6" y="8"/>
                    <a:pt x="6" y="10"/>
                  </a:cubicBezTo>
                  <a:lnTo>
                    <a:pt x="16" y="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0" name="Oval 27"/>
            <p:cNvSpPr>
              <a:spLocks noChangeArrowheads="1"/>
            </p:cNvSpPr>
            <p:nvPr userDrawn="1"/>
          </p:nvSpPr>
          <p:spPr bwMode="auto">
            <a:xfrm>
              <a:off x="20748626" y="5653088"/>
              <a:ext cx="312738" cy="2794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1" name="Freeform 28"/>
            <p:cNvSpPr>
              <a:spLocks/>
            </p:cNvSpPr>
            <p:nvPr userDrawn="1"/>
          </p:nvSpPr>
          <p:spPr bwMode="auto">
            <a:xfrm>
              <a:off x="21409026" y="4776788"/>
              <a:ext cx="382588" cy="349250"/>
            </a:xfrm>
            <a:custGeom>
              <a:avLst/>
              <a:gdLst>
                <a:gd name="T0" fmla="*/ 0 w 241"/>
                <a:gd name="T1" fmla="*/ 220 h 220"/>
                <a:gd name="T2" fmla="*/ 0 w 241"/>
                <a:gd name="T3" fmla="*/ 0 h 220"/>
                <a:gd name="T4" fmla="*/ 44 w 241"/>
                <a:gd name="T5" fmla="*/ 0 h 220"/>
                <a:gd name="T6" fmla="*/ 109 w 241"/>
                <a:gd name="T7" fmla="*/ 154 h 220"/>
                <a:gd name="T8" fmla="*/ 175 w 241"/>
                <a:gd name="T9" fmla="*/ 0 h 220"/>
                <a:gd name="T10" fmla="*/ 241 w 241"/>
                <a:gd name="T11" fmla="*/ 0 h 220"/>
                <a:gd name="T12" fmla="*/ 241 w 241"/>
                <a:gd name="T13" fmla="*/ 220 h 220"/>
                <a:gd name="T14" fmla="*/ 197 w 241"/>
                <a:gd name="T15" fmla="*/ 220 h 220"/>
                <a:gd name="T16" fmla="*/ 197 w 241"/>
                <a:gd name="T17" fmla="*/ 66 h 220"/>
                <a:gd name="T18" fmla="*/ 131 w 241"/>
                <a:gd name="T19" fmla="*/ 220 h 220"/>
                <a:gd name="T20" fmla="*/ 109 w 241"/>
                <a:gd name="T21" fmla="*/ 220 h 220"/>
                <a:gd name="T22" fmla="*/ 44 w 241"/>
                <a:gd name="T23" fmla="*/ 66 h 220"/>
                <a:gd name="T24" fmla="*/ 44 w 241"/>
                <a:gd name="T25" fmla="*/ 220 h 220"/>
                <a:gd name="T26" fmla="*/ 0 w 241"/>
                <a:gd name="T27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1" h="220">
                  <a:moveTo>
                    <a:pt x="0" y="220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109" y="154"/>
                  </a:lnTo>
                  <a:lnTo>
                    <a:pt x="175" y="0"/>
                  </a:lnTo>
                  <a:lnTo>
                    <a:pt x="241" y="0"/>
                  </a:lnTo>
                  <a:lnTo>
                    <a:pt x="241" y="220"/>
                  </a:lnTo>
                  <a:lnTo>
                    <a:pt x="197" y="220"/>
                  </a:lnTo>
                  <a:lnTo>
                    <a:pt x="197" y="66"/>
                  </a:lnTo>
                  <a:lnTo>
                    <a:pt x="131" y="220"/>
                  </a:lnTo>
                  <a:lnTo>
                    <a:pt x="109" y="220"/>
                  </a:lnTo>
                  <a:lnTo>
                    <a:pt x="44" y="66"/>
                  </a:lnTo>
                  <a:lnTo>
                    <a:pt x="44" y="220"/>
                  </a:lnTo>
                  <a:lnTo>
                    <a:pt x="0" y="2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  <p:sp>
          <p:nvSpPr>
            <p:cNvPr id="32" name="Freeform 29"/>
            <p:cNvSpPr>
              <a:spLocks/>
            </p:cNvSpPr>
            <p:nvPr userDrawn="1"/>
          </p:nvSpPr>
          <p:spPr bwMode="auto">
            <a:xfrm>
              <a:off x="21061363" y="4776788"/>
              <a:ext cx="277813" cy="349250"/>
            </a:xfrm>
            <a:custGeom>
              <a:avLst/>
              <a:gdLst>
                <a:gd name="T0" fmla="*/ 0 w 175"/>
                <a:gd name="T1" fmla="*/ 0 h 220"/>
                <a:gd name="T2" fmla="*/ 175 w 175"/>
                <a:gd name="T3" fmla="*/ 0 h 220"/>
                <a:gd name="T4" fmla="*/ 175 w 175"/>
                <a:gd name="T5" fmla="*/ 44 h 220"/>
                <a:gd name="T6" fmla="*/ 110 w 175"/>
                <a:gd name="T7" fmla="*/ 44 h 220"/>
                <a:gd name="T8" fmla="*/ 110 w 175"/>
                <a:gd name="T9" fmla="*/ 220 h 220"/>
                <a:gd name="T10" fmla="*/ 66 w 175"/>
                <a:gd name="T11" fmla="*/ 220 h 220"/>
                <a:gd name="T12" fmla="*/ 66 w 175"/>
                <a:gd name="T13" fmla="*/ 44 h 220"/>
                <a:gd name="T14" fmla="*/ 0 w 175"/>
                <a:gd name="T15" fmla="*/ 44 h 220"/>
                <a:gd name="T16" fmla="*/ 0 w 175"/>
                <a:gd name="T17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5" h="220">
                  <a:moveTo>
                    <a:pt x="0" y="0"/>
                  </a:moveTo>
                  <a:lnTo>
                    <a:pt x="175" y="0"/>
                  </a:lnTo>
                  <a:lnTo>
                    <a:pt x="175" y="44"/>
                  </a:lnTo>
                  <a:lnTo>
                    <a:pt x="110" y="44"/>
                  </a:lnTo>
                  <a:lnTo>
                    <a:pt x="110" y="220"/>
                  </a:lnTo>
                  <a:lnTo>
                    <a:pt x="66" y="220"/>
                  </a:lnTo>
                  <a:lnTo>
                    <a:pt x="66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640" dirty="0"/>
            </a:p>
          </p:txBody>
        </p:sp>
      </p:grpSp>
    </p:spTree>
    <p:extLst>
      <p:ext uri="{BB962C8B-B14F-4D97-AF65-F5344CB8AC3E}">
        <p14:creationId xmlns:p14="http://schemas.microsoft.com/office/powerpoint/2010/main" val="297287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radi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2615307" y="7207874"/>
            <a:ext cx="348858" cy="222656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28" name="Freeform 27"/>
          <p:cNvSpPr/>
          <p:nvPr/>
        </p:nvSpPr>
        <p:spPr>
          <a:xfrm>
            <a:off x="5575444" y="3558295"/>
            <a:ext cx="1443222" cy="6489290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29" name="Freeform 28"/>
          <p:cNvSpPr/>
          <p:nvPr/>
        </p:nvSpPr>
        <p:spPr>
          <a:xfrm>
            <a:off x="1" y="-1"/>
            <a:ext cx="2010294" cy="2601449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4349EE-095D-4F41-A12A-9F3D57FC2C79}"/>
              </a:ext>
            </a:extLst>
          </p:cNvPr>
          <p:cNvSpPr/>
          <p:nvPr userDrawn="1"/>
        </p:nvSpPr>
        <p:spPr>
          <a:xfrm>
            <a:off x="-1" y="-2"/>
            <a:ext cx="7772401" cy="1016271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28CD6D42-3E48-3442-8BD1-469134AE2A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001" y="4023361"/>
            <a:ext cx="5285839" cy="1487806"/>
          </a:xfrm>
        </p:spPr>
        <p:txBody>
          <a:bodyPr/>
          <a:lstStyle>
            <a:lvl1pPr>
              <a:defRPr sz="7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6906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Color_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2615307" y="7207874"/>
            <a:ext cx="348858" cy="222656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28" name="Freeform 27"/>
          <p:cNvSpPr/>
          <p:nvPr/>
        </p:nvSpPr>
        <p:spPr>
          <a:xfrm>
            <a:off x="5575444" y="3558295"/>
            <a:ext cx="1443222" cy="6489290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29" name="Freeform 28"/>
          <p:cNvSpPr/>
          <p:nvPr/>
        </p:nvSpPr>
        <p:spPr>
          <a:xfrm>
            <a:off x="1" y="-1"/>
            <a:ext cx="2010294" cy="2601449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4349EE-095D-4F41-A12A-9F3D57FC2C79}"/>
              </a:ext>
            </a:extLst>
          </p:cNvPr>
          <p:cNvSpPr/>
          <p:nvPr userDrawn="1"/>
        </p:nvSpPr>
        <p:spPr>
          <a:xfrm>
            <a:off x="-1" y="-2"/>
            <a:ext cx="7772401" cy="1016271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FB9BB99E-0EE0-DA49-8096-DEC2AA0FC1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001" y="4023361"/>
            <a:ext cx="5285839" cy="1487806"/>
          </a:xfrm>
        </p:spPr>
        <p:txBody>
          <a:bodyPr/>
          <a:lstStyle>
            <a:lvl1pPr>
              <a:defRPr sz="7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27606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Me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0" y="0"/>
            <a:ext cx="7770457" cy="1005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-6275" y="-10591"/>
            <a:ext cx="7784341" cy="10096776"/>
            <a:chOff x="-9845" y="-7221"/>
            <a:chExt cx="12210731" cy="6884165"/>
          </a:xfrm>
        </p:grpSpPr>
        <p:sp>
          <p:nvSpPr>
            <p:cNvPr id="6" name="Freeform 5"/>
            <p:cNvSpPr/>
            <p:nvPr/>
          </p:nvSpPr>
          <p:spPr>
            <a:xfrm>
              <a:off x="-6314" y="3602940"/>
              <a:ext cx="3593122" cy="3267566"/>
            </a:xfrm>
            <a:custGeom>
              <a:avLst/>
              <a:gdLst>
                <a:gd name="connsiteX0" fmla="*/ 1392248 w 3580909"/>
                <a:gd name="connsiteY0" fmla="*/ 0 h 3209249"/>
                <a:gd name="connsiteX1" fmla="*/ 0 w 3580909"/>
                <a:gd name="connsiteY1" fmla="*/ 3209249 h 3209249"/>
                <a:gd name="connsiteX2" fmla="*/ 3580909 w 3580909"/>
                <a:gd name="connsiteY2" fmla="*/ 1215267 h 3209249"/>
                <a:gd name="connsiteX3" fmla="*/ 1392248 w 3580909"/>
                <a:gd name="connsiteY3" fmla="*/ 0 h 3209249"/>
                <a:gd name="connsiteX0" fmla="*/ 1406371 w 3595032"/>
                <a:gd name="connsiteY0" fmla="*/ 0 h 3209249"/>
                <a:gd name="connsiteX1" fmla="*/ 0 w 3595032"/>
                <a:gd name="connsiteY1" fmla="*/ 3209249 h 3209249"/>
                <a:gd name="connsiteX2" fmla="*/ 3595032 w 3595032"/>
                <a:gd name="connsiteY2" fmla="*/ 1215267 h 3209249"/>
                <a:gd name="connsiteX3" fmla="*/ 1406371 w 3595032"/>
                <a:gd name="connsiteY3" fmla="*/ 0 h 3209249"/>
                <a:gd name="connsiteX0" fmla="*/ 1399310 w 3587971"/>
                <a:gd name="connsiteY0" fmla="*/ 0 h 3209249"/>
                <a:gd name="connsiteX1" fmla="*/ 0 w 3587971"/>
                <a:gd name="connsiteY1" fmla="*/ 3209249 h 3209249"/>
                <a:gd name="connsiteX2" fmla="*/ 3587971 w 3587971"/>
                <a:gd name="connsiteY2" fmla="*/ 1215267 h 3209249"/>
                <a:gd name="connsiteX3" fmla="*/ 1399310 w 3587971"/>
                <a:gd name="connsiteY3" fmla="*/ 0 h 3209249"/>
                <a:gd name="connsiteX0" fmla="*/ 1399310 w 3587971"/>
                <a:gd name="connsiteY0" fmla="*/ 0 h 3252111"/>
                <a:gd name="connsiteX1" fmla="*/ 0 w 3587971"/>
                <a:gd name="connsiteY1" fmla="*/ 3252111 h 3252111"/>
                <a:gd name="connsiteX2" fmla="*/ 3587971 w 3587971"/>
                <a:gd name="connsiteY2" fmla="*/ 1258129 h 3252111"/>
                <a:gd name="connsiteX3" fmla="*/ 1399310 w 3587971"/>
                <a:gd name="connsiteY3" fmla="*/ 0 h 3252111"/>
                <a:gd name="connsiteX0" fmla="*/ 1396734 w 3585395"/>
                <a:gd name="connsiteY0" fmla="*/ 0 h 3264990"/>
                <a:gd name="connsiteX1" fmla="*/ 0 w 3585395"/>
                <a:gd name="connsiteY1" fmla="*/ 3264990 h 3264990"/>
                <a:gd name="connsiteX2" fmla="*/ 3585395 w 3585395"/>
                <a:gd name="connsiteY2" fmla="*/ 1258129 h 3264990"/>
                <a:gd name="connsiteX3" fmla="*/ 1396734 w 3585395"/>
                <a:gd name="connsiteY3" fmla="*/ 0 h 3264990"/>
                <a:gd name="connsiteX0" fmla="*/ 1404461 w 3593122"/>
                <a:gd name="connsiteY0" fmla="*/ 0 h 3267566"/>
                <a:gd name="connsiteX1" fmla="*/ 0 w 3593122"/>
                <a:gd name="connsiteY1" fmla="*/ 3267566 h 3267566"/>
                <a:gd name="connsiteX2" fmla="*/ 3593122 w 3593122"/>
                <a:gd name="connsiteY2" fmla="*/ 1258129 h 3267566"/>
                <a:gd name="connsiteX3" fmla="*/ 1404461 w 3593122"/>
                <a:gd name="connsiteY3" fmla="*/ 0 h 3267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93122" h="3267566">
                  <a:moveTo>
                    <a:pt x="1404461" y="0"/>
                  </a:moveTo>
                  <a:lnTo>
                    <a:pt x="0" y="3267566"/>
                  </a:lnTo>
                  <a:lnTo>
                    <a:pt x="3593122" y="1258129"/>
                  </a:lnTo>
                  <a:lnTo>
                    <a:pt x="140446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1390330" y="1741468"/>
              <a:ext cx="2199979" cy="3164694"/>
            </a:xfrm>
            <a:custGeom>
              <a:avLst/>
              <a:gdLst>
                <a:gd name="connsiteX0" fmla="*/ 1739462 w 2186152"/>
                <a:gd name="connsiteY0" fmla="*/ 0 h 3095296"/>
                <a:gd name="connsiteX1" fmla="*/ 0 w 2186152"/>
                <a:gd name="connsiteY1" fmla="*/ 1891862 h 3095296"/>
                <a:gd name="connsiteX2" fmla="*/ 2186152 w 2186152"/>
                <a:gd name="connsiteY2" fmla="*/ 3095296 h 3095296"/>
                <a:gd name="connsiteX3" fmla="*/ 1739462 w 2186152"/>
                <a:gd name="connsiteY3" fmla="*/ 0 h 3095296"/>
                <a:gd name="connsiteX0" fmla="*/ 1733563 w 2186152"/>
                <a:gd name="connsiteY0" fmla="*/ 0 h 3112994"/>
                <a:gd name="connsiteX1" fmla="*/ 0 w 2186152"/>
                <a:gd name="connsiteY1" fmla="*/ 1909560 h 3112994"/>
                <a:gd name="connsiteX2" fmla="*/ 2186152 w 2186152"/>
                <a:gd name="connsiteY2" fmla="*/ 3112994 h 3112994"/>
                <a:gd name="connsiteX3" fmla="*/ 1733563 w 2186152"/>
                <a:gd name="connsiteY3" fmla="*/ 0 h 3112994"/>
                <a:gd name="connsiteX0" fmla="*/ 1752613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52613 w 2186152"/>
                <a:gd name="connsiteY3" fmla="*/ 0 h 3108232"/>
                <a:gd name="connsiteX0" fmla="*/ 1738326 w 2186152"/>
                <a:gd name="connsiteY0" fmla="*/ 0 h 3108232"/>
                <a:gd name="connsiteX1" fmla="*/ 0 w 2186152"/>
                <a:gd name="connsiteY1" fmla="*/ 1904798 h 3108232"/>
                <a:gd name="connsiteX2" fmla="*/ 2186152 w 2186152"/>
                <a:gd name="connsiteY2" fmla="*/ 3108232 h 3108232"/>
                <a:gd name="connsiteX3" fmla="*/ 1738326 w 2186152"/>
                <a:gd name="connsiteY3" fmla="*/ 0 h 3108232"/>
                <a:gd name="connsiteX0" fmla="*/ 1724039 w 2186152"/>
                <a:gd name="connsiteY0" fmla="*/ 0 h 3089182"/>
                <a:gd name="connsiteX1" fmla="*/ 0 w 2186152"/>
                <a:gd name="connsiteY1" fmla="*/ 1885748 h 3089182"/>
                <a:gd name="connsiteX2" fmla="*/ 2186152 w 2186152"/>
                <a:gd name="connsiteY2" fmla="*/ 3089182 h 3089182"/>
                <a:gd name="connsiteX3" fmla="*/ 1724039 w 2186152"/>
                <a:gd name="connsiteY3" fmla="*/ 0 h 3089182"/>
                <a:gd name="connsiteX0" fmla="*/ 1743089 w 2205202"/>
                <a:gd name="connsiteY0" fmla="*/ 0 h 3089182"/>
                <a:gd name="connsiteX1" fmla="*/ 0 w 2205202"/>
                <a:gd name="connsiteY1" fmla="*/ 1861935 h 3089182"/>
                <a:gd name="connsiteX2" fmla="*/ 2205202 w 2205202"/>
                <a:gd name="connsiteY2" fmla="*/ 3089182 h 3089182"/>
                <a:gd name="connsiteX3" fmla="*/ 1743089 w 2205202"/>
                <a:gd name="connsiteY3" fmla="*/ 0 h 3089182"/>
                <a:gd name="connsiteX0" fmla="*/ 1733564 w 2205202"/>
                <a:gd name="connsiteY0" fmla="*/ 0 h 3079657"/>
                <a:gd name="connsiteX1" fmla="*/ 0 w 2205202"/>
                <a:gd name="connsiteY1" fmla="*/ 1852410 h 3079657"/>
                <a:gd name="connsiteX2" fmla="*/ 2205202 w 2205202"/>
                <a:gd name="connsiteY2" fmla="*/ 3079657 h 3079657"/>
                <a:gd name="connsiteX3" fmla="*/ 1733564 w 2205202"/>
                <a:gd name="connsiteY3" fmla="*/ 0 h 3079657"/>
                <a:gd name="connsiteX0" fmla="*/ 1695464 w 2167102"/>
                <a:gd name="connsiteY0" fmla="*/ 0 h 3079657"/>
                <a:gd name="connsiteX1" fmla="*/ 0 w 2167102"/>
                <a:gd name="connsiteY1" fmla="*/ 1871460 h 3079657"/>
                <a:gd name="connsiteX2" fmla="*/ 2167102 w 2167102"/>
                <a:gd name="connsiteY2" fmla="*/ 3079657 h 3079657"/>
                <a:gd name="connsiteX3" fmla="*/ 1695464 w 2167102"/>
                <a:gd name="connsiteY3" fmla="*/ 0 h 3079657"/>
                <a:gd name="connsiteX0" fmla="*/ 1724039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4039 w 2195677"/>
                <a:gd name="connsiteY3" fmla="*/ 0 h 3079657"/>
                <a:gd name="connsiteX0" fmla="*/ 17460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46073 w 2195677"/>
                <a:gd name="connsiteY3" fmla="*/ 0 h 3079657"/>
                <a:gd name="connsiteX0" fmla="*/ 1714323 w 2195677"/>
                <a:gd name="connsiteY0" fmla="*/ 0 h 3098707"/>
                <a:gd name="connsiteX1" fmla="*/ 0 w 2195677"/>
                <a:gd name="connsiteY1" fmla="*/ 1885748 h 3098707"/>
                <a:gd name="connsiteX2" fmla="*/ 2195677 w 2195677"/>
                <a:gd name="connsiteY2" fmla="*/ 3098707 h 3098707"/>
                <a:gd name="connsiteX3" fmla="*/ 1714323 w 2195677"/>
                <a:gd name="connsiteY3" fmla="*/ 0 h 3098707"/>
                <a:gd name="connsiteX0" fmla="*/ 1720673 w 2195677"/>
                <a:gd name="connsiteY0" fmla="*/ 0 h 3092357"/>
                <a:gd name="connsiteX1" fmla="*/ 0 w 2195677"/>
                <a:gd name="connsiteY1" fmla="*/ 1879398 h 3092357"/>
                <a:gd name="connsiteX2" fmla="*/ 2195677 w 2195677"/>
                <a:gd name="connsiteY2" fmla="*/ 3092357 h 3092357"/>
                <a:gd name="connsiteX3" fmla="*/ 1720673 w 2195677"/>
                <a:gd name="connsiteY3" fmla="*/ 0 h 3092357"/>
                <a:gd name="connsiteX0" fmla="*/ 1739723 w 2195677"/>
                <a:gd name="connsiteY0" fmla="*/ 0 h 3086007"/>
                <a:gd name="connsiteX1" fmla="*/ 0 w 2195677"/>
                <a:gd name="connsiteY1" fmla="*/ 1873048 h 3086007"/>
                <a:gd name="connsiteX2" fmla="*/ 2195677 w 2195677"/>
                <a:gd name="connsiteY2" fmla="*/ 3086007 h 3086007"/>
                <a:gd name="connsiteX3" fmla="*/ 1739723 w 2195677"/>
                <a:gd name="connsiteY3" fmla="*/ 0 h 3086007"/>
                <a:gd name="connsiteX0" fmla="*/ 1720673 w 2195677"/>
                <a:gd name="connsiteY0" fmla="*/ 0 h 3155857"/>
                <a:gd name="connsiteX1" fmla="*/ 0 w 2195677"/>
                <a:gd name="connsiteY1" fmla="*/ 1942898 h 3155857"/>
                <a:gd name="connsiteX2" fmla="*/ 2195677 w 2195677"/>
                <a:gd name="connsiteY2" fmla="*/ 3155857 h 3155857"/>
                <a:gd name="connsiteX3" fmla="*/ 1720673 w 2195677"/>
                <a:gd name="connsiteY3" fmla="*/ 0 h 3155857"/>
                <a:gd name="connsiteX0" fmla="*/ 1720673 w 2195677"/>
                <a:gd name="connsiteY0" fmla="*/ 0 h 3079657"/>
                <a:gd name="connsiteX1" fmla="*/ 0 w 2195677"/>
                <a:gd name="connsiteY1" fmla="*/ 1866698 h 3079657"/>
                <a:gd name="connsiteX2" fmla="*/ 2195677 w 2195677"/>
                <a:gd name="connsiteY2" fmla="*/ 3079657 h 3079657"/>
                <a:gd name="connsiteX3" fmla="*/ 1720673 w 2195677"/>
                <a:gd name="connsiteY3" fmla="*/ 0 h 3079657"/>
                <a:gd name="connsiteX0" fmla="*/ 1720673 w 2195677"/>
                <a:gd name="connsiteY0" fmla="*/ 0 h 3149507"/>
                <a:gd name="connsiteX1" fmla="*/ 0 w 2195677"/>
                <a:gd name="connsiteY1" fmla="*/ 1936548 h 3149507"/>
                <a:gd name="connsiteX2" fmla="*/ 2195677 w 2195677"/>
                <a:gd name="connsiteY2" fmla="*/ 3149507 h 3149507"/>
                <a:gd name="connsiteX3" fmla="*/ 1720673 w 219567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39723 w 2214727"/>
                <a:gd name="connsiteY0" fmla="*/ 0 h 3149507"/>
                <a:gd name="connsiteX1" fmla="*/ 0 w 2214727"/>
                <a:gd name="connsiteY1" fmla="*/ 1936548 h 3149507"/>
                <a:gd name="connsiteX2" fmla="*/ 2214727 w 2214727"/>
                <a:gd name="connsiteY2" fmla="*/ 3149507 h 3149507"/>
                <a:gd name="connsiteX3" fmla="*/ 1739723 w 2214727"/>
                <a:gd name="connsiteY3" fmla="*/ 0 h 3149507"/>
                <a:gd name="connsiteX0" fmla="*/ 1724975 w 2199979"/>
                <a:gd name="connsiteY0" fmla="*/ 0 h 3149507"/>
                <a:gd name="connsiteX1" fmla="*/ 0 w 2199979"/>
                <a:gd name="connsiteY1" fmla="*/ 1921800 h 3149507"/>
                <a:gd name="connsiteX2" fmla="*/ 2199979 w 2199979"/>
                <a:gd name="connsiteY2" fmla="*/ 3149507 h 3149507"/>
                <a:gd name="connsiteX3" fmla="*/ 1724975 w 2199979"/>
                <a:gd name="connsiteY3" fmla="*/ 0 h 3149507"/>
                <a:gd name="connsiteX0" fmla="*/ 1722399 w 2199979"/>
                <a:gd name="connsiteY0" fmla="*/ 0 h 3072234"/>
                <a:gd name="connsiteX1" fmla="*/ 0 w 2199979"/>
                <a:gd name="connsiteY1" fmla="*/ 1844527 h 3072234"/>
                <a:gd name="connsiteX2" fmla="*/ 2199979 w 2199979"/>
                <a:gd name="connsiteY2" fmla="*/ 3072234 h 3072234"/>
                <a:gd name="connsiteX3" fmla="*/ 1722399 w 2199979"/>
                <a:gd name="connsiteY3" fmla="*/ 0 h 3072234"/>
                <a:gd name="connsiteX0" fmla="*/ 1722399 w 2199979"/>
                <a:gd name="connsiteY0" fmla="*/ 0 h 3123750"/>
                <a:gd name="connsiteX1" fmla="*/ 0 w 2199979"/>
                <a:gd name="connsiteY1" fmla="*/ 1896043 h 3123750"/>
                <a:gd name="connsiteX2" fmla="*/ 2199979 w 2199979"/>
                <a:gd name="connsiteY2" fmla="*/ 3123750 h 3123750"/>
                <a:gd name="connsiteX3" fmla="*/ 1722399 w 2199979"/>
                <a:gd name="connsiteY3" fmla="*/ 0 h 3123750"/>
                <a:gd name="connsiteX0" fmla="*/ 1736047 w 2199979"/>
                <a:gd name="connsiteY0" fmla="*/ 0 h 3164694"/>
                <a:gd name="connsiteX1" fmla="*/ 0 w 2199979"/>
                <a:gd name="connsiteY1" fmla="*/ 1936987 h 3164694"/>
                <a:gd name="connsiteX2" fmla="*/ 2199979 w 2199979"/>
                <a:gd name="connsiteY2" fmla="*/ 3164694 h 3164694"/>
                <a:gd name="connsiteX3" fmla="*/ 1736047 w 2199979"/>
                <a:gd name="connsiteY3" fmla="*/ 0 h 3164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9979" h="3164694">
                  <a:moveTo>
                    <a:pt x="1736047" y="0"/>
                  </a:moveTo>
                  <a:lnTo>
                    <a:pt x="0" y="1936987"/>
                  </a:lnTo>
                  <a:lnTo>
                    <a:pt x="2199979" y="3164694"/>
                  </a:lnTo>
                  <a:lnTo>
                    <a:pt x="1736047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6375805" y="1"/>
              <a:ext cx="4644129" cy="1222744"/>
            </a:xfrm>
            <a:custGeom>
              <a:avLst/>
              <a:gdLst>
                <a:gd name="connsiteX0" fmla="*/ 0 w 4550735"/>
                <a:gd name="connsiteY0" fmla="*/ 0 h 1222745"/>
                <a:gd name="connsiteX1" fmla="*/ 1222744 w 4550735"/>
                <a:gd name="connsiteY1" fmla="*/ 1222745 h 1222745"/>
                <a:gd name="connsiteX2" fmla="*/ 4550735 w 4550735"/>
                <a:gd name="connsiteY2" fmla="*/ 10633 h 1222745"/>
                <a:gd name="connsiteX3" fmla="*/ 0 w 4550735"/>
                <a:gd name="connsiteY3" fmla="*/ 0 h 1222745"/>
                <a:gd name="connsiteX0" fmla="*/ 0 w 4582633"/>
                <a:gd name="connsiteY0" fmla="*/ 10633 h 1212112"/>
                <a:gd name="connsiteX1" fmla="*/ 1254642 w 4582633"/>
                <a:gd name="connsiteY1" fmla="*/ 1212112 h 1212112"/>
                <a:gd name="connsiteX2" fmla="*/ 4582633 w 4582633"/>
                <a:gd name="connsiteY2" fmla="*/ 0 h 1212112"/>
                <a:gd name="connsiteX3" fmla="*/ 0 w 4582633"/>
                <a:gd name="connsiteY3" fmla="*/ 10633 h 1212112"/>
                <a:gd name="connsiteX0" fmla="*/ 0 w 4566685"/>
                <a:gd name="connsiteY0" fmla="*/ 0 h 1228061"/>
                <a:gd name="connsiteX1" fmla="*/ 1238694 w 4566685"/>
                <a:gd name="connsiteY1" fmla="*/ 1228061 h 1228061"/>
                <a:gd name="connsiteX2" fmla="*/ 4566685 w 4566685"/>
                <a:gd name="connsiteY2" fmla="*/ 15949 h 1228061"/>
                <a:gd name="connsiteX3" fmla="*/ 0 w 4566685"/>
                <a:gd name="connsiteY3" fmla="*/ 0 h 1228061"/>
                <a:gd name="connsiteX0" fmla="*/ 0 w 4566685"/>
                <a:gd name="connsiteY0" fmla="*/ 0 h 1217428"/>
                <a:gd name="connsiteX1" fmla="*/ 1238694 w 4566685"/>
                <a:gd name="connsiteY1" fmla="*/ 1217428 h 1217428"/>
                <a:gd name="connsiteX2" fmla="*/ 4566685 w 4566685"/>
                <a:gd name="connsiteY2" fmla="*/ 5316 h 1217428"/>
                <a:gd name="connsiteX3" fmla="*/ 0 w 4566685"/>
                <a:gd name="connsiteY3" fmla="*/ 0 h 1217428"/>
                <a:gd name="connsiteX0" fmla="*/ 0 w 4614532"/>
                <a:gd name="connsiteY0" fmla="*/ 0 h 1217428"/>
                <a:gd name="connsiteX1" fmla="*/ 1238694 w 4614532"/>
                <a:gd name="connsiteY1" fmla="*/ 1217428 h 1217428"/>
                <a:gd name="connsiteX2" fmla="*/ 4614532 w 4614532"/>
                <a:gd name="connsiteY2" fmla="*/ 5316 h 1217428"/>
                <a:gd name="connsiteX3" fmla="*/ 0 w 4614532"/>
                <a:gd name="connsiteY3" fmla="*/ 0 h 1217428"/>
                <a:gd name="connsiteX0" fmla="*/ 0 w 4614532"/>
                <a:gd name="connsiteY0" fmla="*/ 0 h 1228060"/>
                <a:gd name="connsiteX1" fmla="*/ 1286541 w 4614532"/>
                <a:gd name="connsiteY1" fmla="*/ 1228060 h 1228060"/>
                <a:gd name="connsiteX2" fmla="*/ 4614532 w 4614532"/>
                <a:gd name="connsiteY2" fmla="*/ 5316 h 1228060"/>
                <a:gd name="connsiteX3" fmla="*/ 0 w 4614532"/>
                <a:gd name="connsiteY3" fmla="*/ 0 h 1228060"/>
                <a:gd name="connsiteX0" fmla="*/ 0 w 4614532"/>
                <a:gd name="connsiteY0" fmla="*/ 10633 h 1222744"/>
                <a:gd name="connsiteX1" fmla="*/ 1286541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10633 h 1201479"/>
                <a:gd name="connsiteX1" fmla="*/ 1238695 w 4614532"/>
                <a:gd name="connsiteY1" fmla="*/ 1201479 h 1201479"/>
                <a:gd name="connsiteX2" fmla="*/ 4614532 w 4614532"/>
                <a:gd name="connsiteY2" fmla="*/ 0 h 1201479"/>
                <a:gd name="connsiteX3" fmla="*/ 0 w 4614532"/>
                <a:gd name="connsiteY3" fmla="*/ 10633 h 1201479"/>
                <a:gd name="connsiteX0" fmla="*/ 0 w 4614532"/>
                <a:gd name="connsiteY0" fmla="*/ 10633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10633 h 1222744"/>
                <a:gd name="connsiteX0" fmla="*/ 0 w 4614532"/>
                <a:gd name="connsiteY0" fmla="*/ 0 h 1222744"/>
                <a:gd name="connsiteX1" fmla="*/ 1249328 w 4614532"/>
                <a:gd name="connsiteY1" fmla="*/ 1222744 h 1222744"/>
                <a:gd name="connsiteX2" fmla="*/ 4614532 w 4614532"/>
                <a:gd name="connsiteY2" fmla="*/ 0 h 1222744"/>
                <a:gd name="connsiteX3" fmla="*/ 0 w 4614532"/>
                <a:gd name="connsiteY3" fmla="*/ 0 h 1222744"/>
                <a:gd name="connsiteX0" fmla="*/ 0 w 4630481"/>
                <a:gd name="connsiteY0" fmla="*/ 0 h 1222744"/>
                <a:gd name="connsiteX1" fmla="*/ 1249328 w 4630481"/>
                <a:gd name="connsiteY1" fmla="*/ 1222744 h 1222744"/>
                <a:gd name="connsiteX2" fmla="*/ 4630481 w 4630481"/>
                <a:gd name="connsiteY2" fmla="*/ 0 h 1222744"/>
                <a:gd name="connsiteX3" fmla="*/ 0 w 4630481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0 h 1222744"/>
                <a:gd name="connsiteX3" fmla="*/ 0 w 4671425"/>
                <a:gd name="connsiteY3" fmla="*/ 0 h 1222744"/>
                <a:gd name="connsiteX0" fmla="*/ 0 w 4671425"/>
                <a:gd name="connsiteY0" fmla="*/ 0 h 1222744"/>
                <a:gd name="connsiteX1" fmla="*/ 1290272 w 4671425"/>
                <a:gd name="connsiteY1" fmla="*/ 1222744 h 1222744"/>
                <a:gd name="connsiteX2" fmla="*/ 4671425 w 4671425"/>
                <a:gd name="connsiteY2" fmla="*/ 614149 h 1222744"/>
                <a:gd name="connsiteX3" fmla="*/ 0 w 4671425"/>
                <a:gd name="connsiteY3" fmla="*/ 0 h 1222744"/>
                <a:gd name="connsiteX0" fmla="*/ 0 w 4657777"/>
                <a:gd name="connsiteY0" fmla="*/ 13648 h 1236392"/>
                <a:gd name="connsiteX1" fmla="*/ 1290272 w 4657777"/>
                <a:gd name="connsiteY1" fmla="*/ 1236392 h 1236392"/>
                <a:gd name="connsiteX2" fmla="*/ 4657777 w 4657777"/>
                <a:gd name="connsiteY2" fmla="*/ 0 h 1236392"/>
                <a:gd name="connsiteX3" fmla="*/ 0 w 4657777"/>
                <a:gd name="connsiteY3" fmla="*/ 13648 h 1236392"/>
                <a:gd name="connsiteX0" fmla="*/ 0 w 4644129"/>
                <a:gd name="connsiteY0" fmla="*/ 0 h 1222744"/>
                <a:gd name="connsiteX1" fmla="*/ 1290272 w 4644129"/>
                <a:gd name="connsiteY1" fmla="*/ 1222744 h 1222744"/>
                <a:gd name="connsiteX2" fmla="*/ 4644129 w 4644129"/>
                <a:gd name="connsiteY2" fmla="*/ 0 h 1222744"/>
                <a:gd name="connsiteX3" fmla="*/ 0 w 4644129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4129" h="1222744">
                  <a:moveTo>
                    <a:pt x="0" y="0"/>
                  </a:moveTo>
                  <a:lnTo>
                    <a:pt x="1290272" y="1222744"/>
                  </a:lnTo>
                  <a:lnTo>
                    <a:pt x="4644129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5000">
                  <a:schemeClr val="accent2"/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40" dirty="0"/>
            </a:p>
          </p:txBody>
        </p:sp>
        <p:sp>
          <p:nvSpPr>
            <p:cNvPr id="9" name="Freeform 8"/>
            <p:cNvSpPr/>
            <p:nvPr/>
          </p:nvSpPr>
          <p:spPr>
            <a:xfrm>
              <a:off x="4052439" y="2989173"/>
              <a:ext cx="3708351" cy="2971471"/>
            </a:xfrm>
            <a:custGeom>
              <a:avLst/>
              <a:gdLst>
                <a:gd name="connsiteX0" fmla="*/ 2291255 w 3641834"/>
                <a:gd name="connsiteY0" fmla="*/ 0 h 2958662"/>
                <a:gd name="connsiteX1" fmla="*/ 3641834 w 3641834"/>
                <a:gd name="connsiteY1" fmla="*/ 1692165 h 2958662"/>
                <a:gd name="connsiteX2" fmla="*/ 0 w 3641834"/>
                <a:gd name="connsiteY2" fmla="*/ 2958662 h 2958662"/>
                <a:gd name="connsiteX3" fmla="*/ 2291255 w 3641834"/>
                <a:gd name="connsiteY3" fmla="*/ 0 h 2958662"/>
                <a:gd name="connsiteX0" fmla="*/ 2291255 w 3641834"/>
                <a:gd name="connsiteY0" fmla="*/ 0 h 2963917"/>
                <a:gd name="connsiteX1" fmla="*/ 3641834 w 3641834"/>
                <a:gd name="connsiteY1" fmla="*/ 1697420 h 2963917"/>
                <a:gd name="connsiteX2" fmla="*/ 0 w 3641834"/>
                <a:gd name="connsiteY2" fmla="*/ 2963917 h 2963917"/>
                <a:gd name="connsiteX3" fmla="*/ 2291255 w 3641834"/>
                <a:gd name="connsiteY3" fmla="*/ 0 h 2963917"/>
                <a:gd name="connsiteX0" fmla="*/ 2301765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301765 w 3641834"/>
                <a:gd name="connsiteY3" fmla="*/ 0 h 2948152"/>
                <a:gd name="connsiteX0" fmla="*/ 2293452 w 3641834"/>
                <a:gd name="connsiteY0" fmla="*/ 0 h 2948152"/>
                <a:gd name="connsiteX1" fmla="*/ 3641834 w 3641834"/>
                <a:gd name="connsiteY1" fmla="*/ 1681655 h 2948152"/>
                <a:gd name="connsiteX2" fmla="*/ 0 w 3641834"/>
                <a:gd name="connsiteY2" fmla="*/ 2948152 h 2948152"/>
                <a:gd name="connsiteX3" fmla="*/ 2293452 w 3641834"/>
                <a:gd name="connsiteY3" fmla="*/ 0 h 2948152"/>
                <a:gd name="connsiteX0" fmla="*/ 2305379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305379 w 3653761"/>
                <a:gd name="connsiteY3" fmla="*/ 0 h 2944176"/>
                <a:gd name="connsiteX0" fmla="*/ 2291731 w 3653761"/>
                <a:gd name="connsiteY0" fmla="*/ 0 h 2944176"/>
                <a:gd name="connsiteX1" fmla="*/ 3653761 w 3653761"/>
                <a:gd name="connsiteY1" fmla="*/ 1681655 h 2944176"/>
                <a:gd name="connsiteX2" fmla="*/ 0 w 3653761"/>
                <a:gd name="connsiteY2" fmla="*/ 2944176 h 2944176"/>
                <a:gd name="connsiteX3" fmla="*/ 2291731 w 3653761"/>
                <a:gd name="connsiteY3" fmla="*/ 0 h 2944176"/>
                <a:gd name="connsiteX0" fmla="*/ 2305378 w 3653761"/>
                <a:gd name="connsiteY0" fmla="*/ 0 h 2971471"/>
                <a:gd name="connsiteX1" fmla="*/ 3653761 w 3653761"/>
                <a:gd name="connsiteY1" fmla="*/ 1708950 h 2971471"/>
                <a:gd name="connsiteX2" fmla="*/ 0 w 3653761"/>
                <a:gd name="connsiteY2" fmla="*/ 2971471 h 2971471"/>
                <a:gd name="connsiteX3" fmla="*/ 2305378 w 3653761"/>
                <a:gd name="connsiteY3" fmla="*/ 0 h 2971471"/>
                <a:gd name="connsiteX0" fmla="*/ 2305378 w 3694704"/>
                <a:gd name="connsiteY0" fmla="*/ 0 h 2971471"/>
                <a:gd name="connsiteX1" fmla="*/ 3694704 w 3694704"/>
                <a:gd name="connsiteY1" fmla="*/ 1722598 h 2971471"/>
                <a:gd name="connsiteX2" fmla="*/ 0 w 3694704"/>
                <a:gd name="connsiteY2" fmla="*/ 2971471 h 2971471"/>
                <a:gd name="connsiteX3" fmla="*/ 2305378 w 3694704"/>
                <a:gd name="connsiteY3" fmla="*/ 0 h 2971471"/>
                <a:gd name="connsiteX0" fmla="*/ 2319025 w 3708351"/>
                <a:gd name="connsiteY0" fmla="*/ 0 h 2971471"/>
                <a:gd name="connsiteX1" fmla="*/ 3708351 w 3708351"/>
                <a:gd name="connsiteY1" fmla="*/ 1722598 h 2971471"/>
                <a:gd name="connsiteX2" fmla="*/ 0 w 3708351"/>
                <a:gd name="connsiteY2" fmla="*/ 2971471 h 2971471"/>
                <a:gd name="connsiteX3" fmla="*/ 2319025 w 3708351"/>
                <a:gd name="connsiteY3" fmla="*/ 0 h 297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08351" h="2971471">
                  <a:moveTo>
                    <a:pt x="2319025" y="0"/>
                  </a:moveTo>
                  <a:lnTo>
                    <a:pt x="3708351" y="1722598"/>
                  </a:lnTo>
                  <a:lnTo>
                    <a:pt x="0" y="2971471"/>
                  </a:lnTo>
                  <a:lnTo>
                    <a:pt x="231902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-3085" y="0"/>
              <a:ext cx="3366670" cy="1804474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346198"/>
                <a:gd name="connsiteY0" fmla="*/ 0 h 1771137"/>
                <a:gd name="connsiteX1" fmla="*/ 3346198 w 3346198"/>
                <a:gd name="connsiteY1" fmla="*/ 3282 h 1771137"/>
                <a:gd name="connsiteX2" fmla="*/ 3153403 w 3346198"/>
                <a:gd name="connsiteY2" fmla="*/ 1771137 h 1771137"/>
                <a:gd name="connsiteX3" fmla="*/ 0 w 3346198"/>
                <a:gd name="connsiteY3" fmla="*/ 0 h 1771137"/>
                <a:gd name="connsiteX0" fmla="*/ 0 w 3346198"/>
                <a:gd name="connsiteY0" fmla="*/ 0 h 1766374"/>
                <a:gd name="connsiteX1" fmla="*/ 3346198 w 3346198"/>
                <a:gd name="connsiteY1" fmla="*/ 3282 h 1766374"/>
                <a:gd name="connsiteX2" fmla="*/ 3110540 w 3346198"/>
                <a:gd name="connsiteY2" fmla="*/ 1766374 h 1766374"/>
                <a:gd name="connsiteX3" fmla="*/ 0 w 3346198"/>
                <a:gd name="connsiteY3" fmla="*/ 0 h 1766374"/>
                <a:gd name="connsiteX0" fmla="*/ 0 w 3346198"/>
                <a:gd name="connsiteY0" fmla="*/ 0 h 1780662"/>
                <a:gd name="connsiteX1" fmla="*/ 3346198 w 3346198"/>
                <a:gd name="connsiteY1" fmla="*/ 3282 h 1780662"/>
                <a:gd name="connsiteX2" fmla="*/ 3091490 w 3346198"/>
                <a:gd name="connsiteY2" fmla="*/ 1780662 h 1780662"/>
                <a:gd name="connsiteX3" fmla="*/ 0 w 3346198"/>
                <a:gd name="connsiteY3" fmla="*/ 0 h 1780662"/>
                <a:gd name="connsiteX0" fmla="*/ 0 w 3346198"/>
                <a:gd name="connsiteY0" fmla="*/ 0 h 1804474"/>
                <a:gd name="connsiteX1" fmla="*/ 3346198 w 3346198"/>
                <a:gd name="connsiteY1" fmla="*/ 3282 h 1804474"/>
                <a:gd name="connsiteX2" fmla="*/ 3115303 w 3346198"/>
                <a:gd name="connsiteY2" fmla="*/ 1804474 h 1804474"/>
                <a:gd name="connsiteX3" fmla="*/ 0 w 3346198"/>
                <a:gd name="connsiteY3" fmla="*/ 0 h 1804474"/>
                <a:gd name="connsiteX0" fmla="*/ 0 w 3346198"/>
                <a:gd name="connsiteY0" fmla="*/ 10366 h 1801192"/>
                <a:gd name="connsiteX1" fmla="*/ 3346198 w 3346198"/>
                <a:gd name="connsiteY1" fmla="*/ 0 h 1801192"/>
                <a:gd name="connsiteX2" fmla="*/ 3115303 w 3346198"/>
                <a:gd name="connsiteY2" fmla="*/ 1801192 h 1801192"/>
                <a:gd name="connsiteX3" fmla="*/ 0 w 3346198"/>
                <a:gd name="connsiteY3" fmla="*/ 10366 h 1801192"/>
                <a:gd name="connsiteX0" fmla="*/ 0 w 3366670"/>
                <a:gd name="connsiteY0" fmla="*/ 0 h 1818122"/>
                <a:gd name="connsiteX1" fmla="*/ 3366670 w 3366670"/>
                <a:gd name="connsiteY1" fmla="*/ 16930 h 1818122"/>
                <a:gd name="connsiteX2" fmla="*/ 3135775 w 3366670"/>
                <a:gd name="connsiteY2" fmla="*/ 1818122 h 1818122"/>
                <a:gd name="connsiteX3" fmla="*/ 0 w 3366670"/>
                <a:gd name="connsiteY3" fmla="*/ 0 h 1818122"/>
                <a:gd name="connsiteX0" fmla="*/ 0 w 3363258"/>
                <a:gd name="connsiteY0" fmla="*/ 0 h 1811298"/>
                <a:gd name="connsiteX1" fmla="*/ 3363258 w 3363258"/>
                <a:gd name="connsiteY1" fmla="*/ 10106 h 1811298"/>
                <a:gd name="connsiteX2" fmla="*/ 3132363 w 3363258"/>
                <a:gd name="connsiteY2" fmla="*/ 1811298 h 1811298"/>
                <a:gd name="connsiteX3" fmla="*/ 0 w 3363258"/>
                <a:gd name="connsiteY3" fmla="*/ 0 h 1811298"/>
                <a:gd name="connsiteX0" fmla="*/ 0 w 3363258"/>
                <a:gd name="connsiteY0" fmla="*/ 0 h 1807886"/>
                <a:gd name="connsiteX1" fmla="*/ 3363258 w 3363258"/>
                <a:gd name="connsiteY1" fmla="*/ 6694 h 1807886"/>
                <a:gd name="connsiteX2" fmla="*/ 3132363 w 3363258"/>
                <a:gd name="connsiteY2" fmla="*/ 1807886 h 1807886"/>
                <a:gd name="connsiteX3" fmla="*/ 0 w 3363258"/>
                <a:gd name="connsiteY3" fmla="*/ 0 h 1807886"/>
                <a:gd name="connsiteX0" fmla="*/ 0 w 3363258"/>
                <a:gd name="connsiteY0" fmla="*/ 3542 h 1801192"/>
                <a:gd name="connsiteX1" fmla="*/ 3363258 w 3363258"/>
                <a:gd name="connsiteY1" fmla="*/ 0 h 1801192"/>
                <a:gd name="connsiteX2" fmla="*/ 3132363 w 3363258"/>
                <a:gd name="connsiteY2" fmla="*/ 1801192 h 1801192"/>
                <a:gd name="connsiteX3" fmla="*/ 0 w 3363258"/>
                <a:gd name="connsiteY3" fmla="*/ 3542 h 1801192"/>
                <a:gd name="connsiteX0" fmla="*/ 0 w 3366670"/>
                <a:gd name="connsiteY0" fmla="*/ 0 h 1804474"/>
                <a:gd name="connsiteX1" fmla="*/ 3366670 w 3366670"/>
                <a:gd name="connsiteY1" fmla="*/ 3282 h 1804474"/>
                <a:gd name="connsiteX2" fmla="*/ 3135775 w 3366670"/>
                <a:gd name="connsiteY2" fmla="*/ 1804474 h 1804474"/>
                <a:gd name="connsiteX3" fmla="*/ 0 w 3366670"/>
                <a:gd name="connsiteY3" fmla="*/ 0 h 1804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66670" h="1804474">
                  <a:moveTo>
                    <a:pt x="0" y="0"/>
                  </a:moveTo>
                  <a:lnTo>
                    <a:pt x="3366670" y="3282"/>
                  </a:lnTo>
                  <a:lnTo>
                    <a:pt x="3135775" y="180447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9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3111696" y="1778988"/>
              <a:ext cx="3269644" cy="3085357"/>
            </a:xfrm>
            <a:custGeom>
              <a:avLst/>
              <a:gdLst>
                <a:gd name="connsiteX0" fmla="*/ 0 w 3237186"/>
                <a:gd name="connsiteY0" fmla="*/ 0 h 3095296"/>
                <a:gd name="connsiteX1" fmla="*/ 441434 w 3237186"/>
                <a:gd name="connsiteY1" fmla="*/ 3095296 h 3095296"/>
                <a:gd name="connsiteX2" fmla="*/ 3237186 w 3237186"/>
                <a:gd name="connsiteY2" fmla="*/ 1255986 h 3095296"/>
                <a:gd name="connsiteX3" fmla="*/ 0 w 3237186"/>
                <a:gd name="connsiteY3" fmla="*/ 0 h 3095296"/>
                <a:gd name="connsiteX0" fmla="*/ 0 w 3237186"/>
                <a:gd name="connsiteY0" fmla="*/ 0 h 3109584"/>
                <a:gd name="connsiteX1" fmla="*/ 441434 w 3237186"/>
                <a:gd name="connsiteY1" fmla="*/ 3109584 h 3109584"/>
                <a:gd name="connsiteX2" fmla="*/ 3237186 w 3237186"/>
                <a:gd name="connsiteY2" fmla="*/ 1270274 h 3109584"/>
                <a:gd name="connsiteX3" fmla="*/ 0 w 3237186"/>
                <a:gd name="connsiteY3" fmla="*/ 0 h 3109584"/>
                <a:gd name="connsiteX0" fmla="*/ 0 w 3237186"/>
                <a:gd name="connsiteY0" fmla="*/ 0 h 3085764"/>
                <a:gd name="connsiteX1" fmla="*/ 441434 w 3237186"/>
                <a:gd name="connsiteY1" fmla="*/ 3085764 h 3085764"/>
                <a:gd name="connsiteX2" fmla="*/ 3237186 w 3237186"/>
                <a:gd name="connsiteY2" fmla="*/ 1246454 h 3085764"/>
                <a:gd name="connsiteX3" fmla="*/ 0 w 3237186"/>
                <a:gd name="connsiteY3" fmla="*/ 0 h 3085764"/>
                <a:gd name="connsiteX0" fmla="*/ 0 w 3255520"/>
                <a:gd name="connsiteY0" fmla="*/ 0 h 3085764"/>
                <a:gd name="connsiteX1" fmla="*/ 441434 w 3255520"/>
                <a:gd name="connsiteY1" fmla="*/ 3085764 h 3085764"/>
                <a:gd name="connsiteX2" fmla="*/ 3255520 w 3255520"/>
                <a:gd name="connsiteY2" fmla="*/ 1239108 h 3085764"/>
                <a:gd name="connsiteX3" fmla="*/ 0 w 3255520"/>
                <a:gd name="connsiteY3" fmla="*/ 0 h 3085764"/>
                <a:gd name="connsiteX0" fmla="*/ 0 w 3255520"/>
                <a:gd name="connsiteY0" fmla="*/ 0 h 3088940"/>
                <a:gd name="connsiteX1" fmla="*/ 460457 w 3255520"/>
                <a:gd name="connsiteY1" fmla="*/ 3088940 h 3088940"/>
                <a:gd name="connsiteX2" fmla="*/ 3255520 w 3255520"/>
                <a:gd name="connsiteY2" fmla="*/ 1239108 h 3088940"/>
                <a:gd name="connsiteX3" fmla="*/ 0 w 3255520"/>
                <a:gd name="connsiteY3" fmla="*/ 0 h 3088940"/>
                <a:gd name="connsiteX0" fmla="*/ 0 w 3262334"/>
                <a:gd name="connsiteY0" fmla="*/ 0 h 3088940"/>
                <a:gd name="connsiteX1" fmla="*/ 460457 w 3262334"/>
                <a:gd name="connsiteY1" fmla="*/ 3088940 h 3088940"/>
                <a:gd name="connsiteX2" fmla="*/ 3262334 w 3262334"/>
                <a:gd name="connsiteY2" fmla="*/ 1239108 h 3088940"/>
                <a:gd name="connsiteX3" fmla="*/ 0 w 3262334"/>
                <a:gd name="connsiteY3" fmla="*/ 0 h 3088940"/>
                <a:gd name="connsiteX0" fmla="*/ 0 w 3264905"/>
                <a:gd name="connsiteY0" fmla="*/ 0 h 3086363"/>
                <a:gd name="connsiteX1" fmla="*/ 463028 w 3264905"/>
                <a:gd name="connsiteY1" fmla="*/ 3086363 h 3086363"/>
                <a:gd name="connsiteX2" fmla="*/ 3264905 w 3264905"/>
                <a:gd name="connsiteY2" fmla="*/ 1236531 h 3086363"/>
                <a:gd name="connsiteX3" fmla="*/ 0 w 3264905"/>
                <a:gd name="connsiteY3" fmla="*/ 0 h 3086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4905" h="3086363">
                  <a:moveTo>
                    <a:pt x="0" y="0"/>
                  </a:moveTo>
                  <a:lnTo>
                    <a:pt x="463028" y="3086363"/>
                  </a:lnTo>
                  <a:lnTo>
                    <a:pt x="3264905" y="1236531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7713406" y="2411362"/>
              <a:ext cx="1983659" cy="4457360"/>
            </a:xfrm>
            <a:custGeom>
              <a:avLst/>
              <a:gdLst>
                <a:gd name="connsiteX0" fmla="*/ 1983659 w 1983659"/>
                <a:gd name="connsiteY0" fmla="*/ 0 h 4431891"/>
                <a:gd name="connsiteX1" fmla="*/ 1032388 w 1983659"/>
                <a:gd name="connsiteY1" fmla="*/ 4431891 h 4431891"/>
                <a:gd name="connsiteX2" fmla="*/ 0 w 1983659"/>
                <a:gd name="connsiteY2" fmla="*/ 2286000 h 4431891"/>
                <a:gd name="connsiteX3" fmla="*/ 1983659 w 1983659"/>
                <a:gd name="connsiteY3" fmla="*/ 0 h 4431891"/>
                <a:gd name="connsiteX0" fmla="*/ 1983659 w 1983659"/>
                <a:gd name="connsiteY0" fmla="*/ 0 h 4439842"/>
                <a:gd name="connsiteX1" fmla="*/ 1000583 w 1983659"/>
                <a:gd name="connsiteY1" fmla="*/ 4439842 h 4439842"/>
                <a:gd name="connsiteX2" fmla="*/ 0 w 1983659"/>
                <a:gd name="connsiteY2" fmla="*/ 2286000 h 4439842"/>
                <a:gd name="connsiteX3" fmla="*/ 1983659 w 1983659"/>
                <a:gd name="connsiteY3" fmla="*/ 0 h 4439842"/>
                <a:gd name="connsiteX0" fmla="*/ 1983659 w 1983659"/>
                <a:gd name="connsiteY0" fmla="*/ 0 h 4447794"/>
                <a:gd name="connsiteX1" fmla="*/ 1000583 w 1983659"/>
                <a:gd name="connsiteY1" fmla="*/ 4447794 h 4447794"/>
                <a:gd name="connsiteX2" fmla="*/ 0 w 1983659"/>
                <a:gd name="connsiteY2" fmla="*/ 2286000 h 4447794"/>
                <a:gd name="connsiteX3" fmla="*/ 1983659 w 1983659"/>
                <a:gd name="connsiteY3" fmla="*/ 0 h 4447794"/>
                <a:gd name="connsiteX0" fmla="*/ 1983659 w 1983659"/>
                <a:gd name="connsiteY0" fmla="*/ 0 h 4471648"/>
                <a:gd name="connsiteX1" fmla="*/ 1000583 w 1983659"/>
                <a:gd name="connsiteY1" fmla="*/ 4471648 h 4471648"/>
                <a:gd name="connsiteX2" fmla="*/ 0 w 1983659"/>
                <a:gd name="connsiteY2" fmla="*/ 2286000 h 4471648"/>
                <a:gd name="connsiteX3" fmla="*/ 1983659 w 1983659"/>
                <a:gd name="connsiteY3" fmla="*/ 0 h 4471648"/>
                <a:gd name="connsiteX0" fmla="*/ 1983659 w 1983659"/>
                <a:gd name="connsiteY0" fmla="*/ 0 h 4457360"/>
                <a:gd name="connsiteX1" fmla="*/ 995820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  <a:gd name="connsiteX0" fmla="*/ 1983659 w 1983659"/>
                <a:gd name="connsiteY0" fmla="*/ 0 h 4457360"/>
                <a:gd name="connsiteX1" fmla="*/ 991058 w 1983659"/>
                <a:gd name="connsiteY1" fmla="*/ 4457360 h 4457360"/>
                <a:gd name="connsiteX2" fmla="*/ 0 w 1983659"/>
                <a:gd name="connsiteY2" fmla="*/ 2286000 h 4457360"/>
                <a:gd name="connsiteX3" fmla="*/ 1983659 w 1983659"/>
                <a:gd name="connsiteY3" fmla="*/ 0 h 445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3659" h="4457360">
                  <a:moveTo>
                    <a:pt x="1983659" y="0"/>
                  </a:moveTo>
                  <a:lnTo>
                    <a:pt x="991058" y="4457360"/>
                  </a:lnTo>
                  <a:lnTo>
                    <a:pt x="0" y="2286000"/>
                  </a:lnTo>
                  <a:lnTo>
                    <a:pt x="198365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6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6341757" y="1209676"/>
              <a:ext cx="3359456" cy="1822946"/>
            </a:xfrm>
            <a:custGeom>
              <a:avLst/>
              <a:gdLst>
                <a:gd name="connsiteX0" fmla="*/ 1271587 w 3305175"/>
                <a:gd name="connsiteY0" fmla="*/ 0 h 1809750"/>
                <a:gd name="connsiteX1" fmla="*/ 3305175 w 3305175"/>
                <a:gd name="connsiteY1" fmla="*/ 1233487 h 1809750"/>
                <a:gd name="connsiteX2" fmla="*/ 0 w 3305175"/>
                <a:gd name="connsiteY2" fmla="*/ 1809750 h 1809750"/>
                <a:gd name="connsiteX3" fmla="*/ 1271587 w 3305175"/>
                <a:gd name="connsiteY3" fmla="*/ 0 h 1809750"/>
                <a:gd name="connsiteX0" fmla="*/ 1281112 w 3314700"/>
                <a:gd name="connsiteY0" fmla="*/ 0 h 1828800"/>
                <a:gd name="connsiteX1" fmla="*/ 3314700 w 3314700"/>
                <a:gd name="connsiteY1" fmla="*/ 1233487 h 1828800"/>
                <a:gd name="connsiteX2" fmla="*/ 0 w 3314700"/>
                <a:gd name="connsiteY2" fmla="*/ 1828800 h 1828800"/>
                <a:gd name="connsiteX3" fmla="*/ 1281112 w 3314700"/>
                <a:gd name="connsiteY3" fmla="*/ 0 h 1828800"/>
                <a:gd name="connsiteX0" fmla="*/ 1300162 w 3333750"/>
                <a:gd name="connsiteY0" fmla="*/ 0 h 1824037"/>
                <a:gd name="connsiteX1" fmla="*/ 3333750 w 3333750"/>
                <a:gd name="connsiteY1" fmla="*/ 1233487 h 1824037"/>
                <a:gd name="connsiteX2" fmla="*/ 0 w 3333750"/>
                <a:gd name="connsiteY2" fmla="*/ 1824037 h 1824037"/>
                <a:gd name="connsiteX3" fmla="*/ 1300162 w 3333750"/>
                <a:gd name="connsiteY3" fmla="*/ 0 h 1824037"/>
                <a:gd name="connsiteX0" fmla="*/ 1314449 w 3333750"/>
                <a:gd name="connsiteY0" fmla="*/ 0 h 1381124"/>
                <a:gd name="connsiteX1" fmla="*/ 3333750 w 3333750"/>
                <a:gd name="connsiteY1" fmla="*/ 790574 h 1381124"/>
                <a:gd name="connsiteX2" fmla="*/ 0 w 3333750"/>
                <a:gd name="connsiteY2" fmla="*/ 1381124 h 1381124"/>
                <a:gd name="connsiteX3" fmla="*/ 1314449 w 3333750"/>
                <a:gd name="connsiteY3" fmla="*/ 0 h 138112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00162 w 3333750"/>
                <a:gd name="connsiteY0" fmla="*/ 0 h 1819274"/>
                <a:gd name="connsiteX1" fmla="*/ 3333750 w 3333750"/>
                <a:gd name="connsiteY1" fmla="*/ 1228724 h 1819274"/>
                <a:gd name="connsiteX2" fmla="*/ 0 w 3333750"/>
                <a:gd name="connsiteY2" fmla="*/ 1819274 h 1819274"/>
                <a:gd name="connsiteX3" fmla="*/ 1300162 w 3333750"/>
                <a:gd name="connsiteY3" fmla="*/ 0 h 1819274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  <a:gd name="connsiteX0" fmla="*/ 1325868 w 3359456"/>
                <a:gd name="connsiteY0" fmla="*/ 0 h 1822946"/>
                <a:gd name="connsiteX1" fmla="*/ 3359456 w 3359456"/>
                <a:gd name="connsiteY1" fmla="*/ 1228724 h 1822946"/>
                <a:gd name="connsiteX2" fmla="*/ 0 w 3359456"/>
                <a:gd name="connsiteY2" fmla="*/ 1822946 h 1822946"/>
                <a:gd name="connsiteX3" fmla="*/ 1325868 w 3359456"/>
                <a:gd name="connsiteY3" fmla="*/ 0 h 1822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59456" h="1822946">
                  <a:moveTo>
                    <a:pt x="1325868" y="0"/>
                  </a:moveTo>
                  <a:lnTo>
                    <a:pt x="3359456" y="1228724"/>
                  </a:lnTo>
                  <a:lnTo>
                    <a:pt x="0" y="1822946"/>
                  </a:lnTo>
                  <a:lnTo>
                    <a:pt x="132586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-227" y="-2"/>
              <a:ext cx="1040749" cy="6875699"/>
            </a:xfrm>
            <a:custGeom>
              <a:avLst/>
              <a:gdLst>
                <a:gd name="connsiteX0" fmla="*/ 0 w 1076445"/>
                <a:gd name="connsiteY0" fmla="*/ 0 h 6817489"/>
                <a:gd name="connsiteX1" fmla="*/ 1076445 w 1076445"/>
                <a:gd name="connsiteY1" fmla="*/ 1805651 h 6817489"/>
                <a:gd name="connsiteX2" fmla="*/ 11574 w 1076445"/>
                <a:gd name="connsiteY2" fmla="*/ 6817489 h 6817489"/>
                <a:gd name="connsiteX3" fmla="*/ 0 w 1076445"/>
                <a:gd name="connsiteY3" fmla="*/ 0 h 6817489"/>
                <a:gd name="connsiteX0" fmla="*/ 0 w 873245"/>
                <a:gd name="connsiteY0" fmla="*/ 0 h 6817489"/>
                <a:gd name="connsiteX1" fmla="*/ 873245 w 873245"/>
                <a:gd name="connsiteY1" fmla="*/ 1764376 h 6817489"/>
                <a:gd name="connsiteX2" fmla="*/ 11574 w 873245"/>
                <a:gd name="connsiteY2" fmla="*/ 6817489 h 6817489"/>
                <a:gd name="connsiteX3" fmla="*/ 0 w 873245"/>
                <a:gd name="connsiteY3" fmla="*/ 0 h 6817489"/>
                <a:gd name="connsiteX0" fmla="*/ 0 w 1047870"/>
                <a:gd name="connsiteY0" fmla="*/ 0 h 6817489"/>
                <a:gd name="connsiteX1" fmla="*/ 1047870 w 1047870"/>
                <a:gd name="connsiteY1" fmla="*/ 1770726 h 6817489"/>
                <a:gd name="connsiteX2" fmla="*/ 11574 w 1047870"/>
                <a:gd name="connsiteY2" fmla="*/ 6817489 h 6817489"/>
                <a:gd name="connsiteX3" fmla="*/ 0 w 1047870"/>
                <a:gd name="connsiteY3" fmla="*/ 0 h 6817489"/>
                <a:gd name="connsiteX0" fmla="*/ 0 w 698013"/>
                <a:gd name="connsiteY0" fmla="*/ 0 h 6817489"/>
                <a:gd name="connsiteX1" fmla="*/ 698013 w 698013"/>
                <a:gd name="connsiteY1" fmla="*/ 2181752 h 6817489"/>
                <a:gd name="connsiteX2" fmla="*/ 11574 w 698013"/>
                <a:gd name="connsiteY2" fmla="*/ 6817489 h 6817489"/>
                <a:gd name="connsiteX3" fmla="*/ 0 w 698013"/>
                <a:gd name="connsiteY3" fmla="*/ 0 h 6817489"/>
                <a:gd name="connsiteX0" fmla="*/ 0 w 1039919"/>
                <a:gd name="connsiteY0" fmla="*/ 0 h 6817489"/>
                <a:gd name="connsiteX1" fmla="*/ 1039919 w 1039919"/>
                <a:gd name="connsiteY1" fmla="*/ 1762823 h 6817489"/>
                <a:gd name="connsiteX2" fmla="*/ 11574 w 1039919"/>
                <a:gd name="connsiteY2" fmla="*/ 6817489 h 6817489"/>
                <a:gd name="connsiteX3" fmla="*/ 0 w 1039919"/>
                <a:gd name="connsiteY3" fmla="*/ 0 h 6817489"/>
                <a:gd name="connsiteX0" fmla="*/ 0 w 823788"/>
                <a:gd name="connsiteY0" fmla="*/ 0 h 6817489"/>
                <a:gd name="connsiteX1" fmla="*/ 823788 w 823788"/>
                <a:gd name="connsiteY1" fmla="*/ 1820668 h 6817489"/>
                <a:gd name="connsiteX2" fmla="*/ 11574 w 823788"/>
                <a:gd name="connsiteY2" fmla="*/ 6817489 h 6817489"/>
                <a:gd name="connsiteX3" fmla="*/ 0 w 823788"/>
                <a:gd name="connsiteY3" fmla="*/ 0 h 6817489"/>
                <a:gd name="connsiteX0" fmla="*/ 0 w 1035762"/>
                <a:gd name="connsiteY0" fmla="*/ 0 h 6817489"/>
                <a:gd name="connsiteX1" fmla="*/ 1035762 w 1035762"/>
                <a:gd name="connsiteY1" fmla="*/ 1766955 h 6817489"/>
                <a:gd name="connsiteX2" fmla="*/ 11574 w 1035762"/>
                <a:gd name="connsiteY2" fmla="*/ 6817489 h 6817489"/>
                <a:gd name="connsiteX3" fmla="*/ 0 w 1035762"/>
                <a:gd name="connsiteY3" fmla="*/ 0 h 6817489"/>
                <a:gd name="connsiteX0" fmla="*/ 0 w 1040524"/>
                <a:gd name="connsiteY0" fmla="*/ 0 h 6817489"/>
                <a:gd name="connsiteX1" fmla="*/ 1040524 w 1040524"/>
                <a:gd name="connsiteY1" fmla="*/ 1762221 h 6817489"/>
                <a:gd name="connsiteX2" fmla="*/ 11574 w 1040524"/>
                <a:gd name="connsiteY2" fmla="*/ 6817489 h 6817489"/>
                <a:gd name="connsiteX3" fmla="*/ 0 w 1040524"/>
                <a:gd name="connsiteY3" fmla="*/ 0 h 6817489"/>
                <a:gd name="connsiteX0" fmla="*/ 225 w 1040749"/>
                <a:gd name="connsiteY0" fmla="*/ 0 h 6858541"/>
                <a:gd name="connsiteX1" fmla="*/ 1040749 w 1040749"/>
                <a:gd name="connsiteY1" fmla="*/ 1762221 h 6858541"/>
                <a:gd name="connsiteX2" fmla="*/ 0 w 1040749"/>
                <a:gd name="connsiteY2" fmla="*/ 6858541 h 6858541"/>
                <a:gd name="connsiteX3" fmla="*/ 225 w 1040749"/>
                <a:gd name="connsiteY3" fmla="*/ 0 h 6858541"/>
                <a:gd name="connsiteX0" fmla="*/ 225 w 1040749"/>
                <a:gd name="connsiteY0" fmla="*/ 0 h 6835083"/>
                <a:gd name="connsiteX1" fmla="*/ 1040749 w 1040749"/>
                <a:gd name="connsiteY1" fmla="*/ 1762221 h 6835083"/>
                <a:gd name="connsiteX2" fmla="*/ 0 w 1040749"/>
                <a:gd name="connsiteY2" fmla="*/ 6835083 h 6835083"/>
                <a:gd name="connsiteX3" fmla="*/ 225 w 1040749"/>
                <a:gd name="connsiteY3" fmla="*/ 0 h 6835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0749" h="6835083">
                  <a:moveTo>
                    <a:pt x="225" y="0"/>
                  </a:moveTo>
                  <a:lnTo>
                    <a:pt x="1040749" y="1762221"/>
                  </a:lnTo>
                  <a:lnTo>
                    <a:pt x="0" y="6835083"/>
                  </a:lnTo>
                  <a:lnTo>
                    <a:pt x="225" y="0"/>
                  </a:lnTo>
                  <a:close/>
                </a:path>
              </a:pathLst>
            </a:custGeom>
            <a:gradFill>
              <a:gsLst>
                <a:gs pos="96000">
                  <a:schemeClr val="accent3"/>
                </a:gs>
                <a:gs pos="18000">
                  <a:schemeClr val="accent2"/>
                </a:gs>
              </a:gsLst>
              <a:lin ang="7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19436" y="-1"/>
              <a:ext cx="3260163" cy="3022037"/>
            </a:xfrm>
            <a:custGeom>
              <a:avLst/>
              <a:gdLst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85737 w 3228975"/>
                <a:gd name="connsiteY3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1976437 w 3228975"/>
                <a:gd name="connsiteY3" fmla="*/ 1776413 h 3024188"/>
                <a:gd name="connsiteX4" fmla="*/ 185737 w 3228975"/>
                <a:gd name="connsiteY4" fmla="*/ 0 h 3024188"/>
                <a:gd name="connsiteX0" fmla="*/ 185737 w 3228975"/>
                <a:gd name="connsiteY0" fmla="*/ 0 h 3024188"/>
                <a:gd name="connsiteX1" fmla="*/ 0 w 3228975"/>
                <a:gd name="connsiteY1" fmla="*/ 1771650 h 3024188"/>
                <a:gd name="connsiteX2" fmla="*/ 3228975 w 3228975"/>
                <a:gd name="connsiteY2" fmla="*/ 3024188 h 3024188"/>
                <a:gd name="connsiteX3" fmla="*/ 2733674 w 3228975"/>
                <a:gd name="connsiteY3" fmla="*/ 1281113 h 3024188"/>
                <a:gd name="connsiteX4" fmla="*/ 185737 w 3228975"/>
                <a:gd name="connsiteY4" fmla="*/ 0 h 3024188"/>
                <a:gd name="connsiteX0" fmla="*/ 185737 w 3181350"/>
                <a:gd name="connsiteY0" fmla="*/ 0 h 2481263"/>
                <a:gd name="connsiteX1" fmla="*/ 0 w 3181350"/>
                <a:gd name="connsiteY1" fmla="*/ 1771650 h 2481263"/>
                <a:gd name="connsiteX2" fmla="*/ 3181350 w 3181350"/>
                <a:gd name="connsiteY2" fmla="*/ 2481263 h 2481263"/>
                <a:gd name="connsiteX3" fmla="*/ 2733674 w 3181350"/>
                <a:gd name="connsiteY3" fmla="*/ 1281113 h 2481263"/>
                <a:gd name="connsiteX4" fmla="*/ 185737 w 3181350"/>
                <a:gd name="connsiteY4" fmla="*/ 0 h 24812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1113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2733674 w 3214688"/>
                <a:gd name="connsiteY3" fmla="*/ 1285876 h 3014663"/>
                <a:gd name="connsiteX4" fmla="*/ 185737 w 3214688"/>
                <a:gd name="connsiteY4" fmla="*/ 0 h 3014663"/>
                <a:gd name="connsiteX0" fmla="*/ 185737 w 3214688"/>
                <a:gd name="connsiteY0" fmla="*/ 0 h 3014663"/>
                <a:gd name="connsiteX1" fmla="*/ 0 w 3214688"/>
                <a:gd name="connsiteY1" fmla="*/ 1771650 h 3014663"/>
                <a:gd name="connsiteX2" fmla="*/ 3214688 w 3214688"/>
                <a:gd name="connsiteY2" fmla="*/ 3014663 h 3014663"/>
                <a:gd name="connsiteX3" fmla="*/ 185737 w 3214688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81175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190500 w 3219451"/>
                <a:gd name="connsiteY0" fmla="*/ 0 h 3014663"/>
                <a:gd name="connsiteX1" fmla="*/ 0 w 3219451"/>
                <a:gd name="connsiteY1" fmla="*/ 1766887 h 3014663"/>
                <a:gd name="connsiteX2" fmla="*/ 3219451 w 3219451"/>
                <a:gd name="connsiteY2" fmla="*/ 3014663 h 3014663"/>
                <a:gd name="connsiteX3" fmla="*/ 190500 w 3219451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7165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14663"/>
                <a:gd name="connsiteX1" fmla="*/ 0 w 3252789"/>
                <a:gd name="connsiteY1" fmla="*/ 1790700 h 3014663"/>
                <a:gd name="connsiteX2" fmla="*/ 3252789 w 3252789"/>
                <a:gd name="connsiteY2" fmla="*/ 3014663 h 3014663"/>
                <a:gd name="connsiteX3" fmla="*/ 223838 w 3252789"/>
                <a:gd name="connsiteY3" fmla="*/ 0 h 3014663"/>
                <a:gd name="connsiteX0" fmla="*/ 223838 w 3252789"/>
                <a:gd name="connsiteY0" fmla="*/ 0 h 3022037"/>
                <a:gd name="connsiteX1" fmla="*/ 0 w 3252789"/>
                <a:gd name="connsiteY1" fmla="*/ 1790700 h 3022037"/>
                <a:gd name="connsiteX2" fmla="*/ 3252789 w 3252789"/>
                <a:gd name="connsiteY2" fmla="*/ 3022037 h 3022037"/>
                <a:gd name="connsiteX3" fmla="*/ 223838 w 3252789"/>
                <a:gd name="connsiteY3" fmla="*/ 0 h 3022037"/>
                <a:gd name="connsiteX0" fmla="*/ 223838 w 3260163"/>
                <a:gd name="connsiteY0" fmla="*/ 0 h 3014663"/>
                <a:gd name="connsiteX1" fmla="*/ 0 w 3260163"/>
                <a:gd name="connsiteY1" fmla="*/ 1790700 h 3014663"/>
                <a:gd name="connsiteX2" fmla="*/ 3260163 w 3260163"/>
                <a:gd name="connsiteY2" fmla="*/ 3014663 h 3014663"/>
                <a:gd name="connsiteX3" fmla="*/ 223838 w 3260163"/>
                <a:gd name="connsiteY3" fmla="*/ 0 h 3014663"/>
                <a:gd name="connsiteX0" fmla="*/ 223838 w 3260163"/>
                <a:gd name="connsiteY0" fmla="*/ 0 h 3022037"/>
                <a:gd name="connsiteX1" fmla="*/ 0 w 3260163"/>
                <a:gd name="connsiteY1" fmla="*/ 1790700 h 3022037"/>
                <a:gd name="connsiteX2" fmla="*/ 3260163 w 3260163"/>
                <a:gd name="connsiteY2" fmla="*/ 3022037 h 3022037"/>
                <a:gd name="connsiteX3" fmla="*/ 223838 w 3260163"/>
                <a:gd name="connsiteY3" fmla="*/ 0 h 302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0163" h="3022037">
                  <a:moveTo>
                    <a:pt x="223838" y="0"/>
                  </a:moveTo>
                  <a:lnTo>
                    <a:pt x="0" y="1790700"/>
                  </a:lnTo>
                  <a:lnTo>
                    <a:pt x="3260163" y="3022037"/>
                  </a:lnTo>
                  <a:lnTo>
                    <a:pt x="22383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6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3343275" y="0"/>
              <a:ext cx="4337998" cy="3019426"/>
            </a:xfrm>
            <a:custGeom>
              <a:avLst/>
              <a:gdLst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24350"/>
                <a:gd name="connsiteY0" fmla="*/ 0 h 3019426"/>
                <a:gd name="connsiteX1" fmla="*/ 4324350 w 4324350"/>
                <a:gd name="connsiteY1" fmla="*/ 1214438 h 3019426"/>
                <a:gd name="connsiteX2" fmla="*/ 3028950 w 4324350"/>
                <a:gd name="connsiteY2" fmla="*/ 3019426 h 3019426"/>
                <a:gd name="connsiteX3" fmla="*/ 0 w 4324350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28950 w 4337998"/>
                <a:gd name="connsiteY2" fmla="*/ 3019426 h 3019426"/>
                <a:gd name="connsiteX3" fmla="*/ 0 w 4337998"/>
                <a:gd name="connsiteY3" fmla="*/ 0 h 3019426"/>
                <a:gd name="connsiteX0" fmla="*/ 0 w 4337998"/>
                <a:gd name="connsiteY0" fmla="*/ 0 h 3019426"/>
                <a:gd name="connsiteX1" fmla="*/ 4337998 w 4337998"/>
                <a:gd name="connsiteY1" fmla="*/ 1214438 h 3019426"/>
                <a:gd name="connsiteX2" fmla="*/ 3015303 w 4337998"/>
                <a:gd name="connsiteY2" fmla="*/ 3019426 h 3019426"/>
                <a:gd name="connsiteX3" fmla="*/ 0 w 4337998"/>
                <a:gd name="connsiteY3" fmla="*/ 0 h 301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37998" h="3019426">
                  <a:moveTo>
                    <a:pt x="0" y="0"/>
                  </a:moveTo>
                  <a:lnTo>
                    <a:pt x="4337998" y="1214438"/>
                  </a:lnTo>
                  <a:lnTo>
                    <a:pt x="3015303" y="301942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5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r>
                <a:rPr lang="en-US" sz="2934" dirty="0"/>
                <a:t>s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7667625" y="1"/>
              <a:ext cx="4533261" cy="1214438"/>
            </a:xfrm>
            <a:custGeom>
              <a:avLst/>
              <a:gdLst>
                <a:gd name="connsiteX0" fmla="*/ 3367088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67088 w 4524375"/>
                <a:gd name="connsiteY3" fmla="*/ 0 h 1223963"/>
                <a:gd name="connsiteX0" fmla="*/ 3352800 w 4524375"/>
                <a:gd name="connsiteY0" fmla="*/ 0 h 1233489"/>
                <a:gd name="connsiteX1" fmla="*/ 0 w 4524375"/>
                <a:gd name="connsiteY1" fmla="*/ 1233489 h 1233489"/>
                <a:gd name="connsiteX2" fmla="*/ 4524375 w 4524375"/>
                <a:gd name="connsiteY2" fmla="*/ 1081089 h 1233489"/>
                <a:gd name="connsiteX3" fmla="*/ 3352800 w 4524375"/>
                <a:gd name="connsiteY3" fmla="*/ 0 h 1233489"/>
                <a:gd name="connsiteX0" fmla="*/ 3352800 w 4524375"/>
                <a:gd name="connsiteY0" fmla="*/ 0 h 1228726"/>
                <a:gd name="connsiteX1" fmla="*/ 0 w 4524375"/>
                <a:gd name="connsiteY1" fmla="*/ 1228726 h 1228726"/>
                <a:gd name="connsiteX2" fmla="*/ 4524375 w 4524375"/>
                <a:gd name="connsiteY2" fmla="*/ 1076326 h 1228726"/>
                <a:gd name="connsiteX3" fmla="*/ 3352800 w 4524375"/>
                <a:gd name="connsiteY3" fmla="*/ 0 h 1228726"/>
                <a:gd name="connsiteX0" fmla="*/ 3357563 w 4524375"/>
                <a:gd name="connsiteY0" fmla="*/ 0 h 1223963"/>
                <a:gd name="connsiteX1" fmla="*/ 0 w 4524375"/>
                <a:gd name="connsiteY1" fmla="*/ 1223963 h 1223963"/>
                <a:gd name="connsiteX2" fmla="*/ 4524375 w 4524375"/>
                <a:gd name="connsiteY2" fmla="*/ 1071563 h 1223963"/>
                <a:gd name="connsiteX3" fmla="*/ 3357563 w 4524375"/>
                <a:gd name="connsiteY3" fmla="*/ 0 h 1223963"/>
                <a:gd name="connsiteX0" fmla="*/ 3371851 w 4538663"/>
                <a:gd name="connsiteY0" fmla="*/ 0 h 1219200"/>
                <a:gd name="connsiteX1" fmla="*/ 0 w 4538663"/>
                <a:gd name="connsiteY1" fmla="*/ 1219200 h 1219200"/>
                <a:gd name="connsiteX2" fmla="*/ 4538663 w 4538663"/>
                <a:gd name="connsiteY2" fmla="*/ 1071563 h 1219200"/>
                <a:gd name="connsiteX3" fmla="*/ 3371851 w 4538663"/>
                <a:gd name="connsiteY3" fmla="*/ 0 h 1219200"/>
                <a:gd name="connsiteX0" fmla="*/ 3243264 w 4410076"/>
                <a:gd name="connsiteY0" fmla="*/ 0 h 1071563"/>
                <a:gd name="connsiteX1" fmla="*/ 0 w 4410076"/>
                <a:gd name="connsiteY1" fmla="*/ 1033463 h 1071563"/>
                <a:gd name="connsiteX2" fmla="*/ 4410076 w 4410076"/>
                <a:gd name="connsiteY2" fmla="*/ 1071563 h 1071563"/>
                <a:gd name="connsiteX3" fmla="*/ 3243264 w 4410076"/>
                <a:gd name="connsiteY3" fmla="*/ 0 h 1071563"/>
                <a:gd name="connsiteX0" fmla="*/ 3352801 w 4519613"/>
                <a:gd name="connsiteY0" fmla="*/ 0 h 1214438"/>
                <a:gd name="connsiteX1" fmla="*/ 0 w 4519613"/>
                <a:gd name="connsiteY1" fmla="*/ 1214438 h 1214438"/>
                <a:gd name="connsiteX2" fmla="*/ 4519613 w 4519613"/>
                <a:gd name="connsiteY2" fmla="*/ 1071563 h 1214438"/>
                <a:gd name="connsiteX3" fmla="*/ 3352801 w 4519613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71563 h 1214438"/>
                <a:gd name="connsiteX3" fmla="*/ 3352801 w 4533261"/>
                <a:gd name="connsiteY3" fmla="*/ 0 h 1214438"/>
                <a:gd name="connsiteX0" fmla="*/ 3352801 w 4533261"/>
                <a:gd name="connsiteY0" fmla="*/ 0 h 1214438"/>
                <a:gd name="connsiteX1" fmla="*/ 0 w 4533261"/>
                <a:gd name="connsiteY1" fmla="*/ 1214438 h 1214438"/>
                <a:gd name="connsiteX2" fmla="*/ 4533261 w 4533261"/>
                <a:gd name="connsiteY2" fmla="*/ 1098859 h 1214438"/>
                <a:gd name="connsiteX3" fmla="*/ 3352801 w 4533261"/>
                <a:gd name="connsiteY3" fmla="*/ 0 h 12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3261" h="1214438">
                  <a:moveTo>
                    <a:pt x="3352801" y="0"/>
                  </a:moveTo>
                  <a:lnTo>
                    <a:pt x="0" y="1214438"/>
                  </a:lnTo>
                  <a:lnTo>
                    <a:pt x="4533261" y="1098859"/>
                  </a:lnTo>
                  <a:lnTo>
                    <a:pt x="3352801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1015664" y="1"/>
              <a:ext cx="1176841" cy="1098080"/>
            </a:xfrm>
            <a:custGeom>
              <a:avLst/>
              <a:gdLst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1575"/>
                <a:gd name="connsiteY0" fmla="*/ 0 h 1076325"/>
                <a:gd name="connsiteX1" fmla="*/ 1171575 w 1171575"/>
                <a:gd name="connsiteY1" fmla="*/ 1076325 h 1076325"/>
                <a:gd name="connsiteX2" fmla="*/ 1171575 w 1171575"/>
                <a:gd name="connsiteY2" fmla="*/ 0 h 1076325"/>
                <a:gd name="connsiteX3" fmla="*/ 0 w 1171575"/>
                <a:gd name="connsiteY3" fmla="*/ 0 h 1076325"/>
                <a:gd name="connsiteX0" fmla="*/ 0 w 1176299"/>
                <a:gd name="connsiteY0" fmla="*/ 0 h 1085850"/>
                <a:gd name="connsiteX1" fmla="*/ 1176299 w 1176299"/>
                <a:gd name="connsiteY1" fmla="*/ 1085850 h 1085850"/>
                <a:gd name="connsiteX2" fmla="*/ 1171575 w 1176299"/>
                <a:gd name="connsiteY2" fmla="*/ 0 h 1085850"/>
                <a:gd name="connsiteX3" fmla="*/ 0 w 1176299"/>
                <a:gd name="connsiteY3" fmla="*/ 0 h 1085850"/>
                <a:gd name="connsiteX0" fmla="*/ 0 w 1181344"/>
                <a:gd name="connsiteY0" fmla="*/ 0 h 1085850"/>
                <a:gd name="connsiteX1" fmla="*/ 1176299 w 1181344"/>
                <a:gd name="connsiteY1" fmla="*/ 1085850 h 1085850"/>
                <a:gd name="connsiteX2" fmla="*/ 1181138 w 1181344"/>
                <a:gd name="connsiteY2" fmla="*/ 0 h 1085850"/>
                <a:gd name="connsiteX3" fmla="*/ 0 w 1181344"/>
                <a:gd name="connsiteY3" fmla="*/ 0 h 1085850"/>
                <a:gd name="connsiteX0" fmla="*/ 0 w 1181586"/>
                <a:gd name="connsiteY0" fmla="*/ 0 h 1081088"/>
                <a:gd name="connsiteX1" fmla="*/ 1181080 w 1181586"/>
                <a:gd name="connsiteY1" fmla="*/ 1081088 h 1081088"/>
                <a:gd name="connsiteX2" fmla="*/ 1181138 w 1181586"/>
                <a:gd name="connsiteY2" fmla="*/ 0 h 1081088"/>
                <a:gd name="connsiteX3" fmla="*/ 0 w 1181586"/>
                <a:gd name="connsiteY3" fmla="*/ 0 h 1081088"/>
                <a:gd name="connsiteX0" fmla="*/ 0 w 1181586"/>
                <a:gd name="connsiteY0" fmla="*/ 0 h 1070785"/>
                <a:gd name="connsiteX1" fmla="*/ 1181080 w 1181586"/>
                <a:gd name="connsiteY1" fmla="*/ 1070785 h 1070785"/>
                <a:gd name="connsiteX2" fmla="*/ 1181138 w 1181586"/>
                <a:gd name="connsiteY2" fmla="*/ 0 h 1070785"/>
                <a:gd name="connsiteX3" fmla="*/ 0 w 1181586"/>
                <a:gd name="connsiteY3" fmla="*/ 0 h 1070785"/>
                <a:gd name="connsiteX0" fmla="*/ 0 w 1181152"/>
                <a:gd name="connsiteY0" fmla="*/ 0 h 593113"/>
                <a:gd name="connsiteX1" fmla="*/ 1057755 w 1181152"/>
                <a:gd name="connsiteY1" fmla="*/ 593113 h 593113"/>
                <a:gd name="connsiteX2" fmla="*/ 1181138 w 1181152"/>
                <a:gd name="connsiteY2" fmla="*/ 0 h 593113"/>
                <a:gd name="connsiteX3" fmla="*/ 0 w 1181152"/>
                <a:gd name="connsiteY3" fmla="*/ 0 h 593113"/>
                <a:gd name="connsiteX0" fmla="*/ 0 w 1181586"/>
                <a:gd name="connsiteY0" fmla="*/ 0 h 1098080"/>
                <a:gd name="connsiteX1" fmla="*/ 1181081 w 1181586"/>
                <a:gd name="connsiteY1" fmla="*/ 1098080 h 1098080"/>
                <a:gd name="connsiteX2" fmla="*/ 1181138 w 1181586"/>
                <a:gd name="connsiteY2" fmla="*/ 0 h 1098080"/>
                <a:gd name="connsiteX3" fmla="*/ 0 w 1181586"/>
                <a:gd name="connsiteY3" fmla="*/ 0 h 109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1586" h="1098080">
                  <a:moveTo>
                    <a:pt x="0" y="0"/>
                  </a:moveTo>
                  <a:lnTo>
                    <a:pt x="1181081" y="1098080"/>
                  </a:lnTo>
                  <a:cubicBezTo>
                    <a:pt x="1179506" y="736130"/>
                    <a:pt x="1182713" y="361950"/>
                    <a:pt x="1181138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2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0959906" y="1057275"/>
              <a:ext cx="1232552" cy="3276600"/>
            </a:xfrm>
            <a:custGeom>
              <a:avLst/>
              <a:gdLst>
                <a:gd name="connsiteX0" fmla="*/ 1171575 w 1176337"/>
                <a:gd name="connsiteY0" fmla="*/ 0 h 3267075"/>
                <a:gd name="connsiteX1" fmla="*/ 0 w 1176337"/>
                <a:gd name="connsiteY1" fmla="*/ 2762250 h 3267075"/>
                <a:gd name="connsiteX2" fmla="*/ 1176337 w 1176337"/>
                <a:gd name="connsiteY2" fmla="*/ 3267075 h 3267075"/>
                <a:gd name="connsiteX3" fmla="*/ 1171575 w 1176337"/>
                <a:gd name="connsiteY3" fmla="*/ 0 h 3267075"/>
                <a:gd name="connsiteX0" fmla="*/ 1176337 w 1176795"/>
                <a:gd name="connsiteY0" fmla="*/ 0 h 3276600"/>
                <a:gd name="connsiteX1" fmla="*/ 0 w 1176795"/>
                <a:gd name="connsiteY1" fmla="*/ 2771775 h 3276600"/>
                <a:gd name="connsiteX2" fmla="*/ 1176337 w 1176795"/>
                <a:gd name="connsiteY2" fmla="*/ 3276600 h 3276600"/>
                <a:gd name="connsiteX3" fmla="*/ 1176337 w 1176795"/>
                <a:gd name="connsiteY3" fmla="*/ 0 h 3276600"/>
                <a:gd name="connsiteX0" fmla="*/ 1209791 w 1210249"/>
                <a:gd name="connsiteY0" fmla="*/ 0 h 3276600"/>
                <a:gd name="connsiteX1" fmla="*/ 0 w 1210249"/>
                <a:gd name="connsiteY1" fmla="*/ 2771775 h 3276600"/>
                <a:gd name="connsiteX2" fmla="*/ 1209791 w 1210249"/>
                <a:gd name="connsiteY2" fmla="*/ 3276600 h 3276600"/>
                <a:gd name="connsiteX3" fmla="*/ 1209791 w 1210249"/>
                <a:gd name="connsiteY3" fmla="*/ 0 h 3276600"/>
                <a:gd name="connsiteX0" fmla="*/ 1232094 w 1232552"/>
                <a:gd name="connsiteY0" fmla="*/ 0 h 3276600"/>
                <a:gd name="connsiteX1" fmla="*/ 0 w 1232552"/>
                <a:gd name="connsiteY1" fmla="*/ 2749472 h 3276600"/>
                <a:gd name="connsiteX2" fmla="*/ 1232094 w 1232552"/>
                <a:gd name="connsiteY2" fmla="*/ 3276600 h 3276600"/>
                <a:gd name="connsiteX3" fmla="*/ 1232094 w 1232552"/>
                <a:gd name="connsiteY3" fmla="*/ 0 h 327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2552" h="3276600">
                  <a:moveTo>
                    <a:pt x="1232094" y="0"/>
                  </a:moveTo>
                  <a:lnTo>
                    <a:pt x="0" y="2749472"/>
                  </a:lnTo>
                  <a:lnTo>
                    <a:pt x="1232094" y="3276600"/>
                  </a:lnTo>
                  <a:cubicBezTo>
                    <a:pt x="1230507" y="2187575"/>
                    <a:pt x="1233681" y="1089025"/>
                    <a:pt x="1232094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6366969" y="2428875"/>
              <a:ext cx="3339005" cy="2271713"/>
            </a:xfrm>
            <a:custGeom>
              <a:avLst/>
              <a:gdLst>
                <a:gd name="connsiteX0" fmla="*/ 0 w 3324225"/>
                <a:gd name="connsiteY0" fmla="*/ 590550 h 2271713"/>
                <a:gd name="connsiteX1" fmla="*/ 1343025 w 3324225"/>
                <a:gd name="connsiteY1" fmla="*/ 2271713 h 2271713"/>
                <a:gd name="connsiteX2" fmla="*/ 3324225 w 3324225"/>
                <a:gd name="connsiteY2" fmla="*/ 0 h 2271713"/>
                <a:gd name="connsiteX3" fmla="*/ 0 w 3324225"/>
                <a:gd name="connsiteY3" fmla="*/ 590550 h 2271713"/>
                <a:gd name="connsiteX0" fmla="*/ 0 w 3333750"/>
                <a:gd name="connsiteY0" fmla="*/ 585787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85787 h 2271713"/>
                <a:gd name="connsiteX0" fmla="*/ 0 w 3333750"/>
                <a:gd name="connsiteY0" fmla="*/ 591043 h 2271713"/>
                <a:gd name="connsiteX1" fmla="*/ 1352550 w 3333750"/>
                <a:gd name="connsiteY1" fmla="*/ 2271713 h 2271713"/>
                <a:gd name="connsiteX2" fmla="*/ 3333750 w 3333750"/>
                <a:gd name="connsiteY2" fmla="*/ 0 h 2271713"/>
                <a:gd name="connsiteX3" fmla="*/ 0 w 3333750"/>
                <a:gd name="connsiteY3" fmla="*/ 591043 h 2271713"/>
                <a:gd name="connsiteX0" fmla="*/ 0 w 3339005"/>
                <a:gd name="connsiteY0" fmla="*/ 591043 h 2271713"/>
                <a:gd name="connsiteX1" fmla="*/ 1357805 w 3339005"/>
                <a:gd name="connsiteY1" fmla="*/ 2271713 h 2271713"/>
                <a:gd name="connsiteX2" fmla="*/ 3339005 w 3339005"/>
                <a:gd name="connsiteY2" fmla="*/ 0 h 2271713"/>
                <a:gd name="connsiteX3" fmla="*/ 0 w 3339005"/>
                <a:gd name="connsiteY3" fmla="*/ 591043 h 227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9005" h="2271713">
                  <a:moveTo>
                    <a:pt x="0" y="591043"/>
                  </a:moveTo>
                  <a:lnTo>
                    <a:pt x="1357805" y="2271713"/>
                  </a:lnTo>
                  <a:lnTo>
                    <a:pt x="3339005" y="0"/>
                  </a:lnTo>
                  <a:lnTo>
                    <a:pt x="0" y="59104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025774" y="1761707"/>
              <a:ext cx="2098477" cy="1910094"/>
            </a:xfrm>
            <a:custGeom>
              <a:avLst/>
              <a:gdLst>
                <a:gd name="connsiteX0" fmla="*/ 2086304 w 2086304"/>
                <a:gd name="connsiteY0" fmla="*/ 0 h 1886607"/>
                <a:gd name="connsiteX1" fmla="*/ 0 w 2086304"/>
                <a:gd name="connsiteY1" fmla="*/ 15765 h 1886607"/>
                <a:gd name="connsiteX2" fmla="*/ 362607 w 2086304"/>
                <a:gd name="connsiteY2" fmla="*/ 1886607 h 1886607"/>
                <a:gd name="connsiteX3" fmla="*/ 2086304 w 2086304"/>
                <a:gd name="connsiteY3" fmla="*/ 0 h 1886607"/>
                <a:gd name="connsiteX0" fmla="*/ 2101053 w 2101053"/>
                <a:gd name="connsiteY0" fmla="*/ 0 h 1886607"/>
                <a:gd name="connsiteX1" fmla="*/ 0 w 2101053"/>
                <a:gd name="connsiteY1" fmla="*/ 1207 h 1886607"/>
                <a:gd name="connsiteX2" fmla="*/ 377356 w 2101053"/>
                <a:gd name="connsiteY2" fmla="*/ 1886607 h 1886607"/>
                <a:gd name="connsiteX3" fmla="*/ 2101053 w 2101053"/>
                <a:gd name="connsiteY3" fmla="*/ 0 h 1886607"/>
                <a:gd name="connsiteX0" fmla="*/ 2098477 w 2098477"/>
                <a:gd name="connsiteY0" fmla="*/ 8963 h 1885400"/>
                <a:gd name="connsiteX1" fmla="*/ 0 w 2098477"/>
                <a:gd name="connsiteY1" fmla="*/ 0 h 1885400"/>
                <a:gd name="connsiteX2" fmla="*/ 377356 w 2098477"/>
                <a:gd name="connsiteY2" fmla="*/ 1885400 h 1885400"/>
                <a:gd name="connsiteX3" fmla="*/ 2098477 w 2098477"/>
                <a:gd name="connsiteY3" fmla="*/ 8963 h 188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98477" h="1885400">
                  <a:moveTo>
                    <a:pt x="2098477" y="8963"/>
                  </a:moveTo>
                  <a:lnTo>
                    <a:pt x="0" y="0"/>
                  </a:lnTo>
                  <a:lnTo>
                    <a:pt x="377356" y="1885400"/>
                  </a:lnTo>
                  <a:lnTo>
                    <a:pt x="2098477" y="8963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3532" y="4857972"/>
              <a:ext cx="4090198" cy="2007612"/>
            </a:xfrm>
            <a:custGeom>
              <a:avLst/>
              <a:gdLst>
                <a:gd name="connsiteX0" fmla="*/ 3576398 w 4077729"/>
                <a:gd name="connsiteY0" fmla="*/ 0 h 1994733"/>
                <a:gd name="connsiteX1" fmla="*/ 4077729 w 4077729"/>
                <a:gd name="connsiteY1" fmla="*/ 1101516 h 1994733"/>
                <a:gd name="connsiteX2" fmla="*/ 0 w 4077729"/>
                <a:gd name="connsiteY2" fmla="*/ 1994733 h 1994733"/>
                <a:gd name="connsiteX3" fmla="*/ 3576398 w 4077729"/>
                <a:gd name="connsiteY3" fmla="*/ 0 h 1994733"/>
                <a:gd name="connsiteX0" fmla="*/ 3576398 w 4086042"/>
                <a:gd name="connsiteY0" fmla="*/ 0 h 1994733"/>
                <a:gd name="connsiteX1" fmla="*/ 4086042 w 4086042"/>
                <a:gd name="connsiteY1" fmla="*/ 1093204 h 1994733"/>
                <a:gd name="connsiteX2" fmla="*/ 0 w 4086042"/>
                <a:gd name="connsiteY2" fmla="*/ 1994733 h 1994733"/>
                <a:gd name="connsiteX3" fmla="*/ 3576398 w 4086042"/>
                <a:gd name="connsiteY3" fmla="*/ 0 h 1994733"/>
                <a:gd name="connsiteX0" fmla="*/ 3576398 w 4090198"/>
                <a:gd name="connsiteY0" fmla="*/ 0 h 1994733"/>
                <a:gd name="connsiteX1" fmla="*/ 4090198 w 4090198"/>
                <a:gd name="connsiteY1" fmla="*/ 1084892 h 1994733"/>
                <a:gd name="connsiteX2" fmla="*/ 0 w 4090198"/>
                <a:gd name="connsiteY2" fmla="*/ 1994733 h 1994733"/>
                <a:gd name="connsiteX3" fmla="*/ 3576398 w 4090198"/>
                <a:gd name="connsiteY3" fmla="*/ 0 h 1994733"/>
                <a:gd name="connsiteX0" fmla="*/ 3576398 w 4090198"/>
                <a:gd name="connsiteY0" fmla="*/ 0 h 2007612"/>
                <a:gd name="connsiteX1" fmla="*/ 4090198 w 4090198"/>
                <a:gd name="connsiteY1" fmla="*/ 1084892 h 2007612"/>
                <a:gd name="connsiteX2" fmla="*/ 0 w 4090198"/>
                <a:gd name="connsiteY2" fmla="*/ 2007612 h 2007612"/>
                <a:gd name="connsiteX3" fmla="*/ 3576398 w 4090198"/>
                <a:gd name="connsiteY3" fmla="*/ 0 h 2007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0198" h="2007612">
                  <a:moveTo>
                    <a:pt x="3576398" y="0"/>
                  </a:moveTo>
                  <a:lnTo>
                    <a:pt x="4090198" y="1084892"/>
                  </a:lnTo>
                  <a:lnTo>
                    <a:pt x="0" y="2007612"/>
                  </a:lnTo>
                  <a:lnTo>
                    <a:pt x="357639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-6301" y="5938309"/>
              <a:ext cx="4092304" cy="924304"/>
            </a:xfrm>
            <a:custGeom>
              <a:avLst/>
              <a:gdLst>
                <a:gd name="connsiteX0" fmla="*/ 4074199 w 4074199"/>
                <a:gd name="connsiteY0" fmla="*/ 0 h 907339"/>
                <a:gd name="connsiteX1" fmla="*/ 3357507 w 4074199"/>
                <a:gd name="connsiteY1" fmla="*/ 907339 h 907339"/>
                <a:gd name="connsiteX2" fmla="*/ 0 w 4074199"/>
                <a:gd name="connsiteY2" fmla="*/ 907339 h 907339"/>
                <a:gd name="connsiteX3" fmla="*/ 4074199 w 4074199"/>
                <a:gd name="connsiteY3" fmla="*/ 0 h 907339"/>
                <a:gd name="connsiteX0" fmla="*/ 4084791 w 4084791"/>
                <a:gd name="connsiteY0" fmla="*/ 0 h 907339"/>
                <a:gd name="connsiteX1" fmla="*/ 3368099 w 4084791"/>
                <a:gd name="connsiteY1" fmla="*/ 907339 h 907339"/>
                <a:gd name="connsiteX2" fmla="*/ 0 w 4084791"/>
                <a:gd name="connsiteY2" fmla="*/ 907339 h 907339"/>
                <a:gd name="connsiteX3" fmla="*/ 4084791 w 4084791"/>
                <a:gd name="connsiteY3" fmla="*/ 0 h 907339"/>
                <a:gd name="connsiteX0" fmla="*/ 4100031 w 4100031"/>
                <a:gd name="connsiteY0" fmla="*/ 0 h 907339"/>
                <a:gd name="connsiteX1" fmla="*/ 3368099 w 4100031"/>
                <a:gd name="connsiteY1" fmla="*/ 907339 h 907339"/>
                <a:gd name="connsiteX2" fmla="*/ 0 w 4100031"/>
                <a:gd name="connsiteY2" fmla="*/ 907339 h 907339"/>
                <a:gd name="connsiteX3" fmla="*/ 4100031 w 4100031"/>
                <a:gd name="connsiteY3" fmla="*/ 0 h 907339"/>
                <a:gd name="connsiteX0" fmla="*/ 4102607 w 4102607"/>
                <a:gd name="connsiteY0" fmla="*/ 0 h 907339"/>
                <a:gd name="connsiteX1" fmla="*/ 3370675 w 4102607"/>
                <a:gd name="connsiteY1" fmla="*/ 907339 h 907339"/>
                <a:gd name="connsiteX2" fmla="*/ 0 w 4102607"/>
                <a:gd name="connsiteY2" fmla="*/ 857464 h 907339"/>
                <a:gd name="connsiteX3" fmla="*/ 4102607 w 4102607"/>
                <a:gd name="connsiteY3" fmla="*/ 0 h 907339"/>
                <a:gd name="connsiteX0" fmla="*/ 4097455 w 4097455"/>
                <a:gd name="connsiteY0" fmla="*/ 0 h 907339"/>
                <a:gd name="connsiteX1" fmla="*/ 3365523 w 4097455"/>
                <a:gd name="connsiteY1" fmla="*/ 907339 h 907339"/>
                <a:gd name="connsiteX2" fmla="*/ 0 w 4097455"/>
                <a:gd name="connsiteY2" fmla="*/ 859958 h 907339"/>
                <a:gd name="connsiteX3" fmla="*/ 4097455 w 4097455"/>
                <a:gd name="connsiteY3" fmla="*/ 0 h 907339"/>
                <a:gd name="connsiteX0" fmla="*/ 4097455 w 4097455"/>
                <a:gd name="connsiteY0" fmla="*/ 0 h 862451"/>
                <a:gd name="connsiteX1" fmla="*/ 3411887 w 4097455"/>
                <a:gd name="connsiteY1" fmla="*/ 862451 h 862451"/>
                <a:gd name="connsiteX2" fmla="*/ 0 w 4097455"/>
                <a:gd name="connsiteY2" fmla="*/ 859958 h 862451"/>
                <a:gd name="connsiteX3" fmla="*/ 4097455 w 4097455"/>
                <a:gd name="connsiteY3" fmla="*/ 0 h 862451"/>
                <a:gd name="connsiteX0" fmla="*/ 4089728 w 4089728"/>
                <a:gd name="connsiteY0" fmla="*/ 0 h 892377"/>
                <a:gd name="connsiteX1" fmla="*/ 3411887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92377"/>
                <a:gd name="connsiteX1" fmla="*/ 3424766 w 4089728"/>
                <a:gd name="connsiteY1" fmla="*/ 892377 h 892377"/>
                <a:gd name="connsiteX2" fmla="*/ 0 w 4089728"/>
                <a:gd name="connsiteY2" fmla="*/ 889884 h 892377"/>
                <a:gd name="connsiteX3" fmla="*/ 4089728 w 4089728"/>
                <a:gd name="connsiteY3" fmla="*/ 0 h 892377"/>
                <a:gd name="connsiteX0" fmla="*/ 4089728 w 4089728"/>
                <a:gd name="connsiteY0" fmla="*/ 0 h 889884"/>
                <a:gd name="connsiteX1" fmla="*/ 3360372 w 4089728"/>
                <a:gd name="connsiteY1" fmla="*/ 889884 h 889884"/>
                <a:gd name="connsiteX2" fmla="*/ 0 w 4089728"/>
                <a:gd name="connsiteY2" fmla="*/ 889884 h 889884"/>
                <a:gd name="connsiteX3" fmla="*/ 4089728 w 4089728"/>
                <a:gd name="connsiteY3" fmla="*/ 0 h 889884"/>
                <a:gd name="connsiteX0" fmla="*/ 4079425 w 4079425"/>
                <a:gd name="connsiteY0" fmla="*/ 0 h 889884"/>
                <a:gd name="connsiteX1" fmla="*/ 3350069 w 4079425"/>
                <a:gd name="connsiteY1" fmla="*/ 889884 h 889884"/>
                <a:gd name="connsiteX2" fmla="*/ 0 w 4079425"/>
                <a:gd name="connsiteY2" fmla="*/ 882403 h 889884"/>
                <a:gd name="connsiteX3" fmla="*/ 4079425 w 4079425"/>
                <a:gd name="connsiteY3" fmla="*/ 0 h 889884"/>
                <a:gd name="connsiteX0" fmla="*/ 4082000 w 4082000"/>
                <a:gd name="connsiteY0" fmla="*/ 0 h 889884"/>
                <a:gd name="connsiteX1" fmla="*/ 3352644 w 4082000"/>
                <a:gd name="connsiteY1" fmla="*/ 889884 h 889884"/>
                <a:gd name="connsiteX2" fmla="*/ 0 w 4082000"/>
                <a:gd name="connsiteY2" fmla="*/ 882403 h 889884"/>
                <a:gd name="connsiteX3" fmla="*/ 4082000 w 4082000"/>
                <a:gd name="connsiteY3" fmla="*/ 0 h 889884"/>
                <a:gd name="connsiteX0" fmla="*/ 4087152 w 4087152"/>
                <a:gd name="connsiteY0" fmla="*/ 0 h 1007091"/>
                <a:gd name="connsiteX1" fmla="*/ 3357796 w 4087152"/>
                <a:gd name="connsiteY1" fmla="*/ 889884 h 1007091"/>
                <a:gd name="connsiteX2" fmla="*/ 0 w 4087152"/>
                <a:gd name="connsiteY2" fmla="*/ 1007091 h 1007091"/>
                <a:gd name="connsiteX3" fmla="*/ 4087152 w 4087152"/>
                <a:gd name="connsiteY3" fmla="*/ 0 h 1007091"/>
                <a:gd name="connsiteX0" fmla="*/ 4092304 w 4092304"/>
                <a:gd name="connsiteY0" fmla="*/ 0 h 894872"/>
                <a:gd name="connsiteX1" fmla="*/ 3362948 w 4092304"/>
                <a:gd name="connsiteY1" fmla="*/ 889884 h 894872"/>
                <a:gd name="connsiteX2" fmla="*/ 0 w 4092304"/>
                <a:gd name="connsiteY2" fmla="*/ 894872 h 894872"/>
                <a:gd name="connsiteX3" fmla="*/ 4092304 w 4092304"/>
                <a:gd name="connsiteY3" fmla="*/ 0 h 894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092304" h="894872">
                  <a:moveTo>
                    <a:pt x="4092304" y="0"/>
                  </a:moveTo>
                  <a:lnTo>
                    <a:pt x="3362948" y="889884"/>
                  </a:lnTo>
                  <a:lnTo>
                    <a:pt x="0" y="894872"/>
                  </a:lnTo>
                  <a:lnTo>
                    <a:pt x="409230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4102443" y="4914459"/>
              <a:ext cx="547228" cy="151811"/>
            </a:xfrm>
            <a:custGeom>
              <a:avLst/>
              <a:gdLst>
                <a:gd name="connsiteX0" fmla="*/ 0 w 547228"/>
                <a:gd name="connsiteY0" fmla="*/ 0 h 151811"/>
                <a:gd name="connsiteX1" fmla="*/ 547228 w 547228"/>
                <a:gd name="connsiteY1" fmla="*/ 70610 h 151811"/>
                <a:gd name="connsiteX2" fmla="*/ 526045 w 547228"/>
                <a:gd name="connsiteY2" fmla="*/ 151811 h 151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47228" h="151811">
                  <a:moveTo>
                    <a:pt x="0" y="0"/>
                  </a:moveTo>
                  <a:lnTo>
                    <a:pt x="547228" y="70610"/>
                  </a:lnTo>
                  <a:lnTo>
                    <a:pt x="526045" y="151811"/>
                  </a:lnTo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40" dirty="0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3317876" y="5936217"/>
              <a:ext cx="5416584" cy="930949"/>
            </a:xfrm>
            <a:custGeom>
              <a:avLst/>
              <a:gdLst>
                <a:gd name="connsiteX0" fmla="*/ 683287 w 5365819"/>
                <a:gd name="connsiteY0" fmla="*/ 0 h 914400"/>
                <a:gd name="connsiteX1" fmla="*/ 5365819 w 5365819"/>
                <a:gd name="connsiteY1" fmla="*/ 904351 h 914400"/>
                <a:gd name="connsiteX2" fmla="*/ 0 w 5365819"/>
                <a:gd name="connsiteY2" fmla="*/ 914400 h 914400"/>
                <a:gd name="connsiteX3" fmla="*/ 683287 w 5365819"/>
                <a:gd name="connsiteY3" fmla="*/ 0 h 914400"/>
                <a:gd name="connsiteX0" fmla="*/ 711531 w 5394063"/>
                <a:gd name="connsiteY0" fmla="*/ 0 h 917930"/>
                <a:gd name="connsiteX1" fmla="*/ 5394063 w 5394063"/>
                <a:gd name="connsiteY1" fmla="*/ 904351 h 917930"/>
                <a:gd name="connsiteX2" fmla="*/ 0 w 5394063"/>
                <a:gd name="connsiteY2" fmla="*/ 917930 h 917930"/>
                <a:gd name="connsiteX3" fmla="*/ 711531 w 5394063"/>
                <a:gd name="connsiteY3" fmla="*/ 0 h 917930"/>
                <a:gd name="connsiteX0" fmla="*/ 725653 w 5394063"/>
                <a:gd name="connsiteY0" fmla="*/ 0 h 910869"/>
                <a:gd name="connsiteX1" fmla="*/ 5394063 w 5394063"/>
                <a:gd name="connsiteY1" fmla="*/ 897290 h 910869"/>
                <a:gd name="connsiteX2" fmla="*/ 0 w 5394063"/>
                <a:gd name="connsiteY2" fmla="*/ 910869 h 910869"/>
                <a:gd name="connsiteX3" fmla="*/ 725653 w 5394063"/>
                <a:gd name="connsiteY3" fmla="*/ 0 h 910869"/>
                <a:gd name="connsiteX0" fmla="*/ 725653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5653 w 5376410"/>
                <a:gd name="connsiteY3" fmla="*/ 0 h 910869"/>
                <a:gd name="connsiteX0" fmla="*/ 783842 w 5376410"/>
                <a:gd name="connsiteY0" fmla="*/ 0 h 765396"/>
                <a:gd name="connsiteX1" fmla="*/ 5376410 w 5376410"/>
                <a:gd name="connsiteY1" fmla="*/ 762408 h 765396"/>
                <a:gd name="connsiteX2" fmla="*/ 0 w 5376410"/>
                <a:gd name="connsiteY2" fmla="*/ 765396 h 765396"/>
                <a:gd name="connsiteX3" fmla="*/ 783842 w 5376410"/>
                <a:gd name="connsiteY3" fmla="*/ 0 h 765396"/>
                <a:gd name="connsiteX0" fmla="*/ 729810 w 5376410"/>
                <a:gd name="connsiteY0" fmla="*/ 0 h 910869"/>
                <a:gd name="connsiteX1" fmla="*/ 5376410 w 5376410"/>
                <a:gd name="connsiteY1" fmla="*/ 907881 h 910869"/>
                <a:gd name="connsiteX2" fmla="*/ 0 w 5376410"/>
                <a:gd name="connsiteY2" fmla="*/ 910869 h 910869"/>
                <a:gd name="connsiteX3" fmla="*/ 729810 w 5376410"/>
                <a:gd name="connsiteY3" fmla="*/ 0 h 910869"/>
                <a:gd name="connsiteX0" fmla="*/ 71457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4570 w 5376410"/>
                <a:gd name="connsiteY3" fmla="*/ 0 h 918489"/>
                <a:gd name="connsiteX0" fmla="*/ 809820 w 5376410"/>
                <a:gd name="connsiteY0" fmla="*/ 0 h 758469"/>
                <a:gd name="connsiteX1" fmla="*/ 5376410 w 5376410"/>
                <a:gd name="connsiteY1" fmla="*/ 755481 h 758469"/>
                <a:gd name="connsiteX2" fmla="*/ 0 w 5376410"/>
                <a:gd name="connsiteY2" fmla="*/ 758469 h 758469"/>
                <a:gd name="connsiteX3" fmla="*/ 809820 w 5376410"/>
                <a:gd name="connsiteY3" fmla="*/ 0 h 758469"/>
                <a:gd name="connsiteX0" fmla="*/ 710760 w 5376410"/>
                <a:gd name="connsiteY0" fmla="*/ 0 h 918489"/>
                <a:gd name="connsiteX1" fmla="*/ 5376410 w 5376410"/>
                <a:gd name="connsiteY1" fmla="*/ 915501 h 918489"/>
                <a:gd name="connsiteX2" fmla="*/ 0 w 5376410"/>
                <a:gd name="connsiteY2" fmla="*/ 918489 h 918489"/>
                <a:gd name="connsiteX3" fmla="*/ 710760 w 5376410"/>
                <a:gd name="connsiteY3" fmla="*/ 0 h 918489"/>
                <a:gd name="connsiteX0" fmla="*/ 722190 w 5376410"/>
                <a:gd name="connsiteY0" fmla="*/ 0 h 914679"/>
                <a:gd name="connsiteX1" fmla="*/ 5376410 w 5376410"/>
                <a:gd name="connsiteY1" fmla="*/ 911691 h 914679"/>
                <a:gd name="connsiteX2" fmla="*/ 0 w 5376410"/>
                <a:gd name="connsiteY2" fmla="*/ 914679 h 914679"/>
                <a:gd name="connsiteX3" fmla="*/ 722190 w 5376410"/>
                <a:gd name="connsiteY3" fmla="*/ 0 h 914679"/>
                <a:gd name="connsiteX0" fmla="*/ 735069 w 5389289"/>
                <a:gd name="connsiteY0" fmla="*/ 0 h 912104"/>
                <a:gd name="connsiteX1" fmla="*/ 5389289 w 5389289"/>
                <a:gd name="connsiteY1" fmla="*/ 911691 h 912104"/>
                <a:gd name="connsiteX2" fmla="*/ 0 w 5389289"/>
                <a:gd name="connsiteY2" fmla="*/ 912104 h 912104"/>
                <a:gd name="connsiteX3" fmla="*/ 735069 w 5389289"/>
                <a:gd name="connsiteY3" fmla="*/ 0 h 912104"/>
                <a:gd name="connsiteX0" fmla="*/ 735069 w 5389289"/>
                <a:gd name="connsiteY0" fmla="*/ 0 h 925339"/>
                <a:gd name="connsiteX1" fmla="*/ 5389289 w 5389289"/>
                <a:gd name="connsiteY1" fmla="*/ 925339 h 925339"/>
                <a:gd name="connsiteX2" fmla="*/ 0 w 5389289"/>
                <a:gd name="connsiteY2" fmla="*/ 912104 h 925339"/>
                <a:gd name="connsiteX3" fmla="*/ 735069 w 5389289"/>
                <a:gd name="connsiteY3" fmla="*/ 0 h 925339"/>
                <a:gd name="connsiteX0" fmla="*/ 762364 w 5416584"/>
                <a:gd name="connsiteY0" fmla="*/ 0 h 939400"/>
                <a:gd name="connsiteX1" fmla="*/ 5416584 w 5416584"/>
                <a:gd name="connsiteY1" fmla="*/ 925339 h 939400"/>
                <a:gd name="connsiteX2" fmla="*/ 0 w 5416584"/>
                <a:gd name="connsiteY2" fmla="*/ 939400 h 939400"/>
                <a:gd name="connsiteX3" fmla="*/ 762364 w 5416584"/>
                <a:gd name="connsiteY3" fmla="*/ 0 h 939400"/>
                <a:gd name="connsiteX0" fmla="*/ 762364 w 5416584"/>
                <a:gd name="connsiteY0" fmla="*/ 0 h 945010"/>
                <a:gd name="connsiteX1" fmla="*/ 5416584 w 5416584"/>
                <a:gd name="connsiteY1" fmla="*/ 930949 h 945010"/>
                <a:gd name="connsiteX2" fmla="*/ 0 w 5416584"/>
                <a:gd name="connsiteY2" fmla="*/ 945010 h 945010"/>
                <a:gd name="connsiteX3" fmla="*/ 762364 w 5416584"/>
                <a:gd name="connsiteY3" fmla="*/ 0 h 945010"/>
                <a:gd name="connsiteX0" fmla="*/ 762364 w 5416584"/>
                <a:gd name="connsiteY0" fmla="*/ 0 h 930949"/>
                <a:gd name="connsiteX1" fmla="*/ 5416584 w 5416584"/>
                <a:gd name="connsiteY1" fmla="*/ 930949 h 930949"/>
                <a:gd name="connsiteX2" fmla="*/ 0 w 5416584"/>
                <a:gd name="connsiteY2" fmla="*/ 921156 h 930949"/>
                <a:gd name="connsiteX3" fmla="*/ 762364 w 5416584"/>
                <a:gd name="connsiteY3" fmla="*/ 0 h 930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16584" h="930949">
                  <a:moveTo>
                    <a:pt x="762364" y="0"/>
                  </a:moveTo>
                  <a:lnTo>
                    <a:pt x="5416584" y="930949"/>
                  </a:lnTo>
                  <a:lnTo>
                    <a:pt x="0" y="921156"/>
                  </a:lnTo>
                  <a:lnTo>
                    <a:pt x="762364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10990536" y="3785435"/>
              <a:ext cx="1209457" cy="3091509"/>
            </a:xfrm>
            <a:custGeom>
              <a:avLst/>
              <a:gdLst>
                <a:gd name="connsiteX0" fmla="*/ 0 w 1182718"/>
                <a:gd name="connsiteY0" fmla="*/ 0 h 3032701"/>
                <a:gd name="connsiteX1" fmla="*/ 497800 w 1182718"/>
                <a:gd name="connsiteY1" fmla="*/ 3032701 h 3032701"/>
                <a:gd name="connsiteX2" fmla="*/ 1182718 w 1182718"/>
                <a:gd name="connsiteY2" fmla="*/ 515453 h 3032701"/>
                <a:gd name="connsiteX3" fmla="*/ 0 w 1182718"/>
                <a:gd name="connsiteY3" fmla="*/ 0 h 3032701"/>
                <a:gd name="connsiteX0" fmla="*/ 0 w 1179187"/>
                <a:gd name="connsiteY0" fmla="*/ 0 h 3029170"/>
                <a:gd name="connsiteX1" fmla="*/ 494269 w 1179187"/>
                <a:gd name="connsiteY1" fmla="*/ 3029170 h 3029170"/>
                <a:gd name="connsiteX2" fmla="*/ 1179187 w 1179187"/>
                <a:gd name="connsiteY2" fmla="*/ 511922 h 3029170"/>
                <a:gd name="connsiteX3" fmla="*/ 0 w 1179187"/>
                <a:gd name="connsiteY3" fmla="*/ 0 h 3029170"/>
                <a:gd name="connsiteX0" fmla="*/ 0 w 1179187"/>
                <a:gd name="connsiteY0" fmla="*/ 0 h 3039761"/>
                <a:gd name="connsiteX1" fmla="*/ 483677 w 1179187"/>
                <a:gd name="connsiteY1" fmla="*/ 3039761 h 3039761"/>
                <a:gd name="connsiteX2" fmla="*/ 1179187 w 1179187"/>
                <a:gd name="connsiteY2" fmla="*/ 511922 h 3039761"/>
                <a:gd name="connsiteX3" fmla="*/ 0 w 1179187"/>
                <a:gd name="connsiteY3" fmla="*/ 0 h 3039761"/>
                <a:gd name="connsiteX0" fmla="*/ 0 w 1190407"/>
                <a:gd name="connsiteY0" fmla="*/ 0 h 3039761"/>
                <a:gd name="connsiteX1" fmla="*/ 494897 w 1190407"/>
                <a:gd name="connsiteY1" fmla="*/ 3039761 h 3039761"/>
                <a:gd name="connsiteX2" fmla="*/ 1190407 w 1190407"/>
                <a:gd name="connsiteY2" fmla="*/ 511922 h 3039761"/>
                <a:gd name="connsiteX3" fmla="*/ 0 w 1190407"/>
                <a:gd name="connsiteY3" fmla="*/ 0 h 3039761"/>
                <a:gd name="connsiteX0" fmla="*/ 0 w 1203107"/>
                <a:gd name="connsiteY0" fmla="*/ 0 h 3065161"/>
                <a:gd name="connsiteX1" fmla="*/ 507597 w 1203107"/>
                <a:gd name="connsiteY1" fmla="*/ 3065161 h 3065161"/>
                <a:gd name="connsiteX2" fmla="*/ 1203107 w 1203107"/>
                <a:gd name="connsiteY2" fmla="*/ 537322 h 3065161"/>
                <a:gd name="connsiteX3" fmla="*/ 0 w 1203107"/>
                <a:gd name="connsiteY3" fmla="*/ 0 h 3065161"/>
                <a:gd name="connsiteX0" fmla="*/ 0 w 1209457"/>
                <a:gd name="connsiteY0" fmla="*/ 0 h 3065161"/>
                <a:gd name="connsiteX1" fmla="*/ 507597 w 1209457"/>
                <a:gd name="connsiteY1" fmla="*/ 3065161 h 3065161"/>
                <a:gd name="connsiteX2" fmla="*/ 1209457 w 1209457"/>
                <a:gd name="connsiteY2" fmla="*/ 543672 h 3065161"/>
                <a:gd name="connsiteX3" fmla="*/ 0 w 1209457"/>
                <a:gd name="connsiteY3" fmla="*/ 0 h 3065161"/>
                <a:gd name="connsiteX0" fmla="*/ 0 w 1215807"/>
                <a:gd name="connsiteY0" fmla="*/ 0 h 3065161"/>
                <a:gd name="connsiteX1" fmla="*/ 507597 w 1215807"/>
                <a:gd name="connsiteY1" fmla="*/ 3065161 h 3065161"/>
                <a:gd name="connsiteX2" fmla="*/ 1215807 w 1215807"/>
                <a:gd name="connsiteY2" fmla="*/ 537322 h 3065161"/>
                <a:gd name="connsiteX3" fmla="*/ 0 w 1215807"/>
                <a:gd name="connsiteY3" fmla="*/ 0 h 3065161"/>
                <a:gd name="connsiteX0" fmla="*/ 0 w 1209457"/>
                <a:gd name="connsiteY0" fmla="*/ 0 h 3077861"/>
                <a:gd name="connsiteX1" fmla="*/ 501247 w 1209457"/>
                <a:gd name="connsiteY1" fmla="*/ 3077861 h 3077861"/>
                <a:gd name="connsiteX2" fmla="*/ 1209457 w 1209457"/>
                <a:gd name="connsiteY2" fmla="*/ 550022 h 3077861"/>
                <a:gd name="connsiteX3" fmla="*/ 0 w 1209457"/>
                <a:gd name="connsiteY3" fmla="*/ 0 h 3077861"/>
                <a:gd name="connsiteX0" fmla="*/ 0 w 1209457"/>
                <a:gd name="connsiteY0" fmla="*/ 0 h 3091509"/>
                <a:gd name="connsiteX1" fmla="*/ 501247 w 1209457"/>
                <a:gd name="connsiteY1" fmla="*/ 3091509 h 3091509"/>
                <a:gd name="connsiteX2" fmla="*/ 1209457 w 1209457"/>
                <a:gd name="connsiteY2" fmla="*/ 550022 h 3091509"/>
                <a:gd name="connsiteX3" fmla="*/ 0 w 1209457"/>
                <a:gd name="connsiteY3" fmla="*/ 0 h 309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457" h="3091509">
                  <a:moveTo>
                    <a:pt x="0" y="0"/>
                  </a:moveTo>
                  <a:lnTo>
                    <a:pt x="501247" y="3091509"/>
                  </a:lnTo>
                  <a:lnTo>
                    <a:pt x="1209457" y="550022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1488254" y="4321334"/>
              <a:ext cx="708319" cy="2552078"/>
            </a:xfrm>
            <a:custGeom>
              <a:avLst/>
              <a:gdLst>
                <a:gd name="connsiteX0" fmla="*/ 691978 w 697728"/>
                <a:gd name="connsiteY0" fmla="*/ 0 h 2520778"/>
                <a:gd name="connsiteX1" fmla="*/ 0 w 697728"/>
                <a:gd name="connsiteY1" fmla="*/ 2520778 h 2520778"/>
                <a:gd name="connsiteX2" fmla="*/ 695509 w 697728"/>
                <a:gd name="connsiteY2" fmla="*/ 2517248 h 2520778"/>
                <a:gd name="connsiteX3" fmla="*/ 691978 w 697728"/>
                <a:gd name="connsiteY3" fmla="*/ 0 h 2520778"/>
                <a:gd name="connsiteX0" fmla="*/ 691978 w 697728"/>
                <a:gd name="connsiteY0" fmla="*/ 0 h 2531370"/>
                <a:gd name="connsiteX1" fmla="*/ 0 w 697728"/>
                <a:gd name="connsiteY1" fmla="*/ 2531370 h 2531370"/>
                <a:gd name="connsiteX2" fmla="*/ 695509 w 697728"/>
                <a:gd name="connsiteY2" fmla="*/ 2517248 h 2531370"/>
                <a:gd name="connsiteX3" fmla="*/ 691978 w 697728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1978 w 703175"/>
                <a:gd name="connsiteY0" fmla="*/ 0 h 2531370"/>
                <a:gd name="connsiteX1" fmla="*/ 0 w 703175"/>
                <a:gd name="connsiteY1" fmla="*/ 2531370 h 2531370"/>
                <a:gd name="connsiteX2" fmla="*/ 702570 w 703175"/>
                <a:gd name="connsiteY2" fmla="*/ 2527839 h 2531370"/>
                <a:gd name="connsiteX3" fmla="*/ 691978 w 703175"/>
                <a:gd name="connsiteY3" fmla="*/ 0 h 2531370"/>
                <a:gd name="connsiteX0" fmla="*/ 699039 w 704789"/>
                <a:gd name="connsiteY0" fmla="*/ 0 h 2541962"/>
                <a:gd name="connsiteX1" fmla="*/ 0 w 704789"/>
                <a:gd name="connsiteY1" fmla="*/ 2541962 h 2541962"/>
                <a:gd name="connsiteX2" fmla="*/ 702570 w 704789"/>
                <a:gd name="connsiteY2" fmla="*/ 2538431 h 2541962"/>
                <a:gd name="connsiteX3" fmla="*/ 699039 w 704789"/>
                <a:gd name="connsiteY3" fmla="*/ 0 h 2541962"/>
                <a:gd name="connsiteX0" fmla="*/ 702569 w 708319"/>
                <a:gd name="connsiteY0" fmla="*/ 0 h 2538431"/>
                <a:gd name="connsiteX1" fmla="*/ 0 w 708319"/>
                <a:gd name="connsiteY1" fmla="*/ 2538431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667264 w 673014"/>
                <a:gd name="connsiteY0" fmla="*/ 0 h 2538431"/>
                <a:gd name="connsiteX1" fmla="*/ 0 w 673014"/>
                <a:gd name="connsiteY1" fmla="*/ 2252460 h 2538431"/>
                <a:gd name="connsiteX2" fmla="*/ 670795 w 673014"/>
                <a:gd name="connsiteY2" fmla="*/ 2538431 h 2538431"/>
                <a:gd name="connsiteX3" fmla="*/ 667264 w 673014"/>
                <a:gd name="connsiteY3" fmla="*/ 0 h 2538431"/>
                <a:gd name="connsiteX0" fmla="*/ 702569 w 708319"/>
                <a:gd name="connsiteY0" fmla="*/ 0 h 2541961"/>
                <a:gd name="connsiteX1" fmla="*/ 0 w 708319"/>
                <a:gd name="connsiteY1" fmla="*/ 2541961 h 2541961"/>
                <a:gd name="connsiteX2" fmla="*/ 706100 w 708319"/>
                <a:gd name="connsiteY2" fmla="*/ 2538431 h 2541961"/>
                <a:gd name="connsiteX3" fmla="*/ 702569 w 708319"/>
                <a:gd name="connsiteY3" fmla="*/ 0 h 2541961"/>
                <a:gd name="connsiteX0" fmla="*/ 702569 w 708319"/>
                <a:gd name="connsiteY0" fmla="*/ 0 h 2538431"/>
                <a:gd name="connsiteX1" fmla="*/ 0 w 708319"/>
                <a:gd name="connsiteY1" fmla="*/ 2534900 h 2538431"/>
                <a:gd name="connsiteX2" fmla="*/ 706100 w 708319"/>
                <a:gd name="connsiteY2" fmla="*/ 2538431 h 2538431"/>
                <a:gd name="connsiteX3" fmla="*/ 702569 w 708319"/>
                <a:gd name="connsiteY3" fmla="*/ 0 h 2538431"/>
                <a:gd name="connsiteX0" fmla="*/ 702569 w 708319"/>
                <a:gd name="connsiteY0" fmla="*/ 0 h 2548548"/>
                <a:gd name="connsiteX1" fmla="*/ 0 w 708319"/>
                <a:gd name="connsiteY1" fmla="*/ 2548548 h 2548548"/>
                <a:gd name="connsiteX2" fmla="*/ 706100 w 708319"/>
                <a:gd name="connsiteY2" fmla="*/ 2538431 h 2548548"/>
                <a:gd name="connsiteX3" fmla="*/ 702569 w 708319"/>
                <a:gd name="connsiteY3" fmla="*/ 0 h 2548548"/>
                <a:gd name="connsiteX0" fmla="*/ 702569 w 704906"/>
                <a:gd name="connsiteY0" fmla="*/ 0 h 2548548"/>
                <a:gd name="connsiteX1" fmla="*/ 0 w 704906"/>
                <a:gd name="connsiteY1" fmla="*/ 2548548 h 2548548"/>
                <a:gd name="connsiteX2" fmla="*/ 692452 w 704906"/>
                <a:gd name="connsiteY2" fmla="*/ 2538431 h 2548548"/>
                <a:gd name="connsiteX3" fmla="*/ 702569 w 704906"/>
                <a:gd name="connsiteY3" fmla="*/ 0 h 2548548"/>
                <a:gd name="connsiteX0" fmla="*/ 702569 w 708319"/>
                <a:gd name="connsiteY0" fmla="*/ 0 h 2565726"/>
                <a:gd name="connsiteX1" fmla="*/ 0 w 708319"/>
                <a:gd name="connsiteY1" fmla="*/ 2548548 h 2565726"/>
                <a:gd name="connsiteX2" fmla="*/ 706100 w 708319"/>
                <a:gd name="connsiteY2" fmla="*/ 2565726 h 2565726"/>
                <a:gd name="connsiteX3" fmla="*/ 702569 w 708319"/>
                <a:gd name="connsiteY3" fmla="*/ 0 h 2565726"/>
                <a:gd name="connsiteX0" fmla="*/ 702569 w 708319"/>
                <a:gd name="connsiteY0" fmla="*/ 0 h 2552078"/>
                <a:gd name="connsiteX1" fmla="*/ 0 w 708319"/>
                <a:gd name="connsiteY1" fmla="*/ 2548548 h 2552078"/>
                <a:gd name="connsiteX2" fmla="*/ 706100 w 708319"/>
                <a:gd name="connsiteY2" fmla="*/ 2552078 h 2552078"/>
                <a:gd name="connsiteX3" fmla="*/ 702569 w 708319"/>
                <a:gd name="connsiteY3" fmla="*/ 0 h 2552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8319" h="2552078">
                  <a:moveTo>
                    <a:pt x="702569" y="0"/>
                  </a:moveTo>
                  <a:lnTo>
                    <a:pt x="0" y="2548548"/>
                  </a:lnTo>
                  <a:lnTo>
                    <a:pt x="706100" y="2552078"/>
                  </a:lnTo>
                  <a:cubicBezTo>
                    <a:pt x="708454" y="1710642"/>
                    <a:pt x="710807" y="834375"/>
                    <a:pt x="702569" y="0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9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28" name="Freeform 27"/>
            <p:cNvSpPr/>
            <p:nvPr/>
          </p:nvSpPr>
          <p:spPr>
            <a:xfrm>
              <a:off x="8745794" y="2426110"/>
              <a:ext cx="2263877" cy="4424516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3877" h="4424516">
                  <a:moveTo>
                    <a:pt x="958645" y="0"/>
                  </a:moveTo>
                  <a:lnTo>
                    <a:pt x="2263877" y="1393722"/>
                  </a:lnTo>
                  <a:lnTo>
                    <a:pt x="0" y="4424516"/>
                  </a:lnTo>
                  <a:lnTo>
                    <a:pt x="95864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-1" y="-1"/>
              <a:ext cx="3153403" cy="1773715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53403" h="1773715">
                  <a:moveTo>
                    <a:pt x="0" y="0"/>
                  </a:moveTo>
                  <a:lnTo>
                    <a:pt x="1036790" y="1773715"/>
                  </a:lnTo>
                  <a:lnTo>
                    <a:pt x="3153403" y="1771137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30" name="Freeform 29"/>
            <p:cNvSpPr/>
            <p:nvPr/>
          </p:nvSpPr>
          <p:spPr>
            <a:xfrm>
              <a:off x="-9845" y="-7221"/>
              <a:ext cx="3120462" cy="1793286"/>
            </a:xfrm>
            <a:custGeom>
              <a:avLst/>
              <a:gdLst>
                <a:gd name="connsiteX0" fmla="*/ 0 w 3172858"/>
                <a:gd name="connsiteY0" fmla="*/ 0 h 1773716"/>
                <a:gd name="connsiteX1" fmla="*/ 1079653 w 3172858"/>
                <a:gd name="connsiteY1" fmla="*/ 1773716 h 1773716"/>
                <a:gd name="connsiteX2" fmla="*/ 3172858 w 3172858"/>
                <a:gd name="connsiteY2" fmla="*/ 1751682 h 1773716"/>
                <a:gd name="connsiteX3" fmla="*/ 0 w 3172858"/>
                <a:gd name="connsiteY3" fmla="*/ 0 h 1773716"/>
                <a:gd name="connsiteX0" fmla="*/ 0 w 3114492"/>
                <a:gd name="connsiteY0" fmla="*/ 0 h 1773716"/>
                <a:gd name="connsiteX1" fmla="*/ 1079653 w 3114492"/>
                <a:gd name="connsiteY1" fmla="*/ 1773716 h 1773716"/>
                <a:gd name="connsiteX2" fmla="*/ 3114492 w 3114492"/>
                <a:gd name="connsiteY2" fmla="*/ 1177750 h 1773716"/>
                <a:gd name="connsiteX3" fmla="*/ 0 w 3114492"/>
                <a:gd name="connsiteY3" fmla="*/ 0 h 1773716"/>
                <a:gd name="connsiteX0" fmla="*/ 0 w 3153403"/>
                <a:gd name="connsiteY0" fmla="*/ 0 h 1773716"/>
                <a:gd name="connsiteX1" fmla="*/ 1079653 w 3153403"/>
                <a:gd name="connsiteY1" fmla="*/ 1773716 h 1773716"/>
                <a:gd name="connsiteX2" fmla="*/ 3153403 w 3153403"/>
                <a:gd name="connsiteY2" fmla="*/ 1771137 h 1773716"/>
                <a:gd name="connsiteX3" fmla="*/ 0 w 3153403"/>
                <a:gd name="connsiteY3" fmla="*/ 0 h 1773716"/>
                <a:gd name="connsiteX0" fmla="*/ 0 w 3153403"/>
                <a:gd name="connsiteY0" fmla="*/ 0 h 1771137"/>
                <a:gd name="connsiteX1" fmla="*/ 1036790 w 3153403"/>
                <a:gd name="connsiteY1" fmla="*/ 1768953 h 1771137"/>
                <a:gd name="connsiteX2" fmla="*/ 3153403 w 3153403"/>
                <a:gd name="connsiteY2" fmla="*/ 1771137 h 1771137"/>
                <a:gd name="connsiteX3" fmla="*/ 0 w 3153403"/>
                <a:gd name="connsiteY3" fmla="*/ 0 h 1771137"/>
                <a:gd name="connsiteX0" fmla="*/ 0 w 3153403"/>
                <a:gd name="connsiteY0" fmla="*/ 0 h 1773715"/>
                <a:gd name="connsiteX1" fmla="*/ 1036790 w 3153403"/>
                <a:gd name="connsiteY1" fmla="*/ 1773715 h 1773715"/>
                <a:gd name="connsiteX2" fmla="*/ 3153403 w 3153403"/>
                <a:gd name="connsiteY2" fmla="*/ 1771137 h 1773715"/>
                <a:gd name="connsiteX3" fmla="*/ 0 w 3153403"/>
                <a:gd name="connsiteY3" fmla="*/ 0 h 1773715"/>
                <a:gd name="connsiteX0" fmla="*/ 0 w 3081965"/>
                <a:gd name="connsiteY0" fmla="*/ 0 h 1775900"/>
                <a:gd name="connsiteX1" fmla="*/ 1036790 w 3081965"/>
                <a:gd name="connsiteY1" fmla="*/ 1773715 h 1775900"/>
                <a:gd name="connsiteX2" fmla="*/ 3081965 w 3081965"/>
                <a:gd name="connsiteY2" fmla="*/ 1775900 h 1775900"/>
                <a:gd name="connsiteX3" fmla="*/ 0 w 3081965"/>
                <a:gd name="connsiteY3" fmla="*/ 0 h 1775900"/>
                <a:gd name="connsiteX0" fmla="*/ 0 w 3086728"/>
                <a:gd name="connsiteY0" fmla="*/ 0 h 1775900"/>
                <a:gd name="connsiteX1" fmla="*/ 1036790 w 3086728"/>
                <a:gd name="connsiteY1" fmla="*/ 1773715 h 1775900"/>
                <a:gd name="connsiteX2" fmla="*/ 3086728 w 3086728"/>
                <a:gd name="connsiteY2" fmla="*/ 1775900 h 1775900"/>
                <a:gd name="connsiteX3" fmla="*/ 0 w 3086728"/>
                <a:gd name="connsiteY3" fmla="*/ 0 h 1775900"/>
                <a:gd name="connsiteX0" fmla="*/ 0 w 3091491"/>
                <a:gd name="connsiteY0" fmla="*/ 0 h 1799713"/>
                <a:gd name="connsiteX1" fmla="*/ 1036790 w 3091491"/>
                <a:gd name="connsiteY1" fmla="*/ 1773715 h 1799713"/>
                <a:gd name="connsiteX2" fmla="*/ 3091491 w 3091491"/>
                <a:gd name="connsiteY2" fmla="*/ 1799713 h 1799713"/>
                <a:gd name="connsiteX3" fmla="*/ 0 w 3091491"/>
                <a:gd name="connsiteY3" fmla="*/ 0 h 1799713"/>
                <a:gd name="connsiteX0" fmla="*/ 0 w 3120066"/>
                <a:gd name="connsiteY0" fmla="*/ 0 h 1799713"/>
                <a:gd name="connsiteX1" fmla="*/ 103679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20066"/>
                <a:gd name="connsiteY0" fmla="*/ 0 h 1799713"/>
                <a:gd name="connsiteX1" fmla="*/ 1019730 w 3120066"/>
                <a:gd name="connsiteY1" fmla="*/ 1773715 h 1799713"/>
                <a:gd name="connsiteX2" fmla="*/ 3120066 w 3120066"/>
                <a:gd name="connsiteY2" fmla="*/ 1799713 h 1799713"/>
                <a:gd name="connsiteX3" fmla="*/ 0 w 3120066"/>
                <a:gd name="connsiteY3" fmla="*/ 0 h 1799713"/>
                <a:gd name="connsiteX0" fmla="*/ 0 w 3133714"/>
                <a:gd name="connsiteY0" fmla="*/ 0 h 1799713"/>
                <a:gd name="connsiteX1" fmla="*/ 1033378 w 3133714"/>
                <a:gd name="connsiteY1" fmla="*/ 1773715 h 1799713"/>
                <a:gd name="connsiteX2" fmla="*/ 3133714 w 3133714"/>
                <a:gd name="connsiteY2" fmla="*/ 1799713 h 1799713"/>
                <a:gd name="connsiteX3" fmla="*/ 0 w 3133714"/>
                <a:gd name="connsiteY3" fmla="*/ 0 h 1799713"/>
                <a:gd name="connsiteX0" fmla="*/ 0 w 3140538"/>
                <a:gd name="connsiteY0" fmla="*/ 0 h 1799713"/>
                <a:gd name="connsiteX1" fmla="*/ 1040202 w 3140538"/>
                <a:gd name="connsiteY1" fmla="*/ 1773715 h 1799713"/>
                <a:gd name="connsiteX2" fmla="*/ 3140538 w 3140538"/>
                <a:gd name="connsiteY2" fmla="*/ 1799713 h 1799713"/>
                <a:gd name="connsiteX3" fmla="*/ 0 w 3140538"/>
                <a:gd name="connsiteY3" fmla="*/ 0 h 1799713"/>
                <a:gd name="connsiteX0" fmla="*/ 0 w 3126890"/>
                <a:gd name="connsiteY0" fmla="*/ 0 h 1786065"/>
                <a:gd name="connsiteX1" fmla="*/ 1040202 w 3126890"/>
                <a:gd name="connsiteY1" fmla="*/ 1773715 h 1786065"/>
                <a:gd name="connsiteX2" fmla="*/ 3126890 w 3126890"/>
                <a:gd name="connsiteY2" fmla="*/ 1786065 h 1786065"/>
                <a:gd name="connsiteX3" fmla="*/ 0 w 3126890"/>
                <a:gd name="connsiteY3" fmla="*/ 0 h 1786065"/>
                <a:gd name="connsiteX0" fmla="*/ 0 w 3113242"/>
                <a:gd name="connsiteY0" fmla="*/ 0 h 1782653"/>
                <a:gd name="connsiteX1" fmla="*/ 1026554 w 3113242"/>
                <a:gd name="connsiteY1" fmla="*/ 1770303 h 1782653"/>
                <a:gd name="connsiteX2" fmla="*/ 3113242 w 3113242"/>
                <a:gd name="connsiteY2" fmla="*/ 1782653 h 1782653"/>
                <a:gd name="connsiteX3" fmla="*/ 0 w 3113242"/>
                <a:gd name="connsiteY3" fmla="*/ 0 h 1782653"/>
                <a:gd name="connsiteX0" fmla="*/ 0 w 3123478"/>
                <a:gd name="connsiteY0" fmla="*/ 0 h 1782653"/>
                <a:gd name="connsiteX1" fmla="*/ 1036790 w 3123478"/>
                <a:gd name="connsiteY1" fmla="*/ 1770303 h 1782653"/>
                <a:gd name="connsiteX2" fmla="*/ 3123478 w 3123478"/>
                <a:gd name="connsiteY2" fmla="*/ 1782653 h 1782653"/>
                <a:gd name="connsiteX3" fmla="*/ 0 w 3123478"/>
                <a:gd name="connsiteY3" fmla="*/ 0 h 1782653"/>
                <a:gd name="connsiteX0" fmla="*/ 0 w 3109830"/>
                <a:gd name="connsiteY0" fmla="*/ 0 h 1782653"/>
                <a:gd name="connsiteX1" fmla="*/ 1036790 w 3109830"/>
                <a:gd name="connsiteY1" fmla="*/ 1770303 h 1782653"/>
                <a:gd name="connsiteX2" fmla="*/ 3109830 w 3109830"/>
                <a:gd name="connsiteY2" fmla="*/ 1782653 h 1782653"/>
                <a:gd name="connsiteX3" fmla="*/ 0 w 3109830"/>
                <a:gd name="connsiteY3" fmla="*/ 0 h 1782653"/>
                <a:gd name="connsiteX0" fmla="*/ 0 w 3120462"/>
                <a:gd name="connsiteY0" fmla="*/ 0 h 1793286"/>
                <a:gd name="connsiteX1" fmla="*/ 1047422 w 3120462"/>
                <a:gd name="connsiteY1" fmla="*/ 1780936 h 1793286"/>
                <a:gd name="connsiteX2" fmla="*/ 3120462 w 3120462"/>
                <a:gd name="connsiteY2" fmla="*/ 1793286 h 1793286"/>
                <a:gd name="connsiteX3" fmla="*/ 0 w 3120462"/>
                <a:gd name="connsiteY3" fmla="*/ 0 h 1793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0462" h="1793286">
                  <a:moveTo>
                    <a:pt x="0" y="0"/>
                  </a:moveTo>
                  <a:lnTo>
                    <a:pt x="1047422" y="1780936"/>
                  </a:lnTo>
                  <a:lnTo>
                    <a:pt x="3120462" y="179328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62000">
                  <a:schemeClr val="accent3"/>
                </a:gs>
                <a:gs pos="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-3295" y="1769807"/>
              <a:ext cx="1407341" cy="5098422"/>
            </a:xfrm>
            <a:custGeom>
              <a:avLst/>
              <a:gdLst>
                <a:gd name="connsiteX0" fmla="*/ 1026488 w 1398147"/>
                <a:gd name="connsiteY0" fmla="*/ 0 h 5073445"/>
                <a:gd name="connsiteX1" fmla="*/ 1398147 w 1398147"/>
                <a:gd name="connsiteY1" fmla="*/ 1875995 h 5073445"/>
                <a:gd name="connsiteX2" fmla="*/ 0 w 1398147"/>
                <a:gd name="connsiteY2" fmla="*/ 5073445 h 5073445"/>
                <a:gd name="connsiteX3" fmla="*/ 1026488 w 1398147"/>
                <a:gd name="connsiteY3" fmla="*/ 0 h 5073445"/>
                <a:gd name="connsiteX0" fmla="*/ 1032388 w 1398147"/>
                <a:gd name="connsiteY0" fmla="*/ 0 h 5055747"/>
                <a:gd name="connsiteX1" fmla="*/ 1398147 w 1398147"/>
                <a:gd name="connsiteY1" fmla="*/ 1858297 h 5055747"/>
                <a:gd name="connsiteX2" fmla="*/ 0 w 1398147"/>
                <a:gd name="connsiteY2" fmla="*/ 5055747 h 5055747"/>
                <a:gd name="connsiteX3" fmla="*/ 1032388 w 1398147"/>
                <a:gd name="connsiteY3" fmla="*/ 0 h 5055747"/>
                <a:gd name="connsiteX0" fmla="*/ 1032388 w 1398147"/>
                <a:gd name="connsiteY0" fmla="*/ 0 h 5061646"/>
                <a:gd name="connsiteX1" fmla="*/ 1398147 w 1398147"/>
                <a:gd name="connsiteY1" fmla="*/ 1864196 h 5061646"/>
                <a:gd name="connsiteX2" fmla="*/ 0 w 1398147"/>
                <a:gd name="connsiteY2" fmla="*/ 5061646 h 5061646"/>
                <a:gd name="connsiteX3" fmla="*/ 1032388 w 1398147"/>
                <a:gd name="connsiteY3" fmla="*/ 0 h 5061646"/>
                <a:gd name="connsiteX0" fmla="*/ 1032388 w 1398147"/>
                <a:gd name="connsiteY0" fmla="*/ 0 h 5079344"/>
                <a:gd name="connsiteX1" fmla="*/ 1398147 w 1398147"/>
                <a:gd name="connsiteY1" fmla="*/ 1881894 h 5079344"/>
                <a:gd name="connsiteX2" fmla="*/ 0 w 1398147"/>
                <a:gd name="connsiteY2" fmla="*/ 5079344 h 5079344"/>
                <a:gd name="connsiteX3" fmla="*/ 1032388 w 1398147"/>
                <a:gd name="connsiteY3" fmla="*/ 0 h 5079344"/>
                <a:gd name="connsiteX0" fmla="*/ 1032388 w 1398147"/>
                <a:gd name="connsiteY0" fmla="*/ 0 h 5089936"/>
                <a:gd name="connsiteX1" fmla="*/ 1398147 w 1398147"/>
                <a:gd name="connsiteY1" fmla="*/ 1881894 h 5089936"/>
                <a:gd name="connsiteX2" fmla="*/ 0 w 1398147"/>
                <a:gd name="connsiteY2" fmla="*/ 5089936 h 5089936"/>
                <a:gd name="connsiteX3" fmla="*/ 1032388 w 1398147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81894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1039450 w 1405209"/>
                <a:gd name="connsiteY3" fmla="*/ 0 h 5089936"/>
                <a:gd name="connsiteX0" fmla="*/ 1039450 w 1405209"/>
                <a:gd name="connsiteY0" fmla="*/ 0 h 5089936"/>
                <a:gd name="connsiteX1" fmla="*/ 1405209 w 1405209"/>
                <a:gd name="connsiteY1" fmla="*/ 1891419 h 5089936"/>
                <a:gd name="connsiteX2" fmla="*/ 0 w 1405209"/>
                <a:gd name="connsiteY2" fmla="*/ 5089936 h 5089936"/>
                <a:gd name="connsiteX3" fmla="*/ 8890 w 1405209"/>
                <a:gd name="connsiteY3" fmla="*/ 5081754 h 5089936"/>
                <a:gd name="connsiteX4" fmla="*/ 1039450 w 1405209"/>
                <a:gd name="connsiteY4" fmla="*/ 0 h 5089936"/>
                <a:gd name="connsiteX0" fmla="*/ 1041582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41582 w 1407341"/>
                <a:gd name="connsiteY4" fmla="*/ 0 h 5098422"/>
                <a:gd name="connsiteX0" fmla="*/ 1034758 w 1407341"/>
                <a:gd name="connsiteY0" fmla="*/ 0 h 5098422"/>
                <a:gd name="connsiteX1" fmla="*/ 1407341 w 1407341"/>
                <a:gd name="connsiteY1" fmla="*/ 1891419 h 5098422"/>
                <a:gd name="connsiteX2" fmla="*/ 2132 w 1407341"/>
                <a:gd name="connsiteY2" fmla="*/ 5089936 h 5098422"/>
                <a:gd name="connsiteX3" fmla="*/ 719 w 1407341"/>
                <a:gd name="connsiteY3" fmla="*/ 5097208 h 5098422"/>
                <a:gd name="connsiteX4" fmla="*/ 1034758 w 1407341"/>
                <a:gd name="connsiteY4" fmla="*/ 0 h 5098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7341" h="5098422">
                  <a:moveTo>
                    <a:pt x="1034758" y="0"/>
                  </a:moveTo>
                  <a:lnTo>
                    <a:pt x="1407341" y="1891419"/>
                  </a:lnTo>
                  <a:lnTo>
                    <a:pt x="2132" y="5089936"/>
                  </a:lnTo>
                  <a:cubicBezTo>
                    <a:pt x="5095" y="5083774"/>
                    <a:pt x="-2244" y="5103370"/>
                    <a:pt x="719" y="5097208"/>
                  </a:cubicBezTo>
                  <a:lnTo>
                    <a:pt x="1034758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18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8694845" y="2426110"/>
              <a:ext cx="2293341" cy="4440419"/>
            </a:xfrm>
            <a:custGeom>
              <a:avLst/>
              <a:gdLst>
                <a:gd name="connsiteX0" fmla="*/ 958645 w 2263877"/>
                <a:gd name="connsiteY0" fmla="*/ 0 h 4424516"/>
                <a:gd name="connsiteX1" fmla="*/ 2263877 w 2263877"/>
                <a:gd name="connsiteY1" fmla="*/ 1393722 h 4424516"/>
                <a:gd name="connsiteX2" fmla="*/ 0 w 2263877"/>
                <a:gd name="connsiteY2" fmla="*/ 4424516 h 4424516"/>
                <a:gd name="connsiteX3" fmla="*/ 958645 w 2263877"/>
                <a:gd name="connsiteY3" fmla="*/ 0 h 4424516"/>
                <a:gd name="connsiteX0" fmla="*/ 958645 w 2269487"/>
                <a:gd name="connsiteY0" fmla="*/ 0 h 4424516"/>
                <a:gd name="connsiteX1" fmla="*/ 2269487 w 2269487"/>
                <a:gd name="connsiteY1" fmla="*/ 1388112 h 4424516"/>
                <a:gd name="connsiteX2" fmla="*/ 0 w 2269487"/>
                <a:gd name="connsiteY2" fmla="*/ 4424516 h 4424516"/>
                <a:gd name="connsiteX3" fmla="*/ 958645 w 2269487"/>
                <a:gd name="connsiteY3" fmla="*/ 0 h 4424516"/>
                <a:gd name="connsiteX0" fmla="*/ 982499 w 2293341"/>
                <a:gd name="connsiteY0" fmla="*/ 0 h 4440419"/>
                <a:gd name="connsiteX1" fmla="*/ 2293341 w 2293341"/>
                <a:gd name="connsiteY1" fmla="*/ 1388112 h 4440419"/>
                <a:gd name="connsiteX2" fmla="*/ 0 w 2293341"/>
                <a:gd name="connsiteY2" fmla="*/ 4440419 h 4440419"/>
                <a:gd name="connsiteX3" fmla="*/ 982499 w 2293341"/>
                <a:gd name="connsiteY3" fmla="*/ 0 h 4440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3341" h="4440419">
                  <a:moveTo>
                    <a:pt x="982499" y="0"/>
                  </a:moveTo>
                  <a:lnTo>
                    <a:pt x="2293341" y="1388112"/>
                  </a:lnTo>
                  <a:lnTo>
                    <a:pt x="0" y="4440419"/>
                  </a:lnTo>
                  <a:lnTo>
                    <a:pt x="982499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29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33" name="Freeform 32"/>
            <p:cNvSpPr/>
            <p:nvPr/>
          </p:nvSpPr>
          <p:spPr>
            <a:xfrm>
              <a:off x="9669015" y="1066800"/>
              <a:ext cx="2530575" cy="2762250"/>
            </a:xfrm>
            <a:custGeom>
              <a:avLst/>
              <a:gdLst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309687 w 2481262"/>
                <a:gd name="connsiteY2" fmla="*/ 2762250 h 2762250"/>
                <a:gd name="connsiteX3" fmla="*/ 2481262 w 2481262"/>
                <a:gd name="connsiteY3" fmla="*/ 0 h 2762250"/>
                <a:gd name="connsiteX0" fmla="*/ 2481262 w 2481262"/>
                <a:gd name="connsiteY0" fmla="*/ 0 h 2762250"/>
                <a:gd name="connsiteX1" fmla="*/ 0 w 2481262"/>
                <a:gd name="connsiteY1" fmla="*/ 1371600 h 2762250"/>
                <a:gd name="connsiteX2" fmla="*/ 1292857 w 2481262"/>
                <a:gd name="connsiteY2" fmla="*/ 2762250 h 2762250"/>
                <a:gd name="connsiteX3" fmla="*/ 2481262 w 2481262"/>
                <a:gd name="connsiteY3" fmla="*/ 0 h 2762250"/>
                <a:gd name="connsiteX0" fmla="*/ 2509311 w 2509311"/>
                <a:gd name="connsiteY0" fmla="*/ 0 h 2762250"/>
                <a:gd name="connsiteX1" fmla="*/ 0 w 2509311"/>
                <a:gd name="connsiteY1" fmla="*/ 1354771 h 2762250"/>
                <a:gd name="connsiteX2" fmla="*/ 1320906 w 2509311"/>
                <a:gd name="connsiteY2" fmla="*/ 2762250 h 2762250"/>
                <a:gd name="connsiteX3" fmla="*/ 2509311 w 2509311"/>
                <a:gd name="connsiteY3" fmla="*/ 0 h 2762250"/>
                <a:gd name="connsiteX0" fmla="*/ 2519943 w 2519943"/>
                <a:gd name="connsiteY0" fmla="*/ 0 h 2762250"/>
                <a:gd name="connsiteX1" fmla="*/ 0 w 2519943"/>
                <a:gd name="connsiteY1" fmla="*/ 1354771 h 2762250"/>
                <a:gd name="connsiteX2" fmla="*/ 1320906 w 2519943"/>
                <a:gd name="connsiteY2" fmla="*/ 2762250 h 2762250"/>
                <a:gd name="connsiteX3" fmla="*/ 2519943 w 2519943"/>
                <a:gd name="connsiteY3" fmla="*/ 0 h 2762250"/>
                <a:gd name="connsiteX0" fmla="*/ 2530575 w 2530575"/>
                <a:gd name="connsiteY0" fmla="*/ 0 h 2762250"/>
                <a:gd name="connsiteX1" fmla="*/ 0 w 2530575"/>
                <a:gd name="connsiteY1" fmla="*/ 1354771 h 2762250"/>
                <a:gd name="connsiteX2" fmla="*/ 1320906 w 2530575"/>
                <a:gd name="connsiteY2" fmla="*/ 2762250 h 2762250"/>
                <a:gd name="connsiteX3" fmla="*/ 2530575 w 2530575"/>
                <a:gd name="connsiteY3" fmla="*/ 0 h 276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30575" h="2762250">
                  <a:moveTo>
                    <a:pt x="2530575" y="0"/>
                  </a:moveTo>
                  <a:lnTo>
                    <a:pt x="0" y="1354771"/>
                  </a:lnTo>
                  <a:lnTo>
                    <a:pt x="1320906" y="2762250"/>
                  </a:lnTo>
                  <a:lnTo>
                    <a:pt x="2530575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34" name="Freeform 33"/>
            <p:cNvSpPr/>
            <p:nvPr/>
          </p:nvSpPr>
          <p:spPr>
            <a:xfrm>
              <a:off x="3317358" y="-5316"/>
              <a:ext cx="4354033" cy="1222744"/>
            </a:xfrm>
            <a:custGeom>
              <a:avLst/>
              <a:gdLst>
                <a:gd name="connsiteX0" fmla="*/ 0 w 4354033"/>
                <a:gd name="connsiteY0" fmla="*/ 0 h 1217428"/>
                <a:gd name="connsiteX1" fmla="*/ 3067493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54033"/>
                <a:gd name="connsiteY0" fmla="*/ 0 h 1217428"/>
                <a:gd name="connsiteX1" fmla="*/ 3088758 w 4354033"/>
                <a:gd name="connsiteY1" fmla="*/ 10632 h 1217428"/>
                <a:gd name="connsiteX2" fmla="*/ 4354033 w 4354033"/>
                <a:gd name="connsiteY2" fmla="*/ 1217428 h 1217428"/>
                <a:gd name="connsiteX3" fmla="*/ 0 w 4354033"/>
                <a:gd name="connsiteY3" fmla="*/ 0 h 1217428"/>
                <a:gd name="connsiteX0" fmla="*/ 0 w 4375298"/>
                <a:gd name="connsiteY0" fmla="*/ 0 h 1217428"/>
                <a:gd name="connsiteX1" fmla="*/ 3088758 w 4375298"/>
                <a:gd name="connsiteY1" fmla="*/ 10632 h 1217428"/>
                <a:gd name="connsiteX2" fmla="*/ 4375298 w 4375298"/>
                <a:gd name="connsiteY2" fmla="*/ 1217428 h 1217428"/>
                <a:gd name="connsiteX3" fmla="*/ 0 w 4375298"/>
                <a:gd name="connsiteY3" fmla="*/ 0 h 1217428"/>
                <a:gd name="connsiteX0" fmla="*/ 0 w 4364666"/>
                <a:gd name="connsiteY0" fmla="*/ 0 h 1217428"/>
                <a:gd name="connsiteX1" fmla="*/ 3088758 w 4364666"/>
                <a:gd name="connsiteY1" fmla="*/ 10632 h 1217428"/>
                <a:gd name="connsiteX2" fmla="*/ 4364666 w 4364666"/>
                <a:gd name="connsiteY2" fmla="*/ 1217428 h 1217428"/>
                <a:gd name="connsiteX3" fmla="*/ 0 w 4364666"/>
                <a:gd name="connsiteY3" fmla="*/ 0 h 1217428"/>
                <a:gd name="connsiteX0" fmla="*/ 0 w 4354033"/>
                <a:gd name="connsiteY0" fmla="*/ 0 h 1222744"/>
                <a:gd name="connsiteX1" fmla="*/ 3088758 w 4354033"/>
                <a:gd name="connsiteY1" fmla="*/ 10632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  <a:gd name="connsiteX0" fmla="*/ 0 w 4354033"/>
                <a:gd name="connsiteY0" fmla="*/ 5317 h 1228061"/>
                <a:gd name="connsiteX1" fmla="*/ 3083442 w 4354033"/>
                <a:gd name="connsiteY1" fmla="*/ 0 h 1228061"/>
                <a:gd name="connsiteX2" fmla="*/ 4354033 w 4354033"/>
                <a:gd name="connsiteY2" fmla="*/ 1228061 h 1228061"/>
                <a:gd name="connsiteX3" fmla="*/ 0 w 4354033"/>
                <a:gd name="connsiteY3" fmla="*/ 5317 h 1228061"/>
                <a:gd name="connsiteX0" fmla="*/ 0 w 4354033"/>
                <a:gd name="connsiteY0" fmla="*/ 0 h 1222744"/>
                <a:gd name="connsiteX1" fmla="*/ 3094074 w 4354033"/>
                <a:gd name="connsiteY1" fmla="*/ 5315 h 1222744"/>
                <a:gd name="connsiteX2" fmla="*/ 4354033 w 4354033"/>
                <a:gd name="connsiteY2" fmla="*/ 1222744 h 1222744"/>
                <a:gd name="connsiteX3" fmla="*/ 0 w 4354033"/>
                <a:gd name="connsiteY3" fmla="*/ 0 h 122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54033" h="1222744">
                  <a:moveTo>
                    <a:pt x="0" y="0"/>
                  </a:moveTo>
                  <a:lnTo>
                    <a:pt x="3094074" y="5315"/>
                  </a:lnTo>
                  <a:lnTo>
                    <a:pt x="4354033" y="1222744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8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40" dirty="0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8690614" y="3782459"/>
              <a:ext cx="2818349" cy="3087424"/>
            </a:xfrm>
            <a:custGeom>
              <a:avLst/>
              <a:gdLst>
                <a:gd name="connsiteX0" fmla="*/ 2270113 w 2753791"/>
                <a:gd name="connsiteY0" fmla="*/ 0 h 3029171"/>
                <a:gd name="connsiteX1" fmla="*/ 0 w 2753791"/>
                <a:gd name="connsiteY1" fmla="*/ 3025640 h 3029171"/>
                <a:gd name="connsiteX2" fmla="*/ 2753791 w 2753791"/>
                <a:gd name="connsiteY2" fmla="*/ 3029171 h 3029171"/>
                <a:gd name="connsiteX3" fmla="*/ 2270113 w 2753791"/>
                <a:gd name="connsiteY3" fmla="*/ 0 h 3029171"/>
                <a:gd name="connsiteX0" fmla="*/ 2247810 w 2753791"/>
                <a:gd name="connsiteY0" fmla="*/ 0 h 3073776"/>
                <a:gd name="connsiteX1" fmla="*/ 0 w 2753791"/>
                <a:gd name="connsiteY1" fmla="*/ 3070245 h 3073776"/>
                <a:gd name="connsiteX2" fmla="*/ 2753791 w 2753791"/>
                <a:gd name="connsiteY2" fmla="*/ 3073776 h 3073776"/>
                <a:gd name="connsiteX3" fmla="*/ 2247810 w 2753791"/>
                <a:gd name="connsiteY3" fmla="*/ 0 h 3073776"/>
                <a:gd name="connsiteX0" fmla="*/ 2311420 w 2817401"/>
                <a:gd name="connsiteY0" fmla="*/ 0 h 3073776"/>
                <a:gd name="connsiteX1" fmla="*/ 0 w 2817401"/>
                <a:gd name="connsiteY1" fmla="*/ 3062294 h 3073776"/>
                <a:gd name="connsiteX2" fmla="*/ 2817401 w 2817401"/>
                <a:gd name="connsiteY2" fmla="*/ 3073776 h 3073776"/>
                <a:gd name="connsiteX3" fmla="*/ 2311420 w 2817401"/>
                <a:gd name="connsiteY3" fmla="*/ 0 h 3073776"/>
                <a:gd name="connsiteX0" fmla="*/ 2311420 w 2817401"/>
                <a:gd name="connsiteY0" fmla="*/ 0 h 3089589"/>
                <a:gd name="connsiteX1" fmla="*/ 0 w 2817401"/>
                <a:gd name="connsiteY1" fmla="*/ 3089589 h 3089589"/>
                <a:gd name="connsiteX2" fmla="*/ 2817401 w 2817401"/>
                <a:gd name="connsiteY2" fmla="*/ 3073776 h 3089589"/>
                <a:gd name="connsiteX3" fmla="*/ 2311420 w 2817401"/>
                <a:gd name="connsiteY3" fmla="*/ 0 h 3089589"/>
                <a:gd name="connsiteX0" fmla="*/ 2306657 w 2812638"/>
                <a:gd name="connsiteY0" fmla="*/ 0 h 3089589"/>
                <a:gd name="connsiteX1" fmla="*/ 0 w 2812638"/>
                <a:gd name="connsiteY1" fmla="*/ 3089589 h 3089589"/>
                <a:gd name="connsiteX2" fmla="*/ 2812638 w 2812638"/>
                <a:gd name="connsiteY2" fmla="*/ 3073776 h 3089589"/>
                <a:gd name="connsiteX3" fmla="*/ 2306657 w 2812638"/>
                <a:gd name="connsiteY3" fmla="*/ 0 h 3089589"/>
                <a:gd name="connsiteX0" fmla="*/ 2306657 w 2812638"/>
                <a:gd name="connsiteY0" fmla="*/ 0 h 3084826"/>
                <a:gd name="connsiteX1" fmla="*/ 0 w 2812638"/>
                <a:gd name="connsiteY1" fmla="*/ 3084826 h 3084826"/>
                <a:gd name="connsiteX2" fmla="*/ 2812638 w 2812638"/>
                <a:gd name="connsiteY2" fmla="*/ 3073776 h 3084826"/>
                <a:gd name="connsiteX3" fmla="*/ 2306657 w 2812638"/>
                <a:gd name="connsiteY3" fmla="*/ 0 h 3084826"/>
                <a:gd name="connsiteX0" fmla="*/ 2292370 w 2798351"/>
                <a:gd name="connsiteY0" fmla="*/ 0 h 3084826"/>
                <a:gd name="connsiteX1" fmla="*/ 0 w 2798351"/>
                <a:gd name="connsiteY1" fmla="*/ 3084826 h 3084826"/>
                <a:gd name="connsiteX2" fmla="*/ 2798351 w 2798351"/>
                <a:gd name="connsiteY2" fmla="*/ 3073776 h 3084826"/>
                <a:gd name="connsiteX3" fmla="*/ 2292370 w 279835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2987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298720 w 2804701"/>
                <a:gd name="connsiteY3" fmla="*/ 0 h 3084826"/>
                <a:gd name="connsiteX0" fmla="*/ 2311420 w 2804701"/>
                <a:gd name="connsiteY0" fmla="*/ 0 h 3084826"/>
                <a:gd name="connsiteX1" fmla="*/ 0 w 2804701"/>
                <a:gd name="connsiteY1" fmla="*/ 3084826 h 3084826"/>
                <a:gd name="connsiteX2" fmla="*/ 2804701 w 2804701"/>
                <a:gd name="connsiteY2" fmla="*/ 3073776 h 3084826"/>
                <a:gd name="connsiteX3" fmla="*/ 2311420 w 2804701"/>
                <a:gd name="connsiteY3" fmla="*/ 0 h 3084826"/>
                <a:gd name="connsiteX0" fmla="*/ 2311420 w 2804701"/>
                <a:gd name="connsiteY0" fmla="*/ 0 h 3087424"/>
                <a:gd name="connsiteX1" fmla="*/ 0 w 2804701"/>
                <a:gd name="connsiteY1" fmla="*/ 3084826 h 3087424"/>
                <a:gd name="connsiteX2" fmla="*/ 2804701 w 2804701"/>
                <a:gd name="connsiteY2" fmla="*/ 3087424 h 3087424"/>
                <a:gd name="connsiteX3" fmla="*/ 2311420 w 2804701"/>
                <a:gd name="connsiteY3" fmla="*/ 0 h 3087424"/>
                <a:gd name="connsiteX0" fmla="*/ 2311420 w 2818349"/>
                <a:gd name="connsiteY0" fmla="*/ 0 h 3087424"/>
                <a:gd name="connsiteX1" fmla="*/ 0 w 2818349"/>
                <a:gd name="connsiteY1" fmla="*/ 3084826 h 3087424"/>
                <a:gd name="connsiteX2" fmla="*/ 2818349 w 2818349"/>
                <a:gd name="connsiteY2" fmla="*/ 3087424 h 3087424"/>
                <a:gd name="connsiteX3" fmla="*/ 2311420 w 2818349"/>
                <a:gd name="connsiteY3" fmla="*/ 0 h 3087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18349" h="3087424">
                  <a:moveTo>
                    <a:pt x="2311420" y="0"/>
                  </a:moveTo>
                  <a:lnTo>
                    <a:pt x="0" y="3084826"/>
                  </a:lnTo>
                  <a:lnTo>
                    <a:pt x="2818349" y="3087424"/>
                  </a:lnTo>
                  <a:lnTo>
                    <a:pt x="2311420" y="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32000">
                  <a:schemeClr val="accent2"/>
                </a:gs>
              </a:gsLst>
              <a:lin ang="18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36" name="Freeform 35"/>
            <p:cNvSpPr/>
            <p:nvPr/>
          </p:nvSpPr>
          <p:spPr>
            <a:xfrm>
              <a:off x="7660347" y="1094096"/>
              <a:ext cx="4531653" cy="1344304"/>
            </a:xfrm>
            <a:custGeom>
              <a:avLst/>
              <a:gdLst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43113 w 4533900"/>
                <a:gd name="connsiteY2" fmla="*/ 1371600 h 1371600"/>
                <a:gd name="connsiteX3" fmla="*/ 0 w 4533900"/>
                <a:gd name="connsiteY3" fmla="*/ 142875 h 1371600"/>
                <a:gd name="connsiteX0" fmla="*/ 0 w 4533900"/>
                <a:gd name="connsiteY0" fmla="*/ 142875 h 1371600"/>
                <a:gd name="connsiteX1" fmla="*/ 4533900 w 4533900"/>
                <a:gd name="connsiteY1" fmla="*/ 0 h 1371600"/>
                <a:gd name="connsiteX2" fmla="*/ 2021848 w 4533900"/>
                <a:gd name="connsiteY2" fmla="*/ 1371600 h 1371600"/>
                <a:gd name="connsiteX3" fmla="*/ 0 w 4533900"/>
                <a:gd name="connsiteY3" fmla="*/ 142875 h 1371600"/>
                <a:gd name="connsiteX0" fmla="*/ 0 w 4544532"/>
                <a:gd name="connsiteY0" fmla="*/ 153508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53508 h 1371600"/>
                <a:gd name="connsiteX0" fmla="*/ 0 w 4544532"/>
                <a:gd name="connsiteY0" fmla="*/ 142875 h 1371600"/>
                <a:gd name="connsiteX1" fmla="*/ 4544532 w 4544532"/>
                <a:gd name="connsiteY1" fmla="*/ 0 h 1371600"/>
                <a:gd name="connsiteX2" fmla="*/ 2032480 w 4544532"/>
                <a:gd name="connsiteY2" fmla="*/ 1371600 h 1371600"/>
                <a:gd name="connsiteX3" fmla="*/ 0 w 4544532"/>
                <a:gd name="connsiteY3" fmla="*/ 142875 h 1371600"/>
                <a:gd name="connsiteX0" fmla="*/ 0 w 4536805"/>
                <a:gd name="connsiteY0" fmla="*/ 148026 h 1371600"/>
                <a:gd name="connsiteX1" fmla="*/ 4536805 w 4536805"/>
                <a:gd name="connsiteY1" fmla="*/ 0 h 1371600"/>
                <a:gd name="connsiteX2" fmla="*/ 2024753 w 4536805"/>
                <a:gd name="connsiteY2" fmla="*/ 1371600 h 1371600"/>
                <a:gd name="connsiteX3" fmla="*/ 0 w 4536805"/>
                <a:gd name="connsiteY3" fmla="*/ 148026 h 1371600"/>
                <a:gd name="connsiteX0" fmla="*/ 0 w 4531653"/>
                <a:gd name="connsiteY0" fmla="*/ 142874 h 1371600"/>
                <a:gd name="connsiteX1" fmla="*/ 4531653 w 4531653"/>
                <a:gd name="connsiteY1" fmla="*/ 0 h 1371600"/>
                <a:gd name="connsiteX2" fmla="*/ 2019601 w 4531653"/>
                <a:gd name="connsiteY2" fmla="*/ 1371600 h 1371600"/>
                <a:gd name="connsiteX3" fmla="*/ 0 w 4531653"/>
                <a:gd name="connsiteY3" fmla="*/ 142874 h 1371600"/>
                <a:gd name="connsiteX0" fmla="*/ 0 w 3944799"/>
                <a:gd name="connsiteY0" fmla="*/ 33692 h 1262418"/>
                <a:gd name="connsiteX1" fmla="*/ 3944799 w 3944799"/>
                <a:gd name="connsiteY1" fmla="*/ 0 h 1262418"/>
                <a:gd name="connsiteX2" fmla="*/ 2019601 w 3944799"/>
                <a:gd name="connsiteY2" fmla="*/ 1262418 h 1262418"/>
                <a:gd name="connsiteX3" fmla="*/ 0 w 3944799"/>
                <a:gd name="connsiteY3" fmla="*/ 33692 h 1262418"/>
                <a:gd name="connsiteX0" fmla="*/ 0 w 4531653"/>
                <a:gd name="connsiteY0" fmla="*/ 115578 h 1344304"/>
                <a:gd name="connsiteX1" fmla="*/ 4531653 w 4531653"/>
                <a:gd name="connsiteY1" fmla="*/ 0 h 1344304"/>
                <a:gd name="connsiteX2" fmla="*/ 2019601 w 4531653"/>
                <a:gd name="connsiteY2" fmla="*/ 1344304 h 1344304"/>
                <a:gd name="connsiteX3" fmla="*/ 0 w 4531653"/>
                <a:gd name="connsiteY3" fmla="*/ 115578 h 1344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1653" h="1344304">
                  <a:moveTo>
                    <a:pt x="0" y="115578"/>
                  </a:moveTo>
                  <a:lnTo>
                    <a:pt x="4531653" y="0"/>
                  </a:lnTo>
                  <a:lnTo>
                    <a:pt x="2019601" y="1344304"/>
                  </a:lnTo>
                  <a:lnTo>
                    <a:pt x="0" y="115578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4067336" y="4700371"/>
              <a:ext cx="4645354" cy="2166557"/>
            </a:xfrm>
            <a:custGeom>
              <a:avLst/>
              <a:gdLst>
                <a:gd name="connsiteX0" fmla="*/ 0 w 4632158"/>
                <a:gd name="connsiteY0" fmla="*/ 1239253 h 2129590"/>
                <a:gd name="connsiteX1" fmla="*/ 3645569 w 4632158"/>
                <a:gd name="connsiteY1" fmla="*/ 0 h 2129590"/>
                <a:gd name="connsiteX2" fmla="*/ 4632158 w 4632158"/>
                <a:gd name="connsiteY2" fmla="*/ 2129590 h 2129590"/>
                <a:gd name="connsiteX3" fmla="*/ 0 w 4632158"/>
                <a:gd name="connsiteY3" fmla="*/ 1239253 h 2129590"/>
                <a:gd name="connsiteX0" fmla="*/ 0 w 4632158"/>
                <a:gd name="connsiteY0" fmla="*/ 1243228 h 2133565"/>
                <a:gd name="connsiteX1" fmla="*/ 3641593 w 4632158"/>
                <a:gd name="connsiteY1" fmla="*/ 0 h 2133565"/>
                <a:gd name="connsiteX2" fmla="*/ 4632158 w 4632158"/>
                <a:gd name="connsiteY2" fmla="*/ 2133565 h 2133565"/>
                <a:gd name="connsiteX3" fmla="*/ 0 w 4632158"/>
                <a:gd name="connsiteY3" fmla="*/ 1243228 h 2133565"/>
                <a:gd name="connsiteX0" fmla="*/ 0 w 4656011"/>
                <a:gd name="connsiteY0" fmla="*/ 1243228 h 2157419"/>
                <a:gd name="connsiteX1" fmla="*/ 3641593 w 4656011"/>
                <a:gd name="connsiteY1" fmla="*/ 0 h 2157419"/>
                <a:gd name="connsiteX2" fmla="*/ 4656011 w 4656011"/>
                <a:gd name="connsiteY2" fmla="*/ 2157419 h 2157419"/>
                <a:gd name="connsiteX3" fmla="*/ 0 w 4656011"/>
                <a:gd name="connsiteY3" fmla="*/ 1243228 h 2157419"/>
                <a:gd name="connsiteX0" fmla="*/ 0 w 4659987"/>
                <a:gd name="connsiteY0" fmla="*/ 1247204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47204 h 2157419"/>
                <a:gd name="connsiteX0" fmla="*/ 0 w 4667938"/>
                <a:gd name="connsiteY0" fmla="*/ 1263107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63107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67938"/>
                <a:gd name="connsiteY0" fmla="*/ 1259132 h 2157419"/>
                <a:gd name="connsiteX1" fmla="*/ 3653520 w 4667938"/>
                <a:gd name="connsiteY1" fmla="*/ 0 h 2157419"/>
                <a:gd name="connsiteX2" fmla="*/ 4667938 w 4667938"/>
                <a:gd name="connsiteY2" fmla="*/ 2157419 h 2157419"/>
                <a:gd name="connsiteX3" fmla="*/ 0 w 4667938"/>
                <a:gd name="connsiteY3" fmla="*/ 1259132 h 2157419"/>
                <a:gd name="connsiteX0" fmla="*/ 0 w 4659987"/>
                <a:gd name="connsiteY0" fmla="*/ 1251181 h 2157419"/>
                <a:gd name="connsiteX1" fmla="*/ 3645569 w 4659987"/>
                <a:gd name="connsiteY1" fmla="*/ 0 h 2157419"/>
                <a:gd name="connsiteX2" fmla="*/ 4659987 w 4659987"/>
                <a:gd name="connsiteY2" fmla="*/ 2157419 h 2157419"/>
                <a:gd name="connsiteX3" fmla="*/ 0 w 4659987"/>
                <a:gd name="connsiteY3" fmla="*/ 1251181 h 2157419"/>
                <a:gd name="connsiteX0" fmla="*/ 0 w 4674275"/>
                <a:gd name="connsiteY0" fmla="*/ 1251181 h 2157419"/>
                <a:gd name="connsiteX1" fmla="*/ 3645569 w 4674275"/>
                <a:gd name="connsiteY1" fmla="*/ 0 h 2157419"/>
                <a:gd name="connsiteX2" fmla="*/ 4674275 w 4674275"/>
                <a:gd name="connsiteY2" fmla="*/ 2157419 h 2157419"/>
                <a:gd name="connsiteX3" fmla="*/ 0 w 4674275"/>
                <a:gd name="connsiteY3" fmla="*/ 1251181 h 2157419"/>
                <a:gd name="connsiteX0" fmla="*/ 0 w 4683800"/>
                <a:gd name="connsiteY0" fmla="*/ 1251181 h 2157419"/>
                <a:gd name="connsiteX1" fmla="*/ 3655094 w 4683800"/>
                <a:gd name="connsiteY1" fmla="*/ 0 h 2157419"/>
                <a:gd name="connsiteX2" fmla="*/ 4683800 w 4683800"/>
                <a:gd name="connsiteY2" fmla="*/ 2157419 h 2157419"/>
                <a:gd name="connsiteX3" fmla="*/ 0 w 4683800"/>
                <a:gd name="connsiteY3" fmla="*/ 1251181 h 2157419"/>
                <a:gd name="connsiteX0" fmla="*/ 0 w 4695230"/>
                <a:gd name="connsiteY0" fmla="*/ 1251181 h 2157419"/>
                <a:gd name="connsiteX1" fmla="*/ 3666524 w 4695230"/>
                <a:gd name="connsiteY1" fmla="*/ 0 h 2157419"/>
                <a:gd name="connsiteX2" fmla="*/ 4695230 w 4695230"/>
                <a:gd name="connsiteY2" fmla="*/ 2157419 h 2157419"/>
                <a:gd name="connsiteX3" fmla="*/ 0 w 4695230"/>
                <a:gd name="connsiteY3" fmla="*/ 1251181 h 2157419"/>
                <a:gd name="connsiteX0" fmla="*/ 0 w 4695230"/>
                <a:gd name="connsiteY0" fmla="*/ 1251181 h 2171067"/>
                <a:gd name="connsiteX1" fmla="*/ 3666524 w 4695230"/>
                <a:gd name="connsiteY1" fmla="*/ 0 h 2171067"/>
                <a:gd name="connsiteX2" fmla="*/ 4695230 w 4695230"/>
                <a:gd name="connsiteY2" fmla="*/ 2171067 h 2171067"/>
                <a:gd name="connsiteX3" fmla="*/ 0 w 4695230"/>
                <a:gd name="connsiteY3" fmla="*/ 1251181 h 2171067"/>
                <a:gd name="connsiteX0" fmla="*/ 0 w 4708878"/>
                <a:gd name="connsiteY0" fmla="*/ 1251181 h 2184715"/>
                <a:gd name="connsiteX1" fmla="*/ 3666524 w 4708878"/>
                <a:gd name="connsiteY1" fmla="*/ 0 h 2184715"/>
                <a:gd name="connsiteX2" fmla="*/ 4708878 w 4708878"/>
                <a:gd name="connsiteY2" fmla="*/ 2184715 h 2184715"/>
                <a:gd name="connsiteX3" fmla="*/ 0 w 4708878"/>
                <a:gd name="connsiteY3" fmla="*/ 1251181 h 2184715"/>
                <a:gd name="connsiteX0" fmla="*/ 0 w 4722526"/>
                <a:gd name="connsiteY0" fmla="*/ 1251181 h 2198363"/>
                <a:gd name="connsiteX1" fmla="*/ 3666524 w 4722526"/>
                <a:gd name="connsiteY1" fmla="*/ 0 h 2198363"/>
                <a:gd name="connsiteX2" fmla="*/ 4722526 w 4722526"/>
                <a:gd name="connsiteY2" fmla="*/ 2198363 h 2198363"/>
                <a:gd name="connsiteX3" fmla="*/ 0 w 4722526"/>
                <a:gd name="connsiteY3" fmla="*/ 1251181 h 2198363"/>
                <a:gd name="connsiteX0" fmla="*/ 0 w 4658916"/>
                <a:gd name="connsiteY0" fmla="*/ 1251181 h 2190411"/>
                <a:gd name="connsiteX1" fmla="*/ 3666524 w 4658916"/>
                <a:gd name="connsiteY1" fmla="*/ 0 h 2190411"/>
                <a:gd name="connsiteX2" fmla="*/ 4658916 w 4658916"/>
                <a:gd name="connsiteY2" fmla="*/ 2190411 h 2190411"/>
                <a:gd name="connsiteX3" fmla="*/ 0 w 4658916"/>
                <a:gd name="connsiteY3" fmla="*/ 1251181 h 2190411"/>
                <a:gd name="connsiteX0" fmla="*/ 0 w 4658916"/>
                <a:gd name="connsiteY0" fmla="*/ 1251181 h 2166557"/>
                <a:gd name="connsiteX1" fmla="*/ 3666524 w 4658916"/>
                <a:gd name="connsiteY1" fmla="*/ 0 h 2166557"/>
                <a:gd name="connsiteX2" fmla="*/ 4658916 w 4658916"/>
                <a:gd name="connsiteY2" fmla="*/ 2166557 h 2166557"/>
                <a:gd name="connsiteX3" fmla="*/ 0 w 4658916"/>
                <a:gd name="connsiteY3" fmla="*/ 1251181 h 2166557"/>
                <a:gd name="connsiteX0" fmla="*/ 0 w 4670136"/>
                <a:gd name="connsiteY0" fmla="*/ 1251181 h 2166557"/>
                <a:gd name="connsiteX1" fmla="*/ 3677744 w 4670136"/>
                <a:gd name="connsiteY1" fmla="*/ 0 h 2166557"/>
                <a:gd name="connsiteX2" fmla="*/ 4670136 w 4670136"/>
                <a:gd name="connsiteY2" fmla="*/ 2166557 h 2166557"/>
                <a:gd name="connsiteX3" fmla="*/ 0 w 4670136"/>
                <a:gd name="connsiteY3" fmla="*/ 1251181 h 2166557"/>
                <a:gd name="connsiteX0" fmla="*/ 0 w 4653306"/>
                <a:gd name="connsiteY0" fmla="*/ 1251181 h 2166557"/>
                <a:gd name="connsiteX1" fmla="*/ 3660914 w 4653306"/>
                <a:gd name="connsiteY1" fmla="*/ 0 h 2166557"/>
                <a:gd name="connsiteX2" fmla="*/ 4653306 w 4653306"/>
                <a:gd name="connsiteY2" fmla="*/ 2166557 h 2166557"/>
                <a:gd name="connsiteX3" fmla="*/ 0 w 4653306"/>
                <a:gd name="connsiteY3" fmla="*/ 1251181 h 2166557"/>
                <a:gd name="connsiteX0" fmla="*/ 0 w 4001299"/>
                <a:gd name="connsiteY0" fmla="*/ 869518 h 2166557"/>
                <a:gd name="connsiteX1" fmla="*/ 3008907 w 4001299"/>
                <a:gd name="connsiteY1" fmla="*/ 0 h 2166557"/>
                <a:gd name="connsiteX2" fmla="*/ 4001299 w 4001299"/>
                <a:gd name="connsiteY2" fmla="*/ 2166557 h 2166557"/>
                <a:gd name="connsiteX3" fmla="*/ 0 w 4001299"/>
                <a:gd name="connsiteY3" fmla="*/ 869518 h 2166557"/>
                <a:gd name="connsiteX0" fmla="*/ 0 w 4645354"/>
                <a:gd name="connsiteY0" fmla="*/ 1251181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51181 h 2166557"/>
                <a:gd name="connsiteX0" fmla="*/ 0 w 4645354"/>
                <a:gd name="connsiteY0" fmla="*/ 1243230 h 2166557"/>
                <a:gd name="connsiteX1" fmla="*/ 3652962 w 4645354"/>
                <a:gd name="connsiteY1" fmla="*/ 0 h 2166557"/>
                <a:gd name="connsiteX2" fmla="*/ 4645354 w 4645354"/>
                <a:gd name="connsiteY2" fmla="*/ 2166557 h 2166557"/>
                <a:gd name="connsiteX3" fmla="*/ 0 w 4645354"/>
                <a:gd name="connsiteY3" fmla="*/ 1243230 h 2166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45354" h="2166557">
                  <a:moveTo>
                    <a:pt x="0" y="1243230"/>
                  </a:moveTo>
                  <a:lnTo>
                    <a:pt x="3652962" y="0"/>
                  </a:lnTo>
                  <a:lnTo>
                    <a:pt x="4645354" y="2166557"/>
                  </a:lnTo>
                  <a:lnTo>
                    <a:pt x="0" y="124323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6000">
                  <a:schemeClr val="accent2"/>
                </a:gs>
              </a:gsLst>
              <a:lin ang="4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541852" y="3007895"/>
              <a:ext cx="2834884" cy="2947737"/>
            </a:xfrm>
            <a:custGeom>
              <a:avLst/>
              <a:gdLst>
                <a:gd name="connsiteX0" fmla="*/ 0 w 2791326"/>
                <a:gd name="connsiteY0" fmla="*/ 1816768 h 2947737"/>
                <a:gd name="connsiteX1" fmla="*/ 493294 w 2791326"/>
                <a:gd name="connsiteY1" fmla="*/ 2947737 h 2947737"/>
                <a:gd name="connsiteX2" fmla="*/ 2791326 w 2791326"/>
                <a:gd name="connsiteY2" fmla="*/ 0 h 2947737"/>
                <a:gd name="connsiteX3" fmla="*/ 0 w 2791326"/>
                <a:gd name="connsiteY3" fmla="*/ 1816768 h 2947737"/>
                <a:gd name="connsiteX0" fmla="*/ 0 w 2799638"/>
                <a:gd name="connsiteY0" fmla="*/ 1845863 h 2947737"/>
                <a:gd name="connsiteX1" fmla="*/ 501606 w 2799638"/>
                <a:gd name="connsiteY1" fmla="*/ 2947737 h 2947737"/>
                <a:gd name="connsiteX2" fmla="*/ 2799638 w 2799638"/>
                <a:gd name="connsiteY2" fmla="*/ 0 h 2947737"/>
                <a:gd name="connsiteX3" fmla="*/ 0 w 2799638"/>
                <a:gd name="connsiteY3" fmla="*/ 1845863 h 2947737"/>
                <a:gd name="connsiteX0" fmla="*/ 0 w 2826933"/>
                <a:gd name="connsiteY0" fmla="*/ 1886806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86806 h 2947737"/>
                <a:gd name="connsiteX0" fmla="*/ 0 w 2826933"/>
                <a:gd name="connsiteY0" fmla="*/ 1859510 h 2947737"/>
                <a:gd name="connsiteX1" fmla="*/ 52890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26933"/>
                <a:gd name="connsiteY0" fmla="*/ 1859510 h 2947737"/>
                <a:gd name="connsiteX1" fmla="*/ 523291 w 2826933"/>
                <a:gd name="connsiteY1" fmla="*/ 2947737 h 2947737"/>
                <a:gd name="connsiteX2" fmla="*/ 2826933 w 2826933"/>
                <a:gd name="connsiteY2" fmla="*/ 0 h 2947737"/>
                <a:gd name="connsiteX3" fmla="*/ 0 w 2826933"/>
                <a:gd name="connsiteY3" fmla="*/ 1859510 h 2947737"/>
                <a:gd name="connsiteX0" fmla="*/ 0 w 2834884"/>
                <a:gd name="connsiteY0" fmla="*/ 1867462 h 2947737"/>
                <a:gd name="connsiteX1" fmla="*/ 531242 w 2834884"/>
                <a:gd name="connsiteY1" fmla="*/ 2947737 h 2947737"/>
                <a:gd name="connsiteX2" fmla="*/ 2834884 w 2834884"/>
                <a:gd name="connsiteY2" fmla="*/ 0 h 2947737"/>
                <a:gd name="connsiteX3" fmla="*/ 0 w 2834884"/>
                <a:gd name="connsiteY3" fmla="*/ 1867462 h 2947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34884" h="2947737">
                  <a:moveTo>
                    <a:pt x="0" y="1867462"/>
                  </a:moveTo>
                  <a:lnTo>
                    <a:pt x="531242" y="2947737"/>
                  </a:lnTo>
                  <a:lnTo>
                    <a:pt x="2834884" y="0"/>
                  </a:lnTo>
                  <a:lnTo>
                    <a:pt x="0" y="1867462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44000">
                  <a:schemeClr val="accent2"/>
                </a:gs>
              </a:gsLst>
              <a:lin ang="7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934" dirty="0"/>
            </a:p>
          </p:txBody>
        </p:sp>
      </p:grpSp>
      <p:sp>
        <p:nvSpPr>
          <p:cNvPr id="39" name="Text Placeholder 45">
            <a:extLst>
              <a:ext uri="{FF2B5EF4-FFF2-40B4-BE49-F238E27FC236}">
                <a16:creationId xmlns:a16="http://schemas.microsoft.com/office/drawing/2014/main" id="{8B252A1D-CC01-724F-82EB-AE41A3B6DA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001" y="4023361"/>
            <a:ext cx="5285839" cy="1487806"/>
          </a:xfrm>
        </p:spPr>
        <p:txBody>
          <a:bodyPr/>
          <a:lstStyle>
            <a:lvl1pPr>
              <a:defRPr sz="7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145249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_Me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>
            <a:off x="0" y="0"/>
            <a:ext cx="7770457" cy="1005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68CD001-DB0A-434C-A4D9-C996D29C984E}"/>
              </a:ext>
            </a:extLst>
          </p:cNvPr>
          <p:cNvSpPr/>
          <p:nvPr userDrawn="1"/>
        </p:nvSpPr>
        <p:spPr>
          <a:xfrm>
            <a:off x="2252" y="48513"/>
            <a:ext cx="7768206" cy="100166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664B3331-1A95-491B-A362-BB7B41288F0C}"/>
              </a:ext>
            </a:extLst>
          </p:cNvPr>
          <p:cNvSpPr/>
          <p:nvPr userDrawn="1"/>
        </p:nvSpPr>
        <p:spPr>
          <a:xfrm>
            <a:off x="0" y="5284313"/>
            <a:ext cx="2286591" cy="4780854"/>
          </a:xfrm>
          <a:custGeom>
            <a:avLst/>
            <a:gdLst>
              <a:gd name="connsiteX0" fmla="*/ 1392248 w 3580909"/>
              <a:gd name="connsiteY0" fmla="*/ 0 h 3209249"/>
              <a:gd name="connsiteX1" fmla="*/ 0 w 3580909"/>
              <a:gd name="connsiteY1" fmla="*/ 3209249 h 3209249"/>
              <a:gd name="connsiteX2" fmla="*/ 3580909 w 3580909"/>
              <a:gd name="connsiteY2" fmla="*/ 1215267 h 3209249"/>
              <a:gd name="connsiteX3" fmla="*/ 1392248 w 3580909"/>
              <a:gd name="connsiteY3" fmla="*/ 0 h 3209249"/>
              <a:gd name="connsiteX0" fmla="*/ 1406371 w 3595032"/>
              <a:gd name="connsiteY0" fmla="*/ 0 h 3209249"/>
              <a:gd name="connsiteX1" fmla="*/ 0 w 3595032"/>
              <a:gd name="connsiteY1" fmla="*/ 3209249 h 3209249"/>
              <a:gd name="connsiteX2" fmla="*/ 3595032 w 3595032"/>
              <a:gd name="connsiteY2" fmla="*/ 1215267 h 3209249"/>
              <a:gd name="connsiteX3" fmla="*/ 1406371 w 3595032"/>
              <a:gd name="connsiteY3" fmla="*/ 0 h 3209249"/>
              <a:gd name="connsiteX0" fmla="*/ 1399310 w 3587971"/>
              <a:gd name="connsiteY0" fmla="*/ 0 h 3209249"/>
              <a:gd name="connsiteX1" fmla="*/ 0 w 3587971"/>
              <a:gd name="connsiteY1" fmla="*/ 3209249 h 3209249"/>
              <a:gd name="connsiteX2" fmla="*/ 3587971 w 3587971"/>
              <a:gd name="connsiteY2" fmla="*/ 1215267 h 3209249"/>
              <a:gd name="connsiteX3" fmla="*/ 1399310 w 3587971"/>
              <a:gd name="connsiteY3" fmla="*/ 0 h 3209249"/>
              <a:gd name="connsiteX0" fmla="*/ 1399310 w 3587971"/>
              <a:gd name="connsiteY0" fmla="*/ 0 h 3252111"/>
              <a:gd name="connsiteX1" fmla="*/ 0 w 3587971"/>
              <a:gd name="connsiteY1" fmla="*/ 3252111 h 3252111"/>
              <a:gd name="connsiteX2" fmla="*/ 3587971 w 3587971"/>
              <a:gd name="connsiteY2" fmla="*/ 1258129 h 3252111"/>
              <a:gd name="connsiteX3" fmla="*/ 1399310 w 3587971"/>
              <a:gd name="connsiteY3" fmla="*/ 0 h 3252111"/>
              <a:gd name="connsiteX0" fmla="*/ 1396734 w 3585395"/>
              <a:gd name="connsiteY0" fmla="*/ 0 h 3264990"/>
              <a:gd name="connsiteX1" fmla="*/ 0 w 3585395"/>
              <a:gd name="connsiteY1" fmla="*/ 3264990 h 3264990"/>
              <a:gd name="connsiteX2" fmla="*/ 3585395 w 3585395"/>
              <a:gd name="connsiteY2" fmla="*/ 1258129 h 3264990"/>
              <a:gd name="connsiteX3" fmla="*/ 1396734 w 3585395"/>
              <a:gd name="connsiteY3" fmla="*/ 0 h 3264990"/>
              <a:gd name="connsiteX0" fmla="*/ 1404461 w 3593122"/>
              <a:gd name="connsiteY0" fmla="*/ 0 h 3267566"/>
              <a:gd name="connsiteX1" fmla="*/ 0 w 3593122"/>
              <a:gd name="connsiteY1" fmla="*/ 3267566 h 3267566"/>
              <a:gd name="connsiteX2" fmla="*/ 3593122 w 3593122"/>
              <a:gd name="connsiteY2" fmla="*/ 1258129 h 3267566"/>
              <a:gd name="connsiteX3" fmla="*/ 1404461 w 3593122"/>
              <a:gd name="connsiteY3" fmla="*/ 0 h 326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3122" h="3267566">
                <a:moveTo>
                  <a:pt x="1404461" y="0"/>
                </a:moveTo>
                <a:lnTo>
                  <a:pt x="0" y="3267566"/>
                </a:lnTo>
                <a:lnTo>
                  <a:pt x="3593122" y="1258129"/>
                </a:lnTo>
                <a:lnTo>
                  <a:pt x="1404461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3" name="Freeform 6">
            <a:extLst>
              <a:ext uri="{FF2B5EF4-FFF2-40B4-BE49-F238E27FC236}">
                <a16:creationId xmlns:a16="http://schemas.microsoft.com/office/drawing/2014/main" id="{D4AC202D-B2C2-465A-947A-C1FD0D782096}"/>
              </a:ext>
            </a:extLst>
          </p:cNvPr>
          <p:cNvSpPr/>
          <p:nvPr userDrawn="1"/>
        </p:nvSpPr>
        <p:spPr>
          <a:xfrm>
            <a:off x="886336" y="2554154"/>
            <a:ext cx="1402486" cy="4641551"/>
          </a:xfrm>
          <a:custGeom>
            <a:avLst/>
            <a:gdLst>
              <a:gd name="connsiteX0" fmla="*/ 1739462 w 2186152"/>
              <a:gd name="connsiteY0" fmla="*/ 0 h 3095296"/>
              <a:gd name="connsiteX1" fmla="*/ 0 w 2186152"/>
              <a:gd name="connsiteY1" fmla="*/ 1891862 h 3095296"/>
              <a:gd name="connsiteX2" fmla="*/ 2186152 w 2186152"/>
              <a:gd name="connsiteY2" fmla="*/ 3095296 h 3095296"/>
              <a:gd name="connsiteX3" fmla="*/ 1739462 w 2186152"/>
              <a:gd name="connsiteY3" fmla="*/ 0 h 3095296"/>
              <a:gd name="connsiteX0" fmla="*/ 1733563 w 2186152"/>
              <a:gd name="connsiteY0" fmla="*/ 0 h 3112994"/>
              <a:gd name="connsiteX1" fmla="*/ 0 w 2186152"/>
              <a:gd name="connsiteY1" fmla="*/ 1909560 h 3112994"/>
              <a:gd name="connsiteX2" fmla="*/ 2186152 w 2186152"/>
              <a:gd name="connsiteY2" fmla="*/ 3112994 h 3112994"/>
              <a:gd name="connsiteX3" fmla="*/ 1733563 w 2186152"/>
              <a:gd name="connsiteY3" fmla="*/ 0 h 3112994"/>
              <a:gd name="connsiteX0" fmla="*/ 1752613 w 2186152"/>
              <a:gd name="connsiteY0" fmla="*/ 0 h 3108232"/>
              <a:gd name="connsiteX1" fmla="*/ 0 w 2186152"/>
              <a:gd name="connsiteY1" fmla="*/ 1904798 h 3108232"/>
              <a:gd name="connsiteX2" fmla="*/ 2186152 w 2186152"/>
              <a:gd name="connsiteY2" fmla="*/ 3108232 h 3108232"/>
              <a:gd name="connsiteX3" fmla="*/ 1752613 w 2186152"/>
              <a:gd name="connsiteY3" fmla="*/ 0 h 3108232"/>
              <a:gd name="connsiteX0" fmla="*/ 1738326 w 2186152"/>
              <a:gd name="connsiteY0" fmla="*/ 0 h 3108232"/>
              <a:gd name="connsiteX1" fmla="*/ 0 w 2186152"/>
              <a:gd name="connsiteY1" fmla="*/ 1904798 h 3108232"/>
              <a:gd name="connsiteX2" fmla="*/ 2186152 w 2186152"/>
              <a:gd name="connsiteY2" fmla="*/ 3108232 h 3108232"/>
              <a:gd name="connsiteX3" fmla="*/ 1738326 w 2186152"/>
              <a:gd name="connsiteY3" fmla="*/ 0 h 3108232"/>
              <a:gd name="connsiteX0" fmla="*/ 1724039 w 2186152"/>
              <a:gd name="connsiteY0" fmla="*/ 0 h 3089182"/>
              <a:gd name="connsiteX1" fmla="*/ 0 w 2186152"/>
              <a:gd name="connsiteY1" fmla="*/ 1885748 h 3089182"/>
              <a:gd name="connsiteX2" fmla="*/ 2186152 w 2186152"/>
              <a:gd name="connsiteY2" fmla="*/ 3089182 h 3089182"/>
              <a:gd name="connsiteX3" fmla="*/ 1724039 w 2186152"/>
              <a:gd name="connsiteY3" fmla="*/ 0 h 3089182"/>
              <a:gd name="connsiteX0" fmla="*/ 1743089 w 2205202"/>
              <a:gd name="connsiteY0" fmla="*/ 0 h 3089182"/>
              <a:gd name="connsiteX1" fmla="*/ 0 w 2205202"/>
              <a:gd name="connsiteY1" fmla="*/ 1861935 h 3089182"/>
              <a:gd name="connsiteX2" fmla="*/ 2205202 w 2205202"/>
              <a:gd name="connsiteY2" fmla="*/ 3089182 h 3089182"/>
              <a:gd name="connsiteX3" fmla="*/ 1743089 w 2205202"/>
              <a:gd name="connsiteY3" fmla="*/ 0 h 3089182"/>
              <a:gd name="connsiteX0" fmla="*/ 1733564 w 2205202"/>
              <a:gd name="connsiteY0" fmla="*/ 0 h 3079657"/>
              <a:gd name="connsiteX1" fmla="*/ 0 w 2205202"/>
              <a:gd name="connsiteY1" fmla="*/ 1852410 h 3079657"/>
              <a:gd name="connsiteX2" fmla="*/ 2205202 w 2205202"/>
              <a:gd name="connsiteY2" fmla="*/ 3079657 h 3079657"/>
              <a:gd name="connsiteX3" fmla="*/ 1733564 w 2205202"/>
              <a:gd name="connsiteY3" fmla="*/ 0 h 3079657"/>
              <a:gd name="connsiteX0" fmla="*/ 1695464 w 2167102"/>
              <a:gd name="connsiteY0" fmla="*/ 0 h 3079657"/>
              <a:gd name="connsiteX1" fmla="*/ 0 w 2167102"/>
              <a:gd name="connsiteY1" fmla="*/ 1871460 h 3079657"/>
              <a:gd name="connsiteX2" fmla="*/ 2167102 w 2167102"/>
              <a:gd name="connsiteY2" fmla="*/ 3079657 h 3079657"/>
              <a:gd name="connsiteX3" fmla="*/ 1695464 w 2167102"/>
              <a:gd name="connsiteY3" fmla="*/ 0 h 3079657"/>
              <a:gd name="connsiteX0" fmla="*/ 1724039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24039 w 2195677"/>
              <a:gd name="connsiteY3" fmla="*/ 0 h 3079657"/>
              <a:gd name="connsiteX0" fmla="*/ 1746073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46073 w 2195677"/>
              <a:gd name="connsiteY3" fmla="*/ 0 h 3079657"/>
              <a:gd name="connsiteX0" fmla="*/ 1714323 w 2195677"/>
              <a:gd name="connsiteY0" fmla="*/ 0 h 3098707"/>
              <a:gd name="connsiteX1" fmla="*/ 0 w 2195677"/>
              <a:gd name="connsiteY1" fmla="*/ 1885748 h 3098707"/>
              <a:gd name="connsiteX2" fmla="*/ 2195677 w 2195677"/>
              <a:gd name="connsiteY2" fmla="*/ 3098707 h 3098707"/>
              <a:gd name="connsiteX3" fmla="*/ 1714323 w 2195677"/>
              <a:gd name="connsiteY3" fmla="*/ 0 h 3098707"/>
              <a:gd name="connsiteX0" fmla="*/ 1720673 w 2195677"/>
              <a:gd name="connsiteY0" fmla="*/ 0 h 3092357"/>
              <a:gd name="connsiteX1" fmla="*/ 0 w 2195677"/>
              <a:gd name="connsiteY1" fmla="*/ 1879398 h 3092357"/>
              <a:gd name="connsiteX2" fmla="*/ 2195677 w 2195677"/>
              <a:gd name="connsiteY2" fmla="*/ 3092357 h 3092357"/>
              <a:gd name="connsiteX3" fmla="*/ 1720673 w 2195677"/>
              <a:gd name="connsiteY3" fmla="*/ 0 h 3092357"/>
              <a:gd name="connsiteX0" fmla="*/ 1739723 w 2195677"/>
              <a:gd name="connsiteY0" fmla="*/ 0 h 3086007"/>
              <a:gd name="connsiteX1" fmla="*/ 0 w 2195677"/>
              <a:gd name="connsiteY1" fmla="*/ 1873048 h 3086007"/>
              <a:gd name="connsiteX2" fmla="*/ 2195677 w 2195677"/>
              <a:gd name="connsiteY2" fmla="*/ 3086007 h 3086007"/>
              <a:gd name="connsiteX3" fmla="*/ 1739723 w 2195677"/>
              <a:gd name="connsiteY3" fmla="*/ 0 h 3086007"/>
              <a:gd name="connsiteX0" fmla="*/ 1720673 w 2195677"/>
              <a:gd name="connsiteY0" fmla="*/ 0 h 3155857"/>
              <a:gd name="connsiteX1" fmla="*/ 0 w 2195677"/>
              <a:gd name="connsiteY1" fmla="*/ 1942898 h 3155857"/>
              <a:gd name="connsiteX2" fmla="*/ 2195677 w 2195677"/>
              <a:gd name="connsiteY2" fmla="*/ 3155857 h 3155857"/>
              <a:gd name="connsiteX3" fmla="*/ 1720673 w 2195677"/>
              <a:gd name="connsiteY3" fmla="*/ 0 h 3155857"/>
              <a:gd name="connsiteX0" fmla="*/ 1720673 w 2195677"/>
              <a:gd name="connsiteY0" fmla="*/ 0 h 3079657"/>
              <a:gd name="connsiteX1" fmla="*/ 0 w 2195677"/>
              <a:gd name="connsiteY1" fmla="*/ 1866698 h 3079657"/>
              <a:gd name="connsiteX2" fmla="*/ 2195677 w 2195677"/>
              <a:gd name="connsiteY2" fmla="*/ 3079657 h 3079657"/>
              <a:gd name="connsiteX3" fmla="*/ 1720673 w 2195677"/>
              <a:gd name="connsiteY3" fmla="*/ 0 h 3079657"/>
              <a:gd name="connsiteX0" fmla="*/ 1720673 w 2195677"/>
              <a:gd name="connsiteY0" fmla="*/ 0 h 3149507"/>
              <a:gd name="connsiteX1" fmla="*/ 0 w 2195677"/>
              <a:gd name="connsiteY1" fmla="*/ 1936548 h 3149507"/>
              <a:gd name="connsiteX2" fmla="*/ 2195677 w 2195677"/>
              <a:gd name="connsiteY2" fmla="*/ 3149507 h 3149507"/>
              <a:gd name="connsiteX3" fmla="*/ 1720673 w 2195677"/>
              <a:gd name="connsiteY3" fmla="*/ 0 h 3149507"/>
              <a:gd name="connsiteX0" fmla="*/ 1739723 w 2214727"/>
              <a:gd name="connsiteY0" fmla="*/ 0 h 3149507"/>
              <a:gd name="connsiteX1" fmla="*/ 0 w 2214727"/>
              <a:gd name="connsiteY1" fmla="*/ 1936548 h 3149507"/>
              <a:gd name="connsiteX2" fmla="*/ 2214727 w 2214727"/>
              <a:gd name="connsiteY2" fmla="*/ 3149507 h 3149507"/>
              <a:gd name="connsiteX3" fmla="*/ 1739723 w 2214727"/>
              <a:gd name="connsiteY3" fmla="*/ 0 h 3149507"/>
              <a:gd name="connsiteX0" fmla="*/ 1739723 w 2214727"/>
              <a:gd name="connsiteY0" fmla="*/ 0 h 3149507"/>
              <a:gd name="connsiteX1" fmla="*/ 0 w 2214727"/>
              <a:gd name="connsiteY1" fmla="*/ 1936548 h 3149507"/>
              <a:gd name="connsiteX2" fmla="*/ 2214727 w 2214727"/>
              <a:gd name="connsiteY2" fmla="*/ 3149507 h 3149507"/>
              <a:gd name="connsiteX3" fmla="*/ 1739723 w 2214727"/>
              <a:gd name="connsiteY3" fmla="*/ 0 h 3149507"/>
              <a:gd name="connsiteX0" fmla="*/ 1724975 w 2199979"/>
              <a:gd name="connsiteY0" fmla="*/ 0 h 3149507"/>
              <a:gd name="connsiteX1" fmla="*/ 0 w 2199979"/>
              <a:gd name="connsiteY1" fmla="*/ 1921800 h 3149507"/>
              <a:gd name="connsiteX2" fmla="*/ 2199979 w 2199979"/>
              <a:gd name="connsiteY2" fmla="*/ 3149507 h 3149507"/>
              <a:gd name="connsiteX3" fmla="*/ 1724975 w 2199979"/>
              <a:gd name="connsiteY3" fmla="*/ 0 h 3149507"/>
              <a:gd name="connsiteX0" fmla="*/ 1722399 w 2199979"/>
              <a:gd name="connsiteY0" fmla="*/ 0 h 3072234"/>
              <a:gd name="connsiteX1" fmla="*/ 0 w 2199979"/>
              <a:gd name="connsiteY1" fmla="*/ 1844527 h 3072234"/>
              <a:gd name="connsiteX2" fmla="*/ 2199979 w 2199979"/>
              <a:gd name="connsiteY2" fmla="*/ 3072234 h 3072234"/>
              <a:gd name="connsiteX3" fmla="*/ 1722399 w 2199979"/>
              <a:gd name="connsiteY3" fmla="*/ 0 h 3072234"/>
              <a:gd name="connsiteX0" fmla="*/ 1722399 w 2199979"/>
              <a:gd name="connsiteY0" fmla="*/ 0 h 3123750"/>
              <a:gd name="connsiteX1" fmla="*/ 0 w 2199979"/>
              <a:gd name="connsiteY1" fmla="*/ 1896043 h 3123750"/>
              <a:gd name="connsiteX2" fmla="*/ 2199979 w 2199979"/>
              <a:gd name="connsiteY2" fmla="*/ 3123750 h 3123750"/>
              <a:gd name="connsiteX3" fmla="*/ 1722399 w 2199979"/>
              <a:gd name="connsiteY3" fmla="*/ 0 h 3123750"/>
              <a:gd name="connsiteX0" fmla="*/ 1736047 w 2199979"/>
              <a:gd name="connsiteY0" fmla="*/ 0 h 3164694"/>
              <a:gd name="connsiteX1" fmla="*/ 0 w 2199979"/>
              <a:gd name="connsiteY1" fmla="*/ 1936987 h 3164694"/>
              <a:gd name="connsiteX2" fmla="*/ 2199979 w 2199979"/>
              <a:gd name="connsiteY2" fmla="*/ 3164694 h 3164694"/>
              <a:gd name="connsiteX3" fmla="*/ 1736047 w 2199979"/>
              <a:gd name="connsiteY3" fmla="*/ 0 h 3164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9979" h="3164694">
                <a:moveTo>
                  <a:pt x="1736047" y="0"/>
                </a:moveTo>
                <a:lnTo>
                  <a:pt x="0" y="1936987"/>
                </a:lnTo>
                <a:lnTo>
                  <a:pt x="2199979" y="3164694"/>
                </a:lnTo>
                <a:lnTo>
                  <a:pt x="1736047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4" name="Freeform 7">
            <a:extLst>
              <a:ext uri="{FF2B5EF4-FFF2-40B4-BE49-F238E27FC236}">
                <a16:creationId xmlns:a16="http://schemas.microsoft.com/office/drawing/2014/main" id="{61EF25C6-527F-4054-B2C4-13E661ACC907}"/>
              </a:ext>
            </a:extLst>
          </p:cNvPr>
          <p:cNvSpPr/>
          <p:nvPr userDrawn="1"/>
        </p:nvSpPr>
        <p:spPr>
          <a:xfrm>
            <a:off x="4064576" y="2"/>
            <a:ext cx="2960633" cy="1793358"/>
          </a:xfrm>
          <a:custGeom>
            <a:avLst/>
            <a:gdLst>
              <a:gd name="connsiteX0" fmla="*/ 0 w 4550735"/>
              <a:gd name="connsiteY0" fmla="*/ 0 h 1222745"/>
              <a:gd name="connsiteX1" fmla="*/ 1222744 w 4550735"/>
              <a:gd name="connsiteY1" fmla="*/ 1222745 h 1222745"/>
              <a:gd name="connsiteX2" fmla="*/ 4550735 w 4550735"/>
              <a:gd name="connsiteY2" fmla="*/ 10633 h 1222745"/>
              <a:gd name="connsiteX3" fmla="*/ 0 w 4550735"/>
              <a:gd name="connsiteY3" fmla="*/ 0 h 1222745"/>
              <a:gd name="connsiteX0" fmla="*/ 0 w 4582633"/>
              <a:gd name="connsiteY0" fmla="*/ 10633 h 1212112"/>
              <a:gd name="connsiteX1" fmla="*/ 1254642 w 4582633"/>
              <a:gd name="connsiteY1" fmla="*/ 1212112 h 1212112"/>
              <a:gd name="connsiteX2" fmla="*/ 4582633 w 4582633"/>
              <a:gd name="connsiteY2" fmla="*/ 0 h 1212112"/>
              <a:gd name="connsiteX3" fmla="*/ 0 w 4582633"/>
              <a:gd name="connsiteY3" fmla="*/ 10633 h 1212112"/>
              <a:gd name="connsiteX0" fmla="*/ 0 w 4566685"/>
              <a:gd name="connsiteY0" fmla="*/ 0 h 1228061"/>
              <a:gd name="connsiteX1" fmla="*/ 1238694 w 4566685"/>
              <a:gd name="connsiteY1" fmla="*/ 1228061 h 1228061"/>
              <a:gd name="connsiteX2" fmla="*/ 4566685 w 4566685"/>
              <a:gd name="connsiteY2" fmla="*/ 15949 h 1228061"/>
              <a:gd name="connsiteX3" fmla="*/ 0 w 4566685"/>
              <a:gd name="connsiteY3" fmla="*/ 0 h 1228061"/>
              <a:gd name="connsiteX0" fmla="*/ 0 w 4566685"/>
              <a:gd name="connsiteY0" fmla="*/ 0 h 1217428"/>
              <a:gd name="connsiteX1" fmla="*/ 1238694 w 4566685"/>
              <a:gd name="connsiteY1" fmla="*/ 1217428 h 1217428"/>
              <a:gd name="connsiteX2" fmla="*/ 4566685 w 4566685"/>
              <a:gd name="connsiteY2" fmla="*/ 5316 h 1217428"/>
              <a:gd name="connsiteX3" fmla="*/ 0 w 4566685"/>
              <a:gd name="connsiteY3" fmla="*/ 0 h 1217428"/>
              <a:gd name="connsiteX0" fmla="*/ 0 w 4614532"/>
              <a:gd name="connsiteY0" fmla="*/ 0 h 1217428"/>
              <a:gd name="connsiteX1" fmla="*/ 1238694 w 4614532"/>
              <a:gd name="connsiteY1" fmla="*/ 1217428 h 1217428"/>
              <a:gd name="connsiteX2" fmla="*/ 4614532 w 4614532"/>
              <a:gd name="connsiteY2" fmla="*/ 5316 h 1217428"/>
              <a:gd name="connsiteX3" fmla="*/ 0 w 4614532"/>
              <a:gd name="connsiteY3" fmla="*/ 0 h 1217428"/>
              <a:gd name="connsiteX0" fmla="*/ 0 w 4614532"/>
              <a:gd name="connsiteY0" fmla="*/ 0 h 1228060"/>
              <a:gd name="connsiteX1" fmla="*/ 1286541 w 4614532"/>
              <a:gd name="connsiteY1" fmla="*/ 1228060 h 1228060"/>
              <a:gd name="connsiteX2" fmla="*/ 4614532 w 4614532"/>
              <a:gd name="connsiteY2" fmla="*/ 5316 h 1228060"/>
              <a:gd name="connsiteX3" fmla="*/ 0 w 4614532"/>
              <a:gd name="connsiteY3" fmla="*/ 0 h 1228060"/>
              <a:gd name="connsiteX0" fmla="*/ 0 w 4614532"/>
              <a:gd name="connsiteY0" fmla="*/ 10633 h 1222744"/>
              <a:gd name="connsiteX1" fmla="*/ 1286541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10633 h 1222744"/>
              <a:gd name="connsiteX0" fmla="*/ 0 w 4614532"/>
              <a:gd name="connsiteY0" fmla="*/ 10633 h 1201479"/>
              <a:gd name="connsiteX1" fmla="*/ 1238695 w 4614532"/>
              <a:gd name="connsiteY1" fmla="*/ 1201479 h 1201479"/>
              <a:gd name="connsiteX2" fmla="*/ 4614532 w 4614532"/>
              <a:gd name="connsiteY2" fmla="*/ 0 h 1201479"/>
              <a:gd name="connsiteX3" fmla="*/ 0 w 4614532"/>
              <a:gd name="connsiteY3" fmla="*/ 10633 h 1201479"/>
              <a:gd name="connsiteX0" fmla="*/ 0 w 4614532"/>
              <a:gd name="connsiteY0" fmla="*/ 10633 h 1222744"/>
              <a:gd name="connsiteX1" fmla="*/ 1249328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10633 h 1222744"/>
              <a:gd name="connsiteX0" fmla="*/ 0 w 4614532"/>
              <a:gd name="connsiteY0" fmla="*/ 0 h 1222744"/>
              <a:gd name="connsiteX1" fmla="*/ 1249328 w 4614532"/>
              <a:gd name="connsiteY1" fmla="*/ 1222744 h 1222744"/>
              <a:gd name="connsiteX2" fmla="*/ 4614532 w 4614532"/>
              <a:gd name="connsiteY2" fmla="*/ 0 h 1222744"/>
              <a:gd name="connsiteX3" fmla="*/ 0 w 4614532"/>
              <a:gd name="connsiteY3" fmla="*/ 0 h 1222744"/>
              <a:gd name="connsiteX0" fmla="*/ 0 w 4630481"/>
              <a:gd name="connsiteY0" fmla="*/ 0 h 1222744"/>
              <a:gd name="connsiteX1" fmla="*/ 1249328 w 4630481"/>
              <a:gd name="connsiteY1" fmla="*/ 1222744 h 1222744"/>
              <a:gd name="connsiteX2" fmla="*/ 4630481 w 4630481"/>
              <a:gd name="connsiteY2" fmla="*/ 0 h 1222744"/>
              <a:gd name="connsiteX3" fmla="*/ 0 w 4630481"/>
              <a:gd name="connsiteY3" fmla="*/ 0 h 1222744"/>
              <a:gd name="connsiteX0" fmla="*/ 0 w 4671425"/>
              <a:gd name="connsiteY0" fmla="*/ 0 h 1222744"/>
              <a:gd name="connsiteX1" fmla="*/ 1290272 w 4671425"/>
              <a:gd name="connsiteY1" fmla="*/ 1222744 h 1222744"/>
              <a:gd name="connsiteX2" fmla="*/ 4671425 w 4671425"/>
              <a:gd name="connsiteY2" fmla="*/ 0 h 1222744"/>
              <a:gd name="connsiteX3" fmla="*/ 0 w 4671425"/>
              <a:gd name="connsiteY3" fmla="*/ 0 h 1222744"/>
              <a:gd name="connsiteX0" fmla="*/ 0 w 4671425"/>
              <a:gd name="connsiteY0" fmla="*/ 0 h 1222744"/>
              <a:gd name="connsiteX1" fmla="*/ 1290272 w 4671425"/>
              <a:gd name="connsiteY1" fmla="*/ 1222744 h 1222744"/>
              <a:gd name="connsiteX2" fmla="*/ 4671425 w 4671425"/>
              <a:gd name="connsiteY2" fmla="*/ 614149 h 1222744"/>
              <a:gd name="connsiteX3" fmla="*/ 0 w 4671425"/>
              <a:gd name="connsiteY3" fmla="*/ 0 h 1222744"/>
              <a:gd name="connsiteX0" fmla="*/ 0 w 4657777"/>
              <a:gd name="connsiteY0" fmla="*/ 13648 h 1236392"/>
              <a:gd name="connsiteX1" fmla="*/ 1290272 w 4657777"/>
              <a:gd name="connsiteY1" fmla="*/ 1236392 h 1236392"/>
              <a:gd name="connsiteX2" fmla="*/ 4657777 w 4657777"/>
              <a:gd name="connsiteY2" fmla="*/ 0 h 1236392"/>
              <a:gd name="connsiteX3" fmla="*/ 0 w 4657777"/>
              <a:gd name="connsiteY3" fmla="*/ 13648 h 1236392"/>
              <a:gd name="connsiteX0" fmla="*/ 0 w 4644129"/>
              <a:gd name="connsiteY0" fmla="*/ 0 h 1222744"/>
              <a:gd name="connsiteX1" fmla="*/ 1290272 w 4644129"/>
              <a:gd name="connsiteY1" fmla="*/ 1222744 h 1222744"/>
              <a:gd name="connsiteX2" fmla="*/ 4644129 w 4644129"/>
              <a:gd name="connsiteY2" fmla="*/ 0 h 1222744"/>
              <a:gd name="connsiteX3" fmla="*/ 0 w 4644129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4129" h="1222744">
                <a:moveTo>
                  <a:pt x="0" y="0"/>
                </a:moveTo>
                <a:lnTo>
                  <a:pt x="1290272" y="1222744"/>
                </a:lnTo>
                <a:lnTo>
                  <a:pt x="4644129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45" name="Freeform 8">
            <a:extLst>
              <a:ext uri="{FF2B5EF4-FFF2-40B4-BE49-F238E27FC236}">
                <a16:creationId xmlns:a16="http://schemas.microsoft.com/office/drawing/2014/main" id="{A8F1371B-B0E6-4D84-8A45-10D9839F6269}"/>
              </a:ext>
            </a:extLst>
          </p:cNvPr>
          <p:cNvSpPr/>
          <p:nvPr userDrawn="1"/>
        </p:nvSpPr>
        <p:spPr>
          <a:xfrm>
            <a:off x="2583431" y="4384122"/>
            <a:ext cx="2364073" cy="4358157"/>
          </a:xfrm>
          <a:custGeom>
            <a:avLst/>
            <a:gdLst>
              <a:gd name="connsiteX0" fmla="*/ 2291255 w 3641834"/>
              <a:gd name="connsiteY0" fmla="*/ 0 h 2958662"/>
              <a:gd name="connsiteX1" fmla="*/ 3641834 w 3641834"/>
              <a:gd name="connsiteY1" fmla="*/ 1692165 h 2958662"/>
              <a:gd name="connsiteX2" fmla="*/ 0 w 3641834"/>
              <a:gd name="connsiteY2" fmla="*/ 2958662 h 2958662"/>
              <a:gd name="connsiteX3" fmla="*/ 2291255 w 3641834"/>
              <a:gd name="connsiteY3" fmla="*/ 0 h 2958662"/>
              <a:gd name="connsiteX0" fmla="*/ 2291255 w 3641834"/>
              <a:gd name="connsiteY0" fmla="*/ 0 h 2963917"/>
              <a:gd name="connsiteX1" fmla="*/ 3641834 w 3641834"/>
              <a:gd name="connsiteY1" fmla="*/ 1697420 h 2963917"/>
              <a:gd name="connsiteX2" fmla="*/ 0 w 3641834"/>
              <a:gd name="connsiteY2" fmla="*/ 2963917 h 2963917"/>
              <a:gd name="connsiteX3" fmla="*/ 2291255 w 3641834"/>
              <a:gd name="connsiteY3" fmla="*/ 0 h 2963917"/>
              <a:gd name="connsiteX0" fmla="*/ 2301765 w 3641834"/>
              <a:gd name="connsiteY0" fmla="*/ 0 h 2948152"/>
              <a:gd name="connsiteX1" fmla="*/ 3641834 w 3641834"/>
              <a:gd name="connsiteY1" fmla="*/ 1681655 h 2948152"/>
              <a:gd name="connsiteX2" fmla="*/ 0 w 3641834"/>
              <a:gd name="connsiteY2" fmla="*/ 2948152 h 2948152"/>
              <a:gd name="connsiteX3" fmla="*/ 2301765 w 3641834"/>
              <a:gd name="connsiteY3" fmla="*/ 0 h 2948152"/>
              <a:gd name="connsiteX0" fmla="*/ 2293452 w 3641834"/>
              <a:gd name="connsiteY0" fmla="*/ 0 h 2948152"/>
              <a:gd name="connsiteX1" fmla="*/ 3641834 w 3641834"/>
              <a:gd name="connsiteY1" fmla="*/ 1681655 h 2948152"/>
              <a:gd name="connsiteX2" fmla="*/ 0 w 3641834"/>
              <a:gd name="connsiteY2" fmla="*/ 2948152 h 2948152"/>
              <a:gd name="connsiteX3" fmla="*/ 2293452 w 3641834"/>
              <a:gd name="connsiteY3" fmla="*/ 0 h 2948152"/>
              <a:gd name="connsiteX0" fmla="*/ 2305379 w 3653761"/>
              <a:gd name="connsiteY0" fmla="*/ 0 h 2944176"/>
              <a:gd name="connsiteX1" fmla="*/ 3653761 w 3653761"/>
              <a:gd name="connsiteY1" fmla="*/ 1681655 h 2944176"/>
              <a:gd name="connsiteX2" fmla="*/ 0 w 3653761"/>
              <a:gd name="connsiteY2" fmla="*/ 2944176 h 2944176"/>
              <a:gd name="connsiteX3" fmla="*/ 2305379 w 3653761"/>
              <a:gd name="connsiteY3" fmla="*/ 0 h 2944176"/>
              <a:gd name="connsiteX0" fmla="*/ 2291731 w 3653761"/>
              <a:gd name="connsiteY0" fmla="*/ 0 h 2944176"/>
              <a:gd name="connsiteX1" fmla="*/ 3653761 w 3653761"/>
              <a:gd name="connsiteY1" fmla="*/ 1681655 h 2944176"/>
              <a:gd name="connsiteX2" fmla="*/ 0 w 3653761"/>
              <a:gd name="connsiteY2" fmla="*/ 2944176 h 2944176"/>
              <a:gd name="connsiteX3" fmla="*/ 2291731 w 3653761"/>
              <a:gd name="connsiteY3" fmla="*/ 0 h 2944176"/>
              <a:gd name="connsiteX0" fmla="*/ 2305378 w 3653761"/>
              <a:gd name="connsiteY0" fmla="*/ 0 h 2971471"/>
              <a:gd name="connsiteX1" fmla="*/ 3653761 w 3653761"/>
              <a:gd name="connsiteY1" fmla="*/ 1708950 h 2971471"/>
              <a:gd name="connsiteX2" fmla="*/ 0 w 3653761"/>
              <a:gd name="connsiteY2" fmla="*/ 2971471 h 2971471"/>
              <a:gd name="connsiteX3" fmla="*/ 2305378 w 3653761"/>
              <a:gd name="connsiteY3" fmla="*/ 0 h 2971471"/>
              <a:gd name="connsiteX0" fmla="*/ 2305378 w 3694704"/>
              <a:gd name="connsiteY0" fmla="*/ 0 h 2971471"/>
              <a:gd name="connsiteX1" fmla="*/ 3694704 w 3694704"/>
              <a:gd name="connsiteY1" fmla="*/ 1722598 h 2971471"/>
              <a:gd name="connsiteX2" fmla="*/ 0 w 3694704"/>
              <a:gd name="connsiteY2" fmla="*/ 2971471 h 2971471"/>
              <a:gd name="connsiteX3" fmla="*/ 2305378 w 3694704"/>
              <a:gd name="connsiteY3" fmla="*/ 0 h 2971471"/>
              <a:gd name="connsiteX0" fmla="*/ 2319025 w 3708351"/>
              <a:gd name="connsiteY0" fmla="*/ 0 h 2971471"/>
              <a:gd name="connsiteX1" fmla="*/ 3708351 w 3708351"/>
              <a:gd name="connsiteY1" fmla="*/ 1722598 h 2971471"/>
              <a:gd name="connsiteX2" fmla="*/ 0 w 3708351"/>
              <a:gd name="connsiteY2" fmla="*/ 2971471 h 2971471"/>
              <a:gd name="connsiteX3" fmla="*/ 2319025 w 3708351"/>
              <a:gd name="connsiteY3" fmla="*/ 0 h 2971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08351" h="2971471">
                <a:moveTo>
                  <a:pt x="2319025" y="0"/>
                </a:moveTo>
                <a:lnTo>
                  <a:pt x="3708351" y="1722598"/>
                </a:lnTo>
                <a:lnTo>
                  <a:pt x="0" y="2971471"/>
                </a:lnTo>
                <a:lnTo>
                  <a:pt x="231902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5000">
                <a:schemeClr val="accent2"/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6" name="Freeform 9">
            <a:extLst>
              <a:ext uri="{FF2B5EF4-FFF2-40B4-BE49-F238E27FC236}">
                <a16:creationId xmlns:a16="http://schemas.microsoft.com/office/drawing/2014/main" id="{471EC3F5-CC6A-4DEA-B75F-5A096101FEED}"/>
              </a:ext>
            </a:extLst>
          </p:cNvPr>
          <p:cNvSpPr/>
          <p:nvPr userDrawn="1"/>
        </p:nvSpPr>
        <p:spPr>
          <a:xfrm>
            <a:off x="-1966" y="-6331"/>
            <a:ext cx="2146252" cy="2652893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346198"/>
              <a:gd name="connsiteY0" fmla="*/ 0 h 1771137"/>
              <a:gd name="connsiteX1" fmla="*/ 3346198 w 3346198"/>
              <a:gd name="connsiteY1" fmla="*/ 3282 h 1771137"/>
              <a:gd name="connsiteX2" fmla="*/ 3153403 w 3346198"/>
              <a:gd name="connsiteY2" fmla="*/ 1771137 h 1771137"/>
              <a:gd name="connsiteX3" fmla="*/ 0 w 3346198"/>
              <a:gd name="connsiteY3" fmla="*/ 0 h 1771137"/>
              <a:gd name="connsiteX0" fmla="*/ 0 w 3346198"/>
              <a:gd name="connsiteY0" fmla="*/ 0 h 1766374"/>
              <a:gd name="connsiteX1" fmla="*/ 3346198 w 3346198"/>
              <a:gd name="connsiteY1" fmla="*/ 3282 h 1766374"/>
              <a:gd name="connsiteX2" fmla="*/ 3110540 w 3346198"/>
              <a:gd name="connsiteY2" fmla="*/ 1766374 h 1766374"/>
              <a:gd name="connsiteX3" fmla="*/ 0 w 3346198"/>
              <a:gd name="connsiteY3" fmla="*/ 0 h 1766374"/>
              <a:gd name="connsiteX0" fmla="*/ 0 w 3346198"/>
              <a:gd name="connsiteY0" fmla="*/ 0 h 1780662"/>
              <a:gd name="connsiteX1" fmla="*/ 3346198 w 3346198"/>
              <a:gd name="connsiteY1" fmla="*/ 3282 h 1780662"/>
              <a:gd name="connsiteX2" fmla="*/ 3091490 w 3346198"/>
              <a:gd name="connsiteY2" fmla="*/ 1780662 h 1780662"/>
              <a:gd name="connsiteX3" fmla="*/ 0 w 3346198"/>
              <a:gd name="connsiteY3" fmla="*/ 0 h 1780662"/>
              <a:gd name="connsiteX0" fmla="*/ 0 w 3346198"/>
              <a:gd name="connsiteY0" fmla="*/ 0 h 1804474"/>
              <a:gd name="connsiteX1" fmla="*/ 3346198 w 3346198"/>
              <a:gd name="connsiteY1" fmla="*/ 3282 h 1804474"/>
              <a:gd name="connsiteX2" fmla="*/ 3115303 w 3346198"/>
              <a:gd name="connsiteY2" fmla="*/ 1804474 h 1804474"/>
              <a:gd name="connsiteX3" fmla="*/ 0 w 3346198"/>
              <a:gd name="connsiteY3" fmla="*/ 0 h 1804474"/>
              <a:gd name="connsiteX0" fmla="*/ 0 w 3346198"/>
              <a:gd name="connsiteY0" fmla="*/ 10366 h 1801192"/>
              <a:gd name="connsiteX1" fmla="*/ 3346198 w 3346198"/>
              <a:gd name="connsiteY1" fmla="*/ 0 h 1801192"/>
              <a:gd name="connsiteX2" fmla="*/ 3115303 w 3346198"/>
              <a:gd name="connsiteY2" fmla="*/ 1801192 h 1801192"/>
              <a:gd name="connsiteX3" fmla="*/ 0 w 3346198"/>
              <a:gd name="connsiteY3" fmla="*/ 10366 h 1801192"/>
              <a:gd name="connsiteX0" fmla="*/ 0 w 3366670"/>
              <a:gd name="connsiteY0" fmla="*/ 0 h 1818122"/>
              <a:gd name="connsiteX1" fmla="*/ 3366670 w 3366670"/>
              <a:gd name="connsiteY1" fmla="*/ 16930 h 1818122"/>
              <a:gd name="connsiteX2" fmla="*/ 3135775 w 3366670"/>
              <a:gd name="connsiteY2" fmla="*/ 1818122 h 1818122"/>
              <a:gd name="connsiteX3" fmla="*/ 0 w 3366670"/>
              <a:gd name="connsiteY3" fmla="*/ 0 h 1818122"/>
              <a:gd name="connsiteX0" fmla="*/ 0 w 3363258"/>
              <a:gd name="connsiteY0" fmla="*/ 0 h 1811298"/>
              <a:gd name="connsiteX1" fmla="*/ 3363258 w 3363258"/>
              <a:gd name="connsiteY1" fmla="*/ 10106 h 1811298"/>
              <a:gd name="connsiteX2" fmla="*/ 3132363 w 3363258"/>
              <a:gd name="connsiteY2" fmla="*/ 1811298 h 1811298"/>
              <a:gd name="connsiteX3" fmla="*/ 0 w 3363258"/>
              <a:gd name="connsiteY3" fmla="*/ 0 h 1811298"/>
              <a:gd name="connsiteX0" fmla="*/ 0 w 3363258"/>
              <a:gd name="connsiteY0" fmla="*/ 0 h 1807886"/>
              <a:gd name="connsiteX1" fmla="*/ 3363258 w 3363258"/>
              <a:gd name="connsiteY1" fmla="*/ 6694 h 1807886"/>
              <a:gd name="connsiteX2" fmla="*/ 3132363 w 3363258"/>
              <a:gd name="connsiteY2" fmla="*/ 1807886 h 1807886"/>
              <a:gd name="connsiteX3" fmla="*/ 0 w 3363258"/>
              <a:gd name="connsiteY3" fmla="*/ 0 h 1807886"/>
              <a:gd name="connsiteX0" fmla="*/ 0 w 3363258"/>
              <a:gd name="connsiteY0" fmla="*/ 3542 h 1801192"/>
              <a:gd name="connsiteX1" fmla="*/ 3363258 w 3363258"/>
              <a:gd name="connsiteY1" fmla="*/ 0 h 1801192"/>
              <a:gd name="connsiteX2" fmla="*/ 3132363 w 3363258"/>
              <a:gd name="connsiteY2" fmla="*/ 1801192 h 1801192"/>
              <a:gd name="connsiteX3" fmla="*/ 0 w 3363258"/>
              <a:gd name="connsiteY3" fmla="*/ 3542 h 1801192"/>
              <a:gd name="connsiteX0" fmla="*/ 0 w 3366670"/>
              <a:gd name="connsiteY0" fmla="*/ 0 h 1804474"/>
              <a:gd name="connsiteX1" fmla="*/ 3366670 w 3366670"/>
              <a:gd name="connsiteY1" fmla="*/ 3282 h 1804474"/>
              <a:gd name="connsiteX2" fmla="*/ 3135775 w 3366670"/>
              <a:gd name="connsiteY2" fmla="*/ 1804474 h 1804474"/>
              <a:gd name="connsiteX3" fmla="*/ 0 w 3366670"/>
              <a:gd name="connsiteY3" fmla="*/ 0 h 1804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6670" h="1804474">
                <a:moveTo>
                  <a:pt x="0" y="0"/>
                </a:moveTo>
                <a:lnTo>
                  <a:pt x="3366670" y="3282"/>
                </a:lnTo>
                <a:lnTo>
                  <a:pt x="3135775" y="180447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7" name="Freeform 10">
            <a:extLst>
              <a:ext uri="{FF2B5EF4-FFF2-40B4-BE49-F238E27FC236}">
                <a16:creationId xmlns:a16="http://schemas.microsoft.com/office/drawing/2014/main" id="{CBD29963-234B-4479-A113-3D789647E2EE}"/>
              </a:ext>
            </a:extLst>
          </p:cNvPr>
          <p:cNvSpPr/>
          <p:nvPr userDrawn="1"/>
        </p:nvSpPr>
        <p:spPr>
          <a:xfrm>
            <a:off x="1983707" y="2609183"/>
            <a:ext cx="2084398" cy="4525190"/>
          </a:xfrm>
          <a:custGeom>
            <a:avLst/>
            <a:gdLst>
              <a:gd name="connsiteX0" fmla="*/ 0 w 3237186"/>
              <a:gd name="connsiteY0" fmla="*/ 0 h 3095296"/>
              <a:gd name="connsiteX1" fmla="*/ 441434 w 3237186"/>
              <a:gd name="connsiteY1" fmla="*/ 3095296 h 3095296"/>
              <a:gd name="connsiteX2" fmla="*/ 3237186 w 3237186"/>
              <a:gd name="connsiteY2" fmla="*/ 1255986 h 3095296"/>
              <a:gd name="connsiteX3" fmla="*/ 0 w 3237186"/>
              <a:gd name="connsiteY3" fmla="*/ 0 h 3095296"/>
              <a:gd name="connsiteX0" fmla="*/ 0 w 3237186"/>
              <a:gd name="connsiteY0" fmla="*/ 0 h 3109584"/>
              <a:gd name="connsiteX1" fmla="*/ 441434 w 3237186"/>
              <a:gd name="connsiteY1" fmla="*/ 3109584 h 3109584"/>
              <a:gd name="connsiteX2" fmla="*/ 3237186 w 3237186"/>
              <a:gd name="connsiteY2" fmla="*/ 1270274 h 3109584"/>
              <a:gd name="connsiteX3" fmla="*/ 0 w 3237186"/>
              <a:gd name="connsiteY3" fmla="*/ 0 h 3109584"/>
              <a:gd name="connsiteX0" fmla="*/ 0 w 3237186"/>
              <a:gd name="connsiteY0" fmla="*/ 0 h 3085764"/>
              <a:gd name="connsiteX1" fmla="*/ 441434 w 3237186"/>
              <a:gd name="connsiteY1" fmla="*/ 3085764 h 3085764"/>
              <a:gd name="connsiteX2" fmla="*/ 3237186 w 3237186"/>
              <a:gd name="connsiteY2" fmla="*/ 1246454 h 3085764"/>
              <a:gd name="connsiteX3" fmla="*/ 0 w 3237186"/>
              <a:gd name="connsiteY3" fmla="*/ 0 h 3085764"/>
              <a:gd name="connsiteX0" fmla="*/ 0 w 3255520"/>
              <a:gd name="connsiteY0" fmla="*/ 0 h 3085764"/>
              <a:gd name="connsiteX1" fmla="*/ 441434 w 3255520"/>
              <a:gd name="connsiteY1" fmla="*/ 3085764 h 3085764"/>
              <a:gd name="connsiteX2" fmla="*/ 3255520 w 3255520"/>
              <a:gd name="connsiteY2" fmla="*/ 1239108 h 3085764"/>
              <a:gd name="connsiteX3" fmla="*/ 0 w 3255520"/>
              <a:gd name="connsiteY3" fmla="*/ 0 h 3085764"/>
              <a:gd name="connsiteX0" fmla="*/ 0 w 3255520"/>
              <a:gd name="connsiteY0" fmla="*/ 0 h 3088940"/>
              <a:gd name="connsiteX1" fmla="*/ 460457 w 3255520"/>
              <a:gd name="connsiteY1" fmla="*/ 3088940 h 3088940"/>
              <a:gd name="connsiteX2" fmla="*/ 3255520 w 3255520"/>
              <a:gd name="connsiteY2" fmla="*/ 1239108 h 3088940"/>
              <a:gd name="connsiteX3" fmla="*/ 0 w 3255520"/>
              <a:gd name="connsiteY3" fmla="*/ 0 h 3088940"/>
              <a:gd name="connsiteX0" fmla="*/ 0 w 3262334"/>
              <a:gd name="connsiteY0" fmla="*/ 0 h 3088940"/>
              <a:gd name="connsiteX1" fmla="*/ 460457 w 3262334"/>
              <a:gd name="connsiteY1" fmla="*/ 3088940 h 3088940"/>
              <a:gd name="connsiteX2" fmla="*/ 3262334 w 3262334"/>
              <a:gd name="connsiteY2" fmla="*/ 1239108 h 3088940"/>
              <a:gd name="connsiteX3" fmla="*/ 0 w 3262334"/>
              <a:gd name="connsiteY3" fmla="*/ 0 h 3088940"/>
              <a:gd name="connsiteX0" fmla="*/ 0 w 3264905"/>
              <a:gd name="connsiteY0" fmla="*/ 0 h 3086363"/>
              <a:gd name="connsiteX1" fmla="*/ 463028 w 3264905"/>
              <a:gd name="connsiteY1" fmla="*/ 3086363 h 3086363"/>
              <a:gd name="connsiteX2" fmla="*/ 3264905 w 3264905"/>
              <a:gd name="connsiteY2" fmla="*/ 1236531 h 3086363"/>
              <a:gd name="connsiteX3" fmla="*/ 0 w 3264905"/>
              <a:gd name="connsiteY3" fmla="*/ 0 h 308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4905" h="3086363">
                <a:moveTo>
                  <a:pt x="0" y="0"/>
                </a:moveTo>
                <a:lnTo>
                  <a:pt x="463028" y="3086363"/>
                </a:lnTo>
                <a:lnTo>
                  <a:pt x="3264905" y="1236531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8" name="Freeform 11">
            <a:extLst>
              <a:ext uri="{FF2B5EF4-FFF2-40B4-BE49-F238E27FC236}">
                <a16:creationId xmlns:a16="http://schemas.microsoft.com/office/drawing/2014/main" id="{C52C0FCD-0904-467F-B004-E180179231D3}"/>
              </a:ext>
            </a:extLst>
          </p:cNvPr>
          <p:cNvSpPr/>
          <p:nvPr userDrawn="1"/>
        </p:nvSpPr>
        <p:spPr>
          <a:xfrm>
            <a:off x="4917297" y="3536664"/>
            <a:ext cx="1264582" cy="6537462"/>
          </a:xfrm>
          <a:custGeom>
            <a:avLst/>
            <a:gdLst>
              <a:gd name="connsiteX0" fmla="*/ 1983659 w 1983659"/>
              <a:gd name="connsiteY0" fmla="*/ 0 h 4431891"/>
              <a:gd name="connsiteX1" fmla="*/ 1032388 w 1983659"/>
              <a:gd name="connsiteY1" fmla="*/ 4431891 h 4431891"/>
              <a:gd name="connsiteX2" fmla="*/ 0 w 1983659"/>
              <a:gd name="connsiteY2" fmla="*/ 2286000 h 4431891"/>
              <a:gd name="connsiteX3" fmla="*/ 1983659 w 1983659"/>
              <a:gd name="connsiteY3" fmla="*/ 0 h 4431891"/>
              <a:gd name="connsiteX0" fmla="*/ 1983659 w 1983659"/>
              <a:gd name="connsiteY0" fmla="*/ 0 h 4439842"/>
              <a:gd name="connsiteX1" fmla="*/ 1000583 w 1983659"/>
              <a:gd name="connsiteY1" fmla="*/ 4439842 h 4439842"/>
              <a:gd name="connsiteX2" fmla="*/ 0 w 1983659"/>
              <a:gd name="connsiteY2" fmla="*/ 2286000 h 4439842"/>
              <a:gd name="connsiteX3" fmla="*/ 1983659 w 1983659"/>
              <a:gd name="connsiteY3" fmla="*/ 0 h 4439842"/>
              <a:gd name="connsiteX0" fmla="*/ 1983659 w 1983659"/>
              <a:gd name="connsiteY0" fmla="*/ 0 h 4447794"/>
              <a:gd name="connsiteX1" fmla="*/ 1000583 w 1983659"/>
              <a:gd name="connsiteY1" fmla="*/ 4447794 h 4447794"/>
              <a:gd name="connsiteX2" fmla="*/ 0 w 1983659"/>
              <a:gd name="connsiteY2" fmla="*/ 2286000 h 4447794"/>
              <a:gd name="connsiteX3" fmla="*/ 1983659 w 1983659"/>
              <a:gd name="connsiteY3" fmla="*/ 0 h 4447794"/>
              <a:gd name="connsiteX0" fmla="*/ 1983659 w 1983659"/>
              <a:gd name="connsiteY0" fmla="*/ 0 h 4471648"/>
              <a:gd name="connsiteX1" fmla="*/ 1000583 w 1983659"/>
              <a:gd name="connsiteY1" fmla="*/ 4471648 h 4471648"/>
              <a:gd name="connsiteX2" fmla="*/ 0 w 1983659"/>
              <a:gd name="connsiteY2" fmla="*/ 2286000 h 4471648"/>
              <a:gd name="connsiteX3" fmla="*/ 1983659 w 1983659"/>
              <a:gd name="connsiteY3" fmla="*/ 0 h 4471648"/>
              <a:gd name="connsiteX0" fmla="*/ 1983659 w 1983659"/>
              <a:gd name="connsiteY0" fmla="*/ 0 h 4457360"/>
              <a:gd name="connsiteX1" fmla="*/ 995820 w 1983659"/>
              <a:gd name="connsiteY1" fmla="*/ 4457360 h 4457360"/>
              <a:gd name="connsiteX2" fmla="*/ 0 w 1983659"/>
              <a:gd name="connsiteY2" fmla="*/ 2286000 h 4457360"/>
              <a:gd name="connsiteX3" fmla="*/ 1983659 w 1983659"/>
              <a:gd name="connsiteY3" fmla="*/ 0 h 4457360"/>
              <a:gd name="connsiteX0" fmla="*/ 1983659 w 1983659"/>
              <a:gd name="connsiteY0" fmla="*/ 0 h 4457360"/>
              <a:gd name="connsiteX1" fmla="*/ 991058 w 1983659"/>
              <a:gd name="connsiteY1" fmla="*/ 4457360 h 4457360"/>
              <a:gd name="connsiteX2" fmla="*/ 0 w 1983659"/>
              <a:gd name="connsiteY2" fmla="*/ 2286000 h 4457360"/>
              <a:gd name="connsiteX3" fmla="*/ 1983659 w 1983659"/>
              <a:gd name="connsiteY3" fmla="*/ 0 h 445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3659" h="4457360">
                <a:moveTo>
                  <a:pt x="1983659" y="0"/>
                </a:moveTo>
                <a:lnTo>
                  <a:pt x="991058" y="4457360"/>
                </a:lnTo>
                <a:lnTo>
                  <a:pt x="0" y="2286000"/>
                </a:lnTo>
                <a:lnTo>
                  <a:pt x="1983659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73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49" name="Freeform 12">
            <a:extLst>
              <a:ext uri="{FF2B5EF4-FFF2-40B4-BE49-F238E27FC236}">
                <a16:creationId xmlns:a16="http://schemas.microsoft.com/office/drawing/2014/main" id="{3A7FBB23-08F5-44B8-A990-8EED679C6703}"/>
              </a:ext>
            </a:extLst>
          </p:cNvPr>
          <p:cNvSpPr/>
          <p:nvPr userDrawn="1"/>
        </p:nvSpPr>
        <p:spPr>
          <a:xfrm>
            <a:off x="4042870" y="1774192"/>
            <a:ext cx="2141653" cy="2673654"/>
          </a:xfrm>
          <a:custGeom>
            <a:avLst/>
            <a:gdLst>
              <a:gd name="connsiteX0" fmla="*/ 1271587 w 3305175"/>
              <a:gd name="connsiteY0" fmla="*/ 0 h 1809750"/>
              <a:gd name="connsiteX1" fmla="*/ 3305175 w 3305175"/>
              <a:gd name="connsiteY1" fmla="*/ 1233487 h 1809750"/>
              <a:gd name="connsiteX2" fmla="*/ 0 w 3305175"/>
              <a:gd name="connsiteY2" fmla="*/ 1809750 h 1809750"/>
              <a:gd name="connsiteX3" fmla="*/ 1271587 w 3305175"/>
              <a:gd name="connsiteY3" fmla="*/ 0 h 1809750"/>
              <a:gd name="connsiteX0" fmla="*/ 1281112 w 3314700"/>
              <a:gd name="connsiteY0" fmla="*/ 0 h 1828800"/>
              <a:gd name="connsiteX1" fmla="*/ 3314700 w 3314700"/>
              <a:gd name="connsiteY1" fmla="*/ 1233487 h 1828800"/>
              <a:gd name="connsiteX2" fmla="*/ 0 w 3314700"/>
              <a:gd name="connsiteY2" fmla="*/ 1828800 h 1828800"/>
              <a:gd name="connsiteX3" fmla="*/ 1281112 w 3314700"/>
              <a:gd name="connsiteY3" fmla="*/ 0 h 1828800"/>
              <a:gd name="connsiteX0" fmla="*/ 1300162 w 3333750"/>
              <a:gd name="connsiteY0" fmla="*/ 0 h 1824037"/>
              <a:gd name="connsiteX1" fmla="*/ 3333750 w 3333750"/>
              <a:gd name="connsiteY1" fmla="*/ 1233487 h 1824037"/>
              <a:gd name="connsiteX2" fmla="*/ 0 w 3333750"/>
              <a:gd name="connsiteY2" fmla="*/ 1824037 h 1824037"/>
              <a:gd name="connsiteX3" fmla="*/ 1300162 w 3333750"/>
              <a:gd name="connsiteY3" fmla="*/ 0 h 1824037"/>
              <a:gd name="connsiteX0" fmla="*/ 1314449 w 3333750"/>
              <a:gd name="connsiteY0" fmla="*/ 0 h 1381124"/>
              <a:gd name="connsiteX1" fmla="*/ 3333750 w 3333750"/>
              <a:gd name="connsiteY1" fmla="*/ 790574 h 1381124"/>
              <a:gd name="connsiteX2" fmla="*/ 0 w 3333750"/>
              <a:gd name="connsiteY2" fmla="*/ 1381124 h 1381124"/>
              <a:gd name="connsiteX3" fmla="*/ 1314449 w 3333750"/>
              <a:gd name="connsiteY3" fmla="*/ 0 h 1381124"/>
              <a:gd name="connsiteX0" fmla="*/ 1300162 w 3333750"/>
              <a:gd name="connsiteY0" fmla="*/ 0 h 1819274"/>
              <a:gd name="connsiteX1" fmla="*/ 3333750 w 3333750"/>
              <a:gd name="connsiteY1" fmla="*/ 1228724 h 1819274"/>
              <a:gd name="connsiteX2" fmla="*/ 0 w 3333750"/>
              <a:gd name="connsiteY2" fmla="*/ 1819274 h 1819274"/>
              <a:gd name="connsiteX3" fmla="*/ 1300162 w 3333750"/>
              <a:gd name="connsiteY3" fmla="*/ 0 h 1819274"/>
              <a:gd name="connsiteX0" fmla="*/ 1300162 w 3333750"/>
              <a:gd name="connsiteY0" fmla="*/ 0 h 1819274"/>
              <a:gd name="connsiteX1" fmla="*/ 3333750 w 3333750"/>
              <a:gd name="connsiteY1" fmla="*/ 1228724 h 1819274"/>
              <a:gd name="connsiteX2" fmla="*/ 0 w 3333750"/>
              <a:gd name="connsiteY2" fmla="*/ 1819274 h 1819274"/>
              <a:gd name="connsiteX3" fmla="*/ 1300162 w 3333750"/>
              <a:gd name="connsiteY3" fmla="*/ 0 h 1819274"/>
              <a:gd name="connsiteX0" fmla="*/ 1325868 w 3359456"/>
              <a:gd name="connsiteY0" fmla="*/ 0 h 1822946"/>
              <a:gd name="connsiteX1" fmla="*/ 3359456 w 3359456"/>
              <a:gd name="connsiteY1" fmla="*/ 1228724 h 1822946"/>
              <a:gd name="connsiteX2" fmla="*/ 0 w 3359456"/>
              <a:gd name="connsiteY2" fmla="*/ 1822946 h 1822946"/>
              <a:gd name="connsiteX3" fmla="*/ 1325868 w 3359456"/>
              <a:gd name="connsiteY3" fmla="*/ 0 h 1822946"/>
              <a:gd name="connsiteX0" fmla="*/ 1325868 w 3359456"/>
              <a:gd name="connsiteY0" fmla="*/ 0 h 1822946"/>
              <a:gd name="connsiteX1" fmla="*/ 3359456 w 3359456"/>
              <a:gd name="connsiteY1" fmla="*/ 1228724 h 1822946"/>
              <a:gd name="connsiteX2" fmla="*/ 0 w 3359456"/>
              <a:gd name="connsiteY2" fmla="*/ 1822946 h 1822946"/>
              <a:gd name="connsiteX3" fmla="*/ 1325868 w 3359456"/>
              <a:gd name="connsiteY3" fmla="*/ 0 h 1822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9456" h="1822946">
                <a:moveTo>
                  <a:pt x="1325868" y="0"/>
                </a:moveTo>
                <a:lnTo>
                  <a:pt x="3359456" y="1228724"/>
                </a:lnTo>
                <a:lnTo>
                  <a:pt x="0" y="1822946"/>
                </a:lnTo>
                <a:lnTo>
                  <a:pt x="1325868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6000">
                <a:schemeClr val="accent2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50" name="Freeform 13">
            <a:extLst>
              <a:ext uri="{FF2B5EF4-FFF2-40B4-BE49-F238E27FC236}">
                <a16:creationId xmlns:a16="http://schemas.microsoft.com/office/drawing/2014/main" id="{95CADEBE-28BC-4B2A-9D43-A8CFE1E222D6}"/>
              </a:ext>
            </a:extLst>
          </p:cNvPr>
          <p:cNvSpPr/>
          <p:nvPr userDrawn="1"/>
        </p:nvSpPr>
        <p:spPr>
          <a:xfrm>
            <a:off x="-143" y="-2"/>
            <a:ext cx="663477" cy="10065168"/>
          </a:xfrm>
          <a:custGeom>
            <a:avLst/>
            <a:gdLst>
              <a:gd name="connsiteX0" fmla="*/ 0 w 1076445"/>
              <a:gd name="connsiteY0" fmla="*/ 0 h 6817489"/>
              <a:gd name="connsiteX1" fmla="*/ 1076445 w 1076445"/>
              <a:gd name="connsiteY1" fmla="*/ 1805651 h 6817489"/>
              <a:gd name="connsiteX2" fmla="*/ 11574 w 1076445"/>
              <a:gd name="connsiteY2" fmla="*/ 6817489 h 6817489"/>
              <a:gd name="connsiteX3" fmla="*/ 0 w 1076445"/>
              <a:gd name="connsiteY3" fmla="*/ 0 h 6817489"/>
              <a:gd name="connsiteX0" fmla="*/ 0 w 873245"/>
              <a:gd name="connsiteY0" fmla="*/ 0 h 6817489"/>
              <a:gd name="connsiteX1" fmla="*/ 873245 w 873245"/>
              <a:gd name="connsiteY1" fmla="*/ 1764376 h 6817489"/>
              <a:gd name="connsiteX2" fmla="*/ 11574 w 873245"/>
              <a:gd name="connsiteY2" fmla="*/ 6817489 h 6817489"/>
              <a:gd name="connsiteX3" fmla="*/ 0 w 873245"/>
              <a:gd name="connsiteY3" fmla="*/ 0 h 6817489"/>
              <a:gd name="connsiteX0" fmla="*/ 0 w 1047870"/>
              <a:gd name="connsiteY0" fmla="*/ 0 h 6817489"/>
              <a:gd name="connsiteX1" fmla="*/ 1047870 w 1047870"/>
              <a:gd name="connsiteY1" fmla="*/ 1770726 h 6817489"/>
              <a:gd name="connsiteX2" fmla="*/ 11574 w 1047870"/>
              <a:gd name="connsiteY2" fmla="*/ 6817489 h 6817489"/>
              <a:gd name="connsiteX3" fmla="*/ 0 w 1047870"/>
              <a:gd name="connsiteY3" fmla="*/ 0 h 6817489"/>
              <a:gd name="connsiteX0" fmla="*/ 0 w 698013"/>
              <a:gd name="connsiteY0" fmla="*/ 0 h 6817489"/>
              <a:gd name="connsiteX1" fmla="*/ 698013 w 698013"/>
              <a:gd name="connsiteY1" fmla="*/ 2181752 h 6817489"/>
              <a:gd name="connsiteX2" fmla="*/ 11574 w 698013"/>
              <a:gd name="connsiteY2" fmla="*/ 6817489 h 6817489"/>
              <a:gd name="connsiteX3" fmla="*/ 0 w 698013"/>
              <a:gd name="connsiteY3" fmla="*/ 0 h 6817489"/>
              <a:gd name="connsiteX0" fmla="*/ 0 w 1039919"/>
              <a:gd name="connsiteY0" fmla="*/ 0 h 6817489"/>
              <a:gd name="connsiteX1" fmla="*/ 1039919 w 1039919"/>
              <a:gd name="connsiteY1" fmla="*/ 1762823 h 6817489"/>
              <a:gd name="connsiteX2" fmla="*/ 11574 w 1039919"/>
              <a:gd name="connsiteY2" fmla="*/ 6817489 h 6817489"/>
              <a:gd name="connsiteX3" fmla="*/ 0 w 1039919"/>
              <a:gd name="connsiteY3" fmla="*/ 0 h 6817489"/>
              <a:gd name="connsiteX0" fmla="*/ 0 w 823788"/>
              <a:gd name="connsiteY0" fmla="*/ 0 h 6817489"/>
              <a:gd name="connsiteX1" fmla="*/ 823788 w 823788"/>
              <a:gd name="connsiteY1" fmla="*/ 1820668 h 6817489"/>
              <a:gd name="connsiteX2" fmla="*/ 11574 w 823788"/>
              <a:gd name="connsiteY2" fmla="*/ 6817489 h 6817489"/>
              <a:gd name="connsiteX3" fmla="*/ 0 w 823788"/>
              <a:gd name="connsiteY3" fmla="*/ 0 h 6817489"/>
              <a:gd name="connsiteX0" fmla="*/ 0 w 1035762"/>
              <a:gd name="connsiteY0" fmla="*/ 0 h 6817489"/>
              <a:gd name="connsiteX1" fmla="*/ 1035762 w 1035762"/>
              <a:gd name="connsiteY1" fmla="*/ 1766955 h 6817489"/>
              <a:gd name="connsiteX2" fmla="*/ 11574 w 1035762"/>
              <a:gd name="connsiteY2" fmla="*/ 6817489 h 6817489"/>
              <a:gd name="connsiteX3" fmla="*/ 0 w 1035762"/>
              <a:gd name="connsiteY3" fmla="*/ 0 h 6817489"/>
              <a:gd name="connsiteX0" fmla="*/ 0 w 1040524"/>
              <a:gd name="connsiteY0" fmla="*/ 0 h 6817489"/>
              <a:gd name="connsiteX1" fmla="*/ 1040524 w 1040524"/>
              <a:gd name="connsiteY1" fmla="*/ 1762221 h 6817489"/>
              <a:gd name="connsiteX2" fmla="*/ 11574 w 1040524"/>
              <a:gd name="connsiteY2" fmla="*/ 6817489 h 6817489"/>
              <a:gd name="connsiteX3" fmla="*/ 0 w 1040524"/>
              <a:gd name="connsiteY3" fmla="*/ 0 h 6817489"/>
              <a:gd name="connsiteX0" fmla="*/ 225 w 1040749"/>
              <a:gd name="connsiteY0" fmla="*/ 0 h 6858541"/>
              <a:gd name="connsiteX1" fmla="*/ 1040749 w 1040749"/>
              <a:gd name="connsiteY1" fmla="*/ 1762221 h 6858541"/>
              <a:gd name="connsiteX2" fmla="*/ 0 w 1040749"/>
              <a:gd name="connsiteY2" fmla="*/ 6858541 h 6858541"/>
              <a:gd name="connsiteX3" fmla="*/ 225 w 1040749"/>
              <a:gd name="connsiteY3" fmla="*/ 0 h 6858541"/>
              <a:gd name="connsiteX0" fmla="*/ 225 w 1040749"/>
              <a:gd name="connsiteY0" fmla="*/ 0 h 6835083"/>
              <a:gd name="connsiteX1" fmla="*/ 1040749 w 1040749"/>
              <a:gd name="connsiteY1" fmla="*/ 1762221 h 6835083"/>
              <a:gd name="connsiteX2" fmla="*/ 0 w 1040749"/>
              <a:gd name="connsiteY2" fmla="*/ 6835083 h 6835083"/>
              <a:gd name="connsiteX3" fmla="*/ 225 w 1040749"/>
              <a:gd name="connsiteY3" fmla="*/ 0 h 683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749" h="6835083">
                <a:moveTo>
                  <a:pt x="225" y="0"/>
                </a:moveTo>
                <a:lnTo>
                  <a:pt x="1040749" y="1762221"/>
                </a:lnTo>
                <a:lnTo>
                  <a:pt x="0" y="6835083"/>
                </a:lnTo>
                <a:lnTo>
                  <a:pt x="225" y="0"/>
                </a:lnTo>
                <a:close/>
              </a:path>
            </a:pathLst>
          </a:custGeom>
          <a:gradFill>
            <a:gsLst>
              <a:gs pos="19000">
                <a:schemeClr val="accent2"/>
              </a:gs>
              <a:gs pos="94000">
                <a:schemeClr val="accent1"/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51" name="Freeform 14">
            <a:extLst>
              <a:ext uri="{FF2B5EF4-FFF2-40B4-BE49-F238E27FC236}">
                <a16:creationId xmlns:a16="http://schemas.microsoft.com/office/drawing/2014/main" id="{689972AC-691D-4D9E-A951-543009639D12}"/>
              </a:ext>
            </a:extLst>
          </p:cNvPr>
          <p:cNvSpPr/>
          <p:nvPr userDrawn="1"/>
        </p:nvSpPr>
        <p:spPr>
          <a:xfrm>
            <a:off x="1988641" y="-1"/>
            <a:ext cx="2078354" cy="4432321"/>
          </a:xfrm>
          <a:custGeom>
            <a:avLst/>
            <a:gdLst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185737 w 3228975"/>
              <a:gd name="connsiteY3" fmla="*/ 0 h 3024188"/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1976437 w 3228975"/>
              <a:gd name="connsiteY3" fmla="*/ 1776413 h 3024188"/>
              <a:gd name="connsiteX4" fmla="*/ 185737 w 3228975"/>
              <a:gd name="connsiteY4" fmla="*/ 0 h 3024188"/>
              <a:gd name="connsiteX0" fmla="*/ 185737 w 3228975"/>
              <a:gd name="connsiteY0" fmla="*/ 0 h 3024188"/>
              <a:gd name="connsiteX1" fmla="*/ 0 w 3228975"/>
              <a:gd name="connsiteY1" fmla="*/ 1771650 h 3024188"/>
              <a:gd name="connsiteX2" fmla="*/ 3228975 w 3228975"/>
              <a:gd name="connsiteY2" fmla="*/ 3024188 h 3024188"/>
              <a:gd name="connsiteX3" fmla="*/ 2733674 w 3228975"/>
              <a:gd name="connsiteY3" fmla="*/ 1281113 h 3024188"/>
              <a:gd name="connsiteX4" fmla="*/ 185737 w 3228975"/>
              <a:gd name="connsiteY4" fmla="*/ 0 h 3024188"/>
              <a:gd name="connsiteX0" fmla="*/ 185737 w 3181350"/>
              <a:gd name="connsiteY0" fmla="*/ 0 h 2481263"/>
              <a:gd name="connsiteX1" fmla="*/ 0 w 3181350"/>
              <a:gd name="connsiteY1" fmla="*/ 1771650 h 2481263"/>
              <a:gd name="connsiteX2" fmla="*/ 3181350 w 3181350"/>
              <a:gd name="connsiteY2" fmla="*/ 2481263 h 2481263"/>
              <a:gd name="connsiteX3" fmla="*/ 2733674 w 3181350"/>
              <a:gd name="connsiteY3" fmla="*/ 1281113 h 2481263"/>
              <a:gd name="connsiteX4" fmla="*/ 185737 w 3181350"/>
              <a:gd name="connsiteY4" fmla="*/ 0 h 24812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2733674 w 3214688"/>
              <a:gd name="connsiteY3" fmla="*/ 1281113 h 3014663"/>
              <a:gd name="connsiteX4" fmla="*/ 185737 w 3214688"/>
              <a:gd name="connsiteY4" fmla="*/ 0 h 30146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2733674 w 3214688"/>
              <a:gd name="connsiteY3" fmla="*/ 1285876 h 3014663"/>
              <a:gd name="connsiteX4" fmla="*/ 185737 w 3214688"/>
              <a:gd name="connsiteY4" fmla="*/ 0 h 3014663"/>
              <a:gd name="connsiteX0" fmla="*/ 185737 w 3214688"/>
              <a:gd name="connsiteY0" fmla="*/ 0 h 3014663"/>
              <a:gd name="connsiteX1" fmla="*/ 0 w 3214688"/>
              <a:gd name="connsiteY1" fmla="*/ 1771650 h 3014663"/>
              <a:gd name="connsiteX2" fmla="*/ 3214688 w 3214688"/>
              <a:gd name="connsiteY2" fmla="*/ 3014663 h 3014663"/>
              <a:gd name="connsiteX3" fmla="*/ 185737 w 3214688"/>
              <a:gd name="connsiteY3" fmla="*/ 0 h 3014663"/>
              <a:gd name="connsiteX0" fmla="*/ 190500 w 3219451"/>
              <a:gd name="connsiteY0" fmla="*/ 0 h 3014663"/>
              <a:gd name="connsiteX1" fmla="*/ 0 w 3219451"/>
              <a:gd name="connsiteY1" fmla="*/ 1781175 h 3014663"/>
              <a:gd name="connsiteX2" fmla="*/ 3219451 w 3219451"/>
              <a:gd name="connsiteY2" fmla="*/ 3014663 h 3014663"/>
              <a:gd name="connsiteX3" fmla="*/ 190500 w 3219451"/>
              <a:gd name="connsiteY3" fmla="*/ 0 h 3014663"/>
              <a:gd name="connsiteX0" fmla="*/ 190500 w 3219451"/>
              <a:gd name="connsiteY0" fmla="*/ 0 h 3014663"/>
              <a:gd name="connsiteX1" fmla="*/ 0 w 3219451"/>
              <a:gd name="connsiteY1" fmla="*/ 1766887 h 3014663"/>
              <a:gd name="connsiteX2" fmla="*/ 3219451 w 3219451"/>
              <a:gd name="connsiteY2" fmla="*/ 3014663 h 3014663"/>
              <a:gd name="connsiteX3" fmla="*/ 190500 w 3219451"/>
              <a:gd name="connsiteY3" fmla="*/ 0 h 3014663"/>
              <a:gd name="connsiteX0" fmla="*/ 223838 w 3252789"/>
              <a:gd name="connsiteY0" fmla="*/ 0 h 3014663"/>
              <a:gd name="connsiteX1" fmla="*/ 0 w 3252789"/>
              <a:gd name="connsiteY1" fmla="*/ 1771650 h 3014663"/>
              <a:gd name="connsiteX2" fmla="*/ 3252789 w 3252789"/>
              <a:gd name="connsiteY2" fmla="*/ 3014663 h 3014663"/>
              <a:gd name="connsiteX3" fmla="*/ 223838 w 3252789"/>
              <a:gd name="connsiteY3" fmla="*/ 0 h 3014663"/>
              <a:gd name="connsiteX0" fmla="*/ 223838 w 3252789"/>
              <a:gd name="connsiteY0" fmla="*/ 0 h 3014663"/>
              <a:gd name="connsiteX1" fmla="*/ 0 w 3252789"/>
              <a:gd name="connsiteY1" fmla="*/ 1790700 h 3014663"/>
              <a:gd name="connsiteX2" fmla="*/ 3252789 w 3252789"/>
              <a:gd name="connsiteY2" fmla="*/ 3014663 h 3014663"/>
              <a:gd name="connsiteX3" fmla="*/ 223838 w 3252789"/>
              <a:gd name="connsiteY3" fmla="*/ 0 h 3014663"/>
              <a:gd name="connsiteX0" fmla="*/ 223838 w 3252789"/>
              <a:gd name="connsiteY0" fmla="*/ 0 h 3022037"/>
              <a:gd name="connsiteX1" fmla="*/ 0 w 3252789"/>
              <a:gd name="connsiteY1" fmla="*/ 1790700 h 3022037"/>
              <a:gd name="connsiteX2" fmla="*/ 3252789 w 3252789"/>
              <a:gd name="connsiteY2" fmla="*/ 3022037 h 3022037"/>
              <a:gd name="connsiteX3" fmla="*/ 223838 w 3252789"/>
              <a:gd name="connsiteY3" fmla="*/ 0 h 3022037"/>
              <a:gd name="connsiteX0" fmla="*/ 223838 w 3260163"/>
              <a:gd name="connsiteY0" fmla="*/ 0 h 3014663"/>
              <a:gd name="connsiteX1" fmla="*/ 0 w 3260163"/>
              <a:gd name="connsiteY1" fmla="*/ 1790700 h 3014663"/>
              <a:gd name="connsiteX2" fmla="*/ 3260163 w 3260163"/>
              <a:gd name="connsiteY2" fmla="*/ 3014663 h 3014663"/>
              <a:gd name="connsiteX3" fmla="*/ 223838 w 3260163"/>
              <a:gd name="connsiteY3" fmla="*/ 0 h 3014663"/>
              <a:gd name="connsiteX0" fmla="*/ 223838 w 3260163"/>
              <a:gd name="connsiteY0" fmla="*/ 0 h 3022037"/>
              <a:gd name="connsiteX1" fmla="*/ 0 w 3260163"/>
              <a:gd name="connsiteY1" fmla="*/ 1790700 h 3022037"/>
              <a:gd name="connsiteX2" fmla="*/ 3260163 w 3260163"/>
              <a:gd name="connsiteY2" fmla="*/ 3022037 h 3022037"/>
              <a:gd name="connsiteX3" fmla="*/ 223838 w 3260163"/>
              <a:gd name="connsiteY3" fmla="*/ 0 h 302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60163" h="3022037">
                <a:moveTo>
                  <a:pt x="223838" y="0"/>
                </a:moveTo>
                <a:lnTo>
                  <a:pt x="0" y="1790700"/>
                </a:lnTo>
                <a:lnTo>
                  <a:pt x="3260163" y="3022037"/>
                </a:lnTo>
                <a:lnTo>
                  <a:pt x="223838" y="0"/>
                </a:lnTo>
                <a:close/>
              </a:path>
            </a:pathLst>
          </a:custGeom>
          <a:gradFill>
            <a:gsLst>
              <a:gs pos="58000">
                <a:schemeClr val="accent2"/>
              </a:gs>
              <a:gs pos="0">
                <a:schemeClr val="accent1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52" name="Freeform 15">
            <a:extLst>
              <a:ext uri="{FF2B5EF4-FFF2-40B4-BE49-F238E27FC236}">
                <a16:creationId xmlns:a16="http://schemas.microsoft.com/office/drawing/2014/main" id="{29215CAF-AE99-44F2-B129-6AFBB24C8735}"/>
              </a:ext>
            </a:extLst>
          </p:cNvPr>
          <p:cNvSpPr/>
          <p:nvPr userDrawn="1"/>
        </p:nvSpPr>
        <p:spPr>
          <a:xfrm>
            <a:off x="2131338" y="0"/>
            <a:ext cx="2765474" cy="4428491"/>
          </a:xfrm>
          <a:custGeom>
            <a:avLst/>
            <a:gdLst>
              <a:gd name="connsiteX0" fmla="*/ 0 w 4324350"/>
              <a:gd name="connsiteY0" fmla="*/ 0 h 3019426"/>
              <a:gd name="connsiteX1" fmla="*/ 4324350 w 4324350"/>
              <a:gd name="connsiteY1" fmla="*/ 1214438 h 3019426"/>
              <a:gd name="connsiteX2" fmla="*/ 3028950 w 4324350"/>
              <a:gd name="connsiteY2" fmla="*/ 3019426 h 3019426"/>
              <a:gd name="connsiteX3" fmla="*/ 0 w 4324350"/>
              <a:gd name="connsiteY3" fmla="*/ 0 h 3019426"/>
              <a:gd name="connsiteX0" fmla="*/ 0 w 4324350"/>
              <a:gd name="connsiteY0" fmla="*/ 0 h 3019426"/>
              <a:gd name="connsiteX1" fmla="*/ 4324350 w 4324350"/>
              <a:gd name="connsiteY1" fmla="*/ 1214438 h 3019426"/>
              <a:gd name="connsiteX2" fmla="*/ 3028950 w 4324350"/>
              <a:gd name="connsiteY2" fmla="*/ 3019426 h 3019426"/>
              <a:gd name="connsiteX3" fmla="*/ 0 w 4324350"/>
              <a:gd name="connsiteY3" fmla="*/ 0 h 3019426"/>
              <a:gd name="connsiteX0" fmla="*/ 0 w 4337998"/>
              <a:gd name="connsiteY0" fmla="*/ 0 h 3019426"/>
              <a:gd name="connsiteX1" fmla="*/ 4337998 w 4337998"/>
              <a:gd name="connsiteY1" fmla="*/ 1214438 h 3019426"/>
              <a:gd name="connsiteX2" fmla="*/ 3028950 w 4337998"/>
              <a:gd name="connsiteY2" fmla="*/ 3019426 h 3019426"/>
              <a:gd name="connsiteX3" fmla="*/ 0 w 4337998"/>
              <a:gd name="connsiteY3" fmla="*/ 0 h 3019426"/>
              <a:gd name="connsiteX0" fmla="*/ 0 w 4337998"/>
              <a:gd name="connsiteY0" fmla="*/ 0 h 3019426"/>
              <a:gd name="connsiteX1" fmla="*/ 4337998 w 4337998"/>
              <a:gd name="connsiteY1" fmla="*/ 1214438 h 3019426"/>
              <a:gd name="connsiteX2" fmla="*/ 3015303 w 4337998"/>
              <a:gd name="connsiteY2" fmla="*/ 3019426 h 3019426"/>
              <a:gd name="connsiteX3" fmla="*/ 0 w 4337998"/>
              <a:gd name="connsiteY3" fmla="*/ 0 h 3019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37998" h="3019426">
                <a:moveTo>
                  <a:pt x="0" y="0"/>
                </a:moveTo>
                <a:lnTo>
                  <a:pt x="4337998" y="1214438"/>
                </a:lnTo>
                <a:lnTo>
                  <a:pt x="3015303" y="301942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">
                <a:schemeClr val="accent2"/>
              </a:gs>
              <a:gs pos="100000">
                <a:schemeClr val="accent1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r>
              <a:rPr lang="en-US" sz="2934" dirty="0"/>
              <a:t>s</a:t>
            </a:r>
          </a:p>
        </p:txBody>
      </p:sp>
      <p:sp>
        <p:nvSpPr>
          <p:cNvPr id="53" name="Freeform 16">
            <a:extLst>
              <a:ext uri="{FF2B5EF4-FFF2-40B4-BE49-F238E27FC236}">
                <a16:creationId xmlns:a16="http://schemas.microsoft.com/office/drawing/2014/main" id="{BCD6455F-18DF-4DEA-86BD-88428229CB73}"/>
              </a:ext>
            </a:extLst>
          </p:cNvPr>
          <p:cNvSpPr/>
          <p:nvPr userDrawn="1"/>
        </p:nvSpPr>
        <p:spPr>
          <a:xfrm>
            <a:off x="4888112" y="2"/>
            <a:ext cx="2884289" cy="1781176"/>
          </a:xfrm>
          <a:custGeom>
            <a:avLst/>
            <a:gdLst>
              <a:gd name="connsiteX0" fmla="*/ 3367088 w 4524375"/>
              <a:gd name="connsiteY0" fmla="*/ 0 h 1223963"/>
              <a:gd name="connsiteX1" fmla="*/ 0 w 4524375"/>
              <a:gd name="connsiteY1" fmla="*/ 1223963 h 1223963"/>
              <a:gd name="connsiteX2" fmla="*/ 4524375 w 4524375"/>
              <a:gd name="connsiteY2" fmla="*/ 1071563 h 1223963"/>
              <a:gd name="connsiteX3" fmla="*/ 3367088 w 4524375"/>
              <a:gd name="connsiteY3" fmla="*/ 0 h 1223963"/>
              <a:gd name="connsiteX0" fmla="*/ 3352800 w 4524375"/>
              <a:gd name="connsiteY0" fmla="*/ 0 h 1233489"/>
              <a:gd name="connsiteX1" fmla="*/ 0 w 4524375"/>
              <a:gd name="connsiteY1" fmla="*/ 1233489 h 1233489"/>
              <a:gd name="connsiteX2" fmla="*/ 4524375 w 4524375"/>
              <a:gd name="connsiteY2" fmla="*/ 1081089 h 1233489"/>
              <a:gd name="connsiteX3" fmla="*/ 3352800 w 4524375"/>
              <a:gd name="connsiteY3" fmla="*/ 0 h 1233489"/>
              <a:gd name="connsiteX0" fmla="*/ 3352800 w 4524375"/>
              <a:gd name="connsiteY0" fmla="*/ 0 h 1228726"/>
              <a:gd name="connsiteX1" fmla="*/ 0 w 4524375"/>
              <a:gd name="connsiteY1" fmla="*/ 1228726 h 1228726"/>
              <a:gd name="connsiteX2" fmla="*/ 4524375 w 4524375"/>
              <a:gd name="connsiteY2" fmla="*/ 1076326 h 1228726"/>
              <a:gd name="connsiteX3" fmla="*/ 3352800 w 4524375"/>
              <a:gd name="connsiteY3" fmla="*/ 0 h 1228726"/>
              <a:gd name="connsiteX0" fmla="*/ 3357563 w 4524375"/>
              <a:gd name="connsiteY0" fmla="*/ 0 h 1223963"/>
              <a:gd name="connsiteX1" fmla="*/ 0 w 4524375"/>
              <a:gd name="connsiteY1" fmla="*/ 1223963 h 1223963"/>
              <a:gd name="connsiteX2" fmla="*/ 4524375 w 4524375"/>
              <a:gd name="connsiteY2" fmla="*/ 1071563 h 1223963"/>
              <a:gd name="connsiteX3" fmla="*/ 3357563 w 4524375"/>
              <a:gd name="connsiteY3" fmla="*/ 0 h 1223963"/>
              <a:gd name="connsiteX0" fmla="*/ 3371851 w 4538663"/>
              <a:gd name="connsiteY0" fmla="*/ 0 h 1219200"/>
              <a:gd name="connsiteX1" fmla="*/ 0 w 4538663"/>
              <a:gd name="connsiteY1" fmla="*/ 1219200 h 1219200"/>
              <a:gd name="connsiteX2" fmla="*/ 4538663 w 4538663"/>
              <a:gd name="connsiteY2" fmla="*/ 1071563 h 1219200"/>
              <a:gd name="connsiteX3" fmla="*/ 3371851 w 4538663"/>
              <a:gd name="connsiteY3" fmla="*/ 0 h 1219200"/>
              <a:gd name="connsiteX0" fmla="*/ 3243264 w 4410076"/>
              <a:gd name="connsiteY0" fmla="*/ 0 h 1071563"/>
              <a:gd name="connsiteX1" fmla="*/ 0 w 4410076"/>
              <a:gd name="connsiteY1" fmla="*/ 1033463 h 1071563"/>
              <a:gd name="connsiteX2" fmla="*/ 4410076 w 4410076"/>
              <a:gd name="connsiteY2" fmla="*/ 1071563 h 1071563"/>
              <a:gd name="connsiteX3" fmla="*/ 3243264 w 4410076"/>
              <a:gd name="connsiteY3" fmla="*/ 0 h 1071563"/>
              <a:gd name="connsiteX0" fmla="*/ 3352801 w 4519613"/>
              <a:gd name="connsiteY0" fmla="*/ 0 h 1214438"/>
              <a:gd name="connsiteX1" fmla="*/ 0 w 4519613"/>
              <a:gd name="connsiteY1" fmla="*/ 1214438 h 1214438"/>
              <a:gd name="connsiteX2" fmla="*/ 4519613 w 4519613"/>
              <a:gd name="connsiteY2" fmla="*/ 1071563 h 1214438"/>
              <a:gd name="connsiteX3" fmla="*/ 3352801 w 4519613"/>
              <a:gd name="connsiteY3" fmla="*/ 0 h 1214438"/>
              <a:gd name="connsiteX0" fmla="*/ 3352801 w 4533261"/>
              <a:gd name="connsiteY0" fmla="*/ 0 h 1214438"/>
              <a:gd name="connsiteX1" fmla="*/ 0 w 4533261"/>
              <a:gd name="connsiteY1" fmla="*/ 1214438 h 1214438"/>
              <a:gd name="connsiteX2" fmla="*/ 4533261 w 4533261"/>
              <a:gd name="connsiteY2" fmla="*/ 1071563 h 1214438"/>
              <a:gd name="connsiteX3" fmla="*/ 3352801 w 4533261"/>
              <a:gd name="connsiteY3" fmla="*/ 0 h 1214438"/>
              <a:gd name="connsiteX0" fmla="*/ 3352801 w 4533261"/>
              <a:gd name="connsiteY0" fmla="*/ 0 h 1214438"/>
              <a:gd name="connsiteX1" fmla="*/ 0 w 4533261"/>
              <a:gd name="connsiteY1" fmla="*/ 1214438 h 1214438"/>
              <a:gd name="connsiteX2" fmla="*/ 4533261 w 4533261"/>
              <a:gd name="connsiteY2" fmla="*/ 1098859 h 1214438"/>
              <a:gd name="connsiteX3" fmla="*/ 3352801 w 4533261"/>
              <a:gd name="connsiteY3" fmla="*/ 0 h 1214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3261" h="1214438">
                <a:moveTo>
                  <a:pt x="3352801" y="0"/>
                </a:moveTo>
                <a:lnTo>
                  <a:pt x="0" y="1214438"/>
                </a:lnTo>
                <a:lnTo>
                  <a:pt x="4533261" y="1098859"/>
                </a:lnTo>
                <a:lnTo>
                  <a:pt x="3352801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100000">
                <a:schemeClr val="accent1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54" name="Freeform 17">
            <a:extLst>
              <a:ext uri="{FF2B5EF4-FFF2-40B4-BE49-F238E27FC236}">
                <a16:creationId xmlns:a16="http://schemas.microsoft.com/office/drawing/2014/main" id="{632F9E7A-EE16-4D14-B87D-C46C9EA0ADC2}"/>
              </a:ext>
            </a:extLst>
          </p:cNvPr>
          <p:cNvSpPr/>
          <p:nvPr userDrawn="1"/>
        </p:nvSpPr>
        <p:spPr>
          <a:xfrm>
            <a:off x="7022486" y="2"/>
            <a:ext cx="750236" cy="1610517"/>
          </a:xfrm>
          <a:custGeom>
            <a:avLst/>
            <a:gdLst>
              <a:gd name="connsiteX0" fmla="*/ 0 w 1171575"/>
              <a:gd name="connsiteY0" fmla="*/ 0 h 1076325"/>
              <a:gd name="connsiteX1" fmla="*/ 1171575 w 1171575"/>
              <a:gd name="connsiteY1" fmla="*/ 1076325 h 1076325"/>
              <a:gd name="connsiteX2" fmla="*/ 1171575 w 1171575"/>
              <a:gd name="connsiteY2" fmla="*/ 0 h 1076325"/>
              <a:gd name="connsiteX3" fmla="*/ 0 w 1171575"/>
              <a:gd name="connsiteY3" fmla="*/ 0 h 1076325"/>
              <a:gd name="connsiteX0" fmla="*/ 0 w 1171575"/>
              <a:gd name="connsiteY0" fmla="*/ 0 h 1076325"/>
              <a:gd name="connsiteX1" fmla="*/ 1171575 w 1171575"/>
              <a:gd name="connsiteY1" fmla="*/ 1076325 h 1076325"/>
              <a:gd name="connsiteX2" fmla="*/ 1171575 w 1171575"/>
              <a:gd name="connsiteY2" fmla="*/ 0 h 1076325"/>
              <a:gd name="connsiteX3" fmla="*/ 0 w 1171575"/>
              <a:gd name="connsiteY3" fmla="*/ 0 h 1076325"/>
              <a:gd name="connsiteX0" fmla="*/ 0 w 1176299"/>
              <a:gd name="connsiteY0" fmla="*/ 0 h 1085850"/>
              <a:gd name="connsiteX1" fmla="*/ 1176299 w 1176299"/>
              <a:gd name="connsiteY1" fmla="*/ 1085850 h 1085850"/>
              <a:gd name="connsiteX2" fmla="*/ 1171575 w 1176299"/>
              <a:gd name="connsiteY2" fmla="*/ 0 h 1085850"/>
              <a:gd name="connsiteX3" fmla="*/ 0 w 1176299"/>
              <a:gd name="connsiteY3" fmla="*/ 0 h 1085850"/>
              <a:gd name="connsiteX0" fmla="*/ 0 w 1181344"/>
              <a:gd name="connsiteY0" fmla="*/ 0 h 1085850"/>
              <a:gd name="connsiteX1" fmla="*/ 1176299 w 1181344"/>
              <a:gd name="connsiteY1" fmla="*/ 1085850 h 1085850"/>
              <a:gd name="connsiteX2" fmla="*/ 1181138 w 1181344"/>
              <a:gd name="connsiteY2" fmla="*/ 0 h 1085850"/>
              <a:gd name="connsiteX3" fmla="*/ 0 w 1181344"/>
              <a:gd name="connsiteY3" fmla="*/ 0 h 1085850"/>
              <a:gd name="connsiteX0" fmla="*/ 0 w 1181586"/>
              <a:gd name="connsiteY0" fmla="*/ 0 h 1081088"/>
              <a:gd name="connsiteX1" fmla="*/ 1181080 w 1181586"/>
              <a:gd name="connsiteY1" fmla="*/ 1081088 h 1081088"/>
              <a:gd name="connsiteX2" fmla="*/ 1181138 w 1181586"/>
              <a:gd name="connsiteY2" fmla="*/ 0 h 1081088"/>
              <a:gd name="connsiteX3" fmla="*/ 0 w 1181586"/>
              <a:gd name="connsiteY3" fmla="*/ 0 h 1081088"/>
              <a:gd name="connsiteX0" fmla="*/ 0 w 1181586"/>
              <a:gd name="connsiteY0" fmla="*/ 0 h 1070785"/>
              <a:gd name="connsiteX1" fmla="*/ 1181080 w 1181586"/>
              <a:gd name="connsiteY1" fmla="*/ 1070785 h 1070785"/>
              <a:gd name="connsiteX2" fmla="*/ 1181138 w 1181586"/>
              <a:gd name="connsiteY2" fmla="*/ 0 h 1070785"/>
              <a:gd name="connsiteX3" fmla="*/ 0 w 1181586"/>
              <a:gd name="connsiteY3" fmla="*/ 0 h 1070785"/>
              <a:gd name="connsiteX0" fmla="*/ 0 w 1181152"/>
              <a:gd name="connsiteY0" fmla="*/ 0 h 593113"/>
              <a:gd name="connsiteX1" fmla="*/ 1057755 w 1181152"/>
              <a:gd name="connsiteY1" fmla="*/ 593113 h 593113"/>
              <a:gd name="connsiteX2" fmla="*/ 1181138 w 1181152"/>
              <a:gd name="connsiteY2" fmla="*/ 0 h 593113"/>
              <a:gd name="connsiteX3" fmla="*/ 0 w 1181152"/>
              <a:gd name="connsiteY3" fmla="*/ 0 h 593113"/>
              <a:gd name="connsiteX0" fmla="*/ 0 w 1181586"/>
              <a:gd name="connsiteY0" fmla="*/ 0 h 1098080"/>
              <a:gd name="connsiteX1" fmla="*/ 1181081 w 1181586"/>
              <a:gd name="connsiteY1" fmla="*/ 1098080 h 1098080"/>
              <a:gd name="connsiteX2" fmla="*/ 1181138 w 1181586"/>
              <a:gd name="connsiteY2" fmla="*/ 0 h 1098080"/>
              <a:gd name="connsiteX3" fmla="*/ 0 w 1181586"/>
              <a:gd name="connsiteY3" fmla="*/ 0 h 109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1586" h="1098080">
                <a:moveTo>
                  <a:pt x="0" y="0"/>
                </a:moveTo>
                <a:lnTo>
                  <a:pt x="1181081" y="1098080"/>
                </a:lnTo>
                <a:cubicBezTo>
                  <a:pt x="1179506" y="736130"/>
                  <a:pt x="1182713" y="361950"/>
                  <a:pt x="1181138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23000">
                <a:schemeClr val="accent1"/>
              </a:gs>
              <a:gs pos="100000">
                <a:schemeClr val="accent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55" name="Freeform 18">
            <a:extLst>
              <a:ext uri="{FF2B5EF4-FFF2-40B4-BE49-F238E27FC236}">
                <a16:creationId xmlns:a16="http://schemas.microsoft.com/office/drawing/2014/main" id="{10FA9D68-988D-49B7-8DEE-D695AB9E55A4}"/>
              </a:ext>
            </a:extLst>
          </p:cNvPr>
          <p:cNvSpPr/>
          <p:nvPr userDrawn="1"/>
        </p:nvSpPr>
        <p:spPr>
          <a:xfrm>
            <a:off x="6986941" y="1550671"/>
            <a:ext cx="785752" cy="4805680"/>
          </a:xfrm>
          <a:custGeom>
            <a:avLst/>
            <a:gdLst>
              <a:gd name="connsiteX0" fmla="*/ 1171575 w 1176337"/>
              <a:gd name="connsiteY0" fmla="*/ 0 h 3267075"/>
              <a:gd name="connsiteX1" fmla="*/ 0 w 1176337"/>
              <a:gd name="connsiteY1" fmla="*/ 2762250 h 3267075"/>
              <a:gd name="connsiteX2" fmla="*/ 1176337 w 1176337"/>
              <a:gd name="connsiteY2" fmla="*/ 3267075 h 3267075"/>
              <a:gd name="connsiteX3" fmla="*/ 1171575 w 1176337"/>
              <a:gd name="connsiteY3" fmla="*/ 0 h 3267075"/>
              <a:gd name="connsiteX0" fmla="*/ 1176337 w 1176795"/>
              <a:gd name="connsiteY0" fmla="*/ 0 h 3276600"/>
              <a:gd name="connsiteX1" fmla="*/ 0 w 1176795"/>
              <a:gd name="connsiteY1" fmla="*/ 2771775 h 3276600"/>
              <a:gd name="connsiteX2" fmla="*/ 1176337 w 1176795"/>
              <a:gd name="connsiteY2" fmla="*/ 3276600 h 3276600"/>
              <a:gd name="connsiteX3" fmla="*/ 1176337 w 1176795"/>
              <a:gd name="connsiteY3" fmla="*/ 0 h 3276600"/>
              <a:gd name="connsiteX0" fmla="*/ 1209791 w 1210249"/>
              <a:gd name="connsiteY0" fmla="*/ 0 h 3276600"/>
              <a:gd name="connsiteX1" fmla="*/ 0 w 1210249"/>
              <a:gd name="connsiteY1" fmla="*/ 2771775 h 3276600"/>
              <a:gd name="connsiteX2" fmla="*/ 1209791 w 1210249"/>
              <a:gd name="connsiteY2" fmla="*/ 3276600 h 3276600"/>
              <a:gd name="connsiteX3" fmla="*/ 1209791 w 1210249"/>
              <a:gd name="connsiteY3" fmla="*/ 0 h 3276600"/>
              <a:gd name="connsiteX0" fmla="*/ 1232094 w 1232552"/>
              <a:gd name="connsiteY0" fmla="*/ 0 h 3276600"/>
              <a:gd name="connsiteX1" fmla="*/ 0 w 1232552"/>
              <a:gd name="connsiteY1" fmla="*/ 2749472 h 3276600"/>
              <a:gd name="connsiteX2" fmla="*/ 1232094 w 1232552"/>
              <a:gd name="connsiteY2" fmla="*/ 3276600 h 3276600"/>
              <a:gd name="connsiteX3" fmla="*/ 1232094 w 1232552"/>
              <a:gd name="connsiteY3" fmla="*/ 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2552" h="3276600">
                <a:moveTo>
                  <a:pt x="1232094" y="0"/>
                </a:moveTo>
                <a:lnTo>
                  <a:pt x="0" y="2749472"/>
                </a:lnTo>
                <a:lnTo>
                  <a:pt x="1232094" y="3276600"/>
                </a:lnTo>
                <a:cubicBezTo>
                  <a:pt x="1230507" y="2187575"/>
                  <a:pt x="1233681" y="1089025"/>
                  <a:pt x="1232094" y="0"/>
                </a:cubicBez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56" name="Freeform 19">
            <a:extLst>
              <a:ext uri="{FF2B5EF4-FFF2-40B4-BE49-F238E27FC236}">
                <a16:creationId xmlns:a16="http://schemas.microsoft.com/office/drawing/2014/main" id="{7F0FBD88-B12E-4D37-9D79-E4F4281AD5E2}"/>
              </a:ext>
            </a:extLst>
          </p:cNvPr>
          <p:cNvSpPr/>
          <p:nvPr userDrawn="1"/>
        </p:nvSpPr>
        <p:spPr>
          <a:xfrm>
            <a:off x="4058944" y="3562351"/>
            <a:ext cx="2128615" cy="3331846"/>
          </a:xfrm>
          <a:custGeom>
            <a:avLst/>
            <a:gdLst>
              <a:gd name="connsiteX0" fmla="*/ 0 w 3324225"/>
              <a:gd name="connsiteY0" fmla="*/ 590550 h 2271713"/>
              <a:gd name="connsiteX1" fmla="*/ 1343025 w 3324225"/>
              <a:gd name="connsiteY1" fmla="*/ 2271713 h 2271713"/>
              <a:gd name="connsiteX2" fmla="*/ 3324225 w 3324225"/>
              <a:gd name="connsiteY2" fmla="*/ 0 h 2271713"/>
              <a:gd name="connsiteX3" fmla="*/ 0 w 3324225"/>
              <a:gd name="connsiteY3" fmla="*/ 590550 h 2271713"/>
              <a:gd name="connsiteX0" fmla="*/ 0 w 3333750"/>
              <a:gd name="connsiteY0" fmla="*/ 585787 h 2271713"/>
              <a:gd name="connsiteX1" fmla="*/ 1352550 w 3333750"/>
              <a:gd name="connsiteY1" fmla="*/ 2271713 h 2271713"/>
              <a:gd name="connsiteX2" fmla="*/ 3333750 w 3333750"/>
              <a:gd name="connsiteY2" fmla="*/ 0 h 2271713"/>
              <a:gd name="connsiteX3" fmla="*/ 0 w 3333750"/>
              <a:gd name="connsiteY3" fmla="*/ 585787 h 2271713"/>
              <a:gd name="connsiteX0" fmla="*/ 0 w 3333750"/>
              <a:gd name="connsiteY0" fmla="*/ 591043 h 2271713"/>
              <a:gd name="connsiteX1" fmla="*/ 1352550 w 3333750"/>
              <a:gd name="connsiteY1" fmla="*/ 2271713 h 2271713"/>
              <a:gd name="connsiteX2" fmla="*/ 3333750 w 3333750"/>
              <a:gd name="connsiteY2" fmla="*/ 0 h 2271713"/>
              <a:gd name="connsiteX3" fmla="*/ 0 w 3333750"/>
              <a:gd name="connsiteY3" fmla="*/ 591043 h 2271713"/>
              <a:gd name="connsiteX0" fmla="*/ 0 w 3339005"/>
              <a:gd name="connsiteY0" fmla="*/ 591043 h 2271713"/>
              <a:gd name="connsiteX1" fmla="*/ 1357805 w 3339005"/>
              <a:gd name="connsiteY1" fmla="*/ 2271713 h 2271713"/>
              <a:gd name="connsiteX2" fmla="*/ 3339005 w 3339005"/>
              <a:gd name="connsiteY2" fmla="*/ 0 h 2271713"/>
              <a:gd name="connsiteX3" fmla="*/ 0 w 3339005"/>
              <a:gd name="connsiteY3" fmla="*/ 591043 h 2271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9005" h="2271713">
                <a:moveTo>
                  <a:pt x="0" y="591043"/>
                </a:moveTo>
                <a:lnTo>
                  <a:pt x="1357805" y="2271713"/>
                </a:lnTo>
                <a:lnTo>
                  <a:pt x="3339005" y="0"/>
                </a:lnTo>
                <a:lnTo>
                  <a:pt x="0" y="591043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87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57" name="Freeform 20">
            <a:extLst>
              <a:ext uri="{FF2B5EF4-FFF2-40B4-BE49-F238E27FC236}">
                <a16:creationId xmlns:a16="http://schemas.microsoft.com/office/drawing/2014/main" id="{3CC05558-4AE9-4E14-86EE-EC88DB9F2E93}"/>
              </a:ext>
            </a:extLst>
          </p:cNvPr>
          <p:cNvSpPr/>
          <p:nvPr userDrawn="1"/>
        </p:nvSpPr>
        <p:spPr>
          <a:xfrm>
            <a:off x="653932" y="2583837"/>
            <a:ext cx="1337779" cy="2801471"/>
          </a:xfrm>
          <a:custGeom>
            <a:avLst/>
            <a:gdLst>
              <a:gd name="connsiteX0" fmla="*/ 2086304 w 2086304"/>
              <a:gd name="connsiteY0" fmla="*/ 0 h 1886607"/>
              <a:gd name="connsiteX1" fmla="*/ 0 w 2086304"/>
              <a:gd name="connsiteY1" fmla="*/ 15765 h 1886607"/>
              <a:gd name="connsiteX2" fmla="*/ 362607 w 2086304"/>
              <a:gd name="connsiteY2" fmla="*/ 1886607 h 1886607"/>
              <a:gd name="connsiteX3" fmla="*/ 2086304 w 2086304"/>
              <a:gd name="connsiteY3" fmla="*/ 0 h 1886607"/>
              <a:gd name="connsiteX0" fmla="*/ 2101053 w 2101053"/>
              <a:gd name="connsiteY0" fmla="*/ 0 h 1886607"/>
              <a:gd name="connsiteX1" fmla="*/ 0 w 2101053"/>
              <a:gd name="connsiteY1" fmla="*/ 1207 h 1886607"/>
              <a:gd name="connsiteX2" fmla="*/ 377356 w 2101053"/>
              <a:gd name="connsiteY2" fmla="*/ 1886607 h 1886607"/>
              <a:gd name="connsiteX3" fmla="*/ 2101053 w 2101053"/>
              <a:gd name="connsiteY3" fmla="*/ 0 h 1886607"/>
              <a:gd name="connsiteX0" fmla="*/ 2098477 w 2098477"/>
              <a:gd name="connsiteY0" fmla="*/ 8963 h 1885400"/>
              <a:gd name="connsiteX1" fmla="*/ 0 w 2098477"/>
              <a:gd name="connsiteY1" fmla="*/ 0 h 1885400"/>
              <a:gd name="connsiteX2" fmla="*/ 377356 w 2098477"/>
              <a:gd name="connsiteY2" fmla="*/ 1885400 h 1885400"/>
              <a:gd name="connsiteX3" fmla="*/ 2098477 w 2098477"/>
              <a:gd name="connsiteY3" fmla="*/ 8963 h 188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8477" h="1885400">
                <a:moveTo>
                  <a:pt x="2098477" y="8963"/>
                </a:moveTo>
                <a:lnTo>
                  <a:pt x="0" y="0"/>
                </a:lnTo>
                <a:lnTo>
                  <a:pt x="377356" y="1885400"/>
                </a:lnTo>
                <a:lnTo>
                  <a:pt x="2098477" y="8963"/>
                </a:lnTo>
                <a:close/>
              </a:path>
            </a:pathLst>
          </a:custGeom>
          <a:gradFill>
            <a:gsLst>
              <a:gs pos="8000">
                <a:schemeClr val="accent2"/>
              </a:gs>
              <a:gs pos="90000">
                <a:schemeClr val="accent1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58" name="Freeform 21">
            <a:extLst>
              <a:ext uri="{FF2B5EF4-FFF2-40B4-BE49-F238E27FC236}">
                <a16:creationId xmlns:a16="http://schemas.microsoft.com/office/drawing/2014/main" id="{D557D87B-10A1-49E8-BA84-9A1AACF91CA8}"/>
              </a:ext>
            </a:extLst>
          </p:cNvPr>
          <p:cNvSpPr/>
          <p:nvPr userDrawn="1"/>
        </p:nvSpPr>
        <p:spPr>
          <a:xfrm>
            <a:off x="2252" y="7125026"/>
            <a:ext cx="2607501" cy="2944498"/>
          </a:xfrm>
          <a:custGeom>
            <a:avLst/>
            <a:gdLst>
              <a:gd name="connsiteX0" fmla="*/ 3576398 w 4077729"/>
              <a:gd name="connsiteY0" fmla="*/ 0 h 1994733"/>
              <a:gd name="connsiteX1" fmla="*/ 4077729 w 4077729"/>
              <a:gd name="connsiteY1" fmla="*/ 1101516 h 1994733"/>
              <a:gd name="connsiteX2" fmla="*/ 0 w 4077729"/>
              <a:gd name="connsiteY2" fmla="*/ 1994733 h 1994733"/>
              <a:gd name="connsiteX3" fmla="*/ 3576398 w 4077729"/>
              <a:gd name="connsiteY3" fmla="*/ 0 h 1994733"/>
              <a:gd name="connsiteX0" fmla="*/ 3576398 w 4086042"/>
              <a:gd name="connsiteY0" fmla="*/ 0 h 1994733"/>
              <a:gd name="connsiteX1" fmla="*/ 4086042 w 4086042"/>
              <a:gd name="connsiteY1" fmla="*/ 1093204 h 1994733"/>
              <a:gd name="connsiteX2" fmla="*/ 0 w 4086042"/>
              <a:gd name="connsiteY2" fmla="*/ 1994733 h 1994733"/>
              <a:gd name="connsiteX3" fmla="*/ 3576398 w 4086042"/>
              <a:gd name="connsiteY3" fmla="*/ 0 h 1994733"/>
              <a:gd name="connsiteX0" fmla="*/ 3576398 w 4090198"/>
              <a:gd name="connsiteY0" fmla="*/ 0 h 1994733"/>
              <a:gd name="connsiteX1" fmla="*/ 4090198 w 4090198"/>
              <a:gd name="connsiteY1" fmla="*/ 1084892 h 1994733"/>
              <a:gd name="connsiteX2" fmla="*/ 0 w 4090198"/>
              <a:gd name="connsiteY2" fmla="*/ 1994733 h 1994733"/>
              <a:gd name="connsiteX3" fmla="*/ 3576398 w 4090198"/>
              <a:gd name="connsiteY3" fmla="*/ 0 h 1994733"/>
              <a:gd name="connsiteX0" fmla="*/ 3576398 w 4090198"/>
              <a:gd name="connsiteY0" fmla="*/ 0 h 2007612"/>
              <a:gd name="connsiteX1" fmla="*/ 4090198 w 4090198"/>
              <a:gd name="connsiteY1" fmla="*/ 1084892 h 2007612"/>
              <a:gd name="connsiteX2" fmla="*/ 0 w 4090198"/>
              <a:gd name="connsiteY2" fmla="*/ 2007612 h 2007612"/>
              <a:gd name="connsiteX3" fmla="*/ 3576398 w 4090198"/>
              <a:gd name="connsiteY3" fmla="*/ 0 h 2007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0198" h="2007612">
                <a:moveTo>
                  <a:pt x="3576398" y="0"/>
                </a:moveTo>
                <a:lnTo>
                  <a:pt x="4090198" y="1084892"/>
                </a:lnTo>
                <a:lnTo>
                  <a:pt x="0" y="2007612"/>
                </a:lnTo>
                <a:lnTo>
                  <a:pt x="3576398" y="0"/>
                </a:lnTo>
                <a:close/>
              </a:path>
            </a:pathLst>
          </a:custGeom>
          <a:gradFill>
            <a:gsLst>
              <a:gs pos="15000">
                <a:schemeClr val="accent1"/>
              </a:gs>
              <a:gs pos="100000">
                <a:schemeClr val="accent2"/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59" name="Freeform 22">
            <a:extLst>
              <a:ext uri="{FF2B5EF4-FFF2-40B4-BE49-F238E27FC236}">
                <a16:creationId xmlns:a16="http://schemas.microsoft.com/office/drawing/2014/main" id="{2D2C2567-47FC-4AD3-B234-DAF78BBD5B79}"/>
              </a:ext>
            </a:extLst>
          </p:cNvPr>
          <p:cNvSpPr/>
          <p:nvPr userDrawn="1"/>
        </p:nvSpPr>
        <p:spPr>
          <a:xfrm>
            <a:off x="-4016" y="8709520"/>
            <a:ext cx="2608844" cy="1355646"/>
          </a:xfrm>
          <a:custGeom>
            <a:avLst/>
            <a:gdLst>
              <a:gd name="connsiteX0" fmla="*/ 4074199 w 4074199"/>
              <a:gd name="connsiteY0" fmla="*/ 0 h 907339"/>
              <a:gd name="connsiteX1" fmla="*/ 3357507 w 4074199"/>
              <a:gd name="connsiteY1" fmla="*/ 907339 h 907339"/>
              <a:gd name="connsiteX2" fmla="*/ 0 w 4074199"/>
              <a:gd name="connsiteY2" fmla="*/ 907339 h 907339"/>
              <a:gd name="connsiteX3" fmla="*/ 4074199 w 4074199"/>
              <a:gd name="connsiteY3" fmla="*/ 0 h 907339"/>
              <a:gd name="connsiteX0" fmla="*/ 4084791 w 4084791"/>
              <a:gd name="connsiteY0" fmla="*/ 0 h 907339"/>
              <a:gd name="connsiteX1" fmla="*/ 3368099 w 4084791"/>
              <a:gd name="connsiteY1" fmla="*/ 907339 h 907339"/>
              <a:gd name="connsiteX2" fmla="*/ 0 w 4084791"/>
              <a:gd name="connsiteY2" fmla="*/ 907339 h 907339"/>
              <a:gd name="connsiteX3" fmla="*/ 4084791 w 4084791"/>
              <a:gd name="connsiteY3" fmla="*/ 0 h 907339"/>
              <a:gd name="connsiteX0" fmla="*/ 4100031 w 4100031"/>
              <a:gd name="connsiteY0" fmla="*/ 0 h 907339"/>
              <a:gd name="connsiteX1" fmla="*/ 3368099 w 4100031"/>
              <a:gd name="connsiteY1" fmla="*/ 907339 h 907339"/>
              <a:gd name="connsiteX2" fmla="*/ 0 w 4100031"/>
              <a:gd name="connsiteY2" fmla="*/ 907339 h 907339"/>
              <a:gd name="connsiteX3" fmla="*/ 4100031 w 4100031"/>
              <a:gd name="connsiteY3" fmla="*/ 0 h 907339"/>
              <a:gd name="connsiteX0" fmla="*/ 4102607 w 4102607"/>
              <a:gd name="connsiteY0" fmla="*/ 0 h 907339"/>
              <a:gd name="connsiteX1" fmla="*/ 3370675 w 4102607"/>
              <a:gd name="connsiteY1" fmla="*/ 907339 h 907339"/>
              <a:gd name="connsiteX2" fmla="*/ 0 w 4102607"/>
              <a:gd name="connsiteY2" fmla="*/ 857464 h 907339"/>
              <a:gd name="connsiteX3" fmla="*/ 4102607 w 4102607"/>
              <a:gd name="connsiteY3" fmla="*/ 0 h 907339"/>
              <a:gd name="connsiteX0" fmla="*/ 4097455 w 4097455"/>
              <a:gd name="connsiteY0" fmla="*/ 0 h 907339"/>
              <a:gd name="connsiteX1" fmla="*/ 3365523 w 4097455"/>
              <a:gd name="connsiteY1" fmla="*/ 907339 h 907339"/>
              <a:gd name="connsiteX2" fmla="*/ 0 w 4097455"/>
              <a:gd name="connsiteY2" fmla="*/ 859958 h 907339"/>
              <a:gd name="connsiteX3" fmla="*/ 4097455 w 4097455"/>
              <a:gd name="connsiteY3" fmla="*/ 0 h 907339"/>
              <a:gd name="connsiteX0" fmla="*/ 4097455 w 4097455"/>
              <a:gd name="connsiteY0" fmla="*/ 0 h 862451"/>
              <a:gd name="connsiteX1" fmla="*/ 3411887 w 4097455"/>
              <a:gd name="connsiteY1" fmla="*/ 862451 h 862451"/>
              <a:gd name="connsiteX2" fmla="*/ 0 w 4097455"/>
              <a:gd name="connsiteY2" fmla="*/ 859958 h 862451"/>
              <a:gd name="connsiteX3" fmla="*/ 4097455 w 4097455"/>
              <a:gd name="connsiteY3" fmla="*/ 0 h 862451"/>
              <a:gd name="connsiteX0" fmla="*/ 4089728 w 4089728"/>
              <a:gd name="connsiteY0" fmla="*/ 0 h 892377"/>
              <a:gd name="connsiteX1" fmla="*/ 3411887 w 4089728"/>
              <a:gd name="connsiteY1" fmla="*/ 892377 h 892377"/>
              <a:gd name="connsiteX2" fmla="*/ 0 w 4089728"/>
              <a:gd name="connsiteY2" fmla="*/ 889884 h 892377"/>
              <a:gd name="connsiteX3" fmla="*/ 4089728 w 4089728"/>
              <a:gd name="connsiteY3" fmla="*/ 0 h 892377"/>
              <a:gd name="connsiteX0" fmla="*/ 4089728 w 4089728"/>
              <a:gd name="connsiteY0" fmla="*/ 0 h 892377"/>
              <a:gd name="connsiteX1" fmla="*/ 3424766 w 4089728"/>
              <a:gd name="connsiteY1" fmla="*/ 892377 h 892377"/>
              <a:gd name="connsiteX2" fmla="*/ 0 w 4089728"/>
              <a:gd name="connsiteY2" fmla="*/ 889884 h 892377"/>
              <a:gd name="connsiteX3" fmla="*/ 4089728 w 4089728"/>
              <a:gd name="connsiteY3" fmla="*/ 0 h 892377"/>
              <a:gd name="connsiteX0" fmla="*/ 4089728 w 4089728"/>
              <a:gd name="connsiteY0" fmla="*/ 0 h 889884"/>
              <a:gd name="connsiteX1" fmla="*/ 3360372 w 4089728"/>
              <a:gd name="connsiteY1" fmla="*/ 889884 h 889884"/>
              <a:gd name="connsiteX2" fmla="*/ 0 w 4089728"/>
              <a:gd name="connsiteY2" fmla="*/ 889884 h 889884"/>
              <a:gd name="connsiteX3" fmla="*/ 4089728 w 4089728"/>
              <a:gd name="connsiteY3" fmla="*/ 0 h 889884"/>
              <a:gd name="connsiteX0" fmla="*/ 4079425 w 4079425"/>
              <a:gd name="connsiteY0" fmla="*/ 0 h 889884"/>
              <a:gd name="connsiteX1" fmla="*/ 3350069 w 4079425"/>
              <a:gd name="connsiteY1" fmla="*/ 889884 h 889884"/>
              <a:gd name="connsiteX2" fmla="*/ 0 w 4079425"/>
              <a:gd name="connsiteY2" fmla="*/ 882403 h 889884"/>
              <a:gd name="connsiteX3" fmla="*/ 4079425 w 4079425"/>
              <a:gd name="connsiteY3" fmla="*/ 0 h 889884"/>
              <a:gd name="connsiteX0" fmla="*/ 4082000 w 4082000"/>
              <a:gd name="connsiteY0" fmla="*/ 0 h 889884"/>
              <a:gd name="connsiteX1" fmla="*/ 3352644 w 4082000"/>
              <a:gd name="connsiteY1" fmla="*/ 889884 h 889884"/>
              <a:gd name="connsiteX2" fmla="*/ 0 w 4082000"/>
              <a:gd name="connsiteY2" fmla="*/ 882403 h 889884"/>
              <a:gd name="connsiteX3" fmla="*/ 4082000 w 4082000"/>
              <a:gd name="connsiteY3" fmla="*/ 0 h 889884"/>
              <a:gd name="connsiteX0" fmla="*/ 4087152 w 4087152"/>
              <a:gd name="connsiteY0" fmla="*/ 0 h 1007091"/>
              <a:gd name="connsiteX1" fmla="*/ 3357796 w 4087152"/>
              <a:gd name="connsiteY1" fmla="*/ 889884 h 1007091"/>
              <a:gd name="connsiteX2" fmla="*/ 0 w 4087152"/>
              <a:gd name="connsiteY2" fmla="*/ 1007091 h 1007091"/>
              <a:gd name="connsiteX3" fmla="*/ 4087152 w 4087152"/>
              <a:gd name="connsiteY3" fmla="*/ 0 h 1007091"/>
              <a:gd name="connsiteX0" fmla="*/ 4092304 w 4092304"/>
              <a:gd name="connsiteY0" fmla="*/ 0 h 894872"/>
              <a:gd name="connsiteX1" fmla="*/ 3362948 w 4092304"/>
              <a:gd name="connsiteY1" fmla="*/ 889884 h 894872"/>
              <a:gd name="connsiteX2" fmla="*/ 0 w 4092304"/>
              <a:gd name="connsiteY2" fmla="*/ 894872 h 894872"/>
              <a:gd name="connsiteX3" fmla="*/ 4092304 w 4092304"/>
              <a:gd name="connsiteY3" fmla="*/ 0 h 894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2304" h="894872">
                <a:moveTo>
                  <a:pt x="4092304" y="0"/>
                </a:moveTo>
                <a:lnTo>
                  <a:pt x="3362948" y="889884"/>
                </a:lnTo>
                <a:lnTo>
                  <a:pt x="0" y="894872"/>
                </a:lnTo>
                <a:lnTo>
                  <a:pt x="4092304" y="0"/>
                </a:ln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60" name="Freeform 23">
            <a:extLst>
              <a:ext uri="{FF2B5EF4-FFF2-40B4-BE49-F238E27FC236}">
                <a16:creationId xmlns:a16="http://schemas.microsoft.com/office/drawing/2014/main" id="{79B2118E-BB71-4D0E-8A9D-6EE887B95CBB}"/>
              </a:ext>
            </a:extLst>
          </p:cNvPr>
          <p:cNvSpPr/>
          <p:nvPr userDrawn="1"/>
        </p:nvSpPr>
        <p:spPr>
          <a:xfrm>
            <a:off x="2615307" y="7207874"/>
            <a:ext cx="348858" cy="222656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61" name="Freeform 24">
            <a:extLst>
              <a:ext uri="{FF2B5EF4-FFF2-40B4-BE49-F238E27FC236}">
                <a16:creationId xmlns:a16="http://schemas.microsoft.com/office/drawing/2014/main" id="{25D13AFA-1C14-4F64-B213-2DB5B3ACE1C1}"/>
              </a:ext>
            </a:extLst>
          </p:cNvPr>
          <p:cNvSpPr/>
          <p:nvPr userDrawn="1"/>
        </p:nvSpPr>
        <p:spPr>
          <a:xfrm>
            <a:off x="2115146" y="8706452"/>
            <a:ext cx="3453073" cy="1365392"/>
          </a:xfrm>
          <a:custGeom>
            <a:avLst/>
            <a:gdLst>
              <a:gd name="connsiteX0" fmla="*/ 683287 w 5365819"/>
              <a:gd name="connsiteY0" fmla="*/ 0 h 914400"/>
              <a:gd name="connsiteX1" fmla="*/ 5365819 w 5365819"/>
              <a:gd name="connsiteY1" fmla="*/ 904351 h 914400"/>
              <a:gd name="connsiteX2" fmla="*/ 0 w 5365819"/>
              <a:gd name="connsiteY2" fmla="*/ 914400 h 914400"/>
              <a:gd name="connsiteX3" fmla="*/ 683287 w 5365819"/>
              <a:gd name="connsiteY3" fmla="*/ 0 h 914400"/>
              <a:gd name="connsiteX0" fmla="*/ 711531 w 5394063"/>
              <a:gd name="connsiteY0" fmla="*/ 0 h 917930"/>
              <a:gd name="connsiteX1" fmla="*/ 5394063 w 5394063"/>
              <a:gd name="connsiteY1" fmla="*/ 904351 h 917930"/>
              <a:gd name="connsiteX2" fmla="*/ 0 w 5394063"/>
              <a:gd name="connsiteY2" fmla="*/ 917930 h 917930"/>
              <a:gd name="connsiteX3" fmla="*/ 711531 w 5394063"/>
              <a:gd name="connsiteY3" fmla="*/ 0 h 917930"/>
              <a:gd name="connsiteX0" fmla="*/ 725653 w 5394063"/>
              <a:gd name="connsiteY0" fmla="*/ 0 h 910869"/>
              <a:gd name="connsiteX1" fmla="*/ 5394063 w 5394063"/>
              <a:gd name="connsiteY1" fmla="*/ 897290 h 910869"/>
              <a:gd name="connsiteX2" fmla="*/ 0 w 5394063"/>
              <a:gd name="connsiteY2" fmla="*/ 910869 h 910869"/>
              <a:gd name="connsiteX3" fmla="*/ 725653 w 5394063"/>
              <a:gd name="connsiteY3" fmla="*/ 0 h 910869"/>
              <a:gd name="connsiteX0" fmla="*/ 725653 w 5376410"/>
              <a:gd name="connsiteY0" fmla="*/ 0 h 910869"/>
              <a:gd name="connsiteX1" fmla="*/ 5376410 w 5376410"/>
              <a:gd name="connsiteY1" fmla="*/ 907881 h 910869"/>
              <a:gd name="connsiteX2" fmla="*/ 0 w 5376410"/>
              <a:gd name="connsiteY2" fmla="*/ 910869 h 910869"/>
              <a:gd name="connsiteX3" fmla="*/ 725653 w 5376410"/>
              <a:gd name="connsiteY3" fmla="*/ 0 h 910869"/>
              <a:gd name="connsiteX0" fmla="*/ 783842 w 5376410"/>
              <a:gd name="connsiteY0" fmla="*/ 0 h 765396"/>
              <a:gd name="connsiteX1" fmla="*/ 5376410 w 5376410"/>
              <a:gd name="connsiteY1" fmla="*/ 762408 h 765396"/>
              <a:gd name="connsiteX2" fmla="*/ 0 w 5376410"/>
              <a:gd name="connsiteY2" fmla="*/ 765396 h 765396"/>
              <a:gd name="connsiteX3" fmla="*/ 783842 w 5376410"/>
              <a:gd name="connsiteY3" fmla="*/ 0 h 765396"/>
              <a:gd name="connsiteX0" fmla="*/ 729810 w 5376410"/>
              <a:gd name="connsiteY0" fmla="*/ 0 h 910869"/>
              <a:gd name="connsiteX1" fmla="*/ 5376410 w 5376410"/>
              <a:gd name="connsiteY1" fmla="*/ 907881 h 910869"/>
              <a:gd name="connsiteX2" fmla="*/ 0 w 5376410"/>
              <a:gd name="connsiteY2" fmla="*/ 910869 h 910869"/>
              <a:gd name="connsiteX3" fmla="*/ 729810 w 5376410"/>
              <a:gd name="connsiteY3" fmla="*/ 0 h 910869"/>
              <a:gd name="connsiteX0" fmla="*/ 714570 w 5376410"/>
              <a:gd name="connsiteY0" fmla="*/ 0 h 918489"/>
              <a:gd name="connsiteX1" fmla="*/ 5376410 w 5376410"/>
              <a:gd name="connsiteY1" fmla="*/ 915501 h 918489"/>
              <a:gd name="connsiteX2" fmla="*/ 0 w 5376410"/>
              <a:gd name="connsiteY2" fmla="*/ 918489 h 918489"/>
              <a:gd name="connsiteX3" fmla="*/ 714570 w 5376410"/>
              <a:gd name="connsiteY3" fmla="*/ 0 h 918489"/>
              <a:gd name="connsiteX0" fmla="*/ 809820 w 5376410"/>
              <a:gd name="connsiteY0" fmla="*/ 0 h 758469"/>
              <a:gd name="connsiteX1" fmla="*/ 5376410 w 5376410"/>
              <a:gd name="connsiteY1" fmla="*/ 755481 h 758469"/>
              <a:gd name="connsiteX2" fmla="*/ 0 w 5376410"/>
              <a:gd name="connsiteY2" fmla="*/ 758469 h 758469"/>
              <a:gd name="connsiteX3" fmla="*/ 809820 w 5376410"/>
              <a:gd name="connsiteY3" fmla="*/ 0 h 758469"/>
              <a:gd name="connsiteX0" fmla="*/ 710760 w 5376410"/>
              <a:gd name="connsiteY0" fmla="*/ 0 h 918489"/>
              <a:gd name="connsiteX1" fmla="*/ 5376410 w 5376410"/>
              <a:gd name="connsiteY1" fmla="*/ 915501 h 918489"/>
              <a:gd name="connsiteX2" fmla="*/ 0 w 5376410"/>
              <a:gd name="connsiteY2" fmla="*/ 918489 h 918489"/>
              <a:gd name="connsiteX3" fmla="*/ 710760 w 5376410"/>
              <a:gd name="connsiteY3" fmla="*/ 0 h 918489"/>
              <a:gd name="connsiteX0" fmla="*/ 722190 w 5376410"/>
              <a:gd name="connsiteY0" fmla="*/ 0 h 914679"/>
              <a:gd name="connsiteX1" fmla="*/ 5376410 w 5376410"/>
              <a:gd name="connsiteY1" fmla="*/ 911691 h 914679"/>
              <a:gd name="connsiteX2" fmla="*/ 0 w 5376410"/>
              <a:gd name="connsiteY2" fmla="*/ 914679 h 914679"/>
              <a:gd name="connsiteX3" fmla="*/ 722190 w 5376410"/>
              <a:gd name="connsiteY3" fmla="*/ 0 h 914679"/>
              <a:gd name="connsiteX0" fmla="*/ 735069 w 5389289"/>
              <a:gd name="connsiteY0" fmla="*/ 0 h 912104"/>
              <a:gd name="connsiteX1" fmla="*/ 5389289 w 5389289"/>
              <a:gd name="connsiteY1" fmla="*/ 911691 h 912104"/>
              <a:gd name="connsiteX2" fmla="*/ 0 w 5389289"/>
              <a:gd name="connsiteY2" fmla="*/ 912104 h 912104"/>
              <a:gd name="connsiteX3" fmla="*/ 735069 w 5389289"/>
              <a:gd name="connsiteY3" fmla="*/ 0 h 912104"/>
              <a:gd name="connsiteX0" fmla="*/ 735069 w 5389289"/>
              <a:gd name="connsiteY0" fmla="*/ 0 h 925339"/>
              <a:gd name="connsiteX1" fmla="*/ 5389289 w 5389289"/>
              <a:gd name="connsiteY1" fmla="*/ 925339 h 925339"/>
              <a:gd name="connsiteX2" fmla="*/ 0 w 5389289"/>
              <a:gd name="connsiteY2" fmla="*/ 912104 h 925339"/>
              <a:gd name="connsiteX3" fmla="*/ 735069 w 5389289"/>
              <a:gd name="connsiteY3" fmla="*/ 0 h 925339"/>
              <a:gd name="connsiteX0" fmla="*/ 762364 w 5416584"/>
              <a:gd name="connsiteY0" fmla="*/ 0 h 939400"/>
              <a:gd name="connsiteX1" fmla="*/ 5416584 w 5416584"/>
              <a:gd name="connsiteY1" fmla="*/ 925339 h 939400"/>
              <a:gd name="connsiteX2" fmla="*/ 0 w 5416584"/>
              <a:gd name="connsiteY2" fmla="*/ 939400 h 939400"/>
              <a:gd name="connsiteX3" fmla="*/ 762364 w 5416584"/>
              <a:gd name="connsiteY3" fmla="*/ 0 h 939400"/>
              <a:gd name="connsiteX0" fmla="*/ 762364 w 5416584"/>
              <a:gd name="connsiteY0" fmla="*/ 0 h 945010"/>
              <a:gd name="connsiteX1" fmla="*/ 5416584 w 5416584"/>
              <a:gd name="connsiteY1" fmla="*/ 930949 h 945010"/>
              <a:gd name="connsiteX2" fmla="*/ 0 w 5416584"/>
              <a:gd name="connsiteY2" fmla="*/ 945010 h 945010"/>
              <a:gd name="connsiteX3" fmla="*/ 762364 w 5416584"/>
              <a:gd name="connsiteY3" fmla="*/ 0 h 945010"/>
              <a:gd name="connsiteX0" fmla="*/ 762364 w 5416584"/>
              <a:gd name="connsiteY0" fmla="*/ 0 h 930949"/>
              <a:gd name="connsiteX1" fmla="*/ 5416584 w 5416584"/>
              <a:gd name="connsiteY1" fmla="*/ 930949 h 930949"/>
              <a:gd name="connsiteX2" fmla="*/ 0 w 5416584"/>
              <a:gd name="connsiteY2" fmla="*/ 921156 h 930949"/>
              <a:gd name="connsiteX3" fmla="*/ 762364 w 5416584"/>
              <a:gd name="connsiteY3" fmla="*/ 0 h 93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6584" h="930949">
                <a:moveTo>
                  <a:pt x="762364" y="0"/>
                </a:moveTo>
                <a:lnTo>
                  <a:pt x="5416584" y="930949"/>
                </a:lnTo>
                <a:lnTo>
                  <a:pt x="0" y="921156"/>
                </a:lnTo>
                <a:lnTo>
                  <a:pt x="762364" y="0"/>
                </a:lnTo>
                <a:close/>
              </a:path>
            </a:pathLst>
          </a:custGeom>
          <a:gradFill>
            <a:gsLst>
              <a:gs pos="4000">
                <a:schemeClr val="accent1"/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62" name="Freeform 25">
            <a:extLst>
              <a:ext uri="{FF2B5EF4-FFF2-40B4-BE49-F238E27FC236}">
                <a16:creationId xmlns:a16="http://schemas.microsoft.com/office/drawing/2014/main" id="{2188AD68-EAE9-4050-8E10-D9438C2243B1}"/>
              </a:ext>
            </a:extLst>
          </p:cNvPr>
          <p:cNvSpPr/>
          <p:nvPr userDrawn="1"/>
        </p:nvSpPr>
        <p:spPr>
          <a:xfrm>
            <a:off x="7006468" y="5551972"/>
            <a:ext cx="767451" cy="4534213"/>
          </a:xfrm>
          <a:custGeom>
            <a:avLst/>
            <a:gdLst>
              <a:gd name="connsiteX0" fmla="*/ 0 w 1182718"/>
              <a:gd name="connsiteY0" fmla="*/ 0 h 3032701"/>
              <a:gd name="connsiteX1" fmla="*/ 497800 w 1182718"/>
              <a:gd name="connsiteY1" fmla="*/ 3032701 h 3032701"/>
              <a:gd name="connsiteX2" fmla="*/ 1182718 w 1182718"/>
              <a:gd name="connsiteY2" fmla="*/ 515453 h 3032701"/>
              <a:gd name="connsiteX3" fmla="*/ 0 w 1182718"/>
              <a:gd name="connsiteY3" fmla="*/ 0 h 3032701"/>
              <a:gd name="connsiteX0" fmla="*/ 0 w 1179187"/>
              <a:gd name="connsiteY0" fmla="*/ 0 h 3029170"/>
              <a:gd name="connsiteX1" fmla="*/ 494269 w 1179187"/>
              <a:gd name="connsiteY1" fmla="*/ 3029170 h 3029170"/>
              <a:gd name="connsiteX2" fmla="*/ 1179187 w 1179187"/>
              <a:gd name="connsiteY2" fmla="*/ 511922 h 3029170"/>
              <a:gd name="connsiteX3" fmla="*/ 0 w 1179187"/>
              <a:gd name="connsiteY3" fmla="*/ 0 h 3029170"/>
              <a:gd name="connsiteX0" fmla="*/ 0 w 1179187"/>
              <a:gd name="connsiteY0" fmla="*/ 0 h 3039761"/>
              <a:gd name="connsiteX1" fmla="*/ 483677 w 1179187"/>
              <a:gd name="connsiteY1" fmla="*/ 3039761 h 3039761"/>
              <a:gd name="connsiteX2" fmla="*/ 1179187 w 1179187"/>
              <a:gd name="connsiteY2" fmla="*/ 511922 h 3039761"/>
              <a:gd name="connsiteX3" fmla="*/ 0 w 1179187"/>
              <a:gd name="connsiteY3" fmla="*/ 0 h 3039761"/>
              <a:gd name="connsiteX0" fmla="*/ 0 w 1190407"/>
              <a:gd name="connsiteY0" fmla="*/ 0 h 3039761"/>
              <a:gd name="connsiteX1" fmla="*/ 494897 w 1190407"/>
              <a:gd name="connsiteY1" fmla="*/ 3039761 h 3039761"/>
              <a:gd name="connsiteX2" fmla="*/ 1190407 w 1190407"/>
              <a:gd name="connsiteY2" fmla="*/ 511922 h 3039761"/>
              <a:gd name="connsiteX3" fmla="*/ 0 w 1190407"/>
              <a:gd name="connsiteY3" fmla="*/ 0 h 3039761"/>
              <a:gd name="connsiteX0" fmla="*/ 0 w 1203107"/>
              <a:gd name="connsiteY0" fmla="*/ 0 h 3065161"/>
              <a:gd name="connsiteX1" fmla="*/ 507597 w 1203107"/>
              <a:gd name="connsiteY1" fmla="*/ 3065161 h 3065161"/>
              <a:gd name="connsiteX2" fmla="*/ 1203107 w 1203107"/>
              <a:gd name="connsiteY2" fmla="*/ 537322 h 3065161"/>
              <a:gd name="connsiteX3" fmla="*/ 0 w 1203107"/>
              <a:gd name="connsiteY3" fmla="*/ 0 h 3065161"/>
              <a:gd name="connsiteX0" fmla="*/ 0 w 1209457"/>
              <a:gd name="connsiteY0" fmla="*/ 0 h 3065161"/>
              <a:gd name="connsiteX1" fmla="*/ 507597 w 1209457"/>
              <a:gd name="connsiteY1" fmla="*/ 3065161 h 3065161"/>
              <a:gd name="connsiteX2" fmla="*/ 1209457 w 1209457"/>
              <a:gd name="connsiteY2" fmla="*/ 543672 h 3065161"/>
              <a:gd name="connsiteX3" fmla="*/ 0 w 1209457"/>
              <a:gd name="connsiteY3" fmla="*/ 0 h 3065161"/>
              <a:gd name="connsiteX0" fmla="*/ 0 w 1215807"/>
              <a:gd name="connsiteY0" fmla="*/ 0 h 3065161"/>
              <a:gd name="connsiteX1" fmla="*/ 507597 w 1215807"/>
              <a:gd name="connsiteY1" fmla="*/ 3065161 h 3065161"/>
              <a:gd name="connsiteX2" fmla="*/ 1215807 w 1215807"/>
              <a:gd name="connsiteY2" fmla="*/ 537322 h 3065161"/>
              <a:gd name="connsiteX3" fmla="*/ 0 w 1215807"/>
              <a:gd name="connsiteY3" fmla="*/ 0 h 3065161"/>
              <a:gd name="connsiteX0" fmla="*/ 0 w 1209457"/>
              <a:gd name="connsiteY0" fmla="*/ 0 h 3077861"/>
              <a:gd name="connsiteX1" fmla="*/ 501247 w 1209457"/>
              <a:gd name="connsiteY1" fmla="*/ 3077861 h 3077861"/>
              <a:gd name="connsiteX2" fmla="*/ 1209457 w 1209457"/>
              <a:gd name="connsiteY2" fmla="*/ 550022 h 3077861"/>
              <a:gd name="connsiteX3" fmla="*/ 0 w 1209457"/>
              <a:gd name="connsiteY3" fmla="*/ 0 h 3077861"/>
              <a:gd name="connsiteX0" fmla="*/ 0 w 1209457"/>
              <a:gd name="connsiteY0" fmla="*/ 0 h 3091509"/>
              <a:gd name="connsiteX1" fmla="*/ 501247 w 1209457"/>
              <a:gd name="connsiteY1" fmla="*/ 3091509 h 3091509"/>
              <a:gd name="connsiteX2" fmla="*/ 1209457 w 1209457"/>
              <a:gd name="connsiteY2" fmla="*/ 550022 h 3091509"/>
              <a:gd name="connsiteX3" fmla="*/ 0 w 1209457"/>
              <a:gd name="connsiteY3" fmla="*/ 0 h 309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457" h="3091509">
                <a:moveTo>
                  <a:pt x="0" y="0"/>
                </a:moveTo>
                <a:lnTo>
                  <a:pt x="501247" y="3091509"/>
                </a:lnTo>
                <a:lnTo>
                  <a:pt x="1209457" y="550022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340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63" name="Freeform 26">
            <a:extLst>
              <a:ext uri="{FF2B5EF4-FFF2-40B4-BE49-F238E27FC236}">
                <a16:creationId xmlns:a16="http://schemas.microsoft.com/office/drawing/2014/main" id="{AB1FFB56-DFF5-407E-9579-733546E78D38}"/>
              </a:ext>
            </a:extLst>
          </p:cNvPr>
          <p:cNvSpPr/>
          <p:nvPr userDrawn="1"/>
        </p:nvSpPr>
        <p:spPr>
          <a:xfrm>
            <a:off x="7323763" y="6337956"/>
            <a:ext cx="451553" cy="3743048"/>
          </a:xfrm>
          <a:custGeom>
            <a:avLst/>
            <a:gdLst>
              <a:gd name="connsiteX0" fmla="*/ 691978 w 697728"/>
              <a:gd name="connsiteY0" fmla="*/ 0 h 2520778"/>
              <a:gd name="connsiteX1" fmla="*/ 0 w 697728"/>
              <a:gd name="connsiteY1" fmla="*/ 2520778 h 2520778"/>
              <a:gd name="connsiteX2" fmla="*/ 695509 w 697728"/>
              <a:gd name="connsiteY2" fmla="*/ 2517248 h 2520778"/>
              <a:gd name="connsiteX3" fmla="*/ 691978 w 697728"/>
              <a:gd name="connsiteY3" fmla="*/ 0 h 2520778"/>
              <a:gd name="connsiteX0" fmla="*/ 691978 w 697728"/>
              <a:gd name="connsiteY0" fmla="*/ 0 h 2531370"/>
              <a:gd name="connsiteX1" fmla="*/ 0 w 697728"/>
              <a:gd name="connsiteY1" fmla="*/ 2531370 h 2531370"/>
              <a:gd name="connsiteX2" fmla="*/ 695509 w 697728"/>
              <a:gd name="connsiteY2" fmla="*/ 2517248 h 2531370"/>
              <a:gd name="connsiteX3" fmla="*/ 691978 w 697728"/>
              <a:gd name="connsiteY3" fmla="*/ 0 h 2531370"/>
              <a:gd name="connsiteX0" fmla="*/ 691978 w 703175"/>
              <a:gd name="connsiteY0" fmla="*/ 0 h 2531370"/>
              <a:gd name="connsiteX1" fmla="*/ 0 w 703175"/>
              <a:gd name="connsiteY1" fmla="*/ 2531370 h 2531370"/>
              <a:gd name="connsiteX2" fmla="*/ 702570 w 703175"/>
              <a:gd name="connsiteY2" fmla="*/ 2527839 h 2531370"/>
              <a:gd name="connsiteX3" fmla="*/ 691978 w 703175"/>
              <a:gd name="connsiteY3" fmla="*/ 0 h 2531370"/>
              <a:gd name="connsiteX0" fmla="*/ 691978 w 703175"/>
              <a:gd name="connsiteY0" fmla="*/ 0 h 2531370"/>
              <a:gd name="connsiteX1" fmla="*/ 0 w 703175"/>
              <a:gd name="connsiteY1" fmla="*/ 2531370 h 2531370"/>
              <a:gd name="connsiteX2" fmla="*/ 702570 w 703175"/>
              <a:gd name="connsiteY2" fmla="*/ 2527839 h 2531370"/>
              <a:gd name="connsiteX3" fmla="*/ 691978 w 703175"/>
              <a:gd name="connsiteY3" fmla="*/ 0 h 2531370"/>
              <a:gd name="connsiteX0" fmla="*/ 699039 w 704789"/>
              <a:gd name="connsiteY0" fmla="*/ 0 h 2541962"/>
              <a:gd name="connsiteX1" fmla="*/ 0 w 704789"/>
              <a:gd name="connsiteY1" fmla="*/ 2541962 h 2541962"/>
              <a:gd name="connsiteX2" fmla="*/ 702570 w 704789"/>
              <a:gd name="connsiteY2" fmla="*/ 2538431 h 2541962"/>
              <a:gd name="connsiteX3" fmla="*/ 699039 w 704789"/>
              <a:gd name="connsiteY3" fmla="*/ 0 h 2541962"/>
              <a:gd name="connsiteX0" fmla="*/ 702569 w 708319"/>
              <a:gd name="connsiteY0" fmla="*/ 0 h 2538431"/>
              <a:gd name="connsiteX1" fmla="*/ 0 w 708319"/>
              <a:gd name="connsiteY1" fmla="*/ 2538431 h 2538431"/>
              <a:gd name="connsiteX2" fmla="*/ 706100 w 708319"/>
              <a:gd name="connsiteY2" fmla="*/ 2538431 h 2538431"/>
              <a:gd name="connsiteX3" fmla="*/ 702569 w 708319"/>
              <a:gd name="connsiteY3" fmla="*/ 0 h 2538431"/>
              <a:gd name="connsiteX0" fmla="*/ 667264 w 673014"/>
              <a:gd name="connsiteY0" fmla="*/ 0 h 2538431"/>
              <a:gd name="connsiteX1" fmla="*/ 0 w 673014"/>
              <a:gd name="connsiteY1" fmla="*/ 2252460 h 2538431"/>
              <a:gd name="connsiteX2" fmla="*/ 670795 w 673014"/>
              <a:gd name="connsiteY2" fmla="*/ 2538431 h 2538431"/>
              <a:gd name="connsiteX3" fmla="*/ 667264 w 673014"/>
              <a:gd name="connsiteY3" fmla="*/ 0 h 2538431"/>
              <a:gd name="connsiteX0" fmla="*/ 702569 w 708319"/>
              <a:gd name="connsiteY0" fmla="*/ 0 h 2541961"/>
              <a:gd name="connsiteX1" fmla="*/ 0 w 708319"/>
              <a:gd name="connsiteY1" fmla="*/ 2541961 h 2541961"/>
              <a:gd name="connsiteX2" fmla="*/ 706100 w 708319"/>
              <a:gd name="connsiteY2" fmla="*/ 2538431 h 2541961"/>
              <a:gd name="connsiteX3" fmla="*/ 702569 w 708319"/>
              <a:gd name="connsiteY3" fmla="*/ 0 h 2541961"/>
              <a:gd name="connsiteX0" fmla="*/ 702569 w 708319"/>
              <a:gd name="connsiteY0" fmla="*/ 0 h 2538431"/>
              <a:gd name="connsiteX1" fmla="*/ 0 w 708319"/>
              <a:gd name="connsiteY1" fmla="*/ 2534900 h 2538431"/>
              <a:gd name="connsiteX2" fmla="*/ 706100 w 708319"/>
              <a:gd name="connsiteY2" fmla="*/ 2538431 h 2538431"/>
              <a:gd name="connsiteX3" fmla="*/ 702569 w 708319"/>
              <a:gd name="connsiteY3" fmla="*/ 0 h 2538431"/>
              <a:gd name="connsiteX0" fmla="*/ 702569 w 708319"/>
              <a:gd name="connsiteY0" fmla="*/ 0 h 2548548"/>
              <a:gd name="connsiteX1" fmla="*/ 0 w 708319"/>
              <a:gd name="connsiteY1" fmla="*/ 2548548 h 2548548"/>
              <a:gd name="connsiteX2" fmla="*/ 706100 w 708319"/>
              <a:gd name="connsiteY2" fmla="*/ 2538431 h 2548548"/>
              <a:gd name="connsiteX3" fmla="*/ 702569 w 708319"/>
              <a:gd name="connsiteY3" fmla="*/ 0 h 2548548"/>
              <a:gd name="connsiteX0" fmla="*/ 702569 w 704906"/>
              <a:gd name="connsiteY0" fmla="*/ 0 h 2548548"/>
              <a:gd name="connsiteX1" fmla="*/ 0 w 704906"/>
              <a:gd name="connsiteY1" fmla="*/ 2548548 h 2548548"/>
              <a:gd name="connsiteX2" fmla="*/ 692452 w 704906"/>
              <a:gd name="connsiteY2" fmla="*/ 2538431 h 2548548"/>
              <a:gd name="connsiteX3" fmla="*/ 702569 w 704906"/>
              <a:gd name="connsiteY3" fmla="*/ 0 h 2548548"/>
              <a:gd name="connsiteX0" fmla="*/ 702569 w 708319"/>
              <a:gd name="connsiteY0" fmla="*/ 0 h 2565726"/>
              <a:gd name="connsiteX1" fmla="*/ 0 w 708319"/>
              <a:gd name="connsiteY1" fmla="*/ 2548548 h 2565726"/>
              <a:gd name="connsiteX2" fmla="*/ 706100 w 708319"/>
              <a:gd name="connsiteY2" fmla="*/ 2565726 h 2565726"/>
              <a:gd name="connsiteX3" fmla="*/ 702569 w 708319"/>
              <a:gd name="connsiteY3" fmla="*/ 0 h 2565726"/>
              <a:gd name="connsiteX0" fmla="*/ 702569 w 708319"/>
              <a:gd name="connsiteY0" fmla="*/ 0 h 2552078"/>
              <a:gd name="connsiteX1" fmla="*/ 0 w 708319"/>
              <a:gd name="connsiteY1" fmla="*/ 2548548 h 2552078"/>
              <a:gd name="connsiteX2" fmla="*/ 706100 w 708319"/>
              <a:gd name="connsiteY2" fmla="*/ 2552078 h 2552078"/>
              <a:gd name="connsiteX3" fmla="*/ 702569 w 708319"/>
              <a:gd name="connsiteY3" fmla="*/ 0 h 255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8319" h="2552078">
                <a:moveTo>
                  <a:pt x="702569" y="0"/>
                </a:moveTo>
                <a:lnTo>
                  <a:pt x="0" y="2548548"/>
                </a:lnTo>
                <a:lnTo>
                  <a:pt x="706100" y="2552078"/>
                </a:lnTo>
                <a:cubicBezTo>
                  <a:pt x="708454" y="1710642"/>
                  <a:pt x="710807" y="834375"/>
                  <a:pt x="702569" y="0"/>
                </a:cubicBezTo>
                <a:close/>
              </a:path>
            </a:pathLst>
          </a:custGeom>
          <a:gradFill>
            <a:gsLst>
              <a:gs pos="21000">
                <a:schemeClr val="accent2"/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64" name="Freeform 27">
            <a:extLst>
              <a:ext uri="{FF2B5EF4-FFF2-40B4-BE49-F238E27FC236}">
                <a16:creationId xmlns:a16="http://schemas.microsoft.com/office/drawing/2014/main" id="{E5D000B4-7054-435E-BE68-3BE9D74FD10D}"/>
              </a:ext>
            </a:extLst>
          </p:cNvPr>
          <p:cNvSpPr/>
          <p:nvPr userDrawn="1"/>
        </p:nvSpPr>
        <p:spPr>
          <a:xfrm>
            <a:off x="5575444" y="3558295"/>
            <a:ext cx="1443222" cy="6489290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65" name="Freeform 28">
            <a:extLst>
              <a:ext uri="{FF2B5EF4-FFF2-40B4-BE49-F238E27FC236}">
                <a16:creationId xmlns:a16="http://schemas.microsoft.com/office/drawing/2014/main" id="{5F353CDE-4E8D-48D4-AAB0-127998E915F4}"/>
              </a:ext>
            </a:extLst>
          </p:cNvPr>
          <p:cNvSpPr/>
          <p:nvPr userDrawn="1"/>
        </p:nvSpPr>
        <p:spPr>
          <a:xfrm>
            <a:off x="1" y="-1"/>
            <a:ext cx="2010294" cy="2601449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66" name="Freeform 29">
            <a:extLst>
              <a:ext uri="{FF2B5EF4-FFF2-40B4-BE49-F238E27FC236}">
                <a16:creationId xmlns:a16="http://schemas.microsoft.com/office/drawing/2014/main" id="{2BCCE37C-B509-4F9A-9A1A-A0B3FC4BD002}"/>
              </a:ext>
            </a:extLst>
          </p:cNvPr>
          <p:cNvSpPr/>
          <p:nvPr userDrawn="1"/>
        </p:nvSpPr>
        <p:spPr>
          <a:xfrm>
            <a:off x="-1517" y="0"/>
            <a:ext cx="1984536" cy="2619562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  <a:gd name="connsiteX0" fmla="*/ 0 w 3081965"/>
              <a:gd name="connsiteY0" fmla="*/ 0 h 1775900"/>
              <a:gd name="connsiteX1" fmla="*/ 1036790 w 3081965"/>
              <a:gd name="connsiteY1" fmla="*/ 1773715 h 1775900"/>
              <a:gd name="connsiteX2" fmla="*/ 3081965 w 3081965"/>
              <a:gd name="connsiteY2" fmla="*/ 1775900 h 1775900"/>
              <a:gd name="connsiteX3" fmla="*/ 0 w 3081965"/>
              <a:gd name="connsiteY3" fmla="*/ 0 h 1775900"/>
              <a:gd name="connsiteX0" fmla="*/ 0 w 3086728"/>
              <a:gd name="connsiteY0" fmla="*/ 0 h 1775900"/>
              <a:gd name="connsiteX1" fmla="*/ 1036790 w 3086728"/>
              <a:gd name="connsiteY1" fmla="*/ 1773715 h 1775900"/>
              <a:gd name="connsiteX2" fmla="*/ 3086728 w 3086728"/>
              <a:gd name="connsiteY2" fmla="*/ 1775900 h 1775900"/>
              <a:gd name="connsiteX3" fmla="*/ 0 w 3086728"/>
              <a:gd name="connsiteY3" fmla="*/ 0 h 1775900"/>
              <a:gd name="connsiteX0" fmla="*/ 0 w 3091491"/>
              <a:gd name="connsiteY0" fmla="*/ 0 h 1799713"/>
              <a:gd name="connsiteX1" fmla="*/ 1036790 w 3091491"/>
              <a:gd name="connsiteY1" fmla="*/ 1773715 h 1799713"/>
              <a:gd name="connsiteX2" fmla="*/ 3091491 w 3091491"/>
              <a:gd name="connsiteY2" fmla="*/ 1799713 h 1799713"/>
              <a:gd name="connsiteX3" fmla="*/ 0 w 3091491"/>
              <a:gd name="connsiteY3" fmla="*/ 0 h 1799713"/>
              <a:gd name="connsiteX0" fmla="*/ 0 w 3120066"/>
              <a:gd name="connsiteY0" fmla="*/ 0 h 1799713"/>
              <a:gd name="connsiteX1" fmla="*/ 1036790 w 3120066"/>
              <a:gd name="connsiteY1" fmla="*/ 1773715 h 1799713"/>
              <a:gd name="connsiteX2" fmla="*/ 3120066 w 3120066"/>
              <a:gd name="connsiteY2" fmla="*/ 1799713 h 1799713"/>
              <a:gd name="connsiteX3" fmla="*/ 0 w 3120066"/>
              <a:gd name="connsiteY3" fmla="*/ 0 h 1799713"/>
              <a:gd name="connsiteX0" fmla="*/ 0 w 3120066"/>
              <a:gd name="connsiteY0" fmla="*/ 0 h 1799713"/>
              <a:gd name="connsiteX1" fmla="*/ 1019730 w 3120066"/>
              <a:gd name="connsiteY1" fmla="*/ 1773715 h 1799713"/>
              <a:gd name="connsiteX2" fmla="*/ 3120066 w 3120066"/>
              <a:gd name="connsiteY2" fmla="*/ 1799713 h 1799713"/>
              <a:gd name="connsiteX3" fmla="*/ 0 w 3120066"/>
              <a:gd name="connsiteY3" fmla="*/ 0 h 1799713"/>
              <a:gd name="connsiteX0" fmla="*/ 0 w 3133714"/>
              <a:gd name="connsiteY0" fmla="*/ 0 h 1799713"/>
              <a:gd name="connsiteX1" fmla="*/ 1033378 w 3133714"/>
              <a:gd name="connsiteY1" fmla="*/ 1773715 h 1799713"/>
              <a:gd name="connsiteX2" fmla="*/ 3133714 w 3133714"/>
              <a:gd name="connsiteY2" fmla="*/ 1799713 h 1799713"/>
              <a:gd name="connsiteX3" fmla="*/ 0 w 3133714"/>
              <a:gd name="connsiteY3" fmla="*/ 0 h 1799713"/>
              <a:gd name="connsiteX0" fmla="*/ 0 w 3140538"/>
              <a:gd name="connsiteY0" fmla="*/ 0 h 1799713"/>
              <a:gd name="connsiteX1" fmla="*/ 1040202 w 3140538"/>
              <a:gd name="connsiteY1" fmla="*/ 1773715 h 1799713"/>
              <a:gd name="connsiteX2" fmla="*/ 3140538 w 3140538"/>
              <a:gd name="connsiteY2" fmla="*/ 1799713 h 1799713"/>
              <a:gd name="connsiteX3" fmla="*/ 0 w 3140538"/>
              <a:gd name="connsiteY3" fmla="*/ 0 h 1799713"/>
              <a:gd name="connsiteX0" fmla="*/ 0 w 3126890"/>
              <a:gd name="connsiteY0" fmla="*/ 0 h 1786065"/>
              <a:gd name="connsiteX1" fmla="*/ 1040202 w 3126890"/>
              <a:gd name="connsiteY1" fmla="*/ 1773715 h 1786065"/>
              <a:gd name="connsiteX2" fmla="*/ 3126890 w 3126890"/>
              <a:gd name="connsiteY2" fmla="*/ 1786065 h 1786065"/>
              <a:gd name="connsiteX3" fmla="*/ 0 w 3126890"/>
              <a:gd name="connsiteY3" fmla="*/ 0 h 1786065"/>
              <a:gd name="connsiteX0" fmla="*/ 0 w 3113242"/>
              <a:gd name="connsiteY0" fmla="*/ 0 h 1782653"/>
              <a:gd name="connsiteX1" fmla="*/ 1026554 w 3113242"/>
              <a:gd name="connsiteY1" fmla="*/ 1770303 h 1782653"/>
              <a:gd name="connsiteX2" fmla="*/ 3113242 w 3113242"/>
              <a:gd name="connsiteY2" fmla="*/ 1782653 h 1782653"/>
              <a:gd name="connsiteX3" fmla="*/ 0 w 3113242"/>
              <a:gd name="connsiteY3" fmla="*/ 0 h 1782653"/>
              <a:gd name="connsiteX0" fmla="*/ 0 w 3123478"/>
              <a:gd name="connsiteY0" fmla="*/ 0 h 1782653"/>
              <a:gd name="connsiteX1" fmla="*/ 1036790 w 3123478"/>
              <a:gd name="connsiteY1" fmla="*/ 1770303 h 1782653"/>
              <a:gd name="connsiteX2" fmla="*/ 3123478 w 3123478"/>
              <a:gd name="connsiteY2" fmla="*/ 1782653 h 1782653"/>
              <a:gd name="connsiteX3" fmla="*/ 0 w 3123478"/>
              <a:gd name="connsiteY3" fmla="*/ 0 h 1782653"/>
              <a:gd name="connsiteX0" fmla="*/ 0 w 3109830"/>
              <a:gd name="connsiteY0" fmla="*/ 0 h 1782653"/>
              <a:gd name="connsiteX1" fmla="*/ 1036790 w 3109830"/>
              <a:gd name="connsiteY1" fmla="*/ 1770303 h 1782653"/>
              <a:gd name="connsiteX2" fmla="*/ 3109830 w 3109830"/>
              <a:gd name="connsiteY2" fmla="*/ 1782653 h 1782653"/>
              <a:gd name="connsiteX3" fmla="*/ 0 w 3109830"/>
              <a:gd name="connsiteY3" fmla="*/ 0 h 1782653"/>
              <a:gd name="connsiteX0" fmla="*/ 0 w 3120462"/>
              <a:gd name="connsiteY0" fmla="*/ 0 h 1793286"/>
              <a:gd name="connsiteX1" fmla="*/ 1047422 w 3120462"/>
              <a:gd name="connsiteY1" fmla="*/ 1780936 h 1793286"/>
              <a:gd name="connsiteX2" fmla="*/ 3120462 w 3120462"/>
              <a:gd name="connsiteY2" fmla="*/ 1793286 h 1793286"/>
              <a:gd name="connsiteX3" fmla="*/ 0 w 3120462"/>
              <a:gd name="connsiteY3" fmla="*/ 0 h 1793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20462" h="1793286">
                <a:moveTo>
                  <a:pt x="0" y="0"/>
                </a:moveTo>
                <a:lnTo>
                  <a:pt x="1047422" y="1780936"/>
                </a:lnTo>
                <a:lnTo>
                  <a:pt x="3120462" y="179328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9000">
                <a:schemeClr val="accent2"/>
              </a:gs>
              <a:gs pos="9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67" name="Freeform 30">
            <a:extLst>
              <a:ext uri="{FF2B5EF4-FFF2-40B4-BE49-F238E27FC236}">
                <a16:creationId xmlns:a16="http://schemas.microsoft.com/office/drawing/2014/main" id="{98D5A9C8-1939-4DCC-934A-46B4AA8755D8}"/>
              </a:ext>
            </a:extLst>
          </p:cNvPr>
          <p:cNvSpPr/>
          <p:nvPr userDrawn="1"/>
        </p:nvSpPr>
        <p:spPr>
          <a:xfrm>
            <a:off x="-2100" y="2595718"/>
            <a:ext cx="897180" cy="7477685"/>
          </a:xfrm>
          <a:custGeom>
            <a:avLst/>
            <a:gdLst>
              <a:gd name="connsiteX0" fmla="*/ 1026488 w 1398147"/>
              <a:gd name="connsiteY0" fmla="*/ 0 h 5073445"/>
              <a:gd name="connsiteX1" fmla="*/ 1398147 w 1398147"/>
              <a:gd name="connsiteY1" fmla="*/ 1875995 h 5073445"/>
              <a:gd name="connsiteX2" fmla="*/ 0 w 1398147"/>
              <a:gd name="connsiteY2" fmla="*/ 5073445 h 5073445"/>
              <a:gd name="connsiteX3" fmla="*/ 1026488 w 1398147"/>
              <a:gd name="connsiteY3" fmla="*/ 0 h 5073445"/>
              <a:gd name="connsiteX0" fmla="*/ 1032388 w 1398147"/>
              <a:gd name="connsiteY0" fmla="*/ 0 h 5055747"/>
              <a:gd name="connsiteX1" fmla="*/ 1398147 w 1398147"/>
              <a:gd name="connsiteY1" fmla="*/ 1858297 h 5055747"/>
              <a:gd name="connsiteX2" fmla="*/ 0 w 1398147"/>
              <a:gd name="connsiteY2" fmla="*/ 5055747 h 5055747"/>
              <a:gd name="connsiteX3" fmla="*/ 1032388 w 1398147"/>
              <a:gd name="connsiteY3" fmla="*/ 0 h 5055747"/>
              <a:gd name="connsiteX0" fmla="*/ 1032388 w 1398147"/>
              <a:gd name="connsiteY0" fmla="*/ 0 h 5061646"/>
              <a:gd name="connsiteX1" fmla="*/ 1398147 w 1398147"/>
              <a:gd name="connsiteY1" fmla="*/ 1864196 h 5061646"/>
              <a:gd name="connsiteX2" fmla="*/ 0 w 1398147"/>
              <a:gd name="connsiteY2" fmla="*/ 5061646 h 5061646"/>
              <a:gd name="connsiteX3" fmla="*/ 1032388 w 1398147"/>
              <a:gd name="connsiteY3" fmla="*/ 0 h 5061646"/>
              <a:gd name="connsiteX0" fmla="*/ 1032388 w 1398147"/>
              <a:gd name="connsiteY0" fmla="*/ 0 h 5079344"/>
              <a:gd name="connsiteX1" fmla="*/ 1398147 w 1398147"/>
              <a:gd name="connsiteY1" fmla="*/ 1881894 h 5079344"/>
              <a:gd name="connsiteX2" fmla="*/ 0 w 1398147"/>
              <a:gd name="connsiteY2" fmla="*/ 5079344 h 5079344"/>
              <a:gd name="connsiteX3" fmla="*/ 1032388 w 1398147"/>
              <a:gd name="connsiteY3" fmla="*/ 0 h 5079344"/>
              <a:gd name="connsiteX0" fmla="*/ 1032388 w 1398147"/>
              <a:gd name="connsiteY0" fmla="*/ 0 h 5089936"/>
              <a:gd name="connsiteX1" fmla="*/ 1398147 w 1398147"/>
              <a:gd name="connsiteY1" fmla="*/ 1881894 h 5089936"/>
              <a:gd name="connsiteX2" fmla="*/ 0 w 1398147"/>
              <a:gd name="connsiteY2" fmla="*/ 5089936 h 5089936"/>
              <a:gd name="connsiteX3" fmla="*/ 1032388 w 1398147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81894 h 5089936"/>
              <a:gd name="connsiteX2" fmla="*/ 0 w 1405209"/>
              <a:gd name="connsiteY2" fmla="*/ 5089936 h 5089936"/>
              <a:gd name="connsiteX3" fmla="*/ 1039450 w 1405209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91419 h 5089936"/>
              <a:gd name="connsiteX2" fmla="*/ 0 w 1405209"/>
              <a:gd name="connsiteY2" fmla="*/ 5089936 h 5089936"/>
              <a:gd name="connsiteX3" fmla="*/ 1039450 w 1405209"/>
              <a:gd name="connsiteY3" fmla="*/ 0 h 5089936"/>
              <a:gd name="connsiteX0" fmla="*/ 1039450 w 1405209"/>
              <a:gd name="connsiteY0" fmla="*/ 0 h 5089936"/>
              <a:gd name="connsiteX1" fmla="*/ 1405209 w 1405209"/>
              <a:gd name="connsiteY1" fmla="*/ 1891419 h 5089936"/>
              <a:gd name="connsiteX2" fmla="*/ 0 w 1405209"/>
              <a:gd name="connsiteY2" fmla="*/ 5089936 h 5089936"/>
              <a:gd name="connsiteX3" fmla="*/ 8890 w 1405209"/>
              <a:gd name="connsiteY3" fmla="*/ 5081754 h 5089936"/>
              <a:gd name="connsiteX4" fmla="*/ 1039450 w 1405209"/>
              <a:gd name="connsiteY4" fmla="*/ 0 h 5089936"/>
              <a:gd name="connsiteX0" fmla="*/ 1041582 w 1407341"/>
              <a:gd name="connsiteY0" fmla="*/ 0 h 5098422"/>
              <a:gd name="connsiteX1" fmla="*/ 1407341 w 1407341"/>
              <a:gd name="connsiteY1" fmla="*/ 1891419 h 5098422"/>
              <a:gd name="connsiteX2" fmla="*/ 2132 w 1407341"/>
              <a:gd name="connsiteY2" fmla="*/ 5089936 h 5098422"/>
              <a:gd name="connsiteX3" fmla="*/ 719 w 1407341"/>
              <a:gd name="connsiteY3" fmla="*/ 5097208 h 5098422"/>
              <a:gd name="connsiteX4" fmla="*/ 1041582 w 1407341"/>
              <a:gd name="connsiteY4" fmla="*/ 0 h 5098422"/>
              <a:gd name="connsiteX0" fmla="*/ 1034758 w 1407341"/>
              <a:gd name="connsiteY0" fmla="*/ 0 h 5098422"/>
              <a:gd name="connsiteX1" fmla="*/ 1407341 w 1407341"/>
              <a:gd name="connsiteY1" fmla="*/ 1891419 h 5098422"/>
              <a:gd name="connsiteX2" fmla="*/ 2132 w 1407341"/>
              <a:gd name="connsiteY2" fmla="*/ 5089936 h 5098422"/>
              <a:gd name="connsiteX3" fmla="*/ 719 w 1407341"/>
              <a:gd name="connsiteY3" fmla="*/ 5097208 h 5098422"/>
              <a:gd name="connsiteX4" fmla="*/ 1034758 w 1407341"/>
              <a:gd name="connsiteY4" fmla="*/ 0 h 5098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7341" h="5098422">
                <a:moveTo>
                  <a:pt x="1034758" y="0"/>
                </a:moveTo>
                <a:lnTo>
                  <a:pt x="1407341" y="1891419"/>
                </a:lnTo>
                <a:lnTo>
                  <a:pt x="2132" y="5089936"/>
                </a:lnTo>
                <a:cubicBezTo>
                  <a:pt x="5095" y="5083774"/>
                  <a:pt x="-2244" y="5103370"/>
                  <a:pt x="719" y="5097208"/>
                </a:cubicBezTo>
                <a:lnTo>
                  <a:pt x="1034758" y="0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76000">
                <a:schemeClr val="accent1"/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68" name="Freeform 31">
            <a:extLst>
              <a:ext uri="{FF2B5EF4-FFF2-40B4-BE49-F238E27FC236}">
                <a16:creationId xmlns:a16="http://schemas.microsoft.com/office/drawing/2014/main" id="{3E41388E-5D07-4235-B363-64E1D06277B2}"/>
              </a:ext>
            </a:extLst>
          </p:cNvPr>
          <p:cNvSpPr/>
          <p:nvPr userDrawn="1"/>
        </p:nvSpPr>
        <p:spPr>
          <a:xfrm>
            <a:off x="5542964" y="3558295"/>
            <a:ext cx="1462005" cy="6512614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  <a:gd name="connsiteX0" fmla="*/ 958645 w 2269487"/>
              <a:gd name="connsiteY0" fmla="*/ 0 h 4424516"/>
              <a:gd name="connsiteX1" fmla="*/ 2269487 w 2269487"/>
              <a:gd name="connsiteY1" fmla="*/ 1388112 h 4424516"/>
              <a:gd name="connsiteX2" fmla="*/ 0 w 2269487"/>
              <a:gd name="connsiteY2" fmla="*/ 4424516 h 4424516"/>
              <a:gd name="connsiteX3" fmla="*/ 958645 w 2269487"/>
              <a:gd name="connsiteY3" fmla="*/ 0 h 4424516"/>
              <a:gd name="connsiteX0" fmla="*/ 982499 w 2293341"/>
              <a:gd name="connsiteY0" fmla="*/ 0 h 4440419"/>
              <a:gd name="connsiteX1" fmla="*/ 2293341 w 2293341"/>
              <a:gd name="connsiteY1" fmla="*/ 1388112 h 4440419"/>
              <a:gd name="connsiteX2" fmla="*/ 0 w 2293341"/>
              <a:gd name="connsiteY2" fmla="*/ 4440419 h 4440419"/>
              <a:gd name="connsiteX3" fmla="*/ 982499 w 2293341"/>
              <a:gd name="connsiteY3" fmla="*/ 0 h 4440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3341" h="4440419">
                <a:moveTo>
                  <a:pt x="982499" y="0"/>
                </a:moveTo>
                <a:lnTo>
                  <a:pt x="2293341" y="1388112"/>
                </a:lnTo>
                <a:lnTo>
                  <a:pt x="0" y="4440419"/>
                </a:lnTo>
                <a:lnTo>
                  <a:pt x="982499" y="0"/>
                </a:lnTo>
                <a:close/>
              </a:path>
            </a:pathLst>
          </a:custGeom>
          <a:gradFill>
            <a:gsLst>
              <a:gs pos="34000">
                <a:schemeClr val="accent2"/>
              </a:gs>
              <a:gs pos="100000">
                <a:schemeClr val="accent1"/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69" name="Freeform 32">
            <a:extLst>
              <a:ext uri="{FF2B5EF4-FFF2-40B4-BE49-F238E27FC236}">
                <a16:creationId xmlns:a16="http://schemas.microsoft.com/office/drawing/2014/main" id="{55437B4B-D5B6-41B6-A47A-F0E39067316F}"/>
              </a:ext>
            </a:extLst>
          </p:cNvPr>
          <p:cNvSpPr/>
          <p:nvPr userDrawn="1"/>
        </p:nvSpPr>
        <p:spPr>
          <a:xfrm>
            <a:off x="6163998" y="1604674"/>
            <a:ext cx="1608403" cy="4011266"/>
          </a:xfrm>
          <a:custGeom>
            <a:avLst/>
            <a:gdLst>
              <a:gd name="connsiteX0" fmla="*/ 2481262 w 2481262"/>
              <a:gd name="connsiteY0" fmla="*/ 0 h 2762250"/>
              <a:gd name="connsiteX1" fmla="*/ 0 w 2481262"/>
              <a:gd name="connsiteY1" fmla="*/ 1371600 h 2762250"/>
              <a:gd name="connsiteX2" fmla="*/ 1309687 w 2481262"/>
              <a:gd name="connsiteY2" fmla="*/ 2762250 h 2762250"/>
              <a:gd name="connsiteX3" fmla="*/ 2481262 w 2481262"/>
              <a:gd name="connsiteY3" fmla="*/ 0 h 2762250"/>
              <a:gd name="connsiteX0" fmla="*/ 2481262 w 2481262"/>
              <a:gd name="connsiteY0" fmla="*/ 0 h 2762250"/>
              <a:gd name="connsiteX1" fmla="*/ 0 w 2481262"/>
              <a:gd name="connsiteY1" fmla="*/ 1371600 h 2762250"/>
              <a:gd name="connsiteX2" fmla="*/ 1292857 w 2481262"/>
              <a:gd name="connsiteY2" fmla="*/ 2762250 h 2762250"/>
              <a:gd name="connsiteX3" fmla="*/ 2481262 w 2481262"/>
              <a:gd name="connsiteY3" fmla="*/ 0 h 2762250"/>
              <a:gd name="connsiteX0" fmla="*/ 2509311 w 2509311"/>
              <a:gd name="connsiteY0" fmla="*/ 0 h 2762250"/>
              <a:gd name="connsiteX1" fmla="*/ 0 w 2509311"/>
              <a:gd name="connsiteY1" fmla="*/ 1354771 h 2762250"/>
              <a:gd name="connsiteX2" fmla="*/ 1320906 w 2509311"/>
              <a:gd name="connsiteY2" fmla="*/ 2762250 h 2762250"/>
              <a:gd name="connsiteX3" fmla="*/ 2509311 w 2509311"/>
              <a:gd name="connsiteY3" fmla="*/ 0 h 2762250"/>
              <a:gd name="connsiteX0" fmla="*/ 2519943 w 2519943"/>
              <a:gd name="connsiteY0" fmla="*/ 0 h 2762250"/>
              <a:gd name="connsiteX1" fmla="*/ 0 w 2519943"/>
              <a:gd name="connsiteY1" fmla="*/ 1354771 h 2762250"/>
              <a:gd name="connsiteX2" fmla="*/ 1320906 w 2519943"/>
              <a:gd name="connsiteY2" fmla="*/ 2762250 h 2762250"/>
              <a:gd name="connsiteX3" fmla="*/ 2519943 w 2519943"/>
              <a:gd name="connsiteY3" fmla="*/ 0 h 2762250"/>
              <a:gd name="connsiteX0" fmla="*/ 2530575 w 2530575"/>
              <a:gd name="connsiteY0" fmla="*/ 0 h 2762250"/>
              <a:gd name="connsiteX1" fmla="*/ 0 w 2530575"/>
              <a:gd name="connsiteY1" fmla="*/ 1354771 h 2762250"/>
              <a:gd name="connsiteX2" fmla="*/ 1320906 w 2530575"/>
              <a:gd name="connsiteY2" fmla="*/ 2762250 h 2762250"/>
              <a:gd name="connsiteX3" fmla="*/ 2530575 w 2530575"/>
              <a:gd name="connsiteY3" fmla="*/ 0 h 276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0575" h="2762250">
                <a:moveTo>
                  <a:pt x="2530575" y="0"/>
                </a:moveTo>
                <a:lnTo>
                  <a:pt x="0" y="1354771"/>
                </a:lnTo>
                <a:lnTo>
                  <a:pt x="1320906" y="2762250"/>
                </a:lnTo>
                <a:lnTo>
                  <a:pt x="2530575" y="0"/>
                </a:lnTo>
                <a:close/>
              </a:path>
            </a:pathLst>
          </a:custGeom>
          <a:gradFill>
            <a:gsLst>
              <a:gs pos="21000">
                <a:schemeClr val="accent1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70" name="Freeform 33">
            <a:extLst>
              <a:ext uri="{FF2B5EF4-FFF2-40B4-BE49-F238E27FC236}">
                <a16:creationId xmlns:a16="http://schemas.microsoft.com/office/drawing/2014/main" id="{58BB77C1-8074-45E3-96E2-0DF62BD5D028}"/>
              </a:ext>
            </a:extLst>
          </p:cNvPr>
          <p:cNvSpPr/>
          <p:nvPr userDrawn="1"/>
        </p:nvSpPr>
        <p:spPr>
          <a:xfrm>
            <a:off x="2114816" y="-7797"/>
            <a:ext cx="2775697" cy="1793358"/>
          </a:xfrm>
          <a:custGeom>
            <a:avLst/>
            <a:gdLst>
              <a:gd name="connsiteX0" fmla="*/ 0 w 4354033"/>
              <a:gd name="connsiteY0" fmla="*/ 0 h 1217428"/>
              <a:gd name="connsiteX1" fmla="*/ 3067493 w 4354033"/>
              <a:gd name="connsiteY1" fmla="*/ 10632 h 1217428"/>
              <a:gd name="connsiteX2" fmla="*/ 4354033 w 4354033"/>
              <a:gd name="connsiteY2" fmla="*/ 1217428 h 1217428"/>
              <a:gd name="connsiteX3" fmla="*/ 0 w 4354033"/>
              <a:gd name="connsiteY3" fmla="*/ 0 h 1217428"/>
              <a:gd name="connsiteX0" fmla="*/ 0 w 4354033"/>
              <a:gd name="connsiteY0" fmla="*/ 0 h 1217428"/>
              <a:gd name="connsiteX1" fmla="*/ 3088758 w 4354033"/>
              <a:gd name="connsiteY1" fmla="*/ 10632 h 1217428"/>
              <a:gd name="connsiteX2" fmla="*/ 4354033 w 4354033"/>
              <a:gd name="connsiteY2" fmla="*/ 1217428 h 1217428"/>
              <a:gd name="connsiteX3" fmla="*/ 0 w 4354033"/>
              <a:gd name="connsiteY3" fmla="*/ 0 h 1217428"/>
              <a:gd name="connsiteX0" fmla="*/ 0 w 4375298"/>
              <a:gd name="connsiteY0" fmla="*/ 0 h 1217428"/>
              <a:gd name="connsiteX1" fmla="*/ 3088758 w 4375298"/>
              <a:gd name="connsiteY1" fmla="*/ 10632 h 1217428"/>
              <a:gd name="connsiteX2" fmla="*/ 4375298 w 4375298"/>
              <a:gd name="connsiteY2" fmla="*/ 1217428 h 1217428"/>
              <a:gd name="connsiteX3" fmla="*/ 0 w 4375298"/>
              <a:gd name="connsiteY3" fmla="*/ 0 h 1217428"/>
              <a:gd name="connsiteX0" fmla="*/ 0 w 4364666"/>
              <a:gd name="connsiteY0" fmla="*/ 0 h 1217428"/>
              <a:gd name="connsiteX1" fmla="*/ 3088758 w 4364666"/>
              <a:gd name="connsiteY1" fmla="*/ 10632 h 1217428"/>
              <a:gd name="connsiteX2" fmla="*/ 4364666 w 4364666"/>
              <a:gd name="connsiteY2" fmla="*/ 1217428 h 1217428"/>
              <a:gd name="connsiteX3" fmla="*/ 0 w 4364666"/>
              <a:gd name="connsiteY3" fmla="*/ 0 h 1217428"/>
              <a:gd name="connsiteX0" fmla="*/ 0 w 4354033"/>
              <a:gd name="connsiteY0" fmla="*/ 0 h 1222744"/>
              <a:gd name="connsiteX1" fmla="*/ 3088758 w 4354033"/>
              <a:gd name="connsiteY1" fmla="*/ 10632 h 1222744"/>
              <a:gd name="connsiteX2" fmla="*/ 4354033 w 4354033"/>
              <a:gd name="connsiteY2" fmla="*/ 1222744 h 1222744"/>
              <a:gd name="connsiteX3" fmla="*/ 0 w 4354033"/>
              <a:gd name="connsiteY3" fmla="*/ 0 h 1222744"/>
              <a:gd name="connsiteX0" fmla="*/ 0 w 4354033"/>
              <a:gd name="connsiteY0" fmla="*/ 5317 h 1228061"/>
              <a:gd name="connsiteX1" fmla="*/ 3083442 w 4354033"/>
              <a:gd name="connsiteY1" fmla="*/ 0 h 1228061"/>
              <a:gd name="connsiteX2" fmla="*/ 4354033 w 4354033"/>
              <a:gd name="connsiteY2" fmla="*/ 1228061 h 1228061"/>
              <a:gd name="connsiteX3" fmla="*/ 0 w 4354033"/>
              <a:gd name="connsiteY3" fmla="*/ 5317 h 1228061"/>
              <a:gd name="connsiteX0" fmla="*/ 0 w 4354033"/>
              <a:gd name="connsiteY0" fmla="*/ 0 h 1222744"/>
              <a:gd name="connsiteX1" fmla="*/ 3094074 w 4354033"/>
              <a:gd name="connsiteY1" fmla="*/ 5315 h 1222744"/>
              <a:gd name="connsiteX2" fmla="*/ 4354033 w 4354033"/>
              <a:gd name="connsiteY2" fmla="*/ 1222744 h 1222744"/>
              <a:gd name="connsiteX3" fmla="*/ 0 w 4354033"/>
              <a:gd name="connsiteY3" fmla="*/ 0 h 1222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4033" h="1222744">
                <a:moveTo>
                  <a:pt x="0" y="0"/>
                </a:moveTo>
                <a:lnTo>
                  <a:pt x="3094074" y="5315"/>
                </a:lnTo>
                <a:lnTo>
                  <a:pt x="4354033" y="122274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2"/>
              </a:gs>
              <a:gs pos="44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40" dirty="0"/>
          </a:p>
        </p:txBody>
      </p:sp>
      <p:sp>
        <p:nvSpPr>
          <p:cNvPr id="71" name="Freeform 34">
            <a:extLst>
              <a:ext uri="{FF2B5EF4-FFF2-40B4-BE49-F238E27FC236}">
                <a16:creationId xmlns:a16="http://schemas.microsoft.com/office/drawing/2014/main" id="{737FCE20-CBCB-43FC-A5C5-2A4A9F30894B}"/>
              </a:ext>
            </a:extLst>
          </p:cNvPr>
          <p:cNvSpPr/>
          <p:nvPr userDrawn="1"/>
        </p:nvSpPr>
        <p:spPr>
          <a:xfrm>
            <a:off x="5540268" y="5549582"/>
            <a:ext cx="1783496" cy="4526246"/>
          </a:xfrm>
          <a:custGeom>
            <a:avLst/>
            <a:gdLst>
              <a:gd name="connsiteX0" fmla="*/ 2270113 w 2753791"/>
              <a:gd name="connsiteY0" fmla="*/ 0 h 3029171"/>
              <a:gd name="connsiteX1" fmla="*/ 0 w 2753791"/>
              <a:gd name="connsiteY1" fmla="*/ 3025640 h 3029171"/>
              <a:gd name="connsiteX2" fmla="*/ 2753791 w 2753791"/>
              <a:gd name="connsiteY2" fmla="*/ 3029171 h 3029171"/>
              <a:gd name="connsiteX3" fmla="*/ 2270113 w 2753791"/>
              <a:gd name="connsiteY3" fmla="*/ 0 h 3029171"/>
              <a:gd name="connsiteX0" fmla="*/ 2247810 w 2753791"/>
              <a:gd name="connsiteY0" fmla="*/ 0 h 3073776"/>
              <a:gd name="connsiteX1" fmla="*/ 0 w 2753791"/>
              <a:gd name="connsiteY1" fmla="*/ 3070245 h 3073776"/>
              <a:gd name="connsiteX2" fmla="*/ 2753791 w 2753791"/>
              <a:gd name="connsiteY2" fmla="*/ 3073776 h 3073776"/>
              <a:gd name="connsiteX3" fmla="*/ 2247810 w 2753791"/>
              <a:gd name="connsiteY3" fmla="*/ 0 h 3073776"/>
              <a:gd name="connsiteX0" fmla="*/ 2311420 w 2817401"/>
              <a:gd name="connsiteY0" fmla="*/ 0 h 3073776"/>
              <a:gd name="connsiteX1" fmla="*/ 0 w 2817401"/>
              <a:gd name="connsiteY1" fmla="*/ 3062294 h 3073776"/>
              <a:gd name="connsiteX2" fmla="*/ 2817401 w 2817401"/>
              <a:gd name="connsiteY2" fmla="*/ 3073776 h 3073776"/>
              <a:gd name="connsiteX3" fmla="*/ 2311420 w 2817401"/>
              <a:gd name="connsiteY3" fmla="*/ 0 h 3073776"/>
              <a:gd name="connsiteX0" fmla="*/ 2311420 w 2817401"/>
              <a:gd name="connsiteY0" fmla="*/ 0 h 3089589"/>
              <a:gd name="connsiteX1" fmla="*/ 0 w 2817401"/>
              <a:gd name="connsiteY1" fmla="*/ 3089589 h 3089589"/>
              <a:gd name="connsiteX2" fmla="*/ 2817401 w 2817401"/>
              <a:gd name="connsiteY2" fmla="*/ 3073776 h 3089589"/>
              <a:gd name="connsiteX3" fmla="*/ 2311420 w 2817401"/>
              <a:gd name="connsiteY3" fmla="*/ 0 h 3089589"/>
              <a:gd name="connsiteX0" fmla="*/ 2306657 w 2812638"/>
              <a:gd name="connsiteY0" fmla="*/ 0 h 3089589"/>
              <a:gd name="connsiteX1" fmla="*/ 0 w 2812638"/>
              <a:gd name="connsiteY1" fmla="*/ 3089589 h 3089589"/>
              <a:gd name="connsiteX2" fmla="*/ 2812638 w 2812638"/>
              <a:gd name="connsiteY2" fmla="*/ 3073776 h 3089589"/>
              <a:gd name="connsiteX3" fmla="*/ 2306657 w 2812638"/>
              <a:gd name="connsiteY3" fmla="*/ 0 h 3089589"/>
              <a:gd name="connsiteX0" fmla="*/ 2306657 w 2812638"/>
              <a:gd name="connsiteY0" fmla="*/ 0 h 3084826"/>
              <a:gd name="connsiteX1" fmla="*/ 0 w 2812638"/>
              <a:gd name="connsiteY1" fmla="*/ 3084826 h 3084826"/>
              <a:gd name="connsiteX2" fmla="*/ 2812638 w 2812638"/>
              <a:gd name="connsiteY2" fmla="*/ 3073776 h 3084826"/>
              <a:gd name="connsiteX3" fmla="*/ 2306657 w 2812638"/>
              <a:gd name="connsiteY3" fmla="*/ 0 h 3084826"/>
              <a:gd name="connsiteX0" fmla="*/ 2292370 w 2798351"/>
              <a:gd name="connsiteY0" fmla="*/ 0 h 3084826"/>
              <a:gd name="connsiteX1" fmla="*/ 0 w 2798351"/>
              <a:gd name="connsiteY1" fmla="*/ 3084826 h 3084826"/>
              <a:gd name="connsiteX2" fmla="*/ 2798351 w 2798351"/>
              <a:gd name="connsiteY2" fmla="*/ 3073776 h 3084826"/>
              <a:gd name="connsiteX3" fmla="*/ 2292370 w 2798351"/>
              <a:gd name="connsiteY3" fmla="*/ 0 h 3084826"/>
              <a:gd name="connsiteX0" fmla="*/ 22987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298720 w 2804701"/>
              <a:gd name="connsiteY3" fmla="*/ 0 h 3084826"/>
              <a:gd name="connsiteX0" fmla="*/ 22987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298720 w 2804701"/>
              <a:gd name="connsiteY3" fmla="*/ 0 h 3084826"/>
              <a:gd name="connsiteX0" fmla="*/ 2311420 w 2804701"/>
              <a:gd name="connsiteY0" fmla="*/ 0 h 3084826"/>
              <a:gd name="connsiteX1" fmla="*/ 0 w 2804701"/>
              <a:gd name="connsiteY1" fmla="*/ 3084826 h 3084826"/>
              <a:gd name="connsiteX2" fmla="*/ 2804701 w 2804701"/>
              <a:gd name="connsiteY2" fmla="*/ 3073776 h 3084826"/>
              <a:gd name="connsiteX3" fmla="*/ 2311420 w 2804701"/>
              <a:gd name="connsiteY3" fmla="*/ 0 h 3084826"/>
              <a:gd name="connsiteX0" fmla="*/ 2311420 w 2804701"/>
              <a:gd name="connsiteY0" fmla="*/ 0 h 3087424"/>
              <a:gd name="connsiteX1" fmla="*/ 0 w 2804701"/>
              <a:gd name="connsiteY1" fmla="*/ 3084826 h 3087424"/>
              <a:gd name="connsiteX2" fmla="*/ 2804701 w 2804701"/>
              <a:gd name="connsiteY2" fmla="*/ 3087424 h 3087424"/>
              <a:gd name="connsiteX3" fmla="*/ 2311420 w 2804701"/>
              <a:gd name="connsiteY3" fmla="*/ 0 h 3087424"/>
              <a:gd name="connsiteX0" fmla="*/ 2311420 w 2818349"/>
              <a:gd name="connsiteY0" fmla="*/ 0 h 3087424"/>
              <a:gd name="connsiteX1" fmla="*/ 0 w 2818349"/>
              <a:gd name="connsiteY1" fmla="*/ 3084826 h 3087424"/>
              <a:gd name="connsiteX2" fmla="*/ 2818349 w 2818349"/>
              <a:gd name="connsiteY2" fmla="*/ 3087424 h 3087424"/>
              <a:gd name="connsiteX3" fmla="*/ 2311420 w 2818349"/>
              <a:gd name="connsiteY3" fmla="*/ 0 h 308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18349" h="3087424">
                <a:moveTo>
                  <a:pt x="2311420" y="0"/>
                </a:moveTo>
                <a:lnTo>
                  <a:pt x="0" y="3084826"/>
                </a:lnTo>
                <a:lnTo>
                  <a:pt x="2818349" y="3087424"/>
                </a:lnTo>
                <a:lnTo>
                  <a:pt x="2311420" y="0"/>
                </a:lnTo>
                <a:close/>
              </a:path>
            </a:pathLst>
          </a:custGeom>
          <a:gradFill>
            <a:gsLst>
              <a:gs pos="11000">
                <a:schemeClr val="accent2"/>
              </a:gs>
              <a:gs pos="78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72" name="Freeform 35">
            <a:extLst>
              <a:ext uri="{FF2B5EF4-FFF2-40B4-BE49-F238E27FC236}">
                <a16:creationId xmlns:a16="http://schemas.microsoft.com/office/drawing/2014/main" id="{38276FE6-3B98-41F9-A539-43E0EB9109BF}"/>
              </a:ext>
            </a:extLst>
          </p:cNvPr>
          <p:cNvSpPr/>
          <p:nvPr userDrawn="1"/>
        </p:nvSpPr>
        <p:spPr>
          <a:xfrm>
            <a:off x="4883472" y="1604674"/>
            <a:ext cx="2888929" cy="1971646"/>
          </a:xfrm>
          <a:custGeom>
            <a:avLst/>
            <a:gdLst>
              <a:gd name="connsiteX0" fmla="*/ 0 w 4533900"/>
              <a:gd name="connsiteY0" fmla="*/ 142875 h 1371600"/>
              <a:gd name="connsiteX1" fmla="*/ 4533900 w 4533900"/>
              <a:gd name="connsiteY1" fmla="*/ 0 h 1371600"/>
              <a:gd name="connsiteX2" fmla="*/ 2043113 w 4533900"/>
              <a:gd name="connsiteY2" fmla="*/ 1371600 h 1371600"/>
              <a:gd name="connsiteX3" fmla="*/ 0 w 4533900"/>
              <a:gd name="connsiteY3" fmla="*/ 142875 h 1371600"/>
              <a:gd name="connsiteX0" fmla="*/ 0 w 4533900"/>
              <a:gd name="connsiteY0" fmla="*/ 142875 h 1371600"/>
              <a:gd name="connsiteX1" fmla="*/ 4533900 w 4533900"/>
              <a:gd name="connsiteY1" fmla="*/ 0 h 1371600"/>
              <a:gd name="connsiteX2" fmla="*/ 2021848 w 4533900"/>
              <a:gd name="connsiteY2" fmla="*/ 1371600 h 1371600"/>
              <a:gd name="connsiteX3" fmla="*/ 0 w 4533900"/>
              <a:gd name="connsiteY3" fmla="*/ 142875 h 1371600"/>
              <a:gd name="connsiteX0" fmla="*/ 0 w 4544532"/>
              <a:gd name="connsiteY0" fmla="*/ 153508 h 1371600"/>
              <a:gd name="connsiteX1" fmla="*/ 4544532 w 4544532"/>
              <a:gd name="connsiteY1" fmla="*/ 0 h 1371600"/>
              <a:gd name="connsiteX2" fmla="*/ 2032480 w 4544532"/>
              <a:gd name="connsiteY2" fmla="*/ 1371600 h 1371600"/>
              <a:gd name="connsiteX3" fmla="*/ 0 w 4544532"/>
              <a:gd name="connsiteY3" fmla="*/ 153508 h 1371600"/>
              <a:gd name="connsiteX0" fmla="*/ 0 w 4544532"/>
              <a:gd name="connsiteY0" fmla="*/ 142875 h 1371600"/>
              <a:gd name="connsiteX1" fmla="*/ 4544532 w 4544532"/>
              <a:gd name="connsiteY1" fmla="*/ 0 h 1371600"/>
              <a:gd name="connsiteX2" fmla="*/ 2032480 w 4544532"/>
              <a:gd name="connsiteY2" fmla="*/ 1371600 h 1371600"/>
              <a:gd name="connsiteX3" fmla="*/ 0 w 4544532"/>
              <a:gd name="connsiteY3" fmla="*/ 142875 h 1371600"/>
              <a:gd name="connsiteX0" fmla="*/ 0 w 4536805"/>
              <a:gd name="connsiteY0" fmla="*/ 148026 h 1371600"/>
              <a:gd name="connsiteX1" fmla="*/ 4536805 w 4536805"/>
              <a:gd name="connsiteY1" fmla="*/ 0 h 1371600"/>
              <a:gd name="connsiteX2" fmla="*/ 2024753 w 4536805"/>
              <a:gd name="connsiteY2" fmla="*/ 1371600 h 1371600"/>
              <a:gd name="connsiteX3" fmla="*/ 0 w 4536805"/>
              <a:gd name="connsiteY3" fmla="*/ 148026 h 1371600"/>
              <a:gd name="connsiteX0" fmla="*/ 0 w 4531653"/>
              <a:gd name="connsiteY0" fmla="*/ 142874 h 1371600"/>
              <a:gd name="connsiteX1" fmla="*/ 4531653 w 4531653"/>
              <a:gd name="connsiteY1" fmla="*/ 0 h 1371600"/>
              <a:gd name="connsiteX2" fmla="*/ 2019601 w 4531653"/>
              <a:gd name="connsiteY2" fmla="*/ 1371600 h 1371600"/>
              <a:gd name="connsiteX3" fmla="*/ 0 w 4531653"/>
              <a:gd name="connsiteY3" fmla="*/ 142874 h 1371600"/>
              <a:gd name="connsiteX0" fmla="*/ 0 w 3944799"/>
              <a:gd name="connsiteY0" fmla="*/ 33692 h 1262418"/>
              <a:gd name="connsiteX1" fmla="*/ 3944799 w 3944799"/>
              <a:gd name="connsiteY1" fmla="*/ 0 h 1262418"/>
              <a:gd name="connsiteX2" fmla="*/ 2019601 w 3944799"/>
              <a:gd name="connsiteY2" fmla="*/ 1262418 h 1262418"/>
              <a:gd name="connsiteX3" fmla="*/ 0 w 3944799"/>
              <a:gd name="connsiteY3" fmla="*/ 33692 h 1262418"/>
              <a:gd name="connsiteX0" fmla="*/ 0 w 4531653"/>
              <a:gd name="connsiteY0" fmla="*/ 115578 h 1344304"/>
              <a:gd name="connsiteX1" fmla="*/ 4531653 w 4531653"/>
              <a:gd name="connsiteY1" fmla="*/ 0 h 1344304"/>
              <a:gd name="connsiteX2" fmla="*/ 2019601 w 4531653"/>
              <a:gd name="connsiteY2" fmla="*/ 1344304 h 1344304"/>
              <a:gd name="connsiteX3" fmla="*/ 0 w 4531653"/>
              <a:gd name="connsiteY3" fmla="*/ 115578 h 1344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31653" h="1344304">
                <a:moveTo>
                  <a:pt x="0" y="115578"/>
                </a:moveTo>
                <a:lnTo>
                  <a:pt x="4531653" y="0"/>
                </a:lnTo>
                <a:lnTo>
                  <a:pt x="2019601" y="1344304"/>
                </a:lnTo>
                <a:lnTo>
                  <a:pt x="0" y="115578"/>
                </a:lnTo>
                <a:close/>
              </a:path>
            </a:pathLst>
          </a:custGeom>
          <a:gradFill>
            <a:gsLst>
              <a:gs pos="9000">
                <a:schemeClr val="accent1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73" name="Freeform 36">
            <a:extLst>
              <a:ext uri="{FF2B5EF4-FFF2-40B4-BE49-F238E27FC236}">
                <a16:creationId xmlns:a16="http://schemas.microsoft.com/office/drawing/2014/main" id="{FCA4625E-0A0B-440C-BB0A-39B5567E0632}"/>
              </a:ext>
            </a:extLst>
          </p:cNvPr>
          <p:cNvSpPr/>
          <p:nvPr userDrawn="1"/>
        </p:nvSpPr>
        <p:spPr>
          <a:xfrm>
            <a:off x="2592927" y="6900866"/>
            <a:ext cx="2950690" cy="3170631"/>
          </a:xfrm>
          <a:custGeom>
            <a:avLst/>
            <a:gdLst>
              <a:gd name="connsiteX0" fmla="*/ 0 w 4632158"/>
              <a:gd name="connsiteY0" fmla="*/ 1239253 h 2129590"/>
              <a:gd name="connsiteX1" fmla="*/ 3645569 w 4632158"/>
              <a:gd name="connsiteY1" fmla="*/ 0 h 2129590"/>
              <a:gd name="connsiteX2" fmla="*/ 4632158 w 4632158"/>
              <a:gd name="connsiteY2" fmla="*/ 2129590 h 2129590"/>
              <a:gd name="connsiteX3" fmla="*/ 0 w 4632158"/>
              <a:gd name="connsiteY3" fmla="*/ 1239253 h 2129590"/>
              <a:gd name="connsiteX0" fmla="*/ 0 w 4632158"/>
              <a:gd name="connsiteY0" fmla="*/ 1243228 h 2133565"/>
              <a:gd name="connsiteX1" fmla="*/ 3641593 w 4632158"/>
              <a:gd name="connsiteY1" fmla="*/ 0 h 2133565"/>
              <a:gd name="connsiteX2" fmla="*/ 4632158 w 4632158"/>
              <a:gd name="connsiteY2" fmla="*/ 2133565 h 2133565"/>
              <a:gd name="connsiteX3" fmla="*/ 0 w 4632158"/>
              <a:gd name="connsiteY3" fmla="*/ 1243228 h 2133565"/>
              <a:gd name="connsiteX0" fmla="*/ 0 w 4656011"/>
              <a:gd name="connsiteY0" fmla="*/ 1243228 h 2157419"/>
              <a:gd name="connsiteX1" fmla="*/ 3641593 w 4656011"/>
              <a:gd name="connsiteY1" fmla="*/ 0 h 2157419"/>
              <a:gd name="connsiteX2" fmla="*/ 4656011 w 4656011"/>
              <a:gd name="connsiteY2" fmla="*/ 2157419 h 2157419"/>
              <a:gd name="connsiteX3" fmla="*/ 0 w 4656011"/>
              <a:gd name="connsiteY3" fmla="*/ 1243228 h 2157419"/>
              <a:gd name="connsiteX0" fmla="*/ 0 w 4659987"/>
              <a:gd name="connsiteY0" fmla="*/ 1247204 h 2157419"/>
              <a:gd name="connsiteX1" fmla="*/ 3645569 w 4659987"/>
              <a:gd name="connsiteY1" fmla="*/ 0 h 2157419"/>
              <a:gd name="connsiteX2" fmla="*/ 4659987 w 4659987"/>
              <a:gd name="connsiteY2" fmla="*/ 2157419 h 2157419"/>
              <a:gd name="connsiteX3" fmla="*/ 0 w 4659987"/>
              <a:gd name="connsiteY3" fmla="*/ 1247204 h 2157419"/>
              <a:gd name="connsiteX0" fmla="*/ 0 w 4667938"/>
              <a:gd name="connsiteY0" fmla="*/ 1263107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63107 h 2157419"/>
              <a:gd name="connsiteX0" fmla="*/ 0 w 4667938"/>
              <a:gd name="connsiteY0" fmla="*/ 1259132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59132 h 2157419"/>
              <a:gd name="connsiteX0" fmla="*/ 0 w 4667938"/>
              <a:gd name="connsiteY0" fmla="*/ 1259132 h 2157419"/>
              <a:gd name="connsiteX1" fmla="*/ 3653520 w 4667938"/>
              <a:gd name="connsiteY1" fmla="*/ 0 h 2157419"/>
              <a:gd name="connsiteX2" fmla="*/ 4667938 w 4667938"/>
              <a:gd name="connsiteY2" fmla="*/ 2157419 h 2157419"/>
              <a:gd name="connsiteX3" fmla="*/ 0 w 4667938"/>
              <a:gd name="connsiteY3" fmla="*/ 1259132 h 2157419"/>
              <a:gd name="connsiteX0" fmla="*/ 0 w 4659987"/>
              <a:gd name="connsiteY0" fmla="*/ 1251181 h 2157419"/>
              <a:gd name="connsiteX1" fmla="*/ 3645569 w 4659987"/>
              <a:gd name="connsiteY1" fmla="*/ 0 h 2157419"/>
              <a:gd name="connsiteX2" fmla="*/ 4659987 w 4659987"/>
              <a:gd name="connsiteY2" fmla="*/ 2157419 h 2157419"/>
              <a:gd name="connsiteX3" fmla="*/ 0 w 4659987"/>
              <a:gd name="connsiteY3" fmla="*/ 1251181 h 2157419"/>
              <a:gd name="connsiteX0" fmla="*/ 0 w 4674275"/>
              <a:gd name="connsiteY0" fmla="*/ 1251181 h 2157419"/>
              <a:gd name="connsiteX1" fmla="*/ 3645569 w 4674275"/>
              <a:gd name="connsiteY1" fmla="*/ 0 h 2157419"/>
              <a:gd name="connsiteX2" fmla="*/ 4674275 w 4674275"/>
              <a:gd name="connsiteY2" fmla="*/ 2157419 h 2157419"/>
              <a:gd name="connsiteX3" fmla="*/ 0 w 4674275"/>
              <a:gd name="connsiteY3" fmla="*/ 1251181 h 2157419"/>
              <a:gd name="connsiteX0" fmla="*/ 0 w 4683800"/>
              <a:gd name="connsiteY0" fmla="*/ 1251181 h 2157419"/>
              <a:gd name="connsiteX1" fmla="*/ 3655094 w 4683800"/>
              <a:gd name="connsiteY1" fmla="*/ 0 h 2157419"/>
              <a:gd name="connsiteX2" fmla="*/ 4683800 w 4683800"/>
              <a:gd name="connsiteY2" fmla="*/ 2157419 h 2157419"/>
              <a:gd name="connsiteX3" fmla="*/ 0 w 4683800"/>
              <a:gd name="connsiteY3" fmla="*/ 1251181 h 2157419"/>
              <a:gd name="connsiteX0" fmla="*/ 0 w 4695230"/>
              <a:gd name="connsiteY0" fmla="*/ 1251181 h 2157419"/>
              <a:gd name="connsiteX1" fmla="*/ 3666524 w 4695230"/>
              <a:gd name="connsiteY1" fmla="*/ 0 h 2157419"/>
              <a:gd name="connsiteX2" fmla="*/ 4695230 w 4695230"/>
              <a:gd name="connsiteY2" fmla="*/ 2157419 h 2157419"/>
              <a:gd name="connsiteX3" fmla="*/ 0 w 4695230"/>
              <a:gd name="connsiteY3" fmla="*/ 1251181 h 2157419"/>
              <a:gd name="connsiteX0" fmla="*/ 0 w 4695230"/>
              <a:gd name="connsiteY0" fmla="*/ 1251181 h 2171067"/>
              <a:gd name="connsiteX1" fmla="*/ 3666524 w 4695230"/>
              <a:gd name="connsiteY1" fmla="*/ 0 h 2171067"/>
              <a:gd name="connsiteX2" fmla="*/ 4695230 w 4695230"/>
              <a:gd name="connsiteY2" fmla="*/ 2171067 h 2171067"/>
              <a:gd name="connsiteX3" fmla="*/ 0 w 4695230"/>
              <a:gd name="connsiteY3" fmla="*/ 1251181 h 2171067"/>
              <a:gd name="connsiteX0" fmla="*/ 0 w 4708878"/>
              <a:gd name="connsiteY0" fmla="*/ 1251181 h 2184715"/>
              <a:gd name="connsiteX1" fmla="*/ 3666524 w 4708878"/>
              <a:gd name="connsiteY1" fmla="*/ 0 h 2184715"/>
              <a:gd name="connsiteX2" fmla="*/ 4708878 w 4708878"/>
              <a:gd name="connsiteY2" fmla="*/ 2184715 h 2184715"/>
              <a:gd name="connsiteX3" fmla="*/ 0 w 4708878"/>
              <a:gd name="connsiteY3" fmla="*/ 1251181 h 2184715"/>
              <a:gd name="connsiteX0" fmla="*/ 0 w 4722526"/>
              <a:gd name="connsiteY0" fmla="*/ 1251181 h 2198363"/>
              <a:gd name="connsiteX1" fmla="*/ 3666524 w 4722526"/>
              <a:gd name="connsiteY1" fmla="*/ 0 h 2198363"/>
              <a:gd name="connsiteX2" fmla="*/ 4722526 w 4722526"/>
              <a:gd name="connsiteY2" fmla="*/ 2198363 h 2198363"/>
              <a:gd name="connsiteX3" fmla="*/ 0 w 4722526"/>
              <a:gd name="connsiteY3" fmla="*/ 1251181 h 2198363"/>
              <a:gd name="connsiteX0" fmla="*/ 0 w 4658916"/>
              <a:gd name="connsiteY0" fmla="*/ 1251181 h 2190411"/>
              <a:gd name="connsiteX1" fmla="*/ 3666524 w 4658916"/>
              <a:gd name="connsiteY1" fmla="*/ 0 h 2190411"/>
              <a:gd name="connsiteX2" fmla="*/ 4658916 w 4658916"/>
              <a:gd name="connsiteY2" fmla="*/ 2190411 h 2190411"/>
              <a:gd name="connsiteX3" fmla="*/ 0 w 4658916"/>
              <a:gd name="connsiteY3" fmla="*/ 1251181 h 2190411"/>
              <a:gd name="connsiteX0" fmla="*/ 0 w 4658916"/>
              <a:gd name="connsiteY0" fmla="*/ 1251181 h 2166557"/>
              <a:gd name="connsiteX1" fmla="*/ 3666524 w 4658916"/>
              <a:gd name="connsiteY1" fmla="*/ 0 h 2166557"/>
              <a:gd name="connsiteX2" fmla="*/ 4658916 w 4658916"/>
              <a:gd name="connsiteY2" fmla="*/ 2166557 h 2166557"/>
              <a:gd name="connsiteX3" fmla="*/ 0 w 4658916"/>
              <a:gd name="connsiteY3" fmla="*/ 1251181 h 2166557"/>
              <a:gd name="connsiteX0" fmla="*/ 0 w 4670136"/>
              <a:gd name="connsiteY0" fmla="*/ 1251181 h 2166557"/>
              <a:gd name="connsiteX1" fmla="*/ 3677744 w 4670136"/>
              <a:gd name="connsiteY1" fmla="*/ 0 h 2166557"/>
              <a:gd name="connsiteX2" fmla="*/ 4670136 w 4670136"/>
              <a:gd name="connsiteY2" fmla="*/ 2166557 h 2166557"/>
              <a:gd name="connsiteX3" fmla="*/ 0 w 4670136"/>
              <a:gd name="connsiteY3" fmla="*/ 1251181 h 2166557"/>
              <a:gd name="connsiteX0" fmla="*/ 0 w 4653306"/>
              <a:gd name="connsiteY0" fmla="*/ 1251181 h 2166557"/>
              <a:gd name="connsiteX1" fmla="*/ 3660914 w 4653306"/>
              <a:gd name="connsiteY1" fmla="*/ 0 h 2166557"/>
              <a:gd name="connsiteX2" fmla="*/ 4653306 w 4653306"/>
              <a:gd name="connsiteY2" fmla="*/ 2166557 h 2166557"/>
              <a:gd name="connsiteX3" fmla="*/ 0 w 4653306"/>
              <a:gd name="connsiteY3" fmla="*/ 1251181 h 2166557"/>
              <a:gd name="connsiteX0" fmla="*/ 0 w 4001299"/>
              <a:gd name="connsiteY0" fmla="*/ 869518 h 2166557"/>
              <a:gd name="connsiteX1" fmla="*/ 3008907 w 4001299"/>
              <a:gd name="connsiteY1" fmla="*/ 0 h 2166557"/>
              <a:gd name="connsiteX2" fmla="*/ 4001299 w 4001299"/>
              <a:gd name="connsiteY2" fmla="*/ 2166557 h 2166557"/>
              <a:gd name="connsiteX3" fmla="*/ 0 w 4001299"/>
              <a:gd name="connsiteY3" fmla="*/ 869518 h 2166557"/>
              <a:gd name="connsiteX0" fmla="*/ 0 w 4645354"/>
              <a:gd name="connsiteY0" fmla="*/ 1251181 h 2166557"/>
              <a:gd name="connsiteX1" fmla="*/ 3652962 w 4645354"/>
              <a:gd name="connsiteY1" fmla="*/ 0 h 2166557"/>
              <a:gd name="connsiteX2" fmla="*/ 4645354 w 4645354"/>
              <a:gd name="connsiteY2" fmla="*/ 2166557 h 2166557"/>
              <a:gd name="connsiteX3" fmla="*/ 0 w 4645354"/>
              <a:gd name="connsiteY3" fmla="*/ 1251181 h 2166557"/>
              <a:gd name="connsiteX0" fmla="*/ 0 w 4645354"/>
              <a:gd name="connsiteY0" fmla="*/ 1243230 h 2166557"/>
              <a:gd name="connsiteX1" fmla="*/ 3652962 w 4645354"/>
              <a:gd name="connsiteY1" fmla="*/ 0 h 2166557"/>
              <a:gd name="connsiteX2" fmla="*/ 4645354 w 4645354"/>
              <a:gd name="connsiteY2" fmla="*/ 2166557 h 2166557"/>
              <a:gd name="connsiteX3" fmla="*/ 0 w 4645354"/>
              <a:gd name="connsiteY3" fmla="*/ 1243230 h 2166557"/>
              <a:gd name="connsiteX0" fmla="*/ 0 w 4645354"/>
              <a:gd name="connsiteY0" fmla="*/ 1238467 h 2161794"/>
              <a:gd name="connsiteX1" fmla="*/ 3664911 w 4645354"/>
              <a:gd name="connsiteY1" fmla="*/ 0 h 2161794"/>
              <a:gd name="connsiteX2" fmla="*/ 4645354 w 4645354"/>
              <a:gd name="connsiteY2" fmla="*/ 2161794 h 2161794"/>
              <a:gd name="connsiteX3" fmla="*/ 0 w 4645354"/>
              <a:gd name="connsiteY3" fmla="*/ 1238467 h 2161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5354" h="2161794">
                <a:moveTo>
                  <a:pt x="0" y="1238467"/>
                </a:moveTo>
                <a:lnTo>
                  <a:pt x="3664911" y="0"/>
                </a:lnTo>
                <a:lnTo>
                  <a:pt x="4645354" y="2161794"/>
                </a:lnTo>
                <a:lnTo>
                  <a:pt x="0" y="1238467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74" name="Freeform 37">
            <a:extLst>
              <a:ext uri="{FF2B5EF4-FFF2-40B4-BE49-F238E27FC236}">
                <a16:creationId xmlns:a16="http://schemas.microsoft.com/office/drawing/2014/main" id="{A197B678-A2F0-47C4-9D92-D1BB53FE6730}"/>
              </a:ext>
            </a:extLst>
          </p:cNvPr>
          <p:cNvSpPr/>
          <p:nvPr userDrawn="1"/>
        </p:nvSpPr>
        <p:spPr>
          <a:xfrm>
            <a:off x="2257931" y="4411581"/>
            <a:ext cx="1807238" cy="4323347"/>
          </a:xfrm>
          <a:custGeom>
            <a:avLst/>
            <a:gdLst>
              <a:gd name="connsiteX0" fmla="*/ 0 w 2791326"/>
              <a:gd name="connsiteY0" fmla="*/ 1816768 h 2947737"/>
              <a:gd name="connsiteX1" fmla="*/ 493294 w 2791326"/>
              <a:gd name="connsiteY1" fmla="*/ 2947737 h 2947737"/>
              <a:gd name="connsiteX2" fmla="*/ 2791326 w 2791326"/>
              <a:gd name="connsiteY2" fmla="*/ 0 h 2947737"/>
              <a:gd name="connsiteX3" fmla="*/ 0 w 2791326"/>
              <a:gd name="connsiteY3" fmla="*/ 1816768 h 2947737"/>
              <a:gd name="connsiteX0" fmla="*/ 0 w 2799638"/>
              <a:gd name="connsiteY0" fmla="*/ 1845863 h 2947737"/>
              <a:gd name="connsiteX1" fmla="*/ 501606 w 2799638"/>
              <a:gd name="connsiteY1" fmla="*/ 2947737 h 2947737"/>
              <a:gd name="connsiteX2" fmla="*/ 2799638 w 2799638"/>
              <a:gd name="connsiteY2" fmla="*/ 0 h 2947737"/>
              <a:gd name="connsiteX3" fmla="*/ 0 w 2799638"/>
              <a:gd name="connsiteY3" fmla="*/ 1845863 h 2947737"/>
              <a:gd name="connsiteX0" fmla="*/ 0 w 2826933"/>
              <a:gd name="connsiteY0" fmla="*/ 1886806 h 2947737"/>
              <a:gd name="connsiteX1" fmla="*/ 52890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86806 h 2947737"/>
              <a:gd name="connsiteX0" fmla="*/ 0 w 2826933"/>
              <a:gd name="connsiteY0" fmla="*/ 1859510 h 2947737"/>
              <a:gd name="connsiteX1" fmla="*/ 52890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59510 h 2947737"/>
              <a:gd name="connsiteX0" fmla="*/ 0 w 2826933"/>
              <a:gd name="connsiteY0" fmla="*/ 1859510 h 2947737"/>
              <a:gd name="connsiteX1" fmla="*/ 523291 w 2826933"/>
              <a:gd name="connsiteY1" fmla="*/ 2947737 h 2947737"/>
              <a:gd name="connsiteX2" fmla="*/ 2826933 w 2826933"/>
              <a:gd name="connsiteY2" fmla="*/ 0 h 2947737"/>
              <a:gd name="connsiteX3" fmla="*/ 0 w 2826933"/>
              <a:gd name="connsiteY3" fmla="*/ 1859510 h 2947737"/>
              <a:gd name="connsiteX0" fmla="*/ 0 w 2834884"/>
              <a:gd name="connsiteY0" fmla="*/ 1867462 h 2947737"/>
              <a:gd name="connsiteX1" fmla="*/ 531242 w 2834884"/>
              <a:gd name="connsiteY1" fmla="*/ 2947737 h 2947737"/>
              <a:gd name="connsiteX2" fmla="*/ 2834884 w 2834884"/>
              <a:gd name="connsiteY2" fmla="*/ 0 h 2947737"/>
              <a:gd name="connsiteX3" fmla="*/ 0 w 2834884"/>
              <a:gd name="connsiteY3" fmla="*/ 1867462 h 29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4884" h="2947737">
                <a:moveTo>
                  <a:pt x="0" y="1867462"/>
                </a:moveTo>
                <a:lnTo>
                  <a:pt x="531242" y="2947737"/>
                </a:lnTo>
                <a:lnTo>
                  <a:pt x="2834884" y="0"/>
                </a:lnTo>
                <a:lnTo>
                  <a:pt x="0" y="1867462"/>
                </a:lnTo>
                <a:close/>
              </a:path>
            </a:pathLst>
          </a:custGeom>
          <a:gradFill>
            <a:gsLst>
              <a:gs pos="15000">
                <a:schemeClr val="accent2"/>
              </a:gs>
              <a:gs pos="97000">
                <a:schemeClr val="accent1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39" name="Text Placeholder 45">
            <a:extLst>
              <a:ext uri="{FF2B5EF4-FFF2-40B4-BE49-F238E27FC236}">
                <a16:creationId xmlns:a16="http://schemas.microsoft.com/office/drawing/2014/main" id="{8B252A1D-CC01-724F-82EB-AE41A3B6DA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001" y="4023361"/>
            <a:ext cx="5285839" cy="1487806"/>
          </a:xfrm>
        </p:spPr>
        <p:txBody>
          <a:bodyPr/>
          <a:lstStyle>
            <a:lvl1pPr>
              <a:defRPr sz="7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142805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dient_Outline_Me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7389143" y="9674722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1" name="Freeform 5"/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C793130-39E5-E743-A10F-C5C8F3DCE536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42274915"/>
              </p:ext>
            </p:extLst>
          </p:nvPr>
        </p:nvGraphicFramePr>
        <p:xfrm>
          <a:off x="244913" y="9674227"/>
          <a:ext cx="1561564" cy="265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219700" imgH="406400" progId="Word.Document.12">
                  <p:embed/>
                </p:oleObj>
              </mc:Choice>
              <mc:Fallback>
                <p:oleObj name="Document" r:id="rId2" imgW="5219700" imgH="406400" progId="Word.Document.1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C793130-39E5-E743-A10F-C5C8F3DCE53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4913" y="9674227"/>
                        <a:ext cx="1561564" cy="265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8EA6786-BEF9-694E-B35E-97100D8EFE8C}"/>
              </a:ext>
            </a:extLst>
          </p:cNvPr>
          <p:cNvSpPr/>
          <p:nvPr userDrawn="1"/>
        </p:nvSpPr>
        <p:spPr>
          <a:xfrm>
            <a:off x="-2532" y="0"/>
            <a:ext cx="7774932" cy="10058400"/>
          </a:xfrm>
          <a:prstGeom prst="rect">
            <a:avLst/>
          </a:prstGeom>
          <a:gradFill>
            <a:gsLst>
              <a:gs pos="0">
                <a:schemeClr val="accent1"/>
              </a:gs>
              <a:gs pos="97000">
                <a:schemeClr val="accent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EB55A740-BA4F-B24B-BE4A-DB068AF0139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0" y="0"/>
            <a:ext cx="7772400" cy="10058400"/>
          </a:xfrm>
          <a:custGeom>
            <a:avLst/>
            <a:gdLst>
              <a:gd name="T0" fmla="*/ 2387 w 41493"/>
              <a:gd name="T1" fmla="*/ 21597 h 21600"/>
              <a:gd name="T2" fmla="*/ 2397 w 41493"/>
              <a:gd name="T3" fmla="*/ 21586 h 21600"/>
              <a:gd name="T4" fmla="*/ 11784 w 41493"/>
              <a:gd name="T5" fmla="*/ 21592 h 21600"/>
              <a:gd name="T6" fmla="*/ 11793 w 41493"/>
              <a:gd name="T7" fmla="*/ 21598 h 21600"/>
              <a:gd name="T8" fmla="*/ 27618 w 41493"/>
              <a:gd name="T9" fmla="*/ 18789 h 21600"/>
              <a:gd name="T10" fmla="*/ 30124 w 41493"/>
              <a:gd name="T11" fmla="*/ 21600 h 21600"/>
              <a:gd name="T12" fmla="*/ 30147 w 41493"/>
              <a:gd name="T13" fmla="*/ 21589 h 21600"/>
              <a:gd name="T14" fmla="*/ 27685 w 41493"/>
              <a:gd name="T15" fmla="*/ 18799 h 21600"/>
              <a:gd name="T16" fmla="*/ 41480 w 41493"/>
              <a:gd name="T17" fmla="*/ 21598 h 21600"/>
              <a:gd name="T18" fmla="*/ 41489 w 41493"/>
              <a:gd name="T19" fmla="*/ 21590 h 21600"/>
              <a:gd name="T20" fmla="*/ 41493 w 41493"/>
              <a:gd name="T21" fmla="*/ 21583 h 21600"/>
              <a:gd name="T22" fmla="*/ 41492 w 41493"/>
              <a:gd name="T23" fmla="*/ 27 h 21600"/>
              <a:gd name="T24" fmla="*/ 41492 w 41493"/>
              <a:gd name="T25" fmla="*/ 15 h 21600"/>
              <a:gd name="T26" fmla="*/ 41484 w 41493"/>
              <a:gd name="T27" fmla="*/ 5 h 21600"/>
              <a:gd name="T28" fmla="*/ 41476 w 41493"/>
              <a:gd name="T29" fmla="*/ 1 h 21600"/>
              <a:gd name="T30" fmla="*/ 30832 w 41493"/>
              <a:gd name="T31" fmla="*/ 5469 h 21600"/>
              <a:gd name="T32" fmla="*/ 30147 w 41493"/>
              <a:gd name="T33" fmla="*/ 14 h 21600"/>
              <a:gd name="T34" fmla="*/ 30142 w 41493"/>
              <a:gd name="T35" fmla="*/ 6 h 21600"/>
              <a:gd name="T36" fmla="*/ 30131 w 41493"/>
              <a:gd name="T37" fmla="*/ 1 h 21600"/>
              <a:gd name="T38" fmla="*/ 30122 w 41493"/>
              <a:gd name="T39" fmla="*/ 1 h 21600"/>
              <a:gd name="T40" fmla="*/ 19810 w 41493"/>
              <a:gd name="T41" fmla="*/ 21 h 21600"/>
              <a:gd name="T42" fmla="*/ 19798 w 41493"/>
              <a:gd name="T43" fmla="*/ 2 h 21600"/>
              <a:gd name="T44" fmla="*/ 19772 w 41493"/>
              <a:gd name="T45" fmla="*/ 6 h 21600"/>
              <a:gd name="T46" fmla="*/ 4030 w 41493"/>
              <a:gd name="T47" fmla="*/ 2 h 21600"/>
              <a:gd name="T48" fmla="*/ 5 w 41493"/>
              <a:gd name="T49" fmla="*/ 3302 h 21600"/>
              <a:gd name="T50" fmla="*/ 2 w 41493"/>
              <a:gd name="T51" fmla="*/ 3307 h 21600"/>
              <a:gd name="T52" fmla="*/ 2 w 41493"/>
              <a:gd name="T53" fmla="*/ 3321 h 21600"/>
              <a:gd name="T54" fmla="*/ 14 w 41493"/>
              <a:gd name="T55" fmla="*/ 13625 h 21600"/>
              <a:gd name="T56" fmla="*/ 3 w 41493"/>
              <a:gd name="T57" fmla="*/ 13635 h 21600"/>
              <a:gd name="T58" fmla="*/ 2354 w 41493"/>
              <a:gd name="T59" fmla="*/ 21584 h 21600"/>
              <a:gd name="T60" fmla="*/ 2362 w 41493"/>
              <a:gd name="T61" fmla="*/ 21595 h 21600"/>
              <a:gd name="T62" fmla="*/ 11787 w 41493"/>
              <a:gd name="T63" fmla="*/ 21555 h 21600"/>
              <a:gd name="T64" fmla="*/ 11792 w 41493"/>
              <a:gd name="T65" fmla="*/ 21559 h 21600"/>
              <a:gd name="T66" fmla="*/ 11803 w 41493"/>
              <a:gd name="T67" fmla="*/ 21570 h 21600"/>
              <a:gd name="T68" fmla="*/ 41461 w 41493"/>
              <a:gd name="T69" fmla="*/ 21568 h 21600"/>
              <a:gd name="T70" fmla="*/ 41425 w 41493"/>
              <a:gd name="T71" fmla="*/ 21565 h 21600"/>
              <a:gd name="T72" fmla="*/ 15247 w 41493"/>
              <a:gd name="T73" fmla="*/ 14800 h 21600"/>
              <a:gd name="T74" fmla="*/ 41449 w 41493"/>
              <a:gd name="T75" fmla="*/ 21516 h 21600"/>
              <a:gd name="T76" fmla="*/ 29312 w 41493"/>
              <a:gd name="T77" fmla="*/ 15351 h 21600"/>
              <a:gd name="T78" fmla="*/ 15208 w 41493"/>
              <a:gd name="T79" fmla="*/ 14777 h 21600"/>
              <a:gd name="T80" fmla="*/ 49 w 41493"/>
              <a:gd name="T81" fmla="*/ 13655 h 21600"/>
              <a:gd name="T82" fmla="*/ 27639 w 41493"/>
              <a:gd name="T83" fmla="*/ 18773 h 21600"/>
              <a:gd name="T84" fmla="*/ 29273 w 41493"/>
              <a:gd name="T85" fmla="*/ 15330 h 21600"/>
              <a:gd name="T86" fmla="*/ 19837 w 41493"/>
              <a:gd name="T87" fmla="*/ 9489 h 21600"/>
              <a:gd name="T88" fmla="*/ 15233 w 41493"/>
              <a:gd name="T89" fmla="*/ 14741 h 21600"/>
              <a:gd name="T90" fmla="*/ 4039 w 41493"/>
              <a:gd name="T91" fmla="*/ 12076 h 21600"/>
              <a:gd name="T92" fmla="*/ 4039 w 41493"/>
              <a:gd name="T93" fmla="*/ 12075 h 21600"/>
              <a:gd name="T94" fmla="*/ 36689 w 41493"/>
              <a:gd name="T95" fmla="*/ 11484 h 21600"/>
              <a:gd name="T96" fmla="*/ 19817 w 41493"/>
              <a:gd name="T97" fmla="*/ 9512 h 21600"/>
              <a:gd name="T98" fmla="*/ 19794 w 41493"/>
              <a:gd name="T99" fmla="*/ 9487 h 21600"/>
              <a:gd name="T100" fmla="*/ 19784 w 41493"/>
              <a:gd name="T101" fmla="*/ 9485 h 21600"/>
              <a:gd name="T102" fmla="*/ 19794 w 41493"/>
              <a:gd name="T103" fmla="*/ 9483 h 21600"/>
              <a:gd name="T104" fmla="*/ 19814 w 41493"/>
              <a:gd name="T105" fmla="*/ 9469 h 21600"/>
              <a:gd name="T106" fmla="*/ 30050 w 41493"/>
              <a:gd name="T107" fmla="*/ 63 h 21600"/>
              <a:gd name="T108" fmla="*/ 30789 w 41493"/>
              <a:gd name="T109" fmla="*/ 5489 h 21600"/>
              <a:gd name="T110" fmla="*/ 30898 w 41493"/>
              <a:gd name="T111" fmla="*/ 5482 h 21600"/>
              <a:gd name="T112" fmla="*/ 41456 w 41493"/>
              <a:gd name="T113" fmla="*/ 35 h 21600"/>
              <a:gd name="T114" fmla="*/ 30112 w 41493"/>
              <a:gd name="T115" fmla="*/ 29 h 21600"/>
              <a:gd name="T116" fmla="*/ 30112 w 41493"/>
              <a:gd name="T117" fmla="*/ 29 h 21600"/>
              <a:gd name="T118" fmla="*/ 41465 w 41493"/>
              <a:gd name="T119" fmla="*/ 17 h 21600"/>
              <a:gd name="T120" fmla="*/ 41465 w 41493"/>
              <a:gd name="T121" fmla="*/ 17 h 21600"/>
              <a:gd name="T122" fmla="*/ 41475 w 41493"/>
              <a:gd name="T123" fmla="*/ 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41493" h="21600">
                <a:moveTo>
                  <a:pt x="2376" y="21600"/>
                </a:moveTo>
                <a:lnTo>
                  <a:pt x="2376" y="21600"/>
                </a:lnTo>
                <a:lnTo>
                  <a:pt x="2378" y="21600"/>
                </a:lnTo>
                <a:lnTo>
                  <a:pt x="2378" y="21600"/>
                </a:lnTo>
                <a:lnTo>
                  <a:pt x="2382" y="21599"/>
                </a:lnTo>
                <a:lnTo>
                  <a:pt x="2382" y="21599"/>
                </a:lnTo>
                <a:lnTo>
                  <a:pt x="2387" y="21597"/>
                </a:lnTo>
                <a:lnTo>
                  <a:pt x="2387" y="21597"/>
                </a:lnTo>
                <a:lnTo>
                  <a:pt x="2390" y="21594"/>
                </a:lnTo>
                <a:lnTo>
                  <a:pt x="2390" y="21594"/>
                </a:lnTo>
                <a:lnTo>
                  <a:pt x="2395" y="21590"/>
                </a:lnTo>
                <a:lnTo>
                  <a:pt x="2395" y="21590"/>
                </a:lnTo>
                <a:lnTo>
                  <a:pt x="2397" y="21586"/>
                </a:lnTo>
                <a:lnTo>
                  <a:pt x="2397" y="21586"/>
                </a:lnTo>
                <a:lnTo>
                  <a:pt x="2398" y="21586"/>
                </a:lnTo>
                <a:lnTo>
                  <a:pt x="2399" y="21582"/>
                </a:lnTo>
                <a:lnTo>
                  <a:pt x="4051" y="12119"/>
                </a:lnTo>
                <a:lnTo>
                  <a:pt x="11784" y="21591"/>
                </a:lnTo>
                <a:lnTo>
                  <a:pt x="11784" y="21591"/>
                </a:lnTo>
                <a:lnTo>
                  <a:pt x="11784" y="21592"/>
                </a:lnTo>
                <a:lnTo>
                  <a:pt x="11784" y="21592"/>
                </a:lnTo>
                <a:lnTo>
                  <a:pt x="11785" y="21593"/>
                </a:lnTo>
                <a:lnTo>
                  <a:pt x="11785" y="21593"/>
                </a:lnTo>
                <a:lnTo>
                  <a:pt x="11786" y="21594"/>
                </a:lnTo>
                <a:lnTo>
                  <a:pt x="11786" y="21594"/>
                </a:lnTo>
                <a:lnTo>
                  <a:pt x="11792" y="21598"/>
                </a:lnTo>
                <a:lnTo>
                  <a:pt x="11792" y="21598"/>
                </a:lnTo>
                <a:lnTo>
                  <a:pt x="11793" y="21598"/>
                </a:lnTo>
                <a:lnTo>
                  <a:pt x="11793" y="21598"/>
                </a:lnTo>
                <a:lnTo>
                  <a:pt x="11797" y="21599"/>
                </a:lnTo>
                <a:lnTo>
                  <a:pt x="11797" y="21599"/>
                </a:lnTo>
                <a:lnTo>
                  <a:pt x="11801" y="21600"/>
                </a:lnTo>
                <a:lnTo>
                  <a:pt x="11801" y="21600"/>
                </a:lnTo>
                <a:lnTo>
                  <a:pt x="11806" y="21599"/>
                </a:lnTo>
                <a:lnTo>
                  <a:pt x="27618" y="18789"/>
                </a:lnTo>
                <a:lnTo>
                  <a:pt x="30109" y="21592"/>
                </a:lnTo>
                <a:lnTo>
                  <a:pt x="30109" y="21592"/>
                </a:lnTo>
                <a:lnTo>
                  <a:pt x="30113" y="21595"/>
                </a:lnTo>
                <a:lnTo>
                  <a:pt x="30117" y="21598"/>
                </a:lnTo>
                <a:lnTo>
                  <a:pt x="30120" y="21599"/>
                </a:lnTo>
                <a:lnTo>
                  <a:pt x="30124" y="21600"/>
                </a:lnTo>
                <a:lnTo>
                  <a:pt x="30124" y="21600"/>
                </a:lnTo>
                <a:lnTo>
                  <a:pt x="30129" y="21600"/>
                </a:lnTo>
                <a:lnTo>
                  <a:pt x="30134" y="21599"/>
                </a:lnTo>
                <a:lnTo>
                  <a:pt x="30137" y="21598"/>
                </a:lnTo>
                <a:lnTo>
                  <a:pt x="30141" y="21594"/>
                </a:lnTo>
                <a:lnTo>
                  <a:pt x="30141" y="21594"/>
                </a:lnTo>
                <a:lnTo>
                  <a:pt x="30145" y="21592"/>
                </a:lnTo>
                <a:lnTo>
                  <a:pt x="30147" y="21589"/>
                </a:lnTo>
                <a:lnTo>
                  <a:pt x="30148" y="21584"/>
                </a:lnTo>
                <a:lnTo>
                  <a:pt x="30150" y="21581"/>
                </a:lnTo>
                <a:lnTo>
                  <a:pt x="30150" y="21576"/>
                </a:lnTo>
                <a:lnTo>
                  <a:pt x="30148" y="21573"/>
                </a:lnTo>
                <a:lnTo>
                  <a:pt x="30147" y="21570"/>
                </a:lnTo>
                <a:lnTo>
                  <a:pt x="30145" y="21566"/>
                </a:lnTo>
                <a:lnTo>
                  <a:pt x="27685" y="18799"/>
                </a:lnTo>
                <a:lnTo>
                  <a:pt x="41466" y="21599"/>
                </a:lnTo>
                <a:lnTo>
                  <a:pt x="41466" y="21599"/>
                </a:lnTo>
                <a:lnTo>
                  <a:pt x="41471" y="21600"/>
                </a:lnTo>
                <a:lnTo>
                  <a:pt x="41475" y="21599"/>
                </a:lnTo>
                <a:lnTo>
                  <a:pt x="41475" y="21599"/>
                </a:lnTo>
                <a:lnTo>
                  <a:pt x="41480" y="21598"/>
                </a:lnTo>
                <a:lnTo>
                  <a:pt x="41480" y="21598"/>
                </a:lnTo>
                <a:lnTo>
                  <a:pt x="41484" y="21595"/>
                </a:lnTo>
                <a:lnTo>
                  <a:pt x="41484" y="21595"/>
                </a:lnTo>
                <a:lnTo>
                  <a:pt x="41487" y="21594"/>
                </a:lnTo>
                <a:lnTo>
                  <a:pt x="41487" y="21594"/>
                </a:lnTo>
                <a:lnTo>
                  <a:pt x="41489" y="21591"/>
                </a:lnTo>
                <a:lnTo>
                  <a:pt x="41489" y="21591"/>
                </a:lnTo>
                <a:lnTo>
                  <a:pt x="41489" y="21590"/>
                </a:lnTo>
                <a:lnTo>
                  <a:pt x="41489" y="21590"/>
                </a:lnTo>
                <a:lnTo>
                  <a:pt x="41492" y="21586"/>
                </a:lnTo>
                <a:lnTo>
                  <a:pt x="41492" y="21586"/>
                </a:lnTo>
                <a:lnTo>
                  <a:pt x="41493" y="21584"/>
                </a:lnTo>
                <a:lnTo>
                  <a:pt x="41493" y="21584"/>
                </a:lnTo>
                <a:lnTo>
                  <a:pt x="41493" y="21583"/>
                </a:lnTo>
                <a:lnTo>
                  <a:pt x="41493" y="21583"/>
                </a:lnTo>
                <a:lnTo>
                  <a:pt x="41493" y="21579"/>
                </a:lnTo>
                <a:lnTo>
                  <a:pt x="41493" y="21579"/>
                </a:lnTo>
                <a:lnTo>
                  <a:pt x="41493" y="21574"/>
                </a:lnTo>
                <a:lnTo>
                  <a:pt x="37942" y="5595"/>
                </a:lnTo>
                <a:lnTo>
                  <a:pt x="41491" y="32"/>
                </a:lnTo>
                <a:lnTo>
                  <a:pt x="41491" y="32"/>
                </a:lnTo>
                <a:lnTo>
                  <a:pt x="41492" y="27"/>
                </a:lnTo>
                <a:lnTo>
                  <a:pt x="41492" y="27"/>
                </a:lnTo>
                <a:lnTo>
                  <a:pt x="41493" y="24"/>
                </a:lnTo>
                <a:lnTo>
                  <a:pt x="41493" y="24"/>
                </a:lnTo>
                <a:lnTo>
                  <a:pt x="41493" y="17"/>
                </a:lnTo>
                <a:lnTo>
                  <a:pt x="41493" y="17"/>
                </a:lnTo>
                <a:lnTo>
                  <a:pt x="41492" y="15"/>
                </a:lnTo>
                <a:lnTo>
                  <a:pt x="41492" y="15"/>
                </a:lnTo>
                <a:lnTo>
                  <a:pt x="41491" y="11"/>
                </a:lnTo>
                <a:lnTo>
                  <a:pt x="41491" y="11"/>
                </a:lnTo>
                <a:lnTo>
                  <a:pt x="41489" y="9"/>
                </a:lnTo>
                <a:lnTo>
                  <a:pt x="41489" y="9"/>
                </a:lnTo>
                <a:lnTo>
                  <a:pt x="41487" y="7"/>
                </a:lnTo>
                <a:lnTo>
                  <a:pt x="41487" y="7"/>
                </a:lnTo>
                <a:lnTo>
                  <a:pt x="41484" y="5"/>
                </a:lnTo>
                <a:lnTo>
                  <a:pt x="41484" y="5"/>
                </a:lnTo>
                <a:lnTo>
                  <a:pt x="41482" y="3"/>
                </a:lnTo>
                <a:lnTo>
                  <a:pt x="41482" y="3"/>
                </a:lnTo>
                <a:lnTo>
                  <a:pt x="41478" y="2"/>
                </a:lnTo>
                <a:lnTo>
                  <a:pt x="41478" y="2"/>
                </a:lnTo>
                <a:lnTo>
                  <a:pt x="41476" y="1"/>
                </a:lnTo>
                <a:lnTo>
                  <a:pt x="41476" y="1"/>
                </a:lnTo>
                <a:lnTo>
                  <a:pt x="41472" y="1"/>
                </a:lnTo>
                <a:lnTo>
                  <a:pt x="41469" y="1"/>
                </a:lnTo>
                <a:lnTo>
                  <a:pt x="41469" y="1"/>
                </a:lnTo>
                <a:lnTo>
                  <a:pt x="41466" y="1"/>
                </a:lnTo>
                <a:lnTo>
                  <a:pt x="41466" y="1"/>
                </a:lnTo>
                <a:lnTo>
                  <a:pt x="41460" y="3"/>
                </a:lnTo>
                <a:lnTo>
                  <a:pt x="30832" y="5469"/>
                </a:lnTo>
                <a:lnTo>
                  <a:pt x="30150" y="19"/>
                </a:lnTo>
                <a:lnTo>
                  <a:pt x="30150" y="19"/>
                </a:lnTo>
                <a:lnTo>
                  <a:pt x="30148" y="17"/>
                </a:lnTo>
                <a:lnTo>
                  <a:pt x="30148" y="17"/>
                </a:lnTo>
                <a:lnTo>
                  <a:pt x="30148" y="16"/>
                </a:lnTo>
                <a:lnTo>
                  <a:pt x="30148" y="16"/>
                </a:lnTo>
                <a:lnTo>
                  <a:pt x="30147" y="14"/>
                </a:lnTo>
                <a:lnTo>
                  <a:pt x="30147" y="14"/>
                </a:lnTo>
                <a:lnTo>
                  <a:pt x="30146" y="11"/>
                </a:lnTo>
                <a:lnTo>
                  <a:pt x="30146" y="11"/>
                </a:lnTo>
                <a:lnTo>
                  <a:pt x="30144" y="8"/>
                </a:lnTo>
                <a:lnTo>
                  <a:pt x="30144" y="8"/>
                </a:lnTo>
                <a:lnTo>
                  <a:pt x="30142" y="6"/>
                </a:lnTo>
                <a:lnTo>
                  <a:pt x="30142" y="6"/>
                </a:lnTo>
                <a:lnTo>
                  <a:pt x="30140" y="5"/>
                </a:lnTo>
                <a:lnTo>
                  <a:pt x="30140" y="5"/>
                </a:lnTo>
                <a:lnTo>
                  <a:pt x="30139" y="3"/>
                </a:lnTo>
                <a:lnTo>
                  <a:pt x="30139" y="3"/>
                </a:lnTo>
                <a:lnTo>
                  <a:pt x="30135" y="2"/>
                </a:lnTo>
                <a:lnTo>
                  <a:pt x="30135" y="2"/>
                </a:lnTo>
                <a:lnTo>
                  <a:pt x="30131" y="1"/>
                </a:lnTo>
                <a:lnTo>
                  <a:pt x="30128" y="1"/>
                </a:lnTo>
                <a:lnTo>
                  <a:pt x="30128" y="1"/>
                </a:lnTo>
                <a:lnTo>
                  <a:pt x="30123" y="1"/>
                </a:lnTo>
                <a:lnTo>
                  <a:pt x="30123" y="1"/>
                </a:lnTo>
                <a:lnTo>
                  <a:pt x="30123" y="1"/>
                </a:lnTo>
                <a:lnTo>
                  <a:pt x="30123" y="1"/>
                </a:lnTo>
                <a:lnTo>
                  <a:pt x="30122" y="1"/>
                </a:lnTo>
                <a:lnTo>
                  <a:pt x="15499" y="3802"/>
                </a:lnTo>
                <a:lnTo>
                  <a:pt x="19804" y="36"/>
                </a:lnTo>
                <a:lnTo>
                  <a:pt x="19804" y="36"/>
                </a:lnTo>
                <a:lnTo>
                  <a:pt x="19806" y="33"/>
                </a:lnTo>
                <a:lnTo>
                  <a:pt x="19809" y="29"/>
                </a:lnTo>
                <a:lnTo>
                  <a:pt x="19810" y="26"/>
                </a:lnTo>
                <a:lnTo>
                  <a:pt x="19810" y="21"/>
                </a:lnTo>
                <a:lnTo>
                  <a:pt x="19810" y="18"/>
                </a:lnTo>
                <a:lnTo>
                  <a:pt x="19809" y="14"/>
                </a:lnTo>
                <a:lnTo>
                  <a:pt x="19808" y="10"/>
                </a:lnTo>
                <a:lnTo>
                  <a:pt x="19804" y="7"/>
                </a:lnTo>
                <a:lnTo>
                  <a:pt x="19804" y="7"/>
                </a:lnTo>
                <a:lnTo>
                  <a:pt x="19801" y="5"/>
                </a:lnTo>
                <a:lnTo>
                  <a:pt x="19798" y="2"/>
                </a:lnTo>
                <a:lnTo>
                  <a:pt x="19793" y="1"/>
                </a:lnTo>
                <a:lnTo>
                  <a:pt x="19789" y="0"/>
                </a:lnTo>
                <a:lnTo>
                  <a:pt x="19789" y="0"/>
                </a:lnTo>
                <a:lnTo>
                  <a:pt x="19783" y="1"/>
                </a:lnTo>
                <a:lnTo>
                  <a:pt x="19780" y="2"/>
                </a:lnTo>
                <a:lnTo>
                  <a:pt x="19776" y="3"/>
                </a:lnTo>
                <a:lnTo>
                  <a:pt x="19772" y="6"/>
                </a:lnTo>
                <a:lnTo>
                  <a:pt x="15412" y="3821"/>
                </a:lnTo>
                <a:lnTo>
                  <a:pt x="4045" y="1"/>
                </a:lnTo>
                <a:lnTo>
                  <a:pt x="4045" y="1"/>
                </a:lnTo>
                <a:lnTo>
                  <a:pt x="4040" y="1"/>
                </a:lnTo>
                <a:lnTo>
                  <a:pt x="4040" y="1"/>
                </a:lnTo>
                <a:lnTo>
                  <a:pt x="4034" y="1"/>
                </a:lnTo>
                <a:lnTo>
                  <a:pt x="4030" y="2"/>
                </a:lnTo>
                <a:lnTo>
                  <a:pt x="4030" y="2"/>
                </a:lnTo>
                <a:lnTo>
                  <a:pt x="4026" y="3"/>
                </a:lnTo>
                <a:lnTo>
                  <a:pt x="4026" y="3"/>
                </a:lnTo>
                <a:lnTo>
                  <a:pt x="4023" y="6"/>
                </a:lnTo>
                <a:lnTo>
                  <a:pt x="8" y="3299"/>
                </a:lnTo>
                <a:lnTo>
                  <a:pt x="8" y="3299"/>
                </a:lnTo>
                <a:lnTo>
                  <a:pt x="5" y="3302"/>
                </a:lnTo>
                <a:lnTo>
                  <a:pt x="5" y="3302"/>
                </a:lnTo>
                <a:lnTo>
                  <a:pt x="4" y="3304"/>
                </a:lnTo>
                <a:lnTo>
                  <a:pt x="4" y="3304"/>
                </a:lnTo>
                <a:lnTo>
                  <a:pt x="3" y="3306"/>
                </a:lnTo>
                <a:lnTo>
                  <a:pt x="3" y="3306"/>
                </a:lnTo>
                <a:lnTo>
                  <a:pt x="2" y="3307"/>
                </a:lnTo>
                <a:lnTo>
                  <a:pt x="2" y="3307"/>
                </a:lnTo>
                <a:lnTo>
                  <a:pt x="0" y="3311"/>
                </a:lnTo>
                <a:lnTo>
                  <a:pt x="0" y="3311"/>
                </a:lnTo>
                <a:lnTo>
                  <a:pt x="0" y="3313"/>
                </a:lnTo>
                <a:lnTo>
                  <a:pt x="0" y="3313"/>
                </a:lnTo>
                <a:lnTo>
                  <a:pt x="0" y="3316"/>
                </a:lnTo>
                <a:lnTo>
                  <a:pt x="0" y="3316"/>
                </a:lnTo>
                <a:lnTo>
                  <a:pt x="2" y="3321"/>
                </a:lnTo>
                <a:lnTo>
                  <a:pt x="2" y="3321"/>
                </a:lnTo>
                <a:lnTo>
                  <a:pt x="2" y="3321"/>
                </a:lnTo>
                <a:lnTo>
                  <a:pt x="2" y="3321"/>
                </a:lnTo>
                <a:lnTo>
                  <a:pt x="2" y="3322"/>
                </a:lnTo>
                <a:lnTo>
                  <a:pt x="4008" y="12056"/>
                </a:lnTo>
                <a:lnTo>
                  <a:pt x="14" y="13625"/>
                </a:lnTo>
                <a:lnTo>
                  <a:pt x="14" y="13625"/>
                </a:lnTo>
                <a:lnTo>
                  <a:pt x="10" y="13627"/>
                </a:lnTo>
                <a:lnTo>
                  <a:pt x="7" y="13631"/>
                </a:lnTo>
                <a:lnTo>
                  <a:pt x="7" y="13631"/>
                </a:lnTo>
                <a:lnTo>
                  <a:pt x="3" y="13634"/>
                </a:lnTo>
                <a:lnTo>
                  <a:pt x="15" y="13641"/>
                </a:lnTo>
                <a:lnTo>
                  <a:pt x="3" y="13635"/>
                </a:lnTo>
                <a:lnTo>
                  <a:pt x="3" y="13635"/>
                </a:lnTo>
                <a:lnTo>
                  <a:pt x="2" y="13638"/>
                </a:lnTo>
                <a:lnTo>
                  <a:pt x="2" y="13642"/>
                </a:lnTo>
                <a:lnTo>
                  <a:pt x="2" y="13642"/>
                </a:lnTo>
                <a:lnTo>
                  <a:pt x="0" y="13645"/>
                </a:lnTo>
                <a:lnTo>
                  <a:pt x="2" y="13650"/>
                </a:lnTo>
                <a:lnTo>
                  <a:pt x="2354" y="21584"/>
                </a:lnTo>
                <a:lnTo>
                  <a:pt x="2354" y="21584"/>
                </a:lnTo>
                <a:lnTo>
                  <a:pt x="2358" y="21590"/>
                </a:lnTo>
                <a:lnTo>
                  <a:pt x="2358" y="21590"/>
                </a:lnTo>
                <a:lnTo>
                  <a:pt x="2360" y="21593"/>
                </a:lnTo>
                <a:lnTo>
                  <a:pt x="2360" y="21593"/>
                </a:lnTo>
                <a:lnTo>
                  <a:pt x="2361" y="21594"/>
                </a:lnTo>
                <a:lnTo>
                  <a:pt x="2362" y="21595"/>
                </a:lnTo>
                <a:lnTo>
                  <a:pt x="2362" y="21595"/>
                </a:lnTo>
                <a:lnTo>
                  <a:pt x="2369" y="21598"/>
                </a:lnTo>
                <a:lnTo>
                  <a:pt x="2369" y="21598"/>
                </a:lnTo>
                <a:lnTo>
                  <a:pt x="2372" y="21599"/>
                </a:lnTo>
                <a:lnTo>
                  <a:pt x="2376" y="21600"/>
                </a:lnTo>
                <a:close/>
                <a:moveTo>
                  <a:pt x="11804" y="21574"/>
                </a:moveTo>
                <a:lnTo>
                  <a:pt x="11803" y="21574"/>
                </a:lnTo>
                <a:lnTo>
                  <a:pt x="11787" y="21555"/>
                </a:lnTo>
                <a:lnTo>
                  <a:pt x="11787" y="21555"/>
                </a:lnTo>
                <a:lnTo>
                  <a:pt x="11788" y="21555"/>
                </a:lnTo>
                <a:lnTo>
                  <a:pt x="11788" y="21555"/>
                </a:lnTo>
                <a:lnTo>
                  <a:pt x="11791" y="21554"/>
                </a:lnTo>
                <a:lnTo>
                  <a:pt x="11791" y="21556"/>
                </a:lnTo>
                <a:lnTo>
                  <a:pt x="11791" y="21556"/>
                </a:lnTo>
                <a:lnTo>
                  <a:pt x="11792" y="21559"/>
                </a:lnTo>
                <a:lnTo>
                  <a:pt x="11795" y="21563"/>
                </a:lnTo>
                <a:lnTo>
                  <a:pt x="11798" y="21564"/>
                </a:lnTo>
                <a:lnTo>
                  <a:pt x="11803" y="21565"/>
                </a:lnTo>
                <a:lnTo>
                  <a:pt x="11803" y="21565"/>
                </a:lnTo>
                <a:lnTo>
                  <a:pt x="11803" y="21565"/>
                </a:lnTo>
                <a:lnTo>
                  <a:pt x="11803" y="21565"/>
                </a:lnTo>
                <a:lnTo>
                  <a:pt x="11803" y="21570"/>
                </a:lnTo>
                <a:lnTo>
                  <a:pt x="11804" y="21574"/>
                </a:lnTo>
                <a:lnTo>
                  <a:pt x="11804" y="21574"/>
                </a:lnTo>
                <a:close/>
                <a:moveTo>
                  <a:pt x="41464" y="21566"/>
                </a:moveTo>
                <a:lnTo>
                  <a:pt x="41465" y="21573"/>
                </a:lnTo>
                <a:lnTo>
                  <a:pt x="41455" y="21572"/>
                </a:lnTo>
                <a:lnTo>
                  <a:pt x="41455" y="21572"/>
                </a:lnTo>
                <a:lnTo>
                  <a:pt x="41461" y="21568"/>
                </a:lnTo>
                <a:lnTo>
                  <a:pt x="41461" y="21568"/>
                </a:lnTo>
                <a:lnTo>
                  <a:pt x="41464" y="21566"/>
                </a:lnTo>
                <a:lnTo>
                  <a:pt x="41464" y="21566"/>
                </a:lnTo>
                <a:close/>
                <a:moveTo>
                  <a:pt x="41426" y="21561"/>
                </a:moveTo>
                <a:lnTo>
                  <a:pt x="41442" y="21568"/>
                </a:lnTo>
                <a:lnTo>
                  <a:pt x="41425" y="21565"/>
                </a:lnTo>
                <a:lnTo>
                  <a:pt x="41425" y="21565"/>
                </a:lnTo>
                <a:lnTo>
                  <a:pt x="41426" y="21563"/>
                </a:lnTo>
                <a:lnTo>
                  <a:pt x="41426" y="21563"/>
                </a:lnTo>
                <a:lnTo>
                  <a:pt x="41426" y="21561"/>
                </a:lnTo>
                <a:lnTo>
                  <a:pt x="41426" y="21561"/>
                </a:lnTo>
                <a:close/>
                <a:moveTo>
                  <a:pt x="27540" y="18760"/>
                </a:moveTo>
                <a:lnTo>
                  <a:pt x="11840" y="21550"/>
                </a:lnTo>
                <a:lnTo>
                  <a:pt x="15247" y="14800"/>
                </a:lnTo>
                <a:lnTo>
                  <a:pt x="27540" y="18760"/>
                </a:lnTo>
                <a:close/>
                <a:moveTo>
                  <a:pt x="41452" y="21514"/>
                </a:moveTo>
                <a:lnTo>
                  <a:pt x="41458" y="21541"/>
                </a:lnTo>
                <a:lnTo>
                  <a:pt x="41445" y="21516"/>
                </a:lnTo>
                <a:lnTo>
                  <a:pt x="41445" y="21516"/>
                </a:lnTo>
                <a:lnTo>
                  <a:pt x="41449" y="21516"/>
                </a:lnTo>
                <a:lnTo>
                  <a:pt x="41449" y="21516"/>
                </a:lnTo>
                <a:lnTo>
                  <a:pt x="41452" y="21514"/>
                </a:lnTo>
                <a:lnTo>
                  <a:pt x="41452" y="21514"/>
                </a:lnTo>
                <a:close/>
                <a:moveTo>
                  <a:pt x="36691" y="11559"/>
                </a:moveTo>
                <a:lnTo>
                  <a:pt x="41424" y="21530"/>
                </a:lnTo>
                <a:lnTo>
                  <a:pt x="29347" y="15322"/>
                </a:lnTo>
                <a:lnTo>
                  <a:pt x="36691" y="11559"/>
                </a:lnTo>
                <a:close/>
                <a:moveTo>
                  <a:pt x="29312" y="15351"/>
                </a:moveTo>
                <a:lnTo>
                  <a:pt x="41326" y="21528"/>
                </a:lnTo>
                <a:lnTo>
                  <a:pt x="27658" y="18751"/>
                </a:lnTo>
                <a:lnTo>
                  <a:pt x="29312" y="15351"/>
                </a:lnTo>
                <a:close/>
                <a:moveTo>
                  <a:pt x="15208" y="14777"/>
                </a:moveTo>
                <a:lnTo>
                  <a:pt x="11809" y="21514"/>
                </a:lnTo>
                <a:lnTo>
                  <a:pt x="8508" y="7765"/>
                </a:lnTo>
                <a:lnTo>
                  <a:pt x="15208" y="14777"/>
                </a:lnTo>
                <a:close/>
                <a:moveTo>
                  <a:pt x="8454" y="7734"/>
                </a:moveTo>
                <a:lnTo>
                  <a:pt x="11757" y="21490"/>
                </a:lnTo>
                <a:lnTo>
                  <a:pt x="4067" y="12068"/>
                </a:lnTo>
                <a:lnTo>
                  <a:pt x="8454" y="7734"/>
                </a:lnTo>
                <a:close/>
                <a:moveTo>
                  <a:pt x="4008" y="12101"/>
                </a:moveTo>
                <a:lnTo>
                  <a:pt x="2371" y="21481"/>
                </a:lnTo>
                <a:lnTo>
                  <a:pt x="49" y="13655"/>
                </a:lnTo>
                <a:lnTo>
                  <a:pt x="4008" y="12101"/>
                </a:lnTo>
                <a:close/>
                <a:moveTo>
                  <a:pt x="37919" y="5699"/>
                </a:moveTo>
                <a:lnTo>
                  <a:pt x="41407" y="21391"/>
                </a:lnTo>
                <a:lnTo>
                  <a:pt x="36725" y="11527"/>
                </a:lnTo>
                <a:lnTo>
                  <a:pt x="37919" y="5699"/>
                </a:lnTo>
                <a:close/>
                <a:moveTo>
                  <a:pt x="27639" y="18773"/>
                </a:moveTo>
                <a:lnTo>
                  <a:pt x="27639" y="18773"/>
                </a:lnTo>
                <a:lnTo>
                  <a:pt x="27639" y="18773"/>
                </a:lnTo>
                <a:lnTo>
                  <a:pt x="27639" y="18773"/>
                </a:lnTo>
                <a:lnTo>
                  <a:pt x="27639" y="18773"/>
                </a:lnTo>
                <a:close/>
                <a:moveTo>
                  <a:pt x="29273" y="15330"/>
                </a:moveTo>
                <a:lnTo>
                  <a:pt x="27622" y="18726"/>
                </a:lnTo>
                <a:lnTo>
                  <a:pt x="19892" y="9572"/>
                </a:lnTo>
                <a:lnTo>
                  <a:pt x="29273" y="15330"/>
                </a:lnTo>
                <a:close/>
                <a:moveTo>
                  <a:pt x="19788" y="9517"/>
                </a:moveTo>
                <a:lnTo>
                  <a:pt x="27562" y="18723"/>
                </a:lnTo>
                <a:lnTo>
                  <a:pt x="15272" y="14764"/>
                </a:lnTo>
                <a:lnTo>
                  <a:pt x="19788" y="9517"/>
                </a:lnTo>
                <a:close/>
                <a:moveTo>
                  <a:pt x="30785" y="5535"/>
                </a:moveTo>
                <a:lnTo>
                  <a:pt x="29283" y="15287"/>
                </a:lnTo>
                <a:lnTo>
                  <a:pt x="19837" y="9489"/>
                </a:lnTo>
                <a:lnTo>
                  <a:pt x="30785" y="5535"/>
                </a:lnTo>
                <a:close/>
                <a:moveTo>
                  <a:pt x="36667" y="11525"/>
                </a:moveTo>
                <a:lnTo>
                  <a:pt x="29330" y="15284"/>
                </a:lnTo>
                <a:lnTo>
                  <a:pt x="30828" y="5550"/>
                </a:lnTo>
                <a:lnTo>
                  <a:pt x="36667" y="11525"/>
                </a:lnTo>
                <a:close/>
                <a:moveTo>
                  <a:pt x="19747" y="9499"/>
                </a:moveTo>
                <a:lnTo>
                  <a:pt x="15233" y="14741"/>
                </a:lnTo>
                <a:lnTo>
                  <a:pt x="8526" y="7721"/>
                </a:lnTo>
                <a:lnTo>
                  <a:pt x="19747" y="9499"/>
                </a:lnTo>
                <a:close/>
                <a:moveTo>
                  <a:pt x="22366" y="12542"/>
                </a:moveTo>
                <a:lnTo>
                  <a:pt x="22362" y="12544"/>
                </a:lnTo>
                <a:lnTo>
                  <a:pt x="22366" y="12542"/>
                </a:lnTo>
                <a:close/>
                <a:moveTo>
                  <a:pt x="4039" y="12076"/>
                </a:moveTo>
                <a:lnTo>
                  <a:pt x="4039" y="12076"/>
                </a:lnTo>
                <a:lnTo>
                  <a:pt x="4039" y="12076"/>
                </a:lnTo>
                <a:lnTo>
                  <a:pt x="4039" y="12076"/>
                </a:lnTo>
                <a:lnTo>
                  <a:pt x="4035" y="12072"/>
                </a:lnTo>
                <a:lnTo>
                  <a:pt x="4035" y="12072"/>
                </a:lnTo>
                <a:lnTo>
                  <a:pt x="4036" y="12071"/>
                </a:lnTo>
                <a:lnTo>
                  <a:pt x="4036" y="12071"/>
                </a:lnTo>
                <a:lnTo>
                  <a:pt x="4039" y="12075"/>
                </a:lnTo>
                <a:lnTo>
                  <a:pt x="4039" y="12076"/>
                </a:lnTo>
                <a:close/>
                <a:moveTo>
                  <a:pt x="8431" y="7696"/>
                </a:moveTo>
                <a:lnTo>
                  <a:pt x="4045" y="12030"/>
                </a:lnTo>
                <a:lnTo>
                  <a:pt x="70" y="3362"/>
                </a:lnTo>
                <a:lnTo>
                  <a:pt x="8431" y="7696"/>
                </a:lnTo>
                <a:close/>
                <a:moveTo>
                  <a:pt x="37891" y="5612"/>
                </a:moveTo>
                <a:lnTo>
                  <a:pt x="36689" y="11484"/>
                </a:lnTo>
                <a:lnTo>
                  <a:pt x="30865" y="5524"/>
                </a:lnTo>
                <a:lnTo>
                  <a:pt x="37891" y="5612"/>
                </a:lnTo>
                <a:close/>
                <a:moveTo>
                  <a:pt x="19821" y="9509"/>
                </a:moveTo>
                <a:lnTo>
                  <a:pt x="19821" y="9509"/>
                </a:lnTo>
                <a:lnTo>
                  <a:pt x="19820" y="9510"/>
                </a:lnTo>
                <a:lnTo>
                  <a:pt x="19820" y="9510"/>
                </a:lnTo>
                <a:lnTo>
                  <a:pt x="19817" y="9512"/>
                </a:lnTo>
                <a:lnTo>
                  <a:pt x="19809" y="9501"/>
                </a:lnTo>
                <a:lnTo>
                  <a:pt x="19821" y="9509"/>
                </a:lnTo>
                <a:close/>
                <a:moveTo>
                  <a:pt x="19794" y="9483"/>
                </a:moveTo>
                <a:lnTo>
                  <a:pt x="19794" y="9483"/>
                </a:lnTo>
                <a:lnTo>
                  <a:pt x="19794" y="9484"/>
                </a:lnTo>
                <a:lnTo>
                  <a:pt x="19794" y="9484"/>
                </a:lnTo>
                <a:lnTo>
                  <a:pt x="19794" y="9487"/>
                </a:lnTo>
                <a:lnTo>
                  <a:pt x="19794" y="9487"/>
                </a:lnTo>
                <a:lnTo>
                  <a:pt x="19788" y="9484"/>
                </a:lnTo>
                <a:lnTo>
                  <a:pt x="19788" y="9484"/>
                </a:lnTo>
                <a:lnTo>
                  <a:pt x="19784" y="9485"/>
                </a:lnTo>
                <a:lnTo>
                  <a:pt x="19784" y="9485"/>
                </a:lnTo>
                <a:lnTo>
                  <a:pt x="19784" y="9485"/>
                </a:lnTo>
                <a:lnTo>
                  <a:pt x="19784" y="9485"/>
                </a:lnTo>
                <a:lnTo>
                  <a:pt x="19782" y="9482"/>
                </a:lnTo>
                <a:lnTo>
                  <a:pt x="19782" y="9482"/>
                </a:lnTo>
                <a:lnTo>
                  <a:pt x="19784" y="9483"/>
                </a:lnTo>
                <a:lnTo>
                  <a:pt x="19788" y="9483"/>
                </a:lnTo>
                <a:lnTo>
                  <a:pt x="19788" y="9483"/>
                </a:lnTo>
                <a:lnTo>
                  <a:pt x="19792" y="9483"/>
                </a:lnTo>
                <a:lnTo>
                  <a:pt x="19794" y="9483"/>
                </a:lnTo>
                <a:lnTo>
                  <a:pt x="19794" y="9483"/>
                </a:lnTo>
                <a:close/>
                <a:moveTo>
                  <a:pt x="19815" y="9470"/>
                </a:moveTo>
                <a:lnTo>
                  <a:pt x="19806" y="9473"/>
                </a:lnTo>
                <a:lnTo>
                  <a:pt x="19814" y="9466"/>
                </a:lnTo>
                <a:lnTo>
                  <a:pt x="19814" y="9466"/>
                </a:lnTo>
                <a:lnTo>
                  <a:pt x="19814" y="9469"/>
                </a:lnTo>
                <a:lnTo>
                  <a:pt x="19814" y="9469"/>
                </a:lnTo>
                <a:lnTo>
                  <a:pt x="19815" y="9470"/>
                </a:lnTo>
                <a:lnTo>
                  <a:pt x="19815" y="9470"/>
                </a:lnTo>
                <a:close/>
                <a:moveTo>
                  <a:pt x="15411" y="3873"/>
                </a:moveTo>
                <a:lnTo>
                  <a:pt x="19738" y="9455"/>
                </a:lnTo>
                <a:lnTo>
                  <a:pt x="8531" y="7680"/>
                </a:lnTo>
                <a:lnTo>
                  <a:pt x="15411" y="3873"/>
                </a:lnTo>
                <a:close/>
                <a:moveTo>
                  <a:pt x="30050" y="63"/>
                </a:moveTo>
                <a:lnTo>
                  <a:pt x="19790" y="9452"/>
                </a:lnTo>
                <a:lnTo>
                  <a:pt x="15455" y="3857"/>
                </a:lnTo>
                <a:lnTo>
                  <a:pt x="30050" y="63"/>
                </a:lnTo>
                <a:close/>
                <a:moveTo>
                  <a:pt x="30789" y="5489"/>
                </a:moveTo>
                <a:lnTo>
                  <a:pt x="19881" y="9428"/>
                </a:lnTo>
                <a:lnTo>
                  <a:pt x="30109" y="66"/>
                </a:lnTo>
                <a:lnTo>
                  <a:pt x="30789" y="5489"/>
                </a:lnTo>
                <a:close/>
                <a:moveTo>
                  <a:pt x="15341" y="3863"/>
                </a:moveTo>
                <a:lnTo>
                  <a:pt x="8467" y="7667"/>
                </a:lnTo>
                <a:lnTo>
                  <a:pt x="115" y="3338"/>
                </a:lnTo>
                <a:lnTo>
                  <a:pt x="15341" y="3863"/>
                </a:lnTo>
                <a:close/>
                <a:moveTo>
                  <a:pt x="41409" y="77"/>
                </a:moveTo>
                <a:lnTo>
                  <a:pt x="37906" y="5571"/>
                </a:lnTo>
                <a:lnTo>
                  <a:pt x="30898" y="5482"/>
                </a:lnTo>
                <a:lnTo>
                  <a:pt x="41409" y="77"/>
                </a:lnTo>
                <a:close/>
                <a:moveTo>
                  <a:pt x="4042" y="45"/>
                </a:moveTo>
                <a:lnTo>
                  <a:pt x="15275" y="3819"/>
                </a:lnTo>
                <a:lnTo>
                  <a:pt x="80" y="3295"/>
                </a:lnTo>
                <a:lnTo>
                  <a:pt x="4042" y="45"/>
                </a:lnTo>
                <a:close/>
                <a:moveTo>
                  <a:pt x="41459" y="33"/>
                </a:moveTo>
                <a:lnTo>
                  <a:pt x="41456" y="35"/>
                </a:lnTo>
                <a:lnTo>
                  <a:pt x="41456" y="35"/>
                </a:lnTo>
                <a:lnTo>
                  <a:pt x="41456" y="35"/>
                </a:lnTo>
                <a:lnTo>
                  <a:pt x="41456" y="35"/>
                </a:lnTo>
                <a:lnTo>
                  <a:pt x="41455" y="34"/>
                </a:lnTo>
                <a:lnTo>
                  <a:pt x="41459" y="33"/>
                </a:lnTo>
                <a:close/>
                <a:moveTo>
                  <a:pt x="30112" y="29"/>
                </a:moveTo>
                <a:lnTo>
                  <a:pt x="30112" y="29"/>
                </a:lnTo>
                <a:lnTo>
                  <a:pt x="30111" y="30"/>
                </a:lnTo>
                <a:lnTo>
                  <a:pt x="30108" y="33"/>
                </a:lnTo>
                <a:lnTo>
                  <a:pt x="30108" y="33"/>
                </a:lnTo>
                <a:lnTo>
                  <a:pt x="30107" y="32"/>
                </a:lnTo>
                <a:lnTo>
                  <a:pt x="30107" y="32"/>
                </a:lnTo>
                <a:lnTo>
                  <a:pt x="30107" y="30"/>
                </a:lnTo>
                <a:lnTo>
                  <a:pt x="30112" y="29"/>
                </a:lnTo>
                <a:close/>
                <a:moveTo>
                  <a:pt x="30123" y="26"/>
                </a:moveTo>
                <a:lnTo>
                  <a:pt x="30123" y="27"/>
                </a:lnTo>
                <a:lnTo>
                  <a:pt x="30123" y="27"/>
                </a:lnTo>
                <a:lnTo>
                  <a:pt x="30122" y="27"/>
                </a:lnTo>
                <a:lnTo>
                  <a:pt x="30123" y="26"/>
                </a:lnTo>
                <a:close/>
                <a:moveTo>
                  <a:pt x="41465" y="17"/>
                </a:moveTo>
                <a:lnTo>
                  <a:pt x="41465" y="17"/>
                </a:lnTo>
                <a:lnTo>
                  <a:pt x="41465" y="17"/>
                </a:lnTo>
                <a:lnTo>
                  <a:pt x="41465" y="17"/>
                </a:lnTo>
                <a:lnTo>
                  <a:pt x="41465" y="17"/>
                </a:lnTo>
                <a:lnTo>
                  <a:pt x="41465" y="17"/>
                </a:lnTo>
                <a:close/>
                <a:moveTo>
                  <a:pt x="41465" y="17"/>
                </a:moveTo>
                <a:lnTo>
                  <a:pt x="41465" y="17"/>
                </a:lnTo>
                <a:lnTo>
                  <a:pt x="41465" y="17"/>
                </a:lnTo>
                <a:lnTo>
                  <a:pt x="41465" y="17"/>
                </a:lnTo>
                <a:lnTo>
                  <a:pt x="41465" y="17"/>
                </a:lnTo>
                <a:lnTo>
                  <a:pt x="41465" y="17"/>
                </a:lnTo>
                <a:close/>
                <a:moveTo>
                  <a:pt x="30135" y="17"/>
                </a:moveTo>
                <a:lnTo>
                  <a:pt x="30134" y="17"/>
                </a:lnTo>
                <a:lnTo>
                  <a:pt x="30135" y="17"/>
                </a:lnTo>
                <a:close/>
                <a:moveTo>
                  <a:pt x="41475" y="1"/>
                </a:moveTo>
                <a:lnTo>
                  <a:pt x="41475" y="1"/>
                </a:lnTo>
                <a:lnTo>
                  <a:pt x="41475" y="1"/>
                </a:lnTo>
                <a:lnTo>
                  <a:pt x="41475" y="1"/>
                </a:lnTo>
                <a:lnTo>
                  <a:pt x="41475" y="1"/>
                </a:lnTo>
                <a:lnTo>
                  <a:pt x="41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US" sz="2640" dirty="0"/>
          </a:p>
        </p:txBody>
      </p:sp>
      <p:sp>
        <p:nvSpPr>
          <p:cNvPr id="7" name="Text Placeholder 45">
            <a:extLst>
              <a:ext uri="{FF2B5EF4-FFF2-40B4-BE49-F238E27FC236}">
                <a16:creationId xmlns:a16="http://schemas.microsoft.com/office/drawing/2014/main" id="{D0D1EE6D-469F-462B-9911-DEA659FA0C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9001" y="4023361"/>
            <a:ext cx="5285839" cy="1487806"/>
          </a:xfrm>
        </p:spPr>
        <p:txBody>
          <a:bodyPr/>
          <a:lstStyle>
            <a:lvl1pPr>
              <a:defRPr sz="7333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26795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Imag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15847" y="0"/>
            <a:ext cx="7788247" cy="10058400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EDBC8-358F-B145-8493-0D2E0FC86B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700" y="1251259"/>
            <a:ext cx="7093327" cy="3224743"/>
          </a:xfrm>
        </p:spPr>
        <p:txBody>
          <a:bodyPr/>
          <a:lstStyle>
            <a:lvl1pPr>
              <a:defRPr sz="8800" b="0" i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11603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_Imag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15847" y="0"/>
            <a:ext cx="7788247" cy="10058400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EDBC8-358F-B145-8493-0D2E0FC86B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6700" y="1251259"/>
            <a:ext cx="7093327" cy="3224743"/>
          </a:xfrm>
        </p:spPr>
        <p:txBody>
          <a:bodyPr/>
          <a:lstStyle>
            <a:lvl1pPr>
              <a:defRPr sz="8800" b="0" i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161452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1875" y="556474"/>
            <a:ext cx="7283589" cy="12070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241874" y="1899922"/>
            <a:ext cx="3643313" cy="7264400"/>
          </a:xfrm>
        </p:spPr>
        <p:txBody>
          <a:bodyPr/>
          <a:lstStyle>
            <a:lvl1pPr marL="0" marR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 sz="2934"/>
            </a:lvl1pPr>
            <a:lvl2pPr marL="267763" marR="0" indent="-267763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2pPr>
            <a:lvl3pPr marL="461016" marR="0" indent="-19325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3pPr>
            <a:lvl4pPr marL="693852" marR="0" indent="-169971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4pPr>
            <a:lvl5pPr marL="942987" marR="0" indent="-15134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5pPr>
          </a:lstStyle>
          <a:p>
            <a:pPr marL="0" marR="0" lvl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7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3886200" y="1899922"/>
            <a:ext cx="3643313" cy="7264400"/>
          </a:xfrm>
        </p:spPr>
        <p:txBody>
          <a:bodyPr/>
          <a:lstStyle>
            <a:lvl1pPr marL="0" marR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 sz="2934"/>
            </a:lvl1pPr>
            <a:lvl2pPr marL="267763" marR="0" indent="-267763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2pPr>
            <a:lvl3pPr marL="461016" marR="0" indent="-19325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3pPr>
            <a:lvl4pPr marL="693852" marR="0" indent="-169971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4pPr>
            <a:lvl5pPr marL="942987" marR="0" indent="-15134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5pPr>
          </a:lstStyle>
          <a:p>
            <a:pPr marL="0" marR="0" lvl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7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174F9C-6CB5-4A2F-A4B8-934EE28448CE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4B8D1D55-AF9F-4150-8F96-C44CB174D6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1F8C14-A360-449D-B677-6B7CF8C1EAFE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20" name="Footer Placeholder 3">
              <a:extLst>
                <a:ext uri="{FF2B5EF4-FFF2-40B4-BE49-F238E27FC236}">
                  <a16:creationId xmlns:a16="http://schemas.microsoft.com/office/drawing/2014/main" id="{70B932BA-7623-4B1C-A4D5-76E7DD37CF8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A9DE7FBA-80D8-4C73-BD4C-FE34FF90C0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Rectangle 26">
              <a:extLst>
                <a:ext uri="{FF2B5EF4-FFF2-40B4-BE49-F238E27FC236}">
                  <a16:creationId xmlns:a16="http://schemas.microsoft.com/office/drawing/2014/main" id="{5F5A3B75-4D2E-41F1-BF16-3401337D7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76DAEA9E-42A3-4BA2-8549-50884FCFCF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4" name="Footer Placeholder 3">
              <a:extLst>
                <a:ext uri="{FF2B5EF4-FFF2-40B4-BE49-F238E27FC236}">
                  <a16:creationId xmlns:a16="http://schemas.microsoft.com/office/drawing/2014/main" id="{9C82EC3C-34FB-4C56-9195-EEC9531370E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21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7772400" cy="10058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64000" tIns="264000" rIns="264000" bIns="264000" rtlCol="0" anchor="t"/>
          <a:lstStyle/>
          <a:p>
            <a:pPr algn="ctr"/>
            <a:endParaRPr lang="en-US" sz="2934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877" y="3405455"/>
            <a:ext cx="6070164" cy="2925108"/>
          </a:xfr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1056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70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BD5F-F54D-4961-96A4-AD7820BDC330}" type="datetimeFigureOut">
              <a:rPr lang="en-US" smtClean="0"/>
              <a:t>9/9/2024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7F431-BB5E-4711-BD76-40919C4FD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698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BD5F-F54D-4961-96A4-AD7820BDC330}" type="datetimeFigureOut">
              <a:rPr lang="en-US" smtClean="0"/>
              <a:t>9/9/2024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7F431-BB5E-4711-BD76-40919C4FD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9820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BD5F-F54D-4961-96A4-AD7820BDC330}" type="datetimeFigureOut">
              <a:rPr lang="en-US" smtClean="0"/>
              <a:t>9/9/2024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7F431-BB5E-4711-BD76-40919C4FD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8721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BD5F-F54D-4961-96A4-AD7820BDC330}" type="datetimeFigureOut">
              <a:rPr lang="en-US" smtClean="0"/>
              <a:t>9/9/2024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7F431-BB5E-4711-BD76-40919C4FD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9606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BD5F-F54D-4961-96A4-AD7820BDC330}" type="datetimeFigureOut">
              <a:rPr lang="en-US" smtClean="0"/>
              <a:t>9/9/2024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7F431-BB5E-4711-BD76-40919C4FD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7314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BD5F-F54D-4961-96A4-AD7820BDC330}" type="datetimeFigureOut">
              <a:rPr lang="en-US" smtClean="0"/>
              <a:t>9/9/2024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7F431-BB5E-4711-BD76-40919C4FD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7482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BD5F-F54D-4961-96A4-AD7820BDC330}" type="datetimeFigureOut">
              <a:rPr lang="en-US" smtClean="0"/>
              <a:t>9/9/2024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7F431-BB5E-4711-BD76-40919C4FD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8819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BD5F-F54D-4961-96A4-AD7820BDC330}" type="datetimeFigureOut">
              <a:rPr lang="en-US" smtClean="0"/>
              <a:t>9/9/2024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7F431-BB5E-4711-BD76-40919C4FD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271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BD5F-F54D-4961-96A4-AD7820BDC330}" type="datetimeFigureOut">
              <a:rPr lang="en-US" smtClean="0"/>
              <a:t>9/9/2024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7F431-BB5E-4711-BD76-40919C4FD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555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1875" y="556474"/>
            <a:ext cx="7283589" cy="6705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244831" y="1904391"/>
            <a:ext cx="3643313" cy="7264400"/>
          </a:xfrm>
        </p:spPr>
        <p:txBody>
          <a:bodyPr/>
          <a:lstStyle>
            <a:lvl1pPr marL="0" marR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 sz="2934"/>
            </a:lvl1pPr>
            <a:lvl2pPr marL="267763" marR="0" indent="-267763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2pPr>
            <a:lvl3pPr marL="461016" marR="0" indent="-19325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3pPr>
            <a:lvl4pPr marL="693852" marR="0" indent="-169971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4pPr>
            <a:lvl5pPr marL="942987" marR="0" indent="-15134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5pPr>
          </a:lstStyle>
          <a:p>
            <a:pPr marL="0" marR="0" lvl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7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3886200" y="1899922"/>
            <a:ext cx="3643313" cy="7264400"/>
          </a:xfrm>
        </p:spPr>
        <p:txBody>
          <a:bodyPr/>
          <a:lstStyle>
            <a:lvl1pPr marL="0" marR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 sz="2934"/>
            </a:lvl1pPr>
            <a:lvl2pPr marL="267763" marR="0" indent="-267763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2pPr>
            <a:lvl3pPr marL="461016" marR="0" indent="-19325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3pPr>
            <a:lvl4pPr marL="693852" marR="0" indent="-169971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4pPr>
            <a:lvl5pPr marL="942987" marR="0" indent="-15134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5pPr>
          </a:lstStyle>
          <a:p>
            <a:pPr marL="0" marR="0" lvl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7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42889" y="1233830"/>
            <a:ext cx="7286625" cy="536448"/>
          </a:xfrm>
        </p:spPr>
        <p:txBody>
          <a:bodyPr/>
          <a:lstStyle>
            <a:lvl1pPr>
              <a:defRPr sz="352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7A7D5-413B-478D-90A4-5DD546B558BB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0CD2CEC-0C08-4BA9-A190-3D82368B229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A586AB-FA2D-42F4-8151-920854832330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5" name="Footer Placeholder 3">
              <a:extLst>
                <a:ext uri="{FF2B5EF4-FFF2-40B4-BE49-F238E27FC236}">
                  <a16:creationId xmlns:a16="http://schemas.microsoft.com/office/drawing/2014/main" id="{1DCC11E6-50A6-4D60-90A3-DAC0F5C3141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6" name="TextBox 25">
              <a:extLst>
                <a:ext uri="{FF2B5EF4-FFF2-40B4-BE49-F238E27FC236}">
                  <a16:creationId xmlns:a16="http://schemas.microsoft.com/office/drawing/2014/main" id="{E4939CD9-310E-4888-B857-D2F0D9F2C2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09721296-013C-4CBD-81A5-04F2EA9AE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759D013F-7193-4C4F-8884-8AE9416A73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5" name="Footer Placeholder 3">
              <a:extLst>
                <a:ext uri="{FF2B5EF4-FFF2-40B4-BE49-F238E27FC236}">
                  <a16:creationId xmlns:a16="http://schemas.microsoft.com/office/drawing/2014/main" id="{6A74E501-43F7-4892-86F3-3360305D16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02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BD5F-F54D-4961-96A4-AD7820BDC330}" type="datetimeFigureOut">
              <a:rPr lang="en-US" smtClean="0"/>
              <a:t>9/9/2024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7F431-BB5E-4711-BD76-40919C4FD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1062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BD5F-F54D-4961-96A4-AD7820BDC330}" type="datetimeFigureOut">
              <a:rPr lang="en-US" smtClean="0"/>
              <a:t>9/9/2024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7F431-BB5E-4711-BD76-40919C4FD5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95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1875" y="558799"/>
            <a:ext cx="7283589" cy="120468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241875" y="1899922"/>
            <a:ext cx="2419160" cy="7264400"/>
          </a:xfrm>
        </p:spPr>
        <p:txBody>
          <a:bodyPr/>
          <a:lstStyle>
            <a:lvl1pPr marL="0" marR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 sz="2934"/>
            </a:lvl1pPr>
            <a:lvl2pPr marL="267763" marR="0" indent="-267763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2pPr>
            <a:lvl3pPr marL="461016" marR="0" indent="-19325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3pPr>
            <a:lvl4pPr marL="693852" marR="0" indent="-169971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4pPr>
            <a:lvl5pPr marL="942987" marR="0" indent="-15134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5pPr>
          </a:lstStyle>
          <a:p>
            <a:pPr marL="0" marR="0" lvl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7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2669819" y="1899922"/>
            <a:ext cx="2424989" cy="7264400"/>
          </a:xfrm>
        </p:spPr>
        <p:txBody>
          <a:bodyPr/>
          <a:lstStyle>
            <a:lvl1pPr marL="0" marR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267763" marR="0" indent="-267763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461016" marR="0" indent="-19325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693852" marR="0" indent="-169971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942987" marR="0" indent="-15134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0" marR="0" lvl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7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/>
          </p:nvPr>
        </p:nvSpPr>
        <p:spPr>
          <a:xfrm>
            <a:off x="5106467" y="1899922"/>
            <a:ext cx="2419160" cy="726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8C665B-2E7D-42CF-B622-947E87FE4C1B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2C35CA9D-2B55-4C68-97BE-E1089D733FF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4DD406-AD63-472D-89DF-36E3AD48AD16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5" name="Footer Placeholder 3">
              <a:extLst>
                <a:ext uri="{FF2B5EF4-FFF2-40B4-BE49-F238E27FC236}">
                  <a16:creationId xmlns:a16="http://schemas.microsoft.com/office/drawing/2014/main" id="{FE63EB8E-1452-4309-BCA5-FFA1AF4D0B9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6" name="TextBox 25">
              <a:extLst>
                <a:ext uri="{FF2B5EF4-FFF2-40B4-BE49-F238E27FC236}">
                  <a16:creationId xmlns:a16="http://schemas.microsoft.com/office/drawing/2014/main" id="{4E2F2CB2-DD35-4673-B2EF-5FC8DEFB55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FB2CCA12-74AC-434A-B551-B8159B0F2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TextBox 24">
              <a:extLst>
                <a:ext uri="{FF2B5EF4-FFF2-40B4-BE49-F238E27FC236}">
                  <a16:creationId xmlns:a16="http://schemas.microsoft.com/office/drawing/2014/main" id="{017161D6-4AB3-45E4-AEFE-00D880DDA6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5" name="Footer Placeholder 3">
              <a:extLst>
                <a:ext uri="{FF2B5EF4-FFF2-40B4-BE49-F238E27FC236}">
                  <a16:creationId xmlns:a16="http://schemas.microsoft.com/office/drawing/2014/main" id="{55D8F11E-F9F8-43F2-85D3-6DF19B9A2E0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73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1875" y="558799"/>
            <a:ext cx="7283589" cy="6705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44831" y="1233830"/>
            <a:ext cx="7286625" cy="536448"/>
          </a:xfrm>
        </p:spPr>
        <p:txBody>
          <a:bodyPr/>
          <a:lstStyle>
            <a:lvl1pPr>
              <a:defRPr sz="352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241875" y="1899922"/>
            <a:ext cx="2419160" cy="7264400"/>
          </a:xfrm>
        </p:spPr>
        <p:txBody>
          <a:bodyPr/>
          <a:lstStyle>
            <a:lvl1pPr marL="0" marR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 sz="2934"/>
            </a:lvl1pPr>
            <a:lvl2pPr marL="267763" marR="0" indent="-267763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2pPr>
            <a:lvl3pPr marL="461016" marR="0" indent="-19325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3pPr>
            <a:lvl4pPr marL="693852" marR="0" indent="-169971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4pPr>
            <a:lvl5pPr marL="942987" marR="0" indent="-15134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 sz="2934"/>
            </a:lvl5pPr>
          </a:lstStyle>
          <a:p>
            <a:pPr marL="0" marR="0" lvl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76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/>
          </p:nvPr>
        </p:nvSpPr>
        <p:spPr>
          <a:xfrm>
            <a:off x="2669819" y="1899922"/>
            <a:ext cx="2424989" cy="7264400"/>
          </a:xfrm>
        </p:spPr>
        <p:txBody>
          <a:bodyPr/>
          <a:lstStyle>
            <a:lvl1pPr marL="0" marR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267763" marR="0" indent="-267763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461016" marR="0" indent="-19325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693852" marR="0" indent="-169971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942987" marR="0" indent="-151345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0" marR="0" lvl="0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134113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88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934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lang="en-GB" dirty="0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/>
          </p:nvPr>
        </p:nvSpPr>
        <p:spPr>
          <a:xfrm>
            <a:off x="5106467" y="1899922"/>
            <a:ext cx="2419160" cy="726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B5BC73-EDDB-4E69-9DA6-20B368FBD0AF}"/>
              </a:ext>
            </a:extLst>
          </p:cNvPr>
          <p:cNvSpPr txBox="1"/>
          <p:nvPr userDrawn="1"/>
        </p:nvSpPr>
        <p:spPr>
          <a:xfrm>
            <a:off x="7389143" y="9642940"/>
            <a:ext cx="139409" cy="360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1173" smtClean="0"/>
              <a:pPr algn="r"/>
              <a:t>‹#›</a:t>
            </a:fld>
            <a:endParaRPr lang="en-US" sz="1173" dirty="0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0DF48745-B946-447C-B11E-7E950DC5B0F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3767656" y="9499600"/>
            <a:ext cx="232026" cy="28512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34112" tIns="67056" rIns="134112" bIns="67056" numCol="1" anchor="t" anchorCtr="0" compatLnSpc="1">
            <a:prstTxWarp prst="textNoShape">
              <a:avLst/>
            </a:prstTxWarp>
          </a:bodyPr>
          <a:lstStyle/>
          <a:p>
            <a:endParaRPr lang="en-GB" sz="264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3FDAA3-870C-4058-9692-A85FB7929839}"/>
              </a:ext>
            </a:extLst>
          </p:cNvPr>
          <p:cNvGrpSpPr/>
          <p:nvPr userDrawn="1"/>
        </p:nvGrpSpPr>
        <p:grpSpPr>
          <a:xfrm>
            <a:off x="-14573" y="9635741"/>
            <a:ext cx="1763364" cy="202894"/>
            <a:chOff x="-22860" y="6595827"/>
            <a:chExt cx="2766060" cy="138337"/>
          </a:xfrm>
        </p:grpSpPr>
        <p:sp>
          <p:nvSpPr>
            <p:cNvPr id="16" name="Footer Placeholder 3">
              <a:extLst>
                <a:ext uri="{FF2B5EF4-FFF2-40B4-BE49-F238E27FC236}">
                  <a16:creationId xmlns:a16="http://schemas.microsoft.com/office/drawing/2014/main" id="{8DDA0244-1AB1-4FA1-96C0-D3041B253E1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1171167" algn="r"/>
                </a:tabLst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D50C54EB-18E0-40BE-A3D3-AEDC473B2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1173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pPr marL="0" marR="0" lvl="0" indent="0" algn="r" defTabSz="1338809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t>9 September 2024</a:t>
              </a:fld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CBECC73C-B1F5-488F-A032-ABFF89610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1338809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7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6C79C7-B6AB-49EA-9B30-DA8E23108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1341137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73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6" name="Footer Placeholder 3">
              <a:extLst>
                <a:ext uri="{FF2B5EF4-FFF2-40B4-BE49-F238E27FC236}">
                  <a16:creationId xmlns:a16="http://schemas.microsoft.com/office/drawing/2014/main" id="{D2A9C3FA-2221-49F3-B7C8-63D6669AC06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173" dirty="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902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1875" y="558800"/>
            <a:ext cx="7283589" cy="120700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875" y="1899921"/>
            <a:ext cx="7283588" cy="72644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220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811" r:id="rId2"/>
    <p:sldLayoutId id="2147483667" r:id="rId3"/>
    <p:sldLayoutId id="2147483749" r:id="rId4"/>
    <p:sldLayoutId id="2147483750" r:id="rId5"/>
    <p:sldLayoutId id="2147483727" r:id="rId6"/>
    <p:sldLayoutId id="2147483751" r:id="rId7"/>
    <p:sldLayoutId id="2147483671" r:id="rId8"/>
    <p:sldLayoutId id="2147483752" r:id="rId9"/>
    <p:sldLayoutId id="2147483728" r:id="rId10"/>
    <p:sldLayoutId id="2147483672" r:id="rId11"/>
    <p:sldLayoutId id="2147483674" r:id="rId12"/>
    <p:sldLayoutId id="2147483676" r:id="rId13"/>
    <p:sldLayoutId id="2147483729" r:id="rId14"/>
    <p:sldLayoutId id="2147483675" r:id="rId15"/>
    <p:sldLayoutId id="2147483812" r:id="rId16"/>
    <p:sldLayoutId id="2147483835" r:id="rId17"/>
    <p:sldLayoutId id="2147483817" r:id="rId18"/>
    <p:sldLayoutId id="2147483814" r:id="rId19"/>
    <p:sldLayoutId id="2147483815" r:id="rId20"/>
    <p:sldLayoutId id="2147483816" r:id="rId21"/>
    <p:sldLayoutId id="2147483836" r:id="rId22"/>
    <p:sldLayoutId id="2147483797" r:id="rId23"/>
    <p:sldLayoutId id="2147483800" r:id="rId24"/>
    <p:sldLayoutId id="2147483792" r:id="rId25"/>
    <p:sldLayoutId id="2147483821" r:id="rId26"/>
    <p:sldLayoutId id="2147483823" r:id="rId27"/>
    <p:sldLayoutId id="2147483837" r:id="rId28"/>
    <p:sldLayoutId id="2147483840" r:id="rId29"/>
    <p:sldLayoutId id="2147483809" r:id="rId30"/>
    <p:sldLayoutId id="2147483810" r:id="rId31"/>
    <p:sldLayoutId id="2147483820" r:id="rId32"/>
    <p:sldLayoutId id="2147483808" r:id="rId33"/>
    <p:sldLayoutId id="2147483846" r:id="rId34"/>
    <p:sldLayoutId id="2147483848" r:id="rId35"/>
    <p:sldLayoutId id="2147483849" r:id="rId36"/>
    <p:sldLayoutId id="2147483740" r:id="rId37"/>
    <p:sldLayoutId id="2147483754" r:id="rId38"/>
    <p:sldLayoutId id="2147483759" r:id="rId39"/>
    <p:sldLayoutId id="2147483760" r:id="rId40"/>
    <p:sldLayoutId id="2147483762" r:id="rId41"/>
    <p:sldLayoutId id="2147483763" r:id="rId42"/>
    <p:sldLayoutId id="2147483765" r:id="rId43"/>
    <p:sldLayoutId id="2147483768" r:id="rId44"/>
    <p:sldLayoutId id="2147483770" r:id="rId45"/>
    <p:sldLayoutId id="2147483772" r:id="rId46"/>
    <p:sldLayoutId id="2147483828" r:id="rId47"/>
    <p:sldLayoutId id="2147483829" r:id="rId48"/>
    <p:sldLayoutId id="2147483830" r:id="rId49"/>
    <p:sldLayoutId id="2147483794" r:id="rId50"/>
    <p:sldLayoutId id="2147483795" r:id="rId51"/>
    <p:sldLayoutId id="2147483748" r:id="rId52"/>
    <p:sldLayoutId id="2147483778" r:id="rId53"/>
    <p:sldLayoutId id="2147483773" r:id="rId54"/>
    <p:sldLayoutId id="2147483753" r:id="rId55"/>
    <p:sldLayoutId id="2147483844" r:id="rId56"/>
    <p:sldLayoutId id="2147483841" r:id="rId57"/>
    <p:sldLayoutId id="2147483785" r:id="rId58"/>
    <p:sldLayoutId id="2147483842" r:id="rId59"/>
    <p:sldLayoutId id="2147483709" r:id="rId6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1341137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341137" rtl="0" eaLnBrk="1" latinLnBrk="0" hangingPunct="1">
        <a:lnSpc>
          <a:spcPct val="110000"/>
        </a:lnSpc>
        <a:spcBef>
          <a:spcPts val="0"/>
        </a:spcBef>
        <a:spcAft>
          <a:spcPts val="880"/>
        </a:spcAft>
        <a:buFont typeface="Arial" panose="020B0604020202020204" pitchFamily="34" charset="0"/>
        <a:buNone/>
        <a:defRPr lang="en-US" sz="2934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267763" indent="-267763" algn="l" defTabSz="1341137" rtl="0" eaLnBrk="1" latinLnBrk="0" hangingPunct="1">
        <a:lnSpc>
          <a:spcPct val="110000"/>
        </a:lnSpc>
        <a:spcBef>
          <a:spcPts val="0"/>
        </a:spcBef>
        <a:spcAft>
          <a:spcPts val="880"/>
        </a:spcAft>
        <a:buFont typeface="Arial" panose="020B0604020202020204" pitchFamily="34" charset="0"/>
        <a:buChar char="•"/>
        <a:defRPr lang="en-US" sz="264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61016" indent="-193255" algn="l" defTabSz="1341137" rtl="0" eaLnBrk="1" latinLnBrk="0" hangingPunct="1">
        <a:lnSpc>
          <a:spcPct val="110000"/>
        </a:lnSpc>
        <a:spcBef>
          <a:spcPts val="0"/>
        </a:spcBef>
        <a:spcAft>
          <a:spcPts val="880"/>
        </a:spcAft>
        <a:buFont typeface="Arial" panose="020B0604020202020204" pitchFamily="34" charset="0"/>
        <a:buChar char="•"/>
        <a:defRPr lang="en-US" sz="2346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693852" indent="-169971" algn="l" defTabSz="1341137" rtl="0" eaLnBrk="1" latinLnBrk="0" hangingPunct="1">
        <a:lnSpc>
          <a:spcPct val="110000"/>
        </a:lnSpc>
        <a:spcBef>
          <a:spcPts val="0"/>
        </a:spcBef>
        <a:spcAft>
          <a:spcPts val="880"/>
        </a:spcAft>
        <a:buFont typeface="Arial" panose="020B0604020202020204" pitchFamily="34" charset="0"/>
        <a:buChar char="•"/>
        <a:defRPr lang="en-US" sz="2053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942987" indent="-151345" algn="l" defTabSz="1341137" rtl="0" eaLnBrk="1" latinLnBrk="0" hangingPunct="1">
        <a:lnSpc>
          <a:spcPct val="110000"/>
        </a:lnSpc>
        <a:spcBef>
          <a:spcPts val="0"/>
        </a:spcBef>
        <a:spcAft>
          <a:spcPts val="880"/>
        </a:spcAft>
        <a:buFont typeface="Arial" panose="020B0604020202020204" pitchFamily="34" charset="0"/>
        <a:buChar char="•"/>
        <a:defRPr lang="en-GB" sz="176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3688126" indent="-335284" algn="l" defTabSz="1341137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694" indent="-335284" algn="l" defTabSz="1341137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263" indent="-335284" algn="l" defTabSz="1341137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31" indent="-335284" algn="l" defTabSz="1341137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37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68" algn="l" defTabSz="1341137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37" algn="l" defTabSz="1341137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05" algn="l" defTabSz="1341137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274" algn="l" defTabSz="1341137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42" algn="l" defTabSz="1341137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10" algn="l" defTabSz="1341137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3979" algn="l" defTabSz="1341137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547" algn="l" defTabSz="1341137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62" userDrawn="1">
          <p15:clr>
            <a:srgbClr val="F26B43"/>
          </p15:clr>
        </p15:guide>
        <p15:guide id="2" pos="2448" userDrawn="1">
          <p15:clr>
            <a:srgbClr val="F26B43"/>
          </p15:clr>
        </p15:guide>
        <p15:guide id="3" pos="1683" userDrawn="1">
          <p15:clr>
            <a:srgbClr val="F26B43"/>
          </p15:clr>
        </p15:guide>
        <p15:guide id="4" pos="918" userDrawn="1">
          <p15:clr>
            <a:srgbClr val="F26B43"/>
          </p15:clr>
        </p15:guide>
        <p15:guide id="5" pos="153" userDrawn="1">
          <p15:clr>
            <a:srgbClr val="F26B43"/>
          </p15:clr>
        </p15:guide>
        <p15:guide id="6" pos="3213" userDrawn="1">
          <p15:clr>
            <a:srgbClr val="F26B43"/>
          </p15:clr>
        </p15:guide>
        <p15:guide id="7" pos="3978" userDrawn="1">
          <p15:clr>
            <a:srgbClr val="F26B43"/>
          </p15:clr>
        </p15:guide>
        <p15:guide id="8" pos="4743" userDrawn="1">
          <p15:clr>
            <a:srgbClr val="F26B43"/>
          </p15:clr>
        </p15:guide>
        <p15:guide id="9" orient="horz" pos="2162" userDrawn="1">
          <p15:clr>
            <a:srgbClr val="F26B43"/>
          </p15:clr>
        </p15:guide>
        <p15:guide id="10" orient="horz" pos="1232" userDrawn="1">
          <p15:clr>
            <a:srgbClr val="F26B43"/>
          </p15:clr>
        </p15:guide>
        <p15:guide id="11" orient="horz" pos="352" userDrawn="1">
          <p15:clr>
            <a:srgbClr val="F26B43"/>
          </p15:clr>
        </p15:guide>
        <p15:guide id="12" orient="horz" pos="3954" userDrawn="1">
          <p15:clr>
            <a:srgbClr val="F26B43"/>
          </p15:clr>
        </p15:guide>
        <p15:guide id="14" orient="horz" pos="5984" userDrawn="1">
          <p15:clr>
            <a:srgbClr val="F26B43"/>
          </p15:clr>
        </p15:guide>
        <p15:guide id="15" orient="horz" pos="5773" userDrawn="1">
          <p15:clr>
            <a:srgbClr val="F26B43"/>
          </p15:clr>
        </p15:guide>
        <p15:guide id="17" pos="3210" userDrawn="1">
          <p15:clr>
            <a:srgbClr val="F26B43"/>
          </p15:clr>
        </p15:guide>
        <p15:guide id="18" orient="horz" pos="4858" userDrawn="1">
          <p15:clr>
            <a:srgbClr val="F26B43"/>
          </p15:clr>
        </p15:guide>
        <p15:guide id="19" orient="horz" pos="3963" userDrawn="1">
          <p15:clr>
            <a:srgbClr val="F26B43"/>
          </p15:clr>
        </p15:guide>
        <p15:guide id="21" pos="1680" userDrawn="1">
          <p15:clr>
            <a:srgbClr val="F26B43"/>
          </p15:clr>
        </p15:guide>
        <p15:guide id="22" pos="3216" userDrawn="1">
          <p15:clr>
            <a:srgbClr val="F26B43"/>
          </p15:clr>
        </p15:guide>
        <p15:guide id="23" orient="horz" pos="2153" userDrawn="1">
          <p15:clr>
            <a:srgbClr val="F26B43"/>
          </p15:clr>
        </p15:guide>
        <p15:guide id="25" orient="horz" pos="2171" userDrawn="1">
          <p15:clr>
            <a:srgbClr val="F26B43"/>
          </p15:clr>
        </p15:guide>
        <p15:guide id="26" orient="horz" pos="3969" userDrawn="1">
          <p15:clr>
            <a:srgbClr val="F26B43"/>
          </p15:clr>
        </p15:guide>
        <p15:guide id="27" pos="1689" userDrawn="1">
          <p15:clr>
            <a:srgbClr val="F26B43"/>
          </p15:clr>
        </p15:guide>
        <p15:guide id="28" orient="horz" pos="845" userDrawn="1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1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hf sldNum="0" hdr="0" ftr="0"/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.xlsx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jp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3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hyperlink" Target="http://3M.com/Conspicuity" TargetMode="External"/><Relationship Id="rId9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2ACC643-A151-4EFE-AB45-63C0F9A91664}"/>
              </a:ext>
            </a:extLst>
          </p:cNvPr>
          <p:cNvSpPr/>
          <p:nvPr/>
        </p:nvSpPr>
        <p:spPr>
          <a:xfrm>
            <a:off x="1664084" y="8850924"/>
            <a:ext cx="1254487" cy="1102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95855">
              <a:defRPr/>
            </a:pP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Sustituir la cinta Reflectiva </a:t>
            </a:r>
          </a:p>
          <a:p>
            <a:pPr defTabSz="295855">
              <a:defRPr/>
            </a:pP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basado en su vida útil</a:t>
            </a:r>
          </a:p>
          <a:p>
            <a:pPr defTabSz="295855">
              <a:defRPr/>
            </a:pP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podría impedir alrededor de </a:t>
            </a:r>
          </a:p>
          <a:p>
            <a:pPr defTabSz="295855">
              <a:defRPr/>
            </a:pPr>
            <a:r>
              <a:rPr lang="es-MX" sz="679" b="1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481</a:t>
            </a: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 choques, </a:t>
            </a:r>
            <a:r>
              <a:rPr lang="es-MX" sz="679" b="1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</a:t>
            </a: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 muertes y </a:t>
            </a:r>
          </a:p>
          <a:p>
            <a:pPr defTabSz="295855">
              <a:defRPr/>
            </a:pPr>
            <a:r>
              <a:rPr lang="es-MX" sz="679" b="1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16</a:t>
            </a: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 lesiones graves en la </a:t>
            </a:r>
          </a:p>
          <a:p>
            <a:pPr defTabSz="295855">
              <a:defRPr/>
            </a:pP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carretera por año. Esto suma</a:t>
            </a:r>
          </a:p>
          <a:p>
            <a:pPr defTabSz="295855">
              <a:defRPr/>
            </a:pP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un estimado de </a:t>
            </a:r>
            <a:r>
              <a:rPr lang="es-MX" sz="679" b="1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$1.5 </a:t>
            </a: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millones</a:t>
            </a:r>
          </a:p>
          <a:p>
            <a:pPr defTabSz="295855">
              <a:defRPr/>
            </a:pP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de euros ($1.7Musd) en</a:t>
            </a:r>
          </a:p>
          <a:p>
            <a:pPr defTabSz="295855">
              <a:defRPr/>
            </a:pP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ahorros y beneficios.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BB20D037-BDCE-4C73-A28E-C1DAFF1CC9A0}"/>
              </a:ext>
            </a:extLst>
          </p:cNvPr>
          <p:cNvSpPr txBox="1"/>
          <p:nvPr/>
        </p:nvSpPr>
        <p:spPr>
          <a:xfrm>
            <a:off x="1664290" y="9761093"/>
            <a:ext cx="1168300" cy="27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5855">
              <a:defRPr/>
            </a:pPr>
            <a:r>
              <a:rPr lang="es-ES" sz="389" dirty="0">
                <a:solidFill>
                  <a:prstClr val="white"/>
                </a:solidFill>
                <a:latin typeface="Calibri" panose="020F0502020204030204"/>
              </a:rPr>
              <a:t>Fuente: FMCSA. Costos unitarios de los choques de camiones medianos y pesados. Marzo de 2007</a:t>
            </a:r>
            <a:endParaRPr lang="en-US" sz="389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771DD2-5C0E-2270-2A23-9BA63F8DA7A1}"/>
              </a:ext>
            </a:extLst>
          </p:cNvPr>
          <p:cNvCxnSpPr>
            <a:cxnSpLocks/>
          </p:cNvCxnSpPr>
          <p:nvPr/>
        </p:nvCxnSpPr>
        <p:spPr>
          <a:xfrm>
            <a:off x="2611073" y="544006"/>
            <a:ext cx="0" cy="8814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46">
            <a:extLst>
              <a:ext uri="{FF2B5EF4-FFF2-40B4-BE49-F238E27FC236}">
                <a16:creationId xmlns:a16="http://schemas.microsoft.com/office/drawing/2014/main" id="{B527EEB7-3B4E-E949-9475-A38C7A382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86530" y="1060667"/>
            <a:ext cx="152414" cy="30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5438" tIns="37719" rIns="75438" bIns="37719" numCol="1" anchor="ctr" anchorCtr="0" compatLnSpc="1">
            <a:prstTxWarp prst="textNoShape">
              <a:avLst/>
            </a:prstTxWarp>
            <a:spAutoFit/>
          </a:bodyPr>
          <a:lstStyle/>
          <a:p>
            <a:pPr defTabSz="754380">
              <a:defRPr/>
            </a:pPr>
            <a:endParaRPr lang="en-US" sz="1485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Picture 14" descr="A large metal container on a road&#10;&#10;Description automatically generated">
            <a:extLst>
              <a:ext uri="{FF2B5EF4-FFF2-40B4-BE49-F238E27FC236}">
                <a16:creationId xmlns:a16="http://schemas.microsoft.com/office/drawing/2014/main" id="{FF06042B-4897-A064-9799-0A4E4626CA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8" r="3565"/>
          <a:stretch/>
        </p:blipFill>
        <p:spPr>
          <a:xfrm>
            <a:off x="0" y="0"/>
            <a:ext cx="7772400" cy="10058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E336A3-8206-DF27-E10A-80F3D79D206A}"/>
              </a:ext>
            </a:extLst>
          </p:cNvPr>
          <p:cNvSpPr txBox="1"/>
          <p:nvPr/>
        </p:nvSpPr>
        <p:spPr>
          <a:xfrm>
            <a:off x="450070" y="8309769"/>
            <a:ext cx="7158022" cy="1254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endParaRPr lang="es-CO" sz="1155" dirty="0">
              <a:latin typeface="3M Circular TT Light" panose="020B0404020101020102" pitchFamily="34" charset="0"/>
              <a:cs typeface="3M Circular TT Light" panose="020B0404020101020102" pitchFamily="34" charset="0"/>
            </a:endParaRPr>
          </a:p>
          <a:p>
            <a:pPr>
              <a:defRPr/>
            </a:pPr>
            <a:r>
              <a:rPr lang="en-US" sz="1600" dirty="0">
                <a:latin typeface="3M Circular Font"/>
                <a:cs typeface="3M Circular TT Bold" panose="020B0804020101010102" pitchFamily="34" charset="0"/>
              </a:rPr>
              <a:t>Visibility is key to helping prevent accidents. Trash receptacles and storage containers are virtually invisible at night, making these large and solid objects a danger to road users. Adding reflectivity can lead to fewer crashes, injuries and fatalities on our roads</a:t>
            </a:r>
            <a:r>
              <a:rPr lang="en-US" sz="1600" baseline="30000" dirty="0">
                <a:latin typeface="3M Circular Font"/>
                <a:cs typeface="3M Circular TT Bold" panose="020B0804020101010102" pitchFamily="34" charset="0"/>
              </a:rPr>
              <a:t> 1</a:t>
            </a:r>
            <a:r>
              <a:rPr lang="en-US" sz="1600" dirty="0">
                <a:latin typeface="3M Circular Font"/>
                <a:cs typeface="3M Circular TT Bold" panose="020B0804020101010102" pitchFamily="34" charset="0"/>
              </a:rPr>
              <a:t>.</a:t>
            </a:r>
            <a:endParaRPr lang="es-CO" sz="1600" dirty="0">
              <a:solidFill>
                <a:schemeClr val="bg1"/>
              </a:solidFill>
              <a:latin typeface="3M Circular Font"/>
              <a:cs typeface="3M Circular TT Bold" panose="020B0804020101010102" pitchFamily="34" charset="0"/>
            </a:endParaRPr>
          </a:p>
        </p:txBody>
      </p:sp>
      <p:sp>
        <p:nvSpPr>
          <p:cNvPr id="17" name="object 44">
            <a:extLst>
              <a:ext uri="{FF2B5EF4-FFF2-40B4-BE49-F238E27FC236}">
                <a16:creationId xmlns:a16="http://schemas.microsoft.com/office/drawing/2014/main" id="{4462EDBB-CE7B-7F3E-32FD-C1E87414BA27}"/>
              </a:ext>
            </a:extLst>
          </p:cNvPr>
          <p:cNvSpPr/>
          <p:nvPr/>
        </p:nvSpPr>
        <p:spPr>
          <a:xfrm>
            <a:off x="1410200" y="561936"/>
            <a:ext cx="1622422" cy="4175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85">
              <a:solidFill>
                <a:schemeClr val="bg1"/>
              </a:solidFill>
            </a:endParaRPr>
          </a:p>
        </p:txBody>
      </p:sp>
      <p:sp>
        <p:nvSpPr>
          <p:cNvPr id="18" name="object 45">
            <a:extLst>
              <a:ext uri="{FF2B5EF4-FFF2-40B4-BE49-F238E27FC236}">
                <a16:creationId xmlns:a16="http://schemas.microsoft.com/office/drawing/2014/main" id="{870065F1-8076-63EE-B684-4D75853AA2BB}"/>
              </a:ext>
            </a:extLst>
          </p:cNvPr>
          <p:cNvSpPr/>
          <p:nvPr/>
        </p:nvSpPr>
        <p:spPr>
          <a:xfrm>
            <a:off x="488395" y="547648"/>
            <a:ext cx="846498" cy="417518"/>
          </a:xfrm>
          <a:custGeom>
            <a:avLst/>
            <a:gdLst/>
            <a:ahLst/>
            <a:cxnLst/>
            <a:rect l="l" t="t" r="r" b="b"/>
            <a:pathLst>
              <a:path w="550545" h="287655">
                <a:moveTo>
                  <a:pt x="79844" y="172567"/>
                </a:moveTo>
                <a:lnTo>
                  <a:pt x="0" y="172567"/>
                </a:lnTo>
                <a:lnTo>
                  <a:pt x="1111" y="190503"/>
                </a:lnTo>
                <a:lnTo>
                  <a:pt x="8095" y="219903"/>
                </a:lnTo>
                <a:lnTo>
                  <a:pt x="27019" y="251834"/>
                </a:lnTo>
                <a:lnTo>
                  <a:pt x="63950" y="277365"/>
                </a:lnTo>
                <a:lnTo>
                  <a:pt x="124955" y="287566"/>
                </a:lnTo>
                <a:lnTo>
                  <a:pt x="166611" y="283400"/>
                </a:lnTo>
                <a:lnTo>
                  <a:pt x="200745" y="271098"/>
                </a:lnTo>
                <a:lnTo>
                  <a:pt x="225950" y="252184"/>
                </a:lnTo>
                <a:lnTo>
                  <a:pt x="240817" y="228180"/>
                </a:lnTo>
                <a:lnTo>
                  <a:pt x="317804" y="228180"/>
                </a:lnTo>
                <a:lnTo>
                  <a:pt x="317804" y="223265"/>
                </a:lnTo>
                <a:lnTo>
                  <a:pt x="123342" y="223265"/>
                </a:lnTo>
                <a:lnTo>
                  <a:pt x="101961" y="218028"/>
                </a:lnTo>
                <a:lnTo>
                  <a:pt x="88630" y="206017"/>
                </a:lnTo>
                <a:lnTo>
                  <a:pt x="81780" y="189956"/>
                </a:lnTo>
                <a:lnTo>
                  <a:pt x="79844" y="172567"/>
                </a:lnTo>
                <a:close/>
              </a:path>
              <a:path w="550545" h="287655">
                <a:moveTo>
                  <a:pt x="550468" y="108140"/>
                </a:moveTo>
                <a:lnTo>
                  <a:pt x="471906" y="108140"/>
                </a:lnTo>
                <a:lnTo>
                  <a:pt x="471906" y="281584"/>
                </a:lnTo>
                <a:lnTo>
                  <a:pt x="550468" y="281584"/>
                </a:lnTo>
                <a:lnTo>
                  <a:pt x="550468" y="108140"/>
                </a:lnTo>
                <a:close/>
              </a:path>
              <a:path w="550545" h="287655">
                <a:moveTo>
                  <a:pt x="317804" y="228180"/>
                </a:moveTo>
                <a:lnTo>
                  <a:pt x="240817" y="228180"/>
                </a:lnTo>
                <a:lnTo>
                  <a:pt x="240817" y="281432"/>
                </a:lnTo>
                <a:lnTo>
                  <a:pt x="317804" y="281432"/>
                </a:lnTo>
                <a:lnTo>
                  <a:pt x="317804" y="228180"/>
                </a:lnTo>
                <a:close/>
              </a:path>
              <a:path w="550545" h="287655">
                <a:moveTo>
                  <a:pt x="380160" y="107950"/>
                </a:moveTo>
                <a:lnTo>
                  <a:pt x="317804" y="107950"/>
                </a:lnTo>
                <a:lnTo>
                  <a:pt x="360387" y="281432"/>
                </a:lnTo>
                <a:lnTo>
                  <a:pt x="429196" y="281432"/>
                </a:lnTo>
                <a:lnTo>
                  <a:pt x="457361" y="167157"/>
                </a:lnTo>
                <a:lnTo>
                  <a:pt x="394754" y="167157"/>
                </a:lnTo>
                <a:lnTo>
                  <a:pt x="380160" y="107950"/>
                </a:lnTo>
                <a:close/>
              </a:path>
              <a:path w="550545" h="287655">
                <a:moveTo>
                  <a:pt x="238826" y="62293"/>
                </a:moveTo>
                <a:lnTo>
                  <a:pt x="127126" y="62293"/>
                </a:lnTo>
                <a:lnTo>
                  <a:pt x="142457" y="64003"/>
                </a:lnTo>
                <a:lnTo>
                  <a:pt x="153241" y="69111"/>
                </a:lnTo>
                <a:lnTo>
                  <a:pt x="159706" y="77190"/>
                </a:lnTo>
                <a:lnTo>
                  <a:pt x="162077" y="87807"/>
                </a:lnTo>
                <a:lnTo>
                  <a:pt x="159948" y="97156"/>
                </a:lnTo>
                <a:lnTo>
                  <a:pt x="154114" y="104451"/>
                </a:lnTo>
                <a:lnTo>
                  <a:pt x="143575" y="109192"/>
                </a:lnTo>
                <a:lnTo>
                  <a:pt x="127330" y="110883"/>
                </a:lnTo>
                <a:lnTo>
                  <a:pt x="101447" y="110883"/>
                </a:lnTo>
                <a:lnTo>
                  <a:pt x="101447" y="164236"/>
                </a:lnTo>
                <a:lnTo>
                  <a:pt x="124929" y="164236"/>
                </a:lnTo>
                <a:lnTo>
                  <a:pt x="135559" y="165668"/>
                </a:lnTo>
                <a:lnTo>
                  <a:pt x="145984" y="170241"/>
                </a:lnTo>
                <a:lnTo>
                  <a:pt x="154046" y="178375"/>
                </a:lnTo>
                <a:lnTo>
                  <a:pt x="157579" y="190503"/>
                </a:lnTo>
                <a:lnTo>
                  <a:pt x="155324" y="205135"/>
                </a:lnTo>
                <a:lnTo>
                  <a:pt x="148053" y="215296"/>
                </a:lnTo>
                <a:lnTo>
                  <a:pt x="136986" y="221248"/>
                </a:lnTo>
                <a:lnTo>
                  <a:pt x="123342" y="223265"/>
                </a:lnTo>
                <a:lnTo>
                  <a:pt x="317804" y="223265"/>
                </a:lnTo>
                <a:lnTo>
                  <a:pt x="317804" y="166763"/>
                </a:lnTo>
                <a:lnTo>
                  <a:pt x="240880" y="166763"/>
                </a:lnTo>
                <a:lnTo>
                  <a:pt x="232926" y="153614"/>
                </a:lnTo>
                <a:lnTo>
                  <a:pt x="224416" y="144238"/>
                </a:lnTo>
                <a:lnTo>
                  <a:pt x="216290" y="138136"/>
                </a:lnTo>
                <a:lnTo>
                  <a:pt x="209486" y="134810"/>
                </a:lnTo>
                <a:lnTo>
                  <a:pt x="220356" y="128785"/>
                </a:lnTo>
                <a:lnTo>
                  <a:pt x="228850" y="121108"/>
                </a:lnTo>
                <a:lnTo>
                  <a:pt x="235511" y="111120"/>
                </a:lnTo>
                <a:lnTo>
                  <a:pt x="240880" y="98158"/>
                </a:lnTo>
                <a:lnTo>
                  <a:pt x="377746" y="98158"/>
                </a:lnTo>
                <a:lnTo>
                  <a:pt x="369758" y="65747"/>
                </a:lnTo>
                <a:lnTo>
                  <a:pt x="240626" y="65747"/>
                </a:lnTo>
                <a:lnTo>
                  <a:pt x="238826" y="62293"/>
                </a:lnTo>
                <a:close/>
              </a:path>
              <a:path w="550545" h="287655">
                <a:moveTo>
                  <a:pt x="550468" y="6350"/>
                </a:moveTo>
                <a:lnTo>
                  <a:pt x="434289" y="6350"/>
                </a:lnTo>
                <a:lnTo>
                  <a:pt x="394754" y="167157"/>
                </a:lnTo>
                <a:lnTo>
                  <a:pt x="457361" y="167157"/>
                </a:lnTo>
                <a:lnTo>
                  <a:pt x="471906" y="108140"/>
                </a:lnTo>
                <a:lnTo>
                  <a:pt x="550468" y="108140"/>
                </a:lnTo>
                <a:lnTo>
                  <a:pt x="550468" y="6350"/>
                </a:lnTo>
                <a:close/>
              </a:path>
              <a:path w="550545" h="287655">
                <a:moveTo>
                  <a:pt x="377746" y="98158"/>
                </a:moveTo>
                <a:lnTo>
                  <a:pt x="240880" y="98158"/>
                </a:lnTo>
                <a:lnTo>
                  <a:pt x="240880" y="166763"/>
                </a:lnTo>
                <a:lnTo>
                  <a:pt x="317804" y="166763"/>
                </a:lnTo>
                <a:lnTo>
                  <a:pt x="317804" y="107950"/>
                </a:lnTo>
                <a:lnTo>
                  <a:pt x="380160" y="107950"/>
                </a:lnTo>
                <a:lnTo>
                  <a:pt x="377746" y="98158"/>
                </a:lnTo>
                <a:close/>
              </a:path>
              <a:path w="550545" h="287655">
                <a:moveTo>
                  <a:pt x="130060" y="0"/>
                </a:moveTo>
                <a:lnTo>
                  <a:pt x="88256" y="4496"/>
                </a:lnTo>
                <a:lnTo>
                  <a:pt x="50336" y="20608"/>
                </a:lnTo>
                <a:lnTo>
                  <a:pt x="22436" y="50642"/>
                </a:lnTo>
                <a:lnTo>
                  <a:pt x="10693" y="96901"/>
                </a:lnTo>
                <a:lnTo>
                  <a:pt x="87617" y="96901"/>
                </a:lnTo>
                <a:lnTo>
                  <a:pt x="91092" y="82076"/>
                </a:lnTo>
                <a:lnTo>
                  <a:pt x="100176" y="71143"/>
                </a:lnTo>
                <a:lnTo>
                  <a:pt x="112857" y="64438"/>
                </a:lnTo>
                <a:lnTo>
                  <a:pt x="127126" y="62293"/>
                </a:lnTo>
                <a:lnTo>
                  <a:pt x="238826" y="62293"/>
                </a:lnTo>
                <a:lnTo>
                  <a:pt x="223893" y="33648"/>
                </a:lnTo>
                <a:lnTo>
                  <a:pt x="197230" y="13657"/>
                </a:lnTo>
                <a:lnTo>
                  <a:pt x="164624" y="3274"/>
                </a:lnTo>
                <a:lnTo>
                  <a:pt x="130060" y="0"/>
                </a:lnTo>
                <a:close/>
              </a:path>
              <a:path w="550545" h="287655">
                <a:moveTo>
                  <a:pt x="355117" y="6350"/>
                </a:moveTo>
                <a:lnTo>
                  <a:pt x="240626" y="6350"/>
                </a:lnTo>
                <a:lnTo>
                  <a:pt x="240626" y="65747"/>
                </a:lnTo>
                <a:lnTo>
                  <a:pt x="369758" y="65747"/>
                </a:lnTo>
                <a:lnTo>
                  <a:pt x="355117" y="635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 sz="1485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EC528C-3D90-E1B9-B2D0-7D2271900748}"/>
              </a:ext>
            </a:extLst>
          </p:cNvPr>
          <p:cNvSpPr txBox="1"/>
          <p:nvPr/>
        </p:nvSpPr>
        <p:spPr>
          <a:xfrm>
            <a:off x="450069" y="6753821"/>
            <a:ext cx="70032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4380">
              <a:defRPr/>
            </a:pPr>
            <a:endParaRPr lang="es-CO" sz="2400" b="1" dirty="0">
              <a:solidFill>
                <a:schemeClr val="bg1"/>
              </a:solidFill>
              <a:latin typeface="3M Circular TT Bold" panose="020B0804020101010102" pitchFamily="34" charset="0"/>
              <a:cs typeface="3M Circular TT Bold" panose="020B0804020101010102" pitchFamily="34" charset="0"/>
            </a:endParaRPr>
          </a:p>
          <a:p>
            <a:pPr defTabSz="754380">
              <a:defRPr/>
            </a:pPr>
            <a:r>
              <a:rPr lang="en-US" sz="2800" b="1" dirty="0">
                <a:latin typeface="3M Circular Font"/>
                <a:cs typeface="3M Circular TT Bold" panose="020B0804020101010102" pitchFamily="34" charset="0"/>
              </a:rPr>
              <a:t>Give trash receptacles and storage containers outstanding visibility.</a:t>
            </a:r>
          </a:p>
          <a:p>
            <a:pPr defTabSz="754380">
              <a:defRPr/>
            </a:pPr>
            <a:r>
              <a:rPr lang="en-US" sz="1600" b="1" dirty="0">
                <a:latin typeface="3M Circular Font"/>
                <a:cs typeface="3M Circular TT Bold" panose="020B0804020101010102" pitchFamily="34" charset="0"/>
              </a:rPr>
              <a:t>3M™ Diamond Grade™ Conspicuity Markings 983-21.</a:t>
            </a:r>
            <a:endParaRPr lang="es-CO" sz="1600" b="1" dirty="0">
              <a:latin typeface="3M Circular Font"/>
              <a:cs typeface="3M Circular TT Bold" panose="020B0804020101010102" pitchFamily="34" charset="0"/>
            </a:endParaRPr>
          </a:p>
        </p:txBody>
      </p:sp>
      <p:pic>
        <p:nvPicPr>
          <p:cNvPr id="20" name="object 4">
            <a:extLst>
              <a:ext uri="{FF2B5EF4-FFF2-40B4-BE49-F238E27FC236}">
                <a16:creationId xmlns:a16="http://schemas.microsoft.com/office/drawing/2014/main" id="{6BEC24A0-5233-2C49-FC2E-C79357A7AEB0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36164" y="6524083"/>
            <a:ext cx="1511471" cy="547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9230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2ACC643-A151-4EFE-AB45-63C0F9A91664}"/>
              </a:ext>
            </a:extLst>
          </p:cNvPr>
          <p:cNvSpPr/>
          <p:nvPr/>
        </p:nvSpPr>
        <p:spPr>
          <a:xfrm>
            <a:off x="1664084" y="8850924"/>
            <a:ext cx="1254487" cy="1102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95855">
              <a:defRPr/>
            </a:pP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Sustituir la cinta Reflectiva </a:t>
            </a:r>
          </a:p>
          <a:p>
            <a:pPr defTabSz="295855">
              <a:defRPr/>
            </a:pP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basado en su vida útil</a:t>
            </a:r>
          </a:p>
          <a:p>
            <a:pPr defTabSz="295855">
              <a:defRPr/>
            </a:pP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podría impedir alrededor de </a:t>
            </a:r>
          </a:p>
          <a:p>
            <a:pPr defTabSz="295855">
              <a:defRPr/>
            </a:pPr>
            <a:r>
              <a:rPr lang="es-MX" sz="679" b="1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481</a:t>
            </a: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 choques, </a:t>
            </a:r>
            <a:r>
              <a:rPr lang="es-MX" sz="679" b="1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3</a:t>
            </a: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 muertes y </a:t>
            </a:r>
          </a:p>
          <a:p>
            <a:pPr defTabSz="295855">
              <a:defRPr/>
            </a:pPr>
            <a:r>
              <a:rPr lang="es-MX" sz="679" b="1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16</a:t>
            </a: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 lesiones graves en la </a:t>
            </a:r>
          </a:p>
          <a:p>
            <a:pPr defTabSz="295855">
              <a:defRPr/>
            </a:pP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carretera por año. Esto suma</a:t>
            </a:r>
          </a:p>
          <a:p>
            <a:pPr defTabSz="295855">
              <a:defRPr/>
            </a:pP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un estimado de </a:t>
            </a:r>
            <a:r>
              <a:rPr lang="es-MX" sz="679" b="1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$1.5 </a:t>
            </a: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millones</a:t>
            </a:r>
          </a:p>
          <a:p>
            <a:pPr defTabSz="295855">
              <a:defRPr/>
            </a:pP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de euros ($1.7Musd) en</a:t>
            </a:r>
          </a:p>
          <a:p>
            <a:pPr defTabSz="295855">
              <a:defRPr/>
            </a:pPr>
            <a:r>
              <a:rPr lang="es-MX" sz="647" dirty="0">
                <a:solidFill>
                  <a:prstClr val="white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rPr>
              <a:t>ahorros y beneficios.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BB20D037-BDCE-4C73-A28E-C1DAFF1CC9A0}"/>
              </a:ext>
            </a:extLst>
          </p:cNvPr>
          <p:cNvSpPr txBox="1"/>
          <p:nvPr/>
        </p:nvSpPr>
        <p:spPr>
          <a:xfrm>
            <a:off x="1664290" y="9761093"/>
            <a:ext cx="1168300" cy="271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95855">
              <a:defRPr/>
            </a:pPr>
            <a:r>
              <a:rPr lang="es-ES" sz="389" dirty="0">
                <a:solidFill>
                  <a:prstClr val="white"/>
                </a:solidFill>
                <a:latin typeface="Calibri" panose="020F0502020204030204"/>
              </a:rPr>
              <a:t>Fuente: FMCSA. Costos unitarios de los choques de camiones medianos y pesados. Marzo de 2007</a:t>
            </a:r>
            <a:endParaRPr lang="en-US" sz="389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2771DD2-5C0E-2270-2A23-9BA63F8DA7A1}"/>
              </a:ext>
            </a:extLst>
          </p:cNvPr>
          <p:cNvCxnSpPr>
            <a:cxnSpLocks/>
          </p:cNvCxnSpPr>
          <p:nvPr/>
        </p:nvCxnSpPr>
        <p:spPr>
          <a:xfrm>
            <a:off x="2611073" y="544006"/>
            <a:ext cx="0" cy="88143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72355A68-6049-3A52-6724-A5AFF09DA3B8}"/>
              </a:ext>
            </a:extLst>
          </p:cNvPr>
          <p:cNvSpPr/>
          <p:nvPr/>
        </p:nvSpPr>
        <p:spPr>
          <a:xfrm>
            <a:off x="5002" y="-25310"/>
            <a:ext cx="7767398" cy="10083709"/>
          </a:xfrm>
          <a:prstGeom prst="rect">
            <a:avLst/>
          </a:prstGeom>
          <a:gradFill flip="none" rotWithShape="1">
            <a:gsLst>
              <a:gs pos="5000">
                <a:schemeClr val="bg1"/>
              </a:gs>
              <a:gs pos="4000">
                <a:schemeClr val="tx1">
                  <a:lumMod val="50000"/>
                  <a:lumOff val="5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754380">
              <a:defRPr/>
            </a:pPr>
            <a:endParaRPr lang="en-US" sz="1485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1" name="Rectangle 46">
            <a:extLst>
              <a:ext uri="{FF2B5EF4-FFF2-40B4-BE49-F238E27FC236}">
                <a16:creationId xmlns:a16="http://schemas.microsoft.com/office/drawing/2014/main" id="{B527EEB7-3B4E-E949-9475-A38C7A382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986530" y="1060667"/>
            <a:ext cx="152414" cy="30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5438" tIns="37719" rIns="75438" bIns="37719" numCol="1" anchor="ctr" anchorCtr="0" compatLnSpc="1">
            <a:prstTxWarp prst="textNoShape">
              <a:avLst/>
            </a:prstTxWarp>
            <a:spAutoFit/>
          </a:bodyPr>
          <a:lstStyle/>
          <a:p>
            <a:pPr defTabSz="754380">
              <a:defRPr/>
            </a:pPr>
            <a:endParaRPr lang="en-US" sz="148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2" name="Rectangle 64">
            <a:extLst>
              <a:ext uri="{FF2B5EF4-FFF2-40B4-BE49-F238E27FC236}">
                <a16:creationId xmlns:a16="http://schemas.microsoft.com/office/drawing/2014/main" id="{44CDFCE1-867D-CE7E-3DE8-F23D7CBE9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7445" y="6935374"/>
            <a:ext cx="152414" cy="44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75438" tIns="37719" rIns="75438" bIns="37719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54380">
              <a:defRPr/>
            </a:pPr>
            <a:endParaRPr lang="en-US" altLang="en-US" sz="907" b="1" dirty="0">
              <a:solidFill>
                <a:prstClr val="black"/>
              </a:solidFill>
              <a:latin typeface="3M Circular TT Light" panose="020B0404020101020102" pitchFamily="34" charset="0"/>
              <a:ea typeface="Calibri" panose="020F0502020204030204" pitchFamily="34" charset="0"/>
              <a:cs typeface="3M Circular TT Light" panose="020B0404020101020102" pitchFamily="34" charset="0"/>
            </a:endParaRPr>
          </a:p>
          <a:p>
            <a:pPr defTabSz="754380">
              <a:defRPr/>
            </a:pPr>
            <a:endParaRPr lang="en-US" altLang="en-US" sz="1485" dirty="0">
              <a:solidFill>
                <a:prstClr val="black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E42369-518A-FFA8-30FC-77BCB4F9B920}"/>
              </a:ext>
            </a:extLst>
          </p:cNvPr>
          <p:cNvSpPr/>
          <p:nvPr/>
        </p:nvSpPr>
        <p:spPr>
          <a:xfrm>
            <a:off x="517675" y="3172196"/>
            <a:ext cx="3579311" cy="2653064"/>
          </a:xfrm>
          <a:prstGeom prst="rect">
            <a:avLst/>
          </a:prstGeom>
          <a:solidFill>
            <a:srgbClr val="FFE82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4380">
              <a:defRPr/>
            </a:pPr>
            <a:endParaRPr lang="en-US" sz="1485" dirty="0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EF08AA-BBD2-6A51-1A3F-485814705977}"/>
              </a:ext>
            </a:extLst>
          </p:cNvPr>
          <p:cNvSpPr txBox="1"/>
          <p:nvPr/>
        </p:nvSpPr>
        <p:spPr>
          <a:xfrm>
            <a:off x="493611" y="3241529"/>
            <a:ext cx="36154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4380">
              <a:defRPr/>
            </a:pPr>
            <a:r>
              <a:rPr lang="en-US" sz="1600" b="1" dirty="0">
                <a:latin typeface="3M Circular Font"/>
                <a:cs typeface="3M Circular TT Light" panose="020B0404020101020102" pitchFamily="34" charset="0"/>
              </a:rPr>
              <a:t>Senate Bill No. 806, Chapter</a:t>
            </a:r>
            <a:r>
              <a:rPr lang="es-CO" sz="1600" b="1" dirty="0">
                <a:latin typeface="3M Circular Font"/>
                <a:cs typeface="3M Circular TT Light" panose="020B0404020101020102" pitchFamily="34" charset="0"/>
              </a:rPr>
              <a:t> 722.</a:t>
            </a:r>
          </a:p>
          <a:p>
            <a:pPr defTabSz="754380">
              <a:defRPr/>
            </a:pPr>
            <a:r>
              <a:rPr lang="en-US" sz="1200" b="1" dirty="0">
                <a:latin typeface="3M Circular Font"/>
                <a:cs typeface="3M Circular TT Light" panose="020B0404020101020102" pitchFamily="34" charset="0"/>
              </a:rPr>
              <a:t>Approved by Governor</a:t>
            </a:r>
            <a:r>
              <a:rPr lang="es-CO" sz="1200" b="1" dirty="0">
                <a:latin typeface="3M Circular Font"/>
                <a:cs typeface="3M Circular TT Light" panose="020B0404020101020102" pitchFamily="34" charset="0"/>
              </a:rPr>
              <a:t> </a:t>
            </a:r>
            <a:r>
              <a:rPr lang="en-US" sz="1200" b="1" dirty="0">
                <a:latin typeface="3M Circular Font"/>
                <a:cs typeface="3M Circular TT Light" panose="020B0404020101020102" pitchFamily="34" charset="0"/>
              </a:rPr>
              <a:t>October 10, 2023</a:t>
            </a:r>
            <a:r>
              <a:rPr lang="es-CO" sz="1200" b="1" dirty="0">
                <a:latin typeface="3M Circular Font"/>
                <a:cs typeface="3M Circular TT Light" panose="020B0404020101020102" pitchFamily="34" charset="0"/>
              </a:rPr>
              <a:t>.</a:t>
            </a:r>
            <a:endParaRPr lang="es-CO" sz="1600" b="1" dirty="0">
              <a:latin typeface="3M Circular Font"/>
              <a:cs typeface="3M Circular TT Light" panose="020B0404020101020102" pitchFamily="34" charset="0"/>
            </a:endParaRPr>
          </a:p>
          <a:p>
            <a:pPr defTabSz="754380">
              <a:defRPr/>
            </a:pPr>
            <a:endParaRPr lang="es-CO" sz="1200" dirty="0">
              <a:latin typeface="3M Circular Font"/>
              <a:cs typeface="3M Circular TT Light" panose="020B0404020101020102" pitchFamily="34" charset="0"/>
            </a:endParaRPr>
          </a:p>
          <a:p>
            <a:pPr defTabSz="754380">
              <a:defRPr/>
            </a:pPr>
            <a:r>
              <a:rPr lang="en-US" sz="1200" dirty="0">
                <a:latin typeface="3M Circular Font"/>
                <a:cs typeface="3M Circular TT Light" panose="020B0404020101020102" pitchFamily="34" charset="0"/>
              </a:rPr>
              <a:t>Effective January 1</a:t>
            </a:r>
            <a:r>
              <a:rPr lang="en-US" sz="1200" baseline="30000" dirty="0">
                <a:latin typeface="3M Circular Font"/>
                <a:cs typeface="3M Circular TT Light" panose="020B0404020101020102" pitchFamily="34" charset="0"/>
              </a:rPr>
              <a:t>st</a:t>
            </a:r>
            <a:r>
              <a:rPr lang="en-US" sz="1200" dirty="0">
                <a:latin typeface="3M Circular Font"/>
                <a:cs typeface="3M Circular TT Light" panose="020B0404020101020102" pitchFamily="34" charset="0"/>
              </a:rPr>
              <a:t> , 2025: Requires that a manufacturer - who sells or provides for compensation a trash receptacle, or storage container that is designed to be placed on a roadway or the curb of a roadway - to mark the trash receptacle or storage with a reflector on each side</a:t>
            </a:r>
            <a:r>
              <a:rPr lang="en-US" sz="1200" baseline="30000" dirty="0">
                <a:latin typeface="3M Circular Font"/>
                <a:cs typeface="3M Circular TT Book" panose="020B0604020101020102" pitchFamily="34" charset="0"/>
              </a:rPr>
              <a:t> </a:t>
            </a:r>
            <a:r>
              <a:rPr lang="en-US" sz="1200" dirty="0">
                <a:latin typeface="3M Circular Font"/>
                <a:cs typeface="3M Circular TT Light" panose="020B0404020101020102" pitchFamily="34" charset="0"/>
              </a:rPr>
              <a:t>with fluorescent yellow reflective strips, made of high-performance retroreflective sheeting of American Society for Testing and Materials (ASTM) D4956-13 Type IX. At least 6” wide and 4” long, placed vertically over each corner of the container.</a:t>
            </a:r>
            <a:r>
              <a:rPr lang="en-US" sz="1200" baseline="30000" dirty="0">
                <a:latin typeface="3M Circular Font"/>
                <a:cs typeface="3M Circular TT Book" panose="020B0604020101020102" pitchFamily="34" charset="0"/>
              </a:rPr>
              <a:t> 3</a:t>
            </a:r>
            <a:r>
              <a:rPr lang="en-US" sz="1200" dirty="0">
                <a:latin typeface="3M Circular Font"/>
                <a:cs typeface="3M Circular TT Light" panose="020B0404020101020102" pitchFamily="34" charset="0"/>
              </a:rPr>
              <a:t> </a:t>
            </a:r>
          </a:p>
        </p:txBody>
      </p:sp>
      <p:sp>
        <p:nvSpPr>
          <p:cNvPr id="25" name="object 9">
            <a:extLst>
              <a:ext uri="{FF2B5EF4-FFF2-40B4-BE49-F238E27FC236}">
                <a16:creationId xmlns:a16="http://schemas.microsoft.com/office/drawing/2014/main" id="{464C1949-7F5C-FDC2-51A9-B599D6908C0A}"/>
              </a:ext>
            </a:extLst>
          </p:cNvPr>
          <p:cNvSpPr txBox="1"/>
          <p:nvPr/>
        </p:nvSpPr>
        <p:spPr>
          <a:xfrm>
            <a:off x="3817958" y="9044892"/>
            <a:ext cx="3482262" cy="53784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7334" marR="7334" indent="452628" algn="r" defTabSz="754380">
              <a:lnSpc>
                <a:spcPct val="107000"/>
              </a:lnSpc>
              <a:spcBef>
                <a:spcPts val="83"/>
              </a:spcBef>
              <a:spcAft>
                <a:spcPts val="660"/>
              </a:spcAft>
              <a:defRPr/>
            </a:pPr>
            <a:r>
              <a:rPr lang="en-US" sz="900" dirty="0">
                <a:solidFill>
                  <a:prstClr val="black"/>
                </a:solidFill>
                <a:latin typeface="3M Circular Font"/>
                <a:cs typeface="3M Circular TT Light" panose="020B0404020101020102" pitchFamily="34" charset="0"/>
              </a:rPr>
              <a:t>3M and Diamond Grade are trademarks of 3M. All other trademarks are property of their respective owners.</a:t>
            </a:r>
          </a:p>
          <a:p>
            <a:pPr marR="7334" algn="r" defTabSz="754380">
              <a:lnSpc>
                <a:spcPct val="107000"/>
              </a:lnSpc>
              <a:spcAft>
                <a:spcPts val="660"/>
              </a:spcAft>
              <a:defRPr/>
            </a:pPr>
            <a:r>
              <a:rPr lang="en-US" sz="900" dirty="0">
                <a:solidFill>
                  <a:prstClr val="black"/>
                </a:solidFill>
                <a:latin typeface="3M Circular Font"/>
                <a:cs typeface="3M Circular TT Light" panose="020B0404020101020102" pitchFamily="34" charset="0"/>
              </a:rPr>
              <a:t>© 3M 2024. All rights reserved</a:t>
            </a:r>
            <a:r>
              <a:rPr lang="en-US" sz="900" spc="-8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900" dirty="0">
              <a:solidFill>
                <a:prstClr val="black"/>
              </a:solidFill>
              <a:latin typeface="3M Circular Fon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object 6">
            <a:extLst>
              <a:ext uri="{FF2B5EF4-FFF2-40B4-BE49-F238E27FC236}">
                <a16:creationId xmlns:a16="http://schemas.microsoft.com/office/drawing/2014/main" id="{ACEF9811-2830-1A08-AAB7-A39A1A57EEE5}"/>
              </a:ext>
            </a:extLst>
          </p:cNvPr>
          <p:cNvSpPr txBox="1"/>
          <p:nvPr/>
        </p:nvSpPr>
        <p:spPr>
          <a:xfrm>
            <a:off x="517676" y="8404426"/>
            <a:ext cx="4137091" cy="195952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7334" marR="7334" defTabSz="754380">
              <a:lnSpc>
                <a:spcPct val="105000"/>
              </a:lnSpc>
              <a:spcBef>
                <a:spcPts val="83"/>
              </a:spcBef>
              <a:spcAft>
                <a:spcPts val="660"/>
              </a:spcAft>
              <a:defRPr/>
            </a:pPr>
            <a:r>
              <a:rPr lang="en-US" sz="1200" b="1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Increase your visibility at </a:t>
            </a:r>
            <a:r>
              <a:rPr lang="en-US" sz="1200" b="1" u="sng" spc="-8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3M.com/Conspicuity</a:t>
            </a:r>
            <a:endParaRPr lang="en-US" sz="1200" dirty="0">
              <a:solidFill>
                <a:prstClr val="black"/>
              </a:solidFill>
              <a:latin typeface="3M Circular Fon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object 8">
            <a:extLst>
              <a:ext uri="{FF2B5EF4-FFF2-40B4-BE49-F238E27FC236}">
                <a16:creationId xmlns:a16="http://schemas.microsoft.com/office/drawing/2014/main" id="{BAA0529F-DB1A-E1ED-D7FE-CE4A5CF6FB64}"/>
              </a:ext>
            </a:extLst>
          </p:cNvPr>
          <p:cNvSpPr txBox="1"/>
          <p:nvPr/>
        </p:nvSpPr>
        <p:spPr>
          <a:xfrm>
            <a:off x="508737" y="8888425"/>
            <a:ext cx="3482262" cy="726161"/>
          </a:xfrm>
          <a:prstGeom prst="rect">
            <a:avLst/>
          </a:prstGeom>
        </p:spPr>
        <p:txBody>
          <a:bodyPr vert="horz" wrap="square" lIns="0" tIns="10478" rIns="0" bIns="0" rtlCol="0">
            <a:spAutoFit/>
          </a:bodyPr>
          <a:lstStyle/>
          <a:p>
            <a:pPr marL="7334" marR="7334" defTabSz="754380">
              <a:spcBef>
                <a:spcPts val="83"/>
              </a:spcBef>
              <a:defRPr/>
            </a:pPr>
            <a:r>
              <a:rPr lang="en-US" sz="1100" b="1" spc="-8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Commercial Branding and Transportation</a:t>
            </a:r>
            <a:r>
              <a:rPr lang="en-US" sz="1100" b="1" spc="12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spc="-8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Division</a:t>
            </a:r>
            <a:r>
              <a:rPr lang="en-US" sz="1100" b="1" spc="413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334" marR="7334" defTabSz="754380">
              <a:spcBef>
                <a:spcPts val="83"/>
              </a:spcBef>
              <a:defRPr/>
            </a:pPr>
            <a:r>
              <a:rPr lang="en-US" sz="1100" b="1" spc="-8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3M</a:t>
            </a:r>
            <a:r>
              <a:rPr lang="en-US" sz="1100" b="1" spc="4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spc="-8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Center,</a:t>
            </a:r>
            <a:r>
              <a:rPr lang="en-US" sz="1100" b="1" spc="4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spc="-8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Building</a:t>
            </a:r>
            <a:r>
              <a:rPr lang="en-US" sz="1100" b="1" spc="8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spc="-8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223-3N-33</a:t>
            </a:r>
            <a:r>
              <a:rPr lang="en-US" sz="1100" b="1" spc="413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7334" marR="7334" defTabSz="754380">
              <a:spcBef>
                <a:spcPts val="83"/>
              </a:spcBef>
              <a:defRPr/>
            </a:pPr>
            <a:r>
              <a:rPr lang="en-US" sz="1100" b="1" spc="-8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St. Paul, MN</a:t>
            </a:r>
            <a:r>
              <a:rPr lang="en-US" sz="1100" b="1" spc="-4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b="1" spc="-8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55144-</a:t>
            </a:r>
            <a:r>
              <a:rPr lang="en-US" sz="1100" b="1" spc="-17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1000</a:t>
            </a:r>
            <a:r>
              <a:rPr lang="en-US" sz="1100" b="1" spc="413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100" dirty="0">
              <a:solidFill>
                <a:prstClr val="black"/>
              </a:solidFill>
              <a:latin typeface="3M Circular Fon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334" marR="7334" defTabSz="754380">
              <a:spcBef>
                <a:spcPts val="83"/>
              </a:spcBef>
              <a:defRPr/>
            </a:pPr>
            <a:r>
              <a:rPr lang="en-US" sz="1100" b="1" spc="-8" dirty="0">
                <a:solidFill>
                  <a:srgbClr val="231F20"/>
                </a:solidFill>
                <a:latin typeface="3M Circular Font"/>
                <a:ea typeface="Calibri" panose="020F0502020204030204" pitchFamily="34" charset="0"/>
                <a:cs typeface="Times New Roman" panose="02020603050405020304" pitchFamily="18" charset="0"/>
              </a:rPr>
              <a:t>1-800-553-1380</a:t>
            </a:r>
            <a:endParaRPr lang="en-US" sz="1100" dirty="0">
              <a:solidFill>
                <a:prstClr val="black"/>
              </a:solidFill>
              <a:latin typeface="3M Circular Fon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60BFB9-92C8-03CC-E113-4464393ED578}"/>
              </a:ext>
            </a:extLst>
          </p:cNvPr>
          <p:cNvSpPr txBox="1"/>
          <p:nvPr/>
        </p:nvSpPr>
        <p:spPr>
          <a:xfrm>
            <a:off x="481801" y="7647804"/>
            <a:ext cx="7088045" cy="43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8595" indent="-188595">
              <a:buAutoNum type="arabicPeriod"/>
            </a:pPr>
            <a:r>
              <a:rPr lang="en-US" sz="743" dirty="0">
                <a:latin typeface="3M Circular Font"/>
                <a:cs typeface="3M Circular TT Light" panose="020B0404020101020102" pitchFamily="34" charset="0"/>
              </a:rPr>
              <a:t>NHTSA. The Effectiveness of Retroreflective Tape on Heavy Trailers. 2001</a:t>
            </a:r>
          </a:p>
          <a:p>
            <a:pPr marL="188595" indent="-188595">
              <a:buAutoNum type="arabicPeriod"/>
            </a:pPr>
            <a:r>
              <a:rPr lang="en-US" sz="743" dirty="0">
                <a:latin typeface="3M Circular Font"/>
                <a:cs typeface="3M Circular TT Light" panose="020B0404020101020102" pitchFamily="34" charset="0"/>
              </a:rPr>
              <a:t>Compared to markings from select manufacturers (DOT-C2 regulated marking colors), *Xe Arc Test as per ASTM D4956-19 Method 1</a:t>
            </a:r>
          </a:p>
          <a:p>
            <a:pPr marL="188595" indent="-188595">
              <a:buAutoNum type="arabicPeriod"/>
            </a:pPr>
            <a:r>
              <a:rPr lang="en-US" sz="743" dirty="0">
                <a:latin typeface="3M Circular Font"/>
                <a:cs typeface="3M Circular TT Light" panose="020B0404020101020102" pitchFamily="34" charset="0"/>
              </a:rPr>
              <a:t>Health and Safety Code (HSC), Section 26275. Senate Bill No. 806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C528C-3D90-E1B9-B2D0-7D2271900748}"/>
              </a:ext>
            </a:extLst>
          </p:cNvPr>
          <p:cNvSpPr txBox="1"/>
          <p:nvPr/>
        </p:nvSpPr>
        <p:spPr>
          <a:xfrm>
            <a:off x="4133085" y="455478"/>
            <a:ext cx="3234494" cy="2865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54380">
              <a:defRPr/>
            </a:pPr>
            <a:r>
              <a:rPr lang="en-US" sz="1600" b="1" dirty="0">
                <a:solidFill>
                  <a:prstClr val="black"/>
                </a:solidFill>
                <a:latin typeface="3M Circular Font"/>
                <a:cs typeface="3M Circular TT Light" panose="020B0404020101020102" pitchFamily="34" charset="0"/>
              </a:rPr>
              <a:t>On track to get notice</a:t>
            </a:r>
            <a:r>
              <a:rPr lang="es-CO" sz="1600" b="1" dirty="0">
                <a:solidFill>
                  <a:prstClr val="black"/>
                </a:solidFill>
                <a:latin typeface="3M Circular Font"/>
                <a:cs typeface="3M Circular TT Light" panose="020B0404020101020102" pitchFamily="34" charset="0"/>
              </a:rPr>
              <a:t>.</a:t>
            </a:r>
            <a:endParaRPr lang="en-US" sz="1600" b="1" dirty="0">
              <a:solidFill>
                <a:prstClr val="black"/>
              </a:solidFill>
              <a:latin typeface="3M Circular Font"/>
              <a:cs typeface="3M Circular TT Light" panose="020B0404020101020102" pitchFamily="34" charset="0"/>
            </a:endParaRPr>
          </a:p>
          <a:p>
            <a:pPr defTabSz="754380">
              <a:defRPr/>
            </a:pPr>
            <a:endParaRPr lang="en-US" sz="990" dirty="0">
              <a:solidFill>
                <a:prstClr val="black"/>
              </a:solidFill>
              <a:latin typeface="3M Circular Font"/>
              <a:cs typeface="3M Circular TT Light" panose="020B0404020101020102" pitchFamily="34" charset="0"/>
            </a:endParaRPr>
          </a:p>
          <a:p>
            <a:pPr defTabSz="754380">
              <a:defRPr/>
            </a:pPr>
            <a:r>
              <a:rPr lang="en-US" sz="1200" dirty="0">
                <a:solidFill>
                  <a:prstClr val="black"/>
                </a:solidFill>
                <a:latin typeface="3M Circular Font"/>
                <a:cs typeface="3M Circular TT Light" panose="020B0404020101020102" pitchFamily="34" charset="0"/>
              </a:rPr>
              <a:t>Providing better visual information to drivers helps them to detect stationary objects and make decisions faster. </a:t>
            </a:r>
          </a:p>
          <a:p>
            <a:pPr defTabSz="754380">
              <a:defRPr/>
            </a:pPr>
            <a:r>
              <a:rPr lang="en-US" sz="1200" dirty="0">
                <a:solidFill>
                  <a:prstClr val="black"/>
                </a:solidFill>
                <a:latin typeface="3M Circular Font"/>
                <a:cs typeface="3M Circular TT Light" panose="020B0404020101020102" pitchFamily="34" charset="0"/>
              </a:rPr>
              <a:t>3M™ Conspicuity Markings do just that.</a:t>
            </a:r>
          </a:p>
          <a:p>
            <a:pPr defTabSz="754380">
              <a:defRPr/>
            </a:pPr>
            <a:endParaRPr lang="en-US" sz="1200" dirty="0">
              <a:solidFill>
                <a:prstClr val="black"/>
              </a:solidFill>
              <a:latin typeface="3M Circular Font"/>
              <a:cs typeface="3M Circular TT Light" panose="020B0404020101020102" pitchFamily="34" charset="0"/>
            </a:endParaRPr>
          </a:p>
          <a:p>
            <a:pPr defTabSz="754380">
              <a:defRPr/>
            </a:pPr>
            <a:r>
              <a:rPr lang="en-US" sz="1200" dirty="0">
                <a:solidFill>
                  <a:prstClr val="black"/>
                </a:solidFill>
                <a:latin typeface="3M Circular Font"/>
                <a:cs typeface="3M Circular TT Light" panose="020B0404020101020102" pitchFamily="34" charset="0"/>
              </a:rPr>
              <a:t>3M Conspicuity markings series 983 provides high brightness and their fluorescent yellow color helps to improve 24/7 visibility. They feature superior weathering performance and show the least variability in brightness due to weathering</a:t>
            </a:r>
            <a:r>
              <a:rPr lang="en-US" sz="1200" baseline="30000" dirty="0">
                <a:latin typeface="3M Circular Font"/>
                <a:cs typeface="3M Circular TT Book" panose="020B0604020101020102" pitchFamily="34" charset="0"/>
              </a:rPr>
              <a:t> 2</a:t>
            </a:r>
            <a:r>
              <a:rPr lang="en-US" sz="1200" dirty="0">
                <a:solidFill>
                  <a:prstClr val="black"/>
                </a:solidFill>
                <a:latin typeface="3M Circular Font"/>
                <a:cs typeface="3M Circular TT Light" panose="020B0404020101020102" pitchFamily="34" charset="0"/>
              </a:rPr>
              <a:t>. </a:t>
            </a:r>
          </a:p>
          <a:p>
            <a:pPr algn="just" defTabSz="754380">
              <a:defRPr/>
            </a:pPr>
            <a:endParaRPr lang="en-US" sz="743" dirty="0">
              <a:solidFill>
                <a:prstClr val="black"/>
              </a:solidFill>
              <a:latin typeface="3M Circular TT Light" panose="020B0404020101020102" pitchFamily="34" charset="0"/>
              <a:cs typeface="3M Circular TT Light" panose="020B0404020101020102" pitchFamily="34" charset="0"/>
            </a:endParaRPr>
          </a:p>
          <a:p>
            <a:pPr algn="just" defTabSz="754380">
              <a:defRPr/>
            </a:pPr>
            <a:endParaRPr lang="es-CO" sz="1485" dirty="0">
              <a:solidFill>
                <a:prstClr val="black"/>
              </a:solidFill>
              <a:latin typeface="3M Circular TT Light" panose="020B0404020101020102" pitchFamily="34" charset="0"/>
              <a:cs typeface="3M Circular TT Light" panose="020B0404020101020102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590D2C-4989-04FF-A40E-048E5F24E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6" y="6032385"/>
            <a:ext cx="1144238" cy="137127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CC0F221-8312-14E8-DE6C-8F0B9417EDC8}"/>
              </a:ext>
            </a:extLst>
          </p:cNvPr>
          <p:cNvSpPr txBox="1"/>
          <p:nvPr/>
        </p:nvSpPr>
        <p:spPr>
          <a:xfrm>
            <a:off x="4142098" y="5246512"/>
            <a:ext cx="3169770" cy="87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prstClr val="black"/>
                </a:solidFill>
                <a:latin typeface="3M Circular Font"/>
                <a:cs typeface="3M Circular TT Light" panose="020B0404020101020102" pitchFamily="34" charset="0"/>
              </a:rPr>
              <a:t>983-21 Conspicuity Construction:</a:t>
            </a:r>
            <a:r>
              <a:rPr lang="es-CO" sz="1200" dirty="0">
                <a:solidFill>
                  <a:prstClr val="black"/>
                </a:solidFill>
                <a:latin typeface="3M Circular Font"/>
                <a:cs typeface="3M Circular TT Light" panose="020B0404020101020102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3M Circular Font"/>
                <a:cs typeface="3M Circular TT Light" panose="020B0404020101020102" pitchFamily="34" charset="0"/>
              </a:rPr>
              <a:t>durable and rigid, with aggressive adhesion and 10-years warranty.</a:t>
            </a:r>
          </a:p>
          <a:p>
            <a:endParaRPr lang="en-US" sz="1485" dirty="0">
              <a:latin typeface="3M Circular Font"/>
            </a:endParaRPr>
          </a:p>
        </p:txBody>
      </p:sp>
      <p:pic>
        <p:nvPicPr>
          <p:cNvPr id="15" name="Picture 14" descr="A dumpster at night&#10;&#10;Description automatically generated">
            <a:extLst>
              <a:ext uri="{FF2B5EF4-FFF2-40B4-BE49-F238E27FC236}">
                <a16:creationId xmlns:a16="http://schemas.microsoft.com/office/drawing/2014/main" id="{E0C5D514-626C-E55E-DDEB-D908DEBB9A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82" t="36410" r="24687" b="34636"/>
          <a:stretch/>
        </p:blipFill>
        <p:spPr>
          <a:xfrm>
            <a:off x="4175178" y="3180181"/>
            <a:ext cx="3103611" cy="2022871"/>
          </a:xfrm>
          <a:prstGeom prst="rect">
            <a:avLst/>
          </a:prstGeom>
        </p:spPr>
      </p:pic>
      <p:pic>
        <p:nvPicPr>
          <p:cNvPr id="2" name="Picture 1" descr="A dumpster on the road&#10;&#10;Description automatically generated">
            <a:extLst>
              <a:ext uri="{FF2B5EF4-FFF2-40B4-BE49-F238E27FC236}">
                <a16:creationId xmlns:a16="http://schemas.microsoft.com/office/drawing/2014/main" id="{DBA88946-4FF7-5D2D-7093-62E66D9122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71" t="18767" r="9658" b="30679"/>
          <a:stretch/>
        </p:blipFill>
        <p:spPr>
          <a:xfrm>
            <a:off x="502799" y="439896"/>
            <a:ext cx="3615186" cy="2653064"/>
          </a:xfrm>
          <a:prstGeom prst="rect">
            <a:avLst/>
          </a:prstGeom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3E937C8-441C-6EE7-3A43-808F7E4B12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7999169"/>
              </p:ext>
            </p:extLst>
          </p:nvPr>
        </p:nvGraphicFramePr>
        <p:xfrm>
          <a:off x="1811522" y="6101510"/>
          <a:ext cx="4914900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8" imgW="4914678" imgH="1043835" progId="Excel.Sheet.12">
                  <p:embed/>
                </p:oleObj>
              </mc:Choice>
              <mc:Fallback>
                <p:oleObj name="Worksheet" r:id="rId8" imgW="4914678" imgH="1043835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73E937C8-441C-6EE7-3A43-808F7E4B12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811522" y="6101510"/>
                        <a:ext cx="4914900" cy="1044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525575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3M_PPTtemplate_v6">
  <a:themeElements>
    <a:clrScheme name="TRIFECTA 06 LtBlue_Blue_DkBlue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00C8E6"/>
      </a:accent1>
      <a:accent2>
        <a:srgbClr val="1E1E96"/>
      </a:accent2>
      <a:accent3>
        <a:srgbClr val="003CE6"/>
      </a:accent3>
      <a:accent4>
        <a:srgbClr val="008423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_Theme_v6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E01847A4-18E3-433B-B527-00BBAB91A667}" vid="{DB53FFC8-40DE-4499-83C1-0B5366583EC8}"/>
    </a:ext>
  </a:extLst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3M Colours">
      <a:dk1>
        <a:sysClr val="windowText" lastClr="000000"/>
      </a:dk1>
      <a:lt1>
        <a:sysClr val="window" lastClr="FFFFFF"/>
      </a:lt1>
      <a:dk2>
        <a:srgbClr val="595959"/>
      </a:dk2>
      <a:lt2>
        <a:srgbClr val="D2D2D2"/>
      </a:lt2>
      <a:accent1>
        <a:srgbClr val="FF0000"/>
      </a:accent1>
      <a:accent2>
        <a:srgbClr val="F5821E"/>
      </a:accent2>
      <a:accent3>
        <a:srgbClr val="FAAA19"/>
      </a:accent3>
      <a:accent4>
        <a:srgbClr val="FF0000"/>
      </a:accent4>
      <a:accent5>
        <a:srgbClr val="F5821E"/>
      </a:accent5>
      <a:accent6>
        <a:srgbClr val="FAAA19"/>
      </a:accent6>
      <a:hlink>
        <a:srgbClr val="000000"/>
      </a:hlink>
      <a:folHlink>
        <a:srgbClr val="000000"/>
      </a:folHlink>
    </a:clrScheme>
    <a:fontScheme name="3M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3M Colours">
      <a:dk1>
        <a:sysClr val="windowText" lastClr="000000"/>
      </a:dk1>
      <a:lt1>
        <a:sysClr val="window" lastClr="FFFFFF"/>
      </a:lt1>
      <a:dk2>
        <a:srgbClr val="595959"/>
      </a:dk2>
      <a:lt2>
        <a:srgbClr val="D2D2D2"/>
      </a:lt2>
      <a:accent1>
        <a:srgbClr val="FF0000"/>
      </a:accent1>
      <a:accent2>
        <a:srgbClr val="F5821E"/>
      </a:accent2>
      <a:accent3>
        <a:srgbClr val="FAAA19"/>
      </a:accent3>
      <a:accent4>
        <a:srgbClr val="FF0000"/>
      </a:accent4>
      <a:accent5>
        <a:srgbClr val="F5821E"/>
      </a:accent5>
      <a:accent6>
        <a:srgbClr val="FAAA19"/>
      </a:accent6>
      <a:hlink>
        <a:srgbClr val="000000"/>
      </a:hlink>
      <a:folHlink>
        <a:srgbClr val="000000"/>
      </a:folHlink>
    </a:clrScheme>
    <a:fontScheme name="3M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11560</TotalTime>
  <Words>494</Words>
  <Application>Microsoft Office PowerPoint</Application>
  <PresentationFormat>Custom</PresentationFormat>
  <Paragraphs>48</Paragraphs>
  <Slides>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4" baseType="lpstr">
      <vt:lpstr>3M Circular Font</vt:lpstr>
      <vt:lpstr>3M Circular TT Bold</vt:lpstr>
      <vt:lpstr>Calibri</vt:lpstr>
      <vt:lpstr>Arial</vt:lpstr>
      <vt:lpstr>3M Circular TT Book</vt:lpstr>
      <vt:lpstr>3M Circular TT Light</vt:lpstr>
      <vt:lpstr>Calibri Light</vt:lpstr>
      <vt:lpstr>MS PGothic</vt:lpstr>
      <vt:lpstr>3M_PPTtemplate_v6</vt:lpstr>
      <vt:lpstr>Office 2013 - 2022 Theme</vt:lpstr>
      <vt:lpstr>Document</vt:lpstr>
      <vt:lpstr>Worksheet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Ivonne Mayorga</dc:creator>
  <dc:description>access at brand.3M.com</dc:description>
  <cp:lastModifiedBy>Ivonne Mayorga</cp:lastModifiedBy>
  <cp:revision>8</cp:revision>
  <dcterms:created xsi:type="dcterms:W3CDTF">2023-09-27T21:49:31Z</dcterms:created>
  <dcterms:modified xsi:type="dcterms:W3CDTF">2024-09-09T21:06:28Z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1958178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D6.0.7</vt:lpwstr>
  </property>
  <property fmtid="{D5CDD505-2E9C-101B-9397-08002B2CF9AE}" pid="5" name="ArticulateGUID">
    <vt:lpwstr>773AA189-A303-4929-82F0-0E28BF2F370C</vt:lpwstr>
  </property>
  <property fmtid="{D5CDD505-2E9C-101B-9397-08002B2CF9AE}" pid="6" name="ArticulatePath">
    <vt:lpwstr>https://skydrive3m-my.sharepoint.com/personal/a1zawzz_mmm_com/Documents/Microsoft Teams Chat Files/Sales_Guide_Conspicuity_CBTD_Final</vt:lpwstr>
  </property>
</Properties>
</file>