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66" r:id="rId5"/>
    <p:sldId id="267" r:id="rId6"/>
    <p:sldId id="270" r:id="rId7"/>
  </p:sldIdLst>
  <p:sldSz cx="7559675" cy="5327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B05145-FD99-3E44-BDCF-1524F1DB45F5}" v="12" dt="2024-07-08T12:56:06.2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63"/>
    <p:restoredTop sz="94684"/>
  </p:normalViewPr>
  <p:slideViewPr>
    <p:cSldViewPr snapToGrid="0">
      <p:cViewPr varScale="1">
        <p:scale>
          <a:sx n="136" d="100"/>
          <a:sy n="136" d="100"/>
        </p:scale>
        <p:origin x="16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i Min Oh CW" userId="3aba95a0-2c12-450b-b1ac-954b296778d9" providerId="ADAL" clId="{87B05145-FD99-3E44-BDCF-1524F1DB45F5}"/>
    <pc:docChg chg="undo custSel modSld modMainMaster">
      <pc:chgData name="Hui Min Oh CW" userId="3aba95a0-2c12-450b-b1ac-954b296778d9" providerId="ADAL" clId="{87B05145-FD99-3E44-BDCF-1524F1DB45F5}" dt="2024-07-08T12:56:52.316" v="86" actId="1035"/>
      <pc:docMkLst>
        <pc:docMk/>
      </pc:docMkLst>
      <pc:sldChg chg="addSp delSp modSp mod">
        <pc:chgData name="Hui Min Oh CW" userId="3aba95a0-2c12-450b-b1ac-954b296778d9" providerId="ADAL" clId="{87B05145-FD99-3E44-BDCF-1524F1DB45F5}" dt="2024-07-08T12:56:52.316" v="86" actId="1035"/>
        <pc:sldMkLst>
          <pc:docMk/>
          <pc:sldMk cId="172804471" sldId="270"/>
        </pc:sldMkLst>
        <pc:spChg chg="add del mod">
          <ac:chgData name="Hui Min Oh CW" userId="3aba95a0-2c12-450b-b1ac-954b296778d9" providerId="ADAL" clId="{87B05145-FD99-3E44-BDCF-1524F1DB45F5}" dt="2024-07-08T12:55:33.590" v="57" actId="478"/>
          <ac:spMkLst>
            <pc:docMk/>
            <pc:sldMk cId="172804471" sldId="270"/>
            <ac:spMk id="12" creationId="{7BD8DC89-1C2D-2FF2-2BBB-9EABB3EEB2C3}"/>
          </ac:spMkLst>
        </pc:spChg>
        <pc:spChg chg="add del mod">
          <ac:chgData name="Hui Min Oh CW" userId="3aba95a0-2c12-450b-b1ac-954b296778d9" providerId="ADAL" clId="{87B05145-FD99-3E44-BDCF-1524F1DB45F5}" dt="2024-07-08T12:55:30.758" v="56" actId="478"/>
          <ac:spMkLst>
            <pc:docMk/>
            <pc:sldMk cId="172804471" sldId="270"/>
            <ac:spMk id="14" creationId="{C2AB2DCB-EB01-6799-A6A0-B5BDC6AB23B7}"/>
          </ac:spMkLst>
        </pc:spChg>
        <pc:spChg chg="add mod">
          <ac:chgData name="Hui Min Oh CW" userId="3aba95a0-2c12-450b-b1ac-954b296778d9" providerId="ADAL" clId="{87B05145-FD99-3E44-BDCF-1524F1DB45F5}" dt="2024-07-08T12:56:09.800" v="59" actId="1076"/>
          <ac:spMkLst>
            <pc:docMk/>
            <pc:sldMk cId="172804471" sldId="270"/>
            <ac:spMk id="15" creationId="{3B878E49-5C9E-330C-B403-4EEA8D9DC68B}"/>
          </ac:spMkLst>
        </pc:spChg>
        <pc:spChg chg="add mod">
          <ac:chgData name="Hui Min Oh CW" userId="3aba95a0-2c12-450b-b1ac-954b296778d9" providerId="ADAL" clId="{87B05145-FD99-3E44-BDCF-1524F1DB45F5}" dt="2024-07-08T12:56:52.316" v="86" actId="1035"/>
          <ac:spMkLst>
            <pc:docMk/>
            <pc:sldMk cId="172804471" sldId="270"/>
            <ac:spMk id="16" creationId="{667B1CA1-C974-8ABD-459A-0DDF6426CDAD}"/>
          </ac:spMkLst>
        </pc:spChg>
        <pc:grpChg chg="add mod">
          <ac:chgData name="Hui Min Oh CW" userId="3aba95a0-2c12-450b-b1ac-954b296778d9" providerId="ADAL" clId="{87B05145-FD99-3E44-BDCF-1524F1DB45F5}" dt="2024-07-08T12:56:30.857" v="67" actId="1037"/>
          <ac:grpSpMkLst>
            <pc:docMk/>
            <pc:sldMk cId="172804471" sldId="270"/>
            <ac:grpSpMk id="17" creationId="{C92066E6-D6BA-FC1D-5C67-7A0C4E12AC86}"/>
          </ac:grpSpMkLst>
        </pc:grpChg>
        <pc:picChg chg="add del mod">
          <ac:chgData name="Hui Min Oh CW" userId="3aba95a0-2c12-450b-b1ac-954b296778d9" providerId="ADAL" clId="{87B05145-FD99-3E44-BDCF-1524F1DB45F5}" dt="2024-07-08T12:56:32.786" v="68" actId="478"/>
          <ac:picMkLst>
            <pc:docMk/>
            <pc:sldMk cId="172804471" sldId="270"/>
            <ac:picMk id="13" creationId="{1885E44A-EF77-EDF7-F6B9-BE1D09ED1578}"/>
          </ac:picMkLst>
        </pc:picChg>
      </pc:sldChg>
      <pc:sldMasterChg chg="delSldLayout modSldLayout">
        <pc:chgData name="Hui Min Oh CW" userId="3aba95a0-2c12-450b-b1ac-954b296778d9" providerId="ADAL" clId="{87B05145-FD99-3E44-BDCF-1524F1DB45F5}" dt="2024-07-08T12:23:58.839" v="23" actId="2696"/>
        <pc:sldMasterMkLst>
          <pc:docMk/>
          <pc:sldMasterMk cId="16457995" sldId="2147483672"/>
        </pc:sldMasterMkLst>
        <pc:sldLayoutChg chg="del">
          <pc:chgData name="Hui Min Oh CW" userId="3aba95a0-2c12-450b-b1ac-954b296778d9" providerId="ADAL" clId="{87B05145-FD99-3E44-BDCF-1524F1DB45F5}" dt="2024-07-08T12:23:58.839" v="23" actId="2696"/>
          <pc:sldLayoutMkLst>
            <pc:docMk/>
            <pc:sldMasterMk cId="16457995" sldId="2147483672"/>
            <pc:sldLayoutMk cId="497309854" sldId="2147483662"/>
          </pc:sldLayoutMkLst>
        </pc:sldLayoutChg>
        <pc:sldLayoutChg chg="addSp delSp modSp mod">
          <pc:chgData name="Hui Min Oh CW" userId="3aba95a0-2c12-450b-b1ac-954b296778d9" providerId="ADAL" clId="{87B05145-FD99-3E44-BDCF-1524F1DB45F5}" dt="2024-07-08T12:23:46.827" v="12" actId="206"/>
          <pc:sldLayoutMkLst>
            <pc:docMk/>
            <pc:sldMasterMk cId="16457995" sldId="2147483672"/>
            <pc:sldLayoutMk cId="266026513" sldId="2147483673"/>
          </pc:sldLayoutMkLst>
          <pc:spChg chg="add del">
            <ac:chgData name="Hui Min Oh CW" userId="3aba95a0-2c12-450b-b1ac-954b296778d9" providerId="ADAL" clId="{87B05145-FD99-3E44-BDCF-1524F1DB45F5}" dt="2024-07-08T09:42:25.075" v="1" actId="478"/>
            <ac:spMkLst>
              <pc:docMk/>
              <pc:sldMasterMk cId="16457995" sldId="2147483672"/>
              <pc:sldLayoutMk cId="266026513" sldId="2147483673"/>
              <ac:spMk id="3" creationId="{A5EFB662-C633-2DA7-04F8-F21CA2287A4E}"/>
            </ac:spMkLst>
          </pc:spChg>
          <pc:spChg chg="mod">
            <ac:chgData name="Hui Min Oh CW" userId="3aba95a0-2c12-450b-b1ac-954b296778d9" providerId="ADAL" clId="{87B05145-FD99-3E44-BDCF-1524F1DB45F5}" dt="2024-07-08T12:23:46.827" v="12" actId="206"/>
            <ac:spMkLst>
              <pc:docMk/>
              <pc:sldMasterMk cId="16457995" sldId="2147483672"/>
              <pc:sldLayoutMk cId="266026513" sldId="2147483673"/>
              <ac:spMk id="12" creationId="{9082A3FB-C1B2-0F6A-162F-FC4D577AABDE}"/>
            </ac:spMkLst>
          </pc:spChg>
        </pc:sldLayoutChg>
        <pc:sldLayoutChg chg="del">
          <pc:chgData name="Hui Min Oh CW" userId="3aba95a0-2c12-450b-b1ac-954b296778d9" providerId="ADAL" clId="{87B05145-FD99-3E44-BDCF-1524F1DB45F5}" dt="2024-07-08T12:23:55.317" v="13" actId="2696"/>
          <pc:sldLayoutMkLst>
            <pc:docMk/>
            <pc:sldMasterMk cId="16457995" sldId="2147483672"/>
            <pc:sldLayoutMk cId="4275703363" sldId="2147483674"/>
          </pc:sldLayoutMkLst>
        </pc:sldLayoutChg>
        <pc:sldLayoutChg chg="del">
          <pc:chgData name="Hui Min Oh CW" userId="3aba95a0-2c12-450b-b1ac-954b296778d9" providerId="ADAL" clId="{87B05145-FD99-3E44-BDCF-1524F1DB45F5}" dt="2024-07-08T12:23:55.683" v="14" actId="2696"/>
          <pc:sldLayoutMkLst>
            <pc:docMk/>
            <pc:sldMasterMk cId="16457995" sldId="2147483672"/>
            <pc:sldLayoutMk cId="3174761001" sldId="2147483675"/>
          </pc:sldLayoutMkLst>
        </pc:sldLayoutChg>
        <pc:sldLayoutChg chg="del">
          <pc:chgData name="Hui Min Oh CW" userId="3aba95a0-2c12-450b-b1ac-954b296778d9" providerId="ADAL" clId="{87B05145-FD99-3E44-BDCF-1524F1DB45F5}" dt="2024-07-08T12:23:55.991" v="15" actId="2696"/>
          <pc:sldLayoutMkLst>
            <pc:docMk/>
            <pc:sldMasterMk cId="16457995" sldId="2147483672"/>
            <pc:sldLayoutMk cId="1296855664" sldId="2147483676"/>
          </pc:sldLayoutMkLst>
        </pc:sldLayoutChg>
        <pc:sldLayoutChg chg="del">
          <pc:chgData name="Hui Min Oh CW" userId="3aba95a0-2c12-450b-b1ac-954b296778d9" providerId="ADAL" clId="{87B05145-FD99-3E44-BDCF-1524F1DB45F5}" dt="2024-07-08T12:23:56.162" v="16" actId="2696"/>
          <pc:sldLayoutMkLst>
            <pc:docMk/>
            <pc:sldMasterMk cId="16457995" sldId="2147483672"/>
            <pc:sldLayoutMk cId="3041128248" sldId="2147483677"/>
          </pc:sldLayoutMkLst>
        </pc:sldLayoutChg>
        <pc:sldLayoutChg chg="del">
          <pc:chgData name="Hui Min Oh CW" userId="3aba95a0-2c12-450b-b1ac-954b296778d9" providerId="ADAL" clId="{87B05145-FD99-3E44-BDCF-1524F1DB45F5}" dt="2024-07-08T12:23:56.837" v="17" actId="2696"/>
          <pc:sldLayoutMkLst>
            <pc:docMk/>
            <pc:sldMasterMk cId="16457995" sldId="2147483672"/>
            <pc:sldLayoutMk cId="1769033778" sldId="2147483678"/>
          </pc:sldLayoutMkLst>
        </pc:sldLayoutChg>
        <pc:sldLayoutChg chg="del">
          <pc:chgData name="Hui Min Oh CW" userId="3aba95a0-2c12-450b-b1ac-954b296778d9" providerId="ADAL" clId="{87B05145-FD99-3E44-BDCF-1524F1DB45F5}" dt="2024-07-08T12:23:57.196" v="18" actId="2696"/>
          <pc:sldLayoutMkLst>
            <pc:docMk/>
            <pc:sldMasterMk cId="16457995" sldId="2147483672"/>
            <pc:sldLayoutMk cId="2654935992" sldId="2147483679"/>
          </pc:sldLayoutMkLst>
        </pc:sldLayoutChg>
        <pc:sldLayoutChg chg="del">
          <pc:chgData name="Hui Min Oh CW" userId="3aba95a0-2c12-450b-b1ac-954b296778d9" providerId="ADAL" clId="{87B05145-FD99-3E44-BDCF-1524F1DB45F5}" dt="2024-07-08T12:23:57.454" v="19" actId="2696"/>
          <pc:sldLayoutMkLst>
            <pc:docMk/>
            <pc:sldMasterMk cId="16457995" sldId="2147483672"/>
            <pc:sldLayoutMk cId="2558625732" sldId="2147483680"/>
          </pc:sldLayoutMkLst>
        </pc:sldLayoutChg>
        <pc:sldLayoutChg chg="del">
          <pc:chgData name="Hui Min Oh CW" userId="3aba95a0-2c12-450b-b1ac-954b296778d9" providerId="ADAL" clId="{87B05145-FD99-3E44-BDCF-1524F1DB45F5}" dt="2024-07-08T12:23:57.801" v="20" actId="2696"/>
          <pc:sldLayoutMkLst>
            <pc:docMk/>
            <pc:sldMasterMk cId="16457995" sldId="2147483672"/>
            <pc:sldLayoutMk cId="504529962" sldId="2147483681"/>
          </pc:sldLayoutMkLst>
        </pc:sldLayoutChg>
        <pc:sldLayoutChg chg="del">
          <pc:chgData name="Hui Min Oh CW" userId="3aba95a0-2c12-450b-b1ac-954b296778d9" providerId="ADAL" clId="{87B05145-FD99-3E44-BDCF-1524F1DB45F5}" dt="2024-07-08T12:23:58.105" v="21" actId="2696"/>
          <pc:sldLayoutMkLst>
            <pc:docMk/>
            <pc:sldMasterMk cId="16457995" sldId="2147483672"/>
            <pc:sldLayoutMk cId="1257361493" sldId="2147483682"/>
          </pc:sldLayoutMkLst>
        </pc:sldLayoutChg>
        <pc:sldLayoutChg chg="del">
          <pc:chgData name="Hui Min Oh CW" userId="3aba95a0-2c12-450b-b1ac-954b296778d9" providerId="ADAL" clId="{87B05145-FD99-3E44-BDCF-1524F1DB45F5}" dt="2024-07-08T12:23:58.403" v="22" actId="2696"/>
          <pc:sldLayoutMkLst>
            <pc:docMk/>
            <pc:sldMasterMk cId="16457995" sldId="2147483672"/>
            <pc:sldLayoutMk cId="286233356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3BD2D6-6F3E-34DD-728B-036800467FD1}"/>
              </a:ext>
            </a:extLst>
          </p:cNvPr>
          <p:cNvSpPr/>
          <p:nvPr userDrawn="1"/>
        </p:nvSpPr>
        <p:spPr>
          <a:xfrm>
            <a:off x="-1" y="1"/>
            <a:ext cx="7559676" cy="5327649"/>
          </a:xfrm>
          <a:prstGeom prst="rect">
            <a:avLst/>
          </a:prstGeom>
          <a:solidFill>
            <a:srgbClr val="F8F5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12" name="Picture Placeholder 15">
            <a:extLst>
              <a:ext uri="{FF2B5EF4-FFF2-40B4-BE49-F238E27FC236}">
                <a16:creationId xmlns:a16="http://schemas.microsoft.com/office/drawing/2014/main" id="{9082A3FB-C1B2-0F6A-162F-FC4D577AABDE}"/>
              </a:ext>
            </a:extLst>
          </p:cNvPr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3800345" y="-1030"/>
            <a:ext cx="3765662" cy="4407337"/>
          </a:xfrm>
          <a:custGeom>
            <a:avLst/>
            <a:gdLst>
              <a:gd name="connsiteX0" fmla="*/ 5038 w 2306868"/>
              <a:gd name="connsiteY0" fmla="*/ 0 h 2645630"/>
              <a:gd name="connsiteX1" fmla="*/ 2305986 w 2306868"/>
              <a:gd name="connsiteY1" fmla="*/ 61 h 2645630"/>
              <a:gd name="connsiteX2" fmla="*/ 2304193 w 2306868"/>
              <a:gd name="connsiteY2" fmla="*/ 2533996 h 2645630"/>
              <a:gd name="connsiteX3" fmla="*/ 1632957 w 2306868"/>
              <a:gd name="connsiteY3" fmla="*/ 2645368 h 2645630"/>
              <a:gd name="connsiteX4" fmla="*/ 757567 w 2306868"/>
              <a:gd name="connsiteY4" fmla="*/ 2407324 h 2645630"/>
              <a:gd name="connsiteX5" fmla="*/ 410631 w 2306868"/>
              <a:gd name="connsiteY5" fmla="*/ 1557796 h 2645630"/>
              <a:gd name="connsiteX6" fmla="*/ 342856 w 2306868"/>
              <a:gd name="connsiteY6" fmla="*/ 751888 h 2645630"/>
              <a:gd name="connsiteX7" fmla="*/ 48658 w 2306868"/>
              <a:gd name="connsiteY7" fmla="*/ 341283 h 2645630"/>
              <a:gd name="connsiteX8" fmla="*/ 5038 w 2306868"/>
              <a:gd name="connsiteY8" fmla="*/ 0 h 2645630"/>
              <a:gd name="connsiteX0" fmla="*/ 15543 w 2292692"/>
              <a:gd name="connsiteY0" fmla="*/ 1995 h 2645569"/>
              <a:gd name="connsiteX1" fmla="*/ 2291810 w 2292692"/>
              <a:gd name="connsiteY1" fmla="*/ 0 h 2645569"/>
              <a:gd name="connsiteX2" fmla="*/ 2290017 w 2292692"/>
              <a:gd name="connsiteY2" fmla="*/ 2533935 h 2645569"/>
              <a:gd name="connsiteX3" fmla="*/ 1618781 w 2292692"/>
              <a:gd name="connsiteY3" fmla="*/ 2645307 h 2645569"/>
              <a:gd name="connsiteX4" fmla="*/ 743391 w 2292692"/>
              <a:gd name="connsiteY4" fmla="*/ 2407263 h 2645569"/>
              <a:gd name="connsiteX5" fmla="*/ 396455 w 2292692"/>
              <a:gd name="connsiteY5" fmla="*/ 1557735 h 2645569"/>
              <a:gd name="connsiteX6" fmla="*/ 328680 w 2292692"/>
              <a:gd name="connsiteY6" fmla="*/ 751827 h 2645569"/>
              <a:gd name="connsiteX7" fmla="*/ 34482 w 2292692"/>
              <a:gd name="connsiteY7" fmla="*/ 341222 h 2645569"/>
              <a:gd name="connsiteX8" fmla="*/ 15543 w 2292692"/>
              <a:gd name="connsiteY8" fmla="*/ 1995 h 2645569"/>
              <a:gd name="connsiteX0" fmla="*/ 9332 w 2286481"/>
              <a:gd name="connsiteY0" fmla="*/ 1995 h 2645569"/>
              <a:gd name="connsiteX1" fmla="*/ 2285599 w 2286481"/>
              <a:gd name="connsiteY1" fmla="*/ 0 h 2645569"/>
              <a:gd name="connsiteX2" fmla="*/ 2283806 w 2286481"/>
              <a:gd name="connsiteY2" fmla="*/ 2533935 h 2645569"/>
              <a:gd name="connsiteX3" fmla="*/ 1612570 w 2286481"/>
              <a:gd name="connsiteY3" fmla="*/ 2645307 h 2645569"/>
              <a:gd name="connsiteX4" fmla="*/ 737180 w 2286481"/>
              <a:gd name="connsiteY4" fmla="*/ 2407263 h 2645569"/>
              <a:gd name="connsiteX5" fmla="*/ 390244 w 2286481"/>
              <a:gd name="connsiteY5" fmla="*/ 1557735 h 2645569"/>
              <a:gd name="connsiteX6" fmla="*/ 322469 w 2286481"/>
              <a:gd name="connsiteY6" fmla="*/ 751827 h 2645569"/>
              <a:gd name="connsiteX7" fmla="*/ 40611 w 2286481"/>
              <a:gd name="connsiteY7" fmla="*/ 501625 h 2645569"/>
              <a:gd name="connsiteX8" fmla="*/ 9332 w 2286481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01961 w 2298198"/>
              <a:gd name="connsiteY5" fmla="*/ 1557735 h 2645569"/>
              <a:gd name="connsiteX6" fmla="*/ 334186 w 2298198"/>
              <a:gd name="connsiteY6" fmla="*/ 751827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01961 w 2298198"/>
              <a:gd name="connsiteY5" fmla="*/ 1557735 h 2645569"/>
              <a:gd name="connsiteX6" fmla="*/ 309505 w 2298198"/>
              <a:gd name="connsiteY6" fmla="*/ 881383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01961 w 2298198"/>
              <a:gd name="connsiteY5" fmla="*/ 1557735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01961 w 2298198"/>
              <a:gd name="connsiteY5" fmla="*/ 1557735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30755 w 2298198"/>
              <a:gd name="connsiteY5" fmla="*/ 1522775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30755 w 2298198"/>
              <a:gd name="connsiteY5" fmla="*/ 1522775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38982 w 2298198"/>
              <a:gd name="connsiteY5" fmla="*/ 1535113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38982 w 2298198"/>
              <a:gd name="connsiteY5" fmla="*/ 1535113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38982 w 2298198"/>
              <a:gd name="connsiteY5" fmla="*/ 1535113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880528 w 2298198"/>
              <a:gd name="connsiteY4" fmla="*/ 2263312 h 2645569"/>
              <a:gd name="connsiteX5" fmla="*/ 438982 w 2298198"/>
              <a:gd name="connsiteY5" fmla="*/ 1535113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880528 w 2298198"/>
              <a:gd name="connsiteY4" fmla="*/ 2263312 h 2645569"/>
              <a:gd name="connsiteX5" fmla="*/ 438982 w 2298198"/>
              <a:gd name="connsiteY5" fmla="*/ 1535113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566958"/>
              <a:gd name="connsiteX1" fmla="*/ 2297316 w 2298198"/>
              <a:gd name="connsiteY1" fmla="*/ 0 h 2566958"/>
              <a:gd name="connsiteX2" fmla="*/ 2295523 w 2298198"/>
              <a:gd name="connsiteY2" fmla="*/ 2533935 h 2566958"/>
              <a:gd name="connsiteX3" fmla="*/ 1630457 w 2298198"/>
              <a:gd name="connsiteY3" fmla="*/ 2523977 h 2566958"/>
              <a:gd name="connsiteX4" fmla="*/ 880528 w 2298198"/>
              <a:gd name="connsiteY4" fmla="*/ 2263312 h 2566958"/>
              <a:gd name="connsiteX5" fmla="*/ 438982 w 2298198"/>
              <a:gd name="connsiteY5" fmla="*/ 1535113 h 2566958"/>
              <a:gd name="connsiteX6" fmla="*/ 307448 w 2298198"/>
              <a:gd name="connsiteY6" fmla="*/ 887552 h 2566958"/>
              <a:gd name="connsiteX7" fmla="*/ 52328 w 2298198"/>
              <a:gd name="connsiteY7" fmla="*/ 501625 h 2566958"/>
              <a:gd name="connsiteX8" fmla="*/ 21049 w 2298198"/>
              <a:gd name="connsiteY8" fmla="*/ 1995 h 2566958"/>
              <a:gd name="connsiteX0" fmla="*/ 21049 w 2298198"/>
              <a:gd name="connsiteY0" fmla="*/ 1995 h 2566958"/>
              <a:gd name="connsiteX1" fmla="*/ 2297316 w 2298198"/>
              <a:gd name="connsiteY1" fmla="*/ 0 h 2566958"/>
              <a:gd name="connsiteX2" fmla="*/ 2295523 w 2298198"/>
              <a:gd name="connsiteY2" fmla="*/ 2533935 h 2566958"/>
              <a:gd name="connsiteX3" fmla="*/ 1630457 w 2298198"/>
              <a:gd name="connsiteY3" fmla="*/ 2523977 h 2566958"/>
              <a:gd name="connsiteX4" fmla="*/ 872301 w 2298198"/>
              <a:gd name="connsiteY4" fmla="*/ 2250973 h 2566958"/>
              <a:gd name="connsiteX5" fmla="*/ 438982 w 2298198"/>
              <a:gd name="connsiteY5" fmla="*/ 1535113 h 2566958"/>
              <a:gd name="connsiteX6" fmla="*/ 307448 w 2298198"/>
              <a:gd name="connsiteY6" fmla="*/ 887552 h 2566958"/>
              <a:gd name="connsiteX7" fmla="*/ 52328 w 2298198"/>
              <a:gd name="connsiteY7" fmla="*/ 501625 h 2566958"/>
              <a:gd name="connsiteX8" fmla="*/ 21049 w 2298198"/>
              <a:gd name="connsiteY8" fmla="*/ 1995 h 2566958"/>
              <a:gd name="connsiteX0" fmla="*/ 21049 w 2298198"/>
              <a:gd name="connsiteY0" fmla="*/ 1995 h 2566958"/>
              <a:gd name="connsiteX1" fmla="*/ 2297316 w 2298198"/>
              <a:gd name="connsiteY1" fmla="*/ 0 h 2566958"/>
              <a:gd name="connsiteX2" fmla="*/ 2295523 w 2298198"/>
              <a:gd name="connsiteY2" fmla="*/ 2533935 h 2566958"/>
              <a:gd name="connsiteX3" fmla="*/ 1630457 w 2298198"/>
              <a:gd name="connsiteY3" fmla="*/ 2523977 h 2566958"/>
              <a:gd name="connsiteX4" fmla="*/ 872301 w 2298198"/>
              <a:gd name="connsiteY4" fmla="*/ 2250973 h 2566958"/>
              <a:gd name="connsiteX5" fmla="*/ 438982 w 2298198"/>
              <a:gd name="connsiteY5" fmla="*/ 1535113 h 2566958"/>
              <a:gd name="connsiteX6" fmla="*/ 307448 w 2298198"/>
              <a:gd name="connsiteY6" fmla="*/ 887552 h 2566958"/>
              <a:gd name="connsiteX7" fmla="*/ 52328 w 2298198"/>
              <a:gd name="connsiteY7" fmla="*/ 501625 h 2566958"/>
              <a:gd name="connsiteX8" fmla="*/ 21049 w 2298198"/>
              <a:gd name="connsiteY8" fmla="*/ 1995 h 2566958"/>
              <a:gd name="connsiteX0" fmla="*/ 21049 w 2298198"/>
              <a:gd name="connsiteY0" fmla="*/ 1995 h 2568697"/>
              <a:gd name="connsiteX1" fmla="*/ 2297316 w 2298198"/>
              <a:gd name="connsiteY1" fmla="*/ 0 h 2568697"/>
              <a:gd name="connsiteX2" fmla="*/ 2295523 w 2298198"/>
              <a:gd name="connsiteY2" fmla="*/ 2533935 h 2568697"/>
              <a:gd name="connsiteX3" fmla="*/ 1630457 w 2298198"/>
              <a:gd name="connsiteY3" fmla="*/ 2523977 h 2568697"/>
              <a:gd name="connsiteX4" fmla="*/ 872301 w 2298198"/>
              <a:gd name="connsiteY4" fmla="*/ 2250973 h 2568697"/>
              <a:gd name="connsiteX5" fmla="*/ 438982 w 2298198"/>
              <a:gd name="connsiteY5" fmla="*/ 1535113 h 2568697"/>
              <a:gd name="connsiteX6" fmla="*/ 307448 w 2298198"/>
              <a:gd name="connsiteY6" fmla="*/ 887552 h 2568697"/>
              <a:gd name="connsiteX7" fmla="*/ 52328 w 2298198"/>
              <a:gd name="connsiteY7" fmla="*/ 501625 h 2568697"/>
              <a:gd name="connsiteX8" fmla="*/ 21049 w 2298198"/>
              <a:gd name="connsiteY8" fmla="*/ 1995 h 2568697"/>
              <a:gd name="connsiteX0" fmla="*/ 21049 w 2298198"/>
              <a:gd name="connsiteY0" fmla="*/ 1995 h 2568697"/>
              <a:gd name="connsiteX1" fmla="*/ 2297316 w 2298198"/>
              <a:gd name="connsiteY1" fmla="*/ 0 h 2568697"/>
              <a:gd name="connsiteX2" fmla="*/ 2295523 w 2298198"/>
              <a:gd name="connsiteY2" fmla="*/ 2533935 h 2568697"/>
              <a:gd name="connsiteX3" fmla="*/ 1630457 w 2298198"/>
              <a:gd name="connsiteY3" fmla="*/ 2523977 h 2568697"/>
              <a:gd name="connsiteX4" fmla="*/ 872301 w 2298198"/>
              <a:gd name="connsiteY4" fmla="*/ 2250973 h 2568697"/>
              <a:gd name="connsiteX5" fmla="*/ 438982 w 2298198"/>
              <a:gd name="connsiteY5" fmla="*/ 1535113 h 2568697"/>
              <a:gd name="connsiteX6" fmla="*/ 307448 w 2298198"/>
              <a:gd name="connsiteY6" fmla="*/ 887552 h 2568697"/>
              <a:gd name="connsiteX7" fmla="*/ 52328 w 2298198"/>
              <a:gd name="connsiteY7" fmla="*/ 501625 h 2568697"/>
              <a:gd name="connsiteX8" fmla="*/ 21049 w 2298198"/>
              <a:gd name="connsiteY8" fmla="*/ 1995 h 2568697"/>
              <a:gd name="connsiteX0" fmla="*/ 21049 w 2298198"/>
              <a:gd name="connsiteY0" fmla="*/ 1995 h 2540369"/>
              <a:gd name="connsiteX1" fmla="*/ 2297316 w 2298198"/>
              <a:gd name="connsiteY1" fmla="*/ 0 h 2540369"/>
              <a:gd name="connsiteX2" fmla="*/ 2295523 w 2298198"/>
              <a:gd name="connsiteY2" fmla="*/ 2533935 h 2540369"/>
              <a:gd name="connsiteX3" fmla="*/ 1630457 w 2298198"/>
              <a:gd name="connsiteY3" fmla="*/ 2523977 h 2540369"/>
              <a:gd name="connsiteX4" fmla="*/ 872301 w 2298198"/>
              <a:gd name="connsiteY4" fmla="*/ 2250973 h 2540369"/>
              <a:gd name="connsiteX5" fmla="*/ 438982 w 2298198"/>
              <a:gd name="connsiteY5" fmla="*/ 1535113 h 2540369"/>
              <a:gd name="connsiteX6" fmla="*/ 307448 w 2298198"/>
              <a:gd name="connsiteY6" fmla="*/ 887552 h 2540369"/>
              <a:gd name="connsiteX7" fmla="*/ 52328 w 2298198"/>
              <a:gd name="connsiteY7" fmla="*/ 501625 h 2540369"/>
              <a:gd name="connsiteX8" fmla="*/ 21049 w 2298198"/>
              <a:gd name="connsiteY8" fmla="*/ 1995 h 2540369"/>
              <a:gd name="connsiteX0" fmla="*/ 21049 w 2298198"/>
              <a:gd name="connsiteY0" fmla="*/ 1995 h 2543674"/>
              <a:gd name="connsiteX1" fmla="*/ 2297316 w 2298198"/>
              <a:gd name="connsiteY1" fmla="*/ 0 h 2543674"/>
              <a:gd name="connsiteX2" fmla="*/ 2295523 w 2298198"/>
              <a:gd name="connsiteY2" fmla="*/ 2533935 h 2543674"/>
              <a:gd name="connsiteX3" fmla="*/ 1630457 w 2298198"/>
              <a:gd name="connsiteY3" fmla="*/ 2523977 h 2543674"/>
              <a:gd name="connsiteX4" fmla="*/ 872301 w 2298198"/>
              <a:gd name="connsiteY4" fmla="*/ 2250973 h 2543674"/>
              <a:gd name="connsiteX5" fmla="*/ 438982 w 2298198"/>
              <a:gd name="connsiteY5" fmla="*/ 1535113 h 2543674"/>
              <a:gd name="connsiteX6" fmla="*/ 307448 w 2298198"/>
              <a:gd name="connsiteY6" fmla="*/ 887552 h 2543674"/>
              <a:gd name="connsiteX7" fmla="*/ 52328 w 2298198"/>
              <a:gd name="connsiteY7" fmla="*/ 501625 h 2543674"/>
              <a:gd name="connsiteX8" fmla="*/ 21049 w 2298198"/>
              <a:gd name="connsiteY8" fmla="*/ 1995 h 2543674"/>
              <a:gd name="connsiteX0" fmla="*/ 21049 w 2298198"/>
              <a:gd name="connsiteY0" fmla="*/ 1995 h 2543674"/>
              <a:gd name="connsiteX1" fmla="*/ 2297316 w 2298198"/>
              <a:gd name="connsiteY1" fmla="*/ 0 h 2543674"/>
              <a:gd name="connsiteX2" fmla="*/ 2295523 w 2298198"/>
              <a:gd name="connsiteY2" fmla="*/ 2533935 h 2543674"/>
              <a:gd name="connsiteX3" fmla="*/ 1630457 w 2298198"/>
              <a:gd name="connsiteY3" fmla="*/ 2523977 h 2543674"/>
              <a:gd name="connsiteX4" fmla="*/ 872301 w 2298198"/>
              <a:gd name="connsiteY4" fmla="*/ 2250973 h 2543674"/>
              <a:gd name="connsiteX5" fmla="*/ 438982 w 2298198"/>
              <a:gd name="connsiteY5" fmla="*/ 1535113 h 2543674"/>
              <a:gd name="connsiteX6" fmla="*/ 307448 w 2298198"/>
              <a:gd name="connsiteY6" fmla="*/ 887552 h 2543674"/>
              <a:gd name="connsiteX7" fmla="*/ 52328 w 2298198"/>
              <a:gd name="connsiteY7" fmla="*/ 501625 h 2543674"/>
              <a:gd name="connsiteX8" fmla="*/ 21049 w 2298198"/>
              <a:gd name="connsiteY8" fmla="*/ 1995 h 2543674"/>
              <a:gd name="connsiteX0" fmla="*/ 21049 w 2298198"/>
              <a:gd name="connsiteY0" fmla="*/ 1995 h 2543674"/>
              <a:gd name="connsiteX1" fmla="*/ 2297316 w 2298198"/>
              <a:gd name="connsiteY1" fmla="*/ 0 h 2543674"/>
              <a:gd name="connsiteX2" fmla="*/ 2295523 w 2298198"/>
              <a:gd name="connsiteY2" fmla="*/ 2533935 h 2543674"/>
              <a:gd name="connsiteX3" fmla="*/ 1630457 w 2298198"/>
              <a:gd name="connsiteY3" fmla="*/ 2523977 h 2543674"/>
              <a:gd name="connsiteX4" fmla="*/ 859002 w 2298198"/>
              <a:gd name="connsiteY4" fmla="*/ 2229737 h 2543674"/>
              <a:gd name="connsiteX5" fmla="*/ 438982 w 2298198"/>
              <a:gd name="connsiteY5" fmla="*/ 1535113 h 2543674"/>
              <a:gd name="connsiteX6" fmla="*/ 307448 w 2298198"/>
              <a:gd name="connsiteY6" fmla="*/ 887552 h 2543674"/>
              <a:gd name="connsiteX7" fmla="*/ 52328 w 2298198"/>
              <a:gd name="connsiteY7" fmla="*/ 501625 h 2543674"/>
              <a:gd name="connsiteX8" fmla="*/ 21049 w 2298198"/>
              <a:gd name="connsiteY8" fmla="*/ 1995 h 2543674"/>
              <a:gd name="connsiteX0" fmla="*/ 21049 w 2298198"/>
              <a:gd name="connsiteY0" fmla="*/ 1995 h 2543674"/>
              <a:gd name="connsiteX1" fmla="*/ 2297316 w 2298198"/>
              <a:gd name="connsiteY1" fmla="*/ 0 h 2543674"/>
              <a:gd name="connsiteX2" fmla="*/ 2295523 w 2298198"/>
              <a:gd name="connsiteY2" fmla="*/ 2533935 h 2543674"/>
              <a:gd name="connsiteX3" fmla="*/ 1630457 w 2298198"/>
              <a:gd name="connsiteY3" fmla="*/ 2523977 h 2543674"/>
              <a:gd name="connsiteX4" fmla="*/ 859002 w 2298198"/>
              <a:gd name="connsiteY4" fmla="*/ 2229737 h 2543674"/>
              <a:gd name="connsiteX5" fmla="*/ 443414 w 2298198"/>
              <a:gd name="connsiteY5" fmla="*/ 1520955 h 2543674"/>
              <a:gd name="connsiteX6" fmla="*/ 307448 w 2298198"/>
              <a:gd name="connsiteY6" fmla="*/ 887552 h 2543674"/>
              <a:gd name="connsiteX7" fmla="*/ 52328 w 2298198"/>
              <a:gd name="connsiteY7" fmla="*/ 501625 h 2543674"/>
              <a:gd name="connsiteX8" fmla="*/ 21049 w 2298198"/>
              <a:gd name="connsiteY8" fmla="*/ 1995 h 2543674"/>
              <a:gd name="connsiteX0" fmla="*/ 21049 w 2298198"/>
              <a:gd name="connsiteY0" fmla="*/ 1995 h 2543674"/>
              <a:gd name="connsiteX1" fmla="*/ 2297316 w 2298198"/>
              <a:gd name="connsiteY1" fmla="*/ 0 h 2543674"/>
              <a:gd name="connsiteX2" fmla="*/ 2295523 w 2298198"/>
              <a:gd name="connsiteY2" fmla="*/ 2533935 h 2543674"/>
              <a:gd name="connsiteX3" fmla="*/ 1630457 w 2298198"/>
              <a:gd name="connsiteY3" fmla="*/ 2523977 h 2543674"/>
              <a:gd name="connsiteX4" fmla="*/ 859002 w 2298198"/>
              <a:gd name="connsiteY4" fmla="*/ 2229737 h 2543674"/>
              <a:gd name="connsiteX5" fmla="*/ 443414 w 2298198"/>
              <a:gd name="connsiteY5" fmla="*/ 1520955 h 2543674"/>
              <a:gd name="connsiteX6" fmla="*/ 307448 w 2298198"/>
              <a:gd name="connsiteY6" fmla="*/ 887552 h 2543674"/>
              <a:gd name="connsiteX7" fmla="*/ 52328 w 2298198"/>
              <a:gd name="connsiteY7" fmla="*/ 501625 h 2543674"/>
              <a:gd name="connsiteX8" fmla="*/ 21049 w 2298198"/>
              <a:gd name="connsiteY8" fmla="*/ 1995 h 2543674"/>
              <a:gd name="connsiteX0" fmla="*/ 21049 w 2298198"/>
              <a:gd name="connsiteY0" fmla="*/ 1995 h 2543674"/>
              <a:gd name="connsiteX1" fmla="*/ 2297316 w 2298198"/>
              <a:gd name="connsiteY1" fmla="*/ 0 h 2543674"/>
              <a:gd name="connsiteX2" fmla="*/ 2295523 w 2298198"/>
              <a:gd name="connsiteY2" fmla="*/ 2533935 h 2543674"/>
              <a:gd name="connsiteX3" fmla="*/ 1630457 w 2298198"/>
              <a:gd name="connsiteY3" fmla="*/ 2523977 h 2543674"/>
              <a:gd name="connsiteX4" fmla="*/ 859002 w 2298198"/>
              <a:gd name="connsiteY4" fmla="*/ 2229737 h 2543674"/>
              <a:gd name="connsiteX5" fmla="*/ 443414 w 2298198"/>
              <a:gd name="connsiteY5" fmla="*/ 1520955 h 2543674"/>
              <a:gd name="connsiteX6" fmla="*/ 300798 w 2298198"/>
              <a:gd name="connsiteY6" fmla="*/ 757771 h 2543674"/>
              <a:gd name="connsiteX7" fmla="*/ 52328 w 2298198"/>
              <a:gd name="connsiteY7" fmla="*/ 501625 h 2543674"/>
              <a:gd name="connsiteX8" fmla="*/ 21049 w 2298198"/>
              <a:gd name="connsiteY8" fmla="*/ 1995 h 2543674"/>
              <a:gd name="connsiteX0" fmla="*/ 12102 w 2289251"/>
              <a:gd name="connsiteY0" fmla="*/ 1995 h 2543674"/>
              <a:gd name="connsiteX1" fmla="*/ 2288369 w 2289251"/>
              <a:gd name="connsiteY1" fmla="*/ 0 h 2543674"/>
              <a:gd name="connsiteX2" fmla="*/ 2286576 w 2289251"/>
              <a:gd name="connsiteY2" fmla="*/ 2533935 h 2543674"/>
              <a:gd name="connsiteX3" fmla="*/ 1621510 w 2289251"/>
              <a:gd name="connsiteY3" fmla="*/ 2523977 h 2543674"/>
              <a:gd name="connsiteX4" fmla="*/ 850055 w 2289251"/>
              <a:gd name="connsiteY4" fmla="*/ 2229737 h 2543674"/>
              <a:gd name="connsiteX5" fmla="*/ 434467 w 2289251"/>
              <a:gd name="connsiteY5" fmla="*/ 1520955 h 2543674"/>
              <a:gd name="connsiteX6" fmla="*/ 291851 w 2289251"/>
              <a:gd name="connsiteY6" fmla="*/ 757771 h 2543674"/>
              <a:gd name="connsiteX7" fmla="*/ 61113 w 2289251"/>
              <a:gd name="connsiteY7" fmla="*/ 414318 h 2543674"/>
              <a:gd name="connsiteX8" fmla="*/ 12102 w 2289251"/>
              <a:gd name="connsiteY8" fmla="*/ 1995 h 2543674"/>
              <a:gd name="connsiteX0" fmla="*/ 7160 w 2297608"/>
              <a:gd name="connsiteY0" fmla="*/ 0 h 2544039"/>
              <a:gd name="connsiteX1" fmla="*/ 2296726 w 2297608"/>
              <a:gd name="connsiteY1" fmla="*/ 365 h 2544039"/>
              <a:gd name="connsiteX2" fmla="*/ 2294933 w 2297608"/>
              <a:gd name="connsiteY2" fmla="*/ 2534300 h 2544039"/>
              <a:gd name="connsiteX3" fmla="*/ 1629867 w 2297608"/>
              <a:gd name="connsiteY3" fmla="*/ 2524342 h 2544039"/>
              <a:gd name="connsiteX4" fmla="*/ 858412 w 2297608"/>
              <a:gd name="connsiteY4" fmla="*/ 2230102 h 2544039"/>
              <a:gd name="connsiteX5" fmla="*/ 442824 w 2297608"/>
              <a:gd name="connsiteY5" fmla="*/ 1521320 h 2544039"/>
              <a:gd name="connsiteX6" fmla="*/ 300208 w 2297608"/>
              <a:gd name="connsiteY6" fmla="*/ 758136 h 2544039"/>
              <a:gd name="connsiteX7" fmla="*/ 69470 w 2297608"/>
              <a:gd name="connsiteY7" fmla="*/ 414683 h 2544039"/>
              <a:gd name="connsiteX8" fmla="*/ 7160 w 2297608"/>
              <a:gd name="connsiteY8" fmla="*/ 0 h 2544039"/>
              <a:gd name="connsiteX0" fmla="*/ 3950 w 2307697"/>
              <a:gd name="connsiteY0" fmla="*/ 1995 h 2543674"/>
              <a:gd name="connsiteX1" fmla="*/ 2306815 w 2307697"/>
              <a:gd name="connsiteY1" fmla="*/ 0 h 2543674"/>
              <a:gd name="connsiteX2" fmla="*/ 2305022 w 2307697"/>
              <a:gd name="connsiteY2" fmla="*/ 2533935 h 2543674"/>
              <a:gd name="connsiteX3" fmla="*/ 1639956 w 2307697"/>
              <a:gd name="connsiteY3" fmla="*/ 2523977 h 2543674"/>
              <a:gd name="connsiteX4" fmla="*/ 868501 w 2307697"/>
              <a:gd name="connsiteY4" fmla="*/ 2229737 h 2543674"/>
              <a:gd name="connsiteX5" fmla="*/ 452913 w 2307697"/>
              <a:gd name="connsiteY5" fmla="*/ 1520955 h 2543674"/>
              <a:gd name="connsiteX6" fmla="*/ 310297 w 2307697"/>
              <a:gd name="connsiteY6" fmla="*/ 757771 h 2543674"/>
              <a:gd name="connsiteX7" fmla="*/ 79559 w 2307697"/>
              <a:gd name="connsiteY7" fmla="*/ 414318 h 2543674"/>
              <a:gd name="connsiteX8" fmla="*/ 3950 w 2307697"/>
              <a:gd name="connsiteY8" fmla="*/ 1995 h 2543674"/>
              <a:gd name="connsiteX0" fmla="*/ 0 w 2303747"/>
              <a:gd name="connsiteY0" fmla="*/ 1995 h 2543674"/>
              <a:gd name="connsiteX1" fmla="*/ 2302865 w 2303747"/>
              <a:gd name="connsiteY1" fmla="*/ 0 h 2543674"/>
              <a:gd name="connsiteX2" fmla="*/ 2301072 w 2303747"/>
              <a:gd name="connsiteY2" fmla="*/ 2533935 h 2543674"/>
              <a:gd name="connsiteX3" fmla="*/ 1636006 w 2303747"/>
              <a:gd name="connsiteY3" fmla="*/ 2523977 h 2543674"/>
              <a:gd name="connsiteX4" fmla="*/ 864551 w 2303747"/>
              <a:gd name="connsiteY4" fmla="*/ 2229737 h 2543674"/>
              <a:gd name="connsiteX5" fmla="*/ 448963 w 2303747"/>
              <a:gd name="connsiteY5" fmla="*/ 1520955 h 2543674"/>
              <a:gd name="connsiteX6" fmla="*/ 306347 w 2303747"/>
              <a:gd name="connsiteY6" fmla="*/ 757771 h 2543674"/>
              <a:gd name="connsiteX7" fmla="*/ 75609 w 2303747"/>
              <a:gd name="connsiteY7" fmla="*/ 414318 h 2543674"/>
              <a:gd name="connsiteX8" fmla="*/ 0 w 2303747"/>
              <a:gd name="connsiteY8" fmla="*/ 1995 h 2543674"/>
              <a:gd name="connsiteX0" fmla="*/ 0 w 2303747"/>
              <a:gd name="connsiteY0" fmla="*/ 1995 h 2543674"/>
              <a:gd name="connsiteX1" fmla="*/ 2302865 w 2303747"/>
              <a:gd name="connsiteY1" fmla="*/ 0 h 2543674"/>
              <a:gd name="connsiteX2" fmla="*/ 2301072 w 2303747"/>
              <a:gd name="connsiteY2" fmla="*/ 2533935 h 2543674"/>
              <a:gd name="connsiteX3" fmla="*/ 1636006 w 2303747"/>
              <a:gd name="connsiteY3" fmla="*/ 2523977 h 2543674"/>
              <a:gd name="connsiteX4" fmla="*/ 864551 w 2303747"/>
              <a:gd name="connsiteY4" fmla="*/ 2229737 h 2543674"/>
              <a:gd name="connsiteX5" fmla="*/ 448963 w 2303747"/>
              <a:gd name="connsiteY5" fmla="*/ 1520955 h 2543674"/>
              <a:gd name="connsiteX6" fmla="*/ 306347 w 2303747"/>
              <a:gd name="connsiteY6" fmla="*/ 757771 h 2543674"/>
              <a:gd name="connsiteX7" fmla="*/ 75609 w 2303747"/>
              <a:gd name="connsiteY7" fmla="*/ 414318 h 2543674"/>
              <a:gd name="connsiteX8" fmla="*/ 0 w 2303747"/>
              <a:gd name="connsiteY8" fmla="*/ 1995 h 2543674"/>
              <a:gd name="connsiteX0" fmla="*/ 0 w 2303747"/>
              <a:gd name="connsiteY0" fmla="*/ 1995 h 2546358"/>
              <a:gd name="connsiteX1" fmla="*/ 2302865 w 2303747"/>
              <a:gd name="connsiteY1" fmla="*/ 0 h 2546358"/>
              <a:gd name="connsiteX2" fmla="*/ 2301072 w 2303747"/>
              <a:gd name="connsiteY2" fmla="*/ 2533935 h 2546358"/>
              <a:gd name="connsiteX3" fmla="*/ 1636006 w 2303747"/>
              <a:gd name="connsiteY3" fmla="*/ 2523977 h 2546358"/>
              <a:gd name="connsiteX4" fmla="*/ 789007 w 2303747"/>
              <a:gd name="connsiteY4" fmla="*/ 2341225 h 2546358"/>
              <a:gd name="connsiteX5" fmla="*/ 448963 w 2303747"/>
              <a:gd name="connsiteY5" fmla="*/ 1520955 h 2546358"/>
              <a:gd name="connsiteX6" fmla="*/ 306347 w 2303747"/>
              <a:gd name="connsiteY6" fmla="*/ 757771 h 2546358"/>
              <a:gd name="connsiteX7" fmla="*/ 75609 w 2303747"/>
              <a:gd name="connsiteY7" fmla="*/ 414318 h 2546358"/>
              <a:gd name="connsiteX8" fmla="*/ 0 w 2303747"/>
              <a:gd name="connsiteY8" fmla="*/ 1995 h 2546358"/>
              <a:gd name="connsiteX0" fmla="*/ 0 w 2303747"/>
              <a:gd name="connsiteY0" fmla="*/ 1995 h 2546358"/>
              <a:gd name="connsiteX1" fmla="*/ 2302865 w 2303747"/>
              <a:gd name="connsiteY1" fmla="*/ 0 h 2546358"/>
              <a:gd name="connsiteX2" fmla="*/ 2301072 w 2303747"/>
              <a:gd name="connsiteY2" fmla="*/ 2533935 h 2546358"/>
              <a:gd name="connsiteX3" fmla="*/ 1636006 w 2303747"/>
              <a:gd name="connsiteY3" fmla="*/ 2523977 h 2546358"/>
              <a:gd name="connsiteX4" fmla="*/ 789007 w 2303747"/>
              <a:gd name="connsiteY4" fmla="*/ 2341225 h 2546358"/>
              <a:gd name="connsiteX5" fmla="*/ 448963 w 2303747"/>
              <a:gd name="connsiteY5" fmla="*/ 1520955 h 2546358"/>
              <a:gd name="connsiteX6" fmla="*/ 306347 w 2303747"/>
              <a:gd name="connsiteY6" fmla="*/ 757771 h 2546358"/>
              <a:gd name="connsiteX7" fmla="*/ 75609 w 2303747"/>
              <a:gd name="connsiteY7" fmla="*/ 414318 h 2546358"/>
              <a:gd name="connsiteX8" fmla="*/ 0 w 2303747"/>
              <a:gd name="connsiteY8" fmla="*/ 1995 h 2546358"/>
              <a:gd name="connsiteX0" fmla="*/ 0 w 2303747"/>
              <a:gd name="connsiteY0" fmla="*/ 1995 h 2546358"/>
              <a:gd name="connsiteX1" fmla="*/ 2302865 w 2303747"/>
              <a:gd name="connsiteY1" fmla="*/ 0 h 2546358"/>
              <a:gd name="connsiteX2" fmla="*/ 2301072 w 2303747"/>
              <a:gd name="connsiteY2" fmla="*/ 2533935 h 2546358"/>
              <a:gd name="connsiteX3" fmla="*/ 1636006 w 2303747"/>
              <a:gd name="connsiteY3" fmla="*/ 2523977 h 2546358"/>
              <a:gd name="connsiteX4" fmla="*/ 789007 w 2303747"/>
              <a:gd name="connsiteY4" fmla="*/ 2341225 h 2546358"/>
              <a:gd name="connsiteX5" fmla="*/ 448963 w 2303747"/>
              <a:gd name="connsiteY5" fmla="*/ 1520955 h 2546358"/>
              <a:gd name="connsiteX6" fmla="*/ 306347 w 2303747"/>
              <a:gd name="connsiteY6" fmla="*/ 757771 h 2546358"/>
              <a:gd name="connsiteX7" fmla="*/ 75609 w 2303747"/>
              <a:gd name="connsiteY7" fmla="*/ 414318 h 2546358"/>
              <a:gd name="connsiteX8" fmla="*/ 0 w 2303747"/>
              <a:gd name="connsiteY8" fmla="*/ 1995 h 2546358"/>
              <a:gd name="connsiteX0" fmla="*/ 240 w 2303987"/>
              <a:gd name="connsiteY0" fmla="*/ 1995 h 2546358"/>
              <a:gd name="connsiteX1" fmla="*/ 2303105 w 2303987"/>
              <a:gd name="connsiteY1" fmla="*/ 0 h 2546358"/>
              <a:gd name="connsiteX2" fmla="*/ 2301312 w 2303987"/>
              <a:gd name="connsiteY2" fmla="*/ 2533935 h 2546358"/>
              <a:gd name="connsiteX3" fmla="*/ 1636246 w 2303987"/>
              <a:gd name="connsiteY3" fmla="*/ 2523977 h 2546358"/>
              <a:gd name="connsiteX4" fmla="*/ 789247 w 2303987"/>
              <a:gd name="connsiteY4" fmla="*/ 2341225 h 2546358"/>
              <a:gd name="connsiteX5" fmla="*/ 449203 w 2303987"/>
              <a:gd name="connsiteY5" fmla="*/ 1520955 h 2546358"/>
              <a:gd name="connsiteX6" fmla="*/ 306587 w 2303987"/>
              <a:gd name="connsiteY6" fmla="*/ 757771 h 2546358"/>
              <a:gd name="connsiteX7" fmla="*/ 70038 w 2303987"/>
              <a:gd name="connsiteY7" fmla="*/ 420876 h 2546358"/>
              <a:gd name="connsiteX8" fmla="*/ 240 w 2303987"/>
              <a:gd name="connsiteY8" fmla="*/ 1995 h 2546358"/>
              <a:gd name="connsiteX0" fmla="*/ 0 w 2303747"/>
              <a:gd name="connsiteY0" fmla="*/ 1995 h 2546358"/>
              <a:gd name="connsiteX1" fmla="*/ 2302865 w 2303747"/>
              <a:gd name="connsiteY1" fmla="*/ 0 h 2546358"/>
              <a:gd name="connsiteX2" fmla="*/ 2301072 w 2303747"/>
              <a:gd name="connsiteY2" fmla="*/ 2533935 h 2546358"/>
              <a:gd name="connsiteX3" fmla="*/ 1636006 w 2303747"/>
              <a:gd name="connsiteY3" fmla="*/ 2523977 h 2546358"/>
              <a:gd name="connsiteX4" fmla="*/ 789007 w 2303747"/>
              <a:gd name="connsiteY4" fmla="*/ 2341225 h 2546358"/>
              <a:gd name="connsiteX5" fmla="*/ 448963 w 2303747"/>
              <a:gd name="connsiteY5" fmla="*/ 1520955 h 2546358"/>
              <a:gd name="connsiteX6" fmla="*/ 306347 w 2303747"/>
              <a:gd name="connsiteY6" fmla="*/ 757771 h 2546358"/>
              <a:gd name="connsiteX7" fmla="*/ 75299 w 2303747"/>
              <a:gd name="connsiteY7" fmla="*/ 402249 h 2546358"/>
              <a:gd name="connsiteX8" fmla="*/ 0 w 2303747"/>
              <a:gd name="connsiteY8" fmla="*/ 1995 h 2546358"/>
              <a:gd name="connsiteX0" fmla="*/ 0 w 2303747"/>
              <a:gd name="connsiteY0" fmla="*/ 1995 h 2546358"/>
              <a:gd name="connsiteX1" fmla="*/ 2302865 w 2303747"/>
              <a:gd name="connsiteY1" fmla="*/ 0 h 2546358"/>
              <a:gd name="connsiteX2" fmla="*/ 2301072 w 2303747"/>
              <a:gd name="connsiteY2" fmla="*/ 2533935 h 2546358"/>
              <a:gd name="connsiteX3" fmla="*/ 1636006 w 2303747"/>
              <a:gd name="connsiteY3" fmla="*/ 2523977 h 2546358"/>
              <a:gd name="connsiteX4" fmla="*/ 789007 w 2303747"/>
              <a:gd name="connsiteY4" fmla="*/ 2341225 h 2546358"/>
              <a:gd name="connsiteX5" fmla="*/ 448963 w 2303747"/>
              <a:gd name="connsiteY5" fmla="*/ 1520955 h 2546358"/>
              <a:gd name="connsiteX6" fmla="*/ 306347 w 2303747"/>
              <a:gd name="connsiteY6" fmla="*/ 757771 h 2546358"/>
              <a:gd name="connsiteX7" fmla="*/ 75299 w 2303747"/>
              <a:gd name="connsiteY7" fmla="*/ 402249 h 2546358"/>
              <a:gd name="connsiteX8" fmla="*/ 0 w 2303747"/>
              <a:gd name="connsiteY8" fmla="*/ 1995 h 2546358"/>
              <a:gd name="connsiteX0" fmla="*/ 0 w 2323003"/>
              <a:gd name="connsiteY0" fmla="*/ 5100 h 2546358"/>
              <a:gd name="connsiteX1" fmla="*/ 2322121 w 2323003"/>
              <a:gd name="connsiteY1" fmla="*/ 0 h 2546358"/>
              <a:gd name="connsiteX2" fmla="*/ 2320328 w 2323003"/>
              <a:gd name="connsiteY2" fmla="*/ 2533935 h 2546358"/>
              <a:gd name="connsiteX3" fmla="*/ 1655262 w 2323003"/>
              <a:gd name="connsiteY3" fmla="*/ 2523977 h 2546358"/>
              <a:gd name="connsiteX4" fmla="*/ 808263 w 2323003"/>
              <a:gd name="connsiteY4" fmla="*/ 2341225 h 2546358"/>
              <a:gd name="connsiteX5" fmla="*/ 468219 w 2323003"/>
              <a:gd name="connsiteY5" fmla="*/ 1520955 h 2546358"/>
              <a:gd name="connsiteX6" fmla="*/ 325603 w 2323003"/>
              <a:gd name="connsiteY6" fmla="*/ 757771 h 2546358"/>
              <a:gd name="connsiteX7" fmla="*/ 94555 w 2323003"/>
              <a:gd name="connsiteY7" fmla="*/ 402249 h 2546358"/>
              <a:gd name="connsiteX8" fmla="*/ 0 w 2323003"/>
              <a:gd name="connsiteY8" fmla="*/ 5100 h 2546358"/>
              <a:gd name="connsiteX0" fmla="*/ 0 w 2323003"/>
              <a:gd name="connsiteY0" fmla="*/ 5100 h 2546358"/>
              <a:gd name="connsiteX1" fmla="*/ 2322121 w 2323003"/>
              <a:gd name="connsiteY1" fmla="*/ 0 h 2546358"/>
              <a:gd name="connsiteX2" fmla="*/ 2320328 w 2323003"/>
              <a:gd name="connsiteY2" fmla="*/ 2533935 h 2546358"/>
              <a:gd name="connsiteX3" fmla="*/ 1655262 w 2323003"/>
              <a:gd name="connsiteY3" fmla="*/ 2523977 h 2546358"/>
              <a:gd name="connsiteX4" fmla="*/ 808263 w 2323003"/>
              <a:gd name="connsiteY4" fmla="*/ 2341225 h 2546358"/>
              <a:gd name="connsiteX5" fmla="*/ 468219 w 2323003"/>
              <a:gd name="connsiteY5" fmla="*/ 1520955 h 2546358"/>
              <a:gd name="connsiteX6" fmla="*/ 325603 w 2323003"/>
              <a:gd name="connsiteY6" fmla="*/ 757771 h 2546358"/>
              <a:gd name="connsiteX7" fmla="*/ 94555 w 2323003"/>
              <a:gd name="connsiteY7" fmla="*/ 402249 h 2546358"/>
              <a:gd name="connsiteX8" fmla="*/ 0 w 2323003"/>
              <a:gd name="connsiteY8" fmla="*/ 5100 h 2546358"/>
              <a:gd name="connsiteX0" fmla="*/ 0 w 2323003"/>
              <a:gd name="connsiteY0" fmla="*/ 5100 h 2546358"/>
              <a:gd name="connsiteX1" fmla="*/ 2322121 w 2323003"/>
              <a:gd name="connsiteY1" fmla="*/ 0 h 2546358"/>
              <a:gd name="connsiteX2" fmla="*/ 2320328 w 2323003"/>
              <a:gd name="connsiteY2" fmla="*/ 2533935 h 2546358"/>
              <a:gd name="connsiteX3" fmla="*/ 1655262 w 2323003"/>
              <a:gd name="connsiteY3" fmla="*/ 2523977 h 2546358"/>
              <a:gd name="connsiteX4" fmla="*/ 808263 w 2323003"/>
              <a:gd name="connsiteY4" fmla="*/ 2341225 h 2546358"/>
              <a:gd name="connsiteX5" fmla="*/ 468219 w 2323003"/>
              <a:gd name="connsiteY5" fmla="*/ 1520955 h 2546358"/>
              <a:gd name="connsiteX6" fmla="*/ 314600 w 2323003"/>
              <a:gd name="connsiteY6" fmla="*/ 751562 h 2546358"/>
              <a:gd name="connsiteX7" fmla="*/ 94555 w 2323003"/>
              <a:gd name="connsiteY7" fmla="*/ 402249 h 2546358"/>
              <a:gd name="connsiteX8" fmla="*/ 0 w 2323003"/>
              <a:gd name="connsiteY8" fmla="*/ 5100 h 2546358"/>
              <a:gd name="connsiteX0" fmla="*/ 0 w 2323003"/>
              <a:gd name="connsiteY0" fmla="*/ 5100 h 2546358"/>
              <a:gd name="connsiteX1" fmla="*/ 2322121 w 2323003"/>
              <a:gd name="connsiteY1" fmla="*/ 0 h 2546358"/>
              <a:gd name="connsiteX2" fmla="*/ 2320328 w 2323003"/>
              <a:gd name="connsiteY2" fmla="*/ 2533935 h 2546358"/>
              <a:gd name="connsiteX3" fmla="*/ 1655262 w 2323003"/>
              <a:gd name="connsiteY3" fmla="*/ 2523977 h 2546358"/>
              <a:gd name="connsiteX4" fmla="*/ 808263 w 2323003"/>
              <a:gd name="connsiteY4" fmla="*/ 2341225 h 2546358"/>
              <a:gd name="connsiteX5" fmla="*/ 468219 w 2323003"/>
              <a:gd name="connsiteY5" fmla="*/ 1520955 h 2546358"/>
              <a:gd name="connsiteX6" fmla="*/ 314600 w 2323003"/>
              <a:gd name="connsiteY6" fmla="*/ 751562 h 2546358"/>
              <a:gd name="connsiteX7" fmla="*/ 94555 w 2323003"/>
              <a:gd name="connsiteY7" fmla="*/ 402249 h 2546358"/>
              <a:gd name="connsiteX8" fmla="*/ 0 w 2323003"/>
              <a:gd name="connsiteY8" fmla="*/ 5100 h 2546358"/>
              <a:gd name="connsiteX0" fmla="*/ 0 w 2323003"/>
              <a:gd name="connsiteY0" fmla="*/ 5100 h 2546358"/>
              <a:gd name="connsiteX1" fmla="*/ 2322121 w 2323003"/>
              <a:gd name="connsiteY1" fmla="*/ 0 h 2546358"/>
              <a:gd name="connsiteX2" fmla="*/ 2320328 w 2323003"/>
              <a:gd name="connsiteY2" fmla="*/ 2533935 h 2546358"/>
              <a:gd name="connsiteX3" fmla="*/ 1655262 w 2323003"/>
              <a:gd name="connsiteY3" fmla="*/ 2523977 h 2546358"/>
              <a:gd name="connsiteX4" fmla="*/ 808263 w 2323003"/>
              <a:gd name="connsiteY4" fmla="*/ 2341225 h 2546358"/>
              <a:gd name="connsiteX5" fmla="*/ 608509 w 2323003"/>
              <a:gd name="connsiteY5" fmla="*/ 1477493 h 2546358"/>
              <a:gd name="connsiteX6" fmla="*/ 314600 w 2323003"/>
              <a:gd name="connsiteY6" fmla="*/ 751562 h 2546358"/>
              <a:gd name="connsiteX7" fmla="*/ 94555 w 2323003"/>
              <a:gd name="connsiteY7" fmla="*/ 402249 h 2546358"/>
              <a:gd name="connsiteX8" fmla="*/ 0 w 2323003"/>
              <a:gd name="connsiteY8" fmla="*/ 5100 h 2546358"/>
              <a:gd name="connsiteX0" fmla="*/ 0 w 2323003"/>
              <a:gd name="connsiteY0" fmla="*/ 5100 h 2546358"/>
              <a:gd name="connsiteX1" fmla="*/ 2322121 w 2323003"/>
              <a:gd name="connsiteY1" fmla="*/ 0 h 2546358"/>
              <a:gd name="connsiteX2" fmla="*/ 2320328 w 2323003"/>
              <a:gd name="connsiteY2" fmla="*/ 2533935 h 2546358"/>
              <a:gd name="connsiteX3" fmla="*/ 1655262 w 2323003"/>
              <a:gd name="connsiteY3" fmla="*/ 2523977 h 2546358"/>
              <a:gd name="connsiteX4" fmla="*/ 808263 w 2323003"/>
              <a:gd name="connsiteY4" fmla="*/ 2341225 h 2546358"/>
              <a:gd name="connsiteX5" fmla="*/ 481972 w 2323003"/>
              <a:gd name="connsiteY5" fmla="*/ 1592357 h 2546358"/>
              <a:gd name="connsiteX6" fmla="*/ 314600 w 2323003"/>
              <a:gd name="connsiteY6" fmla="*/ 751562 h 2546358"/>
              <a:gd name="connsiteX7" fmla="*/ 94555 w 2323003"/>
              <a:gd name="connsiteY7" fmla="*/ 402249 h 2546358"/>
              <a:gd name="connsiteX8" fmla="*/ 0 w 2323003"/>
              <a:gd name="connsiteY8" fmla="*/ 5100 h 2546358"/>
              <a:gd name="connsiteX0" fmla="*/ 0 w 2323003"/>
              <a:gd name="connsiteY0" fmla="*/ 5100 h 2546358"/>
              <a:gd name="connsiteX1" fmla="*/ 2322121 w 2323003"/>
              <a:gd name="connsiteY1" fmla="*/ 0 h 2546358"/>
              <a:gd name="connsiteX2" fmla="*/ 2320328 w 2323003"/>
              <a:gd name="connsiteY2" fmla="*/ 2533935 h 2546358"/>
              <a:gd name="connsiteX3" fmla="*/ 1655262 w 2323003"/>
              <a:gd name="connsiteY3" fmla="*/ 2523977 h 2546358"/>
              <a:gd name="connsiteX4" fmla="*/ 808263 w 2323003"/>
              <a:gd name="connsiteY4" fmla="*/ 2341225 h 2546358"/>
              <a:gd name="connsiteX5" fmla="*/ 481972 w 2323003"/>
              <a:gd name="connsiteY5" fmla="*/ 1592357 h 2546358"/>
              <a:gd name="connsiteX6" fmla="*/ 314600 w 2323003"/>
              <a:gd name="connsiteY6" fmla="*/ 751562 h 2546358"/>
              <a:gd name="connsiteX7" fmla="*/ 94555 w 2323003"/>
              <a:gd name="connsiteY7" fmla="*/ 402249 h 2546358"/>
              <a:gd name="connsiteX8" fmla="*/ 0 w 2323003"/>
              <a:gd name="connsiteY8" fmla="*/ 5100 h 2546358"/>
              <a:gd name="connsiteX0" fmla="*/ 0 w 2323003"/>
              <a:gd name="connsiteY0" fmla="*/ 5100 h 2855203"/>
              <a:gd name="connsiteX1" fmla="*/ 2322121 w 2323003"/>
              <a:gd name="connsiteY1" fmla="*/ 0 h 2855203"/>
              <a:gd name="connsiteX2" fmla="*/ 2320328 w 2323003"/>
              <a:gd name="connsiteY2" fmla="*/ 2533935 h 2855203"/>
              <a:gd name="connsiteX3" fmla="*/ 1622252 w 2323003"/>
              <a:gd name="connsiteY3" fmla="*/ 2853047 h 2855203"/>
              <a:gd name="connsiteX4" fmla="*/ 808263 w 2323003"/>
              <a:gd name="connsiteY4" fmla="*/ 2341225 h 2855203"/>
              <a:gd name="connsiteX5" fmla="*/ 481972 w 2323003"/>
              <a:gd name="connsiteY5" fmla="*/ 1592357 h 2855203"/>
              <a:gd name="connsiteX6" fmla="*/ 314600 w 2323003"/>
              <a:gd name="connsiteY6" fmla="*/ 751562 h 2855203"/>
              <a:gd name="connsiteX7" fmla="*/ 94555 w 2323003"/>
              <a:gd name="connsiteY7" fmla="*/ 402249 h 2855203"/>
              <a:gd name="connsiteX8" fmla="*/ 0 w 2323003"/>
              <a:gd name="connsiteY8" fmla="*/ 5100 h 2855203"/>
              <a:gd name="connsiteX0" fmla="*/ 0 w 2323003"/>
              <a:gd name="connsiteY0" fmla="*/ 5100 h 2857999"/>
              <a:gd name="connsiteX1" fmla="*/ 2322121 w 2323003"/>
              <a:gd name="connsiteY1" fmla="*/ 0 h 2857999"/>
              <a:gd name="connsiteX2" fmla="*/ 2320328 w 2323003"/>
              <a:gd name="connsiteY2" fmla="*/ 2533935 h 2857999"/>
              <a:gd name="connsiteX3" fmla="*/ 1622252 w 2323003"/>
              <a:gd name="connsiteY3" fmla="*/ 2853047 h 2857999"/>
              <a:gd name="connsiteX4" fmla="*/ 808263 w 2323003"/>
              <a:gd name="connsiteY4" fmla="*/ 2341225 h 2857999"/>
              <a:gd name="connsiteX5" fmla="*/ 481972 w 2323003"/>
              <a:gd name="connsiteY5" fmla="*/ 1592357 h 2857999"/>
              <a:gd name="connsiteX6" fmla="*/ 314600 w 2323003"/>
              <a:gd name="connsiteY6" fmla="*/ 751562 h 2857999"/>
              <a:gd name="connsiteX7" fmla="*/ 94555 w 2323003"/>
              <a:gd name="connsiteY7" fmla="*/ 402249 h 2857999"/>
              <a:gd name="connsiteX8" fmla="*/ 0 w 2323003"/>
              <a:gd name="connsiteY8" fmla="*/ 5100 h 2857999"/>
              <a:gd name="connsiteX0" fmla="*/ 0 w 2322714"/>
              <a:gd name="connsiteY0" fmla="*/ 5100 h 2923155"/>
              <a:gd name="connsiteX1" fmla="*/ 2322121 w 2322714"/>
              <a:gd name="connsiteY1" fmla="*/ 0 h 2923155"/>
              <a:gd name="connsiteX2" fmla="*/ 2317577 w 2322714"/>
              <a:gd name="connsiteY2" fmla="*/ 2909571 h 2923155"/>
              <a:gd name="connsiteX3" fmla="*/ 1622252 w 2322714"/>
              <a:gd name="connsiteY3" fmla="*/ 2853047 h 2923155"/>
              <a:gd name="connsiteX4" fmla="*/ 808263 w 2322714"/>
              <a:gd name="connsiteY4" fmla="*/ 2341225 h 2923155"/>
              <a:gd name="connsiteX5" fmla="*/ 481972 w 2322714"/>
              <a:gd name="connsiteY5" fmla="*/ 1592357 h 2923155"/>
              <a:gd name="connsiteX6" fmla="*/ 314600 w 2322714"/>
              <a:gd name="connsiteY6" fmla="*/ 751562 h 2923155"/>
              <a:gd name="connsiteX7" fmla="*/ 94555 w 2322714"/>
              <a:gd name="connsiteY7" fmla="*/ 402249 h 2923155"/>
              <a:gd name="connsiteX8" fmla="*/ 0 w 2322714"/>
              <a:gd name="connsiteY8" fmla="*/ 5100 h 2923155"/>
              <a:gd name="connsiteX0" fmla="*/ 0 w 2322714"/>
              <a:gd name="connsiteY0" fmla="*/ 5100 h 2914799"/>
              <a:gd name="connsiteX1" fmla="*/ 2322121 w 2322714"/>
              <a:gd name="connsiteY1" fmla="*/ 0 h 2914799"/>
              <a:gd name="connsiteX2" fmla="*/ 2317577 w 2322714"/>
              <a:gd name="connsiteY2" fmla="*/ 2909571 h 2914799"/>
              <a:gd name="connsiteX3" fmla="*/ 1481961 w 2322714"/>
              <a:gd name="connsiteY3" fmla="*/ 2818898 h 2914799"/>
              <a:gd name="connsiteX4" fmla="*/ 808263 w 2322714"/>
              <a:gd name="connsiteY4" fmla="*/ 2341225 h 2914799"/>
              <a:gd name="connsiteX5" fmla="*/ 481972 w 2322714"/>
              <a:gd name="connsiteY5" fmla="*/ 1592357 h 2914799"/>
              <a:gd name="connsiteX6" fmla="*/ 314600 w 2322714"/>
              <a:gd name="connsiteY6" fmla="*/ 751562 h 2914799"/>
              <a:gd name="connsiteX7" fmla="*/ 94555 w 2322714"/>
              <a:gd name="connsiteY7" fmla="*/ 402249 h 2914799"/>
              <a:gd name="connsiteX8" fmla="*/ 0 w 2322714"/>
              <a:gd name="connsiteY8" fmla="*/ 5100 h 2914799"/>
              <a:gd name="connsiteX0" fmla="*/ 0 w 2322714"/>
              <a:gd name="connsiteY0" fmla="*/ 5100 h 2912815"/>
              <a:gd name="connsiteX1" fmla="*/ 2322121 w 2322714"/>
              <a:gd name="connsiteY1" fmla="*/ 0 h 2912815"/>
              <a:gd name="connsiteX2" fmla="*/ 2317577 w 2322714"/>
              <a:gd name="connsiteY2" fmla="*/ 2909571 h 2912815"/>
              <a:gd name="connsiteX3" fmla="*/ 1426945 w 2322714"/>
              <a:gd name="connsiteY3" fmla="*/ 2797167 h 2912815"/>
              <a:gd name="connsiteX4" fmla="*/ 808263 w 2322714"/>
              <a:gd name="connsiteY4" fmla="*/ 2341225 h 2912815"/>
              <a:gd name="connsiteX5" fmla="*/ 481972 w 2322714"/>
              <a:gd name="connsiteY5" fmla="*/ 1592357 h 2912815"/>
              <a:gd name="connsiteX6" fmla="*/ 314600 w 2322714"/>
              <a:gd name="connsiteY6" fmla="*/ 751562 h 2912815"/>
              <a:gd name="connsiteX7" fmla="*/ 94555 w 2322714"/>
              <a:gd name="connsiteY7" fmla="*/ 402249 h 2912815"/>
              <a:gd name="connsiteX8" fmla="*/ 0 w 2322714"/>
              <a:gd name="connsiteY8" fmla="*/ 5100 h 2912815"/>
              <a:gd name="connsiteX0" fmla="*/ 0 w 2322714"/>
              <a:gd name="connsiteY0" fmla="*/ 5100 h 2912644"/>
              <a:gd name="connsiteX1" fmla="*/ 2322121 w 2322714"/>
              <a:gd name="connsiteY1" fmla="*/ 0 h 2912644"/>
              <a:gd name="connsiteX2" fmla="*/ 2317577 w 2322714"/>
              <a:gd name="connsiteY2" fmla="*/ 2909571 h 2912644"/>
              <a:gd name="connsiteX3" fmla="*/ 1426945 w 2322714"/>
              <a:gd name="connsiteY3" fmla="*/ 2797167 h 2912644"/>
              <a:gd name="connsiteX4" fmla="*/ 808263 w 2322714"/>
              <a:gd name="connsiteY4" fmla="*/ 2341225 h 2912644"/>
              <a:gd name="connsiteX5" fmla="*/ 481972 w 2322714"/>
              <a:gd name="connsiteY5" fmla="*/ 1592357 h 2912644"/>
              <a:gd name="connsiteX6" fmla="*/ 314600 w 2322714"/>
              <a:gd name="connsiteY6" fmla="*/ 751562 h 2912644"/>
              <a:gd name="connsiteX7" fmla="*/ 94555 w 2322714"/>
              <a:gd name="connsiteY7" fmla="*/ 402249 h 2912644"/>
              <a:gd name="connsiteX8" fmla="*/ 0 w 2322714"/>
              <a:gd name="connsiteY8" fmla="*/ 5100 h 2912644"/>
              <a:gd name="connsiteX0" fmla="*/ 0 w 2322714"/>
              <a:gd name="connsiteY0" fmla="*/ 5100 h 2912644"/>
              <a:gd name="connsiteX1" fmla="*/ 2322121 w 2322714"/>
              <a:gd name="connsiteY1" fmla="*/ 0 h 2912644"/>
              <a:gd name="connsiteX2" fmla="*/ 2317577 w 2322714"/>
              <a:gd name="connsiteY2" fmla="*/ 2909571 h 2912644"/>
              <a:gd name="connsiteX3" fmla="*/ 1426945 w 2322714"/>
              <a:gd name="connsiteY3" fmla="*/ 2797167 h 2912644"/>
              <a:gd name="connsiteX4" fmla="*/ 808263 w 2322714"/>
              <a:gd name="connsiteY4" fmla="*/ 2341225 h 2912644"/>
              <a:gd name="connsiteX5" fmla="*/ 487474 w 2322714"/>
              <a:gd name="connsiteY5" fmla="*/ 1614088 h 2912644"/>
              <a:gd name="connsiteX6" fmla="*/ 314600 w 2322714"/>
              <a:gd name="connsiteY6" fmla="*/ 751562 h 2912644"/>
              <a:gd name="connsiteX7" fmla="*/ 94555 w 2322714"/>
              <a:gd name="connsiteY7" fmla="*/ 402249 h 2912644"/>
              <a:gd name="connsiteX8" fmla="*/ 0 w 2322714"/>
              <a:gd name="connsiteY8" fmla="*/ 5100 h 2912644"/>
              <a:gd name="connsiteX0" fmla="*/ 0 w 2322714"/>
              <a:gd name="connsiteY0" fmla="*/ 5100 h 2912644"/>
              <a:gd name="connsiteX1" fmla="*/ 2322121 w 2322714"/>
              <a:gd name="connsiteY1" fmla="*/ 0 h 2912644"/>
              <a:gd name="connsiteX2" fmla="*/ 2317577 w 2322714"/>
              <a:gd name="connsiteY2" fmla="*/ 2909571 h 2912644"/>
              <a:gd name="connsiteX3" fmla="*/ 1426945 w 2322714"/>
              <a:gd name="connsiteY3" fmla="*/ 2797167 h 2912644"/>
              <a:gd name="connsiteX4" fmla="*/ 808263 w 2322714"/>
              <a:gd name="connsiteY4" fmla="*/ 2341225 h 2912644"/>
              <a:gd name="connsiteX5" fmla="*/ 487474 w 2322714"/>
              <a:gd name="connsiteY5" fmla="*/ 1614088 h 2912644"/>
              <a:gd name="connsiteX6" fmla="*/ 314600 w 2322714"/>
              <a:gd name="connsiteY6" fmla="*/ 751562 h 2912644"/>
              <a:gd name="connsiteX7" fmla="*/ 94555 w 2322714"/>
              <a:gd name="connsiteY7" fmla="*/ 402249 h 2912644"/>
              <a:gd name="connsiteX8" fmla="*/ 0 w 2322714"/>
              <a:gd name="connsiteY8" fmla="*/ 5100 h 2912644"/>
              <a:gd name="connsiteX0" fmla="*/ 0 w 2322714"/>
              <a:gd name="connsiteY0" fmla="*/ 5100 h 2912644"/>
              <a:gd name="connsiteX1" fmla="*/ 2322121 w 2322714"/>
              <a:gd name="connsiteY1" fmla="*/ 0 h 2912644"/>
              <a:gd name="connsiteX2" fmla="*/ 2317577 w 2322714"/>
              <a:gd name="connsiteY2" fmla="*/ 2909571 h 2912644"/>
              <a:gd name="connsiteX3" fmla="*/ 1426945 w 2322714"/>
              <a:gd name="connsiteY3" fmla="*/ 2797167 h 2912644"/>
              <a:gd name="connsiteX4" fmla="*/ 808263 w 2322714"/>
              <a:gd name="connsiteY4" fmla="*/ 2341225 h 2912644"/>
              <a:gd name="connsiteX5" fmla="*/ 487474 w 2322714"/>
              <a:gd name="connsiteY5" fmla="*/ 1614088 h 2912644"/>
              <a:gd name="connsiteX6" fmla="*/ 314600 w 2322714"/>
              <a:gd name="connsiteY6" fmla="*/ 751562 h 2912644"/>
              <a:gd name="connsiteX7" fmla="*/ 94555 w 2322714"/>
              <a:gd name="connsiteY7" fmla="*/ 402249 h 2912644"/>
              <a:gd name="connsiteX8" fmla="*/ 0 w 2322714"/>
              <a:gd name="connsiteY8" fmla="*/ 5100 h 2912644"/>
              <a:gd name="connsiteX0" fmla="*/ 0 w 2322714"/>
              <a:gd name="connsiteY0" fmla="*/ 5100 h 2912644"/>
              <a:gd name="connsiteX1" fmla="*/ 2322121 w 2322714"/>
              <a:gd name="connsiteY1" fmla="*/ 0 h 2912644"/>
              <a:gd name="connsiteX2" fmla="*/ 2317577 w 2322714"/>
              <a:gd name="connsiteY2" fmla="*/ 2909571 h 2912644"/>
              <a:gd name="connsiteX3" fmla="*/ 1426945 w 2322714"/>
              <a:gd name="connsiteY3" fmla="*/ 2797167 h 2912644"/>
              <a:gd name="connsiteX4" fmla="*/ 808263 w 2322714"/>
              <a:gd name="connsiteY4" fmla="*/ 2341225 h 2912644"/>
              <a:gd name="connsiteX5" fmla="*/ 487474 w 2322714"/>
              <a:gd name="connsiteY5" fmla="*/ 1614088 h 2912644"/>
              <a:gd name="connsiteX6" fmla="*/ 314600 w 2322714"/>
              <a:gd name="connsiteY6" fmla="*/ 751562 h 2912644"/>
              <a:gd name="connsiteX7" fmla="*/ 94555 w 2322714"/>
              <a:gd name="connsiteY7" fmla="*/ 402249 h 2912644"/>
              <a:gd name="connsiteX8" fmla="*/ 0 w 2322714"/>
              <a:gd name="connsiteY8" fmla="*/ 5100 h 2912644"/>
              <a:gd name="connsiteX0" fmla="*/ 0 w 2322714"/>
              <a:gd name="connsiteY0" fmla="*/ 5100 h 2912644"/>
              <a:gd name="connsiteX1" fmla="*/ 2322121 w 2322714"/>
              <a:gd name="connsiteY1" fmla="*/ 0 h 2912644"/>
              <a:gd name="connsiteX2" fmla="*/ 2317577 w 2322714"/>
              <a:gd name="connsiteY2" fmla="*/ 2909571 h 2912644"/>
              <a:gd name="connsiteX3" fmla="*/ 1426945 w 2322714"/>
              <a:gd name="connsiteY3" fmla="*/ 2797167 h 2912644"/>
              <a:gd name="connsiteX4" fmla="*/ 808263 w 2322714"/>
              <a:gd name="connsiteY4" fmla="*/ 2341225 h 2912644"/>
              <a:gd name="connsiteX5" fmla="*/ 495727 w 2322714"/>
              <a:gd name="connsiteY5" fmla="*/ 1704116 h 2912644"/>
              <a:gd name="connsiteX6" fmla="*/ 314600 w 2322714"/>
              <a:gd name="connsiteY6" fmla="*/ 751562 h 2912644"/>
              <a:gd name="connsiteX7" fmla="*/ 94555 w 2322714"/>
              <a:gd name="connsiteY7" fmla="*/ 402249 h 2912644"/>
              <a:gd name="connsiteX8" fmla="*/ 0 w 2322714"/>
              <a:gd name="connsiteY8" fmla="*/ 5100 h 2912644"/>
              <a:gd name="connsiteX0" fmla="*/ 0 w 2322714"/>
              <a:gd name="connsiteY0" fmla="*/ 5100 h 2912644"/>
              <a:gd name="connsiteX1" fmla="*/ 2322121 w 2322714"/>
              <a:gd name="connsiteY1" fmla="*/ 0 h 2912644"/>
              <a:gd name="connsiteX2" fmla="*/ 2317577 w 2322714"/>
              <a:gd name="connsiteY2" fmla="*/ 2909571 h 2912644"/>
              <a:gd name="connsiteX3" fmla="*/ 1426945 w 2322714"/>
              <a:gd name="connsiteY3" fmla="*/ 2797167 h 2912644"/>
              <a:gd name="connsiteX4" fmla="*/ 808263 w 2322714"/>
              <a:gd name="connsiteY4" fmla="*/ 2341225 h 2912644"/>
              <a:gd name="connsiteX5" fmla="*/ 495727 w 2322714"/>
              <a:gd name="connsiteY5" fmla="*/ 1704116 h 2912644"/>
              <a:gd name="connsiteX6" fmla="*/ 314600 w 2322714"/>
              <a:gd name="connsiteY6" fmla="*/ 751562 h 2912644"/>
              <a:gd name="connsiteX7" fmla="*/ 94555 w 2322714"/>
              <a:gd name="connsiteY7" fmla="*/ 402249 h 2912644"/>
              <a:gd name="connsiteX8" fmla="*/ 0 w 2322714"/>
              <a:gd name="connsiteY8" fmla="*/ 5100 h 2912644"/>
              <a:gd name="connsiteX0" fmla="*/ 0 w 2322714"/>
              <a:gd name="connsiteY0" fmla="*/ 5100 h 2912756"/>
              <a:gd name="connsiteX1" fmla="*/ 2322121 w 2322714"/>
              <a:gd name="connsiteY1" fmla="*/ 0 h 2912756"/>
              <a:gd name="connsiteX2" fmla="*/ 2317577 w 2322714"/>
              <a:gd name="connsiteY2" fmla="*/ 2909571 h 2912756"/>
              <a:gd name="connsiteX3" fmla="*/ 1426945 w 2322714"/>
              <a:gd name="connsiteY3" fmla="*/ 2797167 h 2912756"/>
              <a:gd name="connsiteX4" fmla="*/ 813764 w 2322714"/>
              <a:gd name="connsiteY4" fmla="*/ 2347434 h 2912756"/>
              <a:gd name="connsiteX5" fmla="*/ 495727 w 2322714"/>
              <a:gd name="connsiteY5" fmla="*/ 1704116 h 2912756"/>
              <a:gd name="connsiteX6" fmla="*/ 314600 w 2322714"/>
              <a:gd name="connsiteY6" fmla="*/ 751562 h 2912756"/>
              <a:gd name="connsiteX7" fmla="*/ 94555 w 2322714"/>
              <a:gd name="connsiteY7" fmla="*/ 402249 h 2912756"/>
              <a:gd name="connsiteX8" fmla="*/ 0 w 2322714"/>
              <a:gd name="connsiteY8" fmla="*/ 5100 h 2912756"/>
              <a:gd name="connsiteX0" fmla="*/ 0 w 2322714"/>
              <a:gd name="connsiteY0" fmla="*/ 5100 h 2912756"/>
              <a:gd name="connsiteX1" fmla="*/ 2322121 w 2322714"/>
              <a:gd name="connsiteY1" fmla="*/ 0 h 2912756"/>
              <a:gd name="connsiteX2" fmla="*/ 2317577 w 2322714"/>
              <a:gd name="connsiteY2" fmla="*/ 2909571 h 2912756"/>
              <a:gd name="connsiteX3" fmla="*/ 1426945 w 2322714"/>
              <a:gd name="connsiteY3" fmla="*/ 2797167 h 2912756"/>
              <a:gd name="connsiteX4" fmla="*/ 813764 w 2322714"/>
              <a:gd name="connsiteY4" fmla="*/ 2347434 h 2912756"/>
              <a:gd name="connsiteX5" fmla="*/ 495727 w 2322714"/>
              <a:gd name="connsiteY5" fmla="*/ 1704116 h 2912756"/>
              <a:gd name="connsiteX6" fmla="*/ 314600 w 2322714"/>
              <a:gd name="connsiteY6" fmla="*/ 751562 h 2912756"/>
              <a:gd name="connsiteX7" fmla="*/ 94555 w 2322714"/>
              <a:gd name="connsiteY7" fmla="*/ 402249 h 2912756"/>
              <a:gd name="connsiteX8" fmla="*/ 0 w 2322714"/>
              <a:gd name="connsiteY8" fmla="*/ 5100 h 2912756"/>
              <a:gd name="connsiteX0" fmla="*/ 47227 w 2369941"/>
              <a:gd name="connsiteY0" fmla="*/ 5100 h 2912756"/>
              <a:gd name="connsiteX1" fmla="*/ 2369348 w 2369941"/>
              <a:gd name="connsiteY1" fmla="*/ 0 h 2912756"/>
              <a:gd name="connsiteX2" fmla="*/ 2364804 w 2369941"/>
              <a:gd name="connsiteY2" fmla="*/ 2909571 h 2912756"/>
              <a:gd name="connsiteX3" fmla="*/ 1474172 w 2369941"/>
              <a:gd name="connsiteY3" fmla="*/ 2797167 h 2912756"/>
              <a:gd name="connsiteX4" fmla="*/ 860991 w 2369941"/>
              <a:gd name="connsiteY4" fmla="*/ 2347434 h 2912756"/>
              <a:gd name="connsiteX5" fmla="*/ 542954 w 2369941"/>
              <a:gd name="connsiteY5" fmla="*/ 1704116 h 2912756"/>
              <a:gd name="connsiteX6" fmla="*/ 361827 w 2369941"/>
              <a:gd name="connsiteY6" fmla="*/ 751562 h 2912756"/>
              <a:gd name="connsiteX7" fmla="*/ 33930 w 2369941"/>
              <a:gd name="connsiteY7" fmla="*/ 513822 h 2912756"/>
              <a:gd name="connsiteX8" fmla="*/ 47227 w 2369941"/>
              <a:gd name="connsiteY8" fmla="*/ 5100 h 2912756"/>
              <a:gd name="connsiteX0" fmla="*/ 35168 w 2373161"/>
              <a:gd name="connsiteY0" fmla="*/ 789 h 2912756"/>
              <a:gd name="connsiteX1" fmla="*/ 2372568 w 2373161"/>
              <a:gd name="connsiteY1" fmla="*/ 0 h 2912756"/>
              <a:gd name="connsiteX2" fmla="*/ 2368024 w 2373161"/>
              <a:gd name="connsiteY2" fmla="*/ 2909571 h 2912756"/>
              <a:gd name="connsiteX3" fmla="*/ 1477392 w 2373161"/>
              <a:gd name="connsiteY3" fmla="*/ 2797167 h 2912756"/>
              <a:gd name="connsiteX4" fmla="*/ 864211 w 2373161"/>
              <a:gd name="connsiteY4" fmla="*/ 2347434 h 2912756"/>
              <a:gd name="connsiteX5" fmla="*/ 546174 w 2373161"/>
              <a:gd name="connsiteY5" fmla="*/ 1704116 h 2912756"/>
              <a:gd name="connsiteX6" fmla="*/ 365047 w 2373161"/>
              <a:gd name="connsiteY6" fmla="*/ 751562 h 2912756"/>
              <a:gd name="connsiteX7" fmla="*/ 37150 w 2373161"/>
              <a:gd name="connsiteY7" fmla="*/ 513822 h 2912756"/>
              <a:gd name="connsiteX8" fmla="*/ 35168 w 2373161"/>
              <a:gd name="connsiteY8" fmla="*/ 789 h 2912756"/>
              <a:gd name="connsiteX0" fmla="*/ 35168 w 2373161"/>
              <a:gd name="connsiteY0" fmla="*/ 789 h 2912756"/>
              <a:gd name="connsiteX1" fmla="*/ 2372568 w 2373161"/>
              <a:gd name="connsiteY1" fmla="*/ 0 h 2912756"/>
              <a:gd name="connsiteX2" fmla="*/ 2368024 w 2373161"/>
              <a:gd name="connsiteY2" fmla="*/ 2909571 h 2912756"/>
              <a:gd name="connsiteX3" fmla="*/ 1477392 w 2373161"/>
              <a:gd name="connsiteY3" fmla="*/ 2797167 h 2912756"/>
              <a:gd name="connsiteX4" fmla="*/ 864211 w 2373161"/>
              <a:gd name="connsiteY4" fmla="*/ 2347434 h 2912756"/>
              <a:gd name="connsiteX5" fmla="*/ 546174 w 2373161"/>
              <a:gd name="connsiteY5" fmla="*/ 1704116 h 2912756"/>
              <a:gd name="connsiteX6" fmla="*/ 357407 w 2373161"/>
              <a:gd name="connsiteY6" fmla="*/ 971414 h 2912756"/>
              <a:gd name="connsiteX7" fmla="*/ 37150 w 2373161"/>
              <a:gd name="connsiteY7" fmla="*/ 513822 h 2912756"/>
              <a:gd name="connsiteX8" fmla="*/ 35168 w 2373161"/>
              <a:gd name="connsiteY8" fmla="*/ 789 h 2912756"/>
              <a:gd name="connsiteX0" fmla="*/ 35168 w 2373161"/>
              <a:gd name="connsiteY0" fmla="*/ 789 h 2912756"/>
              <a:gd name="connsiteX1" fmla="*/ 2372568 w 2373161"/>
              <a:gd name="connsiteY1" fmla="*/ 0 h 2912756"/>
              <a:gd name="connsiteX2" fmla="*/ 2368024 w 2373161"/>
              <a:gd name="connsiteY2" fmla="*/ 2909571 h 2912756"/>
              <a:gd name="connsiteX3" fmla="*/ 1477392 w 2373161"/>
              <a:gd name="connsiteY3" fmla="*/ 2797167 h 2912756"/>
              <a:gd name="connsiteX4" fmla="*/ 864211 w 2373161"/>
              <a:gd name="connsiteY4" fmla="*/ 2347434 h 2912756"/>
              <a:gd name="connsiteX5" fmla="*/ 546174 w 2373161"/>
              <a:gd name="connsiteY5" fmla="*/ 1704116 h 2912756"/>
              <a:gd name="connsiteX6" fmla="*/ 357407 w 2373161"/>
              <a:gd name="connsiteY6" fmla="*/ 971414 h 2912756"/>
              <a:gd name="connsiteX7" fmla="*/ 37150 w 2373161"/>
              <a:gd name="connsiteY7" fmla="*/ 513822 h 2912756"/>
              <a:gd name="connsiteX8" fmla="*/ 35168 w 2373161"/>
              <a:gd name="connsiteY8" fmla="*/ 789 h 2912756"/>
              <a:gd name="connsiteX0" fmla="*/ 35168 w 2373161"/>
              <a:gd name="connsiteY0" fmla="*/ 789 h 2912756"/>
              <a:gd name="connsiteX1" fmla="*/ 2372568 w 2373161"/>
              <a:gd name="connsiteY1" fmla="*/ 0 h 2912756"/>
              <a:gd name="connsiteX2" fmla="*/ 2368024 w 2373161"/>
              <a:gd name="connsiteY2" fmla="*/ 2909571 h 2912756"/>
              <a:gd name="connsiteX3" fmla="*/ 1477392 w 2373161"/>
              <a:gd name="connsiteY3" fmla="*/ 2797167 h 2912756"/>
              <a:gd name="connsiteX4" fmla="*/ 864211 w 2373161"/>
              <a:gd name="connsiteY4" fmla="*/ 2347434 h 2912756"/>
              <a:gd name="connsiteX5" fmla="*/ 546174 w 2373161"/>
              <a:gd name="connsiteY5" fmla="*/ 1704116 h 2912756"/>
              <a:gd name="connsiteX6" fmla="*/ 519904 w 2373161"/>
              <a:gd name="connsiteY6" fmla="*/ 1702771 h 2912756"/>
              <a:gd name="connsiteX7" fmla="*/ 357407 w 2373161"/>
              <a:gd name="connsiteY7" fmla="*/ 971414 h 2912756"/>
              <a:gd name="connsiteX8" fmla="*/ 37150 w 2373161"/>
              <a:gd name="connsiteY8" fmla="*/ 513822 h 2912756"/>
              <a:gd name="connsiteX9" fmla="*/ 35168 w 2373161"/>
              <a:gd name="connsiteY9" fmla="*/ 789 h 2912756"/>
              <a:gd name="connsiteX0" fmla="*/ 35168 w 2373161"/>
              <a:gd name="connsiteY0" fmla="*/ 789 h 2912756"/>
              <a:gd name="connsiteX1" fmla="*/ 2372568 w 2373161"/>
              <a:gd name="connsiteY1" fmla="*/ 0 h 2912756"/>
              <a:gd name="connsiteX2" fmla="*/ 2368024 w 2373161"/>
              <a:gd name="connsiteY2" fmla="*/ 2909571 h 2912756"/>
              <a:gd name="connsiteX3" fmla="*/ 1477392 w 2373161"/>
              <a:gd name="connsiteY3" fmla="*/ 2797167 h 2912756"/>
              <a:gd name="connsiteX4" fmla="*/ 864211 w 2373161"/>
              <a:gd name="connsiteY4" fmla="*/ 2347434 h 2912756"/>
              <a:gd name="connsiteX5" fmla="*/ 546174 w 2373161"/>
              <a:gd name="connsiteY5" fmla="*/ 1704116 h 2912756"/>
              <a:gd name="connsiteX6" fmla="*/ 519904 w 2373161"/>
              <a:gd name="connsiteY6" fmla="*/ 1702771 h 2912756"/>
              <a:gd name="connsiteX7" fmla="*/ 357407 w 2373161"/>
              <a:gd name="connsiteY7" fmla="*/ 971414 h 2912756"/>
              <a:gd name="connsiteX8" fmla="*/ 37150 w 2373161"/>
              <a:gd name="connsiteY8" fmla="*/ 513822 h 2912756"/>
              <a:gd name="connsiteX9" fmla="*/ 35168 w 2373161"/>
              <a:gd name="connsiteY9" fmla="*/ 789 h 2912756"/>
              <a:gd name="connsiteX0" fmla="*/ 35168 w 2373161"/>
              <a:gd name="connsiteY0" fmla="*/ 789 h 2911383"/>
              <a:gd name="connsiteX1" fmla="*/ 2372568 w 2373161"/>
              <a:gd name="connsiteY1" fmla="*/ 0 h 2911383"/>
              <a:gd name="connsiteX2" fmla="*/ 2368024 w 2373161"/>
              <a:gd name="connsiteY2" fmla="*/ 2909571 h 2911383"/>
              <a:gd name="connsiteX3" fmla="*/ 1477392 w 2373161"/>
              <a:gd name="connsiteY3" fmla="*/ 2758370 h 2911383"/>
              <a:gd name="connsiteX4" fmla="*/ 864211 w 2373161"/>
              <a:gd name="connsiteY4" fmla="*/ 2347434 h 2911383"/>
              <a:gd name="connsiteX5" fmla="*/ 546174 w 2373161"/>
              <a:gd name="connsiteY5" fmla="*/ 1704116 h 2911383"/>
              <a:gd name="connsiteX6" fmla="*/ 519904 w 2373161"/>
              <a:gd name="connsiteY6" fmla="*/ 1702771 h 2911383"/>
              <a:gd name="connsiteX7" fmla="*/ 357407 w 2373161"/>
              <a:gd name="connsiteY7" fmla="*/ 971414 h 2911383"/>
              <a:gd name="connsiteX8" fmla="*/ 37150 w 2373161"/>
              <a:gd name="connsiteY8" fmla="*/ 513822 h 2911383"/>
              <a:gd name="connsiteX9" fmla="*/ 35168 w 2373161"/>
              <a:gd name="connsiteY9" fmla="*/ 789 h 2911383"/>
              <a:gd name="connsiteX0" fmla="*/ 35168 w 2372600"/>
              <a:gd name="connsiteY0" fmla="*/ 789 h 2894496"/>
              <a:gd name="connsiteX1" fmla="*/ 2372568 w 2372600"/>
              <a:gd name="connsiteY1" fmla="*/ 0 h 2894496"/>
              <a:gd name="connsiteX2" fmla="*/ 2222873 w 2372600"/>
              <a:gd name="connsiteY2" fmla="*/ 2892328 h 2894496"/>
              <a:gd name="connsiteX3" fmla="*/ 1477392 w 2372600"/>
              <a:gd name="connsiteY3" fmla="*/ 2758370 h 2894496"/>
              <a:gd name="connsiteX4" fmla="*/ 864211 w 2372600"/>
              <a:gd name="connsiteY4" fmla="*/ 2347434 h 2894496"/>
              <a:gd name="connsiteX5" fmla="*/ 546174 w 2372600"/>
              <a:gd name="connsiteY5" fmla="*/ 1704116 h 2894496"/>
              <a:gd name="connsiteX6" fmla="*/ 519904 w 2372600"/>
              <a:gd name="connsiteY6" fmla="*/ 1702771 h 2894496"/>
              <a:gd name="connsiteX7" fmla="*/ 357407 w 2372600"/>
              <a:gd name="connsiteY7" fmla="*/ 971414 h 2894496"/>
              <a:gd name="connsiteX8" fmla="*/ 37150 w 2372600"/>
              <a:gd name="connsiteY8" fmla="*/ 513822 h 2894496"/>
              <a:gd name="connsiteX9" fmla="*/ 35168 w 2372600"/>
              <a:gd name="connsiteY9" fmla="*/ 789 h 2894496"/>
              <a:gd name="connsiteX0" fmla="*/ 35168 w 2222892"/>
              <a:gd name="connsiteY0" fmla="*/ 9411 h 2903118"/>
              <a:gd name="connsiteX1" fmla="*/ 2208318 w 2222892"/>
              <a:gd name="connsiteY1" fmla="*/ 0 h 2903118"/>
              <a:gd name="connsiteX2" fmla="*/ 2222873 w 2222892"/>
              <a:gd name="connsiteY2" fmla="*/ 2900950 h 2903118"/>
              <a:gd name="connsiteX3" fmla="*/ 1477392 w 2222892"/>
              <a:gd name="connsiteY3" fmla="*/ 2766992 h 2903118"/>
              <a:gd name="connsiteX4" fmla="*/ 864211 w 2222892"/>
              <a:gd name="connsiteY4" fmla="*/ 2356056 h 2903118"/>
              <a:gd name="connsiteX5" fmla="*/ 546174 w 2222892"/>
              <a:gd name="connsiteY5" fmla="*/ 1712738 h 2903118"/>
              <a:gd name="connsiteX6" fmla="*/ 519904 w 2222892"/>
              <a:gd name="connsiteY6" fmla="*/ 1711393 h 2903118"/>
              <a:gd name="connsiteX7" fmla="*/ 357407 w 2222892"/>
              <a:gd name="connsiteY7" fmla="*/ 980036 h 2903118"/>
              <a:gd name="connsiteX8" fmla="*/ 37150 w 2222892"/>
              <a:gd name="connsiteY8" fmla="*/ 522444 h 2903118"/>
              <a:gd name="connsiteX9" fmla="*/ 35168 w 2222892"/>
              <a:gd name="connsiteY9" fmla="*/ 9411 h 2903118"/>
              <a:gd name="connsiteX0" fmla="*/ 35168 w 2222892"/>
              <a:gd name="connsiteY0" fmla="*/ 9411 h 2903118"/>
              <a:gd name="connsiteX1" fmla="*/ 2208318 w 2222892"/>
              <a:gd name="connsiteY1" fmla="*/ 0 h 2903118"/>
              <a:gd name="connsiteX2" fmla="*/ 2222873 w 2222892"/>
              <a:gd name="connsiteY2" fmla="*/ 2900950 h 2903118"/>
              <a:gd name="connsiteX3" fmla="*/ 1477392 w 2222892"/>
              <a:gd name="connsiteY3" fmla="*/ 2766992 h 2903118"/>
              <a:gd name="connsiteX4" fmla="*/ 864211 w 2222892"/>
              <a:gd name="connsiteY4" fmla="*/ 2356056 h 2903118"/>
              <a:gd name="connsiteX5" fmla="*/ 546174 w 2222892"/>
              <a:gd name="connsiteY5" fmla="*/ 1712738 h 2903118"/>
              <a:gd name="connsiteX6" fmla="*/ 485527 w 2222892"/>
              <a:gd name="connsiteY6" fmla="*/ 1504474 h 2903118"/>
              <a:gd name="connsiteX7" fmla="*/ 357407 w 2222892"/>
              <a:gd name="connsiteY7" fmla="*/ 980036 h 2903118"/>
              <a:gd name="connsiteX8" fmla="*/ 37150 w 2222892"/>
              <a:gd name="connsiteY8" fmla="*/ 522444 h 2903118"/>
              <a:gd name="connsiteX9" fmla="*/ 35168 w 2222892"/>
              <a:gd name="connsiteY9" fmla="*/ 9411 h 2903118"/>
              <a:gd name="connsiteX0" fmla="*/ 35168 w 2222892"/>
              <a:gd name="connsiteY0" fmla="*/ 9411 h 2903118"/>
              <a:gd name="connsiteX1" fmla="*/ 2208318 w 2222892"/>
              <a:gd name="connsiteY1" fmla="*/ 0 h 2903118"/>
              <a:gd name="connsiteX2" fmla="*/ 2222873 w 2222892"/>
              <a:gd name="connsiteY2" fmla="*/ 2900950 h 2903118"/>
              <a:gd name="connsiteX3" fmla="*/ 1477392 w 2222892"/>
              <a:gd name="connsiteY3" fmla="*/ 2766992 h 2903118"/>
              <a:gd name="connsiteX4" fmla="*/ 864211 w 2222892"/>
              <a:gd name="connsiteY4" fmla="*/ 2356056 h 2903118"/>
              <a:gd name="connsiteX5" fmla="*/ 546174 w 2222892"/>
              <a:gd name="connsiteY5" fmla="*/ 1712738 h 2903118"/>
              <a:gd name="connsiteX6" fmla="*/ 485527 w 2222892"/>
              <a:gd name="connsiteY6" fmla="*/ 1504474 h 2903118"/>
              <a:gd name="connsiteX7" fmla="*/ 357407 w 2222892"/>
              <a:gd name="connsiteY7" fmla="*/ 980036 h 2903118"/>
              <a:gd name="connsiteX8" fmla="*/ 37150 w 2222892"/>
              <a:gd name="connsiteY8" fmla="*/ 522444 h 2903118"/>
              <a:gd name="connsiteX9" fmla="*/ 35168 w 2222892"/>
              <a:gd name="connsiteY9" fmla="*/ 9411 h 2903118"/>
              <a:gd name="connsiteX0" fmla="*/ 35168 w 2222892"/>
              <a:gd name="connsiteY0" fmla="*/ 9411 h 2903118"/>
              <a:gd name="connsiteX1" fmla="*/ 2208318 w 2222892"/>
              <a:gd name="connsiteY1" fmla="*/ 0 h 2903118"/>
              <a:gd name="connsiteX2" fmla="*/ 2222873 w 2222892"/>
              <a:gd name="connsiteY2" fmla="*/ 2900950 h 2903118"/>
              <a:gd name="connsiteX3" fmla="*/ 1477392 w 2222892"/>
              <a:gd name="connsiteY3" fmla="*/ 2766992 h 2903118"/>
              <a:gd name="connsiteX4" fmla="*/ 864211 w 2222892"/>
              <a:gd name="connsiteY4" fmla="*/ 2356056 h 2903118"/>
              <a:gd name="connsiteX5" fmla="*/ 542354 w 2222892"/>
              <a:gd name="connsiteY5" fmla="*/ 1768779 h 2903118"/>
              <a:gd name="connsiteX6" fmla="*/ 485527 w 2222892"/>
              <a:gd name="connsiteY6" fmla="*/ 1504474 h 2903118"/>
              <a:gd name="connsiteX7" fmla="*/ 357407 w 2222892"/>
              <a:gd name="connsiteY7" fmla="*/ 980036 h 2903118"/>
              <a:gd name="connsiteX8" fmla="*/ 37150 w 2222892"/>
              <a:gd name="connsiteY8" fmla="*/ 522444 h 2903118"/>
              <a:gd name="connsiteX9" fmla="*/ 35168 w 2222892"/>
              <a:gd name="connsiteY9" fmla="*/ 9411 h 2903118"/>
              <a:gd name="connsiteX0" fmla="*/ 35168 w 2222892"/>
              <a:gd name="connsiteY0" fmla="*/ 9411 h 2903118"/>
              <a:gd name="connsiteX1" fmla="*/ 2208318 w 2222892"/>
              <a:gd name="connsiteY1" fmla="*/ 0 h 2903118"/>
              <a:gd name="connsiteX2" fmla="*/ 2222873 w 2222892"/>
              <a:gd name="connsiteY2" fmla="*/ 2900950 h 2903118"/>
              <a:gd name="connsiteX3" fmla="*/ 1477392 w 2222892"/>
              <a:gd name="connsiteY3" fmla="*/ 2766992 h 2903118"/>
              <a:gd name="connsiteX4" fmla="*/ 864211 w 2222892"/>
              <a:gd name="connsiteY4" fmla="*/ 2356056 h 2903118"/>
              <a:gd name="connsiteX5" fmla="*/ 542354 w 2222892"/>
              <a:gd name="connsiteY5" fmla="*/ 1768779 h 2903118"/>
              <a:gd name="connsiteX6" fmla="*/ 485527 w 2222892"/>
              <a:gd name="connsiteY6" fmla="*/ 1504474 h 2903118"/>
              <a:gd name="connsiteX7" fmla="*/ 357407 w 2222892"/>
              <a:gd name="connsiteY7" fmla="*/ 980036 h 2903118"/>
              <a:gd name="connsiteX8" fmla="*/ 37150 w 2222892"/>
              <a:gd name="connsiteY8" fmla="*/ 522444 h 2903118"/>
              <a:gd name="connsiteX9" fmla="*/ 35168 w 2222892"/>
              <a:gd name="connsiteY9" fmla="*/ 9411 h 2903118"/>
              <a:gd name="connsiteX0" fmla="*/ 35168 w 2222892"/>
              <a:gd name="connsiteY0" fmla="*/ 9411 h 2903118"/>
              <a:gd name="connsiteX1" fmla="*/ 2208318 w 2222892"/>
              <a:gd name="connsiteY1" fmla="*/ 0 h 2903118"/>
              <a:gd name="connsiteX2" fmla="*/ 2222873 w 2222892"/>
              <a:gd name="connsiteY2" fmla="*/ 2900950 h 2903118"/>
              <a:gd name="connsiteX3" fmla="*/ 1477392 w 2222892"/>
              <a:gd name="connsiteY3" fmla="*/ 2766992 h 2903118"/>
              <a:gd name="connsiteX4" fmla="*/ 864211 w 2222892"/>
              <a:gd name="connsiteY4" fmla="*/ 2356056 h 2903118"/>
              <a:gd name="connsiteX5" fmla="*/ 542354 w 2222892"/>
              <a:gd name="connsiteY5" fmla="*/ 1768779 h 2903118"/>
              <a:gd name="connsiteX6" fmla="*/ 485527 w 2222892"/>
              <a:gd name="connsiteY6" fmla="*/ 1504474 h 2903118"/>
              <a:gd name="connsiteX7" fmla="*/ 357407 w 2222892"/>
              <a:gd name="connsiteY7" fmla="*/ 980036 h 2903118"/>
              <a:gd name="connsiteX8" fmla="*/ 37150 w 2222892"/>
              <a:gd name="connsiteY8" fmla="*/ 522444 h 2903118"/>
              <a:gd name="connsiteX9" fmla="*/ 35168 w 2222892"/>
              <a:gd name="connsiteY9" fmla="*/ 9411 h 2903118"/>
              <a:gd name="connsiteX0" fmla="*/ 35168 w 2222892"/>
              <a:gd name="connsiteY0" fmla="*/ 9411 h 2903118"/>
              <a:gd name="connsiteX1" fmla="*/ 2208318 w 2222892"/>
              <a:gd name="connsiteY1" fmla="*/ 0 h 2903118"/>
              <a:gd name="connsiteX2" fmla="*/ 2222873 w 2222892"/>
              <a:gd name="connsiteY2" fmla="*/ 2900950 h 2903118"/>
              <a:gd name="connsiteX3" fmla="*/ 1477392 w 2222892"/>
              <a:gd name="connsiteY3" fmla="*/ 2766992 h 2903118"/>
              <a:gd name="connsiteX4" fmla="*/ 864211 w 2222892"/>
              <a:gd name="connsiteY4" fmla="*/ 2356056 h 2903118"/>
              <a:gd name="connsiteX5" fmla="*/ 542354 w 2222892"/>
              <a:gd name="connsiteY5" fmla="*/ 1768779 h 2903118"/>
              <a:gd name="connsiteX6" fmla="*/ 1104328 w 2222892"/>
              <a:gd name="connsiteY6" fmla="*/ 1185475 h 2903118"/>
              <a:gd name="connsiteX7" fmla="*/ 357407 w 2222892"/>
              <a:gd name="connsiteY7" fmla="*/ 980036 h 2903118"/>
              <a:gd name="connsiteX8" fmla="*/ 37150 w 2222892"/>
              <a:gd name="connsiteY8" fmla="*/ 522444 h 2903118"/>
              <a:gd name="connsiteX9" fmla="*/ 35168 w 2222892"/>
              <a:gd name="connsiteY9" fmla="*/ 9411 h 2903118"/>
              <a:gd name="connsiteX0" fmla="*/ 35168 w 2222892"/>
              <a:gd name="connsiteY0" fmla="*/ 9411 h 2903118"/>
              <a:gd name="connsiteX1" fmla="*/ 2208318 w 2222892"/>
              <a:gd name="connsiteY1" fmla="*/ 0 h 2903118"/>
              <a:gd name="connsiteX2" fmla="*/ 2222873 w 2222892"/>
              <a:gd name="connsiteY2" fmla="*/ 2900950 h 2903118"/>
              <a:gd name="connsiteX3" fmla="*/ 1477392 w 2222892"/>
              <a:gd name="connsiteY3" fmla="*/ 2766992 h 2903118"/>
              <a:gd name="connsiteX4" fmla="*/ 864211 w 2222892"/>
              <a:gd name="connsiteY4" fmla="*/ 2356056 h 2903118"/>
              <a:gd name="connsiteX5" fmla="*/ 542354 w 2222892"/>
              <a:gd name="connsiteY5" fmla="*/ 1768779 h 2903118"/>
              <a:gd name="connsiteX6" fmla="*/ 1104328 w 2222892"/>
              <a:gd name="connsiteY6" fmla="*/ 1185475 h 2903118"/>
              <a:gd name="connsiteX7" fmla="*/ 357407 w 2222892"/>
              <a:gd name="connsiteY7" fmla="*/ 980036 h 2903118"/>
              <a:gd name="connsiteX8" fmla="*/ 37150 w 2222892"/>
              <a:gd name="connsiteY8" fmla="*/ 522444 h 2903118"/>
              <a:gd name="connsiteX9" fmla="*/ 35168 w 2222892"/>
              <a:gd name="connsiteY9" fmla="*/ 9411 h 2903118"/>
              <a:gd name="connsiteX0" fmla="*/ 35168 w 2222892"/>
              <a:gd name="connsiteY0" fmla="*/ 9411 h 2903118"/>
              <a:gd name="connsiteX1" fmla="*/ 2208318 w 2222892"/>
              <a:gd name="connsiteY1" fmla="*/ 0 h 2903118"/>
              <a:gd name="connsiteX2" fmla="*/ 2222873 w 2222892"/>
              <a:gd name="connsiteY2" fmla="*/ 2900950 h 2903118"/>
              <a:gd name="connsiteX3" fmla="*/ 1477392 w 2222892"/>
              <a:gd name="connsiteY3" fmla="*/ 2766992 h 2903118"/>
              <a:gd name="connsiteX4" fmla="*/ 864211 w 2222892"/>
              <a:gd name="connsiteY4" fmla="*/ 2356056 h 2903118"/>
              <a:gd name="connsiteX5" fmla="*/ 542354 w 2222892"/>
              <a:gd name="connsiteY5" fmla="*/ 1768779 h 2903118"/>
              <a:gd name="connsiteX6" fmla="*/ 470248 w 2222892"/>
              <a:gd name="connsiteY6" fmla="*/ 1396705 h 2903118"/>
              <a:gd name="connsiteX7" fmla="*/ 357407 w 2222892"/>
              <a:gd name="connsiteY7" fmla="*/ 980036 h 2903118"/>
              <a:gd name="connsiteX8" fmla="*/ 37150 w 2222892"/>
              <a:gd name="connsiteY8" fmla="*/ 522444 h 2903118"/>
              <a:gd name="connsiteX9" fmla="*/ 35168 w 2222892"/>
              <a:gd name="connsiteY9" fmla="*/ 9411 h 2903118"/>
              <a:gd name="connsiteX0" fmla="*/ 35168 w 2222892"/>
              <a:gd name="connsiteY0" fmla="*/ 9411 h 2903118"/>
              <a:gd name="connsiteX1" fmla="*/ 2208318 w 2222892"/>
              <a:gd name="connsiteY1" fmla="*/ 0 h 2903118"/>
              <a:gd name="connsiteX2" fmla="*/ 2222873 w 2222892"/>
              <a:gd name="connsiteY2" fmla="*/ 2900950 h 2903118"/>
              <a:gd name="connsiteX3" fmla="*/ 1477392 w 2222892"/>
              <a:gd name="connsiteY3" fmla="*/ 2766992 h 2903118"/>
              <a:gd name="connsiteX4" fmla="*/ 864211 w 2222892"/>
              <a:gd name="connsiteY4" fmla="*/ 2356056 h 2903118"/>
              <a:gd name="connsiteX5" fmla="*/ 542354 w 2222892"/>
              <a:gd name="connsiteY5" fmla="*/ 1768779 h 2903118"/>
              <a:gd name="connsiteX6" fmla="*/ 470248 w 2222892"/>
              <a:gd name="connsiteY6" fmla="*/ 1396705 h 2903118"/>
              <a:gd name="connsiteX7" fmla="*/ 357407 w 2222892"/>
              <a:gd name="connsiteY7" fmla="*/ 980036 h 2903118"/>
              <a:gd name="connsiteX8" fmla="*/ 37150 w 2222892"/>
              <a:gd name="connsiteY8" fmla="*/ 522444 h 2903118"/>
              <a:gd name="connsiteX9" fmla="*/ 35168 w 2222892"/>
              <a:gd name="connsiteY9" fmla="*/ 9411 h 2903118"/>
              <a:gd name="connsiteX0" fmla="*/ 35168 w 2222892"/>
              <a:gd name="connsiteY0" fmla="*/ 9411 h 2903118"/>
              <a:gd name="connsiteX1" fmla="*/ 2208318 w 2222892"/>
              <a:gd name="connsiteY1" fmla="*/ 0 h 2903118"/>
              <a:gd name="connsiteX2" fmla="*/ 2222873 w 2222892"/>
              <a:gd name="connsiteY2" fmla="*/ 2900950 h 2903118"/>
              <a:gd name="connsiteX3" fmla="*/ 1477392 w 2222892"/>
              <a:gd name="connsiteY3" fmla="*/ 2766992 h 2903118"/>
              <a:gd name="connsiteX4" fmla="*/ 864211 w 2222892"/>
              <a:gd name="connsiteY4" fmla="*/ 2356056 h 2903118"/>
              <a:gd name="connsiteX5" fmla="*/ 607290 w 2222892"/>
              <a:gd name="connsiteY5" fmla="*/ 1919658 h 2903118"/>
              <a:gd name="connsiteX6" fmla="*/ 470248 w 2222892"/>
              <a:gd name="connsiteY6" fmla="*/ 1396705 h 2903118"/>
              <a:gd name="connsiteX7" fmla="*/ 357407 w 2222892"/>
              <a:gd name="connsiteY7" fmla="*/ 980036 h 2903118"/>
              <a:gd name="connsiteX8" fmla="*/ 37150 w 2222892"/>
              <a:gd name="connsiteY8" fmla="*/ 522444 h 2903118"/>
              <a:gd name="connsiteX9" fmla="*/ 35168 w 2222892"/>
              <a:gd name="connsiteY9" fmla="*/ 9411 h 2903118"/>
              <a:gd name="connsiteX0" fmla="*/ 35168 w 2222892"/>
              <a:gd name="connsiteY0" fmla="*/ 9411 h 2903118"/>
              <a:gd name="connsiteX1" fmla="*/ 2208318 w 2222892"/>
              <a:gd name="connsiteY1" fmla="*/ 0 h 2903118"/>
              <a:gd name="connsiteX2" fmla="*/ 2222873 w 2222892"/>
              <a:gd name="connsiteY2" fmla="*/ 2900950 h 2903118"/>
              <a:gd name="connsiteX3" fmla="*/ 1477392 w 2222892"/>
              <a:gd name="connsiteY3" fmla="*/ 2766992 h 2903118"/>
              <a:gd name="connsiteX4" fmla="*/ 864211 w 2222892"/>
              <a:gd name="connsiteY4" fmla="*/ 2356056 h 2903118"/>
              <a:gd name="connsiteX5" fmla="*/ 607290 w 2222892"/>
              <a:gd name="connsiteY5" fmla="*/ 1919658 h 2903118"/>
              <a:gd name="connsiteX6" fmla="*/ 470248 w 2222892"/>
              <a:gd name="connsiteY6" fmla="*/ 1396705 h 2903118"/>
              <a:gd name="connsiteX7" fmla="*/ 357407 w 2222892"/>
              <a:gd name="connsiteY7" fmla="*/ 980036 h 2903118"/>
              <a:gd name="connsiteX8" fmla="*/ 37150 w 2222892"/>
              <a:gd name="connsiteY8" fmla="*/ 522444 h 2903118"/>
              <a:gd name="connsiteX9" fmla="*/ 35168 w 2222892"/>
              <a:gd name="connsiteY9" fmla="*/ 9411 h 2903118"/>
              <a:gd name="connsiteX0" fmla="*/ 35168 w 2222892"/>
              <a:gd name="connsiteY0" fmla="*/ 9411 h 2903118"/>
              <a:gd name="connsiteX1" fmla="*/ 2208318 w 2222892"/>
              <a:gd name="connsiteY1" fmla="*/ 0 h 2903118"/>
              <a:gd name="connsiteX2" fmla="*/ 2222873 w 2222892"/>
              <a:gd name="connsiteY2" fmla="*/ 2900950 h 2903118"/>
              <a:gd name="connsiteX3" fmla="*/ 1477392 w 2222892"/>
              <a:gd name="connsiteY3" fmla="*/ 2766992 h 2903118"/>
              <a:gd name="connsiteX4" fmla="*/ 864211 w 2222892"/>
              <a:gd name="connsiteY4" fmla="*/ 2356056 h 2903118"/>
              <a:gd name="connsiteX5" fmla="*/ 607290 w 2222892"/>
              <a:gd name="connsiteY5" fmla="*/ 1919658 h 2903118"/>
              <a:gd name="connsiteX6" fmla="*/ 470248 w 2222892"/>
              <a:gd name="connsiteY6" fmla="*/ 1396705 h 2903118"/>
              <a:gd name="connsiteX7" fmla="*/ 357407 w 2222892"/>
              <a:gd name="connsiteY7" fmla="*/ 980036 h 2903118"/>
              <a:gd name="connsiteX8" fmla="*/ 37150 w 2222892"/>
              <a:gd name="connsiteY8" fmla="*/ 522444 h 2903118"/>
              <a:gd name="connsiteX9" fmla="*/ 35168 w 2222892"/>
              <a:gd name="connsiteY9" fmla="*/ 9411 h 2903118"/>
              <a:gd name="connsiteX0" fmla="*/ 35168 w 2222892"/>
              <a:gd name="connsiteY0" fmla="*/ 9411 h 2903118"/>
              <a:gd name="connsiteX1" fmla="*/ 2208318 w 2222892"/>
              <a:gd name="connsiteY1" fmla="*/ 0 h 2903118"/>
              <a:gd name="connsiteX2" fmla="*/ 2222873 w 2222892"/>
              <a:gd name="connsiteY2" fmla="*/ 2900950 h 2903118"/>
              <a:gd name="connsiteX3" fmla="*/ 1477392 w 2222892"/>
              <a:gd name="connsiteY3" fmla="*/ 2766992 h 2903118"/>
              <a:gd name="connsiteX4" fmla="*/ 864211 w 2222892"/>
              <a:gd name="connsiteY4" fmla="*/ 2356056 h 2903118"/>
              <a:gd name="connsiteX5" fmla="*/ 607290 w 2222892"/>
              <a:gd name="connsiteY5" fmla="*/ 1919658 h 2903118"/>
              <a:gd name="connsiteX6" fmla="*/ 470248 w 2222892"/>
              <a:gd name="connsiteY6" fmla="*/ 1396705 h 2903118"/>
              <a:gd name="connsiteX7" fmla="*/ 357407 w 2222892"/>
              <a:gd name="connsiteY7" fmla="*/ 980036 h 2903118"/>
              <a:gd name="connsiteX8" fmla="*/ 37150 w 2222892"/>
              <a:gd name="connsiteY8" fmla="*/ 522444 h 2903118"/>
              <a:gd name="connsiteX9" fmla="*/ 35168 w 2222892"/>
              <a:gd name="connsiteY9" fmla="*/ 9411 h 2903118"/>
              <a:gd name="connsiteX0" fmla="*/ 42757 w 2230481"/>
              <a:gd name="connsiteY0" fmla="*/ 9411 h 2903118"/>
              <a:gd name="connsiteX1" fmla="*/ 2215907 w 2230481"/>
              <a:gd name="connsiteY1" fmla="*/ 0 h 2903118"/>
              <a:gd name="connsiteX2" fmla="*/ 2230462 w 2230481"/>
              <a:gd name="connsiteY2" fmla="*/ 2900950 h 2903118"/>
              <a:gd name="connsiteX3" fmla="*/ 1484981 w 2230481"/>
              <a:gd name="connsiteY3" fmla="*/ 2766992 h 2903118"/>
              <a:gd name="connsiteX4" fmla="*/ 871800 w 2230481"/>
              <a:gd name="connsiteY4" fmla="*/ 2356056 h 2903118"/>
              <a:gd name="connsiteX5" fmla="*/ 614879 w 2230481"/>
              <a:gd name="connsiteY5" fmla="*/ 1919658 h 2903118"/>
              <a:gd name="connsiteX6" fmla="*/ 477837 w 2230481"/>
              <a:gd name="connsiteY6" fmla="*/ 1396705 h 2903118"/>
              <a:gd name="connsiteX7" fmla="*/ 364996 w 2230481"/>
              <a:gd name="connsiteY7" fmla="*/ 980036 h 2903118"/>
              <a:gd name="connsiteX8" fmla="*/ 44739 w 2230481"/>
              <a:gd name="connsiteY8" fmla="*/ 522444 h 2903118"/>
              <a:gd name="connsiteX9" fmla="*/ 42757 w 2230481"/>
              <a:gd name="connsiteY9" fmla="*/ 9411 h 2903118"/>
              <a:gd name="connsiteX0" fmla="*/ 18544 w 2206268"/>
              <a:gd name="connsiteY0" fmla="*/ 9411 h 2903118"/>
              <a:gd name="connsiteX1" fmla="*/ 2191694 w 2206268"/>
              <a:gd name="connsiteY1" fmla="*/ 0 h 2903118"/>
              <a:gd name="connsiteX2" fmla="*/ 2206249 w 2206268"/>
              <a:gd name="connsiteY2" fmla="*/ 2900950 h 2903118"/>
              <a:gd name="connsiteX3" fmla="*/ 1460768 w 2206268"/>
              <a:gd name="connsiteY3" fmla="*/ 2766992 h 2903118"/>
              <a:gd name="connsiteX4" fmla="*/ 847587 w 2206268"/>
              <a:gd name="connsiteY4" fmla="*/ 2356056 h 2903118"/>
              <a:gd name="connsiteX5" fmla="*/ 590666 w 2206268"/>
              <a:gd name="connsiteY5" fmla="*/ 1919658 h 2903118"/>
              <a:gd name="connsiteX6" fmla="*/ 453624 w 2206268"/>
              <a:gd name="connsiteY6" fmla="*/ 1396705 h 2903118"/>
              <a:gd name="connsiteX7" fmla="*/ 340783 w 2206268"/>
              <a:gd name="connsiteY7" fmla="*/ 980036 h 2903118"/>
              <a:gd name="connsiteX8" fmla="*/ 62744 w 2206268"/>
              <a:gd name="connsiteY8" fmla="*/ 596560 h 2903118"/>
              <a:gd name="connsiteX9" fmla="*/ 18544 w 2206268"/>
              <a:gd name="connsiteY9" fmla="*/ 9411 h 2903118"/>
              <a:gd name="connsiteX0" fmla="*/ 18544 w 2206268"/>
              <a:gd name="connsiteY0" fmla="*/ 9411 h 2903118"/>
              <a:gd name="connsiteX1" fmla="*/ 2191694 w 2206268"/>
              <a:gd name="connsiteY1" fmla="*/ 0 h 2903118"/>
              <a:gd name="connsiteX2" fmla="*/ 2206249 w 2206268"/>
              <a:gd name="connsiteY2" fmla="*/ 2900950 h 2903118"/>
              <a:gd name="connsiteX3" fmla="*/ 1460768 w 2206268"/>
              <a:gd name="connsiteY3" fmla="*/ 2766992 h 2903118"/>
              <a:gd name="connsiteX4" fmla="*/ 847587 w 2206268"/>
              <a:gd name="connsiteY4" fmla="*/ 2356056 h 2903118"/>
              <a:gd name="connsiteX5" fmla="*/ 590666 w 2206268"/>
              <a:gd name="connsiteY5" fmla="*/ 1919658 h 2903118"/>
              <a:gd name="connsiteX6" fmla="*/ 453624 w 2206268"/>
              <a:gd name="connsiteY6" fmla="*/ 1396705 h 2903118"/>
              <a:gd name="connsiteX7" fmla="*/ 340783 w 2206268"/>
              <a:gd name="connsiteY7" fmla="*/ 980036 h 2903118"/>
              <a:gd name="connsiteX8" fmla="*/ 62744 w 2206268"/>
              <a:gd name="connsiteY8" fmla="*/ 596560 h 2903118"/>
              <a:gd name="connsiteX9" fmla="*/ 18544 w 2206268"/>
              <a:gd name="connsiteY9" fmla="*/ 9411 h 2903118"/>
              <a:gd name="connsiteX0" fmla="*/ 18544 w 2206268"/>
              <a:gd name="connsiteY0" fmla="*/ 9411 h 2903118"/>
              <a:gd name="connsiteX1" fmla="*/ 2191694 w 2206268"/>
              <a:gd name="connsiteY1" fmla="*/ 0 h 2903118"/>
              <a:gd name="connsiteX2" fmla="*/ 2206249 w 2206268"/>
              <a:gd name="connsiteY2" fmla="*/ 2900950 h 2903118"/>
              <a:gd name="connsiteX3" fmla="*/ 1460768 w 2206268"/>
              <a:gd name="connsiteY3" fmla="*/ 2766992 h 2903118"/>
              <a:gd name="connsiteX4" fmla="*/ 847587 w 2206268"/>
              <a:gd name="connsiteY4" fmla="*/ 2356056 h 2903118"/>
              <a:gd name="connsiteX5" fmla="*/ 590666 w 2206268"/>
              <a:gd name="connsiteY5" fmla="*/ 1919658 h 2903118"/>
              <a:gd name="connsiteX6" fmla="*/ 453624 w 2206268"/>
              <a:gd name="connsiteY6" fmla="*/ 1396705 h 2903118"/>
              <a:gd name="connsiteX7" fmla="*/ 340783 w 2206268"/>
              <a:gd name="connsiteY7" fmla="*/ 980036 h 2903118"/>
              <a:gd name="connsiteX8" fmla="*/ 62744 w 2206268"/>
              <a:gd name="connsiteY8" fmla="*/ 596560 h 2903118"/>
              <a:gd name="connsiteX9" fmla="*/ 18544 w 2206268"/>
              <a:gd name="connsiteY9" fmla="*/ 9411 h 2903118"/>
              <a:gd name="connsiteX0" fmla="*/ 18544 w 2206268"/>
              <a:gd name="connsiteY0" fmla="*/ 9411 h 2903118"/>
              <a:gd name="connsiteX1" fmla="*/ 2191694 w 2206268"/>
              <a:gd name="connsiteY1" fmla="*/ 0 h 2903118"/>
              <a:gd name="connsiteX2" fmla="*/ 2206249 w 2206268"/>
              <a:gd name="connsiteY2" fmla="*/ 2900950 h 2903118"/>
              <a:gd name="connsiteX3" fmla="*/ 1460768 w 2206268"/>
              <a:gd name="connsiteY3" fmla="*/ 2766992 h 2903118"/>
              <a:gd name="connsiteX4" fmla="*/ 847587 w 2206268"/>
              <a:gd name="connsiteY4" fmla="*/ 2356056 h 2903118"/>
              <a:gd name="connsiteX5" fmla="*/ 590666 w 2206268"/>
              <a:gd name="connsiteY5" fmla="*/ 1919658 h 2903118"/>
              <a:gd name="connsiteX6" fmla="*/ 453624 w 2206268"/>
              <a:gd name="connsiteY6" fmla="*/ 1396705 h 2903118"/>
              <a:gd name="connsiteX7" fmla="*/ 340783 w 2206268"/>
              <a:gd name="connsiteY7" fmla="*/ 980036 h 2903118"/>
              <a:gd name="connsiteX8" fmla="*/ 62744 w 2206268"/>
              <a:gd name="connsiteY8" fmla="*/ 596560 h 2903118"/>
              <a:gd name="connsiteX9" fmla="*/ 18544 w 2206268"/>
              <a:gd name="connsiteY9" fmla="*/ 9411 h 2903118"/>
              <a:gd name="connsiteX0" fmla="*/ 18544 w 2206268"/>
              <a:gd name="connsiteY0" fmla="*/ 9411 h 2903118"/>
              <a:gd name="connsiteX1" fmla="*/ 2191694 w 2206268"/>
              <a:gd name="connsiteY1" fmla="*/ 0 h 2903118"/>
              <a:gd name="connsiteX2" fmla="*/ 2206249 w 2206268"/>
              <a:gd name="connsiteY2" fmla="*/ 2900950 h 2903118"/>
              <a:gd name="connsiteX3" fmla="*/ 1460768 w 2206268"/>
              <a:gd name="connsiteY3" fmla="*/ 2766992 h 2903118"/>
              <a:gd name="connsiteX4" fmla="*/ 847587 w 2206268"/>
              <a:gd name="connsiteY4" fmla="*/ 2356056 h 2903118"/>
              <a:gd name="connsiteX5" fmla="*/ 590666 w 2206268"/>
              <a:gd name="connsiteY5" fmla="*/ 1919658 h 2903118"/>
              <a:gd name="connsiteX6" fmla="*/ 453624 w 2206268"/>
              <a:gd name="connsiteY6" fmla="*/ 1396705 h 2903118"/>
              <a:gd name="connsiteX7" fmla="*/ 340783 w 2206268"/>
              <a:gd name="connsiteY7" fmla="*/ 980036 h 2903118"/>
              <a:gd name="connsiteX8" fmla="*/ 62744 w 2206268"/>
              <a:gd name="connsiteY8" fmla="*/ 596560 h 2903118"/>
              <a:gd name="connsiteX9" fmla="*/ 18544 w 2206268"/>
              <a:gd name="connsiteY9" fmla="*/ 9411 h 2903118"/>
              <a:gd name="connsiteX0" fmla="*/ 18544 w 2206268"/>
              <a:gd name="connsiteY0" fmla="*/ 9411 h 2903118"/>
              <a:gd name="connsiteX1" fmla="*/ 2191694 w 2206268"/>
              <a:gd name="connsiteY1" fmla="*/ 0 h 2903118"/>
              <a:gd name="connsiteX2" fmla="*/ 2206249 w 2206268"/>
              <a:gd name="connsiteY2" fmla="*/ 2900950 h 2903118"/>
              <a:gd name="connsiteX3" fmla="*/ 1460768 w 2206268"/>
              <a:gd name="connsiteY3" fmla="*/ 2766992 h 2903118"/>
              <a:gd name="connsiteX4" fmla="*/ 847587 w 2206268"/>
              <a:gd name="connsiteY4" fmla="*/ 2356056 h 2903118"/>
              <a:gd name="connsiteX5" fmla="*/ 590666 w 2206268"/>
              <a:gd name="connsiteY5" fmla="*/ 1919658 h 2903118"/>
              <a:gd name="connsiteX6" fmla="*/ 453624 w 2206268"/>
              <a:gd name="connsiteY6" fmla="*/ 1396705 h 2903118"/>
              <a:gd name="connsiteX7" fmla="*/ 340783 w 2206268"/>
              <a:gd name="connsiteY7" fmla="*/ 980036 h 2903118"/>
              <a:gd name="connsiteX8" fmla="*/ 62744 w 2206268"/>
              <a:gd name="connsiteY8" fmla="*/ 596560 h 2903118"/>
              <a:gd name="connsiteX9" fmla="*/ 18544 w 2206268"/>
              <a:gd name="connsiteY9" fmla="*/ 9411 h 2903118"/>
              <a:gd name="connsiteX0" fmla="*/ 18544 w 2206268"/>
              <a:gd name="connsiteY0" fmla="*/ 9411 h 2903118"/>
              <a:gd name="connsiteX1" fmla="*/ 2191694 w 2206268"/>
              <a:gd name="connsiteY1" fmla="*/ 0 h 2903118"/>
              <a:gd name="connsiteX2" fmla="*/ 2206249 w 2206268"/>
              <a:gd name="connsiteY2" fmla="*/ 2900950 h 2903118"/>
              <a:gd name="connsiteX3" fmla="*/ 1460768 w 2206268"/>
              <a:gd name="connsiteY3" fmla="*/ 2766992 h 2903118"/>
              <a:gd name="connsiteX4" fmla="*/ 847587 w 2206268"/>
              <a:gd name="connsiteY4" fmla="*/ 2356056 h 2903118"/>
              <a:gd name="connsiteX5" fmla="*/ 590666 w 2206268"/>
              <a:gd name="connsiteY5" fmla="*/ 1919658 h 2903118"/>
              <a:gd name="connsiteX6" fmla="*/ 453624 w 2206268"/>
              <a:gd name="connsiteY6" fmla="*/ 1396705 h 2903118"/>
              <a:gd name="connsiteX7" fmla="*/ 340783 w 2206268"/>
              <a:gd name="connsiteY7" fmla="*/ 980036 h 2903118"/>
              <a:gd name="connsiteX8" fmla="*/ 62744 w 2206268"/>
              <a:gd name="connsiteY8" fmla="*/ 596560 h 2903118"/>
              <a:gd name="connsiteX9" fmla="*/ 18544 w 2206268"/>
              <a:gd name="connsiteY9" fmla="*/ 9411 h 2903118"/>
              <a:gd name="connsiteX0" fmla="*/ 18544 w 2206268"/>
              <a:gd name="connsiteY0" fmla="*/ 9411 h 2903118"/>
              <a:gd name="connsiteX1" fmla="*/ 2191694 w 2206268"/>
              <a:gd name="connsiteY1" fmla="*/ 0 h 2903118"/>
              <a:gd name="connsiteX2" fmla="*/ 2206249 w 2206268"/>
              <a:gd name="connsiteY2" fmla="*/ 2900950 h 2903118"/>
              <a:gd name="connsiteX3" fmla="*/ 1460768 w 2206268"/>
              <a:gd name="connsiteY3" fmla="*/ 2766992 h 2903118"/>
              <a:gd name="connsiteX4" fmla="*/ 847587 w 2206268"/>
              <a:gd name="connsiteY4" fmla="*/ 2356056 h 2903118"/>
              <a:gd name="connsiteX5" fmla="*/ 590666 w 2206268"/>
              <a:gd name="connsiteY5" fmla="*/ 1919658 h 2903118"/>
              <a:gd name="connsiteX6" fmla="*/ 453624 w 2206268"/>
              <a:gd name="connsiteY6" fmla="*/ 1396705 h 2903118"/>
              <a:gd name="connsiteX7" fmla="*/ 340783 w 2206268"/>
              <a:gd name="connsiteY7" fmla="*/ 980036 h 2903118"/>
              <a:gd name="connsiteX8" fmla="*/ 62744 w 2206268"/>
              <a:gd name="connsiteY8" fmla="*/ 596560 h 2903118"/>
              <a:gd name="connsiteX9" fmla="*/ 18544 w 2206268"/>
              <a:gd name="connsiteY9" fmla="*/ 9411 h 2903118"/>
              <a:gd name="connsiteX0" fmla="*/ 18544 w 2206268"/>
              <a:gd name="connsiteY0" fmla="*/ 9411 h 2903118"/>
              <a:gd name="connsiteX1" fmla="*/ 2191694 w 2206268"/>
              <a:gd name="connsiteY1" fmla="*/ 0 h 2903118"/>
              <a:gd name="connsiteX2" fmla="*/ 2206249 w 2206268"/>
              <a:gd name="connsiteY2" fmla="*/ 2900950 h 2903118"/>
              <a:gd name="connsiteX3" fmla="*/ 1460768 w 2206268"/>
              <a:gd name="connsiteY3" fmla="*/ 2766992 h 2903118"/>
              <a:gd name="connsiteX4" fmla="*/ 847587 w 2206268"/>
              <a:gd name="connsiteY4" fmla="*/ 2356056 h 2903118"/>
              <a:gd name="connsiteX5" fmla="*/ 588320 w 2206268"/>
              <a:gd name="connsiteY5" fmla="*/ 1930246 h 2903118"/>
              <a:gd name="connsiteX6" fmla="*/ 453624 w 2206268"/>
              <a:gd name="connsiteY6" fmla="*/ 1396705 h 2903118"/>
              <a:gd name="connsiteX7" fmla="*/ 340783 w 2206268"/>
              <a:gd name="connsiteY7" fmla="*/ 980036 h 2903118"/>
              <a:gd name="connsiteX8" fmla="*/ 62744 w 2206268"/>
              <a:gd name="connsiteY8" fmla="*/ 596560 h 2903118"/>
              <a:gd name="connsiteX9" fmla="*/ 18544 w 2206268"/>
              <a:gd name="connsiteY9" fmla="*/ 9411 h 2903118"/>
              <a:gd name="connsiteX0" fmla="*/ 18544 w 2206268"/>
              <a:gd name="connsiteY0" fmla="*/ 9411 h 2902853"/>
              <a:gd name="connsiteX1" fmla="*/ 2191694 w 2206268"/>
              <a:gd name="connsiteY1" fmla="*/ 0 h 2902853"/>
              <a:gd name="connsiteX2" fmla="*/ 2206249 w 2206268"/>
              <a:gd name="connsiteY2" fmla="*/ 2900950 h 2902853"/>
              <a:gd name="connsiteX3" fmla="*/ 1460768 w 2206268"/>
              <a:gd name="connsiteY3" fmla="*/ 2766992 h 2902853"/>
              <a:gd name="connsiteX4" fmla="*/ 847587 w 2206268"/>
              <a:gd name="connsiteY4" fmla="*/ 2356056 h 2902853"/>
              <a:gd name="connsiteX5" fmla="*/ 588320 w 2206268"/>
              <a:gd name="connsiteY5" fmla="*/ 1930246 h 2902853"/>
              <a:gd name="connsiteX6" fmla="*/ 453624 w 2206268"/>
              <a:gd name="connsiteY6" fmla="*/ 1396705 h 2902853"/>
              <a:gd name="connsiteX7" fmla="*/ 340783 w 2206268"/>
              <a:gd name="connsiteY7" fmla="*/ 980036 h 2902853"/>
              <a:gd name="connsiteX8" fmla="*/ 62744 w 2206268"/>
              <a:gd name="connsiteY8" fmla="*/ 596560 h 2902853"/>
              <a:gd name="connsiteX9" fmla="*/ 18544 w 2206268"/>
              <a:gd name="connsiteY9" fmla="*/ 9411 h 2902853"/>
              <a:gd name="connsiteX0" fmla="*/ 18544 w 2206268"/>
              <a:gd name="connsiteY0" fmla="*/ 9411 h 2903458"/>
              <a:gd name="connsiteX1" fmla="*/ 2191694 w 2206268"/>
              <a:gd name="connsiteY1" fmla="*/ 0 h 2903458"/>
              <a:gd name="connsiteX2" fmla="*/ 2206249 w 2206268"/>
              <a:gd name="connsiteY2" fmla="*/ 2900950 h 2903458"/>
              <a:gd name="connsiteX3" fmla="*/ 1460768 w 2206268"/>
              <a:gd name="connsiteY3" fmla="*/ 2766992 h 2903458"/>
              <a:gd name="connsiteX4" fmla="*/ 847587 w 2206268"/>
              <a:gd name="connsiteY4" fmla="*/ 2356056 h 2903458"/>
              <a:gd name="connsiteX5" fmla="*/ 588320 w 2206268"/>
              <a:gd name="connsiteY5" fmla="*/ 1930246 h 2903458"/>
              <a:gd name="connsiteX6" fmla="*/ 453624 w 2206268"/>
              <a:gd name="connsiteY6" fmla="*/ 1396705 h 2903458"/>
              <a:gd name="connsiteX7" fmla="*/ 340783 w 2206268"/>
              <a:gd name="connsiteY7" fmla="*/ 980036 h 2903458"/>
              <a:gd name="connsiteX8" fmla="*/ 62744 w 2206268"/>
              <a:gd name="connsiteY8" fmla="*/ 596560 h 2903458"/>
              <a:gd name="connsiteX9" fmla="*/ 18544 w 2206268"/>
              <a:gd name="connsiteY9" fmla="*/ 9411 h 2903458"/>
              <a:gd name="connsiteX0" fmla="*/ 18544 w 2193143"/>
              <a:gd name="connsiteY0" fmla="*/ 9411 h 2918668"/>
              <a:gd name="connsiteX1" fmla="*/ 2191694 w 2193143"/>
              <a:gd name="connsiteY1" fmla="*/ 0 h 2918668"/>
              <a:gd name="connsiteX2" fmla="*/ 2192177 w 2193143"/>
              <a:gd name="connsiteY2" fmla="*/ 2916832 h 2918668"/>
              <a:gd name="connsiteX3" fmla="*/ 1460768 w 2193143"/>
              <a:gd name="connsiteY3" fmla="*/ 2766992 h 2918668"/>
              <a:gd name="connsiteX4" fmla="*/ 847587 w 2193143"/>
              <a:gd name="connsiteY4" fmla="*/ 2356056 h 2918668"/>
              <a:gd name="connsiteX5" fmla="*/ 588320 w 2193143"/>
              <a:gd name="connsiteY5" fmla="*/ 1930246 h 2918668"/>
              <a:gd name="connsiteX6" fmla="*/ 453624 w 2193143"/>
              <a:gd name="connsiteY6" fmla="*/ 1396705 h 2918668"/>
              <a:gd name="connsiteX7" fmla="*/ 340783 w 2193143"/>
              <a:gd name="connsiteY7" fmla="*/ 980036 h 2918668"/>
              <a:gd name="connsiteX8" fmla="*/ 62744 w 2193143"/>
              <a:gd name="connsiteY8" fmla="*/ 596560 h 2918668"/>
              <a:gd name="connsiteX9" fmla="*/ 18544 w 2193143"/>
              <a:gd name="connsiteY9" fmla="*/ 9411 h 2918668"/>
              <a:gd name="connsiteX0" fmla="*/ 18544 w 2193143"/>
              <a:gd name="connsiteY0" fmla="*/ 9411 h 2916832"/>
              <a:gd name="connsiteX1" fmla="*/ 2191694 w 2193143"/>
              <a:gd name="connsiteY1" fmla="*/ 0 h 2916832"/>
              <a:gd name="connsiteX2" fmla="*/ 2192177 w 2193143"/>
              <a:gd name="connsiteY2" fmla="*/ 2916832 h 2916832"/>
              <a:gd name="connsiteX3" fmla="*/ 1460768 w 2193143"/>
              <a:gd name="connsiteY3" fmla="*/ 2766992 h 2916832"/>
              <a:gd name="connsiteX4" fmla="*/ 847587 w 2193143"/>
              <a:gd name="connsiteY4" fmla="*/ 2356056 h 2916832"/>
              <a:gd name="connsiteX5" fmla="*/ 588320 w 2193143"/>
              <a:gd name="connsiteY5" fmla="*/ 1930246 h 2916832"/>
              <a:gd name="connsiteX6" fmla="*/ 453624 w 2193143"/>
              <a:gd name="connsiteY6" fmla="*/ 1396705 h 2916832"/>
              <a:gd name="connsiteX7" fmla="*/ 340783 w 2193143"/>
              <a:gd name="connsiteY7" fmla="*/ 980036 h 2916832"/>
              <a:gd name="connsiteX8" fmla="*/ 62744 w 2193143"/>
              <a:gd name="connsiteY8" fmla="*/ 596560 h 2916832"/>
              <a:gd name="connsiteX9" fmla="*/ 18544 w 2193143"/>
              <a:gd name="connsiteY9" fmla="*/ 9411 h 2916832"/>
              <a:gd name="connsiteX0" fmla="*/ 18544 w 2193143"/>
              <a:gd name="connsiteY0" fmla="*/ 1470 h 2908891"/>
              <a:gd name="connsiteX1" fmla="*/ 2191694 w 2193143"/>
              <a:gd name="connsiteY1" fmla="*/ 0 h 2908891"/>
              <a:gd name="connsiteX2" fmla="*/ 2192177 w 2193143"/>
              <a:gd name="connsiteY2" fmla="*/ 2908891 h 2908891"/>
              <a:gd name="connsiteX3" fmla="*/ 1460768 w 2193143"/>
              <a:gd name="connsiteY3" fmla="*/ 2759051 h 2908891"/>
              <a:gd name="connsiteX4" fmla="*/ 847587 w 2193143"/>
              <a:gd name="connsiteY4" fmla="*/ 2348115 h 2908891"/>
              <a:gd name="connsiteX5" fmla="*/ 588320 w 2193143"/>
              <a:gd name="connsiteY5" fmla="*/ 1922305 h 2908891"/>
              <a:gd name="connsiteX6" fmla="*/ 453624 w 2193143"/>
              <a:gd name="connsiteY6" fmla="*/ 1388764 h 2908891"/>
              <a:gd name="connsiteX7" fmla="*/ 340783 w 2193143"/>
              <a:gd name="connsiteY7" fmla="*/ 972095 h 2908891"/>
              <a:gd name="connsiteX8" fmla="*/ 62744 w 2193143"/>
              <a:gd name="connsiteY8" fmla="*/ 588619 h 2908891"/>
              <a:gd name="connsiteX9" fmla="*/ 18544 w 2193143"/>
              <a:gd name="connsiteY9" fmla="*/ 1470 h 2908891"/>
              <a:gd name="connsiteX0" fmla="*/ 24434 w 2199033"/>
              <a:gd name="connsiteY0" fmla="*/ 1470 h 2908891"/>
              <a:gd name="connsiteX1" fmla="*/ 2197584 w 2199033"/>
              <a:gd name="connsiteY1" fmla="*/ 0 h 2908891"/>
              <a:gd name="connsiteX2" fmla="*/ 2198067 w 2199033"/>
              <a:gd name="connsiteY2" fmla="*/ 2908891 h 2908891"/>
              <a:gd name="connsiteX3" fmla="*/ 1466658 w 2199033"/>
              <a:gd name="connsiteY3" fmla="*/ 2759051 h 2908891"/>
              <a:gd name="connsiteX4" fmla="*/ 853477 w 2199033"/>
              <a:gd name="connsiteY4" fmla="*/ 2348115 h 2908891"/>
              <a:gd name="connsiteX5" fmla="*/ 594210 w 2199033"/>
              <a:gd name="connsiteY5" fmla="*/ 1922305 h 2908891"/>
              <a:gd name="connsiteX6" fmla="*/ 459514 w 2199033"/>
              <a:gd name="connsiteY6" fmla="*/ 1388764 h 2908891"/>
              <a:gd name="connsiteX7" fmla="*/ 346673 w 2199033"/>
              <a:gd name="connsiteY7" fmla="*/ 972095 h 2908891"/>
              <a:gd name="connsiteX8" fmla="*/ 68634 w 2199033"/>
              <a:gd name="connsiteY8" fmla="*/ 588619 h 2908891"/>
              <a:gd name="connsiteX9" fmla="*/ 24434 w 2199033"/>
              <a:gd name="connsiteY9" fmla="*/ 1470 h 2908891"/>
              <a:gd name="connsiteX0" fmla="*/ 29362 w 2194579"/>
              <a:gd name="connsiteY0" fmla="*/ 1470 h 2908891"/>
              <a:gd name="connsiteX1" fmla="*/ 2193130 w 2194579"/>
              <a:gd name="connsiteY1" fmla="*/ 0 h 2908891"/>
              <a:gd name="connsiteX2" fmla="*/ 2193613 w 2194579"/>
              <a:gd name="connsiteY2" fmla="*/ 2908891 h 2908891"/>
              <a:gd name="connsiteX3" fmla="*/ 1462204 w 2194579"/>
              <a:gd name="connsiteY3" fmla="*/ 2759051 h 2908891"/>
              <a:gd name="connsiteX4" fmla="*/ 849023 w 2194579"/>
              <a:gd name="connsiteY4" fmla="*/ 2348115 h 2908891"/>
              <a:gd name="connsiteX5" fmla="*/ 589756 w 2194579"/>
              <a:gd name="connsiteY5" fmla="*/ 1922305 h 2908891"/>
              <a:gd name="connsiteX6" fmla="*/ 455060 w 2194579"/>
              <a:gd name="connsiteY6" fmla="*/ 1388764 h 2908891"/>
              <a:gd name="connsiteX7" fmla="*/ 342219 w 2194579"/>
              <a:gd name="connsiteY7" fmla="*/ 972095 h 2908891"/>
              <a:gd name="connsiteX8" fmla="*/ 64180 w 2194579"/>
              <a:gd name="connsiteY8" fmla="*/ 588619 h 2908891"/>
              <a:gd name="connsiteX9" fmla="*/ 29362 w 2194579"/>
              <a:gd name="connsiteY9" fmla="*/ 1470 h 2908891"/>
              <a:gd name="connsiteX0" fmla="*/ 37047 w 2202264"/>
              <a:gd name="connsiteY0" fmla="*/ 1470 h 2908891"/>
              <a:gd name="connsiteX1" fmla="*/ 2200815 w 2202264"/>
              <a:gd name="connsiteY1" fmla="*/ 0 h 2908891"/>
              <a:gd name="connsiteX2" fmla="*/ 2201298 w 2202264"/>
              <a:gd name="connsiteY2" fmla="*/ 2908891 h 2908891"/>
              <a:gd name="connsiteX3" fmla="*/ 1469889 w 2202264"/>
              <a:gd name="connsiteY3" fmla="*/ 2759051 h 2908891"/>
              <a:gd name="connsiteX4" fmla="*/ 856708 w 2202264"/>
              <a:gd name="connsiteY4" fmla="*/ 2348115 h 2908891"/>
              <a:gd name="connsiteX5" fmla="*/ 597441 w 2202264"/>
              <a:gd name="connsiteY5" fmla="*/ 1922305 h 2908891"/>
              <a:gd name="connsiteX6" fmla="*/ 462745 w 2202264"/>
              <a:gd name="connsiteY6" fmla="*/ 1388764 h 2908891"/>
              <a:gd name="connsiteX7" fmla="*/ 349904 w 2202264"/>
              <a:gd name="connsiteY7" fmla="*/ 972095 h 2908891"/>
              <a:gd name="connsiteX8" fmla="*/ 71865 w 2202264"/>
              <a:gd name="connsiteY8" fmla="*/ 588619 h 2908891"/>
              <a:gd name="connsiteX9" fmla="*/ 37047 w 2202264"/>
              <a:gd name="connsiteY9" fmla="*/ 1470 h 2908891"/>
              <a:gd name="connsiteX0" fmla="*/ 37047 w 2202264"/>
              <a:gd name="connsiteY0" fmla="*/ 1470 h 2908891"/>
              <a:gd name="connsiteX1" fmla="*/ 2200815 w 2202264"/>
              <a:gd name="connsiteY1" fmla="*/ 0 h 2908891"/>
              <a:gd name="connsiteX2" fmla="*/ 2201298 w 2202264"/>
              <a:gd name="connsiteY2" fmla="*/ 2908891 h 2908891"/>
              <a:gd name="connsiteX3" fmla="*/ 1469889 w 2202264"/>
              <a:gd name="connsiteY3" fmla="*/ 2759051 h 2908891"/>
              <a:gd name="connsiteX4" fmla="*/ 856708 w 2202264"/>
              <a:gd name="connsiteY4" fmla="*/ 2348115 h 2908891"/>
              <a:gd name="connsiteX5" fmla="*/ 597441 w 2202264"/>
              <a:gd name="connsiteY5" fmla="*/ 1922305 h 2908891"/>
              <a:gd name="connsiteX6" fmla="*/ 462745 w 2202264"/>
              <a:gd name="connsiteY6" fmla="*/ 1388764 h 2908891"/>
              <a:gd name="connsiteX7" fmla="*/ 349904 w 2202264"/>
              <a:gd name="connsiteY7" fmla="*/ 972095 h 2908891"/>
              <a:gd name="connsiteX8" fmla="*/ 71865 w 2202264"/>
              <a:gd name="connsiteY8" fmla="*/ 588619 h 2908891"/>
              <a:gd name="connsiteX9" fmla="*/ 37047 w 2202264"/>
              <a:gd name="connsiteY9" fmla="*/ 1470 h 2908891"/>
              <a:gd name="connsiteX0" fmla="*/ 37047 w 2202264"/>
              <a:gd name="connsiteY0" fmla="*/ 1470 h 2908891"/>
              <a:gd name="connsiteX1" fmla="*/ 2200815 w 2202264"/>
              <a:gd name="connsiteY1" fmla="*/ 0 h 2908891"/>
              <a:gd name="connsiteX2" fmla="*/ 2201298 w 2202264"/>
              <a:gd name="connsiteY2" fmla="*/ 2908891 h 2908891"/>
              <a:gd name="connsiteX3" fmla="*/ 1469889 w 2202264"/>
              <a:gd name="connsiteY3" fmla="*/ 2759051 h 2908891"/>
              <a:gd name="connsiteX4" fmla="*/ 856708 w 2202264"/>
              <a:gd name="connsiteY4" fmla="*/ 2348115 h 2908891"/>
              <a:gd name="connsiteX5" fmla="*/ 597441 w 2202264"/>
              <a:gd name="connsiteY5" fmla="*/ 1922305 h 2908891"/>
              <a:gd name="connsiteX6" fmla="*/ 462745 w 2202264"/>
              <a:gd name="connsiteY6" fmla="*/ 1388764 h 2908891"/>
              <a:gd name="connsiteX7" fmla="*/ 349904 w 2202264"/>
              <a:gd name="connsiteY7" fmla="*/ 972095 h 2908891"/>
              <a:gd name="connsiteX8" fmla="*/ 71865 w 2202264"/>
              <a:gd name="connsiteY8" fmla="*/ 588619 h 2908891"/>
              <a:gd name="connsiteX9" fmla="*/ 37047 w 2202264"/>
              <a:gd name="connsiteY9" fmla="*/ 1470 h 2908891"/>
              <a:gd name="connsiteX0" fmla="*/ 37047 w 2202264"/>
              <a:gd name="connsiteY0" fmla="*/ 1470 h 2908891"/>
              <a:gd name="connsiteX1" fmla="*/ 2200815 w 2202264"/>
              <a:gd name="connsiteY1" fmla="*/ 0 h 2908891"/>
              <a:gd name="connsiteX2" fmla="*/ 2201298 w 2202264"/>
              <a:gd name="connsiteY2" fmla="*/ 2908891 h 2908891"/>
              <a:gd name="connsiteX3" fmla="*/ 1469889 w 2202264"/>
              <a:gd name="connsiteY3" fmla="*/ 2759051 h 2908891"/>
              <a:gd name="connsiteX4" fmla="*/ 856708 w 2202264"/>
              <a:gd name="connsiteY4" fmla="*/ 2348115 h 2908891"/>
              <a:gd name="connsiteX5" fmla="*/ 597441 w 2202264"/>
              <a:gd name="connsiteY5" fmla="*/ 1922305 h 2908891"/>
              <a:gd name="connsiteX6" fmla="*/ 462745 w 2202264"/>
              <a:gd name="connsiteY6" fmla="*/ 1388764 h 2908891"/>
              <a:gd name="connsiteX7" fmla="*/ 349904 w 2202264"/>
              <a:gd name="connsiteY7" fmla="*/ 972095 h 2908891"/>
              <a:gd name="connsiteX8" fmla="*/ 71865 w 2202264"/>
              <a:gd name="connsiteY8" fmla="*/ 588619 h 2908891"/>
              <a:gd name="connsiteX9" fmla="*/ 37047 w 2202264"/>
              <a:gd name="connsiteY9" fmla="*/ 1470 h 2908891"/>
              <a:gd name="connsiteX0" fmla="*/ 37047 w 2202264"/>
              <a:gd name="connsiteY0" fmla="*/ 1470 h 2908891"/>
              <a:gd name="connsiteX1" fmla="*/ 2200815 w 2202264"/>
              <a:gd name="connsiteY1" fmla="*/ 0 h 2908891"/>
              <a:gd name="connsiteX2" fmla="*/ 2201298 w 2202264"/>
              <a:gd name="connsiteY2" fmla="*/ 2908891 h 2908891"/>
              <a:gd name="connsiteX3" fmla="*/ 1469889 w 2202264"/>
              <a:gd name="connsiteY3" fmla="*/ 2759051 h 2908891"/>
              <a:gd name="connsiteX4" fmla="*/ 856708 w 2202264"/>
              <a:gd name="connsiteY4" fmla="*/ 2348115 h 2908891"/>
              <a:gd name="connsiteX5" fmla="*/ 597441 w 2202264"/>
              <a:gd name="connsiteY5" fmla="*/ 1922305 h 2908891"/>
              <a:gd name="connsiteX6" fmla="*/ 462745 w 2202264"/>
              <a:gd name="connsiteY6" fmla="*/ 1388764 h 2908891"/>
              <a:gd name="connsiteX7" fmla="*/ 349904 w 2202264"/>
              <a:gd name="connsiteY7" fmla="*/ 972095 h 2908891"/>
              <a:gd name="connsiteX8" fmla="*/ 71865 w 2202264"/>
              <a:gd name="connsiteY8" fmla="*/ 588619 h 2908891"/>
              <a:gd name="connsiteX9" fmla="*/ 37047 w 2202264"/>
              <a:gd name="connsiteY9" fmla="*/ 1470 h 2908891"/>
              <a:gd name="connsiteX0" fmla="*/ 37047 w 2202264"/>
              <a:gd name="connsiteY0" fmla="*/ 1470 h 2908891"/>
              <a:gd name="connsiteX1" fmla="*/ 2200815 w 2202264"/>
              <a:gd name="connsiteY1" fmla="*/ 0 h 2908891"/>
              <a:gd name="connsiteX2" fmla="*/ 2201298 w 2202264"/>
              <a:gd name="connsiteY2" fmla="*/ 2908891 h 2908891"/>
              <a:gd name="connsiteX3" fmla="*/ 1469889 w 2202264"/>
              <a:gd name="connsiteY3" fmla="*/ 2759051 h 2908891"/>
              <a:gd name="connsiteX4" fmla="*/ 856708 w 2202264"/>
              <a:gd name="connsiteY4" fmla="*/ 2348115 h 2908891"/>
              <a:gd name="connsiteX5" fmla="*/ 597441 w 2202264"/>
              <a:gd name="connsiteY5" fmla="*/ 1922305 h 2908891"/>
              <a:gd name="connsiteX6" fmla="*/ 462745 w 2202264"/>
              <a:gd name="connsiteY6" fmla="*/ 1388764 h 2908891"/>
              <a:gd name="connsiteX7" fmla="*/ 349904 w 2202264"/>
              <a:gd name="connsiteY7" fmla="*/ 972095 h 2908891"/>
              <a:gd name="connsiteX8" fmla="*/ 71865 w 2202264"/>
              <a:gd name="connsiteY8" fmla="*/ 588619 h 2908891"/>
              <a:gd name="connsiteX9" fmla="*/ 37047 w 2202264"/>
              <a:gd name="connsiteY9" fmla="*/ 1470 h 2908891"/>
              <a:gd name="connsiteX0" fmla="*/ 37047 w 2202264"/>
              <a:gd name="connsiteY0" fmla="*/ 1470 h 2908891"/>
              <a:gd name="connsiteX1" fmla="*/ 2200815 w 2202264"/>
              <a:gd name="connsiteY1" fmla="*/ 0 h 2908891"/>
              <a:gd name="connsiteX2" fmla="*/ 2201298 w 2202264"/>
              <a:gd name="connsiteY2" fmla="*/ 2908891 h 2908891"/>
              <a:gd name="connsiteX3" fmla="*/ 1469889 w 2202264"/>
              <a:gd name="connsiteY3" fmla="*/ 2759051 h 2908891"/>
              <a:gd name="connsiteX4" fmla="*/ 856708 w 2202264"/>
              <a:gd name="connsiteY4" fmla="*/ 2348115 h 2908891"/>
              <a:gd name="connsiteX5" fmla="*/ 597441 w 2202264"/>
              <a:gd name="connsiteY5" fmla="*/ 1922305 h 2908891"/>
              <a:gd name="connsiteX6" fmla="*/ 462745 w 2202264"/>
              <a:gd name="connsiteY6" fmla="*/ 1388764 h 2908891"/>
              <a:gd name="connsiteX7" fmla="*/ 349904 w 2202264"/>
              <a:gd name="connsiteY7" fmla="*/ 972095 h 2908891"/>
              <a:gd name="connsiteX8" fmla="*/ 71865 w 2202264"/>
              <a:gd name="connsiteY8" fmla="*/ 588619 h 2908891"/>
              <a:gd name="connsiteX9" fmla="*/ 37047 w 2202264"/>
              <a:gd name="connsiteY9" fmla="*/ 1470 h 2908891"/>
              <a:gd name="connsiteX0" fmla="*/ 37047 w 2202264"/>
              <a:gd name="connsiteY0" fmla="*/ 1470 h 2908891"/>
              <a:gd name="connsiteX1" fmla="*/ 2200815 w 2202264"/>
              <a:gd name="connsiteY1" fmla="*/ 0 h 2908891"/>
              <a:gd name="connsiteX2" fmla="*/ 2201298 w 2202264"/>
              <a:gd name="connsiteY2" fmla="*/ 2908891 h 2908891"/>
              <a:gd name="connsiteX3" fmla="*/ 1469889 w 2202264"/>
              <a:gd name="connsiteY3" fmla="*/ 2759051 h 2908891"/>
              <a:gd name="connsiteX4" fmla="*/ 856708 w 2202264"/>
              <a:gd name="connsiteY4" fmla="*/ 2348115 h 2908891"/>
              <a:gd name="connsiteX5" fmla="*/ 597441 w 2202264"/>
              <a:gd name="connsiteY5" fmla="*/ 1922305 h 2908891"/>
              <a:gd name="connsiteX6" fmla="*/ 462745 w 2202264"/>
              <a:gd name="connsiteY6" fmla="*/ 1388764 h 2908891"/>
              <a:gd name="connsiteX7" fmla="*/ 349904 w 2202264"/>
              <a:gd name="connsiteY7" fmla="*/ 972095 h 2908891"/>
              <a:gd name="connsiteX8" fmla="*/ 71865 w 2202264"/>
              <a:gd name="connsiteY8" fmla="*/ 588619 h 2908891"/>
              <a:gd name="connsiteX9" fmla="*/ 37047 w 2202264"/>
              <a:gd name="connsiteY9" fmla="*/ 1470 h 2908891"/>
              <a:gd name="connsiteX0" fmla="*/ 37047 w 2202264"/>
              <a:gd name="connsiteY0" fmla="*/ 1470 h 2908891"/>
              <a:gd name="connsiteX1" fmla="*/ 2200815 w 2202264"/>
              <a:gd name="connsiteY1" fmla="*/ 0 h 2908891"/>
              <a:gd name="connsiteX2" fmla="*/ 2201298 w 2202264"/>
              <a:gd name="connsiteY2" fmla="*/ 2908891 h 2908891"/>
              <a:gd name="connsiteX3" fmla="*/ 1469889 w 2202264"/>
              <a:gd name="connsiteY3" fmla="*/ 2759051 h 2908891"/>
              <a:gd name="connsiteX4" fmla="*/ 856708 w 2202264"/>
              <a:gd name="connsiteY4" fmla="*/ 2348115 h 2908891"/>
              <a:gd name="connsiteX5" fmla="*/ 597441 w 2202264"/>
              <a:gd name="connsiteY5" fmla="*/ 1922305 h 2908891"/>
              <a:gd name="connsiteX6" fmla="*/ 462745 w 2202264"/>
              <a:gd name="connsiteY6" fmla="*/ 1388764 h 2908891"/>
              <a:gd name="connsiteX7" fmla="*/ 349904 w 2202264"/>
              <a:gd name="connsiteY7" fmla="*/ 972095 h 2908891"/>
              <a:gd name="connsiteX8" fmla="*/ 71865 w 2202264"/>
              <a:gd name="connsiteY8" fmla="*/ 588619 h 2908891"/>
              <a:gd name="connsiteX9" fmla="*/ 37047 w 2202264"/>
              <a:gd name="connsiteY9" fmla="*/ 1470 h 2908891"/>
              <a:gd name="connsiteX0" fmla="*/ 37047 w 2202264"/>
              <a:gd name="connsiteY0" fmla="*/ 1470 h 2908891"/>
              <a:gd name="connsiteX1" fmla="*/ 2200815 w 2202264"/>
              <a:gd name="connsiteY1" fmla="*/ 0 h 2908891"/>
              <a:gd name="connsiteX2" fmla="*/ 2201298 w 2202264"/>
              <a:gd name="connsiteY2" fmla="*/ 2908891 h 2908891"/>
              <a:gd name="connsiteX3" fmla="*/ 1469889 w 2202264"/>
              <a:gd name="connsiteY3" fmla="*/ 2759051 h 2908891"/>
              <a:gd name="connsiteX4" fmla="*/ 856708 w 2202264"/>
              <a:gd name="connsiteY4" fmla="*/ 2348115 h 2908891"/>
              <a:gd name="connsiteX5" fmla="*/ 597441 w 2202264"/>
              <a:gd name="connsiteY5" fmla="*/ 1922305 h 2908891"/>
              <a:gd name="connsiteX6" fmla="*/ 462745 w 2202264"/>
              <a:gd name="connsiteY6" fmla="*/ 1388764 h 2908891"/>
              <a:gd name="connsiteX7" fmla="*/ 349904 w 2202264"/>
              <a:gd name="connsiteY7" fmla="*/ 972095 h 2908891"/>
              <a:gd name="connsiteX8" fmla="*/ 71865 w 2202264"/>
              <a:gd name="connsiteY8" fmla="*/ 588619 h 2908891"/>
              <a:gd name="connsiteX9" fmla="*/ 37047 w 2202264"/>
              <a:gd name="connsiteY9" fmla="*/ 1470 h 2908891"/>
              <a:gd name="connsiteX0" fmla="*/ 37047 w 2202264"/>
              <a:gd name="connsiteY0" fmla="*/ 1470 h 2908891"/>
              <a:gd name="connsiteX1" fmla="*/ 2200815 w 2202264"/>
              <a:gd name="connsiteY1" fmla="*/ 0 h 2908891"/>
              <a:gd name="connsiteX2" fmla="*/ 2201298 w 2202264"/>
              <a:gd name="connsiteY2" fmla="*/ 2908891 h 2908891"/>
              <a:gd name="connsiteX3" fmla="*/ 1469889 w 2202264"/>
              <a:gd name="connsiteY3" fmla="*/ 2759051 h 2908891"/>
              <a:gd name="connsiteX4" fmla="*/ 856708 w 2202264"/>
              <a:gd name="connsiteY4" fmla="*/ 2348115 h 2908891"/>
              <a:gd name="connsiteX5" fmla="*/ 597441 w 2202264"/>
              <a:gd name="connsiteY5" fmla="*/ 1922305 h 2908891"/>
              <a:gd name="connsiteX6" fmla="*/ 462745 w 2202264"/>
              <a:gd name="connsiteY6" fmla="*/ 1388764 h 2908891"/>
              <a:gd name="connsiteX7" fmla="*/ 349904 w 2202264"/>
              <a:gd name="connsiteY7" fmla="*/ 972095 h 2908891"/>
              <a:gd name="connsiteX8" fmla="*/ 71865 w 2202264"/>
              <a:gd name="connsiteY8" fmla="*/ 588619 h 2908891"/>
              <a:gd name="connsiteX9" fmla="*/ 37047 w 2202264"/>
              <a:gd name="connsiteY9" fmla="*/ 1470 h 2908891"/>
              <a:gd name="connsiteX0" fmla="*/ 37047 w 2202264"/>
              <a:gd name="connsiteY0" fmla="*/ 1470 h 2908891"/>
              <a:gd name="connsiteX1" fmla="*/ 2200815 w 2202264"/>
              <a:gd name="connsiteY1" fmla="*/ 0 h 2908891"/>
              <a:gd name="connsiteX2" fmla="*/ 2201298 w 2202264"/>
              <a:gd name="connsiteY2" fmla="*/ 2908891 h 2908891"/>
              <a:gd name="connsiteX3" fmla="*/ 1469889 w 2202264"/>
              <a:gd name="connsiteY3" fmla="*/ 2759051 h 2908891"/>
              <a:gd name="connsiteX4" fmla="*/ 856708 w 2202264"/>
              <a:gd name="connsiteY4" fmla="*/ 2348115 h 2908891"/>
              <a:gd name="connsiteX5" fmla="*/ 597441 w 2202264"/>
              <a:gd name="connsiteY5" fmla="*/ 1922305 h 2908891"/>
              <a:gd name="connsiteX6" fmla="*/ 462745 w 2202264"/>
              <a:gd name="connsiteY6" fmla="*/ 1388764 h 2908891"/>
              <a:gd name="connsiteX7" fmla="*/ 349904 w 2202264"/>
              <a:gd name="connsiteY7" fmla="*/ 972095 h 2908891"/>
              <a:gd name="connsiteX8" fmla="*/ 71865 w 2202264"/>
              <a:gd name="connsiteY8" fmla="*/ 588619 h 2908891"/>
              <a:gd name="connsiteX9" fmla="*/ 37047 w 2202264"/>
              <a:gd name="connsiteY9" fmla="*/ 1470 h 2908891"/>
              <a:gd name="connsiteX0" fmla="*/ 37047 w 2202264"/>
              <a:gd name="connsiteY0" fmla="*/ 1470 h 2908891"/>
              <a:gd name="connsiteX1" fmla="*/ 2200815 w 2202264"/>
              <a:gd name="connsiteY1" fmla="*/ 0 h 2908891"/>
              <a:gd name="connsiteX2" fmla="*/ 2201298 w 2202264"/>
              <a:gd name="connsiteY2" fmla="*/ 2908891 h 2908891"/>
              <a:gd name="connsiteX3" fmla="*/ 1469889 w 2202264"/>
              <a:gd name="connsiteY3" fmla="*/ 2759051 h 2908891"/>
              <a:gd name="connsiteX4" fmla="*/ 856708 w 2202264"/>
              <a:gd name="connsiteY4" fmla="*/ 2348115 h 2908891"/>
              <a:gd name="connsiteX5" fmla="*/ 597441 w 2202264"/>
              <a:gd name="connsiteY5" fmla="*/ 1922305 h 2908891"/>
              <a:gd name="connsiteX6" fmla="*/ 462745 w 2202264"/>
              <a:gd name="connsiteY6" fmla="*/ 1388764 h 2908891"/>
              <a:gd name="connsiteX7" fmla="*/ 349904 w 2202264"/>
              <a:gd name="connsiteY7" fmla="*/ 972095 h 2908891"/>
              <a:gd name="connsiteX8" fmla="*/ 71865 w 2202264"/>
              <a:gd name="connsiteY8" fmla="*/ 588619 h 2908891"/>
              <a:gd name="connsiteX9" fmla="*/ 37047 w 2202264"/>
              <a:gd name="connsiteY9" fmla="*/ 1470 h 2908891"/>
              <a:gd name="connsiteX0" fmla="*/ 37047 w 2202264"/>
              <a:gd name="connsiteY0" fmla="*/ 1470 h 2908891"/>
              <a:gd name="connsiteX1" fmla="*/ 2200815 w 2202264"/>
              <a:gd name="connsiteY1" fmla="*/ 0 h 2908891"/>
              <a:gd name="connsiteX2" fmla="*/ 2201298 w 2202264"/>
              <a:gd name="connsiteY2" fmla="*/ 2908891 h 2908891"/>
              <a:gd name="connsiteX3" fmla="*/ 1469889 w 2202264"/>
              <a:gd name="connsiteY3" fmla="*/ 2759051 h 2908891"/>
              <a:gd name="connsiteX4" fmla="*/ 856708 w 2202264"/>
              <a:gd name="connsiteY4" fmla="*/ 2348115 h 2908891"/>
              <a:gd name="connsiteX5" fmla="*/ 595584 w 2202264"/>
              <a:gd name="connsiteY5" fmla="*/ 1932783 h 2908891"/>
              <a:gd name="connsiteX6" fmla="*/ 462745 w 2202264"/>
              <a:gd name="connsiteY6" fmla="*/ 1388764 h 2908891"/>
              <a:gd name="connsiteX7" fmla="*/ 349904 w 2202264"/>
              <a:gd name="connsiteY7" fmla="*/ 972095 h 2908891"/>
              <a:gd name="connsiteX8" fmla="*/ 71865 w 2202264"/>
              <a:gd name="connsiteY8" fmla="*/ 588619 h 2908891"/>
              <a:gd name="connsiteX9" fmla="*/ 37047 w 2202264"/>
              <a:gd name="connsiteY9" fmla="*/ 1470 h 2908891"/>
              <a:gd name="connsiteX0" fmla="*/ 37047 w 2202264"/>
              <a:gd name="connsiteY0" fmla="*/ 1470 h 2908891"/>
              <a:gd name="connsiteX1" fmla="*/ 2200815 w 2202264"/>
              <a:gd name="connsiteY1" fmla="*/ 0 h 2908891"/>
              <a:gd name="connsiteX2" fmla="*/ 2201298 w 2202264"/>
              <a:gd name="connsiteY2" fmla="*/ 2908891 h 2908891"/>
              <a:gd name="connsiteX3" fmla="*/ 1469889 w 2202264"/>
              <a:gd name="connsiteY3" fmla="*/ 2759051 h 2908891"/>
              <a:gd name="connsiteX4" fmla="*/ 856708 w 2202264"/>
              <a:gd name="connsiteY4" fmla="*/ 2348115 h 2908891"/>
              <a:gd name="connsiteX5" fmla="*/ 595584 w 2202264"/>
              <a:gd name="connsiteY5" fmla="*/ 1932783 h 2908891"/>
              <a:gd name="connsiteX6" fmla="*/ 462745 w 2202264"/>
              <a:gd name="connsiteY6" fmla="*/ 1388764 h 2908891"/>
              <a:gd name="connsiteX7" fmla="*/ 349904 w 2202264"/>
              <a:gd name="connsiteY7" fmla="*/ 972095 h 2908891"/>
              <a:gd name="connsiteX8" fmla="*/ 71865 w 2202264"/>
              <a:gd name="connsiteY8" fmla="*/ 588619 h 2908891"/>
              <a:gd name="connsiteX9" fmla="*/ 37047 w 2202264"/>
              <a:gd name="connsiteY9" fmla="*/ 1470 h 2908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2264" h="2908891">
                <a:moveTo>
                  <a:pt x="37047" y="1470"/>
                </a:moveTo>
                <a:lnTo>
                  <a:pt x="2200815" y="0"/>
                </a:lnTo>
                <a:cubicBezTo>
                  <a:pt x="2203375" y="842578"/>
                  <a:pt x="2201884" y="2063168"/>
                  <a:pt x="2201298" y="2908891"/>
                </a:cubicBezTo>
                <a:cubicBezTo>
                  <a:pt x="1946037" y="2899333"/>
                  <a:pt x="1693987" y="2852514"/>
                  <a:pt x="1469889" y="2759051"/>
                </a:cubicBezTo>
                <a:cubicBezTo>
                  <a:pt x="1245791" y="2665588"/>
                  <a:pt x="939884" y="2467442"/>
                  <a:pt x="856708" y="2348115"/>
                </a:cubicBezTo>
                <a:cubicBezTo>
                  <a:pt x="765016" y="2247417"/>
                  <a:pt x="691308" y="2132795"/>
                  <a:pt x="595584" y="1932783"/>
                </a:cubicBezTo>
                <a:cubicBezTo>
                  <a:pt x="476497" y="1686607"/>
                  <a:pt x="478928" y="1519503"/>
                  <a:pt x="462745" y="1388764"/>
                </a:cubicBezTo>
                <a:cubicBezTo>
                  <a:pt x="418684" y="1109115"/>
                  <a:pt x="407791" y="1047319"/>
                  <a:pt x="349904" y="972095"/>
                </a:cubicBezTo>
                <a:cubicBezTo>
                  <a:pt x="240567" y="818379"/>
                  <a:pt x="159277" y="767938"/>
                  <a:pt x="71865" y="588619"/>
                </a:cubicBezTo>
                <a:cubicBezTo>
                  <a:pt x="-33991" y="333041"/>
                  <a:pt x="-2297" y="115048"/>
                  <a:pt x="37047" y="1470"/>
                </a:cubicBezTo>
                <a:close/>
              </a:path>
            </a:pathLst>
          </a:custGeom>
          <a:solidFill>
            <a:srgbClr val="F072E1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6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GB" dirty="0" err="1"/>
              <a:t>Aggiungere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I’immagine</a:t>
            </a:r>
            <a:r>
              <a:rPr lang="en-GB" dirty="0"/>
              <a:t> qui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26651A6D-247E-997C-225C-EEC36522E17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6919" y="1056309"/>
            <a:ext cx="3791060" cy="899491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1">
                <a:latin typeface="Helvetica" pitchFamily="2" charset="0"/>
              </a:defRPr>
            </a:lvl1pPr>
          </a:lstStyle>
          <a:p>
            <a:pPr lvl="0"/>
            <a:r>
              <a:rPr lang="en-GB" dirty="0" err="1"/>
              <a:t>Inserisci</a:t>
            </a:r>
            <a:r>
              <a:rPr lang="en-GB" dirty="0"/>
              <a:t> qui il </a:t>
            </a:r>
            <a:r>
              <a:rPr lang="en-GB" dirty="0" err="1"/>
              <a:t>titolo</a:t>
            </a:r>
            <a:endParaRPr lang="en-US" dirty="0"/>
          </a:p>
        </p:txBody>
      </p:sp>
      <p:sp>
        <p:nvSpPr>
          <p:cNvPr id="16" name="Text Placeholder 32">
            <a:extLst>
              <a:ext uri="{FF2B5EF4-FFF2-40B4-BE49-F238E27FC236}">
                <a16:creationId xmlns:a16="http://schemas.microsoft.com/office/drawing/2014/main" id="{38493714-9FC7-9CB0-90F2-8AFFDB1CFC6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16918" y="2063104"/>
            <a:ext cx="4030165" cy="843783"/>
          </a:xfrm>
        </p:spPr>
        <p:txBody>
          <a:bodyPr lIns="0">
            <a:noAutofit/>
          </a:bodyPr>
          <a:lstStyle>
            <a:lvl1pPr marL="0" indent="0">
              <a:buNone/>
              <a:defRPr sz="1814" b="0" i="0">
                <a:latin typeface="Helvetica Light" panose="020B0403020202020204" pitchFamily="34" charset="0"/>
              </a:defRPr>
            </a:lvl1pPr>
          </a:lstStyle>
          <a:p>
            <a:pPr marL="0" marR="0" lvl="0" indent="0" algn="l" defTabSz="380848" rtl="0" eaLnBrk="1" fontAlgn="auto" latinLnBrk="0" hangingPunct="1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2000" b="0" i="0" dirty="0" err="1">
                <a:latin typeface="Helvetica Light" panose="020B0403020202020204" pitchFamily="34" charset="0"/>
              </a:rPr>
              <a:t>Inserisci</a:t>
            </a:r>
            <a:r>
              <a:rPr lang="en-GB" sz="2000" b="0" i="0" dirty="0">
                <a:latin typeface="Helvetica Light" panose="020B0403020202020204" pitchFamily="34" charset="0"/>
              </a:rPr>
              <a:t> qui il </a:t>
            </a:r>
            <a:r>
              <a:rPr lang="en-GB" sz="2000" b="0" i="0" dirty="0" err="1">
                <a:latin typeface="Helvetica Light" panose="020B0403020202020204" pitchFamily="34" charset="0"/>
              </a:rPr>
              <a:t>sottotitolo</a:t>
            </a:r>
            <a:endParaRPr lang="en-GB" sz="2000" b="0" i="0" dirty="0">
              <a:latin typeface="Montserrat Light" pitchFamily="2" charset="77"/>
            </a:endParaRPr>
          </a:p>
        </p:txBody>
      </p:sp>
      <p:sp>
        <p:nvSpPr>
          <p:cNvPr id="18" name="Picture Placeholder 23">
            <a:extLst>
              <a:ext uri="{FF2B5EF4-FFF2-40B4-BE49-F238E27FC236}">
                <a16:creationId xmlns:a16="http://schemas.microsoft.com/office/drawing/2014/main" id="{2BC1E7B9-F88B-1747-AE92-DDF44306540A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234369" y="3105720"/>
            <a:ext cx="1980000" cy="1980000"/>
          </a:xfrm>
          <a:custGeom>
            <a:avLst/>
            <a:gdLst>
              <a:gd name="connsiteX0" fmla="*/ 0 w 2941706"/>
              <a:gd name="connsiteY0" fmla="*/ 0 h 2105641"/>
              <a:gd name="connsiteX1" fmla="*/ 2941706 w 2941706"/>
              <a:gd name="connsiteY1" fmla="*/ 0 h 2105641"/>
              <a:gd name="connsiteX2" fmla="*/ 2941706 w 2941706"/>
              <a:gd name="connsiteY2" fmla="*/ 2105641 h 2105641"/>
              <a:gd name="connsiteX3" fmla="*/ 0 w 2941706"/>
              <a:gd name="connsiteY3" fmla="*/ 2105641 h 2105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1706" h="2105641">
                <a:moveTo>
                  <a:pt x="0" y="0"/>
                </a:moveTo>
                <a:lnTo>
                  <a:pt x="2941706" y="0"/>
                </a:lnTo>
                <a:lnTo>
                  <a:pt x="2941706" y="2105641"/>
                </a:lnTo>
                <a:lnTo>
                  <a:pt x="0" y="2105641"/>
                </a:lnTo>
                <a:close/>
              </a:path>
            </a:pathLst>
          </a:custGeom>
          <a:solidFill>
            <a:srgbClr val="F071E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GB" dirty="0" err="1"/>
              <a:t>Aggiungere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I’immagine</a:t>
            </a:r>
            <a:r>
              <a:rPr lang="en-GB" dirty="0"/>
              <a:t> qui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161D1BA-4EA8-3724-0CF1-119A14E578A4}"/>
              </a:ext>
            </a:extLst>
          </p:cNvPr>
          <p:cNvSpPr/>
          <p:nvPr userDrawn="1"/>
        </p:nvSpPr>
        <p:spPr>
          <a:xfrm>
            <a:off x="2206874" y="3105721"/>
            <a:ext cx="2584163" cy="19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=</a:t>
            </a:r>
          </a:p>
        </p:txBody>
      </p:sp>
      <p:sp>
        <p:nvSpPr>
          <p:cNvPr id="21" name="Text Placeholder 16">
            <a:extLst>
              <a:ext uri="{FF2B5EF4-FFF2-40B4-BE49-F238E27FC236}">
                <a16:creationId xmlns:a16="http://schemas.microsoft.com/office/drawing/2014/main" id="{CBED50F7-19CA-18B8-028D-53707439151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359875" y="3359902"/>
            <a:ext cx="2287076" cy="352676"/>
          </a:xfrm>
        </p:spPr>
        <p:txBody>
          <a:bodyPr wrap="square" lIns="0" anchor="t" anchorCtr="0">
            <a:noAutofit/>
          </a:bodyPr>
          <a:lstStyle>
            <a:lvl1pPr marL="0" indent="0">
              <a:lnSpc>
                <a:spcPct val="100000"/>
              </a:lnSpc>
              <a:buNone/>
              <a:defRPr sz="1100" b="1">
                <a:latin typeface="Helvetica" pitchFamily="2" charset="0"/>
              </a:defRPr>
            </a:lvl1pPr>
            <a:lvl2pPr marL="518465" indent="0">
              <a:buNone/>
              <a:defRPr sz="1996">
                <a:latin typeface="Helvetica" pitchFamily="2" charset="0"/>
              </a:defRPr>
            </a:lvl2pPr>
          </a:lstStyle>
          <a:p>
            <a:pPr lvl="0"/>
            <a:r>
              <a:rPr lang="en-GB" dirty="0" err="1"/>
              <a:t>Inserisci</a:t>
            </a:r>
            <a:r>
              <a:rPr lang="en-GB" dirty="0"/>
              <a:t> qui il </a:t>
            </a:r>
            <a:r>
              <a:rPr lang="en-GB" dirty="0" err="1"/>
              <a:t>xnome</a:t>
            </a:r>
            <a:r>
              <a:rPr lang="en-GB" dirty="0"/>
              <a:t> del </a:t>
            </a:r>
            <a:r>
              <a:rPr lang="en-GB" dirty="0" err="1"/>
              <a:t>prodotto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EF9D5D64-F79F-DA19-6323-D73DB7C7E8EE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353122" y="3712577"/>
            <a:ext cx="2293829" cy="211932"/>
          </a:xfrm>
        </p:spPr>
        <p:txBody>
          <a:bodyPr wrap="square" lIns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000" b="0" i="0">
                <a:latin typeface="Helvetica Light" panose="020B0403020202020204" pitchFamily="34" charset="0"/>
              </a:defRPr>
            </a:lvl1pPr>
            <a:lvl2pPr marL="518465" indent="0">
              <a:buNone/>
              <a:defRPr sz="1996">
                <a:latin typeface="Helvetica" pitchFamily="2" charset="0"/>
              </a:defRPr>
            </a:lvl2pPr>
          </a:lstStyle>
          <a:p>
            <a:pPr lvl="0"/>
            <a:r>
              <a:rPr lang="en-GB" dirty="0" err="1"/>
              <a:t>Descrizione</a:t>
            </a:r>
            <a:r>
              <a:rPr lang="en-GB" dirty="0"/>
              <a:t> del </a:t>
            </a:r>
            <a:r>
              <a:rPr lang="en-GB" dirty="0" err="1"/>
              <a:t>prodotto</a:t>
            </a:r>
            <a:r>
              <a:rPr lang="en-GB" dirty="0"/>
              <a:t> qui</a:t>
            </a:r>
          </a:p>
        </p:txBody>
      </p:sp>
      <p:sp>
        <p:nvSpPr>
          <p:cNvPr id="23" name="Text Placeholder 16">
            <a:extLst>
              <a:ext uri="{FF2B5EF4-FFF2-40B4-BE49-F238E27FC236}">
                <a16:creationId xmlns:a16="http://schemas.microsoft.com/office/drawing/2014/main" id="{C42C49D4-244E-EB23-F3A4-C82D34E0699F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2371385" y="3938171"/>
            <a:ext cx="2275566" cy="606992"/>
          </a:xfrm>
        </p:spPr>
        <p:txBody>
          <a:bodyPr lIns="0" anchor="t" anchorCtr="0">
            <a:noAutofit/>
          </a:bodyPr>
          <a:lstStyle>
            <a:lvl1pPr marL="133350" indent="-1270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/>
              <a:defRPr sz="1000" b="0" i="0">
                <a:latin typeface="Helvetica Light" panose="020B0403020202020204" pitchFamily="34" charset="0"/>
              </a:defRPr>
            </a:lvl1pPr>
            <a:lvl2pPr marL="518465" indent="0">
              <a:buNone/>
              <a:defRPr sz="1996">
                <a:latin typeface="Helvetica" pitchFamily="2" charset="0"/>
              </a:defRPr>
            </a:lvl2pPr>
          </a:lstStyle>
          <a:p>
            <a:pPr lvl="0"/>
            <a:r>
              <a:rPr lang="en-GB" dirty="0" err="1"/>
              <a:t>Caratteristica</a:t>
            </a:r>
            <a:r>
              <a:rPr lang="en-GB" dirty="0"/>
              <a:t> 1</a:t>
            </a:r>
          </a:p>
          <a:p>
            <a:pPr lvl="0"/>
            <a:r>
              <a:rPr lang="en-GB" dirty="0" err="1"/>
              <a:t>Caratteristica</a:t>
            </a:r>
            <a:r>
              <a:rPr lang="en-GB" dirty="0"/>
              <a:t> 2</a:t>
            </a:r>
          </a:p>
          <a:p>
            <a:pPr lvl="0"/>
            <a:r>
              <a:rPr lang="en-GB" dirty="0" err="1"/>
              <a:t>Caratteristica</a:t>
            </a:r>
            <a:r>
              <a:rPr lang="en-GB" dirty="0"/>
              <a:t> 3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36CF722-5444-BC75-8E82-641A3CD01179}"/>
              </a:ext>
            </a:extLst>
          </p:cNvPr>
          <p:cNvSpPr/>
          <p:nvPr userDrawn="1"/>
        </p:nvSpPr>
        <p:spPr>
          <a:xfrm>
            <a:off x="2371385" y="3208294"/>
            <a:ext cx="871390" cy="174753"/>
          </a:xfrm>
          <a:prstGeom prst="roundRect">
            <a:avLst>
              <a:gd name="adj" fmla="val 559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latin typeface="Helvetica" pitchFamily="2" charset="0"/>
              </a:rPr>
              <a:t>PROMOZIONE</a:t>
            </a:r>
          </a:p>
        </p:txBody>
      </p:sp>
      <p:pic>
        <p:nvPicPr>
          <p:cNvPr id="2" name="object 6">
            <a:extLst>
              <a:ext uri="{FF2B5EF4-FFF2-40B4-BE49-F238E27FC236}">
                <a16:creationId xmlns:a16="http://schemas.microsoft.com/office/drawing/2014/main" id="{F82B32C9-65DC-4E69-2D13-9D5B7626CD65}"/>
              </a:ext>
            </a:extLst>
          </p:cNvPr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773620" y="4669941"/>
            <a:ext cx="1630617" cy="47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2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mage bg, white text with CTA butt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9179" y="825054"/>
            <a:ext cx="6625389" cy="1559165"/>
          </a:xfrm>
        </p:spPr>
        <p:txBody>
          <a:bodyPr lIns="0" tIns="0" rIns="0" bIns="0" anchor="b" anchorCtr="0">
            <a:noAutofit/>
          </a:bodyPr>
          <a:lstStyle>
            <a:lvl1pPr algn="l">
              <a:defRPr sz="2635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Headline goes here (must mention product name)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7795" y="2481005"/>
            <a:ext cx="6625389" cy="503851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952">
                <a:solidFill>
                  <a:schemeClr val="bg1"/>
                </a:solidFill>
              </a:defRPr>
            </a:lvl1pPr>
            <a:lvl2pPr marL="521524" indent="0" algn="ctr">
              <a:buNone/>
              <a:defRPr sz="2281"/>
            </a:lvl2pPr>
            <a:lvl3pPr marL="1043048" indent="0" algn="ctr">
              <a:buNone/>
              <a:defRPr sz="2053"/>
            </a:lvl3pPr>
            <a:lvl4pPr marL="1564570" indent="0" algn="ctr">
              <a:buNone/>
              <a:defRPr sz="1824"/>
            </a:lvl4pPr>
            <a:lvl5pPr marL="2086093" indent="0" algn="ctr">
              <a:buNone/>
              <a:defRPr sz="1824"/>
            </a:lvl5pPr>
            <a:lvl6pPr marL="2607617" indent="0" algn="ctr">
              <a:buNone/>
              <a:defRPr sz="1824"/>
            </a:lvl6pPr>
            <a:lvl7pPr marL="3129142" indent="0" algn="ctr">
              <a:buNone/>
              <a:defRPr sz="1824"/>
            </a:lvl7pPr>
            <a:lvl8pPr marL="3650666" indent="0" algn="ctr">
              <a:buNone/>
              <a:defRPr sz="1824"/>
            </a:lvl8pPr>
            <a:lvl9pPr marL="4172188" indent="0" algn="ctr">
              <a:buNone/>
              <a:defRPr sz="1824"/>
            </a:lvl9pPr>
          </a:lstStyle>
          <a:p>
            <a:r>
              <a:rPr lang="en-GB" dirty="0"/>
              <a:t>Subhead goes here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D2E73C-7E68-BC44-BD8C-AFDE8AAC48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7675" y="4731997"/>
            <a:ext cx="3091938" cy="50385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781"/>
            </a:lvl1pPr>
            <a:lvl2pPr marL="184407" indent="0">
              <a:buNone/>
              <a:defRPr/>
            </a:lvl2pPr>
            <a:lvl3pPr marL="368814" indent="0">
              <a:buNone/>
              <a:defRPr/>
            </a:lvl3pPr>
            <a:lvl4pPr marL="553221" indent="0">
              <a:buNone/>
              <a:defRPr/>
            </a:lvl4pPr>
            <a:lvl5pPr marL="737629" indent="0">
              <a:buNone/>
              <a:defRPr/>
            </a:lvl5pPr>
          </a:lstStyle>
          <a:p>
            <a:pPr lvl="0"/>
            <a:r>
              <a:rPr lang="en-GB" dirty="0"/>
              <a:t>Insert your channel partner contact details here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8116194-9988-094D-AABB-B1FE45B47B6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7676" y="3094738"/>
            <a:ext cx="4413250" cy="1036623"/>
          </a:xfrm>
          <a:solidFill>
            <a:srgbClr val="E07BDB"/>
          </a:solidFill>
        </p:spPr>
        <p:txBody>
          <a:bodyPr lIns="72000" tIns="72000" rIns="72000" bIns="72000">
            <a:normAutofit/>
          </a:bodyPr>
          <a:lstStyle>
            <a:lvl1pPr marL="0" indent="0">
              <a:buNone/>
              <a:defRPr sz="976">
                <a:solidFill>
                  <a:schemeClr val="bg1"/>
                </a:solidFill>
              </a:defRPr>
            </a:lvl1pPr>
            <a:lvl2pPr marL="184407" indent="0">
              <a:buNone/>
              <a:defRPr/>
            </a:lvl2pPr>
            <a:lvl3pPr marL="368814" indent="0">
              <a:buNone/>
              <a:defRPr/>
            </a:lvl3pPr>
            <a:lvl4pPr marL="553221" indent="0">
              <a:buNone/>
              <a:defRPr/>
            </a:lvl4pPr>
            <a:lvl5pPr marL="737629" indent="0">
              <a:buNone/>
              <a:defRPr/>
            </a:lvl5pPr>
          </a:lstStyle>
          <a:p>
            <a:pPr lvl="0"/>
            <a:r>
              <a:rPr lang="en-GB" dirty="0"/>
              <a:t>Copy/promo details go here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11EFD99-4F1B-344F-B622-61256D9D67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043035" y="3094738"/>
            <a:ext cx="2036763" cy="755901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Insert product image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4D0EEA3-6C91-3A48-9C7D-DF69109731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43035" y="3850638"/>
            <a:ext cx="2036763" cy="280722"/>
          </a:xfrm>
          <a:solidFill>
            <a:schemeClr val="bg2"/>
          </a:solidFill>
        </p:spPr>
        <p:txBody>
          <a:bodyPr lIns="72000" tIns="72000" rIns="72000" bIns="72000" anchor="ctr" anchorCtr="0">
            <a:normAutofit/>
          </a:bodyPr>
          <a:lstStyle>
            <a:lvl1pPr marL="0" indent="0">
              <a:buNone/>
              <a:defRPr sz="586"/>
            </a:lvl1pPr>
            <a:lvl2pPr marL="184407" indent="0">
              <a:buNone/>
              <a:defRPr/>
            </a:lvl2pPr>
            <a:lvl3pPr marL="368814" indent="0">
              <a:buNone/>
              <a:defRPr/>
            </a:lvl3pPr>
            <a:lvl4pPr marL="553221" indent="0">
              <a:buNone/>
              <a:defRPr/>
            </a:lvl4pPr>
            <a:lvl5pPr marL="737629" indent="0">
              <a:buNone/>
              <a:defRPr/>
            </a:lvl5pPr>
          </a:lstStyle>
          <a:p>
            <a:pPr lvl="0"/>
            <a:r>
              <a:rPr lang="en-GB" dirty="0"/>
              <a:t>Product name or caption goes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4F2AED0-8485-094D-8C8D-516B8D5F9CD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7676" y="4285851"/>
            <a:ext cx="6626225" cy="216745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184407" indent="0" algn="ctr">
              <a:buNone/>
              <a:defRPr>
                <a:solidFill>
                  <a:schemeClr val="bg1"/>
                </a:solidFill>
              </a:defRPr>
            </a:lvl2pPr>
            <a:lvl3pPr marL="368814" indent="0" algn="ctr">
              <a:buNone/>
              <a:defRPr>
                <a:solidFill>
                  <a:schemeClr val="bg1"/>
                </a:solidFill>
              </a:defRPr>
            </a:lvl3pPr>
            <a:lvl4pPr marL="553221" indent="0" algn="ctr">
              <a:buNone/>
              <a:defRPr>
                <a:solidFill>
                  <a:schemeClr val="bg1"/>
                </a:solidFill>
              </a:defRPr>
            </a:lvl4pPr>
            <a:lvl5pPr marL="737629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CTA button text goes here</a:t>
            </a:r>
          </a:p>
        </p:txBody>
      </p:sp>
    </p:spTree>
    <p:extLst>
      <p:ext uri="{BB962C8B-B14F-4D97-AF65-F5344CB8AC3E}">
        <p14:creationId xmlns:p14="http://schemas.microsoft.com/office/powerpoint/2010/main" val="197852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283649"/>
            <a:ext cx="6520220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1418240"/>
            <a:ext cx="6520220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4937943"/>
            <a:ext cx="1700927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E5EF5B-7C53-8E45-B465-197C2EA697E7}" type="datetimeFigureOut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4937943"/>
            <a:ext cx="2551390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4937943"/>
            <a:ext cx="1700927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FF7407-E3AF-ED47-88AD-71F7173D8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</p:sldLayoutIdLst>
  <p:txStyles>
    <p:titleStyle>
      <a:lvl1pPr algn="l" defTabSz="710397" rtl="0" eaLnBrk="1" latinLnBrk="0" hangingPunct="1">
        <a:lnSpc>
          <a:spcPct val="90000"/>
        </a:lnSpc>
        <a:spcBef>
          <a:spcPct val="0"/>
        </a:spcBef>
        <a:buNone/>
        <a:defRPr sz="3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599" indent="-177599" algn="l" defTabSz="710397" rtl="0" eaLnBrk="1" latinLnBrk="0" hangingPunct="1">
        <a:lnSpc>
          <a:spcPct val="90000"/>
        </a:lnSpc>
        <a:spcBef>
          <a:spcPts val="777"/>
        </a:spcBef>
        <a:buFont typeface="Arial" panose="020B0604020202020204" pitchFamily="34" charset="0"/>
        <a:buChar char="•"/>
        <a:defRPr sz="2175" kern="1200">
          <a:solidFill>
            <a:schemeClr val="tx1"/>
          </a:solidFill>
          <a:latin typeface="+mn-lt"/>
          <a:ea typeface="+mn-ea"/>
          <a:cs typeface="+mn-cs"/>
        </a:defRPr>
      </a:lvl1pPr>
      <a:lvl2pPr marL="532798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2pPr>
      <a:lvl3pPr marL="887997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554" kern="1200">
          <a:solidFill>
            <a:schemeClr val="tx1"/>
          </a:solidFill>
          <a:latin typeface="+mn-lt"/>
          <a:ea typeface="+mn-ea"/>
          <a:cs typeface="+mn-cs"/>
        </a:defRPr>
      </a:lvl3pPr>
      <a:lvl4pPr marL="1243195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598394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953593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308791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663990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3019189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1pPr>
      <a:lvl2pPr marL="355199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710397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3pPr>
      <a:lvl4pPr marL="1065596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420795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775993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131192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486391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2841589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C9A4A-DF68-9349-8372-DCF08F693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933" y="284918"/>
            <a:ext cx="7044267" cy="433223"/>
          </a:xfrm>
        </p:spPr>
        <p:txBody>
          <a:bodyPr anchor="t" anchorCtr="0"/>
          <a:lstStyle/>
          <a:p>
            <a:r>
              <a:rPr lang="en-GB" sz="2400" dirty="0" err="1">
                <a:solidFill>
                  <a:schemeClr val="tx1"/>
                </a:solidFill>
                <a:latin typeface="Helvetica" pitchFamily="2" charset="0"/>
              </a:rPr>
              <a:t>Linee</a:t>
            </a:r>
            <a:r>
              <a:rPr lang="en-GB" sz="2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Helvetica" pitchFamily="2" charset="0"/>
              </a:rPr>
              <a:t>guida</a:t>
            </a:r>
            <a:r>
              <a:rPr lang="en-GB" sz="2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Helvetica" pitchFamily="2" charset="0"/>
              </a:rPr>
              <a:t>importanti</a:t>
            </a:r>
            <a:endParaRPr lang="en-GB" sz="24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948884-4E89-DD48-9FB9-558BB2ACD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933" y="765803"/>
            <a:ext cx="7044267" cy="426806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</a:pP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  <a:cs typeface="Arial"/>
              </a:rPr>
              <a:t>Questo strumento per la creazione di risorse di marketing per i distributori </a:t>
            </a:r>
            <a:b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  <a:cs typeface="Arial"/>
              </a:rPr>
            </a:b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  <a:cs typeface="Arial"/>
              </a:rPr>
              <a:t>3M e i contenuti generati possono essere utilizzati esclusivamente dai clienti diretti di 3M. Utilizzando questo strumento, l’utente accetta che:</a:t>
            </a:r>
          </a:p>
          <a:p>
            <a:pPr marL="188545" indent="-188545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Font typeface="+mj-lt"/>
              <a:buAutoNum type="arabicPeriod"/>
            </a:pP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L’utilizzo dei contenuti creati è soggetto ai termini di qualsiasi contratto </a:t>
            </a:r>
            <a:b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</a:b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di distribuzione scritto tra l’utente e la sua azienda (distributore) </a:t>
            </a:r>
            <a:b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</a:b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e 3M o, in assenza di tale accordo scritto, si applicano i Termini </a:t>
            </a:r>
            <a:b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</a:b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e condizioni di vendita di 3M; e</a:t>
            </a:r>
          </a:p>
          <a:p>
            <a:pPr marL="188545" indent="-188545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Font typeface="+mj-lt"/>
              <a:buAutoNum type="arabicPeriod"/>
            </a:pP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L’utente e la sua azienda si atterranno alle seguenti regole:</a:t>
            </a:r>
          </a:p>
          <a:p>
            <a:pPr marL="377566" lvl="1" indent="-188545" algn="l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it-IT" sz="900" dirty="0">
                <a:latin typeface="Helvetica Light" panose="020B0403020202020204" pitchFamily="34" charset="0"/>
              </a:rPr>
              <a:t>Non alterare in alcun modo il logo 3M</a:t>
            </a:r>
          </a:p>
          <a:p>
            <a:pPr marL="377566" lvl="1" indent="-188545" algn="l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it-IT" sz="900" dirty="0">
                <a:latin typeface="Helvetica Light" panose="020B0403020202020204" pitchFamily="34" charset="0"/>
              </a:rPr>
              <a:t>Aggiungere il logo del distributore solo dove indicato</a:t>
            </a:r>
          </a:p>
          <a:p>
            <a:pPr marL="377566" lvl="1" indent="-188545" algn="l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it-IT" sz="900" dirty="0">
                <a:latin typeface="Helvetica Light" panose="020B0403020202020204" pitchFamily="34" charset="0"/>
              </a:rPr>
              <a:t>Il logo del distributore deve essere da 2 a 4 volte più grande del logo 3M</a:t>
            </a:r>
          </a:p>
          <a:p>
            <a:pPr marL="377566" lvl="1" indent="-188545" algn="l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it-IT" sz="900" dirty="0">
                <a:latin typeface="Helvetica Light" panose="020B0403020202020204" pitchFamily="34" charset="0"/>
              </a:rPr>
              <a:t>Il logo 3M non deve essere utilizzato nel corpo del testo. </a:t>
            </a:r>
            <a:br>
              <a:rPr lang="it-IT" sz="900" dirty="0">
                <a:latin typeface="Helvetica Light" panose="020B0403020202020204" pitchFamily="34" charset="0"/>
              </a:rPr>
            </a:br>
            <a:r>
              <a:rPr lang="it-IT" sz="900" dirty="0">
                <a:latin typeface="Helvetica Light" panose="020B0403020202020204" pitchFamily="34" charset="0"/>
              </a:rPr>
              <a:t>La scritta 3M deve apparire con lo stesso carattere e colore </a:t>
            </a:r>
            <a:br>
              <a:rPr lang="it-IT" sz="900" dirty="0">
                <a:latin typeface="Helvetica Light" panose="020B0403020202020204" pitchFamily="34" charset="0"/>
              </a:rPr>
            </a:br>
            <a:r>
              <a:rPr lang="it-IT" sz="900" dirty="0">
                <a:latin typeface="Helvetica Light" panose="020B0403020202020204" pitchFamily="34" charset="0"/>
              </a:rPr>
              <a:t>del testo in cui è inserita</a:t>
            </a:r>
          </a:p>
          <a:p>
            <a:pPr marL="377566" lvl="1" indent="-188545" algn="l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it-IT" sz="900" dirty="0">
                <a:latin typeface="Helvetica Light" panose="020B0403020202020204" pitchFamily="34" charset="0"/>
              </a:rPr>
              <a:t>Non modificare la dimensione o la formattazione</a:t>
            </a:r>
          </a:p>
          <a:p>
            <a:pPr marL="377566" lvl="1" indent="-188545" algn="l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it-IT" sz="900" dirty="0">
                <a:latin typeface="Helvetica Light" panose="020B0403020202020204" pitchFamily="34" charset="0"/>
              </a:rPr>
              <a:t>Il design finale deve corrispondere a quello del distributore </a:t>
            </a:r>
            <a:br>
              <a:rPr lang="it-IT" sz="900" dirty="0">
                <a:latin typeface="Helvetica Light" panose="020B0403020202020204" pitchFamily="34" charset="0"/>
              </a:rPr>
            </a:br>
            <a:r>
              <a:rPr lang="it-IT" sz="900" dirty="0">
                <a:latin typeface="Helvetica Light" panose="020B0403020202020204" pitchFamily="34" charset="0"/>
              </a:rPr>
              <a:t>e non assomigliare a materiale 3M</a:t>
            </a:r>
          </a:p>
          <a:p>
            <a:pPr marL="377566" lvl="1" indent="-188545" algn="l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it-IT" sz="900" dirty="0">
                <a:latin typeface="Helvetica Light" panose="020B0403020202020204" pitchFamily="34" charset="0"/>
              </a:rPr>
              <a:t>Altri loghi di terze parti non sono consentiti</a:t>
            </a:r>
          </a:p>
          <a:p>
            <a:pPr marL="377566" lvl="1" indent="-188545" algn="l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it-IT" sz="900" dirty="0">
                <a:latin typeface="Helvetica Light" panose="020B0403020202020204" pitchFamily="34" charset="0"/>
              </a:rPr>
              <a:t>Questi modelli devono essere utilizzati solo per il portafoglio prodotti </a:t>
            </a:r>
            <a:br>
              <a:rPr lang="it-IT" sz="900" dirty="0">
                <a:latin typeface="Helvetica Light" panose="020B0403020202020204" pitchFamily="34" charset="0"/>
              </a:rPr>
            </a:br>
            <a:r>
              <a:rPr lang="it-IT" sz="900" dirty="0">
                <a:latin typeface="Helvetica Light" panose="020B0403020202020204" pitchFamily="34" charset="0"/>
              </a:rPr>
              <a:t>3M trattati dal distributore;</a:t>
            </a:r>
          </a:p>
          <a:p>
            <a:pPr marL="188545" indent="-188545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Font typeface="+mj-lt"/>
              <a:buAutoNum type="arabicPeriod"/>
            </a:pP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Nel caso in cui il distributore crei contenuti non approvati da 3M, </a:t>
            </a:r>
            <a:br>
              <a:rPr lang="it-IT" sz="900" dirty="0">
                <a:latin typeface="Helvetica Light" panose="020B0403020202020204" pitchFamily="34" charset="0"/>
              </a:rPr>
            </a:b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3M può, a sua assoluta discrezione, richiedere di interrompere immediatamente l’uso di tali contenuti e di apportare tutte le modifiche </a:t>
            </a:r>
            <a:b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</a:b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che 3M riterrà opportune entro un tempo ragionevole.</a:t>
            </a:r>
          </a:p>
        </p:txBody>
      </p:sp>
    </p:spTree>
    <p:extLst>
      <p:ext uri="{BB962C8B-B14F-4D97-AF65-F5344CB8AC3E}">
        <p14:creationId xmlns:p14="http://schemas.microsoft.com/office/powerpoint/2010/main" val="4100645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3948884-4E89-DD48-9FB9-558BB2ACD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933" y="793258"/>
            <a:ext cx="7044267" cy="3779995"/>
          </a:xfrm>
        </p:spPr>
        <p:txBody>
          <a:bodyPr/>
          <a:lstStyle/>
          <a:p>
            <a:pPr marL="188950" indent="-1889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it-IT" sz="900" b="1" dirty="0">
                <a:solidFill>
                  <a:schemeClr val="tx1"/>
                </a:solidFill>
                <a:latin typeface="Helvetica" pitchFamily="2" charset="0"/>
              </a:rPr>
              <a:t>Selezionare il modello preferito. </a:t>
            </a:r>
            <a:br>
              <a:rPr lang="it-IT" sz="900" dirty="0">
                <a:latin typeface="Helvetica" pitchFamily="2" charset="0"/>
              </a:rPr>
            </a:b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Sono disponibili sei tipi tra cui scegliere.</a:t>
            </a:r>
          </a:p>
          <a:p>
            <a:pPr marL="188950" indent="-1889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it-IT" sz="900" b="1" dirty="0">
                <a:solidFill>
                  <a:schemeClr val="tx1"/>
                </a:solidFill>
                <a:latin typeface="Helvetica" pitchFamily="2" charset="0"/>
              </a:rPr>
              <a:t>Aggiornare il titolo. </a:t>
            </a:r>
            <a:br>
              <a:rPr lang="it-IT" sz="900" dirty="0">
                <a:latin typeface="Helvetica" pitchFamily="2" charset="0"/>
              </a:rPr>
            </a:b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Utilizzare il carattere aziendale, non lo stile 3M.</a:t>
            </a:r>
          </a:p>
          <a:p>
            <a:pPr marL="188950" indent="-1889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it-IT" sz="900" b="1" dirty="0">
                <a:solidFill>
                  <a:schemeClr val="tx1"/>
                </a:solidFill>
                <a:latin typeface="Helvetica" pitchFamily="2" charset="0"/>
              </a:rPr>
              <a:t>Aggiornare il sottotitolo. </a:t>
            </a:r>
            <a:br>
              <a:rPr lang="it-IT" sz="900" dirty="0">
                <a:latin typeface="Helvetica" pitchFamily="2" charset="0"/>
              </a:rPr>
            </a:b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Utilizzare il carattere aziendale, non lo stile 3M.</a:t>
            </a:r>
          </a:p>
          <a:p>
            <a:pPr marL="188950" indent="-1889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it-IT" sz="900" b="1" dirty="0">
                <a:solidFill>
                  <a:schemeClr val="tx1"/>
                </a:solidFill>
                <a:latin typeface="Helvetica" pitchFamily="2" charset="0"/>
              </a:rPr>
              <a:t>Aggiornare i colori del marchio (opzionale). </a:t>
            </a:r>
            <a:br>
              <a:rPr lang="it-IT" sz="900" dirty="0">
                <a:latin typeface="Helvetica" pitchFamily="2" charset="0"/>
              </a:rPr>
            </a:br>
            <a:r>
              <a:rPr lang="it-IT" sz="900" b="1" dirty="0">
                <a:solidFill>
                  <a:schemeClr val="tx1"/>
                </a:solidFill>
                <a:latin typeface="Helvetica" pitchFamily="2" charset="0"/>
              </a:rPr>
              <a:t>Fare clic con il pulsante destro del mouse &gt; Format </a:t>
            </a:r>
            <a:r>
              <a:rPr lang="it-IT" sz="900" b="1" dirty="0" err="1">
                <a:solidFill>
                  <a:schemeClr val="tx1"/>
                </a:solidFill>
                <a:latin typeface="Helvetica" pitchFamily="2" charset="0"/>
              </a:rPr>
              <a:t>Shape</a:t>
            </a:r>
            <a:r>
              <a:rPr lang="it-IT" sz="900" b="1" dirty="0">
                <a:solidFill>
                  <a:schemeClr val="tx1"/>
                </a:solidFill>
                <a:latin typeface="Helvetica" pitchFamily="2" charset="0"/>
              </a:rPr>
              <a:t> (Formatta forma) </a:t>
            </a:r>
            <a:r>
              <a:rPr lang="it-IT" sz="900" dirty="0">
                <a:solidFill>
                  <a:schemeClr val="tx1"/>
                </a:solidFill>
                <a:latin typeface="Helvetica" pitchFamily="2" charset="0"/>
              </a:rPr>
              <a:t>per </a:t>
            </a: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modificare i colori delle forme sulla pagina. </a:t>
            </a:r>
            <a:b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</a:b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Andare a </a:t>
            </a:r>
            <a:r>
              <a:rPr lang="it-IT" sz="900" b="1" dirty="0" err="1">
                <a:solidFill>
                  <a:schemeClr val="tx1"/>
                </a:solidFill>
                <a:latin typeface="Helvetica" pitchFamily="2" charset="0"/>
              </a:rPr>
              <a:t>Fill</a:t>
            </a:r>
            <a:r>
              <a:rPr lang="it-IT" sz="900" b="1" dirty="0">
                <a:solidFill>
                  <a:schemeClr val="tx1"/>
                </a:solidFill>
                <a:latin typeface="Helvetica" pitchFamily="2" charset="0"/>
              </a:rPr>
              <a:t> (Riempi) </a:t>
            </a: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e selezionare il colore. Ripetere se necessario per ciascuna forma</a:t>
            </a:r>
            <a:r>
              <a:rPr lang="it-IT" sz="900" dirty="0">
                <a:solidFill>
                  <a:schemeClr val="tx1"/>
                </a:solidFill>
                <a:latin typeface="Helvetica" pitchFamily="2" charset="0"/>
              </a:rPr>
              <a:t>.</a:t>
            </a:r>
          </a:p>
          <a:p>
            <a:pPr marL="188950" indent="-1889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it-IT" sz="900" b="1" dirty="0">
                <a:solidFill>
                  <a:schemeClr val="tx1"/>
                </a:solidFill>
                <a:latin typeface="Helvetica" pitchFamily="2" charset="0"/>
              </a:rPr>
              <a:t>Aggiungere le immagini fornite da 3M e il proprio logo. Utilizzare esclusivamente in conformità all’accordo contrattuale. </a:t>
            </a:r>
            <a:br>
              <a:rPr lang="it-IT" sz="900" b="1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Selezionare l’area pertinente da aggiornare e: </a:t>
            </a:r>
            <a:r>
              <a:rPr lang="it-IT" sz="900" b="1" dirty="0">
                <a:solidFill>
                  <a:schemeClr val="tx1"/>
                </a:solidFill>
                <a:latin typeface="Helvetica" pitchFamily="2" charset="0"/>
              </a:rPr>
              <a:t>Fare clic con il tasto destro &gt; </a:t>
            </a:r>
            <a:r>
              <a:rPr lang="it-IT" sz="900" b="1" dirty="0" err="1">
                <a:solidFill>
                  <a:schemeClr val="tx1"/>
                </a:solidFill>
                <a:latin typeface="Helvetica" pitchFamily="2" charset="0"/>
              </a:rPr>
              <a:t>Change</a:t>
            </a:r>
            <a:r>
              <a:rPr lang="it-IT" sz="900" b="1" dirty="0">
                <a:solidFill>
                  <a:schemeClr val="tx1"/>
                </a:solidFill>
                <a:latin typeface="Helvetica" pitchFamily="2" charset="0"/>
              </a:rPr>
              <a:t> picture (Cambia immagine). </a:t>
            </a:r>
            <a:r>
              <a:rPr lang="it-IT" sz="900" dirty="0">
                <a:solidFill>
                  <a:schemeClr val="tx1"/>
                </a:solidFill>
                <a:latin typeface="Helvetica" pitchFamily="2" charset="0"/>
              </a:rPr>
              <a:t>Idealmente un PNG </a:t>
            </a: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con sfondo trasparente. Una volta posizionato, è possibile inoltre: </a:t>
            </a:r>
            <a:r>
              <a:rPr lang="it-IT" sz="900" b="1" dirty="0">
                <a:solidFill>
                  <a:schemeClr val="tx1"/>
                </a:solidFill>
                <a:latin typeface="Helvetica" pitchFamily="2" charset="0"/>
              </a:rPr>
              <a:t>Fare clic con il tasto destro&gt; </a:t>
            </a:r>
            <a:r>
              <a:rPr lang="it-IT" sz="900" b="1" dirty="0" err="1">
                <a:solidFill>
                  <a:schemeClr val="tx1"/>
                </a:solidFill>
                <a:latin typeface="Helvetica" pitchFamily="2" charset="0"/>
              </a:rPr>
              <a:t>Crop</a:t>
            </a:r>
            <a:r>
              <a:rPr lang="it-IT" sz="900" b="1" dirty="0">
                <a:solidFill>
                  <a:schemeClr val="tx1"/>
                </a:solidFill>
                <a:latin typeface="Helvetica" pitchFamily="2" charset="0"/>
              </a:rPr>
              <a:t> (Ritaglia) </a:t>
            </a: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per modificare le dimensioni e il posizionamento dell’immagine all’interno della cornice senza modificare la forma e le dimensioni del riquadro di delimitazione. </a:t>
            </a:r>
          </a:p>
          <a:p>
            <a:pPr marL="188950" indent="-1889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it-IT" sz="900" b="1" dirty="0">
                <a:solidFill>
                  <a:schemeClr val="tx1"/>
                </a:solidFill>
                <a:latin typeface="Helvetica" pitchFamily="2" charset="0"/>
              </a:rPr>
              <a:t>Modificare il pulsante di invito all’azione.</a:t>
            </a:r>
            <a:br>
              <a:rPr lang="it-IT" sz="900" dirty="0">
                <a:latin typeface="Helvetica" pitchFamily="2" charset="0"/>
              </a:rPr>
            </a:b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Cambiare il colore del testo e della forma.</a:t>
            </a:r>
          </a:p>
          <a:p>
            <a:pPr marL="188950" indent="-1889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it-IT" sz="900" b="1" dirty="0">
                <a:solidFill>
                  <a:schemeClr val="tx1"/>
                </a:solidFill>
                <a:latin typeface="Helvetica" pitchFamily="2" charset="0"/>
              </a:rPr>
              <a:t>Dopo aver modificato il design. </a:t>
            </a: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Andare a: </a:t>
            </a:r>
            <a:r>
              <a:rPr lang="it-IT" sz="900" b="1" dirty="0">
                <a:solidFill>
                  <a:schemeClr val="tx1"/>
                </a:solidFill>
                <a:latin typeface="Helvetica" pitchFamily="2" charset="0"/>
              </a:rPr>
              <a:t>File &gt; Export (Esporta) </a:t>
            </a: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&gt; e salvare come </a:t>
            </a:r>
            <a:r>
              <a:rPr lang="it-IT" sz="900" b="1" dirty="0">
                <a:solidFill>
                  <a:schemeClr val="tx1"/>
                </a:solidFill>
                <a:latin typeface="Helvetica" pitchFamily="2" charset="0"/>
              </a:rPr>
              <a:t>JPEG</a:t>
            </a:r>
            <a:r>
              <a:rPr lang="it-IT" sz="9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(scegliere </a:t>
            </a:r>
            <a:r>
              <a:rPr lang="it-IT" sz="9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Current</a:t>
            </a: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 slide </a:t>
            </a:r>
            <a:r>
              <a:rPr lang="it-IT" sz="9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only</a:t>
            </a:r>
            <a:r>
              <a:rPr lang="it-IT" sz="900" dirty="0">
                <a:solidFill>
                  <a:schemeClr val="tx1"/>
                </a:solidFill>
                <a:latin typeface="Helvetica Light" panose="020B0403020202020204" pitchFamily="34" charset="0"/>
              </a:rPr>
              <a:t> (Solo diapositiva corrente).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F299ABA-C64C-2E65-0E8E-3225D4B5BFE2}"/>
              </a:ext>
            </a:extLst>
          </p:cNvPr>
          <p:cNvSpPr txBox="1">
            <a:spLocks/>
          </p:cNvSpPr>
          <p:nvPr/>
        </p:nvSpPr>
        <p:spPr>
          <a:xfrm>
            <a:off x="270933" y="284918"/>
            <a:ext cx="7044267" cy="43322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71039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35" b="1" i="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400" dirty="0" err="1">
                <a:solidFill>
                  <a:schemeClr val="tx1"/>
                </a:solidFill>
              </a:rPr>
              <a:t>Guida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all’uso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dettagliata</a:t>
            </a:r>
            <a:endParaRPr lang="en-GB" sz="2400" dirty="0">
              <a:solidFill>
                <a:schemeClr val="tx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683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62EBE71-3B7F-6247-3315-E7DEAFE6EB5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BABFEF-035F-BBC3-ECED-362884AAB3D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BC6E0A-0071-FC98-D9CB-CC4A8504A7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913547F-DE45-B512-DA5A-D5B195B0EB8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BBE29B9-87A2-3898-F6F2-7EC9A95C6368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2359875" y="3402928"/>
            <a:ext cx="2287076" cy="346326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CB5B4BC-2D44-E6AD-CEEF-4AC9478891C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2353122" y="3787217"/>
            <a:ext cx="2293829" cy="211932"/>
          </a:xfrm>
        </p:spPr>
        <p:txBody>
          <a:bodyPr>
            <a:normAutofit fontScale="92500" lnSpcReduction="20000"/>
          </a:bodyPr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24A622D-006E-7541-8A89-3299B918B2E6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2371385" y="4031474"/>
            <a:ext cx="2275566" cy="606992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FCEFEDB-82BA-0BD0-FD31-F39C2E866D6E}"/>
              </a:ext>
            </a:extLst>
          </p:cNvPr>
          <p:cNvSpPr/>
          <p:nvPr/>
        </p:nvSpPr>
        <p:spPr>
          <a:xfrm>
            <a:off x="2214369" y="4687801"/>
            <a:ext cx="2574988" cy="393024"/>
          </a:xfrm>
          <a:prstGeom prst="roundRect">
            <a:avLst>
              <a:gd name="adj" fmla="val 0"/>
            </a:avLst>
          </a:prstGeom>
          <a:solidFill>
            <a:srgbClr val="217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Helvetica" pitchFamily="2" charset="0"/>
              </a:rPr>
              <a:t>Bouton Appel à </a:t>
            </a:r>
            <a:r>
              <a:rPr lang="en-GB" sz="1200" b="1" dirty="0" err="1">
                <a:latin typeface="Helvetica" pitchFamily="2" charset="0"/>
              </a:rPr>
              <a:t>I’Action</a:t>
            </a:r>
            <a:endParaRPr lang="en-GB" sz="1200" b="1" dirty="0">
              <a:latin typeface="Helvetica" pitchFamily="2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B5D71092-219F-3165-3179-73428112B01B}"/>
              </a:ext>
            </a:extLst>
          </p:cNvPr>
          <p:cNvSpPr/>
          <p:nvPr/>
        </p:nvSpPr>
        <p:spPr>
          <a:xfrm>
            <a:off x="2371385" y="3208294"/>
            <a:ext cx="835706" cy="174753"/>
          </a:xfrm>
          <a:prstGeom prst="roundRect">
            <a:avLst>
              <a:gd name="adj" fmla="val 559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latin typeface="Helvetica" pitchFamily="2" charset="0"/>
              </a:rPr>
              <a:t>PROMOZIONE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92066E6-D6BA-FC1D-5C67-7A0C4E12AC86}"/>
              </a:ext>
            </a:extLst>
          </p:cNvPr>
          <p:cNvGrpSpPr/>
          <p:nvPr/>
        </p:nvGrpSpPr>
        <p:grpSpPr>
          <a:xfrm>
            <a:off x="4333443" y="2496715"/>
            <a:ext cx="1244248" cy="1203204"/>
            <a:chOff x="7656069" y="2442822"/>
            <a:chExt cx="1139756" cy="1102159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B878E49-5C9E-330C-B403-4EEA8D9DC68B}"/>
                </a:ext>
              </a:extLst>
            </p:cNvPr>
            <p:cNvSpPr/>
            <p:nvPr/>
          </p:nvSpPr>
          <p:spPr>
            <a:xfrm>
              <a:off x="7676459" y="2442822"/>
              <a:ext cx="1102159" cy="1102159"/>
            </a:xfrm>
            <a:prstGeom prst="ellipse">
              <a:avLst/>
            </a:prstGeom>
            <a:solidFill>
              <a:srgbClr val="C51C2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14" b="1" dirty="0">
                <a:latin typeface="Helvetica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67B1CA1-C974-8ABD-459A-0DDF6426CDAD}"/>
                </a:ext>
              </a:extLst>
            </p:cNvPr>
            <p:cNvSpPr txBox="1"/>
            <p:nvPr/>
          </p:nvSpPr>
          <p:spPr>
            <a:xfrm>
              <a:off x="7656069" y="2660502"/>
              <a:ext cx="1139756" cy="676631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  <a:latin typeface="Helvetica" pitchFamily="2" charset="0"/>
                </a:rPr>
                <a:t>SCONTO </a:t>
              </a:r>
            </a:p>
            <a:p>
              <a:pPr algn="ctr"/>
              <a:r>
                <a:rPr lang="en-GB" sz="1400" b="1" dirty="0">
                  <a:solidFill>
                    <a:schemeClr val="bg1"/>
                  </a:solidFill>
                  <a:latin typeface="Helvetica" pitchFamily="2" charset="0"/>
                </a:rPr>
                <a:t>FINO </a:t>
              </a:r>
            </a:p>
            <a:p>
              <a:pPr algn="ctr"/>
              <a:r>
                <a:rPr lang="en-GB" sz="1400" b="1" dirty="0">
                  <a:solidFill>
                    <a:schemeClr val="bg1"/>
                  </a:solidFill>
                  <a:latin typeface="Helvetica" pitchFamily="2" charset="0"/>
                </a:rPr>
                <a:t>AL 70%</a:t>
              </a:r>
              <a:endParaRPr lang="en-GB" sz="2400" b="1" dirty="0">
                <a:solidFill>
                  <a:schemeClr val="bg1"/>
                </a:solidFill>
                <a:latin typeface="Helvetica" pitchFamily="2" charset="0"/>
              </a:endParaRP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0E2A1F03-D857-9574-2D33-348AAA3098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168" y="160265"/>
            <a:ext cx="1323974" cy="688466"/>
          </a:xfrm>
          <a:prstGeom prst="rect">
            <a:avLst/>
          </a:prstGeom>
          <a:solidFill>
            <a:srgbClr val="F072E1"/>
          </a:solidFill>
        </p:spPr>
      </p:pic>
    </p:spTree>
    <p:extLst>
      <p:ext uri="{BB962C8B-B14F-4D97-AF65-F5344CB8AC3E}">
        <p14:creationId xmlns:p14="http://schemas.microsoft.com/office/powerpoint/2010/main" val="172804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BAB0CA4D0192408AAE041FB057BDD1" ma:contentTypeVersion="21" ma:contentTypeDescription="Create a new document." ma:contentTypeScope="" ma:versionID="31ffe08b1b8336bde73481fc9a96d355">
  <xsd:schema xmlns:xsd="http://www.w3.org/2001/XMLSchema" xmlns:xs="http://www.w3.org/2001/XMLSchema" xmlns:p="http://schemas.microsoft.com/office/2006/metadata/properties" xmlns:ns2="a273d449-de9c-42df-95d1-06459a6142f5" xmlns:ns3="8103b4c0-d83d-446a-b6d1-96d3010aa277" xmlns:ns4="49b1ff83-fcbf-447d-97e9-0d3e6f3a9a03" targetNamespace="http://schemas.microsoft.com/office/2006/metadata/properties" ma:root="true" ma:fieldsID="35dad4ffba5a4e4196ad8db1d28c1067" ns2:_="" ns3:_="" ns4:_="">
    <xsd:import namespace="a273d449-de9c-42df-95d1-06459a6142f5"/>
    <xsd:import namespace="8103b4c0-d83d-446a-b6d1-96d3010aa277"/>
    <xsd:import namespace="49b1ff83-fcbf-447d-97e9-0d3e6f3a9a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4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  <xsd:element ref="ns2:TranslatedLa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73d449-de9c-42df-95d1-06459a6142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c727abb3-b6a4-4605-be73-24578a989c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TranslatedLang" ma:index="26" nillable="true" ma:displayName="Translated Language" ma:internalName="TranslatedLang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03b4c0-d83d-446a-b6d1-96d3010aa27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1ff83-fcbf-447d-97e9-0d3e6f3a9a03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bff95ed-772c-4e96-9c44-965ef4de6192}" ma:internalName="TaxCatchAll" ma:showField="CatchAllData" ma:web="8103b4c0-d83d-446a-b6d1-96d3010aa2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273d449-de9c-42df-95d1-06459a6142f5">
      <Terms xmlns="http://schemas.microsoft.com/office/infopath/2007/PartnerControls"/>
    </lcf76f155ced4ddcb4097134ff3c332f>
    <TaxCatchAll xmlns="49b1ff83-fcbf-447d-97e9-0d3e6f3a9a03" xsi:nil="true"/>
    <TranslatedLang xmlns="a273d449-de9c-42df-95d1-06459a6142f5" xsi:nil="true"/>
  </documentManagement>
</p:properties>
</file>

<file path=customXml/itemProps1.xml><?xml version="1.0" encoding="utf-8"?>
<ds:datastoreItem xmlns:ds="http://schemas.openxmlformats.org/officeDocument/2006/customXml" ds:itemID="{05F9EB48-1F42-41AE-ABF0-092AE4B96D0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6A87F0-5091-424A-BE26-F32C49245E06}"/>
</file>

<file path=customXml/itemProps3.xml><?xml version="1.0" encoding="utf-8"?>
<ds:datastoreItem xmlns:ds="http://schemas.openxmlformats.org/officeDocument/2006/customXml" ds:itemID="{A2FC425F-2BDD-4080-BF9C-C9A282C0D46E}">
  <ds:schemaRefs>
    <ds:schemaRef ds:uri="http://schemas.openxmlformats.org/package/2006/metadata/core-properties"/>
    <ds:schemaRef ds:uri="http://purl.org/dc/elements/1.1/"/>
    <ds:schemaRef ds:uri="28d5fb8d-71bb-4cf5-925b-30d8a9c95d3c"/>
    <ds:schemaRef ds:uri="http://schemas.microsoft.com/office/infopath/2007/PartnerControls"/>
    <ds:schemaRef ds:uri="dd70f259-507f-4956-a072-0d07ff2e8d3d"/>
    <ds:schemaRef ds:uri="http://www.w3.org/XML/1998/namespace"/>
    <ds:schemaRef ds:uri="http://schemas.microsoft.com/office/2006/documentManagement/types"/>
    <ds:schemaRef ds:uri="http://schemas.microsoft.com/sharepoint/v3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</TotalTime>
  <Words>499</Words>
  <Application>Microsoft Macintosh PowerPoint</Application>
  <PresentationFormat>Custom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Aptos</vt:lpstr>
      <vt:lpstr>Aptos Display</vt:lpstr>
      <vt:lpstr>Arial</vt:lpstr>
      <vt:lpstr>Helvetica</vt:lpstr>
      <vt:lpstr>Helvetica Light</vt:lpstr>
      <vt:lpstr>Montserrat Light</vt:lpstr>
      <vt:lpstr>Office Theme</vt:lpstr>
      <vt:lpstr>Linee guida importanti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Ken Dulfo</dc:creator>
  <cp:lastModifiedBy>Pauline Vidal</cp:lastModifiedBy>
  <cp:revision>7</cp:revision>
  <dcterms:created xsi:type="dcterms:W3CDTF">2024-06-06T07:12:16Z</dcterms:created>
  <dcterms:modified xsi:type="dcterms:W3CDTF">2024-07-22T03:40:50Z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0x01010038BAB0CA4D0192408AAE041FB057BDD1</vt:lpwstr>
  </property>
</Properties>
</file>