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sldIdLst>
    <p:sldId id="260" r:id="rId5"/>
    <p:sldId id="265" r:id="rId6"/>
    <p:sldId id="266" r:id="rId7"/>
    <p:sldId id="269" r:id="rId8"/>
  </p:sldIdLst>
  <p:sldSz cx="3808413" cy="317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600"/>
    <a:srgbClr val="F8F5F7"/>
    <a:srgbClr val="F072E1"/>
    <a:srgbClr val="2171B9"/>
    <a:srgbClr val="FF9300"/>
    <a:srgbClr val="E07BDB"/>
    <a:srgbClr val="E9009C"/>
    <a:srgbClr val="562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2DA24F-E4AC-9F47-BE3D-1C3391A5DC05}" v="6" dt="2024-05-30T05:52:07.719"/>
    <p1510:client id="{990D567F-6586-324F-9E11-359BD58C948D}" v="234" dt="2024-05-29T08:40:49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84"/>
  </p:normalViewPr>
  <p:slideViewPr>
    <p:cSldViewPr snapToGrid="0" snapToObjects="1">
      <p:cViewPr varScale="1">
        <p:scale>
          <a:sx n="229" d="100"/>
          <a:sy n="229" d="100"/>
        </p:scale>
        <p:origin x="2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i Min Oh CW" userId="3aba95a0-2c12-450b-b1ac-954b296778d9" providerId="ADAL" clId="{622DA24F-E4AC-9F47-BE3D-1C3391A5DC05}"/>
    <pc:docChg chg="undo redo custSel addSld delSld modSld modMainMaster">
      <pc:chgData name="Hui Min Oh CW" userId="3aba95a0-2c12-450b-b1ac-954b296778d9" providerId="ADAL" clId="{622DA24F-E4AC-9F47-BE3D-1C3391A5DC05}" dt="2024-05-30T05:52:07.719" v="139" actId="931"/>
      <pc:docMkLst>
        <pc:docMk/>
      </pc:docMkLst>
      <pc:sldChg chg="modSp mod">
        <pc:chgData name="Hui Min Oh CW" userId="3aba95a0-2c12-450b-b1ac-954b296778d9" providerId="ADAL" clId="{622DA24F-E4AC-9F47-BE3D-1C3391A5DC05}" dt="2024-05-29T10:06:01.260" v="132" actId="20577"/>
        <pc:sldMkLst>
          <pc:docMk/>
          <pc:sldMk cId="2309954196" sldId="260"/>
        </pc:sldMkLst>
        <pc:spChg chg="mod">
          <ac:chgData name="Hui Min Oh CW" userId="3aba95a0-2c12-450b-b1ac-954b296778d9" providerId="ADAL" clId="{622DA24F-E4AC-9F47-BE3D-1C3391A5DC05}" dt="2024-05-29T10:06:01.260" v="132" actId="20577"/>
          <ac:spMkLst>
            <pc:docMk/>
            <pc:sldMk cId="2309954196" sldId="260"/>
            <ac:spMk id="3" creationId="{1613192D-82B7-C647-9101-7529ED15D8DE}"/>
          </ac:spMkLst>
        </pc:spChg>
      </pc:sldChg>
      <pc:sldChg chg="modSp mod">
        <pc:chgData name="Hui Min Oh CW" userId="3aba95a0-2c12-450b-b1ac-954b296778d9" providerId="ADAL" clId="{622DA24F-E4AC-9F47-BE3D-1C3391A5DC05}" dt="2024-05-29T09:21:18.769" v="100" actId="20577"/>
        <pc:sldMkLst>
          <pc:docMk/>
          <pc:sldMk cId="178113980" sldId="265"/>
        </pc:sldMkLst>
        <pc:spChg chg="mod">
          <ac:chgData name="Hui Min Oh CW" userId="3aba95a0-2c12-450b-b1ac-954b296778d9" providerId="ADAL" clId="{622DA24F-E4AC-9F47-BE3D-1C3391A5DC05}" dt="2024-05-29T09:21:18.769" v="100" actId="20577"/>
          <ac:spMkLst>
            <pc:docMk/>
            <pc:sldMk cId="178113980" sldId="265"/>
            <ac:spMk id="2" creationId="{C66E5CDB-C7FF-0B25-A73B-9A1F79B4C797}"/>
          </ac:spMkLst>
        </pc:spChg>
      </pc:sldChg>
      <pc:sldChg chg="addSp delSp modSp mod">
        <pc:chgData name="Hui Min Oh CW" userId="3aba95a0-2c12-450b-b1ac-954b296778d9" providerId="ADAL" clId="{622DA24F-E4AC-9F47-BE3D-1C3391A5DC05}" dt="2024-05-30T05:52:07.719" v="139" actId="931"/>
        <pc:sldMkLst>
          <pc:docMk/>
          <pc:sldMk cId="3553362719" sldId="269"/>
        </pc:sldMkLst>
        <pc:spChg chg="add del">
          <ac:chgData name="Hui Min Oh CW" userId="3aba95a0-2c12-450b-b1ac-954b296778d9" providerId="ADAL" clId="{622DA24F-E4AC-9F47-BE3D-1C3391A5DC05}" dt="2024-05-30T05:52:07.719" v="139" actId="931"/>
          <ac:spMkLst>
            <pc:docMk/>
            <pc:sldMk cId="3553362719" sldId="269"/>
            <ac:spMk id="5" creationId="{0BCA54CD-F4A5-EAFA-1010-E01932F18D8B}"/>
          </ac:spMkLst>
        </pc:spChg>
        <pc:spChg chg="add del">
          <ac:chgData name="Hui Min Oh CW" userId="3aba95a0-2c12-450b-b1ac-954b296778d9" providerId="ADAL" clId="{622DA24F-E4AC-9F47-BE3D-1C3391A5DC05}" dt="2024-05-29T09:22:00.479" v="106" actId="478"/>
          <ac:spMkLst>
            <pc:docMk/>
            <pc:sldMk cId="3553362719" sldId="269"/>
            <ac:spMk id="6" creationId="{D00ED742-6451-0E4E-020C-B297D75752B0}"/>
          </ac:spMkLst>
        </pc:spChg>
        <pc:spChg chg="mod">
          <ac:chgData name="Hui Min Oh CW" userId="3aba95a0-2c12-450b-b1ac-954b296778d9" providerId="ADAL" clId="{622DA24F-E4AC-9F47-BE3D-1C3391A5DC05}" dt="2024-05-29T09:22:28.935" v="123" actId="1037"/>
          <ac:spMkLst>
            <pc:docMk/>
            <pc:sldMk cId="3553362719" sldId="269"/>
            <ac:spMk id="8" creationId="{E713C73D-AC0A-EBE0-5FED-FA2064698E0F}"/>
          </ac:spMkLst>
        </pc:spChg>
        <pc:picChg chg="add mod modCrop">
          <ac:chgData name="Hui Min Oh CW" userId="3aba95a0-2c12-450b-b1ac-954b296778d9" providerId="ADAL" clId="{622DA24F-E4AC-9F47-BE3D-1C3391A5DC05}" dt="2024-05-30T05:52:07.719" v="139" actId="931"/>
          <ac:picMkLst>
            <pc:docMk/>
            <pc:sldMk cId="3553362719" sldId="269"/>
            <ac:picMk id="7" creationId="{5C9DF5E8-B558-001D-2E18-240CCB8ADFCD}"/>
          </ac:picMkLst>
        </pc:picChg>
      </pc:sldChg>
      <pc:sldChg chg="new del">
        <pc:chgData name="Hui Min Oh CW" userId="3aba95a0-2c12-450b-b1ac-954b296778d9" providerId="ADAL" clId="{622DA24F-E4AC-9F47-BE3D-1C3391A5DC05}" dt="2024-05-29T09:21:47.783" v="104" actId="2696"/>
        <pc:sldMkLst>
          <pc:docMk/>
          <pc:sldMk cId="800584122" sldId="270"/>
        </pc:sldMkLst>
      </pc:sldChg>
      <pc:sldMasterChg chg="modSldLayout">
        <pc:chgData name="Hui Min Oh CW" userId="3aba95a0-2c12-450b-b1ac-954b296778d9" providerId="ADAL" clId="{622DA24F-E4AC-9F47-BE3D-1C3391A5DC05}" dt="2024-05-29T09:37:52.583" v="128" actId="20577"/>
        <pc:sldMasterMkLst>
          <pc:docMk/>
          <pc:sldMasterMk cId="2142734757" sldId="2147483660"/>
        </pc:sldMasterMkLst>
        <pc:sldLayoutChg chg="addSp delSp modSp mod">
          <pc:chgData name="Hui Min Oh CW" userId="3aba95a0-2c12-450b-b1ac-954b296778d9" providerId="ADAL" clId="{622DA24F-E4AC-9F47-BE3D-1C3391A5DC05}" dt="2024-05-29T09:37:52.583" v="128" actId="20577"/>
          <pc:sldLayoutMkLst>
            <pc:docMk/>
            <pc:sldMasterMk cId="2142734757" sldId="2147483660"/>
            <pc:sldLayoutMk cId="90651908" sldId="2147483665"/>
          </pc:sldLayoutMkLst>
          <pc:spChg chg="mod">
            <ac:chgData name="Hui Min Oh CW" userId="3aba95a0-2c12-450b-b1ac-954b296778d9" providerId="ADAL" clId="{622DA24F-E4AC-9F47-BE3D-1C3391A5DC05}" dt="2024-05-29T09:37:52.583" v="128" actId="20577"/>
            <ac:spMkLst>
              <pc:docMk/>
              <pc:sldMasterMk cId="2142734757" sldId="2147483660"/>
              <pc:sldLayoutMk cId="90651908" sldId="2147483665"/>
              <ac:spMk id="16" creationId="{CCE31CEA-027B-8CF0-5975-14CA5A387FC9}"/>
            </ac:spMkLst>
          </pc:spChg>
          <pc:spChg chg="add del mod">
            <ac:chgData name="Hui Min Oh CW" userId="3aba95a0-2c12-450b-b1ac-954b296778d9" providerId="ADAL" clId="{622DA24F-E4AC-9F47-BE3D-1C3391A5DC05}" dt="2024-05-29T09:21:53.631" v="105" actId="478"/>
            <ac:spMkLst>
              <pc:docMk/>
              <pc:sldMasterMk cId="2142734757" sldId="2147483660"/>
              <pc:sldLayoutMk cId="90651908" sldId="2147483665"/>
              <ac:spMk id="29" creationId="{17EF1514-E49F-067D-BC5B-C1581A1970DE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BB51D-3E53-3C42-B13D-7483D203DEF5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7975" y="1143000"/>
            <a:ext cx="3702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0F20E-5BCB-274C-AB0D-7246F22E6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10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19CF1712-7233-4600-F8A6-B464C1F3B5A9}"/>
              </a:ext>
            </a:extLst>
          </p:cNvPr>
          <p:cNvSpPr/>
          <p:nvPr userDrawn="1"/>
        </p:nvSpPr>
        <p:spPr>
          <a:xfrm>
            <a:off x="-387" y="-200"/>
            <a:ext cx="3808800" cy="3175200"/>
          </a:xfrm>
          <a:prstGeom prst="rect">
            <a:avLst/>
          </a:prstGeom>
          <a:solidFill>
            <a:srgbClr val="F8F5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F7DC14C6-355A-1F7F-5ED0-F65FD4D97C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0302" y="1858963"/>
            <a:ext cx="1595437" cy="733425"/>
          </a:xfrm>
        </p:spPr>
        <p:txBody>
          <a:bodyPr/>
          <a:lstStyle>
            <a:lvl1pPr marL="0" indent="0">
              <a:buNone/>
              <a:defRPr b="0" i="0">
                <a:latin typeface="Helvetica Light" panose="020B0403020202020204" pitchFamily="34" charset="0"/>
              </a:defRPr>
            </a:lvl1pPr>
          </a:lstStyle>
          <a:p>
            <a:pPr marL="0" marR="0" lvl="0" indent="0" algn="l" defTabSz="380848" rtl="0" eaLnBrk="1" fontAlgn="auto" latinLnBrk="0" hangingPunct="1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100" b="0" i="0" dirty="0" err="1">
                <a:latin typeface="Helvetica Light" panose="020B0403020202020204" pitchFamily="34" charset="0"/>
              </a:rPr>
              <a:t>Inserisci</a:t>
            </a:r>
            <a:r>
              <a:rPr lang="en-GB" sz="1100" b="0" i="0" dirty="0">
                <a:latin typeface="Helvetica Light" panose="020B0403020202020204" pitchFamily="34" charset="0"/>
              </a:rPr>
              <a:t> qui il </a:t>
            </a:r>
            <a:r>
              <a:rPr lang="en-GB" sz="1100" b="0" i="0" dirty="0" err="1">
                <a:latin typeface="Helvetica Light" panose="020B0403020202020204" pitchFamily="34" charset="0"/>
              </a:rPr>
              <a:t>sottotitolo</a:t>
            </a:r>
            <a:endParaRPr lang="en-GB" sz="1100" b="0" i="0" dirty="0">
              <a:latin typeface="Montserrat Light" pitchFamily="2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702AD3-3554-34A5-B92E-0296A5E4A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193" y="790001"/>
            <a:ext cx="1595546" cy="82289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 i="0">
                <a:latin typeface="Helvetica" pitchFamily="2" charset="0"/>
              </a:defRPr>
            </a:lvl1pPr>
          </a:lstStyle>
          <a:p>
            <a:r>
              <a:rPr lang="en-GB" dirty="0" err="1"/>
              <a:t>Inserisci</a:t>
            </a:r>
            <a:r>
              <a:rPr lang="en-GB" dirty="0"/>
              <a:t> qui il </a:t>
            </a:r>
            <a:r>
              <a:rPr lang="en-GB" dirty="0" err="1"/>
              <a:t>titolo</a:t>
            </a:r>
            <a:endParaRPr lang="en-GB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CE31CEA-027B-8CF0-5975-14CA5A387FC9}"/>
              </a:ext>
            </a:extLst>
          </p:cNvPr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1488440" y="-62"/>
            <a:ext cx="2319973" cy="2661032"/>
          </a:xfrm>
          <a:custGeom>
            <a:avLst/>
            <a:gdLst>
              <a:gd name="connsiteX0" fmla="*/ 5038 w 2306868"/>
              <a:gd name="connsiteY0" fmla="*/ 0 h 2645630"/>
              <a:gd name="connsiteX1" fmla="*/ 2305986 w 2306868"/>
              <a:gd name="connsiteY1" fmla="*/ 61 h 2645630"/>
              <a:gd name="connsiteX2" fmla="*/ 2304193 w 2306868"/>
              <a:gd name="connsiteY2" fmla="*/ 2533996 h 2645630"/>
              <a:gd name="connsiteX3" fmla="*/ 1632957 w 2306868"/>
              <a:gd name="connsiteY3" fmla="*/ 2645368 h 2645630"/>
              <a:gd name="connsiteX4" fmla="*/ 757567 w 2306868"/>
              <a:gd name="connsiteY4" fmla="*/ 2407324 h 2645630"/>
              <a:gd name="connsiteX5" fmla="*/ 410631 w 2306868"/>
              <a:gd name="connsiteY5" fmla="*/ 1557796 h 2645630"/>
              <a:gd name="connsiteX6" fmla="*/ 342856 w 2306868"/>
              <a:gd name="connsiteY6" fmla="*/ 751888 h 2645630"/>
              <a:gd name="connsiteX7" fmla="*/ 48658 w 2306868"/>
              <a:gd name="connsiteY7" fmla="*/ 341283 h 2645630"/>
              <a:gd name="connsiteX8" fmla="*/ 5038 w 2306868"/>
              <a:gd name="connsiteY8" fmla="*/ 0 h 264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6868" h="2645630">
                <a:moveTo>
                  <a:pt x="5038" y="0"/>
                </a:moveTo>
                <a:lnTo>
                  <a:pt x="2305986" y="61"/>
                </a:lnTo>
                <a:cubicBezTo>
                  <a:pt x="2308546" y="842639"/>
                  <a:pt x="2304779" y="1688273"/>
                  <a:pt x="2304193" y="2533996"/>
                </a:cubicBezTo>
                <a:cubicBezTo>
                  <a:pt x="2134991" y="2612011"/>
                  <a:pt x="1773842" y="2649154"/>
                  <a:pt x="1632957" y="2645368"/>
                </a:cubicBezTo>
                <a:cubicBezTo>
                  <a:pt x="1497502" y="2645111"/>
                  <a:pt x="1033633" y="2609373"/>
                  <a:pt x="757567" y="2407324"/>
                </a:cubicBezTo>
                <a:cubicBezTo>
                  <a:pt x="745410" y="2384570"/>
                  <a:pt x="422244" y="2174261"/>
                  <a:pt x="410631" y="1557796"/>
                </a:cubicBezTo>
                <a:cubicBezTo>
                  <a:pt x="392252" y="1294386"/>
                  <a:pt x="440413" y="898119"/>
                  <a:pt x="342856" y="751888"/>
                </a:cubicBezTo>
                <a:cubicBezTo>
                  <a:pt x="286159" y="660659"/>
                  <a:pt x="115279" y="495962"/>
                  <a:pt x="48658" y="341283"/>
                </a:cubicBezTo>
                <a:cubicBezTo>
                  <a:pt x="-9929" y="202353"/>
                  <a:pt x="-2446" y="47691"/>
                  <a:pt x="5038" y="0"/>
                </a:cubicBezTo>
                <a:close/>
              </a:path>
            </a:pathLst>
          </a:custGeom>
          <a:solidFill>
            <a:srgbClr val="F072E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GB" dirty="0" err="1"/>
              <a:t>Aggiungere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I’immagine</a:t>
            </a:r>
            <a:r>
              <a:rPr lang="en-GB" dirty="0"/>
              <a:t> qui</a:t>
            </a:r>
          </a:p>
        </p:txBody>
      </p:sp>
      <p:pic>
        <p:nvPicPr>
          <p:cNvPr id="5" name="object 6">
            <a:extLst>
              <a:ext uri="{FF2B5EF4-FFF2-40B4-BE49-F238E27FC236}">
                <a16:creationId xmlns:a16="http://schemas.microsoft.com/office/drawing/2014/main" id="{858538F2-705A-2A51-2C12-99E782171D75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648790" y="2772683"/>
            <a:ext cx="1042773" cy="30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g,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3727" y="701177"/>
            <a:ext cx="3325462" cy="92380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499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Headline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5149" y="1667610"/>
            <a:ext cx="3324024" cy="7665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190424" indent="0" algn="ctr">
              <a:buNone/>
              <a:defRPr sz="833"/>
            </a:lvl2pPr>
            <a:lvl3pPr marL="380848" indent="0" algn="ctr">
              <a:buNone/>
              <a:defRPr sz="750"/>
            </a:lvl3pPr>
            <a:lvl4pPr marL="571271" indent="0" algn="ctr">
              <a:buNone/>
              <a:defRPr sz="666"/>
            </a:lvl4pPr>
            <a:lvl5pPr marL="761695" indent="0" algn="ctr">
              <a:buNone/>
              <a:defRPr sz="666"/>
            </a:lvl5pPr>
            <a:lvl6pPr marL="952119" indent="0" algn="ctr">
              <a:buNone/>
              <a:defRPr sz="666"/>
            </a:lvl6pPr>
            <a:lvl7pPr marL="1142543" indent="0" algn="ctr">
              <a:buNone/>
              <a:defRPr sz="666"/>
            </a:lvl7pPr>
            <a:lvl8pPr marL="1332967" indent="0" algn="ctr">
              <a:buNone/>
              <a:defRPr sz="666"/>
            </a:lvl8pPr>
            <a:lvl9pPr marL="1523390" indent="0" algn="ctr">
              <a:buNone/>
              <a:defRPr sz="666"/>
            </a:lvl9pPr>
          </a:lstStyle>
          <a:p>
            <a:r>
              <a:rPr lang="en-GB" dirty="0"/>
              <a:t>Subhead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68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g, blac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3727" y="701177"/>
            <a:ext cx="1858598" cy="92380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499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Headline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5149" y="1667610"/>
            <a:ext cx="1857794" cy="7665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190424" indent="0" algn="ctr">
              <a:buNone/>
              <a:defRPr sz="833"/>
            </a:lvl2pPr>
            <a:lvl3pPr marL="380848" indent="0" algn="ctr">
              <a:buNone/>
              <a:defRPr sz="750"/>
            </a:lvl3pPr>
            <a:lvl4pPr marL="571271" indent="0" algn="ctr">
              <a:buNone/>
              <a:defRPr sz="666"/>
            </a:lvl4pPr>
            <a:lvl5pPr marL="761695" indent="0" algn="ctr">
              <a:buNone/>
              <a:defRPr sz="666"/>
            </a:lvl5pPr>
            <a:lvl6pPr marL="952119" indent="0" algn="ctr">
              <a:buNone/>
              <a:defRPr sz="666"/>
            </a:lvl6pPr>
            <a:lvl7pPr marL="1142543" indent="0" algn="ctr">
              <a:buNone/>
              <a:defRPr sz="666"/>
            </a:lvl7pPr>
            <a:lvl8pPr marL="1332967" indent="0" algn="ctr">
              <a:buNone/>
              <a:defRPr sz="666"/>
            </a:lvl8pPr>
            <a:lvl9pPr marL="1523390" indent="0" algn="ctr">
              <a:buNone/>
              <a:defRPr sz="666"/>
            </a:lvl9pPr>
          </a:lstStyle>
          <a:p>
            <a:r>
              <a:rPr lang="en-GB" dirty="0"/>
              <a:t>Subhead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0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g, mix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3727" y="701177"/>
            <a:ext cx="3325462" cy="92380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499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Headline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5149" y="1667610"/>
            <a:ext cx="3324024" cy="7665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190424" indent="0" algn="ctr">
              <a:buNone/>
              <a:defRPr sz="833"/>
            </a:lvl2pPr>
            <a:lvl3pPr marL="380848" indent="0" algn="ctr">
              <a:buNone/>
              <a:defRPr sz="750"/>
            </a:lvl3pPr>
            <a:lvl4pPr marL="571271" indent="0" algn="ctr">
              <a:buNone/>
              <a:defRPr sz="666"/>
            </a:lvl4pPr>
            <a:lvl5pPr marL="761695" indent="0" algn="ctr">
              <a:buNone/>
              <a:defRPr sz="666"/>
            </a:lvl5pPr>
            <a:lvl6pPr marL="952119" indent="0" algn="ctr">
              <a:buNone/>
              <a:defRPr sz="666"/>
            </a:lvl6pPr>
            <a:lvl7pPr marL="1142543" indent="0" algn="ctr">
              <a:buNone/>
              <a:defRPr sz="666"/>
            </a:lvl7pPr>
            <a:lvl8pPr marL="1332967" indent="0" algn="ctr">
              <a:buNone/>
              <a:defRPr sz="666"/>
            </a:lvl8pPr>
            <a:lvl9pPr marL="1523390" indent="0" algn="ctr">
              <a:buNone/>
              <a:defRPr sz="666"/>
            </a:lvl9pPr>
          </a:lstStyle>
          <a:p>
            <a:r>
              <a:rPr lang="en-GB" dirty="0"/>
              <a:t>Subhead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9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829" y="275651"/>
            <a:ext cx="3284756" cy="61368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829" y="951808"/>
            <a:ext cx="3284756" cy="94720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73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662" r:id="rId3"/>
    <p:sldLayoutId id="2147483663" r:id="rId4"/>
  </p:sldLayoutIdLst>
  <p:txStyles>
    <p:titleStyle>
      <a:lvl1pPr algn="l" defTabSz="380848" rtl="0" eaLnBrk="1" latinLnBrk="0" hangingPunct="1">
        <a:lnSpc>
          <a:spcPct val="90000"/>
        </a:lnSpc>
        <a:spcBef>
          <a:spcPct val="0"/>
        </a:spcBef>
        <a:buNone/>
        <a:defRPr sz="18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5212" indent="-95212" algn="l" defTabSz="380848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6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636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1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76060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833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66483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6907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047331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6pPr>
      <a:lvl7pPr marL="1237755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7pPr>
      <a:lvl8pPr marL="1428179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8pPr>
      <a:lvl9pPr marL="1618602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1pPr>
      <a:lvl2pPr marL="190424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2pPr>
      <a:lvl3pPr marL="380848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3pPr>
      <a:lvl4pPr marL="571271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761695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5pPr>
      <a:lvl6pPr marL="952119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6pPr>
      <a:lvl7pPr marL="1142543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7pPr>
      <a:lvl8pPr marL="1332967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8pPr>
      <a:lvl9pPr marL="1523390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13192D-82B7-C647-9101-7529ED15D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000" y="571143"/>
            <a:ext cx="3420000" cy="2299193"/>
          </a:xfrm>
        </p:spPr>
        <p:txBody>
          <a:bodyPr numCol="2" spcCol="18000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Questo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strumento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per la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creazione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risorse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marketing per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distributori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3M e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contenuti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generati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possono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essere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utilizzati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esclusivamente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dai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clienti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diretti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3M.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Utilizzando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questo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strumento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,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l’utente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accetta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che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:</a:t>
            </a:r>
          </a:p>
          <a:p>
            <a:pPr marL="72000" indent="-720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L’utilizzo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dei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contenuti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creati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è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soggetto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ai termini di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qualsiasi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contratto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distribuzione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scritto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tra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l’utente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e la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sua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azienda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(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distributore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) e 3M o, in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assenza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tale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accordo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scritto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,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applicano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Termini e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condizioni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vendita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3M;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en</a:t>
            </a:r>
            <a:endParaRPr lang="en-GB" sz="600" dirty="0">
              <a:solidFill>
                <a:schemeClr val="tx1"/>
              </a:solidFill>
              <a:latin typeface="Helvetica Light" panose="020B0403020202020204" pitchFamily="34" charset="0"/>
            </a:endParaRPr>
          </a:p>
          <a:p>
            <a:pPr marL="72000" indent="-720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L’utente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e la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sua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azienda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atterranno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alle </a:t>
            </a:r>
            <a:b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seguenti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regole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:</a:t>
            </a:r>
          </a:p>
          <a:p>
            <a:pPr marL="179388" lvl="1" indent="-90488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Non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alterare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in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alcun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modo il logo 3M</a:t>
            </a:r>
          </a:p>
          <a:p>
            <a:pPr marL="179388" lvl="1" indent="-90488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Aggiungere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il logo del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distributore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solo dove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indicato</a:t>
            </a:r>
            <a:endParaRPr lang="en-GB" sz="600" dirty="0">
              <a:solidFill>
                <a:schemeClr val="tx1"/>
              </a:solidFill>
              <a:latin typeface="Helvetica Light" panose="020B0403020202020204" pitchFamily="34" charset="0"/>
            </a:endParaRPr>
          </a:p>
          <a:p>
            <a:pPr marL="179388" lvl="1" indent="-90488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Il logo del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distributore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deve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essere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da 2 a 4 volte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più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grande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del logo 3M</a:t>
            </a:r>
          </a:p>
          <a:p>
            <a:pPr marL="179388" lvl="1" indent="-90488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Il logo 3M non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deve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essere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utilizzato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nel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corpo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del testo. La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scritta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3M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deve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apparire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con lo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stesso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carattere e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colore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del testo in cui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è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inserita</a:t>
            </a:r>
            <a:endParaRPr lang="en-GB" sz="600" dirty="0">
              <a:solidFill>
                <a:schemeClr val="tx1"/>
              </a:solidFill>
              <a:latin typeface="Helvetica Light" panose="020B0403020202020204" pitchFamily="34" charset="0"/>
            </a:endParaRPr>
          </a:p>
          <a:p>
            <a:pPr marL="179388" lvl="1" indent="-90488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600" dirty="0">
                <a:latin typeface="Helvetica Light" panose="020B0403020202020204" pitchFamily="34" charset="0"/>
              </a:rPr>
              <a:t>Non </a:t>
            </a:r>
            <a:r>
              <a:rPr lang="en-GB" sz="600" dirty="0" err="1">
                <a:latin typeface="Helvetica Light" panose="020B0403020202020204" pitchFamily="34" charset="0"/>
              </a:rPr>
              <a:t>modificare</a:t>
            </a:r>
            <a:r>
              <a:rPr lang="en-GB" sz="600" dirty="0">
                <a:latin typeface="Helvetica Light" panose="020B0403020202020204" pitchFamily="34" charset="0"/>
              </a:rPr>
              <a:t> la </a:t>
            </a:r>
            <a:r>
              <a:rPr lang="en-GB" sz="600" dirty="0" err="1">
                <a:latin typeface="Helvetica Light" panose="020B0403020202020204" pitchFamily="34" charset="0"/>
              </a:rPr>
              <a:t>dimensione</a:t>
            </a:r>
            <a:r>
              <a:rPr lang="en-GB" sz="600" dirty="0">
                <a:latin typeface="Helvetica Light" panose="020B0403020202020204" pitchFamily="34" charset="0"/>
              </a:rPr>
              <a:t> o la </a:t>
            </a:r>
            <a:r>
              <a:rPr lang="en-GB" sz="600" dirty="0" err="1">
                <a:latin typeface="Helvetica Light" panose="020B0403020202020204" pitchFamily="34" charset="0"/>
              </a:rPr>
              <a:t>formattazione</a:t>
            </a:r>
            <a:endParaRPr lang="en-GB" sz="600" dirty="0">
              <a:latin typeface="Helvetica Light" panose="020B0403020202020204" pitchFamily="34" charset="0"/>
            </a:endParaRPr>
          </a:p>
          <a:p>
            <a:pPr marL="179388" lvl="1" indent="-90488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Il design finale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deve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corrispondere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a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quello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del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distributore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e non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assomigliare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a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materiale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3M</a:t>
            </a:r>
          </a:p>
          <a:p>
            <a:pPr marL="179388" lvl="1" indent="-90488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Altri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loghi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terze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parti non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sono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consentiti</a:t>
            </a:r>
            <a:endParaRPr lang="en-GB" sz="600" dirty="0">
              <a:solidFill>
                <a:schemeClr val="tx1"/>
              </a:solidFill>
              <a:latin typeface="Helvetica Light" panose="020B0403020202020204" pitchFamily="34" charset="0"/>
            </a:endParaRPr>
          </a:p>
          <a:p>
            <a:pPr marL="179388" lvl="1" indent="-90488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Questi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modelli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devono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essere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utilizzati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solo per </a:t>
            </a:r>
            <a:b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il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portafoglio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prodotti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3M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trattati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dal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distributore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; </a:t>
            </a:r>
          </a:p>
          <a:p>
            <a:pPr marL="72000" indent="-720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Nel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caso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in cui il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distributore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crei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contenuti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non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approvati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da 3M, 3M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può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, a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sua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assoluta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discrezione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,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richiedere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interrompere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immediatamente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l’uso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di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tali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contenuti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e di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apportare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tutte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le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modifiche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che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3M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riterrà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opportune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entro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 un tempo </a:t>
            </a:r>
            <a:r>
              <a:rPr lang="en-GB" sz="600" dirty="0" err="1">
                <a:solidFill>
                  <a:schemeClr val="tx1"/>
                </a:solidFill>
                <a:latin typeface="Helvetica Light" panose="020B0403020202020204" pitchFamily="34" charset="0"/>
              </a:rPr>
              <a:t>ragionevole</a:t>
            </a:r>
            <a:r>
              <a:rPr lang="en-GB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0F7FA3-28F9-1041-A4A2-B1F0BDF4BC35}"/>
              </a:ext>
            </a:extLst>
          </p:cNvPr>
          <p:cNvSpPr txBox="1"/>
          <p:nvPr/>
        </p:nvSpPr>
        <p:spPr>
          <a:xfrm>
            <a:off x="180000" y="144000"/>
            <a:ext cx="332402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 err="1">
                <a:latin typeface="Helvetica" pitchFamily="2" charset="0"/>
                <a:cs typeface="Arial" panose="020B0604020202020204" pitchFamily="34" charset="0"/>
              </a:rPr>
              <a:t>Linee</a:t>
            </a: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Helvetica" pitchFamily="2" charset="0"/>
                <a:cs typeface="Arial" panose="020B0604020202020204" pitchFamily="34" charset="0"/>
              </a:rPr>
              <a:t>guida</a:t>
            </a: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Helvetica" pitchFamily="2" charset="0"/>
                <a:cs typeface="Arial" panose="020B0604020202020204" pitchFamily="34" charset="0"/>
              </a:rPr>
              <a:t>importanti</a:t>
            </a:r>
            <a:endParaRPr lang="en-GB" b="1" dirty="0">
              <a:latin typeface="Helvetica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95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0F7FA3-28F9-1041-A4A2-B1F0BDF4BC35}"/>
              </a:ext>
            </a:extLst>
          </p:cNvPr>
          <p:cNvSpPr txBox="1"/>
          <p:nvPr/>
        </p:nvSpPr>
        <p:spPr>
          <a:xfrm>
            <a:off x="180000" y="144000"/>
            <a:ext cx="332402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 err="1">
                <a:latin typeface="Helvetica" pitchFamily="2" charset="0"/>
                <a:cs typeface="Arial" panose="020B0604020202020204" pitchFamily="34" charset="0"/>
              </a:rPr>
              <a:t>Guida</a:t>
            </a: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Helvetica" pitchFamily="2" charset="0"/>
                <a:cs typeface="Arial" panose="020B0604020202020204" pitchFamily="34" charset="0"/>
              </a:rPr>
              <a:t>all’uso</a:t>
            </a: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Helvetica" pitchFamily="2" charset="0"/>
                <a:cs typeface="Arial" panose="020B0604020202020204" pitchFamily="34" charset="0"/>
              </a:rPr>
              <a:t>dettagliata</a:t>
            </a: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 </a:t>
            </a:r>
            <a:br>
              <a:rPr lang="en-GB" b="1" dirty="0">
                <a:latin typeface="Helvetica" pitchFamily="2" charset="0"/>
                <a:cs typeface="Arial" panose="020B0604020202020204" pitchFamily="34" charset="0"/>
              </a:rPr>
            </a:b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(1 di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A748E-6CA4-94EF-8BF1-11F5A4C79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251" y="867260"/>
            <a:ext cx="3366771" cy="1929728"/>
          </a:xfrm>
        </p:spPr>
        <p:txBody>
          <a:bodyPr numCol="1" spcCol="180000">
            <a:noAutofit/>
          </a:bodyPr>
          <a:lstStyle/>
          <a:p>
            <a:pPr marL="80946" indent="-80946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+mj-lt"/>
              <a:buAutoNum type="arabicPeriod"/>
            </a:pPr>
            <a:r>
              <a:rPr lang="it-it" sz="700" b="1" dirty="0">
                <a:solidFill>
                  <a:schemeClr val="tx1"/>
                </a:solidFill>
                <a:latin typeface="Helvetica" pitchFamily="2" charset="0"/>
              </a:rPr>
              <a:t>Selezionare il modello preferito. </a:t>
            </a:r>
            <a:br>
              <a:rPr sz="1600" dirty="0">
                <a:latin typeface="Helvetica" pitchFamily="2" charset="0"/>
              </a:rPr>
            </a:br>
            <a:r>
              <a:rPr lang="it-it" sz="700" dirty="0">
                <a:solidFill>
                  <a:schemeClr val="tx1"/>
                </a:solidFill>
                <a:latin typeface="Helvetica Light" panose="020B0403020202020204" pitchFamily="34" charset="0"/>
              </a:rPr>
              <a:t>Sono disponibili tre tipi tra cui scegliere.</a:t>
            </a:r>
          </a:p>
          <a:p>
            <a:pPr marL="80946" indent="-80946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+mj-lt"/>
              <a:buAutoNum type="arabicPeriod"/>
            </a:pPr>
            <a:r>
              <a:rPr lang="it-it" sz="700" b="1" dirty="0">
                <a:solidFill>
                  <a:schemeClr val="tx1"/>
                </a:solidFill>
                <a:latin typeface="Helvetica" pitchFamily="2" charset="0"/>
              </a:rPr>
              <a:t>Aggiornare il titolo. </a:t>
            </a:r>
            <a:br>
              <a:rPr sz="1600" dirty="0">
                <a:latin typeface="Helvetica" pitchFamily="2" charset="0"/>
              </a:rPr>
            </a:br>
            <a:r>
              <a:rPr lang="it-it" sz="700" dirty="0">
                <a:solidFill>
                  <a:schemeClr val="tx1"/>
                </a:solidFill>
                <a:latin typeface="Helvetica Light" panose="020B0403020202020204" pitchFamily="34" charset="0"/>
              </a:rPr>
              <a:t>Utilizzare il carattere aziendale, non lo stile 3M.</a:t>
            </a:r>
          </a:p>
          <a:p>
            <a:pPr marL="80946" indent="-80946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+mj-lt"/>
              <a:buAutoNum type="arabicPeriod"/>
            </a:pPr>
            <a:r>
              <a:rPr lang="it-it" sz="700" b="1" dirty="0">
                <a:solidFill>
                  <a:schemeClr val="tx1"/>
                </a:solidFill>
                <a:latin typeface="Helvetica" pitchFamily="2" charset="0"/>
              </a:rPr>
              <a:t>Aggiornare il sottotitolo. </a:t>
            </a:r>
            <a:br>
              <a:rPr sz="1600" dirty="0">
                <a:latin typeface="Helvetica" pitchFamily="2" charset="0"/>
              </a:rPr>
            </a:br>
            <a:r>
              <a:rPr lang="it-it" sz="700" dirty="0">
                <a:solidFill>
                  <a:schemeClr val="tx1"/>
                </a:solidFill>
                <a:latin typeface="Helvetica Light" panose="020B0403020202020204" pitchFamily="34" charset="0"/>
              </a:rPr>
              <a:t>Utilizzare il carattere aziendale, non lo stile 3M.</a:t>
            </a:r>
          </a:p>
          <a:p>
            <a:pPr marL="80946" indent="-80946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+mj-lt"/>
              <a:buAutoNum type="arabicPeriod"/>
            </a:pPr>
            <a:r>
              <a:rPr lang="it-it" sz="700" b="1" dirty="0">
                <a:solidFill>
                  <a:schemeClr val="tx1"/>
                </a:solidFill>
                <a:latin typeface="Helvetica" pitchFamily="2" charset="0"/>
              </a:rPr>
              <a:t>Aggiornare i colori del marchio (opzionale). </a:t>
            </a:r>
            <a:br>
              <a:rPr sz="1600" dirty="0">
                <a:latin typeface="Helvetica" pitchFamily="2" charset="0"/>
              </a:rPr>
            </a:br>
            <a:r>
              <a:rPr lang="it-it" sz="700" dirty="0">
                <a:solidFill>
                  <a:schemeClr val="tx1"/>
                </a:solidFill>
                <a:latin typeface="Helvetica Light" panose="020B0403020202020204" pitchFamily="34" charset="0"/>
              </a:rPr>
              <a:t>Fare clic con il pulsante destro del mouse </a:t>
            </a:r>
            <a:r>
              <a:rPr lang="it-it" sz="700" b="1" dirty="0">
                <a:solidFill>
                  <a:schemeClr val="tx1"/>
                </a:solidFill>
                <a:latin typeface="Helvetica" pitchFamily="2" charset="0"/>
              </a:rPr>
              <a:t>&gt; Format Shape </a:t>
            </a:r>
            <a:br>
              <a:rPr lang="it-it" sz="700" b="1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it-it" sz="700" dirty="0">
                <a:solidFill>
                  <a:schemeClr val="tx1"/>
                </a:solidFill>
                <a:latin typeface="Helvetica Light" panose="020B0403020202020204" pitchFamily="34" charset="0"/>
              </a:rPr>
              <a:t>(Formatta forma) per modificare i colori delle forme sulla pagina. </a:t>
            </a:r>
            <a:br>
              <a:rPr lang="it-IT" sz="7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it-it" sz="700" dirty="0">
                <a:solidFill>
                  <a:schemeClr val="tx1"/>
                </a:solidFill>
                <a:latin typeface="Helvetica Light" panose="020B0403020202020204" pitchFamily="34" charset="0"/>
              </a:rPr>
              <a:t>Andare a </a:t>
            </a:r>
            <a:r>
              <a:rPr lang="it-it" sz="700" b="1" dirty="0">
                <a:solidFill>
                  <a:schemeClr val="tx1"/>
                </a:solidFill>
                <a:latin typeface="Helvetica" pitchFamily="2" charset="0"/>
              </a:rPr>
              <a:t>Fill </a:t>
            </a:r>
            <a:r>
              <a:rPr lang="it-it" sz="700" dirty="0">
                <a:solidFill>
                  <a:schemeClr val="tx1"/>
                </a:solidFill>
                <a:latin typeface="Helvetica Light" panose="020B0403020202020204" pitchFamily="34" charset="0"/>
              </a:rPr>
              <a:t>(Riempi) e selezionare il colore. Ripetere se necessario per ciascuna forma.</a:t>
            </a:r>
          </a:p>
        </p:txBody>
      </p:sp>
    </p:spTree>
    <p:extLst>
      <p:ext uri="{BB962C8B-B14F-4D97-AF65-F5344CB8AC3E}">
        <p14:creationId xmlns:p14="http://schemas.microsoft.com/office/powerpoint/2010/main" val="17811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BD5B04-F777-2139-4C88-73FD84AA556E}"/>
              </a:ext>
            </a:extLst>
          </p:cNvPr>
          <p:cNvSpPr txBox="1"/>
          <p:nvPr/>
        </p:nvSpPr>
        <p:spPr>
          <a:xfrm>
            <a:off x="180000" y="144000"/>
            <a:ext cx="332402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 err="1">
                <a:latin typeface="Helvetica" pitchFamily="2" charset="0"/>
                <a:cs typeface="Arial" panose="020B0604020202020204" pitchFamily="34" charset="0"/>
              </a:rPr>
              <a:t>Guida</a:t>
            </a: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Helvetica" pitchFamily="2" charset="0"/>
                <a:cs typeface="Arial" panose="020B0604020202020204" pitchFamily="34" charset="0"/>
              </a:rPr>
              <a:t>all’uso</a:t>
            </a: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Helvetica" pitchFamily="2" charset="0"/>
                <a:cs typeface="Arial" panose="020B0604020202020204" pitchFamily="34" charset="0"/>
              </a:rPr>
              <a:t>dettagliata</a:t>
            </a: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 </a:t>
            </a:r>
            <a:br>
              <a:rPr lang="en-GB" b="1" dirty="0">
                <a:latin typeface="Helvetica" pitchFamily="2" charset="0"/>
                <a:cs typeface="Arial" panose="020B0604020202020204" pitchFamily="34" charset="0"/>
              </a:rPr>
            </a:br>
            <a:r>
              <a:rPr lang="en-GB" b="1" dirty="0">
                <a:latin typeface="Helvetica" pitchFamily="2" charset="0"/>
                <a:cs typeface="Arial" panose="020B0604020202020204" pitchFamily="34" charset="0"/>
              </a:rPr>
              <a:t>(2 di 3)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818E6BC-A5EB-0329-7192-E71D3AB97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000" y="896598"/>
            <a:ext cx="3462930" cy="1177477"/>
          </a:xfrm>
        </p:spPr>
        <p:txBody>
          <a:bodyPr numCol="1" spcCol="180000">
            <a:noAutofit/>
          </a:bodyPr>
          <a:lstStyle/>
          <a:p>
            <a:pPr marL="80946" indent="-80946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Font typeface="+mj-lt"/>
              <a:buAutoNum type="arabicPeriod" startAt="5"/>
            </a:pPr>
            <a:r>
              <a:rPr lang="it-it" sz="600" b="1" dirty="0">
                <a:solidFill>
                  <a:schemeClr val="tx1"/>
                </a:solidFill>
                <a:latin typeface="Helvetica" pitchFamily="2" charset="0"/>
              </a:rPr>
              <a:t>Aggiungere le immagini fornite da 3M e il proprio logo. </a:t>
            </a:r>
            <a:br>
              <a:rPr dirty="0">
                <a:latin typeface="Helvetica" pitchFamily="2" charset="0"/>
              </a:rPr>
            </a:br>
            <a:r>
              <a:rPr lang="it-it" sz="600" b="1" dirty="0">
                <a:solidFill>
                  <a:schemeClr val="tx1"/>
                </a:solidFill>
                <a:latin typeface="Helvetica" pitchFamily="2" charset="0"/>
              </a:rPr>
              <a:t>Utilizzare esclusivamente in conformità all</a:t>
            </a:r>
            <a:r>
              <a:rPr lang="it-IT" sz="600" b="1" dirty="0">
                <a:solidFill>
                  <a:schemeClr val="tx1"/>
                </a:solidFill>
                <a:latin typeface="Helvetica" pitchFamily="2" charset="0"/>
              </a:rPr>
              <a:t>’</a:t>
            </a:r>
            <a:r>
              <a:rPr lang="it-it" sz="600" b="1" dirty="0">
                <a:solidFill>
                  <a:schemeClr val="tx1"/>
                </a:solidFill>
                <a:latin typeface="Helvetica" pitchFamily="2" charset="0"/>
              </a:rPr>
              <a:t>accordo contrattuale.</a:t>
            </a:r>
            <a:br>
              <a:rPr dirty="0">
                <a:latin typeface="Helvetica" pitchFamily="2" charset="0"/>
              </a:rPr>
            </a:b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Selezionare l</a:t>
            </a: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’</a:t>
            </a: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area pertinente da aggiornare e: </a:t>
            </a:r>
            <a:br>
              <a:rPr dirty="0">
                <a:latin typeface="Helvetica" pitchFamily="2" charset="0"/>
              </a:rPr>
            </a:br>
            <a:r>
              <a:rPr lang="it-it" sz="600" b="1" dirty="0">
                <a:solidFill>
                  <a:schemeClr val="tx1"/>
                </a:solidFill>
                <a:latin typeface="Helvetica" pitchFamily="2" charset="0"/>
              </a:rPr>
              <a:t>Fare clic con il tasto destro &gt; Change picture </a:t>
            </a: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(Cambia immagine). Idealmente un PNG con sfondo trasparente. Una volta posizionato,</a:t>
            </a:r>
            <a:b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è possibile inoltre: </a:t>
            </a:r>
            <a:r>
              <a:rPr lang="it-it" sz="600" b="1" dirty="0">
                <a:solidFill>
                  <a:schemeClr val="tx1"/>
                </a:solidFill>
                <a:latin typeface="Helvetica" pitchFamily="2" charset="0"/>
              </a:rPr>
              <a:t>Fare clic con il tasto destro &gt; Crop</a:t>
            </a:r>
            <a:r>
              <a:rPr lang="it-it" sz="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(Ritaglia) </a:t>
            </a:r>
            <a:br>
              <a:rPr dirty="0">
                <a:latin typeface="Helvetica Light" panose="020B0403020202020204" pitchFamily="34" charset="0"/>
              </a:rPr>
            </a:b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per modificare le dimensioni e il posizionamento dell</a:t>
            </a: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’</a:t>
            </a: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immagine all</a:t>
            </a: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’</a:t>
            </a: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interno della cornice senza modificare la forma e le dimensioni </a:t>
            </a:r>
            <a:b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del riquadro di delimitazione. </a:t>
            </a:r>
          </a:p>
          <a:p>
            <a:pPr marL="80946" indent="-80946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Font typeface="+mj-lt"/>
              <a:buAutoNum type="arabicPeriod" startAt="5"/>
            </a:pPr>
            <a:r>
              <a:rPr lang="it-it" sz="600" b="1" dirty="0">
                <a:solidFill>
                  <a:schemeClr val="tx1"/>
                </a:solidFill>
                <a:latin typeface="Helvetica" pitchFamily="2" charset="0"/>
              </a:rPr>
              <a:t>Modificare il pulsante di invito all</a:t>
            </a:r>
            <a:r>
              <a:rPr lang="it-IT" sz="600" b="1" dirty="0">
                <a:solidFill>
                  <a:schemeClr val="tx1"/>
                </a:solidFill>
                <a:latin typeface="Helvetica" pitchFamily="2" charset="0"/>
              </a:rPr>
              <a:t>’</a:t>
            </a:r>
            <a:r>
              <a:rPr lang="it-it" sz="600" b="1" dirty="0">
                <a:solidFill>
                  <a:schemeClr val="tx1"/>
                </a:solidFill>
                <a:latin typeface="Helvetica" pitchFamily="2" charset="0"/>
              </a:rPr>
              <a:t>azione.</a:t>
            </a:r>
            <a:br>
              <a:rPr dirty="0">
                <a:latin typeface="Helvetica" pitchFamily="2" charset="0"/>
              </a:rPr>
            </a:br>
            <a:r>
              <a:rPr lang="it-it" sz="600" dirty="0">
                <a:solidFill>
                  <a:schemeClr val="tx1"/>
                </a:solidFill>
                <a:latin typeface="Helvetica Light" panose="020B0403020202020204" pitchFamily="34" charset="0"/>
              </a:rPr>
              <a:t>Cambiare il colore del testo e della forma.</a:t>
            </a:r>
          </a:p>
        </p:txBody>
      </p:sp>
    </p:spTree>
    <p:extLst>
      <p:ext uri="{BB962C8B-B14F-4D97-AF65-F5344CB8AC3E}">
        <p14:creationId xmlns:p14="http://schemas.microsoft.com/office/powerpoint/2010/main" val="306514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713C73D-AC0A-EBE0-5FED-FA2064698E0F}"/>
              </a:ext>
            </a:extLst>
          </p:cNvPr>
          <p:cNvSpPr/>
          <p:nvPr/>
        </p:nvSpPr>
        <p:spPr>
          <a:xfrm>
            <a:off x="137023" y="2753360"/>
            <a:ext cx="1131361" cy="275388"/>
          </a:xfrm>
          <a:prstGeom prst="roundRect">
            <a:avLst>
              <a:gd name="adj" fmla="val 5599"/>
            </a:avLst>
          </a:prstGeom>
          <a:solidFill>
            <a:srgbClr val="21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err="1">
                <a:latin typeface="Helvetica" pitchFamily="2" charset="0"/>
              </a:rPr>
              <a:t>Pulsante</a:t>
            </a:r>
            <a:r>
              <a:rPr lang="en-GB" sz="800" b="1" dirty="0">
                <a:latin typeface="Helvetica" pitchFamily="2" charset="0"/>
              </a:rPr>
              <a:t> CTA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5BE607-BAFA-71C1-6825-60D012003D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3F5EAF-56C3-B65E-15FA-1D8A384FF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BCA54CD-F4A5-EAFA-1010-E01932F18D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E5FB74-E629-BEB9-BFCD-0A9312826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23" y="132165"/>
            <a:ext cx="906924" cy="471600"/>
          </a:xfrm>
          <a:prstGeom prst="rect">
            <a:avLst/>
          </a:prstGeom>
          <a:solidFill>
            <a:srgbClr val="F072E1"/>
          </a:solidFill>
        </p:spPr>
      </p:pic>
    </p:spTree>
    <p:extLst>
      <p:ext uri="{BB962C8B-B14F-4D97-AF65-F5344CB8AC3E}">
        <p14:creationId xmlns:p14="http://schemas.microsoft.com/office/powerpoint/2010/main" val="355336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3M authorised distributor theme">
      <a:dk1>
        <a:srgbClr val="000000"/>
      </a:dk1>
      <a:lt1>
        <a:srgbClr val="FFFFFF"/>
      </a:lt1>
      <a:dk2>
        <a:srgbClr val="A8A8A8"/>
      </a:dk2>
      <a:lt2>
        <a:srgbClr val="D2D2D2"/>
      </a:lt2>
      <a:accent1>
        <a:srgbClr val="595959"/>
      </a:accent1>
      <a:accent2>
        <a:srgbClr val="FF0000"/>
      </a:accent2>
      <a:accent3>
        <a:srgbClr val="1E1E96"/>
      </a:accent3>
      <a:accent4>
        <a:srgbClr val="F5821E"/>
      </a:accent4>
      <a:accent5>
        <a:srgbClr val="00C8E6"/>
      </a:accent5>
      <a:accent6>
        <a:srgbClr val="FAAA19"/>
      </a:accent6>
      <a:hlink>
        <a:srgbClr val="003CE6"/>
      </a:hlink>
      <a:folHlink>
        <a:srgbClr val="8C006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AB0CA4D0192408AAE041FB057BDD1" ma:contentTypeVersion="21" ma:contentTypeDescription="Create a new document." ma:contentTypeScope="" ma:versionID="31ffe08b1b8336bde73481fc9a96d355">
  <xsd:schema xmlns:xsd="http://www.w3.org/2001/XMLSchema" xmlns:xs="http://www.w3.org/2001/XMLSchema" xmlns:p="http://schemas.microsoft.com/office/2006/metadata/properties" xmlns:ns2="a273d449-de9c-42df-95d1-06459a6142f5" xmlns:ns3="8103b4c0-d83d-446a-b6d1-96d3010aa277" xmlns:ns4="49b1ff83-fcbf-447d-97e9-0d3e6f3a9a03" targetNamespace="http://schemas.microsoft.com/office/2006/metadata/properties" ma:root="true" ma:fieldsID="35dad4ffba5a4e4196ad8db1d28c1067" ns2:_="" ns3:_="" ns4:_="">
    <xsd:import namespace="a273d449-de9c-42df-95d1-06459a6142f5"/>
    <xsd:import namespace="8103b4c0-d83d-446a-b6d1-96d3010aa277"/>
    <xsd:import namespace="49b1ff83-fcbf-447d-97e9-0d3e6f3a9a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4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TranslatedLa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3d449-de9c-42df-95d1-06459a6142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727abb3-b6a4-4605-be73-24578a989c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ranslatedLang" ma:index="26" nillable="true" ma:displayName="Translated Language" ma:internalName="TranslatedLang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03b4c0-d83d-446a-b6d1-96d3010aa27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ff83-fcbf-447d-97e9-0d3e6f3a9a03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bff95ed-772c-4e96-9c44-965ef4de6192}" ma:internalName="TaxCatchAll" ma:showField="CatchAllData" ma:web="8103b4c0-d83d-446a-b6d1-96d3010aa2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73d449-de9c-42df-95d1-06459a6142f5">
      <Terms xmlns="http://schemas.microsoft.com/office/infopath/2007/PartnerControls"/>
    </lcf76f155ced4ddcb4097134ff3c332f>
    <TaxCatchAll xmlns="49b1ff83-fcbf-447d-97e9-0d3e6f3a9a03" xsi:nil="true"/>
    <TranslatedLang xmlns="a273d449-de9c-42df-95d1-06459a6142f5" xsi:nil="true"/>
  </documentManagement>
</p:properties>
</file>

<file path=customXml/itemProps1.xml><?xml version="1.0" encoding="utf-8"?>
<ds:datastoreItem xmlns:ds="http://schemas.openxmlformats.org/officeDocument/2006/customXml" ds:itemID="{E9941D12-1F54-407B-9F11-AF5C706F13FE}"/>
</file>

<file path=customXml/itemProps2.xml><?xml version="1.0" encoding="utf-8"?>
<ds:datastoreItem xmlns:ds="http://schemas.openxmlformats.org/officeDocument/2006/customXml" ds:itemID="{4B581936-C025-4CDE-A57A-79AF3D9E71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1EBE61-971E-4CCF-97B8-E154FE8D3CC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d70f259-507f-4956-a072-0d07ff2e8d3d"/>
    <ds:schemaRef ds:uri="28d5fb8d-71bb-4cf5-925b-30d8a9c95d3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</TotalTime>
  <Words>474</Words>
  <Application>Microsoft Macintosh PowerPoint</Application>
  <PresentationFormat>Custom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Helvetica Light</vt:lpstr>
      <vt:lpstr>Montserrat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Bonsey CW</dc:creator>
  <cp:lastModifiedBy>Pauline Vidal</cp:lastModifiedBy>
  <cp:revision>61</cp:revision>
  <dcterms:created xsi:type="dcterms:W3CDTF">2021-06-28T12:37:13Z</dcterms:created>
  <dcterms:modified xsi:type="dcterms:W3CDTF">2024-07-18T10:16:46Z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0x01010038BAB0CA4D0192408AAE041FB057BDD1</vt:lpwstr>
  </property>
</Properties>
</file>