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sldIdLst>
    <p:sldId id="259" r:id="rId5"/>
    <p:sldId id="260" r:id="rId6"/>
    <p:sldId id="261" r:id="rId7"/>
  </p:sldIdLst>
  <p:sldSz cx="3808413" cy="7621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e Peet CW" initials="JPC" lastIdx="1" clrIdx="0">
    <p:extLst>
      <p:ext uri="{19B8F6BF-5375-455C-9EA6-DF929625EA0E}">
        <p15:presenceInfo xmlns:p15="http://schemas.microsoft.com/office/powerpoint/2012/main" userId="S::ac19vzz@mmm.com::997eba3f-aace-4678-a995-fdf77d1e7e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5F7"/>
    <a:srgbClr val="FEFDFF"/>
    <a:srgbClr val="E07BDB"/>
    <a:srgbClr val="562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CEA97D-7802-CA4F-A036-D2A99ADFE382}" v="73" dt="2024-05-29T09:40:35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84"/>
  </p:normalViewPr>
  <p:slideViewPr>
    <p:cSldViewPr snapToGrid="0" snapToObjects="1">
      <p:cViewPr>
        <p:scale>
          <a:sx n="264" d="100"/>
          <a:sy n="264" d="100"/>
        </p:scale>
        <p:origin x="2240" y="-8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i Min Oh CW" userId="3aba95a0-2c12-450b-b1ac-954b296778d9" providerId="ADAL" clId="{1ECEA97D-7802-CA4F-A036-D2A99ADFE382}"/>
    <pc:docChg chg="undo custSel addSld delSld modSld modMainMaster">
      <pc:chgData name="Hui Min Oh CW" userId="3aba95a0-2c12-450b-b1ac-954b296778d9" providerId="ADAL" clId="{1ECEA97D-7802-CA4F-A036-D2A99ADFE382}" dt="2024-05-29T09:40:35.907" v="242" actId="931"/>
      <pc:docMkLst>
        <pc:docMk/>
      </pc:docMkLst>
      <pc:sldChg chg="del">
        <pc:chgData name="Hui Min Oh CW" userId="3aba95a0-2c12-450b-b1ac-954b296778d9" providerId="ADAL" clId="{1ECEA97D-7802-CA4F-A036-D2A99ADFE382}" dt="2024-05-29T09:24:23.322" v="204" actId="2696"/>
        <pc:sldMkLst>
          <pc:docMk/>
          <pc:sldMk cId="635887651" sldId="256"/>
        </pc:sldMkLst>
      </pc:sldChg>
      <pc:sldChg chg="del">
        <pc:chgData name="Hui Min Oh CW" userId="3aba95a0-2c12-450b-b1ac-954b296778d9" providerId="ADAL" clId="{1ECEA97D-7802-CA4F-A036-D2A99ADFE382}" dt="2024-05-29T09:24:23.340" v="207" actId="2696"/>
        <pc:sldMkLst>
          <pc:docMk/>
          <pc:sldMk cId="622426369" sldId="257"/>
        </pc:sldMkLst>
      </pc:sldChg>
      <pc:sldChg chg="del">
        <pc:chgData name="Hui Min Oh CW" userId="3aba95a0-2c12-450b-b1ac-954b296778d9" providerId="ADAL" clId="{1ECEA97D-7802-CA4F-A036-D2A99ADFE382}" dt="2024-05-29T09:24:23.333" v="205" actId="2696"/>
        <pc:sldMkLst>
          <pc:docMk/>
          <pc:sldMk cId="1084250566" sldId="258"/>
        </pc:sldMkLst>
      </pc:sldChg>
      <pc:sldChg chg="addSp delSp modSp mod">
        <pc:chgData name="Hui Min Oh CW" userId="3aba95a0-2c12-450b-b1ac-954b296778d9" providerId="ADAL" clId="{1ECEA97D-7802-CA4F-A036-D2A99ADFE382}" dt="2024-05-29T09:07:02.390" v="20" actId="1036"/>
        <pc:sldMkLst>
          <pc:docMk/>
          <pc:sldMk cId="3197765269" sldId="259"/>
        </pc:sldMkLst>
        <pc:spChg chg="add mod">
          <ac:chgData name="Hui Min Oh CW" userId="3aba95a0-2c12-450b-b1ac-954b296778d9" providerId="ADAL" clId="{1ECEA97D-7802-CA4F-A036-D2A99ADFE382}" dt="2024-05-29T09:07:02.390" v="20" actId="1036"/>
          <ac:spMkLst>
            <pc:docMk/>
            <pc:sldMk cId="3197765269" sldId="259"/>
            <ac:spMk id="2" creationId="{B1D7BB78-E324-9D24-1B0F-16A67FCC5654}"/>
          </ac:spMkLst>
        </pc:spChg>
        <pc:spChg chg="add mod">
          <ac:chgData name="Hui Min Oh CW" userId="3aba95a0-2c12-450b-b1ac-954b296778d9" providerId="ADAL" clId="{1ECEA97D-7802-CA4F-A036-D2A99ADFE382}" dt="2024-05-29T09:06:59.046" v="18" actId="1076"/>
          <ac:spMkLst>
            <pc:docMk/>
            <pc:sldMk cId="3197765269" sldId="259"/>
            <ac:spMk id="3" creationId="{32011B2A-6707-141D-8D89-A6F7D36C1DE7}"/>
          </ac:spMkLst>
        </pc:spChg>
        <pc:spChg chg="del mod">
          <ac:chgData name="Hui Min Oh CW" userId="3aba95a0-2c12-450b-b1ac-954b296778d9" providerId="ADAL" clId="{1ECEA97D-7802-CA4F-A036-D2A99ADFE382}" dt="2024-05-29T09:06:36.975" v="10" actId="478"/>
          <ac:spMkLst>
            <pc:docMk/>
            <pc:sldMk cId="3197765269" sldId="259"/>
            <ac:spMk id="4" creationId="{60E49978-1904-5A44-BD0E-CA0A68E2CDED}"/>
          </ac:spMkLst>
        </pc:spChg>
        <pc:spChg chg="del mod">
          <ac:chgData name="Hui Min Oh CW" userId="3aba95a0-2c12-450b-b1ac-954b296778d9" providerId="ADAL" clId="{1ECEA97D-7802-CA4F-A036-D2A99ADFE382}" dt="2024-05-29T09:06:36.975" v="10" actId="478"/>
          <ac:spMkLst>
            <pc:docMk/>
            <pc:sldMk cId="3197765269" sldId="259"/>
            <ac:spMk id="5" creationId="{1F5BC23A-9E9F-EF4B-A6C1-8140B785BB70}"/>
          </ac:spMkLst>
        </pc:spChg>
        <pc:spChg chg="add del mod">
          <ac:chgData name="Hui Min Oh CW" userId="3aba95a0-2c12-450b-b1ac-954b296778d9" providerId="ADAL" clId="{1ECEA97D-7802-CA4F-A036-D2A99ADFE382}" dt="2024-05-29T09:06:41.175" v="11" actId="478"/>
          <ac:spMkLst>
            <pc:docMk/>
            <pc:sldMk cId="3197765269" sldId="259"/>
            <ac:spMk id="7" creationId="{C0B9D171-434F-3FD9-66C9-FF26A0C734A2}"/>
          </ac:spMkLst>
        </pc:spChg>
        <pc:spChg chg="add del mod">
          <ac:chgData name="Hui Min Oh CW" userId="3aba95a0-2c12-450b-b1ac-954b296778d9" providerId="ADAL" clId="{1ECEA97D-7802-CA4F-A036-D2A99ADFE382}" dt="2024-05-29T09:06:41.175" v="11" actId="478"/>
          <ac:spMkLst>
            <pc:docMk/>
            <pc:sldMk cId="3197765269" sldId="259"/>
            <ac:spMk id="9" creationId="{12450A6D-3AEE-FD80-3210-4160E0E874E4}"/>
          </ac:spMkLst>
        </pc:spChg>
      </pc:sldChg>
      <pc:sldChg chg="addSp delSp modSp mod">
        <pc:chgData name="Hui Min Oh CW" userId="3aba95a0-2c12-450b-b1ac-954b296778d9" providerId="ADAL" clId="{1ECEA97D-7802-CA4F-A036-D2A99ADFE382}" dt="2024-05-29T09:07:57.118" v="30" actId="478"/>
        <pc:sldMkLst>
          <pc:docMk/>
          <pc:sldMk cId="1925670068" sldId="260"/>
        </pc:sldMkLst>
        <pc:spChg chg="add mod">
          <ac:chgData name="Hui Min Oh CW" userId="3aba95a0-2c12-450b-b1ac-954b296778d9" providerId="ADAL" clId="{1ECEA97D-7802-CA4F-A036-D2A99ADFE382}" dt="2024-05-29T09:07:50.440" v="28" actId="403"/>
          <ac:spMkLst>
            <pc:docMk/>
            <pc:sldMk cId="1925670068" sldId="260"/>
            <ac:spMk id="2" creationId="{50A7EC76-BFEC-169A-2D20-48E3CE5A11E9}"/>
          </ac:spMkLst>
        </pc:spChg>
        <pc:spChg chg="add mod">
          <ac:chgData name="Hui Min Oh CW" userId="3aba95a0-2c12-450b-b1ac-954b296778d9" providerId="ADAL" clId="{1ECEA97D-7802-CA4F-A036-D2A99ADFE382}" dt="2024-05-29T09:07:32.400" v="25"/>
          <ac:spMkLst>
            <pc:docMk/>
            <pc:sldMk cId="1925670068" sldId="260"/>
            <ac:spMk id="3" creationId="{073FBA4E-AD8B-729A-81F0-81B4D961F53B}"/>
          </ac:spMkLst>
        </pc:spChg>
        <pc:spChg chg="del mod">
          <ac:chgData name="Hui Min Oh CW" userId="3aba95a0-2c12-450b-b1ac-954b296778d9" providerId="ADAL" clId="{1ECEA97D-7802-CA4F-A036-D2A99ADFE382}" dt="2024-05-29T09:07:53.656" v="29" actId="478"/>
          <ac:spMkLst>
            <pc:docMk/>
            <pc:sldMk cId="1925670068" sldId="260"/>
            <ac:spMk id="4" creationId="{60E49978-1904-5A44-BD0E-CA0A68E2CDED}"/>
          </ac:spMkLst>
        </pc:spChg>
        <pc:spChg chg="del mod">
          <ac:chgData name="Hui Min Oh CW" userId="3aba95a0-2c12-450b-b1ac-954b296778d9" providerId="ADAL" clId="{1ECEA97D-7802-CA4F-A036-D2A99ADFE382}" dt="2024-05-29T09:07:53.656" v="29" actId="478"/>
          <ac:spMkLst>
            <pc:docMk/>
            <pc:sldMk cId="1925670068" sldId="260"/>
            <ac:spMk id="5" creationId="{1F5BC23A-9E9F-EF4B-A6C1-8140B785BB70}"/>
          </ac:spMkLst>
        </pc:spChg>
        <pc:spChg chg="add del">
          <ac:chgData name="Hui Min Oh CW" userId="3aba95a0-2c12-450b-b1ac-954b296778d9" providerId="ADAL" clId="{1ECEA97D-7802-CA4F-A036-D2A99ADFE382}" dt="2024-05-29T09:07:30.560" v="24" actId="22"/>
          <ac:spMkLst>
            <pc:docMk/>
            <pc:sldMk cId="1925670068" sldId="260"/>
            <ac:spMk id="7" creationId="{0ECE46E5-35DC-AE9F-D143-6FFA6D08AA4C}"/>
          </ac:spMkLst>
        </pc:spChg>
        <pc:spChg chg="add del mod">
          <ac:chgData name="Hui Min Oh CW" userId="3aba95a0-2c12-450b-b1ac-954b296778d9" providerId="ADAL" clId="{1ECEA97D-7802-CA4F-A036-D2A99ADFE382}" dt="2024-05-29T09:07:57.118" v="30" actId="478"/>
          <ac:spMkLst>
            <pc:docMk/>
            <pc:sldMk cId="1925670068" sldId="260"/>
            <ac:spMk id="9" creationId="{06416779-A055-9677-FDBD-223D208197E8}"/>
          </ac:spMkLst>
        </pc:spChg>
        <pc:spChg chg="add del mod">
          <ac:chgData name="Hui Min Oh CW" userId="3aba95a0-2c12-450b-b1ac-954b296778d9" providerId="ADAL" clId="{1ECEA97D-7802-CA4F-A036-D2A99ADFE382}" dt="2024-05-29T09:07:57.118" v="30" actId="478"/>
          <ac:spMkLst>
            <pc:docMk/>
            <pc:sldMk cId="1925670068" sldId="260"/>
            <ac:spMk id="11" creationId="{0781C1A6-3166-E997-FB39-261FC699447A}"/>
          </ac:spMkLst>
        </pc:spChg>
      </pc:sldChg>
      <pc:sldChg chg="addSp delSp modSp new">
        <pc:chgData name="Hui Min Oh CW" userId="3aba95a0-2c12-450b-b1ac-954b296778d9" providerId="ADAL" clId="{1ECEA97D-7802-CA4F-A036-D2A99ADFE382}" dt="2024-05-29T09:40:35.907" v="242" actId="931"/>
        <pc:sldMkLst>
          <pc:docMk/>
          <pc:sldMk cId="822701680" sldId="261"/>
        </pc:sldMkLst>
        <pc:spChg chg="add del">
          <ac:chgData name="Hui Min Oh CW" userId="3aba95a0-2c12-450b-b1ac-954b296778d9" providerId="ADAL" clId="{1ECEA97D-7802-CA4F-A036-D2A99ADFE382}" dt="2024-05-29T09:40:35.907" v="242" actId="931"/>
          <ac:spMkLst>
            <pc:docMk/>
            <pc:sldMk cId="822701680" sldId="261"/>
            <ac:spMk id="2" creationId="{DD8B8728-F080-9718-8A9A-AB026E87DD45}"/>
          </ac:spMkLst>
        </pc:spChg>
        <pc:spChg chg="add mod">
          <ac:chgData name="Hui Min Oh CW" userId="3aba95a0-2c12-450b-b1ac-954b296778d9" providerId="ADAL" clId="{1ECEA97D-7802-CA4F-A036-D2A99ADFE382}" dt="2024-05-29T09:24:30.967" v="208"/>
          <ac:spMkLst>
            <pc:docMk/>
            <pc:sldMk cId="822701680" sldId="261"/>
            <ac:spMk id="5" creationId="{A717B9F7-AFCA-4563-9F2E-F076D45758EB}"/>
          </ac:spMkLst>
        </pc:spChg>
        <pc:picChg chg="add mod">
          <ac:chgData name="Hui Min Oh CW" userId="3aba95a0-2c12-450b-b1ac-954b296778d9" providerId="ADAL" clId="{1ECEA97D-7802-CA4F-A036-D2A99ADFE382}" dt="2024-05-29T09:40:35.907" v="242" actId="931"/>
          <ac:picMkLst>
            <pc:docMk/>
            <pc:sldMk cId="822701680" sldId="261"/>
            <ac:picMk id="7" creationId="{07C42D98-89C4-4016-01B7-5BCD429EA165}"/>
          </ac:picMkLst>
        </pc:picChg>
      </pc:sldChg>
      <pc:sldMasterChg chg="delSp mod delSldLayout modSldLayout">
        <pc:chgData name="Hui Min Oh CW" userId="3aba95a0-2c12-450b-b1ac-954b296778d9" providerId="ADAL" clId="{1ECEA97D-7802-CA4F-A036-D2A99ADFE382}" dt="2024-05-29T09:40:16.403" v="240" actId="948"/>
        <pc:sldMasterMkLst>
          <pc:docMk/>
          <pc:sldMasterMk cId="4012526702" sldId="2147483664"/>
        </pc:sldMasterMkLst>
        <pc:picChg chg="del">
          <ac:chgData name="Hui Min Oh CW" userId="3aba95a0-2c12-450b-b1ac-954b296778d9" providerId="ADAL" clId="{1ECEA97D-7802-CA4F-A036-D2A99ADFE382}" dt="2024-05-29T09:08:18.398" v="31" actId="478"/>
          <ac:picMkLst>
            <pc:docMk/>
            <pc:sldMasterMk cId="4012526702" sldId="2147483664"/>
            <ac:picMk id="5" creationId="{B2AF1D0B-10B8-6A4E-BEA5-04F50D3454D8}"/>
          </ac:picMkLst>
        </pc:picChg>
        <pc:picChg chg="del">
          <ac:chgData name="Hui Min Oh CW" userId="3aba95a0-2c12-450b-b1ac-954b296778d9" providerId="ADAL" clId="{1ECEA97D-7802-CA4F-A036-D2A99ADFE382}" dt="2024-05-29T09:08:20.808" v="32" actId="21"/>
          <ac:picMkLst>
            <pc:docMk/>
            <pc:sldMasterMk cId="4012526702" sldId="2147483664"/>
            <ac:picMk id="6" creationId="{9CD557E0-3D4A-C245-A029-D358C3BB06E5}"/>
          </ac:picMkLst>
        </pc:picChg>
        <pc:sldLayoutChg chg="addSp delSp modSp mod">
          <pc:chgData name="Hui Min Oh CW" userId="3aba95a0-2c12-450b-b1ac-954b296778d9" providerId="ADAL" clId="{1ECEA97D-7802-CA4F-A036-D2A99ADFE382}" dt="2024-05-29T09:40:16.403" v="240" actId="948"/>
          <pc:sldLayoutMkLst>
            <pc:docMk/>
            <pc:sldMasterMk cId="4012526702" sldId="2147483664"/>
            <pc:sldLayoutMk cId="540398869" sldId="2147483676"/>
          </pc:sldLayoutMkLst>
          <pc:spChg chg="del">
            <ac:chgData name="Hui Min Oh CW" userId="3aba95a0-2c12-450b-b1ac-954b296778d9" providerId="ADAL" clId="{1ECEA97D-7802-CA4F-A036-D2A99ADFE382}" dt="2024-05-29T09:09:40.980" v="54" actId="478"/>
            <ac:spMkLst>
              <pc:docMk/>
              <pc:sldMasterMk cId="4012526702" sldId="2147483664"/>
              <pc:sldLayoutMk cId="540398869" sldId="2147483676"/>
              <ac:spMk id="2" creationId="{00000000-0000-0000-0000-000000000000}"/>
            </ac:spMkLst>
          </pc:spChg>
          <pc:spChg chg="del">
            <ac:chgData name="Hui Min Oh CW" userId="3aba95a0-2c12-450b-b1ac-954b296778d9" providerId="ADAL" clId="{1ECEA97D-7802-CA4F-A036-D2A99ADFE382}" dt="2024-05-29T09:09:40.980" v="54" actId="478"/>
            <ac:spMkLst>
              <pc:docMk/>
              <pc:sldMasterMk cId="4012526702" sldId="2147483664"/>
              <pc:sldLayoutMk cId="540398869" sldId="2147483676"/>
              <ac:spMk id="3" creationId="{00000000-0000-0000-0000-000000000000}"/>
            </ac:spMkLst>
          </pc:spChg>
          <pc:spChg chg="add mod">
            <ac:chgData name="Hui Min Oh CW" userId="3aba95a0-2c12-450b-b1ac-954b296778d9" providerId="ADAL" clId="{1ECEA97D-7802-CA4F-A036-D2A99ADFE382}" dt="2024-05-29T09:25:55.991" v="219" actId="1076"/>
            <ac:spMkLst>
              <pc:docMk/>
              <pc:sldMasterMk cId="4012526702" sldId="2147483664"/>
              <pc:sldLayoutMk cId="540398869" sldId="2147483676"/>
              <ac:spMk id="7" creationId="{5469C771-1A20-19F6-F622-5B5D6D529863}"/>
            </ac:spMkLst>
          </pc:spChg>
          <pc:spChg chg="add del mod">
            <ac:chgData name="Hui Min Oh CW" userId="3aba95a0-2c12-450b-b1ac-954b296778d9" providerId="ADAL" clId="{1ECEA97D-7802-CA4F-A036-D2A99ADFE382}" dt="2024-05-29T09:14:55.006" v="71" actId="478"/>
            <ac:spMkLst>
              <pc:docMk/>
              <pc:sldMasterMk cId="4012526702" sldId="2147483664"/>
              <pc:sldLayoutMk cId="540398869" sldId="2147483676"/>
              <ac:spMk id="8" creationId="{6158FDCB-58F4-8032-0CE3-695021B625F6}"/>
            </ac:spMkLst>
          </pc:spChg>
          <pc:spChg chg="add mod">
            <ac:chgData name="Hui Min Oh CW" userId="3aba95a0-2c12-450b-b1ac-954b296778d9" providerId="ADAL" clId="{1ECEA97D-7802-CA4F-A036-D2A99ADFE382}" dt="2024-05-29T09:40:16.403" v="240" actId="948"/>
            <ac:spMkLst>
              <pc:docMk/>
              <pc:sldMasterMk cId="4012526702" sldId="2147483664"/>
              <pc:sldLayoutMk cId="540398869" sldId="2147483676"/>
              <ac:spMk id="9" creationId="{350C895F-2B77-7253-C319-FEDF1048D152}"/>
            </ac:spMkLst>
          </pc:spChg>
          <pc:spChg chg="add mod">
            <ac:chgData name="Hui Min Oh CW" userId="3aba95a0-2c12-450b-b1ac-954b296778d9" providerId="ADAL" clId="{1ECEA97D-7802-CA4F-A036-D2A99ADFE382}" dt="2024-05-29T09:18:16.062" v="140" actId="14100"/>
            <ac:spMkLst>
              <pc:docMk/>
              <pc:sldMasterMk cId="4012526702" sldId="2147483664"/>
              <pc:sldLayoutMk cId="540398869" sldId="2147483676"/>
              <ac:spMk id="10" creationId="{80F2E464-86F1-5088-6855-820205DCA38B}"/>
            </ac:spMkLst>
          </pc:spChg>
          <pc:spChg chg="add mod">
            <ac:chgData name="Hui Min Oh CW" userId="3aba95a0-2c12-450b-b1ac-954b296778d9" providerId="ADAL" clId="{1ECEA97D-7802-CA4F-A036-D2A99ADFE382}" dt="2024-05-29T09:18:57.463" v="159" actId="14100"/>
            <ac:spMkLst>
              <pc:docMk/>
              <pc:sldMasterMk cId="4012526702" sldId="2147483664"/>
              <pc:sldLayoutMk cId="540398869" sldId="2147483676"/>
              <ac:spMk id="11" creationId="{AE9F3D5C-67B5-F50A-00B1-D98C828D177B}"/>
            </ac:spMkLst>
          </pc:spChg>
          <pc:spChg chg="add del mod">
            <ac:chgData name="Hui Min Oh CW" userId="3aba95a0-2c12-450b-b1ac-954b296778d9" providerId="ADAL" clId="{1ECEA97D-7802-CA4F-A036-D2A99ADFE382}" dt="2024-05-29T09:23:26.976" v="194" actId="21"/>
            <ac:spMkLst>
              <pc:docMk/>
              <pc:sldMasterMk cId="4012526702" sldId="2147483664"/>
              <pc:sldLayoutMk cId="540398869" sldId="2147483676"/>
              <ac:spMk id="14" creationId="{8693BBC5-D3AA-F81A-5B89-F678DEBBD2B8}"/>
            </ac:spMkLst>
          </pc:spChg>
          <pc:picChg chg="add del mod">
            <ac:chgData name="Hui Min Oh CW" userId="3aba95a0-2c12-450b-b1ac-954b296778d9" providerId="ADAL" clId="{1ECEA97D-7802-CA4F-A036-D2A99ADFE382}" dt="2024-05-29T09:23:29.458" v="196" actId="478"/>
            <ac:picMkLst>
              <pc:docMk/>
              <pc:sldMasterMk cId="4012526702" sldId="2147483664"/>
              <pc:sldLayoutMk cId="540398869" sldId="2147483676"/>
              <ac:picMk id="5" creationId="{2BBB297A-427C-3A2C-E1EF-73E8874657A7}"/>
            </ac:picMkLst>
          </pc:picChg>
          <pc:picChg chg="add mod">
            <ac:chgData name="Hui Min Oh CW" userId="3aba95a0-2c12-450b-b1ac-954b296778d9" providerId="ADAL" clId="{1ECEA97D-7802-CA4F-A036-D2A99ADFE382}" dt="2024-05-29T09:08:53.809" v="43" actId="1038"/>
            <ac:picMkLst>
              <pc:docMk/>
              <pc:sldMasterMk cId="4012526702" sldId="2147483664"/>
              <pc:sldLayoutMk cId="540398869" sldId="2147483676"/>
              <ac:picMk id="6" creationId="{864CD374-C469-7A0E-39E4-5DA588DEC5A7}"/>
            </ac:picMkLst>
          </pc:picChg>
          <pc:picChg chg="add mod">
            <ac:chgData name="Hui Min Oh CW" userId="3aba95a0-2c12-450b-b1ac-954b296778d9" providerId="ADAL" clId="{1ECEA97D-7802-CA4F-A036-D2A99ADFE382}" dt="2024-05-29T09:19:37.218" v="160"/>
            <ac:picMkLst>
              <pc:docMk/>
              <pc:sldMasterMk cId="4012526702" sldId="2147483664"/>
              <pc:sldLayoutMk cId="540398869" sldId="2147483676"/>
              <ac:picMk id="12" creationId="{2A0D59BC-E462-5F9B-9C59-67EAAF9B36D2}"/>
            </ac:picMkLst>
          </pc:picChg>
          <pc:picChg chg="add mod">
            <ac:chgData name="Hui Min Oh CW" userId="3aba95a0-2c12-450b-b1ac-954b296778d9" providerId="ADAL" clId="{1ECEA97D-7802-CA4F-A036-D2A99ADFE382}" dt="2024-05-29T09:20:14.335" v="169" actId="1036"/>
            <ac:picMkLst>
              <pc:docMk/>
              <pc:sldMasterMk cId="4012526702" sldId="2147483664"/>
              <pc:sldLayoutMk cId="540398869" sldId="2147483676"/>
              <ac:picMk id="13" creationId="{5EE16829-5FAC-A0B6-A6FF-6476E08B0B49}"/>
            </ac:picMkLst>
          </pc:picChg>
        </pc:sldLayoutChg>
        <pc:sldLayoutChg chg="del">
          <pc:chgData name="Hui Min Oh CW" userId="3aba95a0-2c12-450b-b1ac-954b296778d9" providerId="ADAL" clId="{1ECEA97D-7802-CA4F-A036-D2A99ADFE382}" dt="2024-05-29T09:24:23.336" v="206" actId="2696"/>
          <pc:sldLayoutMkLst>
            <pc:docMk/>
            <pc:sldMasterMk cId="4012526702" sldId="2147483664"/>
            <pc:sldLayoutMk cId="2841249775" sldId="214748367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bg,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469C771-1A20-19F6-F622-5B5D6D529863}"/>
              </a:ext>
            </a:extLst>
          </p:cNvPr>
          <p:cNvSpPr/>
          <p:nvPr userDrawn="1"/>
        </p:nvSpPr>
        <p:spPr>
          <a:xfrm>
            <a:off x="-387" y="176242"/>
            <a:ext cx="3808800" cy="7620000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350C895F-2B77-7253-C319-FEDF1048D152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133035" y="-62"/>
            <a:ext cx="3676738" cy="3747183"/>
          </a:xfrm>
          <a:custGeom>
            <a:avLst/>
            <a:gdLst>
              <a:gd name="connsiteX0" fmla="*/ 5038 w 2306868"/>
              <a:gd name="connsiteY0" fmla="*/ 0 h 2645630"/>
              <a:gd name="connsiteX1" fmla="*/ 2305986 w 2306868"/>
              <a:gd name="connsiteY1" fmla="*/ 61 h 2645630"/>
              <a:gd name="connsiteX2" fmla="*/ 2304193 w 2306868"/>
              <a:gd name="connsiteY2" fmla="*/ 2533996 h 2645630"/>
              <a:gd name="connsiteX3" fmla="*/ 1632957 w 2306868"/>
              <a:gd name="connsiteY3" fmla="*/ 2645368 h 2645630"/>
              <a:gd name="connsiteX4" fmla="*/ 757567 w 2306868"/>
              <a:gd name="connsiteY4" fmla="*/ 2407324 h 2645630"/>
              <a:gd name="connsiteX5" fmla="*/ 410631 w 2306868"/>
              <a:gd name="connsiteY5" fmla="*/ 1557796 h 2645630"/>
              <a:gd name="connsiteX6" fmla="*/ 342856 w 2306868"/>
              <a:gd name="connsiteY6" fmla="*/ 751888 h 2645630"/>
              <a:gd name="connsiteX7" fmla="*/ 48658 w 2306868"/>
              <a:gd name="connsiteY7" fmla="*/ 341283 h 2645630"/>
              <a:gd name="connsiteX8" fmla="*/ 5038 w 2306868"/>
              <a:gd name="connsiteY8" fmla="*/ 0 h 2645630"/>
              <a:gd name="connsiteX0" fmla="*/ 10302 w 2312132"/>
              <a:gd name="connsiteY0" fmla="*/ 0 h 2645630"/>
              <a:gd name="connsiteX1" fmla="*/ 2311250 w 2312132"/>
              <a:gd name="connsiteY1" fmla="*/ 61 h 2645630"/>
              <a:gd name="connsiteX2" fmla="*/ 2309457 w 2312132"/>
              <a:gd name="connsiteY2" fmla="*/ 2533996 h 2645630"/>
              <a:gd name="connsiteX3" fmla="*/ 1638221 w 2312132"/>
              <a:gd name="connsiteY3" fmla="*/ 2645368 h 2645630"/>
              <a:gd name="connsiteX4" fmla="*/ 762831 w 2312132"/>
              <a:gd name="connsiteY4" fmla="*/ 2407324 h 2645630"/>
              <a:gd name="connsiteX5" fmla="*/ 415895 w 2312132"/>
              <a:gd name="connsiteY5" fmla="*/ 1557796 h 2645630"/>
              <a:gd name="connsiteX6" fmla="*/ 348120 w 2312132"/>
              <a:gd name="connsiteY6" fmla="*/ 751888 h 2645630"/>
              <a:gd name="connsiteX7" fmla="*/ 39396 w 2312132"/>
              <a:gd name="connsiteY7" fmla="*/ 429429 h 2645630"/>
              <a:gd name="connsiteX8" fmla="*/ 10302 w 2312132"/>
              <a:gd name="connsiteY8" fmla="*/ 0 h 2645630"/>
              <a:gd name="connsiteX0" fmla="*/ 10302 w 2312132"/>
              <a:gd name="connsiteY0" fmla="*/ 0 h 2645630"/>
              <a:gd name="connsiteX1" fmla="*/ 2311250 w 2312132"/>
              <a:gd name="connsiteY1" fmla="*/ 61 h 2645630"/>
              <a:gd name="connsiteX2" fmla="*/ 2309457 w 2312132"/>
              <a:gd name="connsiteY2" fmla="*/ 2533996 h 2645630"/>
              <a:gd name="connsiteX3" fmla="*/ 1638221 w 2312132"/>
              <a:gd name="connsiteY3" fmla="*/ 2645368 h 2645630"/>
              <a:gd name="connsiteX4" fmla="*/ 762831 w 2312132"/>
              <a:gd name="connsiteY4" fmla="*/ 2407324 h 2645630"/>
              <a:gd name="connsiteX5" fmla="*/ 415895 w 2312132"/>
              <a:gd name="connsiteY5" fmla="*/ 1557796 h 2645630"/>
              <a:gd name="connsiteX6" fmla="*/ 281300 w 2312132"/>
              <a:gd name="connsiteY6" fmla="*/ 787799 h 2645630"/>
              <a:gd name="connsiteX7" fmla="*/ 39396 w 2312132"/>
              <a:gd name="connsiteY7" fmla="*/ 429429 h 2645630"/>
              <a:gd name="connsiteX8" fmla="*/ 10302 w 2312132"/>
              <a:gd name="connsiteY8" fmla="*/ 0 h 2645630"/>
              <a:gd name="connsiteX0" fmla="*/ 10302 w 2312132"/>
              <a:gd name="connsiteY0" fmla="*/ 0 h 2645630"/>
              <a:gd name="connsiteX1" fmla="*/ 2311250 w 2312132"/>
              <a:gd name="connsiteY1" fmla="*/ 61 h 2645630"/>
              <a:gd name="connsiteX2" fmla="*/ 2309457 w 2312132"/>
              <a:gd name="connsiteY2" fmla="*/ 2533996 h 2645630"/>
              <a:gd name="connsiteX3" fmla="*/ 1638221 w 2312132"/>
              <a:gd name="connsiteY3" fmla="*/ 2645368 h 2645630"/>
              <a:gd name="connsiteX4" fmla="*/ 762831 w 2312132"/>
              <a:gd name="connsiteY4" fmla="*/ 2407324 h 2645630"/>
              <a:gd name="connsiteX5" fmla="*/ 415895 w 2312132"/>
              <a:gd name="connsiteY5" fmla="*/ 1557796 h 2645630"/>
              <a:gd name="connsiteX6" fmla="*/ 281300 w 2312132"/>
              <a:gd name="connsiteY6" fmla="*/ 787799 h 2645630"/>
              <a:gd name="connsiteX7" fmla="*/ 39396 w 2312132"/>
              <a:gd name="connsiteY7" fmla="*/ 429429 h 2645630"/>
              <a:gd name="connsiteX8" fmla="*/ 10302 w 2312132"/>
              <a:gd name="connsiteY8" fmla="*/ 0 h 2645630"/>
              <a:gd name="connsiteX0" fmla="*/ 10302 w 2312132"/>
              <a:gd name="connsiteY0" fmla="*/ 0 h 2645630"/>
              <a:gd name="connsiteX1" fmla="*/ 2311250 w 2312132"/>
              <a:gd name="connsiteY1" fmla="*/ 61 h 2645630"/>
              <a:gd name="connsiteX2" fmla="*/ 2309457 w 2312132"/>
              <a:gd name="connsiteY2" fmla="*/ 2533996 h 2645630"/>
              <a:gd name="connsiteX3" fmla="*/ 1638221 w 2312132"/>
              <a:gd name="connsiteY3" fmla="*/ 2645368 h 2645630"/>
              <a:gd name="connsiteX4" fmla="*/ 762831 w 2312132"/>
              <a:gd name="connsiteY4" fmla="*/ 2407324 h 2645630"/>
              <a:gd name="connsiteX5" fmla="*/ 349075 w 2312132"/>
              <a:gd name="connsiteY5" fmla="*/ 1610031 h 2645630"/>
              <a:gd name="connsiteX6" fmla="*/ 281300 w 2312132"/>
              <a:gd name="connsiteY6" fmla="*/ 787799 h 2645630"/>
              <a:gd name="connsiteX7" fmla="*/ 39396 w 2312132"/>
              <a:gd name="connsiteY7" fmla="*/ 429429 h 2645630"/>
              <a:gd name="connsiteX8" fmla="*/ 10302 w 2312132"/>
              <a:gd name="connsiteY8" fmla="*/ 0 h 2645630"/>
              <a:gd name="connsiteX0" fmla="*/ 10302 w 2312132"/>
              <a:gd name="connsiteY0" fmla="*/ 0 h 2645630"/>
              <a:gd name="connsiteX1" fmla="*/ 2311250 w 2312132"/>
              <a:gd name="connsiteY1" fmla="*/ 61 h 2645630"/>
              <a:gd name="connsiteX2" fmla="*/ 2309457 w 2312132"/>
              <a:gd name="connsiteY2" fmla="*/ 2533996 h 2645630"/>
              <a:gd name="connsiteX3" fmla="*/ 1638221 w 2312132"/>
              <a:gd name="connsiteY3" fmla="*/ 2645368 h 2645630"/>
              <a:gd name="connsiteX4" fmla="*/ 762831 w 2312132"/>
              <a:gd name="connsiteY4" fmla="*/ 2407324 h 2645630"/>
              <a:gd name="connsiteX5" fmla="*/ 349075 w 2312132"/>
              <a:gd name="connsiteY5" fmla="*/ 1610031 h 2645630"/>
              <a:gd name="connsiteX6" fmla="*/ 281300 w 2312132"/>
              <a:gd name="connsiteY6" fmla="*/ 787799 h 2645630"/>
              <a:gd name="connsiteX7" fmla="*/ 39396 w 2312132"/>
              <a:gd name="connsiteY7" fmla="*/ 429429 h 2645630"/>
              <a:gd name="connsiteX8" fmla="*/ 10302 w 2312132"/>
              <a:gd name="connsiteY8" fmla="*/ 0 h 2645630"/>
              <a:gd name="connsiteX0" fmla="*/ 10302 w 2312132"/>
              <a:gd name="connsiteY0" fmla="*/ 0 h 2645630"/>
              <a:gd name="connsiteX1" fmla="*/ 2311250 w 2312132"/>
              <a:gd name="connsiteY1" fmla="*/ 61 h 2645630"/>
              <a:gd name="connsiteX2" fmla="*/ 2309457 w 2312132"/>
              <a:gd name="connsiteY2" fmla="*/ 2533996 h 2645630"/>
              <a:gd name="connsiteX3" fmla="*/ 1638221 w 2312132"/>
              <a:gd name="connsiteY3" fmla="*/ 2645368 h 2645630"/>
              <a:gd name="connsiteX4" fmla="*/ 739590 w 2312132"/>
              <a:gd name="connsiteY4" fmla="*/ 2397530 h 2645630"/>
              <a:gd name="connsiteX5" fmla="*/ 349075 w 2312132"/>
              <a:gd name="connsiteY5" fmla="*/ 1610031 h 2645630"/>
              <a:gd name="connsiteX6" fmla="*/ 281300 w 2312132"/>
              <a:gd name="connsiteY6" fmla="*/ 787799 h 2645630"/>
              <a:gd name="connsiteX7" fmla="*/ 39396 w 2312132"/>
              <a:gd name="connsiteY7" fmla="*/ 429429 h 2645630"/>
              <a:gd name="connsiteX8" fmla="*/ 10302 w 2312132"/>
              <a:gd name="connsiteY8" fmla="*/ 0 h 2645630"/>
              <a:gd name="connsiteX0" fmla="*/ 10302 w 2312132"/>
              <a:gd name="connsiteY0" fmla="*/ 0 h 2648877"/>
              <a:gd name="connsiteX1" fmla="*/ 2311250 w 2312132"/>
              <a:gd name="connsiteY1" fmla="*/ 61 h 2648877"/>
              <a:gd name="connsiteX2" fmla="*/ 2309457 w 2312132"/>
              <a:gd name="connsiteY2" fmla="*/ 2533996 h 2648877"/>
              <a:gd name="connsiteX3" fmla="*/ 1585927 w 2312132"/>
              <a:gd name="connsiteY3" fmla="*/ 2648634 h 2648877"/>
              <a:gd name="connsiteX4" fmla="*/ 739590 w 2312132"/>
              <a:gd name="connsiteY4" fmla="*/ 2397530 h 2648877"/>
              <a:gd name="connsiteX5" fmla="*/ 349075 w 2312132"/>
              <a:gd name="connsiteY5" fmla="*/ 1610031 h 2648877"/>
              <a:gd name="connsiteX6" fmla="*/ 281300 w 2312132"/>
              <a:gd name="connsiteY6" fmla="*/ 787799 h 2648877"/>
              <a:gd name="connsiteX7" fmla="*/ 39396 w 2312132"/>
              <a:gd name="connsiteY7" fmla="*/ 429429 h 2648877"/>
              <a:gd name="connsiteX8" fmla="*/ 10302 w 2312132"/>
              <a:gd name="connsiteY8" fmla="*/ 0 h 2648877"/>
              <a:gd name="connsiteX0" fmla="*/ 10302 w 2312132"/>
              <a:gd name="connsiteY0" fmla="*/ 0 h 2648877"/>
              <a:gd name="connsiteX1" fmla="*/ 2311250 w 2312132"/>
              <a:gd name="connsiteY1" fmla="*/ 61 h 2648877"/>
              <a:gd name="connsiteX2" fmla="*/ 2309457 w 2312132"/>
              <a:gd name="connsiteY2" fmla="*/ 2533996 h 2648877"/>
              <a:gd name="connsiteX3" fmla="*/ 1585927 w 2312132"/>
              <a:gd name="connsiteY3" fmla="*/ 2648634 h 2648877"/>
              <a:gd name="connsiteX4" fmla="*/ 748306 w 2312132"/>
              <a:gd name="connsiteY4" fmla="*/ 2410589 h 2648877"/>
              <a:gd name="connsiteX5" fmla="*/ 349075 w 2312132"/>
              <a:gd name="connsiteY5" fmla="*/ 1610031 h 2648877"/>
              <a:gd name="connsiteX6" fmla="*/ 281300 w 2312132"/>
              <a:gd name="connsiteY6" fmla="*/ 787799 h 2648877"/>
              <a:gd name="connsiteX7" fmla="*/ 39396 w 2312132"/>
              <a:gd name="connsiteY7" fmla="*/ 429429 h 2648877"/>
              <a:gd name="connsiteX8" fmla="*/ 10302 w 2312132"/>
              <a:gd name="connsiteY8" fmla="*/ 0 h 2648877"/>
              <a:gd name="connsiteX0" fmla="*/ 10302 w 2312132"/>
              <a:gd name="connsiteY0" fmla="*/ 0 h 2648803"/>
              <a:gd name="connsiteX1" fmla="*/ 2311250 w 2312132"/>
              <a:gd name="connsiteY1" fmla="*/ 61 h 2648803"/>
              <a:gd name="connsiteX2" fmla="*/ 2309457 w 2312132"/>
              <a:gd name="connsiteY2" fmla="*/ 2514408 h 2648803"/>
              <a:gd name="connsiteX3" fmla="*/ 1585927 w 2312132"/>
              <a:gd name="connsiteY3" fmla="*/ 2648634 h 2648803"/>
              <a:gd name="connsiteX4" fmla="*/ 748306 w 2312132"/>
              <a:gd name="connsiteY4" fmla="*/ 2410589 h 2648803"/>
              <a:gd name="connsiteX5" fmla="*/ 349075 w 2312132"/>
              <a:gd name="connsiteY5" fmla="*/ 1610031 h 2648803"/>
              <a:gd name="connsiteX6" fmla="*/ 281300 w 2312132"/>
              <a:gd name="connsiteY6" fmla="*/ 787799 h 2648803"/>
              <a:gd name="connsiteX7" fmla="*/ 39396 w 2312132"/>
              <a:gd name="connsiteY7" fmla="*/ 429429 h 2648803"/>
              <a:gd name="connsiteX8" fmla="*/ 10302 w 2312132"/>
              <a:gd name="connsiteY8" fmla="*/ 0 h 2648803"/>
              <a:gd name="connsiteX0" fmla="*/ 10302 w 2312132"/>
              <a:gd name="connsiteY0" fmla="*/ 0 h 2648968"/>
              <a:gd name="connsiteX1" fmla="*/ 2311250 w 2312132"/>
              <a:gd name="connsiteY1" fmla="*/ 61 h 2648968"/>
              <a:gd name="connsiteX2" fmla="*/ 2309457 w 2312132"/>
              <a:gd name="connsiteY2" fmla="*/ 2514408 h 2648968"/>
              <a:gd name="connsiteX3" fmla="*/ 1585927 w 2312132"/>
              <a:gd name="connsiteY3" fmla="*/ 2648634 h 2648968"/>
              <a:gd name="connsiteX4" fmla="*/ 748306 w 2312132"/>
              <a:gd name="connsiteY4" fmla="*/ 2410589 h 2648968"/>
              <a:gd name="connsiteX5" fmla="*/ 349075 w 2312132"/>
              <a:gd name="connsiteY5" fmla="*/ 1610031 h 2648968"/>
              <a:gd name="connsiteX6" fmla="*/ 281300 w 2312132"/>
              <a:gd name="connsiteY6" fmla="*/ 787799 h 2648968"/>
              <a:gd name="connsiteX7" fmla="*/ 39396 w 2312132"/>
              <a:gd name="connsiteY7" fmla="*/ 429429 h 2648968"/>
              <a:gd name="connsiteX8" fmla="*/ 10302 w 2312132"/>
              <a:gd name="connsiteY8" fmla="*/ 0 h 2648968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  <a:gd name="connsiteX0" fmla="*/ 10302 w 2312987"/>
              <a:gd name="connsiteY0" fmla="*/ 0 h 2648939"/>
              <a:gd name="connsiteX1" fmla="*/ 2311250 w 2312987"/>
              <a:gd name="connsiteY1" fmla="*/ 61 h 2648939"/>
              <a:gd name="connsiteX2" fmla="*/ 2312362 w 2312987"/>
              <a:gd name="connsiteY2" fmla="*/ 2511144 h 2648939"/>
              <a:gd name="connsiteX3" fmla="*/ 1585927 w 2312987"/>
              <a:gd name="connsiteY3" fmla="*/ 2648634 h 2648939"/>
              <a:gd name="connsiteX4" fmla="*/ 748306 w 2312987"/>
              <a:gd name="connsiteY4" fmla="*/ 2410589 h 2648939"/>
              <a:gd name="connsiteX5" fmla="*/ 349075 w 2312987"/>
              <a:gd name="connsiteY5" fmla="*/ 1610031 h 2648939"/>
              <a:gd name="connsiteX6" fmla="*/ 281300 w 2312987"/>
              <a:gd name="connsiteY6" fmla="*/ 787799 h 2648939"/>
              <a:gd name="connsiteX7" fmla="*/ 39396 w 2312987"/>
              <a:gd name="connsiteY7" fmla="*/ 429429 h 2648939"/>
              <a:gd name="connsiteX8" fmla="*/ 10302 w 2312987"/>
              <a:gd name="connsiteY8" fmla="*/ 0 h 2648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2648939">
                <a:moveTo>
                  <a:pt x="10302" y="0"/>
                </a:moveTo>
                <a:lnTo>
                  <a:pt x="2311250" y="61"/>
                </a:lnTo>
                <a:cubicBezTo>
                  <a:pt x="2313810" y="842639"/>
                  <a:pt x="2312948" y="1665421"/>
                  <a:pt x="2312362" y="2511144"/>
                </a:cubicBezTo>
                <a:cubicBezTo>
                  <a:pt x="2134444" y="2621805"/>
                  <a:pt x="1726812" y="2652420"/>
                  <a:pt x="1585927" y="2648634"/>
                </a:cubicBezTo>
                <a:cubicBezTo>
                  <a:pt x="1450472" y="2648377"/>
                  <a:pt x="1053315" y="2637030"/>
                  <a:pt x="748306" y="2410589"/>
                </a:cubicBezTo>
                <a:cubicBezTo>
                  <a:pt x="689838" y="2357706"/>
                  <a:pt x="372309" y="2102439"/>
                  <a:pt x="349075" y="1610031"/>
                </a:cubicBezTo>
                <a:cubicBezTo>
                  <a:pt x="330696" y="1346621"/>
                  <a:pt x="391044" y="997027"/>
                  <a:pt x="281300" y="787799"/>
                </a:cubicBezTo>
                <a:cubicBezTo>
                  <a:pt x="262405" y="736459"/>
                  <a:pt x="110012" y="608797"/>
                  <a:pt x="39396" y="429429"/>
                </a:cubicBezTo>
                <a:cubicBezTo>
                  <a:pt x="-19191" y="290499"/>
                  <a:pt x="2818" y="47691"/>
                  <a:pt x="10302" y="0"/>
                </a:cubicBezTo>
                <a:close/>
              </a:path>
            </a:pathLst>
          </a:custGeom>
          <a:solidFill>
            <a:srgbClr val="F072E1"/>
          </a:solidFill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50000"/>
              </a:lnSpc>
              <a:spcBef>
                <a:spcPts val="0"/>
              </a:spcBef>
              <a:buNone/>
              <a:defRPr sz="2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Aggiungere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I’immagine</a:t>
            </a:r>
            <a:r>
              <a:rPr lang="en-GB" dirty="0"/>
              <a:t> qui</a:t>
            </a:r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80F2E464-86F1-5088-6855-820205DCA3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5064" y="4720491"/>
            <a:ext cx="3338548" cy="87456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800" b="1" i="0">
                <a:latin typeface="Helvetica" pitchFamily="2" charset="0"/>
              </a:defRPr>
            </a:lvl1pPr>
          </a:lstStyle>
          <a:p>
            <a:pPr lvl="0"/>
            <a:r>
              <a:rPr lang="en-GB" dirty="0" err="1"/>
              <a:t>Inserisci</a:t>
            </a:r>
            <a:r>
              <a:rPr lang="en-GB" dirty="0"/>
              <a:t> qui il </a:t>
            </a:r>
            <a:r>
              <a:rPr lang="en-GB" dirty="0" err="1"/>
              <a:t>titolo</a:t>
            </a:r>
            <a:endParaRPr lang="en-GB" dirty="0"/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AE9F3D5C-67B5-F50A-00B1-D98C828D17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5063" y="5831458"/>
            <a:ext cx="3338547" cy="918796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800" b="0" i="0">
                <a:latin typeface="Helvetica Light" panose="020B0403020202020204" pitchFamily="34" charset="0"/>
              </a:defRPr>
            </a:lvl1pPr>
          </a:lstStyle>
          <a:p>
            <a:pPr marL="0" marR="0" lvl="0" indent="0" algn="l" defTabSz="380848" rtl="0" eaLnBrk="1" fontAlgn="auto" latinLnBrk="0" hangingPunct="1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0" i="0" dirty="0" err="1">
                <a:latin typeface="Helvetica Light" panose="020B0403020202020204" pitchFamily="34" charset="0"/>
              </a:rPr>
              <a:t>Inserisci</a:t>
            </a:r>
            <a:r>
              <a:rPr lang="en-GB" sz="1800" b="0" i="0" dirty="0">
                <a:latin typeface="Helvetica Light" panose="020B0403020202020204" pitchFamily="34" charset="0"/>
              </a:rPr>
              <a:t> qui il </a:t>
            </a:r>
            <a:r>
              <a:rPr lang="en-GB" sz="1800" b="0" i="0" dirty="0" err="1">
                <a:latin typeface="Helvetica Light" panose="020B0403020202020204" pitchFamily="34" charset="0"/>
              </a:rPr>
              <a:t>sottotitolo</a:t>
            </a:r>
            <a:endParaRPr lang="en-GB" sz="1800" b="0" i="0" dirty="0">
              <a:latin typeface="Montserrat Light" pitchFamily="2" charset="77"/>
            </a:endParaRPr>
          </a:p>
        </p:txBody>
      </p:sp>
      <p:pic>
        <p:nvPicPr>
          <p:cNvPr id="3" name="object 6">
            <a:extLst>
              <a:ext uri="{FF2B5EF4-FFF2-40B4-BE49-F238E27FC236}">
                <a16:creationId xmlns:a16="http://schemas.microsoft.com/office/drawing/2014/main" id="{A74BEE07-1AD5-15E5-D120-4CC74412F931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56574" y="7038037"/>
            <a:ext cx="1308244" cy="38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g, blac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727" y="561860"/>
            <a:ext cx="3325462" cy="1938914"/>
          </a:xfrm>
        </p:spPr>
        <p:txBody>
          <a:bodyPr lIns="0" tIns="0" rIns="0" bIns="0" anchor="t" anchorCtr="0">
            <a:normAutofit/>
          </a:bodyPr>
          <a:lstStyle>
            <a:lvl1pPr algn="l">
              <a:defRPr sz="44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Headline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5149" y="2658184"/>
            <a:ext cx="3324024" cy="115261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13" indent="0" algn="ctr">
              <a:buNone/>
              <a:defRPr sz="2000"/>
            </a:lvl2pPr>
            <a:lvl3pPr marL="914226" indent="0" algn="ctr">
              <a:buNone/>
              <a:defRPr sz="1800"/>
            </a:lvl3pPr>
            <a:lvl4pPr marL="1371336" indent="0" algn="ctr">
              <a:buNone/>
              <a:defRPr sz="1599"/>
            </a:lvl4pPr>
            <a:lvl5pPr marL="1828449" indent="0" algn="ctr">
              <a:buNone/>
              <a:defRPr sz="1599"/>
            </a:lvl5pPr>
            <a:lvl6pPr marL="2285562" indent="0" algn="ctr">
              <a:buNone/>
              <a:defRPr sz="1599"/>
            </a:lvl6pPr>
            <a:lvl7pPr marL="2742674" indent="0" algn="ctr">
              <a:buNone/>
              <a:defRPr sz="1599"/>
            </a:lvl7pPr>
            <a:lvl8pPr marL="3199787" indent="0" algn="ctr">
              <a:buNone/>
              <a:defRPr sz="1599"/>
            </a:lvl8pPr>
            <a:lvl9pPr marL="3656898" indent="0" algn="ctr">
              <a:buNone/>
              <a:defRPr sz="1599"/>
            </a:lvl9pPr>
          </a:lstStyle>
          <a:p>
            <a:r>
              <a:rPr lang="en-GB" dirty="0"/>
              <a:t>Subhead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3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829" y="405781"/>
            <a:ext cx="3284756" cy="147315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829" y="2028895"/>
            <a:ext cx="3284756" cy="371495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2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txStyles>
    <p:titleStyle>
      <a:lvl1pPr algn="l" defTabSz="380848" rtl="0" eaLnBrk="1" latinLnBrk="0" hangingPunct="1">
        <a:lnSpc>
          <a:spcPct val="90000"/>
        </a:lnSpc>
        <a:spcBef>
          <a:spcPct val="0"/>
        </a:spcBef>
        <a:buNone/>
        <a:defRPr sz="1833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5212" indent="-95212" algn="l" defTabSz="380848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6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636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1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76060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833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66483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6907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047331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6pPr>
      <a:lvl7pPr marL="1237755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7pPr>
      <a:lvl8pPr marL="1428179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8pPr>
      <a:lvl9pPr marL="1618602" indent="-95212" algn="l" defTabSz="380848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1pPr>
      <a:lvl2pPr marL="190424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2pPr>
      <a:lvl3pPr marL="380848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3pPr>
      <a:lvl4pPr marL="571271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761695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5pPr>
      <a:lvl6pPr marL="952119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6pPr>
      <a:lvl7pPr marL="1142543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7pPr>
      <a:lvl8pPr marL="1332967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8pPr>
      <a:lvl9pPr marL="1523390" algn="l" defTabSz="380848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011B2A-6707-141D-8D89-A6F7D36C1DE7}"/>
              </a:ext>
            </a:extLst>
          </p:cNvPr>
          <p:cNvSpPr txBox="1"/>
          <p:nvPr/>
        </p:nvSpPr>
        <p:spPr>
          <a:xfrm>
            <a:off x="180000" y="215120"/>
            <a:ext cx="3324023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3200" b="1" dirty="0" err="1">
                <a:latin typeface="Helvetica" pitchFamily="2" charset="0"/>
                <a:cs typeface="Arial" panose="020B0604020202020204" pitchFamily="34" charset="0"/>
              </a:rPr>
              <a:t>Linee</a:t>
            </a:r>
            <a:r>
              <a:rPr lang="en-GB" sz="3200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sz="3200" b="1" dirty="0" err="1">
                <a:latin typeface="Helvetica" pitchFamily="2" charset="0"/>
                <a:cs typeface="Arial" panose="020B0604020202020204" pitchFamily="34" charset="0"/>
              </a:rPr>
              <a:t>guida</a:t>
            </a:r>
            <a:r>
              <a:rPr lang="en-GB" sz="3200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sz="3200" b="1" dirty="0" err="1">
                <a:latin typeface="Helvetica" pitchFamily="2" charset="0"/>
                <a:cs typeface="Arial" panose="020B0604020202020204" pitchFamily="34" charset="0"/>
              </a:rPr>
              <a:t>importanti</a:t>
            </a:r>
            <a:endParaRPr lang="en-GB" sz="3200" b="1" dirty="0"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578180F3-B9F0-5147-D992-01B10BC62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000" y="1508864"/>
            <a:ext cx="3324023" cy="4146733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</a:pPr>
            <a:r>
              <a:rPr lang="it-it" sz="800" dirty="0">
                <a:latin typeface="Helvetica Light" panose="020B0403020202020204" pitchFamily="34" charset="0"/>
                <a:cs typeface="Arial"/>
              </a:rPr>
              <a:t>Questo strumento per la creazione di risorse di marketing per </a:t>
            </a:r>
            <a:br>
              <a:rPr lang="it-IT" sz="800" dirty="0">
                <a:latin typeface="Helvetica Light" panose="020B0403020202020204" pitchFamily="34" charset="0"/>
                <a:cs typeface="Arial"/>
              </a:rPr>
            </a:br>
            <a:r>
              <a:rPr lang="it-it" sz="800" dirty="0">
                <a:latin typeface="Helvetica Light" panose="020B0403020202020204" pitchFamily="34" charset="0"/>
                <a:cs typeface="Arial"/>
              </a:rPr>
              <a:t>i distributori 3M e i contenuti generati possono essere utilizzati esclusivamente dai clienti diretti di 3M. Utilizzando questo strumento, l</a:t>
            </a:r>
            <a:r>
              <a:rPr lang="it-IT" sz="800" dirty="0">
                <a:latin typeface="Helvetica Light" panose="020B0403020202020204" pitchFamily="34" charset="0"/>
                <a:cs typeface="Arial"/>
              </a:rPr>
              <a:t>’</a:t>
            </a:r>
            <a:r>
              <a:rPr lang="it-it" sz="800" dirty="0">
                <a:latin typeface="Helvetica Light" panose="020B0403020202020204" pitchFamily="34" charset="0"/>
                <a:cs typeface="Arial"/>
              </a:rPr>
              <a:t>utente accetta che:</a:t>
            </a:r>
          </a:p>
          <a:p>
            <a:pPr marL="107647" indent="-107647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t-it" sz="800" dirty="0">
                <a:latin typeface="Helvetica Light" panose="020B0403020202020204" pitchFamily="34" charset="0"/>
              </a:rPr>
              <a:t>L</a:t>
            </a:r>
            <a:r>
              <a:rPr lang="it-IT" sz="800" dirty="0">
                <a:latin typeface="Helvetica Light" panose="020B0403020202020204" pitchFamily="34" charset="0"/>
              </a:rPr>
              <a:t>’</a:t>
            </a:r>
            <a:r>
              <a:rPr lang="it-it" sz="800" dirty="0">
                <a:latin typeface="Helvetica Light" panose="020B0403020202020204" pitchFamily="34" charset="0"/>
              </a:rPr>
              <a:t>utilizzo dei contenuti creati è soggetto ai termini di qualsiasi contratto di distribuzione scritto tra l</a:t>
            </a:r>
            <a:r>
              <a:rPr lang="it-IT" sz="800" dirty="0">
                <a:latin typeface="Helvetica Light" panose="020B0403020202020204" pitchFamily="34" charset="0"/>
              </a:rPr>
              <a:t>’</a:t>
            </a:r>
            <a:r>
              <a:rPr lang="it-it" sz="800" dirty="0">
                <a:latin typeface="Helvetica Light" panose="020B0403020202020204" pitchFamily="34" charset="0"/>
              </a:rPr>
              <a:t>utente e la sua azienda (distributore) e 3M o, in assenza di tale accordo scritto,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si applicano i Termini e condizioni di vendita di 3M;</a:t>
            </a:r>
          </a:p>
          <a:p>
            <a:pPr marL="107647" indent="-107647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t-it" sz="800" dirty="0">
                <a:latin typeface="Helvetica Light" panose="020B0403020202020204" pitchFamily="34" charset="0"/>
              </a:rPr>
              <a:t>L</a:t>
            </a:r>
            <a:r>
              <a:rPr lang="it-IT" sz="800" dirty="0">
                <a:latin typeface="Helvetica Light" panose="020B0403020202020204" pitchFamily="34" charset="0"/>
              </a:rPr>
              <a:t>’</a:t>
            </a:r>
            <a:r>
              <a:rPr lang="it-it" sz="800" dirty="0">
                <a:latin typeface="Helvetica Light" panose="020B0403020202020204" pitchFamily="34" charset="0"/>
              </a:rPr>
              <a:t>utente e la sua azienda si atterranno alle seguenti regole: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Non alterare in alcun modo il logo 3M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Aggiungere il logo del distributore solo dove indicato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Il logo del distributore deve essere da 2 a 4 volte più grande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del logo 3M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Il logo 3M non deve essere utilizzato nel corpo del testo. </a:t>
            </a:r>
            <a:br>
              <a:rPr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La scritta 3M deve apparire con lo stesso carattere e colore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del testo in cui è inserita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Non modificare la dimensione o la formattazione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Il design finale deve corrispondere a quello del distributore </a:t>
            </a:r>
            <a:br>
              <a:rPr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e non assomigliare a materiale 3M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Altri loghi di terze parti non sono consentiti</a:t>
            </a:r>
          </a:p>
          <a:p>
            <a:pPr marL="279573" lvl="1" indent="-171450" algn="l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it-it" sz="800" dirty="0">
                <a:latin typeface="Helvetica Light" panose="020B0403020202020204" pitchFamily="34" charset="0"/>
              </a:rPr>
              <a:t>Questi modelli devono essere utilizzati solo per il portafoglio prodotti 3M trattati dal distributore;</a:t>
            </a:r>
          </a:p>
          <a:p>
            <a:pPr marL="107647" indent="-107647">
              <a:lnSpc>
                <a:spcPct val="150000"/>
              </a:lnSpc>
              <a:spcBef>
                <a:spcPts val="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t-it" sz="800" dirty="0">
                <a:latin typeface="Helvetica Light" panose="020B0403020202020204" pitchFamily="34" charset="0"/>
              </a:rPr>
              <a:t>Nel caso in cui il distributore crei contenuti non approvati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da 3M, 3M può, a sua assoluta discrezione, richiedere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di interrompere immediatamente l</a:t>
            </a:r>
            <a:r>
              <a:rPr lang="it-IT" sz="800" dirty="0">
                <a:latin typeface="Helvetica Light" panose="020B0403020202020204" pitchFamily="34" charset="0"/>
              </a:rPr>
              <a:t>’</a:t>
            </a:r>
            <a:r>
              <a:rPr lang="it-it" sz="800" dirty="0">
                <a:latin typeface="Helvetica Light" panose="020B0403020202020204" pitchFamily="34" charset="0"/>
              </a:rPr>
              <a:t>uso di tali contenuti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e di apportare tutte le modifiche che 3M riterrà opportune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entro un tempo ragionevole.</a:t>
            </a:r>
          </a:p>
        </p:txBody>
      </p:sp>
    </p:spTree>
    <p:extLst>
      <p:ext uri="{BB962C8B-B14F-4D97-AF65-F5344CB8AC3E}">
        <p14:creationId xmlns:p14="http://schemas.microsoft.com/office/powerpoint/2010/main" val="319776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3FBA4E-AD8B-729A-81F0-81B4D961F53B}"/>
              </a:ext>
            </a:extLst>
          </p:cNvPr>
          <p:cNvSpPr txBox="1"/>
          <p:nvPr/>
        </p:nvSpPr>
        <p:spPr>
          <a:xfrm>
            <a:off x="180000" y="215120"/>
            <a:ext cx="3324023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3200" b="1" dirty="0" err="1">
                <a:latin typeface="Helvetica" pitchFamily="2" charset="0"/>
                <a:cs typeface="Arial" panose="020B0604020202020204" pitchFamily="34" charset="0"/>
              </a:rPr>
              <a:t>Guida</a:t>
            </a:r>
            <a:r>
              <a:rPr lang="en-GB" sz="3200" b="1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GB" sz="3200" b="1" dirty="0" err="1">
                <a:latin typeface="Helvetica" pitchFamily="2" charset="0"/>
                <a:cs typeface="Arial" panose="020B0604020202020204" pitchFamily="34" charset="0"/>
              </a:rPr>
              <a:t>all’uso</a:t>
            </a:r>
            <a:r>
              <a:rPr lang="en-GB" sz="3200" b="1" dirty="0">
                <a:latin typeface="Helvetica" pitchFamily="2" charset="0"/>
                <a:cs typeface="Arial" panose="020B0604020202020204" pitchFamily="34" charset="0"/>
              </a:rPr>
              <a:t> </a:t>
            </a:r>
            <a:br>
              <a:rPr lang="en-GB" sz="3200" b="1" dirty="0">
                <a:latin typeface="Helvetica" pitchFamily="2" charset="0"/>
                <a:cs typeface="Arial" panose="020B0604020202020204" pitchFamily="34" charset="0"/>
              </a:rPr>
            </a:br>
            <a:r>
              <a:rPr lang="en-GB" sz="3200" b="1" dirty="0" err="1">
                <a:latin typeface="Helvetica" pitchFamily="2" charset="0"/>
                <a:cs typeface="Arial" panose="020B0604020202020204" pitchFamily="34" charset="0"/>
              </a:rPr>
              <a:t>dettagliata</a:t>
            </a:r>
            <a:endParaRPr lang="en-GB" sz="3200" b="1" dirty="0"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F45EFA43-F84E-C811-465D-3768C85CB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000" y="1507586"/>
            <a:ext cx="3324023" cy="5700736"/>
          </a:xfrm>
        </p:spPr>
        <p:txBody>
          <a:bodyPr>
            <a:noAutofit/>
          </a:bodyPr>
          <a:lstStyle/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Selezionare il modello preferito </a:t>
            </a:r>
            <a:br>
              <a:rPr sz="800" dirty="0">
                <a:latin typeface="Helvetica" pitchFamily="2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Sono disponibili tre tipi tra cui scegliere.</a:t>
            </a:r>
          </a:p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Aggiornare il titolo </a:t>
            </a:r>
            <a:br>
              <a:rPr sz="800" dirty="0">
                <a:latin typeface="Helvetica" pitchFamily="2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Utilizzare il carattere aziendale, non lo stile 3M.</a:t>
            </a:r>
          </a:p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Aggiornare il sottotitolo </a:t>
            </a:r>
            <a:br>
              <a:rPr sz="800" dirty="0">
                <a:latin typeface="Helvetica" pitchFamily="2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Utilizzare il carattere aziendale, non lo stile 3M.</a:t>
            </a:r>
          </a:p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Aggiornare i colori del marchio (opzionale) </a:t>
            </a:r>
            <a:br>
              <a:rPr sz="800" dirty="0">
                <a:latin typeface="Helvetica" pitchFamily="2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Fare clic con il pulsante </a:t>
            </a:r>
            <a:r>
              <a:rPr lang="it-it" sz="800" b="1" dirty="0">
                <a:latin typeface="Helvetica" pitchFamily="2" charset="0"/>
              </a:rPr>
              <a:t>destro del mouse &gt; Format Shape (Formatta forma</a:t>
            </a:r>
            <a:r>
              <a:rPr lang="it-it" sz="800" dirty="0">
                <a:latin typeface="Helvetica" pitchFamily="2" charset="0"/>
              </a:rPr>
              <a:t>) </a:t>
            </a:r>
            <a:r>
              <a:rPr lang="it-it" sz="800" dirty="0">
                <a:latin typeface="Helvetica Light" panose="020B0403020202020204" pitchFamily="34" charset="0"/>
              </a:rPr>
              <a:t>per modificare i colori delle forme sulla pagina. Andare a </a:t>
            </a:r>
            <a:r>
              <a:rPr lang="it-it" sz="800" b="1" dirty="0">
                <a:latin typeface="Helvetica" pitchFamily="2" charset="0"/>
              </a:rPr>
              <a:t>Fill (Riempi)</a:t>
            </a:r>
            <a:r>
              <a:rPr lang="it-it" sz="800" dirty="0">
                <a:latin typeface="Helvetica Light" panose="020B0403020202020204" pitchFamily="34" charset="0"/>
              </a:rPr>
              <a:t> e selezionare il colore. Ripetere se necessario per ciascuna forma.</a:t>
            </a:r>
          </a:p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Aggiungere le immagini fornite da 3M e il </a:t>
            </a:r>
            <a:br>
              <a:rPr sz="800" dirty="0">
                <a:latin typeface="Helvetica" pitchFamily="2" charset="0"/>
              </a:rPr>
            </a:br>
            <a:r>
              <a:rPr lang="it-it" sz="800" b="1" dirty="0">
                <a:latin typeface="Helvetica" pitchFamily="2" charset="0"/>
              </a:rPr>
              <a:t>proprio logo. Utilizzare esclusivamente in conformità all</a:t>
            </a:r>
            <a:r>
              <a:rPr lang="it-IT" sz="800" b="1" dirty="0">
                <a:latin typeface="Helvetica" pitchFamily="2" charset="0"/>
              </a:rPr>
              <a:t>’</a:t>
            </a:r>
            <a:r>
              <a:rPr lang="it-it" sz="800" b="1" dirty="0">
                <a:latin typeface="Helvetica" pitchFamily="2" charset="0"/>
              </a:rPr>
              <a:t>accordo contrattuale.</a:t>
            </a:r>
            <a:r>
              <a:rPr lang="it-IT" sz="800" b="1" dirty="0">
                <a:latin typeface="Helvetica" pitchFamily="2" charset="0"/>
              </a:rPr>
              <a:t> </a:t>
            </a:r>
            <a:r>
              <a:rPr lang="it-it" sz="800" dirty="0">
                <a:latin typeface="Helvetica Light" panose="020B0403020202020204" pitchFamily="34" charset="0"/>
              </a:rPr>
              <a:t>Selezionare l</a:t>
            </a:r>
            <a:r>
              <a:rPr lang="it-IT" sz="800" dirty="0">
                <a:latin typeface="Helvetica Light" panose="020B0403020202020204" pitchFamily="34" charset="0"/>
              </a:rPr>
              <a:t>’</a:t>
            </a:r>
            <a:r>
              <a:rPr lang="it-it" sz="800" dirty="0">
                <a:latin typeface="Helvetica Light" panose="020B0403020202020204" pitchFamily="34" charset="0"/>
              </a:rPr>
              <a:t>area pertinente da aggiornare e: Fare clic con il tasto destro &gt; </a:t>
            </a:r>
            <a:r>
              <a:rPr lang="it-it" sz="800" b="1" dirty="0">
                <a:latin typeface="Helvetica" pitchFamily="2" charset="0"/>
              </a:rPr>
              <a:t>Change picture </a:t>
            </a:r>
            <a:r>
              <a:rPr lang="it-it" sz="800" dirty="0">
                <a:latin typeface="Helvetica" pitchFamily="2" charset="0"/>
              </a:rPr>
              <a:t>(</a:t>
            </a:r>
            <a:r>
              <a:rPr lang="it-it" sz="800" dirty="0">
                <a:latin typeface="Helvetica Light" panose="020B0403020202020204" pitchFamily="34" charset="0"/>
              </a:rPr>
              <a:t>Cambia immagine). Idealmente un PNG con sfondo trasparente. Una volta posizionato, è possibile inoltre: Fare clic con il tasto </a:t>
            </a:r>
            <a:r>
              <a:rPr lang="it-it" sz="800" b="1" dirty="0">
                <a:latin typeface="Helvetica" pitchFamily="2" charset="0"/>
              </a:rPr>
              <a:t>destro&gt;</a:t>
            </a:r>
            <a:r>
              <a:rPr lang="it-it" sz="800" dirty="0">
                <a:latin typeface="Helvetica" pitchFamily="2" charset="0"/>
              </a:rPr>
              <a:t> </a:t>
            </a:r>
            <a:r>
              <a:rPr lang="it-it" sz="800" b="1" dirty="0">
                <a:latin typeface="Helvetica" pitchFamily="2" charset="0"/>
              </a:rPr>
              <a:t>Crop (Ritaglia) </a:t>
            </a:r>
            <a:r>
              <a:rPr lang="it-it" sz="800" dirty="0">
                <a:latin typeface="Helvetica Light" panose="020B0403020202020204" pitchFamily="34" charset="0"/>
              </a:rPr>
              <a:t>per modificare le dimensioni e il posizionamento dell</a:t>
            </a:r>
            <a:r>
              <a:rPr lang="it-IT" sz="800" dirty="0">
                <a:latin typeface="Helvetica Light" panose="020B0403020202020204" pitchFamily="34" charset="0"/>
              </a:rPr>
              <a:t>’</a:t>
            </a:r>
            <a:r>
              <a:rPr lang="it-it" sz="800" dirty="0">
                <a:latin typeface="Helvetica Light" panose="020B0403020202020204" pitchFamily="34" charset="0"/>
              </a:rPr>
              <a:t>immagine all</a:t>
            </a:r>
            <a:r>
              <a:rPr lang="it-IT" sz="800" dirty="0">
                <a:latin typeface="Helvetica Light" panose="020B0403020202020204" pitchFamily="34" charset="0"/>
              </a:rPr>
              <a:t>’</a:t>
            </a:r>
            <a:r>
              <a:rPr lang="it-it" sz="800" dirty="0">
                <a:latin typeface="Helvetica Light" panose="020B0403020202020204" pitchFamily="34" charset="0"/>
              </a:rPr>
              <a:t>interno della cornice senza modificare la forma e le dimensioni del riquadro di delimitazione. </a:t>
            </a:r>
          </a:p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Modificare il pulsante di invito all</a:t>
            </a:r>
            <a:r>
              <a:rPr lang="it-IT" sz="800" b="1" dirty="0">
                <a:latin typeface="Helvetica" pitchFamily="2" charset="0"/>
              </a:rPr>
              <a:t>’</a:t>
            </a:r>
            <a:r>
              <a:rPr lang="it-it" sz="800" b="1" dirty="0">
                <a:latin typeface="Helvetica" pitchFamily="2" charset="0"/>
              </a:rPr>
              <a:t>azione</a:t>
            </a:r>
            <a:br>
              <a:rPr sz="800" dirty="0">
                <a:latin typeface="Helvetica" pitchFamily="2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Cambiare il colore del testo e della forma.</a:t>
            </a:r>
          </a:p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Dopo aver modificato il design </a:t>
            </a:r>
            <a:br>
              <a:rPr lang="it-it" sz="800" b="1" dirty="0">
                <a:latin typeface="Helvetica" pitchFamily="2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Andare a: </a:t>
            </a:r>
            <a:r>
              <a:rPr lang="it-it" sz="800" b="1" dirty="0">
                <a:latin typeface="Helvetica" pitchFamily="2" charset="0"/>
              </a:rPr>
              <a:t>File &gt; Export (Esporta) &gt; </a:t>
            </a:r>
            <a:r>
              <a:rPr lang="it-it" sz="800" dirty="0">
                <a:latin typeface="Helvetica Light" panose="020B0403020202020204" pitchFamily="34" charset="0"/>
              </a:rPr>
              <a:t>e salvare come </a:t>
            </a:r>
            <a:r>
              <a:rPr lang="it-it" sz="800" b="1" dirty="0">
                <a:latin typeface="Helvetica" pitchFamily="2" charset="0"/>
              </a:rPr>
              <a:t>JPEG </a:t>
            </a:r>
            <a:r>
              <a:rPr lang="it-it" sz="800" dirty="0">
                <a:latin typeface="Helvetica Light" panose="020B0403020202020204" pitchFamily="34" charset="0"/>
              </a:rPr>
              <a:t>(scegliere Current slide only (Solo diapositiva corrente)).</a:t>
            </a:r>
          </a:p>
          <a:p>
            <a:pPr marL="135018" indent="-13501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800" b="1" dirty="0">
                <a:latin typeface="Helvetica" pitchFamily="2" charset="0"/>
              </a:rPr>
              <a:t>Assicurarsi di testare il design sul dispositivo in questione prima del rilascio </a:t>
            </a:r>
            <a:r>
              <a:rPr lang="it-it" sz="800" dirty="0">
                <a:latin typeface="Helvetica Light" panose="020B0403020202020204" pitchFamily="34" charset="0"/>
              </a:rPr>
              <a:t>I caratteri possono apparire sullo schermo </a:t>
            </a:r>
            <a:br>
              <a:rPr lang="it-IT" sz="800" dirty="0">
                <a:latin typeface="Helvetica Light" panose="020B0403020202020204" pitchFamily="34" charset="0"/>
              </a:rPr>
            </a:br>
            <a:r>
              <a:rPr lang="it-it" sz="800" dirty="0">
                <a:latin typeface="Helvetica Light" panose="020B0403020202020204" pitchFamily="34" charset="0"/>
              </a:rPr>
              <a:t>più piccoli rispetto a quanto previsto.</a:t>
            </a:r>
          </a:p>
        </p:txBody>
      </p:sp>
    </p:spTree>
    <p:extLst>
      <p:ext uri="{BB962C8B-B14F-4D97-AF65-F5344CB8AC3E}">
        <p14:creationId xmlns:p14="http://schemas.microsoft.com/office/powerpoint/2010/main" val="192567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D8B8728-F080-9718-8A9A-AB026E87DD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D894D-7208-2FCD-B54E-F3A42AB5D98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5B351-7D2B-6DE0-4DFC-4108ECE45E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717B9F7-AFCA-4563-9F2E-F076D45758EB}"/>
              </a:ext>
            </a:extLst>
          </p:cNvPr>
          <p:cNvSpPr/>
          <p:nvPr/>
        </p:nvSpPr>
        <p:spPr>
          <a:xfrm>
            <a:off x="227809" y="6992212"/>
            <a:ext cx="1978815" cy="417997"/>
          </a:xfrm>
          <a:prstGeom prst="roundRect">
            <a:avLst>
              <a:gd name="adj" fmla="val 5599"/>
            </a:avLst>
          </a:prstGeom>
          <a:solidFill>
            <a:srgbClr val="21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err="1">
                <a:latin typeface="Helvetica" pitchFamily="2" charset="0"/>
              </a:rPr>
              <a:t>Pulsante</a:t>
            </a:r>
            <a:r>
              <a:rPr lang="en-GB" sz="1200" b="1" dirty="0">
                <a:latin typeface="Helvetica" pitchFamily="2" charset="0"/>
              </a:rPr>
              <a:t> CTA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B09FAC-C008-F37C-4F8A-A35838683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8" y="3763293"/>
            <a:ext cx="1463861" cy="761207"/>
          </a:xfrm>
          <a:prstGeom prst="rect">
            <a:avLst/>
          </a:prstGeom>
          <a:solidFill>
            <a:srgbClr val="F072E1"/>
          </a:solidFill>
        </p:spPr>
      </p:pic>
    </p:spTree>
    <p:extLst>
      <p:ext uri="{BB962C8B-B14F-4D97-AF65-F5344CB8AC3E}">
        <p14:creationId xmlns:p14="http://schemas.microsoft.com/office/powerpoint/2010/main" val="82270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A8A8A8"/>
      </a:dk2>
      <a:lt2>
        <a:srgbClr val="D2D2D2"/>
      </a:lt2>
      <a:accent1>
        <a:srgbClr val="595959"/>
      </a:accent1>
      <a:accent2>
        <a:srgbClr val="FF0000"/>
      </a:accent2>
      <a:accent3>
        <a:srgbClr val="1E1E96"/>
      </a:accent3>
      <a:accent4>
        <a:srgbClr val="F5821E"/>
      </a:accent4>
      <a:accent5>
        <a:srgbClr val="00C8E6"/>
      </a:accent5>
      <a:accent6>
        <a:srgbClr val="FAAA19"/>
      </a:accent6>
      <a:hlink>
        <a:srgbClr val="003CE6"/>
      </a:hlink>
      <a:folHlink>
        <a:srgbClr val="8C006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AB0CA4D0192408AAE041FB057BDD1" ma:contentTypeVersion="21" ma:contentTypeDescription="Create a new document." ma:contentTypeScope="" ma:versionID="31ffe08b1b8336bde73481fc9a96d355">
  <xsd:schema xmlns:xsd="http://www.w3.org/2001/XMLSchema" xmlns:xs="http://www.w3.org/2001/XMLSchema" xmlns:p="http://schemas.microsoft.com/office/2006/metadata/properties" xmlns:ns2="a273d449-de9c-42df-95d1-06459a6142f5" xmlns:ns3="8103b4c0-d83d-446a-b6d1-96d3010aa277" xmlns:ns4="49b1ff83-fcbf-447d-97e9-0d3e6f3a9a03" targetNamespace="http://schemas.microsoft.com/office/2006/metadata/properties" ma:root="true" ma:fieldsID="35dad4ffba5a4e4196ad8db1d28c1067" ns2:_="" ns3:_="" ns4:_="">
    <xsd:import namespace="a273d449-de9c-42df-95d1-06459a6142f5"/>
    <xsd:import namespace="8103b4c0-d83d-446a-b6d1-96d3010aa277"/>
    <xsd:import namespace="49b1ff83-fcbf-447d-97e9-0d3e6f3a9a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TranslatedLa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3d449-de9c-42df-95d1-06459a6142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727abb3-b6a4-4605-be73-24578a989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ranslatedLang" ma:index="26" nillable="true" ma:displayName="Translated Language" ma:internalName="TranslatedLang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3b4c0-d83d-446a-b6d1-96d3010aa27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ff83-fcbf-447d-97e9-0d3e6f3a9a03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bff95ed-772c-4e96-9c44-965ef4de6192}" ma:internalName="TaxCatchAll" ma:showField="CatchAllData" ma:web="8103b4c0-d83d-446a-b6d1-96d3010aa2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73d449-de9c-42df-95d1-06459a6142f5">
      <Terms xmlns="http://schemas.microsoft.com/office/infopath/2007/PartnerControls"/>
    </lcf76f155ced4ddcb4097134ff3c332f>
    <TaxCatchAll xmlns="49b1ff83-fcbf-447d-97e9-0d3e6f3a9a03" xsi:nil="true"/>
    <TranslatedLang xmlns="a273d449-de9c-42df-95d1-06459a6142f5" xsi:nil="true"/>
  </documentManagement>
</p:properties>
</file>

<file path=customXml/itemProps1.xml><?xml version="1.0" encoding="utf-8"?>
<ds:datastoreItem xmlns:ds="http://schemas.openxmlformats.org/officeDocument/2006/customXml" ds:itemID="{0F24C300-EAEB-466B-BD24-281F1E1F5B8E}"/>
</file>

<file path=customXml/itemProps2.xml><?xml version="1.0" encoding="utf-8"?>
<ds:datastoreItem xmlns:ds="http://schemas.openxmlformats.org/officeDocument/2006/customXml" ds:itemID="{8CF0FE45-4F89-455C-AB7A-1D34CD8DF1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D3BC17-1431-419E-8252-F2269C580D1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d70f259-507f-4956-a072-0d07ff2e8d3d"/>
    <ds:schemaRef ds:uri="28d5fb8d-71bb-4cf5-925b-30d8a9c95d3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955</TotalTime>
  <Words>512</Words>
  <Application>Microsoft Macintosh PowerPoint</Application>
  <PresentationFormat>Custom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Helvetica</vt:lpstr>
      <vt:lpstr>Helvetica Light</vt:lpstr>
      <vt:lpstr>Montserrat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Bonsey CW</dc:creator>
  <cp:lastModifiedBy>Pauline Vidal</cp:lastModifiedBy>
  <cp:revision>77</cp:revision>
  <dcterms:created xsi:type="dcterms:W3CDTF">2021-06-28T12:37:13Z</dcterms:created>
  <dcterms:modified xsi:type="dcterms:W3CDTF">2024-07-18T10:17:39Z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0x01010038BAB0CA4D0192408AAE041FB057BDD1</vt:lpwstr>
  </property>
</Properties>
</file>